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26"/>
  </p:notesMasterIdLst>
  <p:sldIdLst>
    <p:sldId id="336" r:id="rId3"/>
    <p:sldId id="305" r:id="rId4"/>
    <p:sldId id="257" r:id="rId5"/>
    <p:sldId id="366" r:id="rId6"/>
    <p:sldId id="367" r:id="rId7"/>
    <p:sldId id="368" r:id="rId8"/>
    <p:sldId id="369" r:id="rId9"/>
    <p:sldId id="370" r:id="rId10"/>
    <p:sldId id="457" r:id="rId11"/>
    <p:sldId id="458" r:id="rId12"/>
    <p:sldId id="371" r:id="rId13"/>
    <p:sldId id="372" r:id="rId14"/>
    <p:sldId id="375" r:id="rId15"/>
    <p:sldId id="377" r:id="rId16"/>
    <p:sldId id="337" r:id="rId17"/>
    <p:sldId id="378" r:id="rId18"/>
    <p:sldId id="459" r:id="rId19"/>
    <p:sldId id="460" r:id="rId20"/>
    <p:sldId id="461" r:id="rId21"/>
    <p:sldId id="379" r:id="rId22"/>
    <p:sldId id="380" r:id="rId23"/>
    <p:sldId id="381" r:id="rId24"/>
    <p:sldId id="384" r:id="rId25"/>
    <p:sldId id="386" r:id="rId26"/>
    <p:sldId id="455" r:id="rId27"/>
    <p:sldId id="456" r:id="rId28"/>
    <p:sldId id="339" r:id="rId29"/>
    <p:sldId id="462" r:id="rId30"/>
    <p:sldId id="463" r:id="rId31"/>
    <p:sldId id="464" r:id="rId32"/>
    <p:sldId id="465" r:id="rId33"/>
    <p:sldId id="466" r:id="rId34"/>
    <p:sldId id="388" r:id="rId35"/>
    <p:sldId id="389" r:id="rId36"/>
    <p:sldId id="390" r:id="rId37"/>
    <p:sldId id="391" r:id="rId38"/>
    <p:sldId id="432" r:id="rId39"/>
    <p:sldId id="392" r:id="rId40"/>
    <p:sldId id="393" r:id="rId41"/>
    <p:sldId id="340" r:id="rId42"/>
    <p:sldId id="454" r:id="rId43"/>
    <p:sldId id="394" r:id="rId44"/>
    <p:sldId id="453" r:id="rId45"/>
    <p:sldId id="395" r:id="rId46"/>
    <p:sldId id="451" r:id="rId47"/>
    <p:sldId id="452" r:id="rId48"/>
    <p:sldId id="397" r:id="rId49"/>
    <p:sldId id="396" r:id="rId50"/>
    <p:sldId id="450" r:id="rId51"/>
    <p:sldId id="398" r:id="rId52"/>
    <p:sldId id="449" r:id="rId53"/>
    <p:sldId id="399" r:id="rId54"/>
    <p:sldId id="448" r:id="rId55"/>
    <p:sldId id="400" r:id="rId56"/>
    <p:sldId id="401" r:id="rId57"/>
    <p:sldId id="447" r:id="rId58"/>
    <p:sldId id="403" r:id="rId59"/>
    <p:sldId id="446" r:id="rId60"/>
    <p:sldId id="402" r:id="rId61"/>
    <p:sldId id="445" r:id="rId62"/>
    <p:sldId id="404" r:id="rId63"/>
    <p:sldId id="405" r:id="rId64"/>
    <p:sldId id="406" r:id="rId65"/>
    <p:sldId id="407" r:id="rId66"/>
    <p:sldId id="444" r:id="rId67"/>
    <p:sldId id="408" r:id="rId68"/>
    <p:sldId id="409" r:id="rId69"/>
    <p:sldId id="443" r:id="rId70"/>
    <p:sldId id="410" r:id="rId71"/>
    <p:sldId id="441" r:id="rId72"/>
    <p:sldId id="411" r:id="rId73"/>
    <p:sldId id="412" r:id="rId74"/>
    <p:sldId id="413" r:id="rId75"/>
    <p:sldId id="414" r:id="rId76"/>
    <p:sldId id="433" r:id="rId77"/>
    <p:sldId id="440" r:id="rId78"/>
    <p:sldId id="341" r:id="rId79"/>
    <p:sldId id="415" r:id="rId80"/>
    <p:sldId id="416" r:id="rId81"/>
    <p:sldId id="417" r:id="rId82"/>
    <p:sldId id="418" r:id="rId83"/>
    <p:sldId id="419" r:id="rId84"/>
    <p:sldId id="342" r:id="rId85"/>
    <p:sldId id="420" r:id="rId86"/>
    <p:sldId id="421" r:id="rId87"/>
    <p:sldId id="439" r:id="rId88"/>
    <p:sldId id="422" r:id="rId89"/>
    <p:sldId id="343" r:id="rId90"/>
    <p:sldId id="423" r:id="rId91"/>
    <p:sldId id="438" r:id="rId92"/>
    <p:sldId id="424" r:id="rId93"/>
    <p:sldId id="437" r:id="rId94"/>
    <p:sldId id="425" r:id="rId95"/>
    <p:sldId id="436" r:id="rId96"/>
    <p:sldId id="467" r:id="rId97"/>
    <p:sldId id="468" r:id="rId98"/>
    <p:sldId id="344" r:id="rId99"/>
    <p:sldId id="426" r:id="rId100"/>
    <p:sldId id="427" r:id="rId101"/>
    <p:sldId id="428" r:id="rId102"/>
    <p:sldId id="434" r:id="rId103"/>
    <p:sldId id="435" r:id="rId104"/>
    <p:sldId id="338" r:id="rId105"/>
    <p:sldId id="328" r:id="rId106"/>
    <p:sldId id="329" r:id="rId107"/>
    <p:sldId id="330" r:id="rId108"/>
    <p:sldId id="354" r:id="rId109"/>
    <p:sldId id="355" r:id="rId110"/>
    <p:sldId id="331" r:id="rId111"/>
    <p:sldId id="332" r:id="rId112"/>
    <p:sldId id="357" r:id="rId113"/>
    <p:sldId id="358" r:id="rId114"/>
    <p:sldId id="359" r:id="rId115"/>
    <p:sldId id="431" r:id="rId116"/>
    <p:sldId id="361" r:id="rId117"/>
    <p:sldId id="362" r:id="rId118"/>
    <p:sldId id="363" r:id="rId119"/>
    <p:sldId id="364" r:id="rId120"/>
    <p:sldId id="365" r:id="rId121"/>
    <p:sldId id="345" r:id="rId122"/>
    <p:sldId id="347" r:id="rId123"/>
    <p:sldId id="429" r:id="rId124"/>
    <p:sldId id="430" r:id="rId125"/>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EAF1"/>
    <a:srgbClr val="FFFFFF"/>
    <a:srgbClr val="E7E7E8"/>
    <a:srgbClr val="F4EB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A500CB-8C9C-420C-9E5C-A4E6DA3FE348}" v="53" dt="2021-02-19T08:19:32.209"/>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84" y="102"/>
      </p:cViewPr>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microsoft.com/office/2016/11/relationships/changesInfo" Target="changesInfos/changesInfo1.xml"/><Relationship Id="rId61" Type="http://schemas.openxmlformats.org/officeDocument/2006/relationships/slide" Target="slides/slide59.xml"/><Relationship Id="rId82" Type="http://schemas.openxmlformats.org/officeDocument/2006/relationships/slide" Target="slides/slide8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スリ　スラストリ" userId="033a89a0-9770-4b4e-8c46-55370294d7f3" providerId="ADAL" clId="{D0368616-F321-4758-9376-2EEAA28A86FA}"/>
    <pc:docChg chg="undo custSel modSld">
      <pc:chgData name="スリ　スラストリ" userId="033a89a0-9770-4b4e-8c46-55370294d7f3" providerId="ADAL" clId="{D0368616-F321-4758-9376-2EEAA28A86FA}" dt="2021-02-08T22:47:43.267" v="1974" actId="20577"/>
      <pc:docMkLst>
        <pc:docMk/>
      </pc:docMkLst>
      <pc:sldChg chg="modSp mod">
        <pc:chgData name="スリ　スラストリ" userId="033a89a0-9770-4b4e-8c46-55370294d7f3" providerId="ADAL" clId="{D0368616-F321-4758-9376-2EEAA28A86FA}" dt="2021-02-05T19:22:20.489" v="165" actId="948"/>
        <pc:sldMkLst>
          <pc:docMk/>
          <pc:sldMk cId="2480718086" sldId="257"/>
        </pc:sldMkLst>
        <pc:spChg chg="mod">
          <ac:chgData name="スリ　スラストリ" userId="033a89a0-9770-4b4e-8c46-55370294d7f3" providerId="ADAL" clId="{D0368616-F321-4758-9376-2EEAA28A86FA}" dt="2021-02-05T19:20:32.293" v="119" actId="20577"/>
          <ac:spMkLst>
            <pc:docMk/>
            <pc:sldMk cId="2480718086" sldId="257"/>
            <ac:spMk id="4" creationId="{00000000-0000-0000-0000-000000000000}"/>
          </ac:spMkLst>
        </pc:spChg>
        <pc:spChg chg="mod">
          <ac:chgData name="スリ　スラストリ" userId="033a89a0-9770-4b4e-8c46-55370294d7f3" providerId="ADAL" clId="{D0368616-F321-4758-9376-2EEAA28A86FA}" dt="2021-02-05T19:22:20.489" v="165" actId="948"/>
          <ac:spMkLst>
            <pc:docMk/>
            <pc:sldMk cId="2480718086" sldId="257"/>
            <ac:spMk id="5" creationId="{00000000-0000-0000-0000-000000000000}"/>
          </ac:spMkLst>
        </pc:spChg>
        <pc:spChg chg="mod">
          <ac:chgData name="スリ　スラストリ" userId="033a89a0-9770-4b4e-8c46-55370294d7f3" providerId="ADAL" clId="{D0368616-F321-4758-9376-2EEAA28A86FA}" dt="2021-02-05T19:20:24.519" v="115" actId="2711"/>
          <ac:spMkLst>
            <pc:docMk/>
            <pc:sldMk cId="2480718086" sldId="257"/>
            <ac:spMk id="6" creationId="{00000000-0000-0000-0000-000000000000}"/>
          </ac:spMkLst>
        </pc:spChg>
      </pc:sldChg>
      <pc:sldChg chg="modSp mod">
        <pc:chgData name="スリ　スラストリ" userId="033a89a0-9770-4b4e-8c46-55370294d7f3" providerId="ADAL" clId="{D0368616-F321-4758-9376-2EEAA28A86FA}" dt="2021-02-05T03:59:06.220" v="20" actId="20577"/>
        <pc:sldMkLst>
          <pc:docMk/>
          <pc:sldMk cId="1218580630" sldId="305"/>
        </pc:sldMkLst>
        <pc:spChg chg="mod">
          <ac:chgData name="スリ　スラストリ" userId="033a89a0-9770-4b4e-8c46-55370294d7f3" providerId="ADAL" clId="{D0368616-F321-4758-9376-2EEAA28A86FA}" dt="2021-02-05T03:59:06.220" v="20" actId="20577"/>
          <ac:spMkLst>
            <pc:docMk/>
            <pc:sldMk cId="1218580630" sldId="305"/>
            <ac:spMk id="2" creationId="{00000000-0000-0000-0000-000000000000}"/>
          </ac:spMkLst>
        </pc:spChg>
      </pc:sldChg>
      <pc:sldChg chg="modSp mod">
        <pc:chgData name="スリ　スラストリ" userId="033a89a0-9770-4b4e-8c46-55370294d7f3" providerId="ADAL" clId="{D0368616-F321-4758-9376-2EEAA28A86FA}" dt="2021-02-05T19:17:56.953" v="72" actId="6549"/>
        <pc:sldMkLst>
          <pc:docMk/>
          <pc:sldMk cId="2988793448" sldId="336"/>
        </pc:sldMkLst>
        <pc:spChg chg="mod">
          <ac:chgData name="スリ　スラストリ" userId="033a89a0-9770-4b4e-8c46-55370294d7f3" providerId="ADAL" clId="{D0368616-F321-4758-9376-2EEAA28A86FA}" dt="2021-02-05T19:17:56.953" v="72" actId="6549"/>
          <ac:spMkLst>
            <pc:docMk/>
            <pc:sldMk cId="2988793448" sldId="336"/>
            <ac:spMk id="2" creationId="{00000000-0000-0000-0000-000000000000}"/>
          </ac:spMkLst>
        </pc:spChg>
      </pc:sldChg>
      <pc:sldChg chg="modSp mod">
        <pc:chgData name="スリ　スラストリ" userId="033a89a0-9770-4b4e-8c46-55370294d7f3" providerId="ADAL" clId="{D0368616-F321-4758-9376-2EEAA28A86FA}" dt="2021-02-05T19:31:43.828" v="291" actId="2711"/>
        <pc:sldMkLst>
          <pc:docMk/>
          <pc:sldMk cId="291047302" sldId="337"/>
        </pc:sldMkLst>
        <pc:spChg chg="mod">
          <ac:chgData name="スリ　スラストリ" userId="033a89a0-9770-4b4e-8c46-55370294d7f3" providerId="ADAL" clId="{D0368616-F321-4758-9376-2EEAA28A86FA}" dt="2021-02-05T19:31:43.828" v="291" actId="2711"/>
          <ac:spMkLst>
            <pc:docMk/>
            <pc:sldMk cId="291047302" sldId="337"/>
            <ac:spMk id="2" creationId="{00000000-0000-0000-0000-000000000000}"/>
          </ac:spMkLst>
        </pc:spChg>
      </pc:sldChg>
      <pc:sldChg chg="modSp mod">
        <pc:chgData name="スリ　スラストリ" userId="033a89a0-9770-4b4e-8c46-55370294d7f3" providerId="ADAL" clId="{D0368616-F321-4758-9376-2EEAA28A86FA}" dt="2021-02-06T08:36:03.288" v="1970" actId="20577"/>
        <pc:sldMkLst>
          <pc:docMk/>
          <pc:sldMk cId="1577470367" sldId="339"/>
        </pc:sldMkLst>
        <pc:spChg chg="mod">
          <ac:chgData name="スリ　スラストリ" userId="033a89a0-9770-4b4e-8c46-55370294d7f3" providerId="ADAL" clId="{D0368616-F321-4758-9376-2EEAA28A86FA}" dt="2021-02-06T08:36:03.288" v="1970" actId="20577"/>
          <ac:spMkLst>
            <pc:docMk/>
            <pc:sldMk cId="1577470367" sldId="339"/>
            <ac:spMk id="2" creationId="{00000000-0000-0000-0000-000000000000}"/>
          </ac:spMkLst>
        </pc:spChg>
      </pc:sldChg>
      <pc:sldChg chg="modSp mod">
        <pc:chgData name="スリ　スラストリ" userId="033a89a0-9770-4b4e-8c46-55370294d7f3" providerId="ADAL" clId="{D0368616-F321-4758-9376-2EEAA28A86FA}" dt="2021-02-05T20:12:14.283" v="1061" actId="2711"/>
        <pc:sldMkLst>
          <pc:docMk/>
          <pc:sldMk cId="620173388" sldId="340"/>
        </pc:sldMkLst>
        <pc:spChg chg="mod">
          <ac:chgData name="スリ　スラストリ" userId="033a89a0-9770-4b4e-8c46-55370294d7f3" providerId="ADAL" clId="{D0368616-F321-4758-9376-2EEAA28A86FA}" dt="2021-02-05T20:12:14.283" v="1061" actId="2711"/>
          <ac:spMkLst>
            <pc:docMk/>
            <pc:sldMk cId="620173388" sldId="340"/>
            <ac:spMk id="2" creationId="{00000000-0000-0000-0000-000000000000}"/>
          </ac:spMkLst>
        </pc:spChg>
      </pc:sldChg>
      <pc:sldChg chg="modSp mod">
        <pc:chgData name="スリ　スラストリ" userId="033a89a0-9770-4b4e-8c46-55370294d7f3" providerId="ADAL" clId="{D0368616-F321-4758-9376-2EEAA28A86FA}" dt="2021-02-06T05:49:02.438" v="1807" actId="2711"/>
        <pc:sldMkLst>
          <pc:docMk/>
          <pc:sldMk cId="3885933687" sldId="342"/>
        </pc:sldMkLst>
        <pc:spChg chg="mod">
          <ac:chgData name="スリ　スラストリ" userId="033a89a0-9770-4b4e-8c46-55370294d7f3" providerId="ADAL" clId="{D0368616-F321-4758-9376-2EEAA28A86FA}" dt="2021-02-06T05:49:02.438" v="1807" actId="2711"/>
          <ac:spMkLst>
            <pc:docMk/>
            <pc:sldMk cId="3885933687" sldId="342"/>
            <ac:spMk id="2" creationId="{00000000-0000-0000-0000-000000000000}"/>
          </ac:spMkLst>
        </pc:spChg>
      </pc:sldChg>
      <pc:sldChg chg="modSp mod">
        <pc:chgData name="スリ　スラストリ" userId="033a89a0-9770-4b4e-8c46-55370294d7f3" providerId="ADAL" clId="{D0368616-F321-4758-9376-2EEAA28A86FA}" dt="2021-02-06T05:58:28.132" v="1918" actId="2711"/>
        <pc:sldMkLst>
          <pc:docMk/>
          <pc:sldMk cId="4186633547" sldId="343"/>
        </pc:sldMkLst>
        <pc:spChg chg="mod">
          <ac:chgData name="スリ　スラストリ" userId="033a89a0-9770-4b4e-8c46-55370294d7f3" providerId="ADAL" clId="{D0368616-F321-4758-9376-2EEAA28A86FA}" dt="2021-02-06T05:58:28.132" v="1918" actId="2711"/>
          <ac:spMkLst>
            <pc:docMk/>
            <pc:sldMk cId="4186633547" sldId="343"/>
            <ac:spMk id="2" creationId="{00000000-0000-0000-0000-000000000000}"/>
          </ac:spMkLst>
        </pc:spChg>
      </pc:sldChg>
      <pc:sldChg chg="modSp mod">
        <pc:chgData name="スリ　スラストリ" userId="033a89a0-9770-4b4e-8c46-55370294d7f3" providerId="ADAL" clId="{D0368616-F321-4758-9376-2EEAA28A86FA}" dt="2021-02-05T19:19:48.890" v="103" actId="20577"/>
        <pc:sldMkLst>
          <pc:docMk/>
          <pc:sldMk cId="3364108199" sldId="366"/>
        </pc:sldMkLst>
        <pc:spChg chg="mod">
          <ac:chgData name="スリ　スラストリ" userId="033a89a0-9770-4b4e-8c46-55370294d7f3" providerId="ADAL" clId="{D0368616-F321-4758-9376-2EEAA28A86FA}" dt="2021-02-05T19:19:48.890" v="103" actId="20577"/>
          <ac:spMkLst>
            <pc:docMk/>
            <pc:sldMk cId="3364108199" sldId="366"/>
            <ac:spMk id="6" creationId="{00000000-0000-0000-0000-000000000000}"/>
          </ac:spMkLst>
        </pc:spChg>
      </pc:sldChg>
      <pc:sldChg chg="modSp mod">
        <pc:chgData name="スリ　スラストリ" userId="033a89a0-9770-4b4e-8c46-55370294d7f3" providerId="ADAL" clId="{D0368616-F321-4758-9376-2EEAA28A86FA}" dt="2021-02-05T19:20:12.196" v="114" actId="20577"/>
        <pc:sldMkLst>
          <pc:docMk/>
          <pc:sldMk cId="631032513" sldId="367"/>
        </pc:sldMkLst>
        <pc:spChg chg="mod">
          <ac:chgData name="スリ　スラストリ" userId="033a89a0-9770-4b4e-8c46-55370294d7f3" providerId="ADAL" clId="{D0368616-F321-4758-9376-2EEAA28A86FA}" dt="2021-02-05T19:20:12.196" v="114" actId="20577"/>
          <ac:spMkLst>
            <pc:docMk/>
            <pc:sldMk cId="631032513" sldId="367"/>
            <ac:spMk id="4" creationId="{00000000-0000-0000-0000-000000000000}"/>
          </ac:spMkLst>
        </pc:spChg>
        <pc:spChg chg="mod">
          <ac:chgData name="スリ　スラストリ" userId="033a89a0-9770-4b4e-8c46-55370294d7f3" providerId="ADAL" clId="{D0368616-F321-4758-9376-2EEAA28A86FA}" dt="2021-02-05T19:19:56.537" v="104" actId="2711"/>
          <ac:spMkLst>
            <pc:docMk/>
            <pc:sldMk cId="631032513" sldId="367"/>
            <ac:spMk id="5" creationId="{00000000-0000-0000-0000-000000000000}"/>
          </ac:spMkLst>
        </pc:spChg>
        <pc:spChg chg="mod">
          <ac:chgData name="スリ　スラストリ" userId="033a89a0-9770-4b4e-8c46-55370294d7f3" providerId="ADAL" clId="{D0368616-F321-4758-9376-2EEAA28A86FA}" dt="2021-02-05T19:19:59.558" v="108" actId="20577"/>
          <ac:spMkLst>
            <pc:docMk/>
            <pc:sldMk cId="631032513" sldId="367"/>
            <ac:spMk id="6" creationId="{00000000-0000-0000-0000-000000000000}"/>
          </ac:spMkLst>
        </pc:spChg>
      </pc:sldChg>
      <pc:sldChg chg="modSp mod">
        <pc:chgData name="スリ　スラストリ" userId="033a89a0-9770-4b4e-8c46-55370294d7f3" providerId="ADAL" clId="{D0368616-F321-4758-9376-2EEAA28A86FA}" dt="2021-02-05T19:24:33.131" v="223" actId="20577"/>
        <pc:sldMkLst>
          <pc:docMk/>
          <pc:sldMk cId="3250492651" sldId="368"/>
        </pc:sldMkLst>
        <pc:spChg chg="mod">
          <ac:chgData name="スリ　スラストリ" userId="033a89a0-9770-4b4e-8c46-55370294d7f3" providerId="ADAL" clId="{D0368616-F321-4758-9376-2EEAA28A86FA}" dt="2021-02-05T19:22:57.926" v="172" actId="2711"/>
          <ac:spMkLst>
            <pc:docMk/>
            <pc:sldMk cId="3250492651" sldId="368"/>
            <ac:spMk id="4" creationId="{00000000-0000-0000-0000-000000000000}"/>
          </ac:spMkLst>
        </pc:spChg>
        <pc:spChg chg="mod">
          <ac:chgData name="スリ　スラストリ" userId="033a89a0-9770-4b4e-8c46-55370294d7f3" providerId="ADAL" clId="{D0368616-F321-4758-9376-2EEAA28A86FA}" dt="2021-02-05T19:22:57.926" v="172" actId="2711"/>
          <ac:spMkLst>
            <pc:docMk/>
            <pc:sldMk cId="3250492651" sldId="368"/>
            <ac:spMk id="5" creationId="{00000000-0000-0000-0000-000000000000}"/>
          </ac:spMkLst>
        </pc:spChg>
        <pc:spChg chg="mod">
          <ac:chgData name="スリ　スラストリ" userId="033a89a0-9770-4b4e-8c46-55370294d7f3" providerId="ADAL" clId="{D0368616-F321-4758-9376-2EEAA28A86FA}" dt="2021-02-05T19:24:33.131" v="223" actId="20577"/>
          <ac:spMkLst>
            <pc:docMk/>
            <pc:sldMk cId="3250492651" sldId="368"/>
            <ac:spMk id="6" creationId="{00000000-0000-0000-0000-000000000000}"/>
          </ac:spMkLst>
        </pc:spChg>
        <pc:spChg chg="mod">
          <ac:chgData name="スリ　スラストリ" userId="033a89a0-9770-4b4e-8c46-55370294d7f3" providerId="ADAL" clId="{D0368616-F321-4758-9376-2EEAA28A86FA}" dt="2021-02-05T19:24:14.585" v="209" actId="20577"/>
          <ac:spMkLst>
            <pc:docMk/>
            <pc:sldMk cId="3250492651" sldId="368"/>
            <ac:spMk id="9" creationId="{00000000-0000-0000-0000-000000000000}"/>
          </ac:spMkLst>
        </pc:spChg>
        <pc:spChg chg="mod">
          <ac:chgData name="スリ　スラストリ" userId="033a89a0-9770-4b4e-8c46-55370294d7f3" providerId="ADAL" clId="{D0368616-F321-4758-9376-2EEAA28A86FA}" dt="2021-02-05T19:24:25.663" v="219" actId="20577"/>
          <ac:spMkLst>
            <pc:docMk/>
            <pc:sldMk cId="3250492651" sldId="368"/>
            <ac:spMk id="11" creationId="{00000000-0000-0000-0000-000000000000}"/>
          </ac:spMkLst>
        </pc:spChg>
        <pc:spChg chg="mod">
          <ac:chgData name="スリ　スラストリ" userId="033a89a0-9770-4b4e-8c46-55370294d7f3" providerId="ADAL" clId="{D0368616-F321-4758-9376-2EEAA28A86FA}" dt="2021-02-05T19:22:57.926" v="172" actId="2711"/>
          <ac:spMkLst>
            <pc:docMk/>
            <pc:sldMk cId="3250492651" sldId="368"/>
            <ac:spMk id="12" creationId="{00000000-0000-0000-0000-000000000000}"/>
          </ac:spMkLst>
        </pc:spChg>
      </pc:sldChg>
      <pc:sldChg chg="modSp mod">
        <pc:chgData name="スリ　スラストリ" userId="033a89a0-9770-4b4e-8c46-55370294d7f3" providerId="ADAL" clId="{D0368616-F321-4758-9376-2EEAA28A86FA}" dt="2021-02-05T19:24:47.779" v="233" actId="20577"/>
        <pc:sldMkLst>
          <pc:docMk/>
          <pc:sldMk cId="2277844503" sldId="369"/>
        </pc:sldMkLst>
        <pc:spChg chg="mod">
          <ac:chgData name="スリ　スラストリ" userId="033a89a0-9770-4b4e-8c46-55370294d7f3" providerId="ADAL" clId="{D0368616-F321-4758-9376-2EEAA28A86FA}" dt="2021-02-05T19:24:47.779" v="233" actId="20577"/>
          <ac:spMkLst>
            <pc:docMk/>
            <pc:sldMk cId="2277844503" sldId="369"/>
            <ac:spMk id="4" creationId="{00000000-0000-0000-0000-000000000000}"/>
          </ac:spMkLst>
        </pc:spChg>
        <pc:spChg chg="mod">
          <ac:chgData name="スリ　スラストリ" userId="033a89a0-9770-4b4e-8c46-55370294d7f3" providerId="ADAL" clId="{D0368616-F321-4758-9376-2EEAA28A86FA}" dt="2021-02-05T19:24:37.979" v="227" actId="20577"/>
          <ac:spMkLst>
            <pc:docMk/>
            <pc:sldMk cId="2277844503" sldId="369"/>
            <ac:spMk id="6" creationId="{00000000-0000-0000-0000-000000000000}"/>
          </ac:spMkLst>
        </pc:spChg>
      </pc:sldChg>
      <pc:sldChg chg="modSp mod">
        <pc:chgData name="スリ　スラストリ" userId="033a89a0-9770-4b4e-8c46-55370294d7f3" providerId="ADAL" clId="{D0368616-F321-4758-9376-2EEAA28A86FA}" dt="2021-02-05T19:35:11.471" v="335" actId="14100"/>
        <pc:sldMkLst>
          <pc:docMk/>
          <pc:sldMk cId="313792404" sldId="370"/>
        </pc:sldMkLst>
        <pc:spChg chg="mod">
          <ac:chgData name="スリ　スラストリ" userId="033a89a0-9770-4b4e-8c46-55370294d7f3" providerId="ADAL" clId="{D0368616-F321-4758-9376-2EEAA28A86FA}" dt="2021-02-05T19:25:15.609" v="239" actId="403"/>
          <ac:spMkLst>
            <pc:docMk/>
            <pc:sldMk cId="313792404" sldId="370"/>
            <ac:spMk id="3" creationId="{DA28CF4E-400B-40C1-B9A5-6F28CEA456AE}"/>
          </ac:spMkLst>
        </pc:spChg>
        <pc:spChg chg="mod">
          <ac:chgData name="スリ　スラストリ" userId="033a89a0-9770-4b4e-8c46-55370294d7f3" providerId="ADAL" clId="{D0368616-F321-4758-9376-2EEAA28A86FA}" dt="2021-02-05T19:25:15.609" v="239" actId="403"/>
          <ac:spMkLst>
            <pc:docMk/>
            <pc:sldMk cId="313792404" sldId="370"/>
            <ac:spMk id="4" creationId="{00000000-0000-0000-0000-000000000000}"/>
          </ac:spMkLst>
        </pc:spChg>
        <pc:spChg chg="mod">
          <ac:chgData name="スリ　スラストリ" userId="033a89a0-9770-4b4e-8c46-55370294d7f3" providerId="ADAL" clId="{D0368616-F321-4758-9376-2EEAA28A86FA}" dt="2021-02-05T19:25:15.609" v="239" actId="403"/>
          <ac:spMkLst>
            <pc:docMk/>
            <pc:sldMk cId="313792404" sldId="370"/>
            <ac:spMk id="5" creationId="{00000000-0000-0000-0000-000000000000}"/>
          </ac:spMkLst>
        </pc:spChg>
        <pc:spChg chg="mod">
          <ac:chgData name="スリ　スラストリ" userId="033a89a0-9770-4b4e-8c46-55370294d7f3" providerId="ADAL" clId="{D0368616-F321-4758-9376-2EEAA28A86FA}" dt="2021-02-05T19:35:11.471" v="335" actId="14100"/>
          <ac:spMkLst>
            <pc:docMk/>
            <pc:sldMk cId="313792404" sldId="370"/>
            <ac:spMk id="6" creationId="{00000000-0000-0000-0000-000000000000}"/>
          </ac:spMkLst>
        </pc:spChg>
        <pc:spChg chg="mod">
          <ac:chgData name="スリ　スラストリ" userId="033a89a0-9770-4b4e-8c46-55370294d7f3" providerId="ADAL" clId="{D0368616-F321-4758-9376-2EEAA28A86FA}" dt="2021-02-05T19:25:15.609" v="239" actId="403"/>
          <ac:spMkLst>
            <pc:docMk/>
            <pc:sldMk cId="313792404" sldId="370"/>
            <ac:spMk id="9" creationId="{5813E179-89BA-4A65-BED7-122E069B6F37}"/>
          </ac:spMkLst>
        </pc:spChg>
        <pc:spChg chg="mod">
          <ac:chgData name="スリ　スラストリ" userId="033a89a0-9770-4b4e-8c46-55370294d7f3" providerId="ADAL" clId="{D0368616-F321-4758-9376-2EEAA28A86FA}" dt="2021-02-05T19:25:15.609" v="239" actId="403"/>
          <ac:spMkLst>
            <pc:docMk/>
            <pc:sldMk cId="313792404" sldId="370"/>
            <ac:spMk id="10" creationId="{364E6E04-22F9-440D-8874-A12D7670F599}"/>
          </ac:spMkLst>
        </pc:spChg>
        <pc:spChg chg="mod">
          <ac:chgData name="スリ　スラストリ" userId="033a89a0-9770-4b4e-8c46-55370294d7f3" providerId="ADAL" clId="{D0368616-F321-4758-9376-2EEAA28A86FA}" dt="2021-02-05T19:25:15.609" v="239" actId="403"/>
          <ac:spMkLst>
            <pc:docMk/>
            <pc:sldMk cId="313792404" sldId="370"/>
            <ac:spMk id="11" creationId="{00000000-0000-0000-0000-000000000000}"/>
          </ac:spMkLst>
        </pc:spChg>
        <pc:spChg chg="mod">
          <ac:chgData name="スリ　スラストリ" userId="033a89a0-9770-4b4e-8c46-55370294d7f3" providerId="ADAL" clId="{D0368616-F321-4758-9376-2EEAA28A86FA}" dt="2021-02-05T19:25:15.609" v="239" actId="403"/>
          <ac:spMkLst>
            <pc:docMk/>
            <pc:sldMk cId="313792404" sldId="370"/>
            <ac:spMk id="12" creationId="{00000000-0000-0000-0000-000000000000}"/>
          </ac:spMkLst>
        </pc:spChg>
        <pc:spChg chg="mod">
          <ac:chgData name="スリ　スラストリ" userId="033a89a0-9770-4b4e-8c46-55370294d7f3" providerId="ADAL" clId="{D0368616-F321-4758-9376-2EEAA28A86FA}" dt="2021-02-05T19:25:15.609" v="239" actId="403"/>
          <ac:spMkLst>
            <pc:docMk/>
            <pc:sldMk cId="313792404" sldId="370"/>
            <ac:spMk id="13" creationId="{BA9FB02C-C003-43D8-957D-E5565ACBABF6}"/>
          </ac:spMkLst>
        </pc:spChg>
        <pc:spChg chg="mod">
          <ac:chgData name="スリ　スラストリ" userId="033a89a0-9770-4b4e-8c46-55370294d7f3" providerId="ADAL" clId="{D0368616-F321-4758-9376-2EEAA28A86FA}" dt="2021-02-05T19:25:15.609" v="239" actId="403"/>
          <ac:spMkLst>
            <pc:docMk/>
            <pc:sldMk cId="313792404" sldId="370"/>
            <ac:spMk id="14" creationId="{D3A1128D-B3C7-446D-9FD7-B5B1E8405B58}"/>
          </ac:spMkLst>
        </pc:spChg>
        <pc:spChg chg="mod">
          <ac:chgData name="スリ　スラストリ" userId="033a89a0-9770-4b4e-8c46-55370294d7f3" providerId="ADAL" clId="{D0368616-F321-4758-9376-2EEAA28A86FA}" dt="2021-02-05T19:25:15.609" v="239" actId="403"/>
          <ac:spMkLst>
            <pc:docMk/>
            <pc:sldMk cId="313792404" sldId="370"/>
            <ac:spMk id="16" creationId="{6F720EF3-603D-4D86-B59A-E8B38D9AB128}"/>
          </ac:spMkLst>
        </pc:spChg>
        <pc:spChg chg="mod">
          <ac:chgData name="スリ　スラストリ" userId="033a89a0-9770-4b4e-8c46-55370294d7f3" providerId="ADAL" clId="{D0368616-F321-4758-9376-2EEAA28A86FA}" dt="2021-02-05T19:25:15.609" v="239" actId="403"/>
          <ac:spMkLst>
            <pc:docMk/>
            <pc:sldMk cId="313792404" sldId="370"/>
            <ac:spMk id="17" creationId="{EB2B36DC-C1E7-4A2C-A715-16417E33B9D3}"/>
          </ac:spMkLst>
        </pc:spChg>
        <pc:spChg chg="mod">
          <ac:chgData name="スリ　スラストリ" userId="033a89a0-9770-4b4e-8c46-55370294d7f3" providerId="ADAL" clId="{D0368616-F321-4758-9376-2EEAA28A86FA}" dt="2021-02-05T19:25:15.609" v="239" actId="403"/>
          <ac:spMkLst>
            <pc:docMk/>
            <pc:sldMk cId="313792404" sldId="370"/>
            <ac:spMk id="18" creationId="{CB7D2235-303B-47E4-ADB4-054FA0B8E16C}"/>
          </ac:spMkLst>
        </pc:spChg>
        <pc:spChg chg="mod">
          <ac:chgData name="スリ　スラストリ" userId="033a89a0-9770-4b4e-8c46-55370294d7f3" providerId="ADAL" clId="{D0368616-F321-4758-9376-2EEAA28A86FA}" dt="2021-02-05T19:25:15.609" v="239" actId="403"/>
          <ac:spMkLst>
            <pc:docMk/>
            <pc:sldMk cId="313792404" sldId="370"/>
            <ac:spMk id="19" creationId="{3CAF2576-00B1-4596-9452-0FEEBC868530}"/>
          </ac:spMkLst>
        </pc:spChg>
        <pc:spChg chg="mod">
          <ac:chgData name="スリ　スラストリ" userId="033a89a0-9770-4b4e-8c46-55370294d7f3" providerId="ADAL" clId="{D0368616-F321-4758-9376-2EEAA28A86FA}" dt="2021-02-05T19:25:15.609" v="239" actId="403"/>
          <ac:spMkLst>
            <pc:docMk/>
            <pc:sldMk cId="313792404" sldId="370"/>
            <ac:spMk id="20" creationId="{451E1547-9E26-46EA-AEB0-756173F9CE9E}"/>
          </ac:spMkLst>
        </pc:spChg>
        <pc:spChg chg="mod">
          <ac:chgData name="スリ　スラストリ" userId="033a89a0-9770-4b4e-8c46-55370294d7f3" providerId="ADAL" clId="{D0368616-F321-4758-9376-2EEAA28A86FA}" dt="2021-02-05T19:25:15.609" v="239" actId="403"/>
          <ac:spMkLst>
            <pc:docMk/>
            <pc:sldMk cId="313792404" sldId="370"/>
            <ac:spMk id="21" creationId="{5B9D5107-DADA-430D-B7D1-584DD1A603B0}"/>
          </ac:spMkLst>
        </pc:spChg>
      </pc:sldChg>
      <pc:sldChg chg="modSp mod">
        <pc:chgData name="スリ　スラストリ" userId="033a89a0-9770-4b4e-8c46-55370294d7f3" providerId="ADAL" clId="{D0368616-F321-4758-9376-2EEAA28A86FA}" dt="2021-02-05T19:34:48.613" v="326" actId="20577"/>
        <pc:sldMkLst>
          <pc:docMk/>
          <pc:sldMk cId="851904066" sldId="371"/>
        </pc:sldMkLst>
        <pc:spChg chg="mod">
          <ac:chgData name="スリ　スラストリ" userId="033a89a0-9770-4b4e-8c46-55370294d7f3" providerId="ADAL" clId="{D0368616-F321-4758-9376-2EEAA28A86FA}" dt="2021-02-05T19:28:03.724" v="256" actId="2711"/>
          <ac:spMkLst>
            <pc:docMk/>
            <pc:sldMk cId="851904066" sldId="371"/>
            <ac:spMk id="2" creationId="{4B4C6213-D0B0-4B8A-B6F7-D2396F3F8F7C}"/>
          </ac:spMkLst>
        </pc:spChg>
        <pc:spChg chg="mod">
          <ac:chgData name="スリ　スラストリ" userId="033a89a0-9770-4b4e-8c46-55370294d7f3" providerId="ADAL" clId="{D0368616-F321-4758-9376-2EEAA28A86FA}" dt="2021-02-05T19:28:08.506" v="260" actId="20577"/>
          <ac:spMkLst>
            <pc:docMk/>
            <pc:sldMk cId="851904066" sldId="371"/>
            <ac:spMk id="4" creationId="{00000000-0000-0000-0000-000000000000}"/>
          </ac:spMkLst>
        </pc:spChg>
        <pc:spChg chg="mod">
          <ac:chgData name="スリ　スラストリ" userId="033a89a0-9770-4b4e-8c46-55370294d7f3" providerId="ADAL" clId="{D0368616-F321-4758-9376-2EEAA28A86FA}" dt="2021-02-05T19:28:03.724" v="256" actId="2711"/>
          <ac:spMkLst>
            <pc:docMk/>
            <pc:sldMk cId="851904066" sldId="371"/>
            <ac:spMk id="5" creationId="{00000000-0000-0000-0000-000000000000}"/>
          </ac:spMkLst>
        </pc:spChg>
        <pc:spChg chg="mod">
          <ac:chgData name="スリ　スラストリ" userId="033a89a0-9770-4b4e-8c46-55370294d7f3" providerId="ADAL" clId="{D0368616-F321-4758-9376-2EEAA28A86FA}" dt="2021-02-05T19:34:48.613" v="326" actId="20577"/>
          <ac:spMkLst>
            <pc:docMk/>
            <pc:sldMk cId="851904066" sldId="371"/>
            <ac:spMk id="6" creationId="{00000000-0000-0000-0000-000000000000}"/>
          </ac:spMkLst>
        </pc:spChg>
      </pc:sldChg>
      <pc:sldChg chg="modSp mod">
        <pc:chgData name="スリ　スラストリ" userId="033a89a0-9770-4b4e-8c46-55370294d7f3" providerId="ADAL" clId="{D0368616-F321-4758-9376-2EEAA28A86FA}" dt="2021-02-05T19:34:44.199" v="322" actId="20577"/>
        <pc:sldMkLst>
          <pc:docMk/>
          <pc:sldMk cId="268013260" sldId="372"/>
        </pc:sldMkLst>
        <pc:spChg chg="mod">
          <ac:chgData name="スリ　スラストリ" userId="033a89a0-9770-4b4e-8c46-55370294d7f3" providerId="ADAL" clId="{D0368616-F321-4758-9376-2EEAA28A86FA}" dt="2021-02-05T19:29:19.547" v="279" actId="20577"/>
          <ac:spMkLst>
            <pc:docMk/>
            <pc:sldMk cId="268013260" sldId="372"/>
            <ac:spMk id="2" creationId="{19FE645E-75CC-419E-8EB2-C8B1BDA42761}"/>
          </ac:spMkLst>
        </pc:spChg>
        <pc:spChg chg="mod">
          <ac:chgData name="スリ　スラストリ" userId="033a89a0-9770-4b4e-8c46-55370294d7f3" providerId="ADAL" clId="{D0368616-F321-4758-9376-2EEAA28A86FA}" dt="2021-02-05T19:28:29.120" v="268" actId="20577"/>
          <ac:spMkLst>
            <pc:docMk/>
            <pc:sldMk cId="268013260" sldId="372"/>
            <ac:spMk id="4" creationId="{00000000-0000-0000-0000-000000000000}"/>
          </ac:spMkLst>
        </pc:spChg>
        <pc:spChg chg="mod">
          <ac:chgData name="スリ　スラストリ" userId="033a89a0-9770-4b4e-8c46-55370294d7f3" providerId="ADAL" clId="{D0368616-F321-4758-9376-2EEAA28A86FA}" dt="2021-02-05T19:28:17.917" v="261" actId="2711"/>
          <ac:spMkLst>
            <pc:docMk/>
            <pc:sldMk cId="268013260" sldId="372"/>
            <ac:spMk id="5" creationId="{00000000-0000-0000-0000-000000000000}"/>
          </ac:spMkLst>
        </pc:spChg>
        <pc:spChg chg="mod">
          <ac:chgData name="スリ　スラストリ" userId="033a89a0-9770-4b4e-8c46-55370294d7f3" providerId="ADAL" clId="{D0368616-F321-4758-9376-2EEAA28A86FA}" dt="2021-02-05T19:34:44.199" v="322" actId="20577"/>
          <ac:spMkLst>
            <pc:docMk/>
            <pc:sldMk cId="268013260" sldId="372"/>
            <ac:spMk id="6" creationId="{00000000-0000-0000-0000-000000000000}"/>
          </ac:spMkLst>
        </pc:spChg>
        <pc:spChg chg="mod">
          <ac:chgData name="スリ　スラストリ" userId="033a89a0-9770-4b4e-8c46-55370294d7f3" providerId="ADAL" clId="{D0368616-F321-4758-9376-2EEAA28A86FA}" dt="2021-02-05T19:28:17.917" v="261" actId="2711"/>
          <ac:spMkLst>
            <pc:docMk/>
            <pc:sldMk cId="268013260" sldId="372"/>
            <ac:spMk id="10" creationId="{00000000-0000-0000-0000-000000000000}"/>
          </ac:spMkLst>
        </pc:spChg>
        <pc:spChg chg="mod">
          <ac:chgData name="スリ　スラストリ" userId="033a89a0-9770-4b4e-8c46-55370294d7f3" providerId="ADAL" clId="{D0368616-F321-4758-9376-2EEAA28A86FA}" dt="2021-02-05T19:28:17.917" v="261" actId="2711"/>
          <ac:spMkLst>
            <pc:docMk/>
            <pc:sldMk cId="268013260" sldId="372"/>
            <ac:spMk id="11" creationId="{00000000-0000-0000-0000-000000000000}"/>
          </ac:spMkLst>
        </pc:spChg>
        <pc:spChg chg="mod">
          <ac:chgData name="スリ　スラストリ" userId="033a89a0-9770-4b4e-8c46-55370294d7f3" providerId="ADAL" clId="{D0368616-F321-4758-9376-2EEAA28A86FA}" dt="2021-02-05T19:28:17.917" v="261" actId="2711"/>
          <ac:spMkLst>
            <pc:docMk/>
            <pc:sldMk cId="268013260" sldId="372"/>
            <ac:spMk id="12" creationId="{00000000-0000-0000-0000-000000000000}"/>
          </ac:spMkLst>
        </pc:spChg>
        <pc:spChg chg="mod">
          <ac:chgData name="スリ　スラストリ" userId="033a89a0-9770-4b4e-8c46-55370294d7f3" providerId="ADAL" clId="{D0368616-F321-4758-9376-2EEAA28A86FA}" dt="2021-02-05T19:28:17.917" v="261" actId="2711"/>
          <ac:spMkLst>
            <pc:docMk/>
            <pc:sldMk cId="268013260" sldId="372"/>
            <ac:spMk id="14" creationId="{84F445CD-254C-442E-A7F4-7FF2431FA045}"/>
          </ac:spMkLst>
        </pc:spChg>
        <pc:spChg chg="mod">
          <ac:chgData name="スリ　スラストリ" userId="033a89a0-9770-4b4e-8c46-55370294d7f3" providerId="ADAL" clId="{D0368616-F321-4758-9376-2EEAA28A86FA}" dt="2021-02-05T19:28:17.917" v="261" actId="2711"/>
          <ac:spMkLst>
            <pc:docMk/>
            <pc:sldMk cId="268013260" sldId="372"/>
            <ac:spMk id="15" creationId="{F63D7D36-6C34-4B49-94D0-76C9FB2ECF1C}"/>
          </ac:spMkLst>
        </pc:spChg>
        <pc:spChg chg="mod">
          <ac:chgData name="スリ　スラストリ" userId="033a89a0-9770-4b4e-8c46-55370294d7f3" providerId="ADAL" clId="{D0368616-F321-4758-9376-2EEAA28A86FA}" dt="2021-02-05T19:28:17.917" v="261" actId="2711"/>
          <ac:spMkLst>
            <pc:docMk/>
            <pc:sldMk cId="268013260" sldId="372"/>
            <ac:spMk id="16" creationId="{5B955F5F-4853-4460-B792-45BF01C6816A}"/>
          </ac:spMkLst>
        </pc:spChg>
        <pc:spChg chg="mod">
          <ac:chgData name="スリ　スラストリ" userId="033a89a0-9770-4b4e-8c46-55370294d7f3" providerId="ADAL" clId="{D0368616-F321-4758-9376-2EEAA28A86FA}" dt="2021-02-05T19:28:17.917" v="261" actId="2711"/>
          <ac:spMkLst>
            <pc:docMk/>
            <pc:sldMk cId="268013260" sldId="372"/>
            <ac:spMk id="17" creationId="{DD0B67A5-12AA-4914-8339-7BEFC53D6D74}"/>
          </ac:spMkLst>
        </pc:spChg>
        <pc:spChg chg="mod">
          <ac:chgData name="スリ　スラストリ" userId="033a89a0-9770-4b4e-8c46-55370294d7f3" providerId="ADAL" clId="{D0368616-F321-4758-9376-2EEAA28A86FA}" dt="2021-02-05T19:28:17.917" v="261" actId="2711"/>
          <ac:spMkLst>
            <pc:docMk/>
            <pc:sldMk cId="268013260" sldId="372"/>
            <ac:spMk id="18" creationId="{4305EEBE-57B7-433B-8FFF-2BC7E5715795}"/>
          </ac:spMkLst>
        </pc:spChg>
        <pc:spChg chg="mod">
          <ac:chgData name="スリ　スラストリ" userId="033a89a0-9770-4b4e-8c46-55370294d7f3" providerId="ADAL" clId="{D0368616-F321-4758-9376-2EEAA28A86FA}" dt="2021-02-05T19:28:17.917" v="261" actId="2711"/>
          <ac:spMkLst>
            <pc:docMk/>
            <pc:sldMk cId="268013260" sldId="372"/>
            <ac:spMk id="19" creationId="{F7A7BD7A-E629-4285-8A66-57526176710E}"/>
          </ac:spMkLst>
        </pc:spChg>
        <pc:spChg chg="mod">
          <ac:chgData name="スリ　スラストリ" userId="033a89a0-9770-4b4e-8c46-55370294d7f3" providerId="ADAL" clId="{D0368616-F321-4758-9376-2EEAA28A86FA}" dt="2021-02-05T19:28:17.917" v="261" actId="2711"/>
          <ac:spMkLst>
            <pc:docMk/>
            <pc:sldMk cId="268013260" sldId="372"/>
            <ac:spMk id="20" creationId="{E14F3B50-E628-4A92-BAE3-81A47D0AD348}"/>
          </ac:spMkLst>
        </pc:spChg>
        <pc:spChg chg="mod">
          <ac:chgData name="スリ　スラストリ" userId="033a89a0-9770-4b4e-8c46-55370294d7f3" providerId="ADAL" clId="{D0368616-F321-4758-9376-2EEAA28A86FA}" dt="2021-02-05T19:28:17.917" v="261" actId="2711"/>
          <ac:spMkLst>
            <pc:docMk/>
            <pc:sldMk cId="268013260" sldId="372"/>
            <ac:spMk id="21" creationId="{8EA93B75-AEC0-4663-9368-268D69E894EF}"/>
          </ac:spMkLst>
        </pc:spChg>
        <pc:spChg chg="mod">
          <ac:chgData name="スリ　スラストリ" userId="033a89a0-9770-4b4e-8c46-55370294d7f3" providerId="ADAL" clId="{D0368616-F321-4758-9376-2EEAA28A86FA}" dt="2021-02-05T19:28:17.917" v="261" actId="2711"/>
          <ac:spMkLst>
            <pc:docMk/>
            <pc:sldMk cId="268013260" sldId="372"/>
            <ac:spMk id="22" creationId="{1547192D-16A4-4C77-B90A-6BABCDDCE82E}"/>
          </ac:spMkLst>
        </pc:spChg>
      </pc:sldChg>
      <pc:sldChg chg="modSp mod">
        <pc:chgData name="スリ　スラストリ" userId="033a89a0-9770-4b4e-8c46-55370294d7f3" providerId="ADAL" clId="{D0368616-F321-4758-9376-2EEAA28A86FA}" dt="2021-02-05T19:34:38.447" v="318" actId="20577"/>
        <pc:sldMkLst>
          <pc:docMk/>
          <pc:sldMk cId="4026701951" sldId="375"/>
        </pc:sldMkLst>
        <pc:spChg chg="mod">
          <ac:chgData name="スリ　スラストリ" userId="033a89a0-9770-4b4e-8c46-55370294d7f3" providerId="ADAL" clId="{D0368616-F321-4758-9376-2EEAA28A86FA}" dt="2021-02-05T18:37:11.869" v="59" actId="2711"/>
          <ac:spMkLst>
            <pc:docMk/>
            <pc:sldMk cId="4026701951" sldId="375"/>
            <ac:spMk id="3" creationId="{DDB1E0CF-1424-4405-800F-2A1BAFD4260D}"/>
          </ac:spMkLst>
        </pc:spChg>
        <pc:spChg chg="mod">
          <ac:chgData name="スリ　スラストリ" userId="033a89a0-9770-4b4e-8c46-55370294d7f3" providerId="ADAL" clId="{D0368616-F321-4758-9376-2EEAA28A86FA}" dt="2021-02-05T19:30:57.521" v="289" actId="20577"/>
          <ac:spMkLst>
            <pc:docMk/>
            <pc:sldMk cId="4026701951" sldId="375"/>
            <ac:spMk id="4" creationId="{00000000-0000-0000-0000-000000000000}"/>
          </ac:spMkLst>
        </pc:spChg>
        <pc:spChg chg="mod">
          <ac:chgData name="スリ　スラストリ" userId="033a89a0-9770-4b4e-8c46-55370294d7f3" providerId="ADAL" clId="{D0368616-F321-4758-9376-2EEAA28A86FA}" dt="2021-02-05T18:37:11.869" v="59" actId="2711"/>
          <ac:spMkLst>
            <pc:docMk/>
            <pc:sldMk cId="4026701951" sldId="375"/>
            <ac:spMk id="5" creationId="{00000000-0000-0000-0000-000000000000}"/>
          </ac:spMkLst>
        </pc:spChg>
        <pc:spChg chg="mod">
          <ac:chgData name="スリ　スラストリ" userId="033a89a0-9770-4b4e-8c46-55370294d7f3" providerId="ADAL" clId="{D0368616-F321-4758-9376-2EEAA28A86FA}" dt="2021-02-05T19:34:38.447" v="318" actId="20577"/>
          <ac:spMkLst>
            <pc:docMk/>
            <pc:sldMk cId="4026701951" sldId="375"/>
            <ac:spMk id="6" creationId="{00000000-0000-0000-0000-000000000000}"/>
          </ac:spMkLst>
        </pc:spChg>
        <pc:spChg chg="mod">
          <ac:chgData name="スリ　スラストリ" userId="033a89a0-9770-4b4e-8c46-55370294d7f3" providerId="ADAL" clId="{D0368616-F321-4758-9376-2EEAA28A86FA}" dt="2021-02-05T18:37:11.869" v="59" actId="2711"/>
          <ac:spMkLst>
            <pc:docMk/>
            <pc:sldMk cId="4026701951" sldId="375"/>
            <ac:spMk id="8" creationId="{00000000-0000-0000-0000-000000000000}"/>
          </ac:spMkLst>
        </pc:spChg>
        <pc:spChg chg="mod">
          <ac:chgData name="スリ　スラストリ" userId="033a89a0-9770-4b4e-8c46-55370294d7f3" providerId="ADAL" clId="{D0368616-F321-4758-9376-2EEAA28A86FA}" dt="2021-02-05T18:37:11.869" v="59" actId="2711"/>
          <ac:spMkLst>
            <pc:docMk/>
            <pc:sldMk cId="4026701951" sldId="375"/>
            <ac:spMk id="9" creationId="{00000000-0000-0000-0000-000000000000}"/>
          </ac:spMkLst>
        </pc:spChg>
        <pc:spChg chg="mod">
          <ac:chgData name="スリ　スラストリ" userId="033a89a0-9770-4b4e-8c46-55370294d7f3" providerId="ADAL" clId="{D0368616-F321-4758-9376-2EEAA28A86FA}" dt="2021-02-05T18:37:11.869" v="59" actId="2711"/>
          <ac:spMkLst>
            <pc:docMk/>
            <pc:sldMk cId="4026701951" sldId="375"/>
            <ac:spMk id="12" creationId="{4ABF8620-57D7-4B54-B79E-E5AF6F203B0E}"/>
          </ac:spMkLst>
        </pc:spChg>
      </pc:sldChg>
      <pc:sldChg chg="modSp mod">
        <pc:chgData name="スリ　スラストリ" userId="033a89a0-9770-4b4e-8c46-55370294d7f3" providerId="ADAL" clId="{D0368616-F321-4758-9376-2EEAA28A86FA}" dt="2021-02-05T19:34:34.181" v="314" actId="20577"/>
        <pc:sldMkLst>
          <pc:docMk/>
          <pc:sldMk cId="2971134737" sldId="377"/>
        </pc:sldMkLst>
        <pc:spChg chg="mod">
          <ac:chgData name="スリ　スラストリ" userId="033a89a0-9770-4b4e-8c46-55370294d7f3" providerId="ADAL" clId="{D0368616-F321-4758-9376-2EEAA28A86FA}" dt="2021-02-05T19:31:19.876" v="290" actId="2711"/>
          <ac:spMkLst>
            <pc:docMk/>
            <pc:sldMk cId="2971134737" sldId="377"/>
            <ac:spMk id="3" creationId="{C425B89D-A1E0-4C76-ABC7-2D625A9AC0ED}"/>
          </ac:spMkLst>
        </pc:spChg>
        <pc:spChg chg="mod">
          <ac:chgData name="スリ　スラストリ" userId="033a89a0-9770-4b4e-8c46-55370294d7f3" providerId="ADAL" clId="{D0368616-F321-4758-9376-2EEAA28A86FA}" dt="2021-02-05T19:31:19.876" v="290" actId="2711"/>
          <ac:spMkLst>
            <pc:docMk/>
            <pc:sldMk cId="2971134737" sldId="377"/>
            <ac:spMk id="4" creationId="{00000000-0000-0000-0000-000000000000}"/>
          </ac:spMkLst>
        </pc:spChg>
        <pc:spChg chg="mod">
          <ac:chgData name="スリ　スラストリ" userId="033a89a0-9770-4b4e-8c46-55370294d7f3" providerId="ADAL" clId="{D0368616-F321-4758-9376-2EEAA28A86FA}" dt="2021-02-05T19:31:19.876" v="290" actId="2711"/>
          <ac:spMkLst>
            <pc:docMk/>
            <pc:sldMk cId="2971134737" sldId="377"/>
            <ac:spMk id="5" creationId="{00000000-0000-0000-0000-000000000000}"/>
          </ac:spMkLst>
        </pc:spChg>
        <pc:spChg chg="mod">
          <ac:chgData name="スリ　スラストリ" userId="033a89a0-9770-4b4e-8c46-55370294d7f3" providerId="ADAL" clId="{D0368616-F321-4758-9376-2EEAA28A86FA}" dt="2021-02-05T19:34:34.181" v="314" actId="20577"/>
          <ac:spMkLst>
            <pc:docMk/>
            <pc:sldMk cId="2971134737" sldId="377"/>
            <ac:spMk id="6" creationId="{00000000-0000-0000-0000-000000000000}"/>
          </ac:spMkLst>
        </pc:spChg>
        <pc:spChg chg="mod">
          <ac:chgData name="スリ　スラストリ" userId="033a89a0-9770-4b4e-8c46-55370294d7f3" providerId="ADAL" clId="{D0368616-F321-4758-9376-2EEAA28A86FA}" dt="2021-02-05T19:31:19.876" v="290" actId="2711"/>
          <ac:spMkLst>
            <pc:docMk/>
            <pc:sldMk cId="2971134737" sldId="377"/>
            <ac:spMk id="7" creationId="{00000000-0000-0000-0000-000000000000}"/>
          </ac:spMkLst>
        </pc:spChg>
        <pc:spChg chg="mod">
          <ac:chgData name="スリ　スラストリ" userId="033a89a0-9770-4b4e-8c46-55370294d7f3" providerId="ADAL" clId="{D0368616-F321-4758-9376-2EEAA28A86FA}" dt="2021-02-05T19:31:19.876" v="290" actId="2711"/>
          <ac:spMkLst>
            <pc:docMk/>
            <pc:sldMk cId="2971134737" sldId="377"/>
            <ac:spMk id="8" creationId="{00000000-0000-0000-0000-000000000000}"/>
          </ac:spMkLst>
        </pc:spChg>
        <pc:spChg chg="mod">
          <ac:chgData name="スリ　スラストリ" userId="033a89a0-9770-4b4e-8c46-55370294d7f3" providerId="ADAL" clId="{D0368616-F321-4758-9376-2EEAA28A86FA}" dt="2021-02-05T19:31:19.876" v="290" actId="2711"/>
          <ac:spMkLst>
            <pc:docMk/>
            <pc:sldMk cId="2971134737" sldId="377"/>
            <ac:spMk id="10" creationId="{00000000-0000-0000-0000-000000000000}"/>
          </ac:spMkLst>
        </pc:spChg>
        <pc:spChg chg="mod">
          <ac:chgData name="スリ　スラストリ" userId="033a89a0-9770-4b4e-8c46-55370294d7f3" providerId="ADAL" clId="{D0368616-F321-4758-9376-2EEAA28A86FA}" dt="2021-02-05T19:31:19.876" v="290" actId="2711"/>
          <ac:spMkLst>
            <pc:docMk/>
            <pc:sldMk cId="2971134737" sldId="377"/>
            <ac:spMk id="11" creationId="{00000000-0000-0000-0000-000000000000}"/>
          </ac:spMkLst>
        </pc:spChg>
        <pc:spChg chg="mod">
          <ac:chgData name="スリ　スラストリ" userId="033a89a0-9770-4b4e-8c46-55370294d7f3" providerId="ADAL" clId="{D0368616-F321-4758-9376-2EEAA28A86FA}" dt="2021-02-05T19:31:19.876" v="290" actId="2711"/>
          <ac:spMkLst>
            <pc:docMk/>
            <pc:sldMk cId="2971134737" sldId="377"/>
            <ac:spMk id="13" creationId="{00000000-0000-0000-0000-000000000000}"/>
          </ac:spMkLst>
        </pc:spChg>
        <pc:spChg chg="mod">
          <ac:chgData name="スリ　スラストリ" userId="033a89a0-9770-4b4e-8c46-55370294d7f3" providerId="ADAL" clId="{D0368616-F321-4758-9376-2EEAA28A86FA}" dt="2021-02-05T19:31:19.876" v="290" actId="2711"/>
          <ac:spMkLst>
            <pc:docMk/>
            <pc:sldMk cId="2971134737" sldId="377"/>
            <ac:spMk id="16" creationId="{A5B1BB8B-B300-4DE5-916B-C2F47964B3FB}"/>
          </ac:spMkLst>
        </pc:spChg>
        <pc:spChg chg="mod">
          <ac:chgData name="スリ　スラストリ" userId="033a89a0-9770-4b4e-8c46-55370294d7f3" providerId="ADAL" clId="{D0368616-F321-4758-9376-2EEAA28A86FA}" dt="2021-02-05T19:31:19.876" v="290" actId="2711"/>
          <ac:spMkLst>
            <pc:docMk/>
            <pc:sldMk cId="2971134737" sldId="377"/>
            <ac:spMk id="17" creationId="{D29684B9-2834-4DFD-9ACA-8CF0328631A6}"/>
          </ac:spMkLst>
        </pc:spChg>
        <pc:spChg chg="mod">
          <ac:chgData name="スリ　スラストリ" userId="033a89a0-9770-4b4e-8c46-55370294d7f3" providerId="ADAL" clId="{D0368616-F321-4758-9376-2EEAA28A86FA}" dt="2021-02-05T19:31:19.876" v="290" actId="2711"/>
          <ac:spMkLst>
            <pc:docMk/>
            <pc:sldMk cId="2971134737" sldId="377"/>
            <ac:spMk id="18" creationId="{89C24FD7-875E-48BF-B0B1-9F189E7FA6D2}"/>
          </ac:spMkLst>
        </pc:spChg>
        <pc:spChg chg="mod">
          <ac:chgData name="スリ　スラストリ" userId="033a89a0-9770-4b4e-8c46-55370294d7f3" providerId="ADAL" clId="{D0368616-F321-4758-9376-2EEAA28A86FA}" dt="2021-02-05T19:31:19.876" v="290" actId="2711"/>
          <ac:spMkLst>
            <pc:docMk/>
            <pc:sldMk cId="2971134737" sldId="377"/>
            <ac:spMk id="19" creationId="{9230A27E-F210-47B6-ADA9-55331C236167}"/>
          </ac:spMkLst>
        </pc:spChg>
        <pc:spChg chg="mod">
          <ac:chgData name="スリ　スラストリ" userId="033a89a0-9770-4b4e-8c46-55370294d7f3" providerId="ADAL" clId="{D0368616-F321-4758-9376-2EEAA28A86FA}" dt="2021-02-05T19:31:19.876" v="290" actId="2711"/>
          <ac:spMkLst>
            <pc:docMk/>
            <pc:sldMk cId="2971134737" sldId="377"/>
            <ac:spMk id="20" creationId="{3428F4DE-735F-4113-98A3-435AE9C97387}"/>
          </ac:spMkLst>
        </pc:spChg>
        <pc:spChg chg="mod">
          <ac:chgData name="スリ　スラストリ" userId="033a89a0-9770-4b4e-8c46-55370294d7f3" providerId="ADAL" clId="{D0368616-F321-4758-9376-2EEAA28A86FA}" dt="2021-02-05T19:31:19.876" v="290" actId="2711"/>
          <ac:spMkLst>
            <pc:docMk/>
            <pc:sldMk cId="2971134737" sldId="377"/>
            <ac:spMk id="21" creationId="{93E210D5-C9D8-4015-A95E-D81C9862FBDC}"/>
          </ac:spMkLst>
        </pc:spChg>
        <pc:spChg chg="mod">
          <ac:chgData name="スリ　スラストリ" userId="033a89a0-9770-4b4e-8c46-55370294d7f3" providerId="ADAL" clId="{D0368616-F321-4758-9376-2EEAA28A86FA}" dt="2021-02-05T19:31:19.876" v="290" actId="2711"/>
          <ac:spMkLst>
            <pc:docMk/>
            <pc:sldMk cId="2971134737" sldId="377"/>
            <ac:spMk id="22" creationId="{805656EE-CD95-40D6-BF5A-00BDD74CDAF1}"/>
          </ac:spMkLst>
        </pc:spChg>
        <pc:spChg chg="mod">
          <ac:chgData name="スリ　スラストリ" userId="033a89a0-9770-4b4e-8c46-55370294d7f3" providerId="ADAL" clId="{D0368616-F321-4758-9376-2EEAA28A86FA}" dt="2021-02-05T19:31:19.876" v="290" actId="2711"/>
          <ac:spMkLst>
            <pc:docMk/>
            <pc:sldMk cId="2971134737" sldId="377"/>
            <ac:spMk id="23" creationId="{F57A581D-6E63-46C7-8024-DA824CE41CB8}"/>
          </ac:spMkLst>
        </pc:spChg>
        <pc:spChg chg="mod">
          <ac:chgData name="スリ　スラストリ" userId="033a89a0-9770-4b4e-8c46-55370294d7f3" providerId="ADAL" clId="{D0368616-F321-4758-9376-2EEAA28A86FA}" dt="2021-02-05T19:31:19.876" v="290" actId="2711"/>
          <ac:spMkLst>
            <pc:docMk/>
            <pc:sldMk cId="2971134737" sldId="377"/>
            <ac:spMk id="24" creationId="{749809AD-7153-4266-A035-E558D56F67F0}"/>
          </ac:spMkLst>
        </pc:spChg>
        <pc:spChg chg="mod">
          <ac:chgData name="スリ　スラストリ" userId="033a89a0-9770-4b4e-8c46-55370294d7f3" providerId="ADAL" clId="{D0368616-F321-4758-9376-2EEAA28A86FA}" dt="2021-02-05T19:31:19.876" v="290" actId="2711"/>
          <ac:spMkLst>
            <pc:docMk/>
            <pc:sldMk cId="2971134737" sldId="377"/>
            <ac:spMk id="25" creationId="{9ABD11F0-CDD2-4E49-B5D7-0F5C482897D0}"/>
          </ac:spMkLst>
        </pc:spChg>
      </pc:sldChg>
      <pc:sldChg chg="modSp mod">
        <pc:chgData name="スリ　スラストリ" userId="033a89a0-9770-4b4e-8c46-55370294d7f3" providerId="ADAL" clId="{D0368616-F321-4758-9376-2EEAA28A86FA}" dt="2021-02-05T19:34:16.286" v="310" actId="2711"/>
        <pc:sldMkLst>
          <pc:docMk/>
          <pc:sldMk cId="3701540324" sldId="378"/>
        </pc:sldMkLst>
        <pc:spChg chg="mod">
          <ac:chgData name="スリ　スラストリ" userId="033a89a0-9770-4b4e-8c46-55370294d7f3" providerId="ADAL" clId="{D0368616-F321-4758-9376-2EEAA28A86FA}" dt="2021-02-05T19:33:57.202" v="309" actId="2711"/>
          <ac:spMkLst>
            <pc:docMk/>
            <pc:sldMk cId="3701540324" sldId="378"/>
            <ac:spMk id="2" creationId="{5006F956-2FF4-4961-9AB2-0401F72B4BD5}"/>
          </ac:spMkLst>
        </pc:spChg>
        <pc:spChg chg="mod">
          <ac:chgData name="スリ　スラストリ" userId="033a89a0-9770-4b4e-8c46-55370294d7f3" providerId="ADAL" clId="{D0368616-F321-4758-9376-2EEAA28A86FA}" dt="2021-02-05T19:33:57.202" v="309" actId="2711"/>
          <ac:spMkLst>
            <pc:docMk/>
            <pc:sldMk cId="3701540324" sldId="378"/>
            <ac:spMk id="4" creationId="{00000000-0000-0000-0000-000000000000}"/>
          </ac:spMkLst>
        </pc:spChg>
        <pc:spChg chg="mod">
          <ac:chgData name="スリ　スラストリ" userId="033a89a0-9770-4b4e-8c46-55370294d7f3" providerId="ADAL" clId="{D0368616-F321-4758-9376-2EEAA28A86FA}" dt="2021-02-05T19:33:57.202" v="309" actId="2711"/>
          <ac:spMkLst>
            <pc:docMk/>
            <pc:sldMk cId="3701540324" sldId="378"/>
            <ac:spMk id="5" creationId="{00000000-0000-0000-0000-000000000000}"/>
          </ac:spMkLst>
        </pc:spChg>
        <pc:spChg chg="mod">
          <ac:chgData name="スリ　スラストリ" userId="033a89a0-9770-4b4e-8c46-55370294d7f3" providerId="ADAL" clId="{D0368616-F321-4758-9376-2EEAA28A86FA}" dt="2021-02-05T19:33:57.202" v="309" actId="2711"/>
          <ac:spMkLst>
            <pc:docMk/>
            <pc:sldMk cId="3701540324" sldId="378"/>
            <ac:spMk id="6" creationId="{00000000-0000-0000-0000-000000000000}"/>
          </ac:spMkLst>
        </pc:spChg>
        <pc:spChg chg="mod">
          <ac:chgData name="スリ　スラストリ" userId="033a89a0-9770-4b4e-8c46-55370294d7f3" providerId="ADAL" clId="{D0368616-F321-4758-9376-2EEAA28A86FA}" dt="2021-02-05T19:34:16.286" v="310" actId="2711"/>
          <ac:spMkLst>
            <pc:docMk/>
            <pc:sldMk cId="3701540324" sldId="378"/>
            <ac:spMk id="7" creationId="{00000000-0000-0000-0000-000000000000}"/>
          </ac:spMkLst>
        </pc:spChg>
        <pc:spChg chg="mod">
          <ac:chgData name="スリ　スラストリ" userId="033a89a0-9770-4b4e-8c46-55370294d7f3" providerId="ADAL" clId="{D0368616-F321-4758-9376-2EEAA28A86FA}" dt="2021-02-05T19:33:57.202" v="309" actId="2711"/>
          <ac:spMkLst>
            <pc:docMk/>
            <pc:sldMk cId="3701540324" sldId="378"/>
            <ac:spMk id="9" creationId="{470ECE36-9726-4DA2-99B0-1C48C8380E63}"/>
          </ac:spMkLst>
        </pc:spChg>
        <pc:spChg chg="mod">
          <ac:chgData name="スリ　スラストリ" userId="033a89a0-9770-4b4e-8c46-55370294d7f3" providerId="ADAL" clId="{D0368616-F321-4758-9376-2EEAA28A86FA}" dt="2021-02-05T19:33:57.202" v="309" actId="2711"/>
          <ac:spMkLst>
            <pc:docMk/>
            <pc:sldMk cId="3701540324" sldId="378"/>
            <ac:spMk id="11" creationId="{BF32ADA4-14D5-465D-A5CB-BCF5D69CAA3C}"/>
          </ac:spMkLst>
        </pc:spChg>
        <pc:spChg chg="mod">
          <ac:chgData name="スリ　スラストリ" userId="033a89a0-9770-4b4e-8c46-55370294d7f3" providerId="ADAL" clId="{D0368616-F321-4758-9376-2EEAA28A86FA}" dt="2021-02-05T19:33:57.202" v="309" actId="2711"/>
          <ac:spMkLst>
            <pc:docMk/>
            <pc:sldMk cId="3701540324" sldId="378"/>
            <ac:spMk id="13" creationId="{17DC6AF2-0A5B-4CF7-AC9F-D8DBC78D8BC9}"/>
          </ac:spMkLst>
        </pc:spChg>
        <pc:spChg chg="mod">
          <ac:chgData name="スリ　スラストリ" userId="033a89a0-9770-4b4e-8c46-55370294d7f3" providerId="ADAL" clId="{D0368616-F321-4758-9376-2EEAA28A86FA}" dt="2021-02-05T19:33:57.202" v="309" actId="2711"/>
          <ac:spMkLst>
            <pc:docMk/>
            <pc:sldMk cId="3701540324" sldId="378"/>
            <ac:spMk id="14" creationId="{3CEB026F-3DFB-4EF1-B8B6-5D05A49AD850}"/>
          </ac:spMkLst>
        </pc:spChg>
        <pc:spChg chg="mod">
          <ac:chgData name="スリ　スラストリ" userId="033a89a0-9770-4b4e-8c46-55370294d7f3" providerId="ADAL" clId="{D0368616-F321-4758-9376-2EEAA28A86FA}" dt="2021-02-05T19:33:57.202" v="309" actId="2711"/>
          <ac:spMkLst>
            <pc:docMk/>
            <pc:sldMk cId="3701540324" sldId="378"/>
            <ac:spMk id="15" creationId="{72F0EB67-4095-4E47-A524-D80C2DFD7B2C}"/>
          </ac:spMkLst>
        </pc:spChg>
        <pc:spChg chg="mod">
          <ac:chgData name="スリ　スラストリ" userId="033a89a0-9770-4b4e-8c46-55370294d7f3" providerId="ADAL" clId="{D0368616-F321-4758-9376-2EEAA28A86FA}" dt="2021-02-05T19:33:57.202" v="309" actId="2711"/>
          <ac:spMkLst>
            <pc:docMk/>
            <pc:sldMk cId="3701540324" sldId="378"/>
            <ac:spMk id="16" creationId="{0F36CE2E-48C7-4F8D-A0EF-EA3E21E26161}"/>
          </ac:spMkLst>
        </pc:spChg>
        <pc:spChg chg="mod">
          <ac:chgData name="スリ　スラストリ" userId="033a89a0-9770-4b4e-8c46-55370294d7f3" providerId="ADAL" clId="{D0368616-F321-4758-9376-2EEAA28A86FA}" dt="2021-02-05T19:33:57.202" v="309" actId="2711"/>
          <ac:spMkLst>
            <pc:docMk/>
            <pc:sldMk cId="3701540324" sldId="378"/>
            <ac:spMk id="17" creationId="{E2EDD349-41CB-4526-B9E8-77EF2D836029}"/>
          </ac:spMkLst>
        </pc:spChg>
        <pc:spChg chg="mod">
          <ac:chgData name="スリ　スラストリ" userId="033a89a0-9770-4b4e-8c46-55370294d7f3" providerId="ADAL" clId="{D0368616-F321-4758-9376-2EEAA28A86FA}" dt="2021-02-05T19:33:57.202" v="309" actId="2711"/>
          <ac:spMkLst>
            <pc:docMk/>
            <pc:sldMk cId="3701540324" sldId="378"/>
            <ac:spMk id="18" creationId="{04310EF1-A4E4-41AA-96AB-350D37FA0E4C}"/>
          </ac:spMkLst>
        </pc:spChg>
        <pc:spChg chg="mod">
          <ac:chgData name="スリ　スラストリ" userId="033a89a0-9770-4b4e-8c46-55370294d7f3" providerId="ADAL" clId="{D0368616-F321-4758-9376-2EEAA28A86FA}" dt="2021-02-05T19:33:57.202" v="309" actId="2711"/>
          <ac:spMkLst>
            <pc:docMk/>
            <pc:sldMk cId="3701540324" sldId="378"/>
            <ac:spMk id="19" creationId="{D9CFA893-B6C2-4AA5-AEE9-81BDC579ADF2}"/>
          </ac:spMkLst>
        </pc:spChg>
        <pc:spChg chg="mod">
          <ac:chgData name="スリ　スラストリ" userId="033a89a0-9770-4b4e-8c46-55370294d7f3" providerId="ADAL" clId="{D0368616-F321-4758-9376-2EEAA28A86FA}" dt="2021-02-05T19:33:57.202" v="309" actId="2711"/>
          <ac:spMkLst>
            <pc:docMk/>
            <pc:sldMk cId="3701540324" sldId="378"/>
            <ac:spMk id="20" creationId="{7491A88B-5116-4A90-89A4-F843F007DD1D}"/>
          </ac:spMkLst>
        </pc:spChg>
        <pc:spChg chg="mod">
          <ac:chgData name="スリ　スラストリ" userId="033a89a0-9770-4b4e-8c46-55370294d7f3" providerId="ADAL" clId="{D0368616-F321-4758-9376-2EEAA28A86FA}" dt="2021-02-05T19:33:57.202" v="309" actId="2711"/>
          <ac:spMkLst>
            <pc:docMk/>
            <pc:sldMk cId="3701540324" sldId="378"/>
            <ac:spMk id="21" creationId="{230CA9F1-570F-493C-974F-2530A20B2290}"/>
          </ac:spMkLst>
        </pc:spChg>
        <pc:spChg chg="mod">
          <ac:chgData name="スリ　スラストリ" userId="033a89a0-9770-4b4e-8c46-55370294d7f3" providerId="ADAL" clId="{D0368616-F321-4758-9376-2EEAA28A86FA}" dt="2021-02-05T19:33:57.202" v="309" actId="2711"/>
          <ac:spMkLst>
            <pc:docMk/>
            <pc:sldMk cId="3701540324" sldId="378"/>
            <ac:spMk id="23" creationId="{EDE24DFD-387A-4815-A13A-E2C846C89C66}"/>
          </ac:spMkLst>
        </pc:spChg>
        <pc:spChg chg="mod">
          <ac:chgData name="スリ　スラストリ" userId="033a89a0-9770-4b4e-8c46-55370294d7f3" providerId="ADAL" clId="{D0368616-F321-4758-9376-2EEAA28A86FA}" dt="2021-02-05T19:33:57.202" v="309" actId="2711"/>
          <ac:spMkLst>
            <pc:docMk/>
            <pc:sldMk cId="3701540324" sldId="378"/>
            <ac:spMk id="24" creationId="{6F7FF716-659C-4712-8C0C-948168E6911C}"/>
          </ac:spMkLst>
        </pc:spChg>
        <pc:spChg chg="mod">
          <ac:chgData name="スリ　スラストリ" userId="033a89a0-9770-4b4e-8c46-55370294d7f3" providerId="ADAL" clId="{D0368616-F321-4758-9376-2EEAA28A86FA}" dt="2021-02-05T19:33:57.202" v="309" actId="2711"/>
          <ac:spMkLst>
            <pc:docMk/>
            <pc:sldMk cId="3701540324" sldId="378"/>
            <ac:spMk id="25" creationId="{6B4DB525-3F6D-4A3A-B1A5-94DD818EC112}"/>
          </ac:spMkLst>
        </pc:spChg>
        <pc:spChg chg="mod">
          <ac:chgData name="スリ　スラストリ" userId="033a89a0-9770-4b4e-8c46-55370294d7f3" providerId="ADAL" clId="{D0368616-F321-4758-9376-2EEAA28A86FA}" dt="2021-02-05T19:33:57.202" v="309" actId="2711"/>
          <ac:spMkLst>
            <pc:docMk/>
            <pc:sldMk cId="3701540324" sldId="378"/>
            <ac:spMk id="26" creationId="{BD3E32A1-152E-4769-9964-77CC9ADFB680}"/>
          </ac:spMkLst>
        </pc:spChg>
        <pc:spChg chg="mod">
          <ac:chgData name="スリ　スラストリ" userId="033a89a0-9770-4b4e-8c46-55370294d7f3" providerId="ADAL" clId="{D0368616-F321-4758-9376-2EEAA28A86FA}" dt="2021-02-05T19:33:57.202" v="309" actId="2711"/>
          <ac:spMkLst>
            <pc:docMk/>
            <pc:sldMk cId="3701540324" sldId="378"/>
            <ac:spMk id="27" creationId="{26226E07-9AA4-4241-A772-ADD1797B75FB}"/>
          </ac:spMkLst>
        </pc:spChg>
        <pc:spChg chg="mod">
          <ac:chgData name="スリ　スラストリ" userId="033a89a0-9770-4b4e-8c46-55370294d7f3" providerId="ADAL" clId="{D0368616-F321-4758-9376-2EEAA28A86FA}" dt="2021-02-05T19:33:57.202" v="309" actId="2711"/>
          <ac:spMkLst>
            <pc:docMk/>
            <pc:sldMk cId="3701540324" sldId="378"/>
            <ac:spMk id="28" creationId="{AA215134-8D47-4CF1-AB80-CF3F31846CDF}"/>
          </ac:spMkLst>
        </pc:spChg>
        <pc:spChg chg="mod">
          <ac:chgData name="スリ　スラストリ" userId="033a89a0-9770-4b4e-8c46-55370294d7f3" providerId="ADAL" clId="{D0368616-F321-4758-9376-2EEAA28A86FA}" dt="2021-02-05T19:33:57.202" v="309" actId="2711"/>
          <ac:spMkLst>
            <pc:docMk/>
            <pc:sldMk cId="3701540324" sldId="378"/>
            <ac:spMk id="29" creationId="{BFC4DDBF-B676-497F-ACA1-56879FDD124F}"/>
          </ac:spMkLst>
        </pc:spChg>
        <pc:spChg chg="mod">
          <ac:chgData name="スリ　スラストリ" userId="033a89a0-9770-4b4e-8c46-55370294d7f3" providerId="ADAL" clId="{D0368616-F321-4758-9376-2EEAA28A86FA}" dt="2021-02-05T19:33:57.202" v="309" actId="2711"/>
          <ac:spMkLst>
            <pc:docMk/>
            <pc:sldMk cId="3701540324" sldId="378"/>
            <ac:spMk id="30" creationId="{E56549CB-538C-4A9A-9419-99F527A9B988}"/>
          </ac:spMkLst>
        </pc:spChg>
        <pc:spChg chg="mod">
          <ac:chgData name="スリ　スラストリ" userId="033a89a0-9770-4b4e-8c46-55370294d7f3" providerId="ADAL" clId="{D0368616-F321-4758-9376-2EEAA28A86FA}" dt="2021-02-05T19:33:57.202" v="309" actId="2711"/>
          <ac:spMkLst>
            <pc:docMk/>
            <pc:sldMk cId="3701540324" sldId="378"/>
            <ac:spMk id="31" creationId="{929E0E23-7EEF-47A6-9633-C2D85AC1AE24}"/>
          </ac:spMkLst>
        </pc:spChg>
        <pc:spChg chg="mod">
          <ac:chgData name="スリ　スラストリ" userId="033a89a0-9770-4b4e-8c46-55370294d7f3" providerId="ADAL" clId="{D0368616-F321-4758-9376-2EEAA28A86FA}" dt="2021-02-05T19:33:57.202" v="309" actId="2711"/>
          <ac:spMkLst>
            <pc:docMk/>
            <pc:sldMk cId="3701540324" sldId="378"/>
            <ac:spMk id="32" creationId="{3317D662-86E7-4950-855C-DBEF066591F8}"/>
          </ac:spMkLst>
        </pc:spChg>
        <pc:spChg chg="mod">
          <ac:chgData name="スリ　スラストリ" userId="033a89a0-9770-4b4e-8c46-55370294d7f3" providerId="ADAL" clId="{D0368616-F321-4758-9376-2EEAA28A86FA}" dt="2021-02-05T19:33:57.202" v="309" actId="2711"/>
          <ac:spMkLst>
            <pc:docMk/>
            <pc:sldMk cId="3701540324" sldId="378"/>
            <ac:spMk id="34" creationId="{1432EB25-86E8-4D89-91B4-1CF5EAA58DB2}"/>
          </ac:spMkLst>
        </pc:spChg>
        <pc:spChg chg="mod">
          <ac:chgData name="スリ　スラストリ" userId="033a89a0-9770-4b4e-8c46-55370294d7f3" providerId="ADAL" clId="{D0368616-F321-4758-9376-2EEAA28A86FA}" dt="2021-02-05T19:33:57.202" v="309" actId="2711"/>
          <ac:spMkLst>
            <pc:docMk/>
            <pc:sldMk cId="3701540324" sldId="378"/>
            <ac:spMk id="36" creationId="{30080E8A-5FD5-4CA8-852F-C4C43BD59920}"/>
          </ac:spMkLst>
        </pc:spChg>
        <pc:spChg chg="mod">
          <ac:chgData name="スリ　スラストリ" userId="033a89a0-9770-4b4e-8c46-55370294d7f3" providerId="ADAL" clId="{D0368616-F321-4758-9376-2EEAA28A86FA}" dt="2021-02-05T19:33:57.202" v="309" actId="2711"/>
          <ac:spMkLst>
            <pc:docMk/>
            <pc:sldMk cId="3701540324" sldId="378"/>
            <ac:spMk id="37" creationId="{30080E8A-5FD5-4CA8-852F-C4C43BD59920}"/>
          </ac:spMkLst>
        </pc:spChg>
      </pc:sldChg>
      <pc:sldChg chg="modSp mod">
        <pc:chgData name="スリ　スラストリ" userId="033a89a0-9770-4b4e-8c46-55370294d7f3" providerId="ADAL" clId="{D0368616-F321-4758-9376-2EEAA28A86FA}" dt="2021-02-06T08:28:30.131" v="1945" actId="20577"/>
        <pc:sldMkLst>
          <pc:docMk/>
          <pc:sldMk cId="2834000682" sldId="379"/>
        </pc:sldMkLst>
        <pc:spChg chg="mod">
          <ac:chgData name="スリ　スラストリ" userId="033a89a0-9770-4b4e-8c46-55370294d7f3" providerId="ADAL" clId="{D0368616-F321-4758-9376-2EEAA28A86FA}" dt="2021-02-05T19:38:02.691" v="380" actId="2711"/>
          <ac:spMkLst>
            <pc:docMk/>
            <pc:sldMk cId="2834000682" sldId="379"/>
            <ac:spMk id="4" creationId="{00000000-0000-0000-0000-000000000000}"/>
          </ac:spMkLst>
        </pc:spChg>
        <pc:spChg chg="mod">
          <ac:chgData name="スリ　スラストリ" userId="033a89a0-9770-4b4e-8c46-55370294d7f3" providerId="ADAL" clId="{D0368616-F321-4758-9376-2EEAA28A86FA}" dt="2021-02-05T19:44:58.854" v="402" actId="20577"/>
          <ac:spMkLst>
            <pc:docMk/>
            <pc:sldMk cId="2834000682" sldId="379"/>
            <ac:spMk id="6" creationId="{00000000-0000-0000-0000-000000000000}"/>
          </ac:spMkLst>
        </pc:spChg>
        <pc:spChg chg="mod">
          <ac:chgData name="スリ　スラストリ" userId="033a89a0-9770-4b4e-8c46-55370294d7f3" providerId="ADAL" clId="{D0368616-F321-4758-9376-2EEAA28A86FA}" dt="2021-02-06T08:28:30.131" v="1945" actId="20577"/>
          <ac:spMkLst>
            <pc:docMk/>
            <pc:sldMk cId="2834000682" sldId="379"/>
            <ac:spMk id="9" creationId="{00000000-0000-0000-0000-000000000000}"/>
          </ac:spMkLst>
        </pc:spChg>
      </pc:sldChg>
      <pc:sldChg chg="modSp mod">
        <pc:chgData name="スリ　スラストリ" userId="033a89a0-9770-4b4e-8c46-55370294d7f3" providerId="ADAL" clId="{D0368616-F321-4758-9376-2EEAA28A86FA}" dt="2021-02-05T19:46:41.420" v="450" actId="3064"/>
        <pc:sldMkLst>
          <pc:docMk/>
          <pc:sldMk cId="3374938349" sldId="380"/>
        </pc:sldMkLst>
        <pc:spChg chg="mod">
          <ac:chgData name="スリ　スラストリ" userId="033a89a0-9770-4b4e-8c46-55370294d7f3" providerId="ADAL" clId="{D0368616-F321-4758-9376-2EEAA28A86FA}" dt="2021-02-05T19:45:33.212" v="411" actId="2711"/>
          <ac:spMkLst>
            <pc:docMk/>
            <pc:sldMk cId="3374938349" sldId="380"/>
            <ac:spMk id="3" creationId="{4EBD2E4E-2949-494B-BD43-1DDB0D714371}"/>
          </ac:spMkLst>
        </pc:spChg>
        <pc:spChg chg="mod">
          <ac:chgData name="スリ　スラストリ" userId="033a89a0-9770-4b4e-8c46-55370294d7f3" providerId="ADAL" clId="{D0368616-F321-4758-9376-2EEAA28A86FA}" dt="2021-02-05T19:45:33.212" v="411" actId="2711"/>
          <ac:spMkLst>
            <pc:docMk/>
            <pc:sldMk cId="3374938349" sldId="380"/>
            <ac:spMk id="4" creationId="{00000000-0000-0000-0000-000000000000}"/>
          </ac:spMkLst>
        </pc:spChg>
        <pc:spChg chg="mod">
          <ac:chgData name="スリ　スラストリ" userId="033a89a0-9770-4b4e-8c46-55370294d7f3" providerId="ADAL" clId="{D0368616-F321-4758-9376-2EEAA28A86FA}" dt="2021-02-05T19:45:33.212" v="411" actId="2711"/>
          <ac:spMkLst>
            <pc:docMk/>
            <pc:sldMk cId="3374938349" sldId="380"/>
            <ac:spMk id="5" creationId="{71B2D2E0-18F4-40E7-8374-4F365A3C9956}"/>
          </ac:spMkLst>
        </pc:spChg>
        <pc:spChg chg="mod">
          <ac:chgData name="スリ　スラストリ" userId="033a89a0-9770-4b4e-8c46-55370294d7f3" providerId="ADAL" clId="{D0368616-F321-4758-9376-2EEAA28A86FA}" dt="2021-02-05T19:45:33.212" v="411" actId="2711"/>
          <ac:spMkLst>
            <pc:docMk/>
            <pc:sldMk cId="3374938349" sldId="380"/>
            <ac:spMk id="6" creationId="{00000000-0000-0000-0000-000000000000}"/>
          </ac:spMkLst>
        </pc:spChg>
        <pc:spChg chg="mod">
          <ac:chgData name="スリ　スラストリ" userId="033a89a0-9770-4b4e-8c46-55370294d7f3" providerId="ADAL" clId="{D0368616-F321-4758-9376-2EEAA28A86FA}" dt="2021-02-05T19:45:33.212" v="411" actId="2711"/>
          <ac:spMkLst>
            <pc:docMk/>
            <pc:sldMk cId="3374938349" sldId="380"/>
            <ac:spMk id="9" creationId="{00000000-0000-0000-0000-000000000000}"/>
          </ac:spMkLst>
        </pc:spChg>
        <pc:spChg chg="mod">
          <ac:chgData name="スリ　スラストリ" userId="033a89a0-9770-4b4e-8c46-55370294d7f3" providerId="ADAL" clId="{D0368616-F321-4758-9376-2EEAA28A86FA}" dt="2021-02-05T19:45:33.212" v="411" actId="2711"/>
          <ac:spMkLst>
            <pc:docMk/>
            <pc:sldMk cId="3374938349" sldId="380"/>
            <ac:spMk id="10" creationId="{428A0BBC-0CC7-403C-AF59-A6AA01674EC9}"/>
          </ac:spMkLst>
        </pc:spChg>
        <pc:spChg chg="mod">
          <ac:chgData name="スリ　スラストリ" userId="033a89a0-9770-4b4e-8c46-55370294d7f3" providerId="ADAL" clId="{D0368616-F321-4758-9376-2EEAA28A86FA}" dt="2021-02-05T19:45:33.212" v="411" actId="2711"/>
          <ac:spMkLst>
            <pc:docMk/>
            <pc:sldMk cId="3374938349" sldId="380"/>
            <ac:spMk id="11" creationId="{CD6CE344-2716-46EE-B483-CD61FBFA3BBE}"/>
          </ac:spMkLst>
        </pc:spChg>
        <pc:spChg chg="mod">
          <ac:chgData name="スリ　スラストリ" userId="033a89a0-9770-4b4e-8c46-55370294d7f3" providerId="ADAL" clId="{D0368616-F321-4758-9376-2EEAA28A86FA}" dt="2021-02-05T19:45:33.212" v="411" actId="2711"/>
          <ac:spMkLst>
            <pc:docMk/>
            <pc:sldMk cId="3374938349" sldId="380"/>
            <ac:spMk id="12" creationId="{E59EC978-8150-40A9-827D-E4D513F5D7E8}"/>
          </ac:spMkLst>
        </pc:spChg>
        <pc:spChg chg="mod">
          <ac:chgData name="スリ　スラストリ" userId="033a89a0-9770-4b4e-8c46-55370294d7f3" providerId="ADAL" clId="{D0368616-F321-4758-9376-2EEAA28A86FA}" dt="2021-02-05T19:45:33.212" v="411" actId="2711"/>
          <ac:spMkLst>
            <pc:docMk/>
            <pc:sldMk cId="3374938349" sldId="380"/>
            <ac:spMk id="13" creationId="{9567988B-8EF8-4C76-A212-073F63FA9A7C}"/>
          </ac:spMkLst>
        </pc:spChg>
        <pc:spChg chg="mod">
          <ac:chgData name="スリ　スラストリ" userId="033a89a0-9770-4b4e-8c46-55370294d7f3" providerId="ADAL" clId="{D0368616-F321-4758-9376-2EEAA28A86FA}" dt="2021-02-05T19:46:24.933" v="446" actId="1035"/>
          <ac:spMkLst>
            <pc:docMk/>
            <pc:sldMk cId="3374938349" sldId="380"/>
            <ac:spMk id="14" creationId="{304D8DC5-F0CF-4C56-A636-A1BF7F3AEAEC}"/>
          </ac:spMkLst>
        </pc:spChg>
        <pc:spChg chg="mod">
          <ac:chgData name="スリ　スラストリ" userId="033a89a0-9770-4b4e-8c46-55370294d7f3" providerId="ADAL" clId="{D0368616-F321-4758-9376-2EEAA28A86FA}" dt="2021-02-05T19:45:33.212" v="411" actId="2711"/>
          <ac:spMkLst>
            <pc:docMk/>
            <pc:sldMk cId="3374938349" sldId="380"/>
            <ac:spMk id="15" creationId="{835B5C57-B091-4A16-975E-E1A28D2FAD21}"/>
          </ac:spMkLst>
        </pc:spChg>
        <pc:spChg chg="mod">
          <ac:chgData name="スリ　スラストリ" userId="033a89a0-9770-4b4e-8c46-55370294d7f3" providerId="ADAL" clId="{D0368616-F321-4758-9376-2EEAA28A86FA}" dt="2021-02-05T19:46:41.420" v="450" actId="3064"/>
          <ac:spMkLst>
            <pc:docMk/>
            <pc:sldMk cId="3374938349" sldId="380"/>
            <ac:spMk id="16" creationId="{6FD1980A-88C3-41CA-8EB6-EC2595F8E44F}"/>
          </ac:spMkLst>
        </pc:spChg>
        <pc:spChg chg="mod">
          <ac:chgData name="スリ　スラストリ" userId="033a89a0-9770-4b4e-8c46-55370294d7f3" providerId="ADAL" clId="{D0368616-F321-4758-9376-2EEAA28A86FA}" dt="2021-02-05T19:45:33.212" v="411" actId="2711"/>
          <ac:spMkLst>
            <pc:docMk/>
            <pc:sldMk cId="3374938349" sldId="380"/>
            <ac:spMk id="17" creationId="{001FAE1B-3A20-4F33-899B-443885C459D7}"/>
          </ac:spMkLst>
        </pc:spChg>
        <pc:spChg chg="mod">
          <ac:chgData name="スリ　スラストリ" userId="033a89a0-9770-4b4e-8c46-55370294d7f3" providerId="ADAL" clId="{D0368616-F321-4758-9376-2EEAA28A86FA}" dt="2021-02-05T19:45:33.212" v="411" actId="2711"/>
          <ac:spMkLst>
            <pc:docMk/>
            <pc:sldMk cId="3374938349" sldId="380"/>
            <ac:spMk id="19" creationId="{89BD0CE2-C6D1-4E39-9FAB-59BE008EE4D3}"/>
          </ac:spMkLst>
        </pc:spChg>
      </pc:sldChg>
      <pc:sldChg chg="addSp delSp modSp mod">
        <pc:chgData name="スリ　スラストリ" userId="033a89a0-9770-4b4e-8c46-55370294d7f3" providerId="ADAL" clId="{D0368616-F321-4758-9376-2EEAA28A86FA}" dt="2021-02-06T08:31:47.245" v="1949" actId="1076"/>
        <pc:sldMkLst>
          <pc:docMk/>
          <pc:sldMk cId="3840851319" sldId="381"/>
        </pc:sldMkLst>
        <pc:spChg chg="mod">
          <ac:chgData name="スリ　スラストリ" userId="033a89a0-9770-4b4e-8c46-55370294d7f3" providerId="ADAL" clId="{D0368616-F321-4758-9376-2EEAA28A86FA}" dt="2021-02-05T19:47:00.020" v="451" actId="2711"/>
          <ac:spMkLst>
            <pc:docMk/>
            <pc:sldMk cId="3840851319" sldId="381"/>
            <ac:spMk id="2" creationId="{5515016C-DB4F-4FB5-B582-4BB0146344E2}"/>
          </ac:spMkLst>
        </pc:spChg>
        <pc:spChg chg="mod">
          <ac:chgData name="スリ　スラストリ" userId="033a89a0-9770-4b4e-8c46-55370294d7f3" providerId="ADAL" clId="{D0368616-F321-4758-9376-2EEAA28A86FA}" dt="2021-02-05T19:47:00.020" v="451" actId="2711"/>
          <ac:spMkLst>
            <pc:docMk/>
            <pc:sldMk cId="3840851319" sldId="381"/>
            <ac:spMk id="4" creationId="{00000000-0000-0000-0000-000000000000}"/>
          </ac:spMkLst>
        </pc:spChg>
        <pc:spChg chg="del mod">
          <ac:chgData name="スリ　スラストリ" userId="033a89a0-9770-4b4e-8c46-55370294d7f3" providerId="ADAL" clId="{D0368616-F321-4758-9376-2EEAA28A86FA}" dt="2021-02-05T19:48:14.739" v="455" actId="478"/>
          <ac:spMkLst>
            <pc:docMk/>
            <pc:sldMk cId="3840851319" sldId="381"/>
            <ac:spMk id="5" creationId="{E7539D5E-21E0-4318-8695-8B089D7AC5D4}"/>
          </ac:spMkLst>
        </pc:spChg>
        <pc:spChg chg="mod">
          <ac:chgData name="スリ　スラストリ" userId="033a89a0-9770-4b4e-8c46-55370294d7f3" providerId="ADAL" clId="{D0368616-F321-4758-9376-2EEAA28A86FA}" dt="2021-02-05T19:50:31.859" v="542" actId="20577"/>
          <ac:spMkLst>
            <pc:docMk/>
            <pc:sldMk cId="3840851319" sldId="381"/>
            <ac:spMk id="6" creationId="{00000000-0000-0000-0000-000000000000}"/>
          </ac:spMkLst>
        </pc:spChg>
        <pc:spChg chg="mod">
          <ac:chgData name="スリ　スラストリ" userId="033a89a0-9770-4b4e-8c46-55370294d7f3" providerId="ADAL" clId="{D0368616-F321-4758-9376-2EEAA28A86FA}" dt="2021-02-05T19:47:00.020" v="451" actId="2711"/>
          <ac:spMkLst>
            <pc:docMk/>
            <pc:sldMk cId="3840851319" sldId="381"/>
            <ac:spMk id="9" creationId="{00000000-0000-0000-0000-000000000000}"/>
          </ac:spMkLst>
        </pc:spChg>
        <pc:spChg chg="mod">
          <ac:chgData name="スリ　スラストリ" userId="033a89a0-9770-4b4e-8c46-55370294d7f3" providerId="ADAL" clId="{D0368616-F321-4758-9376-2EEAA28A86FA}" dt="2021-02-05T19:47:00.020" v="451" actId="2711"/>
          <ac:spMkLst>
            <pc:docMk/>
            <pc:sldMk cId="3840851319" sldId="381"/>
            <ac:spMk id="10" creationId="{00000000-0000-0000-0000-000000000000}"/>
          </ac:spMkLst>
        </pc:spChg>
        <pc:spChg chg="mod">
          <ac:chgData name="スリ　スラストリ" userId="033a89a0-9770-4b4e-8c46-55370294d7f3" providerId="ADAL" clId="{D0368616-F321-4758-9376-2EEAA28A86FA}" dt="2021-02-05T19:47:00.020" v="451" actId="2711"/>
          <ac:spMkLst>
            <pc:docMk/>
            <pc:sldMk cId="3840851319" sldId="381"/>
            <ac:spMk id="11" creationId="{00000000-0000-0000-0000-000000000000}"/>
          </ac:spMkLst>
        </pc:spChg>
        <pc:spChg chg="mod">
          <ac:chgData name="スリ　スラストリ" userId="033a89a0-9770-4b4e-8c46-55370294d7f3" providerId="ADAL" clId="{D0368616-F321-4758-9376-2EEAA28A86FA}" dt="2021-02-05T19:47:00.020" v="451" actId="2711"/>
          <ac:spMkLst>
            <pc:docMk/>
            <pc:sldMk cId="3840851319" sldId="381"/>
            <ac:spMk id="15" creationId="{02961FF4-D859-4DF3-910B-23722B3A8A0C}"/>
          </ac:spMkLst>
        </pc:spChg>
        <pc:spChg chg="mod">
          <ac:chgData name="スリ　スラストリ" userId="033a89a0-9770-4b4e-8c46-55370294d7f3" providerId="ADAL" clId="{D0368616-F321-4758-9376-2EEAA28A86FA}" dt="2021-02-05T19:47:00.020" v="451" actId="2711"/>
          <ac:spMkLst>
            <pc:docMk/>
            <pc:sldMk cId="3840851319" sldId="381"/>
            <ac:spMk id="16" creationId="{0DB9DF96-3EE5-4736-8ABE-CA5AACA4A558}"/>
          </ac:spMkLst>
        </pc:spChg>
        <pc:spChg chg="mod">
          <ac:chgData name="スリ　スラストリ" userId="033a89a0-9770-4b4e-8c46-55370294d7f3" providerId="ADAL" clId="{D0368616-F321-4758-9376-2EEAA28A86FA}" dt="2021-02-05T19:47:00.020" v="451" actId="2711"/>
          <ac:spMkLst>
            <pc:docMk/>
            <pc:sldMk cId="3840851319" sldId="381"/>
            <ac:spMk id="17" creationId="{AD461B0F-5C0A-43C6-B2AB-AA20BD671AD3}"/>
          </ac:spMkLst>
        </pc:spChg>
        <pc:spChg chg="mod">
          <ac:chgData name="スリ　スラストリ" userId="033a89a0-9770-4b4e-8c46-55370294d7f3" providerId="ADAL" clId="{D0368616-F321-4758-9376-2EEAA28A86FA}" dt="2021-02-05T19:47:00.020" v="451" actId="2711"/>
          <ac:spMkLst>
            <pc:docMk/>
            <pc:sldMk cId="3840851319" sldId="381"/>
            <ac:spMk id="18" creationId="{7F2F2CB3-6E15-4169-A767-4FF070783D5C}"/>
          </ac:spMkLst>
        </pc:spChg>
        <pc:spChg chg="mod">
          <ac:chgData name="スリ　スラストリ" userId="033a89a0-9770-4b4e-8c46-55370294d7f3" providerId="ADAL" clId="{D0368616-F321-4758-9376-2EEAA28A86FA}" dt="2021-02-05T19:47:00.020" v="451" actId="2711"/>
          <ac:spMkLst>
            <pc:docMk/>
            <pc:sldMk cId="3840851319" sldId="381"/>
            <ac:spMk id="19" creationId="{B6F82E71-715B-4336-B8C4-99BA1FC3EE3C}"/>
          </ac:spMkLst>
        </pc:spChg>
        <pc:spChg chg="mod">
          <ac:chgData name="スリ　スラストリ" userId="033a89a0-9770-4b4e-8c46-55370294d7f3" providerId="ADAL" clId="{D0368616-F321-4758-9376-2EEAA28A86FA}" dt="2021-02-05T19:47:00.020" v="451" actId="2711"/>
          <ac:spMkLst>
            <pc:docMk/>
            <pc:sldMk cId="3840851319" sldId="381"/>
            <ac:spMk id="20" creationId="{1D68A8A2-9F89-46EE-A32F-7F1422118AEA}"/>
          </ac:spMkLst>
        </pc:spChg>
        <pc:spChg chg="mod">
          <ac:chgData name="スリ　スラストリ" userId="033a89a0-9770-4b4e-8c46-55370294d7f3" providerId="ADAL" clId="{D0368616-F321-4758-9376-2EEAA28A86FA}" dt="2021-02-05T19:47:00.020" v="451" actId="2711"/>
          <ac:spMkLst>
            <pc:docMk/>
            <pc:sldMk cId="3840851319" sldId="381"/>
            <ac:spMk id="21" creationId="{8E227B16-3ACC-43A0-90AE-8A264341DF00}"/>
          </ac:spMkLst>
        </pc:spChg>
        <pc:spChg chg="mod">
          <ac:chgData name="スリ　スラストリ" userId="033a89a0-9770-4b4e-8c46-55370294d7f3" providerId="ADAL" clId="{D0368616-F321-4758-9376-2EEAA28A86FA}" dt="2021-02-05T19:47:00.020" v="451" actId="2711"/>
          <ac:spMkLst>
            <pc:docMk/>
            <pc:sldMk cId="3840851319" sldId="381"/>
            <ac:spMk id="22" creationId="{E2825A02-481A-4324-B5E9-1A14D168AB31}"/>
          </ac:spMkLst>
        </pc:spChg>
        <pc:spChg chg="mod">
          <ac:chgData name="スリ　スラストリ" userId="033a89a0-9770-4b4e-8c46-55370294d7f3" providerId="ADAL" clId="{D0368616-F321-4758-9376-2EEAA28A86FA}" dt="2021-02-05T19:47:00.020" v="451" actId="2711"/>
          <ac:spMkLst>
            <pc:docMk/>
            <pc:sldMk cId="3840851319" sldId="381"/>
            <ac:spMk id="23" creationId="{1771C796-4260-451E-AE00-023F438F41D8}"/>
          </ac:spMkLst>
        </pc:spChg>
        <pc:spChg chg="mod">
          <ac:chgData name="スリ　スラストリ" userId="033a89a0-9770-4b4e-8c46-55370294d7f3" providerId="ADAL" clId="{D0368616-F321-4758-9376-2EEAA28A86FA}" dt="2021-02-05T19:47:00.020" v="451" actId="2711"/>
          <ac:spMkLst>
            <pc:docMk/>
            <pc:sldMk cId="3840851319" sldId="381"/>
            <ac:spMk id="24" creationId="{578F804A-C28D-48D9-9483-5FE18952FF4F}"/>
          </ac:spMkLst>
        </pc:spChg>
        <pc:spChg chg="mod">
          <ac:chgData name="スリ　スラストリ" userId="033a89a0-9770-4b4e-8c46-55370294d7f3" providerId="ADAL" clId="{D0368616-F321-4758-9376-2EEAA28A86FA}" dt="2021-02-06T08:31:47.245" v="1949" actId="1076"/>
          <ac:spMkLst>
            <pc:docMk/>
            <pc:sldMk cId="3840851319" sldId="381"/>
            <ac:spMk id="25" creationId="{946655AE-E29A-4ADC-8B75-54258DDEA1F0}"/>
          </ac:spMkLst>
        </pc:spChg>
        <pc:spChg chg="mod">
          <ac:chgData name="スリ　スラストリ" userId="033a89a0-9770-4b4e-8c46-55370294d7f3" providerId="ADAL" clId="{D0368616-F321-4758-9376-2EEAA28A86FA}" dt="2021-02-05T19:47:00.020" v="451" actId="2711"/>
          <ac:spMkLst>
            <pc:docMk/>
            <pc:sldMk cId="3840851319" sldId="381"/>
            <ac:spMk id="26" creationId="{F579CBC0-65BA-4905-8ADC-5717C0CA910E}"/>
          </ac:spMkLst>
        </pc:spChg>
        <pc:spChg chg="mod">
          <ac:chgData name="スリ　スラストリ" userId="033a89a0-9770-4b4e-8c46-55370294d7f3" providerId="ADAL" clId="{D0368616-F321-4758-9376-2EEAA28A86FA}" dt="2021-02-05T19:47:00.020" v="451" actId="2711"/>
          <ac:spMkLst>
            <pc:docMk/>
            <pc:sldMk cId="3840851319" sldId="381"/>
            <ac:spMk id="27" creationId="{469C0FCF-EEB4-4D79-A71B-2B32834E488E}"/>
          </ac:spMkLst>
        </pc:spChg>
        <pc:spChg chg="del mod">
          <ac:chgData name="スリ　スラストリ" userId="033a89a0-9770-4b4e-8c46-55370294d7f3" providerId="ADAL" clId="{D0368616-F321-4758-9376-2EEAA28A86FA}" dt="2021-02-06T08:31:35.856" v="1946" actId="478"/>
          <ac:spMkLst>
            <pc:docMk/>
            <pc:sldMk cId="3840851319" sldId="381"/>
            <ac:spMk id="28" creationId="{A7DF8812-B450-404C-8D0B-2F53BE2E9E39}"/>
          </ac:spMkLst>
        </pc:spChg>
        <pc:spChg chg="mod">
          <ac:chgData name="スリ　スラストリ" userId="033a89a0-9770-4b4e-8c46-55370294d7f3" providerId="ADAL" clId="{D0368616-F321-4758-9376-2EEAA28A86FA}" dt="2021-02-05T19:47:00.020" v="451" actId="2711"/>
          <ac:spMkLst>
            <pc:docMk/>
            <pc:sldMk cId="3840851319" sldId="381"/>
            <ac:spMk id="29" creationId="{6D4E9083-5A46-4E19-9E9B-38F999EE2AAA}"/>
          </ac:spMkLst>
        </pc:spChg>
        <pc:spChg chg="mod">
          <ac:chgData name="スリ　スラストリ" userId="033a89a0-9770-4b4e-8c46-55370294d7f3" providerId="ADAL" clId="{D0368616-F321-4758-9376-2EEAA28A86FA}" dt="2021-02-05T19:47:00.020" v="451" actId="2711"/>
          <ac:spMkLst>
            <pc:docMk/>
            <pc:sldMk cId="3840851319" sldId="381"/>
            <ac:spMk id="30" creationId="{E0E7D453-50BA-44A7-9F77-7E56DD71C30F}"/>
          </ac:spMkLst>
        </pc:spChg>
        <pc:spChg chg="add mod">
          <ac:chgData name="スリ　スラストリ" userId="033a89a0-9770-4b4e-8c46-55370294d7f3" providerId="ADAL" clId="{D0368616-F321-4758-9376-2EEAA28A86FA}" dt="2021-02-06T08:31:44.330" v="1948" actId="1076"/>
          <ac:spMkLst>
            <pc:docMk/>
            <pc:sldMk cId="3840851319" sldId="381"/>
            <ac:spMk id="31" creationId="{9B26EDDD-2F82-4F47-B2FC-588E4B7D4F48}"/>
          </ac:spMkLst>
        </pc:spChg>
      </pc:sldChg>
      <pc:sldChg chg="addSp modSp mod">
        <pc:chgData name="スリ　スラストリ" userId="033a89a0-9770-4b4e-8c46-55370294d7f3" providerId="ADAL" clId="{D0368616-F321-4758-9376-2EEAA28A86FA}" dt="2021-02-05T19:50:27.095" v="538" actId="20577"/>
        <pc:sldMkLst>
          <pc:docMk/>
          <pc:sldMk cId="2600199549" sldId="384"/>
        </pc:sldMkLst>
        <pc:spChg chg="mod">
          <ac:chgData name="スリ　スラストリ" userId="033a89a0-9770-4b4e-8c46-55370294d7f3" providerId="ADAL" clId="{D0368616-F321-4758-9376-2EEAA28A86FA}" dt="2021-02-05T19:48:25.172" v="456" actId="2711"/>
          <ac:spMkLst>
            <pc:docMk/>
            <pc:sldMk cId="2600199549" sldId="384"/>
            <ac:spMk id="3" creationId="{F1138FDD-7EE4-48CC-BEB1-504BDCF84F0F}"/>
          </ac:spMkLst>
        </pc:spChg>
        <pc:spChg chg="mod">
          <ac:chgData name="スリ　スラストリ" userId="033a89a0-9770-4b4e-8c46-55370294d7f3" providerId="ADAL" clId="{D0368616-F321-4758-9376-2EEAA28A86FA}" dt="2021-02-05T19:48:25.172" v="456" actId="2711"/>
          <ac:spMkLst>
            <pc:docMk/>
            <pc:sldMk cId="2600199549" sldId="384"/>
            <ac:spMk id="4" creationId="{00000000-0000-0000-0000-000000000000}"/>
          </ac:spMkLst>
        </pc:spChg>
        <pc:spChg chg="mod">
          <ac:chgData name="スリ　スラストリ" userId="033a89a0-9770-4b4e-8c46-55370294d7f3" providerId="ADAL" clId="{D0368616-F321-4758-9376-2EEAA28A86FA}" dt="2021-02-05T19:48:25.172" v="456" actId="2711"/>
          <ac:spMkLst>
            <pc:docMk/>
            <pc:sldMk cId="2600199549" sldId="384"/>
            <ac:spMk id="5" creationId="{888DF649-4A4A-494D-979F-AC3516A20924}"/>
          </ac:spMkLst>
        </pc:spChg>
        <pc:spChg chg="mod">
          <ac:chgData name="スリ　スラストリ" userId="033a89a0-9770-4b4e-8c46-55370294d7f3" providerId="ADAL" clId="{D0368616-F321-4758-9376-2EEAA28A86FA}" dt="2021-02-05T19:50:27.095" v="538" actId="20577"/>
          <ac:spMkLst>
            <pc:docMk/>
            <pc:sldMk cId="2600199549" sldId="384"/>
            <ac:spMk id="6" creationId="{00000000-0000-0000-0000-000000000000}"/>
          </ac:spMkLst>
        </pc:spChg>
        <pc:spChg chg="mod">
          <ac:chgData name="スリ　スラストリ" userId="033a89a0-9770-4b4e-8c46-55370294d7f3" providerId="ADAL" clId="{D0368616-F321-4758-9376-2EEAA28A86FA}" dt="2021-02-05T19:48:25.172" v="456" actId="2711"/>
          <ac:spMkLst>
            <pc:docMk/>
            <pc:sldMk cId="2600199549" sldId="384"/>
            <ac:spMk id="8" creationId="{00000000-0000-0000-0000-000000000000}"/>
          </ac:spMkLst>
        </pc:spChg>
        <pc:spChg chg="mod">
          <ac:chgData name="スリ　スラストリ" userId="033a89a0-9770-4b4e-8c46-55370294d7f3" providerId="ADAL" clId="{D0368616-F321-4758-9376-2EEAA28A86FA}" dt="2021-02-05T19:48:25.172" v="456" actId="2711"/>
          <ac:spMkLst>
            <pc:docMk/>
            <pc:sldMk cId="2600199549" sldId="384"/>
            <ac:spMk id="9" creationId="{00000000-0000-0000-0000-000000000000}"/>
          </ac:spMkLst>
        </pc:spChg>
        <pc:spChg chg="mod">
          <ac:chgData name="スリ　スラストリ" userId="033a89a0-9770-4b4e-8c46-55370294d7f3" providerId="ADAL" clId="{D0368616-F321-4758-9376-2EEAA28A86FA}" dt="2021-02-05T19:48:25.172" v="456" actId="2711"/>
          <ac:spMkLst>
            <pc:docMk/>
            <pc:sldMk cId="2600199549" sldId="384"/>
            <ac:spMk id="10" creationId="{00000000-0000-0000-0000-000000000000}"/>
          </ac:spMkLst>
        </pc:spChg>
        <pc:spChg chg="mod">
          <ac:chgData name="スリ　スラストリ" userId="033a89a0-9770-4b4e-8c46-55370294d7f3" providerId="ADAL" clId="{D0368616-F321-4758-9376-2EEAA28A86FA}" dt="2021-02-05T19:48:25.172" v="456" actId="2711"/>
          <ac:spMkLst>
            <pc:docMk/>
            <pc:sldMk cId="2600199549" sldId="384"/>
            <ac:spMk id="14" creationId="{E6424D73-9339-4B60-A20B-447FE9D91954}"/>
          </ac:spMkLst>
        </pc:spChg>
        <pc:spChg chg="mod">
          <ac:chgData name="スリ　スラストリ" userId="033a89a0-9770-4b4e-8c46-55370294d7f3" providerId="ADAL" clId="{D0368616-F321-4758-9376-2EEAA28A86FA}" dt="2021-02-05T19:48:25.172" v="456" actId="2711"/>
          <ac:spMkLst>
            <pc:docMk/>
            <pc:sldMk cId="2600199549" sldId="384"/>
            <ac:spMk id="18" creationId="{27679BB1-B9D7-46C2-A64F-F73539C3B5E6}"/>
          </ac:spMkLst>
        </pc:spChg>
        <pc:spChg chg="mod">
          <ac:chgData name="スリ　スラストリ" userId="033a89a0-9770-4b4e-8c46-55370294d7f3" providerId="ADAL" clId="{D0368616-F321-4758-9376-2EEAA28A86FA}" dt="2021-02-05T19:50:17.127" v="534" actId="14100"/>
          <ac:spMkLst>
            <pc:docMk/>
            <pc:sldMk cId="2600199549" sldId="384"/>
            <ac:spMk id="20" creationId="{1424BD45-2174-41E1-83F1-2D81EF23E4F0}"/>
          </ac:spMkLst>
        </pc:spChg>
        <pc:spChg chg="mod">
          <ac:chgData name="スリ　スラストリ" userId="033a89a0-9770-4b4e-8c46-55370294d7f3" providerId="ADAL" clId="{D0368616-F321-4758-9376-2EEAA28A86FA}" dt="2021-02-05T19:48:25.172" v="456" actId="2711"/>
          <ac:spMkLst>
            <pc:docMk/>
            <pc:sldMk cId="2600199549" sldId="384"/>
            <ac:spMk id="22" creationId="{D9FBE369-F21E-4179-9117-398A57573048}"/>
          </ac:spMkLst>
        </pc:spChg>
        <pc:spChg chg="mod">
          <ac:chgData name="スリ　スラストリ" userId="033a89a0-9770-4b4e-8c46-55370294d7f3" providerId="ADAL" clId="{D0368616-F321-4758-9376-2EEAA28A86FA}" dt="2021-02-05T19:48:25.172" v="456" actId="2711"/>
          <ac:spMkLst>
            <pc:docMk/>
            <pc:sldMk cId="2600199549" sldId="384"/>
            <ac:spMk id="23" creationId="{2C8E17BC-511D-48CD-ADAC-B86C9C7420D9}"/>
          </ac:spMkLst>
        </pc:spChg>
        <pc:spChg chg="mod">
          <ac:chgData name="スリ　スラストリ" userId="033a89a0-9770-4b4e-8c46-55370294d7f3" providerId="ADAL" clId="{D0368616-F321-4758-9376-2EEAA28A86FA}" dt="2021-02-05T19:48:25.172" v="456" actId="2711"/>
          <ac:spMkLst>
            <pc:docMk/>
            <pc:sldMk cId="2600199549" sldId="384"/>
            <ac:spMk id="24" creationId="{EB9B8027-78C6-4922-9904-EAE3AE420212}"/>
          </ac:spMkLst>
        </pc:spChg>
        <pc:spChg chg="mod">
          <ac:chgData name="スリ　スラストリ" userId="033a89a0-9770-4b4e-8c46-55370294d7f3" providerId="ADAL" clId="{D0368616-F321-4758-9376-2EEAA28A86FA}" dt="2021-02-05T19:48:25.172" v="456" actId="2711"/>
          <ac:spMkLst>
            <pc:docMk/>
            <pc:sldMk cId="2600199549" sldId="384"/>
            <ac:spMk id="25" creationId="{428613B3-FFFA-499F-8574-6D938229813F}"/>
          </ac:spMkLst>
        </pc:spChg>
        <pc:spChg chg="mod">
          <ac:chgData name="スリ　スラストリ" userId="033a89a0-9770-4b4e-8c46-55370294d7f3" providerId="ADAL" clId="{D0368616-F321-4758-9376-2EEAA28A86FA}" dt="2021-02-05T19:48:25.172" v="456" actId="2711"/>
          <ac:spMkLst>
            <pc:docMk/>
            <pc:sldMk cId="2600199549" sldId="384"/>
            <ac:spMk id="26" creationId="{4C14D1FE-DC21-4478-92FD-11DF3631D536}"/>
          </ac:spMkLst>
        </pc:spChg>
        <pc:spChg chg="mod">
          <ac:chgData name="スリ　スラストリ" userId="033a89a0-9770-4b4e-8c46-55370294d7f3" providerId="ADAL" clId="{D0368616-F321-4758-9376-2EEAA28A86FA}" dt="2021-02-05T19:48:25.172" v="456" actId="2711"/>
          <ac:spMkLst>
            <pc:docMk/>
            <pc:sldMk cId="2600199549" sldId="384"/>
            <ac:spMk id="27" creationId="{8379E9AF-C0BF-4EC9-8D30-A333DF6C4029}"/>
          </ac:spMkLst>
        </pc:spChg>
        <pc:spChg chg="mod">
          <ac:chgData name="スリ　スラストリ" userId="033a89a0-9770-4b4e-8c46-55370294d7f3" providerId="ADAL" clId="{D0368616-F321-4758-9376-2EEAA28A86FA}" dt="2021-02-05T19:48:25.172" v="456" actId="2711"/>
          <ac:spMkLst>
            <pc:docMk/>
            <pc:sldMk cId="2600199549" sldId="384"/>
            <ac:spMk id="28" creationId="{902322A2-96F5-42B1-B96C-7FB78082CC1A}"/>
          </ac:spMkLst>
        </pc:spChg>
        <pc:spChg chg="mod">
          <ac:chgData name="スリ　スラストリ" userId="033a89a0-9770-4b4e-8c46-55370294d7f3" providerId="ADAL" clId="{D0368616-F321-4758-9376-2EEAA28A86FA}" dt="2021-02-05T19:48:25.172" v="456" actId="2711"/>
          <ac:spMkLst>
            <pc:docMk/>
            <pc:sldMk cId="2600199549" sldId="384"/>
            <ac:spMk id="29" creationId="{2C8E1D02-6F86-4C69-9CB1-DE601A61061C}"/>
          </ac:spMkLst>
        </pc:spChg>
        <pc:spChg chg="mod">
          <ac:chgData name="スリ　スラストリ" userId="033a89a0-9770-4b4e-8c46-55370294d7f3" providerId="ADAL" clId="{D0368616-F321-4758-9376-2EEAA28A86FA}" dt="2021-02-05T19:48:25.172" v="456" actId="2711"/>
          <ac:spMkLst>
            <pc:docMk/>
            <pc:sldMk cId="2600199549" sldId="384"/>
            <ac:spMk id="30" creationId="{6B448039-513B-4955-8529-69739B00B810}"/>
          </ac:spMkLst>
        </pc:spChg>
        <pc:spChg chg="mod">
          <ac:chgData name="スリ　スラストリ" userId="033a89a0-9770-4b4e-8c46-55370294d7f3" providerId="ADAL" clId="{D0368616-F321-4758-9376-2EEAA28A86FA}" dt="2021-02-05T19:48:25.172" v="456" actId="2711"/>
          <ac:spMkLst>
            <pc:docMk/>
            <pc:sldMk cId="2600199549" sldId="384"/>
            <ac:spMk id="31" creationId="{6CF0C583-AD9D-427E-9C74-C08C4F2C1EF6}"/>
          </ac:spMkLst>
        </pc:spChg>
        <pc:spChg chg="add mod">
          <ac:chgData name="スリ　スラストリ" userId="033a89a0-9770-4b4e-8c46-55370294d7f3" providerId="ADAL" clId="{D0368616-F321-4758-9376-2EEAA28A86FA}" dt="2021-02-05T19:49:29.187" v="494" actId="1038"/>
          <ac:spMkLst>
            <pc:docMk/>
            <pc:sldMk cId="2600199549" sldId="384"/>
            <ac:spMk id="32" creationId="{03D35226-CA68-4ED1-97D1-3E7453A9771D}"/>
          </ac:spMkLst>
        </pc:spChg>
      </pc:sldChg>
      <pc:sldChg chg="modSp mod">
        <pc:chgData name="スリ　スラストリ" userId="033a89a0-9770-4b4e-8c46-55370294d7f3" providerId="ADAL" clId="{D0368616-F321-4758-9376-2EEAA28A86FA}" dt="2021-02-05T19:50:46.894" v="547" actId="20577"/>
        <pc:sldMkLst>
          <pc:docMk/>
          <pc:sldMk cId="1811332628" sldId="386"/>
        </pc:sldMkLst>
        <pc:spChg chg="mod">
          <ac:chgData name="スリ　スラストリ" userId="033a89a0-9770-4b4e-8c46-55370294d7f3" providerId="ADAL" clId="{D0368616-F321-4758-9376-2EEAA28A86FA}" dt="2021-02-05T19:50:43.531" v="543" actId="2711"/>
          <ac:spMkLst>
            <pc:docMk/>
            <pc:sldMk cId="1811332628" sldId="386"/>
            <ac:spMk id="4" creationId="{00000000-0000-0000-0000-000000000000}"/>
          </ac:spMkLst>
        </pc:spChg>
        <pc:spChg chg="mod">
          <ac:chgData name="スリ　スラストリ" userId="033a89a0-9770-4b4e-8c46-55370294d7f3" providerId="ADAL" clId="{D0368616-F321-4758-9376-2EEAA28A86FA}" dt="2021-02-05T19:50:46.894" v="547" actId="20577"/>
          <ac:spMkLst>
            <pc:docMk/>
            <pc:sldMk cId="1811332628" sldId="386"/>
            <ac:spMk id="6" creationId="{00000000-0000-0000-0000-000000000000}"/>
          </ac:spMkLst>
        </pc:spChg>
        <pc:spChg chg="mod">
          <ac:chgData name="スリ　スラストリ" userId="033a89a0-9770-4b4e-8c46-55370294d7f3" providerId="ADAL" clId="{D0368616-F321-4758-9376-2EEAA28A86FA}" dt="2021-02-05T19:50:43.531" v="543" actId="2711"/>
          <ac:spMkLst>
            <pc:docMk/>
            <pc:sldMk cId="1811332628" sldId="386"/>
            <ac:spMk id="8" creationId="{00000000-0000-0000-0000-000000000000}"/>
          </ac:spMkLst>
        </pc:spChg>
        <pc:spChg chg="mod">
          <ac:chgData name="スリ　スラストリ" userId="033a89a0-9770-4b4e-8c46-55370294d7f3" providerId="ADAL" clId="{D0368616-F321-4758-9376-2EEAA28A86FA}" dt="2021-02-05T19:50:43.531" v="543" actId="2711"/>
          <ac:spMkLst>
            <pc:docMk/>
            <pc:sldMk cId="1811332628" sldId="386"/>
            <ac:spMk id="9" creationId="{00000000-0000-0000-0000-000000000000}"/>
          </ac:spMkLst>
        </pc:spChg>
        <pc:spChg chg="mod">
          <ac:chgData name="スリ　スラストリ" userId="033a89a0-9770-4b4e-8c46-55370294d7f3" providerId="ADAL" clId="{D0368616-F321-4758-9376-2EEAA28A86FA}" dt="2021-02-05T19:50:43.531" v="543" actId="2711"/>
          <ac:spMkLst>
            <pc:docMk/>
            <pc:sldMk cId="1811332628" sldId="386"/>
            <ac:spMk id="12" creationId="{E2D4A794-DB81-401D-9E45-B20DDD7F6BDB}"/>
          </ac:spMkLst>
        </pc:spChg>
        <pc:spChg chg="mod">
          <ac:chgData name="スリ　スラストリ" userId="033a89a0-9770-4b4e-8c46-55370294d7f3" providerId="ADAL" clId="{D0368616-F321-4758-9376-2EEAA28A86FA}" dt="2021-02-05T19:50:43.531" v="543" actId="2711"/>
          <ac:spMkLst>
            <pc:docMk/>
            <pc:sldMk cId="1811332628" sldId="386"/>
            <ac:spMk id="13" creationId="{DA9234B6-712C-4A9F-A264-5DCA0D1DF753}"/>
          </ac:spMkLst>
        </pc:spChg>
        <pc:spChg chg="mod">
          <ac:chgData name="スリ　スラストリ" userId="033a89a0-9770-4b4e-8c46-55370294d7f3" providerId="ADAL" clId="{D0368616-F321-4758-9376-2EEAA28A86FA}" dt="2021-02-05T19:50:43.531" v="543" actId="2711"/>
          <ac:spMkLst>
            <pc:docMk/>
            <pc:sldMk cId="1811332628" sldId="386"/>
            <ac:spMk id="14" creationId="{E2B2A861-29A9-4855-98E9-7BE0DDE8DE3A}"/>
          </ac:spMkLst>
        </pc:spChg>
        <pc:spChg chg="mod">
          <ac:chgData name="スリ　スラストリ" userId="033a89a0-9770-4b4e-8c46-55370294d7f3" providerId="ADAL" clId="{D0368616-F321-4758-9376-2EEAA28A86FA}" dt="2021-02-05T19:50:43.531" v="543" actId="2711"/>
          <ac:spMkLst>
            <pc:docMk/>
            <pc:sldMk cId="1811332628" sldId="386"/>
            <ac:spMk id="15" creationId="{032A9068-0083-4E33-8980-D9A571368C01}"/>
          </ac:spMkLst>
        </pc:spChg>
      </pc:sldChg>
      <pc:sldChg chg="modSp mod">
        <pc:chgData name="スリ　スラストリ" userId="033a89a0-9770-4b4e-8c46-55370294d7f3" providerId="ADAL" clId="{D0368616-F321-4758-9376-2EEAA28A86FA}" dt="2021-02-05T19:58:23.102" v="698" actId="20577"/>
        <pc:sldMkLst>
          <pc:docMk/>
          <pc:sldMk cId="3025820401" sldId="388"/>
        </pc:sldMkLst>
        <pc:spChg chg="mod">
          <ac:chgData name="スリ　スラストリ" userId="033a89a0-9770-4b4e-8c46-55370294d7f3" providerId="ADAL" clId="{D0368616-F321-4758-9376-2EEAA28A86FA}" dt="2021-02-05T19:57:18.739" v="677" actId="2711"/>
          <ac:spMkLst>
            <pc:docMk/>
            <pc:sldMk cId="3025820401" sldId="388"/>
            <ac:spMk id="4" creationId="{00000000-0000-0000-0000-000000000000}"/>
          </ac:spMkLst>
        </pc:spChg>
        <pc:spChg chg="mod">
          <ac:chgData name="スリ　スラストリ" userId="033a89a0-9770-4b4e-8c46-55370294d7f3" providerId="ADAL" clId="{D0368616-F321-4758-9376-2EEAA28A86FA}" dt="2021-02-05T19:58:23.102" v="698" actId="20577"/>
          <ac:spMkLst>
            <pc:docMk/>
            <pc:sldMk cId="3025820401" sldId="388"/>
            <ac:spMk id="6" creationId="{00000000-0000-0000-0000-000000000000}"/>
          </ac:spMkLst>
        </pc:spChg>
        <pc:spChg chg="mod">
          <ac:chgData name="スリ　スラストリ" userId="033a89a0-9770-4b4e-8c46-55370294d7f3" providerId="ADAL" clId="{D0368616-F321-4758-9376-2EEAA28A86FA}" dt="2021-02-05T19:57:41.428" v="692" actId="20577"/>
          <ac:spMkLst>
            <pc:docMk/>
            <pc:sldMk cId="3025820401" sldId="388"/>
            <ac:spMk id="7" creationId="{00000000-0000-0000-0000-000000000000}"/>
          </ac:spMkLst>
        </pc:spChg>
        <pc:spChg chg="mod">
          <ac:chgData name="スリ　スラストリ" userId="033a89a0-9770-4b4e-8c46-55370294d7f3" providerId="ADAL" clId="{D0368616-F321-4758-9376-2EEAA28A86FA}" dt="2021-02-05T19:57:18.739" v="677" actId="2711"/>
          <ac:spMkLst>
            <pc:docMk/>
            <pc:sldMk cId="3025820401" sldId="388"/>
            <ac:spMk id="9" creationId="{00000000-0000-0000-0000-000000000000}"/>
          </ac:spMkLst>
        </pc:spChg>
        <pc:picChg chg="mod">
          <ac:chgData name="スリ　スラストリ" userId="033a89a0-9770-4b4e-8c46-55370294d7f3" providerId="ADAL" clId="{D0368616-F321-4758-9376-2EEAA28A86FA}" dt="2021-02-05T19:58:03.013" v="693" actId="1076"/>
          <ac:picMkLst>
            <pc:docMk/>
            <pc:sldMk cId="3025820401" sldId="388"/>
            <ac:picMk id="5" creationId="{F0B916C9-86EA-48BA-B513-125F7914639D}"/>
          </ac:picMkLst>
        </pc:picChg>
      </pc:sldChg>
      <pc:sldChg chg="modSp mod">
        <pc:chgData name="スリ　スラストリ" userId="033a89a0-9770-4b4e-8c46-55370294d7f3" providerId="ADAL" clId="{D0368616-F321-4758-9376-2EEAA28A86FA}" dt="2021-02-05T19:58:53.222" v="720" actId="20577"/>
        <pc:sldMkLst>
          <pc:docMk/>
          <pc:sldMk cId="3994090976" sldId="389"/>
        </pc:sldMkLst>
        <pc:spChg chg="mod">
          <ac:chgData name="スリ　スラストリ" userId="033a89a0-9770-4b4e-8c46-55370294d7f3" providerId="ADAL" clId="{D0368616-F321-4758-9376-2EEAA28A86FA}" dt="2021-02-05T19:58:17.184" v="694" actId="2711"/>
          <ac:spMkLst>
            <pc:docMk/>
            <pc:sldMk cId="3994090976" sldId="389"/>
            <ac:spMk id="2" creationId="{1385A853-CF98-4C9B-B8D6-7D95E34E7B70}"/>
          </ac:spMkLst>
        </pc:spChg>
        <pc:spChg chg="mod">
          <ac:chgData name="スリ　スラストリ" userId="033a89a0-9770-4b4e-8c46-55370294d7f3" providerId="ADAL" clId="{D0368616-F321-4758-9376-2EEAA28A86FA}" dt="2021-02-05T19:58:17.184" v="694" actId="2711"/>
          <ac:spMkLst>
            <pc:docMk/>
            <pc:sldMk cId="3994090976" sldId="389"/>
            <ac:spMk id="4" creationId="{00000000-0000-0000-0000-000000000000}"/>
          </ac:spMkLst>
        </pc:spChg>
        <pc:spChg chg="mod">
          <ac:chgData name="スリ　スラストリ" userId="033a89a0-9770-4b4e-8c46-55370294d7f3" providerId="ADAL" clId="{D0368616-F321-4758-9376-2EEAA28A86FA}" dt="2021-02-05T19:58:30.851" v="702" actId="20577"/>
          <ac:spMkLst>
            <pc:docMk/>
            <pc:sldMk cId="3994090976" sldId="389"/>
            <ac:spMk id="6" creationId="{00000000-0000-0000-0000-000000000000}"/>
          </ac:spMkLst>
        </pc:spChg>
        <pc:spChg chg="mod">
          <ac:chgData name="スリ　スラストリ" userId="033a89a0-9770-4b4e-8c46-55370294d7f3" providerId="ADAL" clId="{D0368616-F321-4758-9376-2EEAA28A86FA}" dt="2021-02-05T19:58:17.184" v="694" actId="2711"/>
          <ac:spMkLst>
            <pc:docMk/>
            <pc:sldMk cId="3994090976" sldId="389"/>
            <ac:spMk id="8" creationId="{187239A9-907F-4D95-9887-F55CB10D2873}"/>
          </ac:spMkLst>
        </pc:spChg>
        <pc:spChg chg="mod">
          <ac:chgData name="スリ　スラストリ" userId="033a89a0-9770-4b4e-8c46-55370294d7f3" providerId="ADAL" clId="{D0368616-F321-4758-9376-2EEAA28A86FA}" dt="2021-02-05T19:58:53.222" v="720" actId="20577"/>
          <ac:spMkLst>
            <pc:docMk/>
            <pc:sldMk cId="3994090976" sldId="389"/>
            <ac:spMk id="9" creationId="{00000000-0000-0000-0000-000000000000}"/>
          </ac:spMkLst>
        </pc:spChg>
      </pc:sldChg>
      <pc:sldChg chg="addSp delSp modSp mod">
        <pc:chgData name="スリ　スラストリ" userId="033a89a0-9770-4b4e-8c46-55370294d7f3" providerId="ADAL" clId="{D0368616-F321-4758-9376-2EEAA28A86FA}" dt="2021-02-06T05:04:33.068" v="1280" actId="1076"/>
        <pc:sldMkLst>
          <pc:docMk/>
          <pc:sldMk cId="1756272180" sldId="390"/>
        </pc:sldMkLst>
        <pc:spChg chg="mod">
          <ac:chgData name="スリ　スラストリ" userId="033a89a0-9770-4b4e-8c46-55370294d7f3" providerId="ADAL" clId="{D0368616-F321-4758-9376-2EEAA28A86FA}" dt="2021-02-05T19:59:06.936" v="721" actId="2711"/>
          <ac:spMkLst>
            <pc:docMk/>
            <pc:sldMk cId="1756272180" sldId="390"/>
            <ac:spMk id="4" creationId="{00000000-0000-0000-0000-000000000000}"/>
          </ac:spMkLst>
        </pc:spChg>
        <pc:spChg chg="mod">
          <ac:chgData name="スリ　スラストリ" userId="033a89a0-9770-4b4e-8c46-55370294d7f3" providerId="ADAL" clId="{D0368616-F321-4758-9376-2EEAA28A86FA}" dt="2021-02-05T20:00:40.677" v="731" actId="20577"/>
          <ac:spMkLst>
            <pc:docMk/>
            <pc:sldMk cId="1756272180" sldId="390"/>
            <ac:spMk id="6" creationId="{00000000-0000-0000-0000-000000000000}"/>
          </ac:spMkLst>
        </pc:spChg>
        <pc:spChg chg="mod">
          <ac:chgData name="スリ　スラストリ" userId="033a89a0-9770-4b4e-8c46-55370294d7f3" providerId="ADAL" clId="{D0368616-F321-4758-9376-2EEAA28A86FA}" dt="2021-02-05T19:59:11.798" v="727" actId="20577"/>
          <ac:spMkLst>
            <pc:docMk/>
            <pc:sldMk cId="1756272180" sldId="390"/>
            <ac:spMk id="9" creationId="{00000000-0000-0000-0000-000000000000}"/>
          </ac:spMkLst>
        </pc:spChg>
        <pc:grpChg chg="add del mod">
          <ac:chgData name="スリ　スラストリ" userId="033a89a0-9770-4b4e-8c46-55370294d7f3" providerId="ADAL" clId="{D0368616-F321-4758-9376-2EEAA28A86FA}" dt="2021-02-06T05:04:00.882" v="1270"/>
          <ac:grpSpMkLst>
            <pc:docMk/>
            <pc:sldMk cId="1756272180" sldId="390"/>
            <ac:grpSpMk id="11" creationId="{2010E70D-EA34-4D8B-A6A9-79C15D87A5D6}"/>
          </ac:grpSpMkLst>
        </pc:grpChg>
        <pc:graphicFrameChg chg="add del mod">
          <ac:chgData name="スリ　スラストリ" userId="033a89a0-9770-4b4e-8c46-55370294d7f3" providerId="ADAL" clId="{D0368616-F321-4758-9376-2EEAA28A86FA}" dt="2021-02-06T05:04:00.882" v="1270"/>
          <ac:graphicFrameMkLst>
            <pc:docMk/>
            <pc:sldMk cId="1756272180" sldId="390"/>
            <ac:graphicFrameMk id="10" creationId="{2070D7C6-9529-455A-B97B-36BA34FB2AF8}"/>
          </ac:graphicFrameMkLst>
        </pc:graphicFrameChg>
        <pc:picChg chg="del">
          <ac:chgData name="スリ　スラストリ" userId="033a89a0-9770-4b4e-8c46-55370294d7f3" providerId="ADAL" clId="{D0368616-F321-4758-9376-2EEAA28A86FA}" dt="2021-02-06T05:03:23.854" v="1266" actId="478"/>
          <ac:picMkLst>
            <pc:docMk/>
            <pc:sldMk cId="1756272180" sldId="390"/>
            <ac:picMk id="2" creationId="{315D2AF0-4FBB-4093-8F91-844D466FBB25}"/>
          </ac:picMkLst>
        </pc:picChg>
        <pc:picChg chg="del">
          <ac:chgData name="スリ　スラストリ" userId="033a89a0-9770-4b4e-8c46-55370294d7f3" providerId="ADAL" clId="{D0368616-F321-4758-9376-2EEAA28A86FA}" dt="2021-02-06T05:03:31.380" v="1268" actId="478"/>
          <ac:picMkLst>
            <pc:docMk/>
            <pc:sldMk cId="1756272180" sldId="390"/>
            <ac:picMk id="3" creationId="{B3970D26-8432-482A-9AC3-EE20EBE55F77}"/>
          </ac:picMkLst>
        </pc:picChg>
        <pc:picChg chg="add mod">
          <ac:chgData name="スリ　スラストリ" userId="033a89a0-9770-4b4e-8c46-55370294d7f3" providerId="ADAL" clId="{D0368616-F321-4758-9376-2EEAA28A86FA}" dt="2021-02-06T05:04:26.565" v="1278" actId="14100"/>
          <ac:picMkLst>
            <pc:docMk/>
            <pc:sldMk cId="1756272180" sldId="390"/>
            <ac:picMk id="8" creationId="{5B7E50BC-9D71-4CBE-9C32-47BC2D932CFA}"/>
          </ac:picMkLst>
        </pc:picChg>
        <pc:picChg chg="mod">
          <ac:chgData name="スリ　スラストリ" userId="033a89a0-9770-4b4e-8c46-55370294d7f3" providerId="ADAL" clId="{D0368616-F321-4758-9376-2EEAA28A86FA}" dt="2021-02-06T05:04:00.882" v="1270"/>
          <ac:picMkLst>
            <pc:docMk/>
            <pc:sldMk cId="1756272180" sldId="390"/>
            <ac:picMk id="12" creationId="{43F468C1-D047-4350-A352-3FCD14CBF7AB}"/>
          </ac:picMkLst>
        </pc:picChg>
        <pc:picChg chg="mod">
          <ac:chgData name="スリ　スラストリ" userId="033a89a0-9770-4b4e-8c46-55370294d7f3" providerId="ADAL" clId="{D0368616-F321-4758-9376-2EEAA28A86FA}" dt="2021-02-06T05:04:00.882" v="1270"/>
          <ac:picMkLst>
            <pc:docMk/>
            <pc:sldMk cId="1756272180" sldId="390"/>
            <ac:picMk id="13" creationId="{D701B661-7BBA-4359-8D81-CAADD7640F68}"/>
          </ac:picMkLst>
        </pc:picChg>
        <pc:picChg chg="mod">
          <ac:chgData name="スリ　スラストリ" userId="033a89a0-9770-4b4e-8c46-55370294d7f3" providerId="ADAL" clId="{D0368616-F321-4758-9376-2EEAA28A86FA}" dt="2021-02-06T05:04:00.882" v="1270"/>
          <ac:picMkLst>
            <pc:docMk/>
            <pc:sldMk cId="1756272180" sldId="390"/>
            <ac:picMk id="14" creationId="{BBFC96D8-F0DF-4C7F-A7A9-43B94D892C41}"/>
          </ac:picMkLst>
        </pc:picChg>
        <pc:picChg chg="mod">
          <ac:chgData name="スリ　スラストリ" userId="033a89a0-9770-4b4e-8c46-55370294d7f3" providerId="ADAL" clId="{D0368616-F321-4758-9376-2EEAA28A86FA}" dt="2021-02-06T05:04:00.882" v="1270"/>
          <ac:picMkLst>
            <pc:docMk/>
            <pc:sldMk cId="1756272180" sldId="390"/>
            <ac:picMk id="15" creationId="{FE6E431B-C781-499A-A9AF-B7075EF3F147}"/>
          </ac:picMkLst>
        </pc:picChg>
        <pc:picChg chg="mod">
          <ac:chgData name="スリ　スラストリ" userId="033a89a0-9770-4b4e-8c46-55370294d7f3" providerId="ADAL" clId="{D0368616-F321-4758-9376-2EEAA28A86FA}" dt="2021-02-06T05:04:00.882" v="1270"/>
          <ac:picMkLst>
            <pc:docMk/>
            <pc:sldMk cId="1756272180" sldId="390"/>
            <ac:picMk id="16" creationId="{6A73D009-8498-4A32-A307-4E3F99F9FBDD}"/>
          </ac:picMkLst>
        </pc:picChg>
        <pc:picChg chg="mod">
          <ac:chgData name="スリ　スラストリ" userId="033a89a0-9770-4b4e-8c46-55370294d7f3" providerId="ADAL" clId="{D0368616-F321-4758-9376-2EEAA28A86FA}" dt="2021-02-06T05:04:00.882" v="1270"/>
          <ac:picMkLst>
            <pc:docMk/>
            <pc:sldMk cId="1756272180" sldId="390"/>
            <ac:picMk id="17" creationId="{8C807D08-2810-4A11-9FAC-C7220BBBA52B}"/>
          </ac:picMkLst>
        </pc:picChg>
        <pc:picChg chg="mod">
          <ac:chgData name="スリ　スラストリ" userId="033a89a0-9770-4b4e-8c46-55370294d7f3" providerId="ADAL" clId="{D0368616-F321-4758-9376-2EEAA28A86FA}" dt="2021-02-06T05:04:00.882" v="1270"/>
          <ac:picMkLst>
            <pc:docMk/>
            <pc:sldMk cId="1756272180" sldId="390"/>
            <ac:picMk id="18" creationId="{2E2D1DD7-BC93-48B9-AE29-0484D85592D2}"/>
          </ac:picMkLst>
        </pc:picChg>
        <pc:picChg chg="mod">
          <ac:chgData name="スリ　スラストリ" userId="033a89a0-9770-4b4e-8c46-55370294d7f3" providerId="ADAL" clId="{D0368616-F321-4758-9376-2EEAA28A86FA}" dt="2021-02-06T05:04:00.882" v="1270"/>
          <ac:picMkLst>
            <pc:docMk/>
            <pc:sldMk cId="1756272180" sldId="390"/>
            <ac:picMk id="19" creationId="{317B9F5C-EBD3-44C2-9362-E3CC27A3A908}"/>
          </ac:picMkLst>
        </pc:picChg>
        <pc:picChg chg="mod">
          <ac:chgData name="スリ　スラストリ" userId="033a89a0-9770-4b4e-8c46-55370294d7f3" providerId="ADAL" clId="{D0368616-F321-4758-9376-2EEAA28A86FA}" dt="2021-02-06T05:04:00.882" v="1270"/>
          <ac:picMkLst>
            <pc:docMk/>
            <pc:sldMk cId="1756272180" sldId="390"/>
            <ac:picMk id="20" creationId="{3DAB87C1-DB9C-4176-8D8F-6202AE5AF96D}"/>
          </ac:picMkLst>
        </pc:picChg>
        <pc:picChg chg="mod">
          <ac:chgData name="スリ　スラストリ" userId="033a89a0-9770-4b4e-8c46-55370294d7f3" providerId="ADAL" clId="{D0368616-F321-4758-9376-2EEAA28A86FA}" dt="2021-02-06T05:04:00.882" v="1270"/>
          <ac:picMkLst>
            <pc:docMk/>
            <pc:sldMk cId="1756272180" sldId="390"/>
            <ac:picMk id="21" creationId="{7EB58271-1290-4EA7-9EB3-C08C91F46132}"/>
          </ac:picMkLst>
        </pc:picChg>
        <pc:picChg chg="add mod">
          <ac:chgData name="スリ　スラストリ" userId="033a89a0-9770-4b4e-8c46-55370294d7f3" providerId="ADAL" clId="{D0368616-F321-4758-9376-2EEAA28A86FA}" dt="2021-02-06T05:04:33.068" v="1280" actId="1076"/>
          <ac:picMkLst>
            <pc:docMk/>
            <pc:sldMk cId="1756272180" sldId="390"/>
            <ac:picMk id="22" creationId="{18390C38-C616-4255-BE78-07CB77075432}"/>
          </ac:picMkLst>
        </pc:picChg>
      </pc:sldChg>
      <pc:sldChg chg="modSp mod">
        <pc:chgData name="スリ　スラストリ" userId="033a89a0-9770-4b4e-8c46-55370294d7f3" providerId="ADAL" clId="{D0368616-F321-4758-9376-2EEAA28A86FA}" dt="2021-02-05T20:03:26.967" v="805" actId="20577"/>
        <pc:sldMkLst>
          <pc:docMk/>
          <pc:sldMk cId="1890462770" sldId="391"/>
        </pc:sldMkLst>
        <pc:spChg chg="mod">
          <ac:chgData name="スリ　スラストリ" userId="033a89a0-9770-4b4e-8c46-55370294d7f3" providerId="ADAL" clId="{D0368616-F321-4758-9376-2EEAA28A86FA}" dt="2021-02-05T20:01:02.985" v="738" actId="2711"/>
          <ac:spMkLst>
            <pc:docMk/>
            <pc:sldMk cId="1890462770" sldId="391"/>
            <ac:spMk id="4" creationId="{00000000-0000-0000-0000-000000000000}"/>
          </ac:spMkLst>
        </pc:spChg>
        <pc:spChg chg="mod">
          <ac:chgData name="スリ　スラストリ" userId="033a89a0-9770-4b4e-8c46-55370294d7f3" providerId="ADAL" clId="{D0368616-F321-4758-9376-2EEAA28A86FA}" dt="2021-02-05T20:03:26.967" v="805" actId="20577"/>
          <ac:spMkLst>
            <pc:docMk/>
            <pc:sldMk cId="1890462770" sldId="391"/>
            <ac:spMk id="6" creationId="{00000000-0000-0000-0000-000000000000}"/>
          </ac:spMkLst>
        </pc:spChg>
        <pc:spChg chg="mod">
          <ac:chgData name="スリ　スラストリ" userId="033a89a0-9770-4b4e-8c46-55370294d7f3" providerId="ADAL" clId="{D0368616-F321-4758-9376-2EEAA28A86FA}" dt="2021-02-05T20:02:57.506" v="804" actId="6549"/>
          <ac:spMkLst>
            <pc:docMk/>
            <pc:sldMk cId="1890462770" sldId="391"/>
            <ac:spMk id="9" creationId="{00000000-0000-0000-0000-000000000000}"/>
          </ac:spMkLst>
        </pc:spChg>
      </pc:sldChg>
      <pc:sldChg chg="modSp mod">
        <pc:chgData name="スリ　スラストリ" userId="033a89a0-9770-4b4e-8c46-55370294d7f3" providerId="ADAL" clId="{D0368616-F321-4758-9376-2EEAA28A86FA}" dt="2021-02-05T20:04:27.948" v="841" actId="20577"/>
        <pc:sldMkLst>
          <pc:docMk/>
          <pc:sldMk cId="1034046432" sldId="392"/>
        </pc:sldMkLst>
        <pc:spChg chg="mod">
          <ac:chgData name="スリ　スラストリ" userId="033a89a0-9770-4b4e-8c46-55370294d7f3" providerId="ADAL" clId="{D0368616-F321-4758-9376-2EEAA28A86FA}" dt="2021-02-05T20:04:04.857" v="825" actId="2711"/>
          <ac:spMkLst>
            <pc:docMk/>
            <pc:sldMk cId="1034046432" sldId="392"/>
            <ac:spMk id="2" creationId="{EA779BCC-6DB8-4BD2-89D0-65CA81673CC9}"/>
          </ac:spMkLst>
        </pc:spChg>
        <pc:spChg chg="mod">
          <ac:chgData name="スリ　スラストリ" userId="033a89a0-9770-4b4e-8c46-55370294d7f3" providerId="ADAL" clId="{D0368616-F321-4758-9376-2EEAA28A86FA}" dt="2021-02-05T20:04:04.857" v="825" actId="2711"/>
          <ac:spMkLst>
            <pc:docMk/>
            <pc:sldMk cId="1034046432" sldId="392"/>
            <ac:spMk id="4" creationId="{00000000-0000-0000-0000-000000000000}"/>
          </ac:spMkLst>
        </pc:spChg>
        <pc:spChg chg="mod">
          <ac:chgData name="スリ　スラストリ" userId="033a89a0-9770-4b4e-8c46-55370294d7f3" providerId="ADAL" clId="{D0368616-F321-4758-9376-2EEAA28A86FA}" dt="2021-02-05T20:04:27.948" v="841" actId="20577"/>
          <ac:spMkLst>
            <pc:docMk/>
            <pc:sldMk cId="1034046432" sldId="392"/>
            <ac:spMk id="6" creationId="{00000000-0000-0000-0000-000000000000}"/>
          </ac:spMkLst>
        </pc:spChg>
        <pc:spChg chg="mod">
          <ac:chgData name="スリ　スラストリ" userId="033a89a0-9770-4b4e-8c46-55370294d7f3" providerId="ADAL" clId="{D0368616-F321-4758-9376-2EEAA28A86FA}" dt="2021-02-05T20:04:18.195" v="837" actId="6549"/>
          <ac:spMkLst>
            <pc:docMk/>
            <pc:sldMk cId="1034046432" sldId="392"/>
            <ac:spMk id="9" creationId="{00000000-0000-0000-0000-000000000000}"/>
          </ac:spMkLst>
        </pc:spChg>
      </pc:sldChg>
      <pc:sldChg chg="addSp modSp mod">
        <pc:chgData name="スリ　スラストリ" userId="033a89a0-9770-4b4e-8c46-55370294d7f3" providerId="ADAL" clId="{D0368616-F321-4758-9376-2EEAA28A86FA}" dt="2021-02-05T20:11:59.653" v="1060" actId="1036"/>
        <pc:sldMkLst>
          <pc:docMk/>
          <pc:sldMk cId="3980289192" sldId="393"/>
        </pc:sldMkLst>
        <pc:spChg chg="mod">
          <ac:chgData name="スリ　スラストリ" userId="033a89a0-9770-4b4e-8c46-55370294d7f3" providerId="ADAL" clId="{D0368616-F321-4758-9376-2EEAA28A86FA}" dt="2021-02-05T20:04:36.705" v="842" actId="2711"/>
          <ac:spMkLst>
            <pc:docMk/>
            <pc:sldMk cId="3980289192" sldId="393"/>
            <ac:spMk id="4" creationId="{00000000-0000-0000-0000-000000000000}"/>
          </ac:spMkLst>
        </pc:spChg>
        <pc:spChg chg="add mod">
          <ac:chgData name="スリ　スラストリ" userId="033a89a0-9770-4b4e-8c46-55370294d7f3" providerId="ADAL" clId="{D0368616-F321-4758-9376-2EEAA28A86FA}" dt="2021-02-05T20:11:59.653" v="1060" actId="1036"/>
          <ac:spMkLst>
            <pc:docMk/>
            <pc:sldMk cId="3980289192" sldId="393"/>
            <ac:spMk id="5" creationId="{632E6EA4-ADBC-4085-A7AC-B869FD2E3059}"/>
          </ac:spMkLst>
        </pc:spChg>
        <pc:spChg chg="mod">
          <ac:chgData name="スリ　スラストリ" userId="033a89a0-9770-4b4e-8c46-55370294d7f3" providerId="ADAL" clId="{D0368616-F321-4758-9376-2EEAA28A86FA}" dt="2021-02-05T20:10:51.228" v="984" actId="20577"/>
          <ac:spMkLst>
            <pc:docMk/>
            <pc:sldMk cId="3980289192" sldId="393"/>
            <ac:spMk id="6" creationId="{00000000-0000-0000-0000-000000000000}"/>
          </ac:spMkLst>
        </pc:spChg>
        <pc:spChg chg="mod">
          <ac:chgData name="スリ　スラストリ" userId="033a89a0-9770-4b4e-8c46-55370294d7f3" providerId="ADAL" clId="{D0368616-F321-4758-9376-2EEAA28A86FA}" dt="2021-02-05T20:05:09.277" v="872" actId="20577"/>
          <ac:spMkLst>
            <pc:docMk/>
            <pc:sldMk cId="3980289192" sldId="393"/>
            <ac:spMk id="9" creationId="{00000000-0000-0000-0000-000000000000}"/>
          </ac:spMkLst>
        </pc:spChg>
        <pc:spChg chg="add mod">
          <ac:chgData name="スリ　スラストリ" userId="033a89a0-9770-4b4e-8c46-55370294d7f3" providerId="ADAL" clId="{D0368616-F321-4758-9376-2EEAA28A86FA}" dt="2021-02-05T20:10:37.359" v="980" actId="403"/>
          <ac:spMkLst>
            <pc:docMk/>
            <pc:sldMk cId="3980289192" sldId="393"/>
            <ac:spMk id="10" creationId="{DD0512BC-20C2-4F41-9323-3F71125EE22E}"/>
          </ac:spMkLst>
        </pc:spChg>
        <pc:picChg chg="mod">
          <ac:chgData name="スリ　スラストリ" userId="033a89a0-9770-4b4e-8c46-55370294d7f3" providerId="ADAL" clId="{D0368616-F321-4758-9376-2EEAA28A86FA}" dt="2021-02-05T20:10:29.004" v="977" actId="1076"/>
          <ac:picMkLst>
            <pc:docMk/>
            <pc:sldMk cId="3980289192" sldId="393"/>
            <ac:picMk id="8" creationId="{00000000-0000-0000-0000-000000000000}"/>
          </ac:picMkLst>
        </pc:picChg>
      </pc:sldChg>
      <pc:sldChg chg="addSp modSp mod">
        <pc:chgData name="スリ　スラストリ" userId="033a89a0-9770-4b4e-8c46-55370294d7f3" providerId="ADAL" clId="{D0368616-F321-4758-9376-2EEAA28A86FA}" dt="2021-02-05T20:26:28.465" v="1096" actId="14100"/>
        <pc:sldMkLst>
          <pc:docMk/>
          <pc:sldMk cId="977808416" sldId="394"/>
        </pc:sldMkLst>
        <pc:spChg chg="mod">
          <ac:chgData name="スリ　スラストリ" userId="033a89a0-9770-4b4e-8c46-55370294d7f3" providerId="ADAL" clId="{D0368616-F321-4758-9376-2EEAA28A86FA}" dt="2021-02-05T20:13:12.883" v="1071" actId="2711"/>
          <ac:spMkLst>
            <pc:docMk/>
            <pc:sldMk cId="977808416" sldId="394"/>
            <ac:spMk id="3" creationId="{9976CA78-7573-4A8B-A432-C0D697926DCC}"/>
          </ac:spMkLst>
        </pc:spChg>
        <pc:spChg chg="mod">
          <ac:chgData name="スリ　スラストリ" userId="033a89a0-9770-4b4e-8c46-55370294d7f3" providerId="ADAL" clId="{D0368616-F321-4758-9376-2EEAA28A86FA}" dt="2021-02-05T20:13:12.883" v="1071" actId="2711"/>
          <ac:spMkLst>
            <pc:docMk/>
            <pc:sldMk cId="977808416" sldId="394"/>
            <ac:spMk id="4" creationId="{00000000-0000-0000-0000-000000000000}"/>
          </ac:spMkLst>
        </pc:spChg>
        <pc:spChg chg="mod">
          <ac:chgData name="スリ　スラストリ" userId="033a89a0-9770-4b4e-8c46-55370294d7f3" providerId="ADAL" clId="{D0368616-F321-4758-9376-2EEAA28A86FA}" dt="2021-02-05T20:13:12.883" v="1071" actId="2711"/>
          <ac:spMkLst>
            <pc:docMk/>
            <pc:sldMk cId="977808416" sldId="394"/>
            <ac:spMk id="6" creationId="{00000000-0000-0000-0000-000000000000}"/>
          </ac:spMkLst>
        </pc:spChg>
        <pc:spChg chg="mod">
          <ac:chgData name="スリ　スラストリ" userId="033a89a0-9770-4b4e-8c46-55370294d7f3" providerId="ADAL" clId="{D0368616-F321-4758-9376-2EEAA28A86FA}" dt="2021-02-05T20:13:12.883" v="1071" actId="2711"/>
          <ac:spMkLst>
            <pc:docMk/>
            <pc:sldMk cId="977808416" sldId="394"/>
            <ac:spMk id="9" creationId="{00000000-0000-0000-0000-000000000000}"/>
          </ac:spMkLst>
        </pc:spChg>
        <pc:spChg chg="mod">
          <ac:chgData name="スリ　スラストリ" userId="033a89a0-9770-4b4e-8c46-55370294d7f3" providerId="ADAL" clId="{D0368616-F321-4758-9376-2EEAA28A86FA}" dt="2021-02-05T20:13:12.883" v="1071" actId="2711"/>
          <ac:spMkLst>
            <pc:docMk/>
            <pc:sldMk cId="977808416" sldId="394"/>
            <ac:spMk id="10" creationId="{017D62E8-4209-46F5-8704-6D8605170A58}"/>
          </ac:spMkLst>
        </pc:spChg>
        <pc:spChg chg="mod">
          <ac:chgData name="スリ　スラストリ" userId="033a89a0-9770-4b4e-8c46-55370294d7f3" providerId="ADAL" clId="{D0368616-F321-4758-9376-2EEAA28A86FA}" dt="2021-02-05T20:13:12.883" v="1071" actId="2711"/>
          <ac:spMkLst>
            <pc:docMk/>
            <pc:sldMk cId="977808416" sldId="394"/>
            <ac:spMk id="11" creationId="{6B5BBB0C-E308-4BCC-B4F3-BEA2C58EDB78}"/>
          </ac:spMkLst>
        </pc:spChg>
        <pc:spChg chg="mod">
          <ac:chgData name="スリ　スラストリ" userId="033a89a0-9770-4b4e-8c46-55370294d7f3" providerId="ADAL" clId="{D0368616-F321-4758-9376-2EEAA28A86FA}" dt="2021-02-05T20:13:12.883" v="1071" actId="2711"/>
          <ac:spMkLst>
            <pc:docMk/>
            <pc:sldMk cId="977808416" sldId="394"/>
            <ac:spMk id="12" creationId="{36482298-A830-4AC7-8B92-8F02E02B0080}"/>
          </ac:spMkLst>
        </pc:spChg>
        <pc:spChg chg="mod">
          <ac:chgData name="スリ　スラストリ" userId="033a89a0-9770-4b4e-8c46-55370294d7f3" providerId="ADAL" clId="{D0368616-F321-4758-9376-2EEAA28A86FA}" dt="2021-02-05T20:13:12.883" v="1071" actId="2711"/>
          <ac:spMkLst>
            <pc:docMk/>
            <pc:sldMk cId="977808416" sldId="394"/>
            <ac:spMk id="13" creationId="{00000000-0000-0000-0000-000000000000}"/>
          </ac:spMkLst>
        </pc:spChg>
        <pc:spChg chg="mod">
          <ac:chgData name="スリ　スラストリ" userId="033a89a0-9770-4b4e-8c46-55370294d7f3" providerId="ADAL" clId="{D0368616-F321-4758-9376-2EEAA28A86FA}" dt="2021-02-05T20:13:12.883" v="1071" actId="2711"/>
          <ac:spMkLst>
            <pc:docMk/>
            <pc:sldMk cId="977808416" sldId="394"/>
            <ac:spMk id="16" creationId="{486B20D4-E5B1-4F1F-8C85-30133524B887}"/>
          </ac:spMkLst>
        </pc:spChg>
        <pc:spChg chg="mod">
          <ac:chgData name="スリ　スラストリ" userId="033a89a0-9770-4b4e-8c46-55370294d7f3" providerId="ADAL" clId="{D0368616-F321-4758-9376-2EEAA28A86FA}" dt="2021-02-05T20:13:12.883" v="1071" actId="2711"/>
          <ac:spMkLst>
            <pc:docMk/>
            <pc:sldMk cId="977808416" sldId="394"/>
            <ac:spMk id="18" creationId="{FE54923A-9E63-41E0-9FA4-A4AFB03AD2AA}"/>
          </ac:spMkLst>
        </pc:spChg>
        <pc:spChg chg="mod">
          <ac:chgData name="スリ　スラストリ" userId="033a89a0-9770-4b4e-8c46-55370294d7f3" providerId="ADAL" clId="{D0368616-F321-4758-9376-2EEAA28A86FA}" dt="2021-02-05T20:13:12.883" v="1071" actId="2711"/>
          <ac:spMkLst>
            <pc:docMk/>
            <pc:sldMk cId="977808416" sldId="394"/>
            <ac:spMk id="19" creationId="{677A806F-E793-4F20-9FB1-7FF8572ABA15}"/>
          </ac:spMkLst>
        </pc:spChg>
        <pc:spChg chg="mod">
          <ac:chgData name="スリ　スラストリ" userId="033a89a0-9770-4b4e-8c46-55370294d7f3" providerId="ADAL" clId="{D0368616-F321-4758-9376-2EEAA28A86FA}" dt="2021-02-05T20:13:12.883" v="1071" actId="2711"/>
          <ac:spMkLst>
            <pc:docMk/>
            <pc:sldMk cId="977808416" sldId="394"/>
            <ac:spMk id="20" creationId="{FA963CA5-A68A-4E83-A4FA-A33297060870}"/>
          </ac:spMkLst>
        </pc:spChg>
        <pc:spChg chg="mod">
          <ac:chgData name="スリ　スラストリ" userId="033a89a0-9770-4b4e-8c46-55370294d7f3" providerId="ADAL" clId="{D0368616-F321-4758-9376-2EEAA28A86FA}" dt="2021-02-05T20:13:12.883" v="1071" actId="2711"/>
          <ac:spMkLst>
            <pc:docMk/>
            <pc:sldMk cId="977808416" sldId="394"/>
            <ac:spMk id="21" creationId="{97953710-B044-4CE1-8F60-CF0CC992C3D3}"/>
          </ac:spMkLst>
        </pc:spChg>
        <pc:spChg chg="mod">
          <ac:chgData name="スリ　スラストリ" userId="033a89a0-9770-4b4e-8c46-55370294d7f3" providerId="ADAL" clId="{D0368616-F321-4758-9376-2EEAA28A86FA}" dt="2021-02-05T20:13:12.883" v="1071" actId="2711"/>
          <ac:spMkLst>
            <pc:docMk/>
            <pc:sldMk cId="977808416" sldId="394"/>
            <ac:spMk id="22" creationId="{FD0E9935-2B12-4867-BC7B-957CCA06BC87}"/>
          </ac:spMkLst>
        </pc:spChg>
        <pc:spChg chg="mod">
          <ac:chgData name="スリ　スラストリ" userId="033a89a0-9770-4b4e-8c46-55370294d7f3" providerId="ADAL" clId="{D0368616-F321-4758-9376-2EEAA28A86FA}" dt="2021-02-05T20:13:12.883" v="1071" actId="2711"/>
          <ac:spMkLst>
            <pc:docMk/>
            <pc:sldMk cId="977808416" sldId="394"/>
            <ac:spMk id="23" creationId="{E700AC1A-57B1-4050-900F-C8578842CD96}"/>
          </ac:spMkLst>
        </pc:spChg>
        <pc:spChg chg="mod">
          <ac:chgData name="スリ　スラストリ" userId="033a89a0-9770-4b4e-8c46-55370294d7f3" providerId="ADAL" clId="{D0368616-F321-4758-9376-2EEAA28A86FA}" dt="2021-02-05T20:13:12.883" v="1071" actId="2711"/>
          <ac:spMkLst>
            <pc:docMk/>
            <pc:sldMk cId="977808416" sldId="394"/>
            <ac:spMk id="24" creationId="{C2F11515-75EA-48CB-9E0A-91DCFAD72A89}"/>
          </ac:spMkLst>
        </pc:spChg>
        <pc:spChg chg="mod">
          <ac:chgData name="スリ　スラストリ" userId="033a89a0-9770-4b4e-8c46-55370294d7f3" providerId="ADAL" clId="{D0368616-F321-4758-9376-2EEAA28A86FA}" dt="2021-02-05T20:13:21.757" v="1072" actId="1035"/>
          <ac:spMkLst>
            <pc:docMk/>
            <pc:sldMk cId="977808416" sldId="394"/>
            <ac:spMk id="25" creationId="{24DD34D2-F2B8-488D-8B2C-C67D4F57E60E}"/>
          </ac:spMkLst>
        </pc:spChg>
        <pc:spChg chg="add mod">
          <ac:chgData name="スリ　スラストリ" userId="033a89a0-9770-4b4e-8c46-55370294d7f3" providerId="ADAL" clId="{D0368616-F321-4758-9376-2EEAA28A86FA}" dt="2021-02-05T20:26:28.465" v="1096" actId="14100"/>
          <ac:spMkLst>
            <pc:docMk/>
            <pc:sldMk cId="977808416" sldId="394"/>
            <ac:spMk id="26" creationId="{6735398B-0804-4DBE-9DF3-6CE66EE54886}"/>
          </ac:spMkLst>
        </pc:spChg>
      </pc:sldChg>
      <pc:sldChg chg="modSp mod">
        <pc:chgData name="スリ　スラストリ" userId="033a89a0-9770-4b4e-8c46-55370294d7f3" providerId="ADAL" clId="{D0368616-F321-4758-9376-2EEAA28A86FA}" dt="2021-02-05T20:28:55.724" v="1177" actId="20577"/>
        <pc:sldMkLst>
          <pc:docMk/>
          <pc:sldMk cId="59491779" sldId="395"/>
        </pc:sldMkLst>
        <pc:spChg chg="mod">
          <ac:chgData name="スリ　スラストリ" userId="033a89a0-9770-4b4e-8c46-55370294d7f3" providerId="ADAL" clId="{D0368616-F321-4758-9376-2EEAA28A86FA}" dt="2021-02-05T20:28:36.369" v="1173" actId="3064"/>
          <ac:spMkLst>
            <pc:docMk/>
            <pc:sldMk cId="59491779" sldId="395"/>
            <ac:spMk id="2" creationId="{81003D16-0245-43FB-87B6-B25F88E6F871}"/>
          </ac:spMkLst>
        </pc:spChg>
        <pc:spChg chg="mod">
          <ac:chgData name="スリ　スラストリ" userId="033a89a0-9770-4b4e-8c46-55370294d7f3" providerId="ADAL" clId="{D0368616-F321-4758-9376-2EEAA28A86FA}" dt="2021-02-05T20:27:45.950" v="1155" actId="2711"/>
          <ac:spMkLst>
            <pc:docMk/>
            <pc:sldMk cId="59491779" sldId="395"/>
            <ac:spMk id="4" creationId="{00000000-0000-0000-0000-000000000000}"/>
          </ac:spMkLst>
        </pc:spChg>
        <pc:spChg chg="mod">
          <ac:chgData name="スリ　スラストリ" userId="033a89a0-9770-4b4e-8c46-55370294d7f3" providerId="ADAL" clId="{D0368616-F321-4758-9376-2EEAA28A86FA}" dt="2021-02-05T20:28:55.724" v="1177" actId="20577"/>
          <ac:spMkLst>
            <pc:docMk/>
            <pc:sldMk cId="59491779" sldId="395"/>
            <ac:spMk id="6" creationId="{00000000-0000-0000-0000-000000000000}"/>
          </ac:spMkLst>
        </pc:spChg>
        <pc:spChg chg="mod">
          <ac:chgData name="スリ　スラストリ" userId="033a89a0-9770-4b4e-8c46-55370294d7f3" providerId="ADAL" clId="{D0368616-F321-4758-9376-2EEAA28A86FA}" dt="2021-02-05T20:27:45.950" v="1155" actId="2711"/>
          <ac:spMkLst>
            <pc:docMk/>
            <pc:sldMk cId="59491779" sldId="395"/>
            <ac:spMk id="9" creationId="{00000000-0000-0000-0000-000000000000}"/>
          </ac:spMkLst>
        </pc:spChg>
        <pc:spChg chg="mod">
          <ac:chgData name="スリ　スラストリ" userId="033a89a0-9770-4b4e-8c46-55370294d7f3" providerId="ADAL" clId="{D0368616-F321-4758-9376-2EEAA28A86FA}" dt="2021-02-05T20:27:45.950" v="1155" actId="2711"/>
          <ac:spMkLst>
            <pc:docMk/>
            <pc:sldMk cId="59491779" sldId="395"/>
            <ac:spMk id="10" creationId="{0AA6C3CD-C834-460C-92A8-95598EBCA691}"/>
          </ac:spMkLst>
        </pc:spChg>
        <pc:spChg chg="mod">
          <ac:chgData name="スリ　スラストリ" userId="033a89a0-9770-4b4e-8c46-55370294d7f3" providerId="ADAL" clId="{D0368616-F321-4758-9376-2EEAA28A86FA}" dt="2021-02-05T20:27:45.950" v="1155" actId="2711"/>
          <ac:spMkLst>
            <pc:docMk/>
            <pc:sldMk cId="59491779" sldId="395"/>
            <ac:spMk id="11" creationId="{18589544-80C5-4187-B989-84C67244B81F}"/>
          </ac:spMkLst>
        </pc:spChg>
        <pc:spChg chg="mod">
          <ac:chgData name="スリ　スラストリ" userId="033a89a0-9770-4b4e-8c46-55370294d7f3" providerId="ADAL" clId="{D0368616-F321-4758-9376-2EEAA28A86FA}" dt="2021-02-05T20:27:45.950" v="1155" actId="2711"/>
          <ac:spMkLst>
            <pc:docMk/>
            <pc:sldMk cId="59491779" sldId="395"/>
            <ac:spMk id="12" creationId="{00000000-0000-0000-0000-000000000000}"/>
          </ac:spMkLst>
        </pc:spChg>
        <pc:spChg chg="mod">
          <ac:chgData name="スリ　スラストリ" userId="033a89a0-9770-4b4e-8c46-55370294d7f3" providerId="ADAL" clId="{D0368616-F321-4758-9376-2EEAA28A86FA}" dt="2021-02-05T20:27:45.950" v="1155" actId="2711"/>
          <ac:spMkLst>
            <pc:docMk/>
            <pc:sldMk cId="59491779" sldId="395"/>
            <ac:spMk id="13" creationId="{9F8C3812-9D36-46EA-BAB0-CB4357C49A1B}"/>
          </ac:spMkLst>
        </pc:spChg>
        <pc:spChg chg="mod">
          <ac:chgData name="スリ　スラストリ" userId="033a89a0-9770-4b4e-8c46-55370294d7f3" providerId="ADAL" clId="{D0368616-F321-4758-9376-2EEAA28A86FA}" dt="2021-02-05T20:27:45.950" v="1155" actId="2711"/>
          <ac:spMkLst>
            <pc:docMk/>
            <pc:sldMk cId="59491779" sldId="395"/>
            <ac:spMk id="14" creationId="{D5F8C6C8-3CE6-4D56-AC4C-BD6DAA6725F1}"/>
          </ac:spMkLst>
        </pc:spChg>
      </pc:sldChg>
      <pc:sldChg chg="modSp mod">
        <pc:chgData name="スリ　スラストリ" userId="033a89a0-9770-4b4e-8c46-55370294d7f3" providerId="ADAL" clId="{D0368616-F321-4758-9376-2EEAA28A86FA}" dt="2021-02-05T20:34:55.260" v="1204" actId="20577"/>
        <pc:sldMkLst>
          <pc:docMk/>
          <pc:sldMk cId="3774563241" sldId="396"/>
        </pc:sldMkLst>
        <pc:spChg chg="mod">
          <ac:chgData name="スリ　スラストリ" userId="033a89a0-9770-4b4e-8c46-55370294d7f3" providerId="ADAL" clId="{D0368616-F321-4758-9376-2EEAA28A86FA}" dt="2021-02-05T20:33:02.658" v="1200" actId="2711"/>
          <ac:spMkLst>
            <pc:docMk/>
            <pc:sldMk cId="3774563241" sldId="396"/>
            <ac:spMk id="4" creationId="{00000000-0000-0000-0000-000000000000}"/>
          </ac:spMkLst>
        </pc:spChg>
        <pc:spChg chg="mod">
          <ac:chgData name="スリ　スラストリ" userId="033a89a0-9770-4b4e-8c46-55370294d7f3" providerId="ADAL" clId="{D0368616-F321-4758-9376-2EEAA28A86FA}" dt="2021-02-05T20:34:55.260" v="1204" actId="20577"/>
          <ac:spMkLst>
            <pc:docMk/>
            <pc:sldMk cId="3774563241" sldId="396"/>
            <ac:spMk id="6" creationId="{00000000-0000-0000-0000-000000000000}"/>
          </ac:spMkLst>
        </pc:spChg>
        <pc:spChg chg="mod">
          <ac:chgData name="スリ　スラストリ" userId="033a89a0-9770-4b4e-8c46-55370294d7f3" providerId="ADAL" clId="{D0368616-F321-4758-9376-2EEAA28A86FA}" dt="2021-02-05T20:33:02.658" v="1200" actId="2711"/>
          <ac:spMkLst>
            <pc:docMk/>
            <pc:sldMk cId="3774563241" sldId="396"/>
            <ac:spMk id="9" creationId="{00000000-0000-0000-0000-000000000000}"/>
          </ac:spMkLst>
        </pc:spChg>
        <pc:spChg chg="mod">
          <ac:chgData name="スリ　スラストリ" userId="033a89a0-9770-4b4e-8c46-55370294d7f3" providerId="ADAL" clId="{D0368616-F321-4758-9376-2EEAA28A86FA}" dt="2021-02-05T20:33:02.658" v="1200" actId="2711"/>
          <ac:spMkLst>
            <pc:docMk/>
            <pc:sldMk cId="3774563241" sldId="396"/>
            <ac:spMk id="14" creationId="{00000000-0000-0000-0000-000000000000}"/>
          </ac:spMkLst>
        </pc:spChg>
        <pc:spChg chg="mod">
          <ac:chgData name="スリ　スラストリ" userId="033a89a0-9770-4b4e-8c46-55370294d7f3" providerId="ADAL" clId="{D0368616-F321-4758-9376-2EEAA28A86FA}" dt="2021-02-05T20:33:02.658" v="1200" actId="2711"/>
          <ac:spMkLst>
            <pc:docMk/>
            <pc:sldMk cId="3774563241" sldId="396"/>
            <ac:spMk id="18" creationId="{00000000-0000-0000-0000-000000000000}"/>
          </ac:spMkLst>
        </pc:spChg>
      </pc:sldChg>
      <pc:sldChg chg="modSp mod">
        <pc:chgData name="スリ　スラストリ" userId="033a89a0-9770-4b4e-8c46-55370294d7f3" providerId="ADAL" clId="{D0368616-F321-4758-9376-2EEAA28A86FA}" dt="2021-02-05T20:32:51.267" v="1199" actId="20577"/>
        <pc:sldMkLst>
          <pc:docMk/>
          <pc:sldMk cId="3302971663" sldId="397"/>
        </pc:sldMkLst>
        <pc:spChg chg="mod">
          <ac:chgData name="スリ　スラストリ" userId="033a89a0-9770-4b4e-8c46-55370294d7f3" providerId="ADAL" clId="{D0368616-F321-4758-9376-2EEAA28A86FA}" dt="2021-02-05T20:32:40.427" v="1195" actId="2711"/>
          <ac:spMkLst>
            <pc:docMk/>
            <pc:sldMk cId="3302971663" sldId="397"/>
            <ac:spMk id="4" creationId="{00000000-0000-0000-0000-000000000000}"/>
          </ac:spMkLst>
        </pc:spChg>
        <pc:spChg chg="mod">
          <ac:chgData name="スリ　スラストリ" userId="033a89a0-9770-4b4e-8c46-55370294d7f3" providerId="ADAL" clId="{D0368616-F321-4758-9376-2EEAA28A86FA}" dt="2021-02-05T20:32:51.267" v="1199" actId="20577"/>
          <ac:spMkLst>
            <pc:docMk/>
            <pc:sldMk cId="3302971663" sldId="397"/>
            <ac:spMk id="6" creationId="{00000000-0000-0000-0000-000000000000}"/>
          </ac:spMkLst>
        </pc:spChg>
        <pc:spChg chg="mod">
          <ac:chgData name="スリ　スラストリ" userId="033a89a0-9770-4b4e-8c46-55370294d7f3" providerId="ADAL" clId="{D0368616-F321-4758-9376-2EEAA28A86FA}" dt="2021-02-05T20:32:40.427" v="1195" actId="2711"/>
          <ac:spMkLst>
            <pc:docMk/>
            <pc:sldMk cId="3302971663" sldId="397"/>
            <ac:spMk id="9" creationId="{00000000-0000-0000-0000-000000000000}"/>
          </ac:spMkLst>
        </pc:spChg>
        <pc:spChg chg="mod">
          <ac:chgData name="スリ　スラストリ" userId="033a89a0-9770-4b4e-8c46-55370294d7f3" providerId="ADAL" clId="{D0368616-F321-4758-9376-2EEAA28A86FA}" dt="2021-02-05T20:32:40.427" v="1195" actId="2711"/>
          <ac:spMkLst>
            <pc:docMk/>
            <pc:sldMk cId="3302971663" sldId="397"/>
            <ac:spMk id="12" creationId="{00000000-0000-0000-0000-000000000000}"/>
          </ac:spMkLst>
        </pc:spChg>
        <pc:spChg chg="mod">
          <ac:chgData name="スリ　スラストリ" userId="033a89a0-9770-4b4e-8c46-55370294d7f3" providerId="ADAL" clId="{D0368616-F321-4758-9376-2EEAA28A86FA}" dt="2021-02-05T20:32:40.427" v="1195" actId="2711"/>
          <ac:spMkLst>
            <pc:docMk/>
            <pc:sldMk cId="3302971663" sldId="397"/>
            <ac:spMk id="15" creationId="{00000000-0000-0000-0000-000000000000}"/>
          </ac:spMkLst>
        </pc:spChg>
        <pc:spChg chg="mod">
          <ac:chgData name="スリ　スラストリ" userId="033a89a0-9770-4b4e-8c46-55370294d7f3" providerId="ADAL" clId="{D0368616-F321-4758-9376-2EEAA28A86FA}" dt="2021-02-05T20:32:40.427" v="1195" actId="2711"/>
          <ac:spMkLst>
            <pc:docMk/>
            <pc:sldMk cId="3302971663" sldId="397"/>
            <ac:spMk id="16" creationId="{00000000-0000-0000-0000-000000000000}"/>
          </ac:spMkLst>
        </pc:spChg>
      </pc:sldChg>
      <pc:sldChg chg="modSp mod">
        <pc:chgData name="スリ　スラストリ" userId="033a89a0-9770-4b4e-8c46-55370294d7f3" providerId="ADAL" clId="{D0368616-F321-4758-9376-2EEAA28A86FA}" dt="2021-02-05T20:36:03.820" v="1222" actId="20577"/>
        <pc:sldMkLst>
          <pc:docMk/>
          <pc:sldMk cId="4273341216" sldId="398"/>
        </pc:sldMkLst>
        <pc:spChg chg="mod">
          <ac:chgData name="スリ　スラストリ" userId="033a89a0-9770-4b4e-8c46-55370294d7f3" providerId="ADAL" clId="{D0368616-F321-4758-9376-2EEAA28A86FA}" dt="2021-02-05T20:35:49.047" v="1218" actId="2711"/>
          <ac:spMkLst>
            <pc:docMk/>
            <pc:sldMk cId="4273341216" sldId="398"/>
            <ac:spMk id="4" creationId="{00000000-0000-0000-0000-000000000000}"/>
          </ac:spMkLst>
        </pc:spChg>
        <pc:spChg chg="mod">
          <ac:chgData name="スリ　スラストリ" userId="033a89a0-9770-4b4e-8c46-55370294d7f3" providerId="ADAL" clId="{D0368616-F321-4758-9376-2EEAA28A86FA}" dt="2021-02-05T20:36:03.820" v="1222" actId="20577"/>
          <ac:spMkLst>
            <pc:docMk/>
            <pc:sldMk cId="4273341216" sldId="398"/>
            <ac:spMk id="6" creationId="{00000000-0000-0000-0000-000000000000}"/>
          </ac:spMkLst>
        </pc:spChg>
        <pc:spChg chg="mod">
          <ac:chgData name="スリ　スラストリ" userId="033a89a0-9770-4b4e-8c46-55370294d7f3" providerId="ADAL" clId="{D0368616-F321-4758-9376-2EEAA28A86FA}" dt="2021-02-05T20:35:49.047" v="1218" actId="2711"/>
          <ac:spMkLst>
            <pc:docMk/>
            <pc:sldMk cId="4273341216" sldId="398"/>
            <ac:spMk id="9" creationId="{00000000-0000-0000-0000-000000000000}"/>
          </ac:spMkLst>
        </pc:spChg>
        <pc:spChg chg="mod">
          <ac:chgData name="スリ　スラストリ" userId="033a89a0-9770-4b4e-8c46-55370294d7f3" providerId="ADAL" clId="{D0368616-F321-4758-9376-2EEAA28A86FA}" dt="2021-02-05T20:35:49.047" v="1218" actId="2711"/>
          <ac:spMkLst>
            <pc:docMk/>
            <pc:sldMk cId="4273341216" sldId="398"/>
            <ac:spMk id="14" creationId="{00000000-0000-0000-0000-000000000000}"/>
          </ac:spMkLst>
        </pc:spChg>
        <pc:spChg chg="mod">
          <ac:chgData name="スリ　スラストリ" userId="033a89a0-9770-4b4e-8c46-55370294d7f3" providerId="ADAL" clId="{D0368616-F321-4758-9376-2EEAA28A86FA}" dt="2021-02-05T20:35:49.047" v="1218" actId="2711"/>
          <ac:spMkLst>
            <pc:docMk/>
            <pc:sldMk cId="4273341216" sldId="398"/>
            <ac:spMk id="15" creationId="{00000000-0000-0000-0000-000000000000}"/>
          </ac:spMkLst>
        </pc:spChg>
      </pc:sldChg>
      <pc:sldChg chg="modSp mod">
        <pc:chgData name="スリ　スラストリ" userId="033a89a0-9770-4b4e-8c46-55370294d7f3" providerId="ADAL" clId="{D0368616-F321-4758-9376-2EEAA28A86FA}" dt="2021-02-05T20:37:14.061" v="1234" actId="20577"/>
        <pc:sldMkLst>
          <pc:docMk/>
          <pc:sldMk cId="3264585079" sldId="399"/>
        </pc:sldMkLst>
        <pc:spChg chg="mod">
          <ac:chgData name="スリ　スラストリ" userId="033a89a0-9770-4b4e-8c46-55370294d7f3" providerId="ADAL" clId="{D0368616-F321-4758-9376-2EEAA28A86FA}" dt="2021-02-05T20:37:11.057" v="1230" actId="2711"/>
          <ac:spMkLst>
            <pc:docMk/>
            <pc:sldMk cId="3264585079" sldId="399"/>
            <ac:spMk id="4" creationId="{00000000-0000-0000-0000-000000000000}"/>
          </ac:spMkLst>
        </pc:spChg>
        <pc:spChg chg="mod">
          <ac:chgData name="スリ　スラストリ" userId="033a89a0-9770-4b4e-8c46-55370294d7f3" providerId="ADAL" clId="{D0368616-F321-4758-9376-2EEAA28A86FA}" dt="2021-02-05T20:37:14.061" v="1234" actId="20577"/>
          <ac:spMkLst>
            <pc:docMk/>
            <pc:sldMk cId="3264585079" sldId="399"/>
            <ac:spMk id="6" creationId="{00000000-0000-0000-0000-000000000000}"/>
          </ac:spMkLst>
        </pc:spChg>
        <pc:spChg chg="mod">
          <ac:chgData name="スリ　スラストリ" userId="033a89a0-9770-4b4e-8c46-55370294d7f3" providerId="ADAL" clId="{D0368616-F321-4758-9376-2EEAA28A86FA}" dt="2021-02-05T20:37:11.057" v="1230" actId="2711"/>
          <ac:spMkLst>
            <pc:docMk/>
            <pc:sldMk cId="3264585079" sldId="399"/>
            <ac:spMk id="9" creationId="{00000000-0000-0000-0000-000000000000}"/>
          </ac:spMkLst>
        </pc:spChg>
        <pc:spChg chg="mod">
          <ac:chgData name="スリ　スラストリ" userId="033a89a0-9770-4b4e-8c46-55370294d7f3" providerId="ADAL" clId="{D0368616-F321-4758-9376-2EEAA28A86FA}" dt="2021-02-05T20:37:11.057" v="1230" actId="2711"/>
          <ac:spMkLst>
            <pc:docMk/>
            <pc:sldMk cId="3264585079" sldId="399"/>
            <ac:spMk id="14" creationId="{00000000-0000-0000-0000-000000000000}"/>
          </ac:spMkLst>
        </pc:spChg>
        <pc:spChg chg="mod">
          <ac:chgData name="スリ　スラストリ" userId="033a89a0-9770-4b4e-8c46-55370294d7f3" providerId="ADAL" clId="{D0368616-F321-4758-9376-2EEAA28A86FA}" dt="2021-02-05T20:37:11.057" v="1230" actId="2711"/>
          <ac:spMkLst>
            <pc:docMk/>
            <pc:sldMk cId="3264585079" sldId="399"/>
            <ac:spMk id="16" creationId="{00000000-0000-0000-0000-000000000000}"/>
          </ac:spMkLst>
        </pc:spChg>
      </pc:sldChg>
      <pc:sldChg chg="modSp mod">
        <pc:chgData name="スリ　スラストリ" userId="033a89a0-9770-4b4e-8c46-55370294d7f3" providerId="ADAL" clId="{D0368616-F321-4758-9376-2EEAA28A86FA}" dt="2021-02-05T20:38:20.629" v="1259" actId="20577"/>
        <pc:sldMkLst>
          <pc:docMk/>
          <pc:sldMk cId="1401521362" sldId="400"/>
        </pc:sldMkLst>
        <pc:spChg chg="mod">
          <ac:chgData name="スリ　スラストリ" userId="033a89a0-9770-4b4e-8c46-55370294d7f3" providerId="ADAL" clId="{D0368616-F321-4758-9376-2EEAA28A86FA}" dt="2021-02-05T20:38:10.799" v="1255" actId="2711"/>
          <ac:spMkLst>
            <pc:docMk/>
            <pc:sldMk cId="1401521362" sldId="400"/>
            <ac:spMk id="4" creationId="{00000000-0000-0000-0000-000000000000}"/>
          </ac:spMkLst>
        </pc:spChg>
        <pc:spChg chg="mod">
          <ac:chgData name="スリ　スラストリ" userId="033a89a0-9770-4b4e-8c46-55370294d7f3" providerId="ADAL" clId="{D0368616-F321-4758-9376-2EEAA28A86FA}" dt="2021-02-05T20:38:20.629" v="1259" actId="20577"/>
          <ac:spMkLst>
            <pc:docMk/>
            <pc:sldMk cId="1401521362" sldId="400"/>
            <ac:spMk id="6" creationId="{00000000-0000-0000-0000-000000000000}"/>
          </ac:spMkLst>
        </pc:spChg>
        <pc:spChg chg="mod">
          <ac:chgData name="スリ　スラストリ" userId="033a89a0-9770-4b4e-8c46-55370294d7f3" providerId="ADAL" clId="{D0368616-F321-4758-9376-2EEAA28A86FA}" dt="2021-02-05T20:38:10.799" v="1255" actId="2711"/>
          <ac:spMkLst>
            <pc:docMk/>
            <pc:sldMk cId="1401521362" sldId="400"/>
            <ac:spMk id="9" creationId="{00000000-0000-0000-0000-000000000000}"/>
          </ac:spMkLst>
        </pc:spChg>
        <pc:spChg chg="mod">
          <ac:chgData name="スリ　スラストリ" userId="033a89a0-9770-4b4e-8c46-55370294d7f3" providerId="ADAL" clId="{D0368616-F321-4758-9376-2EEAA28A86FA}" dt="2021-02-05T20:38:10.799" v="1255" actId="2711"/>
          <ac:spMkLst>
            <pc:docMk/>
            <pc:sldMk cId="1401521362" sldId="400"/>
            <ac:spMk id="12" creationId="{00000000-0000-0000-0000-000000000000}"/>
          </ac:spMkLst>
        </pc:spChg>
      </pc:sldChg>
      <pc:sldChg chg="modSp mod">
        <pc:chgData name="スリ　スラストリ" userId="033a89a0-9770-4b4e-8c46-55370294d7f3" providerId="ADAL" clId="{D0368616-F321-4758-9376-2EEAA28A86FA}" dt="2021-02-05T20:38:34.998" v="1264" actId="2711"/>
        <pc:sldMkLst>
          <pc:docMk/>
          <pc:sldMk cId="3107992019" sldId="401"/>
        </pc:sldMkLst>
        <pc:spChg chg="mod">
          <ac:chgData name="スリ　スラストリ" userId="033a89a0-9770-4b4e-8c46-55370294d7f3" providerId="ADAL" clId="{D0368616-F321-4758-9376-2EEAA28A86FA}" dt="2021-02-05T20:38:34.998" v="1264" actId="2711"/>
          <ac:spMkLst>
            <pc:docMk/>
            <pc:sldMk cId="3107992019" sldId="401"/>
            <ac:spMk id="4" creationId="{00000000-0000-0000-0000-000000000000}"/>
          </ac:spMkLst>
        </pc:spChg>
        <pc:spChg chg="mod">
          <ac:chgData name="スリ　スラストリ" userId="033a89a0-9770-4b4e-8c46-55370294d7f3" providerId="ADAL" clId="{D0368616-F321-4758-9376-2EEAA28A86FA}" dt="2021-02-05T20:38:34.998" v="1264" actId="2711"/>
          <ac:spMkLst>
            <pc:docMk/>
            <pc:sldMk cId="3107992019" sldId="401"/>
            <ac:spMk id="6" creationId="{00000000-0000-0000-0000-000000000000}"/>
          </ac:spMkLst>
        </pc:spChg>
        <pc:spChg chg="mod">
          <ac:chgData name="スリ　スラストリ" userId="033a89a0-9770-4b4e-8c46-55370294d7f3" providerId="ADAL" clId="{D0368616-F321-4758-9376-2EEAA28A86FA}" dt="2021-02-05T20:38:34.998" v="1264" actId="2711"/>
          <ac:spMkLst>
            <pc:docMk/>
            <pc:sldMk cId="3107992019" sldId="401"/>
            <ac:spMk id="9" creationId="{00000000-0000-0000-0000-000000000000}"/>
          </ac:spMkLst>
        </pc:spChg>
        <pc:spChg chg="mod">
          <ac:chgData name="スリ　スラストリ" userId="033a89a0-9770-4b4e-8c46-55370294d7f3" providerId="ADAL" clId="{D0368616-F321-4758-9376-2EEAA28A86FA}" dt="2021-02-05T20:38:34.998" v="1264" actId="2711"/>
          <ac:spMkLst>
            <pc:docMk/>
            <pc:sldMk cId="3107992019" sldId="401"/>
            <ac:spMk id="14" creationId="{00000000-0000-0000-0000-000000000000}"/>
          </ac:spMkLst>
        </pc:spChg>
        <pc:spChg chg="mod">
          <ac:chgData name="スリ　スラストリ" userId="033a89a0-9770-4b4e-8c46-55370294d7f3" providerId="ADAL" clId="{D0368616-F321-4758-9376-2EEAA28A86FA}" dt="2021-02-05T20:38:34.998" v="1264" actId="2711"/>
          <ac:spMkLst>
            <pc:docMk/>
            <pc:sldMk cId="3107992019" sldId="401"/>
            <ac:spMk id="15" creationId="{00000000-0000-0000-0000-000000000000}"/>
          </ac:spMkLst>
        </pc:spChg>
      </pc:sldChg>
      <pc:sldChg chg="modSp mod">
        <pc:chgData name="スリ　スラストリ" userId="033a89a0-9770-4b4e-8c46-55370294d7f3" providerId="ADAL" clId="{D0368616-F321-4758-9376-2EEAA28A86FA}" dt="2021-02-06T05:08:55.861" v="1300" actId="20577"/>
        <pc:sldMkLst>
          <pc:docMk/>
          <pc:sldMk cId="2683067529" sldId="402"/>
        </pc:sldMkLst>
        <pc:spChg chg="mod">
          <ac:chgData name="スリ　スラストリ" userId="033a89a0-9770-4b4e-8c46-55370294d7f3" providerId="ADAL" clId="{D0368616-F321-4758-9376-2EEAA28A86FA}" dt="2021-02-06T05:08:52.208" v="1296" actId="2711"/>
          <ac:spMkLst>
            <pc:docMk/>
            <pc:sldMk cId="2683067529" sldId="402"/>
            <ac:spMk id="4" creationId="{00000000-0000-0000-0000-000000000000}"/>
          </ac:spMkLst>
        </pc:spChg>
        <pc:spChg chg="mod">
          <ac:chgData name="スリ　スラストリ" userId="033a89a0-9770-4b4e-8c46-55370294d7f3" providerId="ADAL" clId="{D0368616-F321-4758-9376-2EEAA28A86FA}" dt="2021-02-06T05:08:55.861" v="1300" actId="20577"/>
          <ac:spMkLst>
            <pc:docMk/>
            <pc:sldMk cId="2683067529" sldId="402"/>
            <ac:spMk id="6" creationId="{00000000-0000-0000-0000-000000000000}"/>
          </ac:spMkLst>
        </pc:spChg>
        <pc:spChg chg="mod">
          <ac:chgData name="スリ　スラストリ" userId="033a89a0-9770-4b4e-8c46-55370294d7f3" providerId="ADAL" clId="{D0368616-F321-4758-9376-2EEAA28A86FA}" dt="2021-02-06T05:08:52.208" v="1296" actId="2711"/>
          <ac:spMkLst>
            <pc:docMk/>
            <pc:sldMk cId="2683067529" sldId="402"/>
            <ac:spMk id="9" creationId="{00000000-0000-0000-0000-000000000000}"/>
          </ac:spMkLst>
        </pc:spChg>
        <pc:spChg chg="mod">
          <ac:chgData name="スリ　スラストリ" userId="033a89a0-9770-4b4e-8c46-55370294d7f3" providerId="ADAL" clId="{D0368616-F321-4758-9376-2EEAA28A86FA}" dt="2021-02-06T05:08:52.208" v="1296" actId="2711"/>
          <ac:spMkLst>
            <pc:docMk/>
            <pc:sldMk cId="2683067529" sldId="402"/>
            <ac:spMk id="13" creationId="{00000000-0000-0000-0000-000000000000}"/>
          </ac:spMkLst>
        </pc:spChg>
        <pc:spChg chg="mod">
          <ac:chgData name="スリ　スラストリ" userId="033a89a0-9770-4b4e-8c46-55370294d7f3" providerId="ADAL" clId="{D0368616-F321-4758-9376-2EEAA28A86FA}" dt="2021-02-06T05:08:52.208" v="1296" actId="2711"/>
          <ac:spMkLst>
            <pc:docMk/>
            <pc:sldMk cId="2683067529" sldId="402"/>
            <ac:spMk id="27" creationId="{00000000-0000-0000-0000-000000000000}"/>
          </ac:spMkLst>
        </pc:spChg>
      </pc:sldChg>
      <pc:sldChg chg="modSp mod">
        <pc:chgData name="スリ　スラストリ" userId="033a89a0-9770-4b4e-8c46-55370294d7f3" providerId="ADAL" clId="{D0368616-F321-4758-9376-2EEAA28A86FA}" dt="2021-02-06T05:05:31.646" v="1290" actId="20577"/>
        <pc:sldMkLst>
          <pc:docMk/>
          <pc:sldMk cId="4175877792" sldId="403"/>
        </pc:sldMkLst>
        <pc:spChg chg="mod">
          <ac:chgData name="スリ　スラストリ" userId="033a89a0-9770-4b4e-8c46-55370294d7f3" providerId="ADAL" clId="{D0368616-F321-4758-9376-2EEAA28A86FA}" dt="2021-02-06T05:05:27.968" v="1286" actId="2711"/>
          <ac:spMkLst>
            <pc:docMk/>
            <pc:sldMk cId="4175877792" sldId="403"/>
            <ac:spMk id="4" creationId="{00000000-0000-0000-0000-000000000000}"/>
          </ac:spMkLst>
        </pc:spChg>
        <pc:spChg chg="mod">
          <ac:chgData name="スリ　スラストリ" userId="033a89a0-9770-4b4e-8c46-55370294d7f3" providerId="ADAL" clId="{D0368616-F321-4758-9376-2EEAA28A86FA}" dt="2021-02-06T05:05:31.646" v="1290" actId="20577"/>
          <ac:spMkLst>
            <pc:docMk/>
            <pc:sldMk cId="4175877792" sldId="403"/>
            <ac:spMk id="6" creationId="{00000000-0000-0000-0000-000000000000}"/>
          </ac:spMkLst>
        </pc:spChg>
        <pc:spChg chg="mod">
          <ac:chgData name="スリ　スラストリ" userId="033a89a0-9770-4b4e-8c46-55370294d7f3" providerId="ADAL" clId="{D0368616-F321-4758-9376-2EEAA28A86FA}" dt="2021-02-06T05:05:27.968" v="1286" actId="2711"/>
          <ac:spMkLst>
            <pc:docMk/>
            <pc:sldMk cId="4175877792" sldId="403"/>
            <ac:spMk id="9" creationId="{00000000-0000-0000-0000-000000000000}"/>
          </ac:spMkLst>
        </pc:spChg>
        <pc:spChg chg="mod">
          <ac:chgData name="スリ　スラストリ" userId="033a89a0-9770-4b4e-8c46-55370294d7f3" providerId="ADAL" clId="{D0368616-F321-4758-9376-2EEAA28A86FA}" dt="2021-02-06T05:05:27.968" v="1286" actId="2711"/>
          <ac:spMkLst>
            <pc:docMk/>
            <pc:sldMk cId="4175877792" sldId="403"/>
            <ac:spMk id="14" creationId="{00000000-0000-0000-0000-000000000000}"/>
          </ac:spMkLst>
        </pc:spChg>
        <pc:spChg chg="mod">
          <ac:chgData name="スリ　スラストリ" userId="033a89a0-9770-4b4e-8c46-55370294d7f3" providerId="ADAL" clId="{D0368616-F321-4758-9376-2EEAA28A86FA}" dt="2021-02-06T05:05:27.968" v="1286" actId="2711"/>
          <ac:spMkLst>
            <pc:docMk/>
            <pc:sldMk cId="4175877792" sldId="403"/>
            <ac:spMk id="27" creationId="{00000000-0000-0000-0000-000000000000}"/>
          </ac:spMkLst>
        </pc:spChg>
        <pc:spChg chg="mod">
          <ac:chgData name="スリ　スラストリ" userId="033a89a0-9770-4b4e-8c46-55370294d7f3" providerId="ADAL" clId="{D0368616-F321-4758-9376-2EEAA28A86FA}" dt="2021-02-06T05:05:27.968" v="1286" actId="2711"/>
          <ac:spMkLst>
            <pc:docMk/>
            <pc:sldMk cId="4175877792" sldId="403"/>
            <ac:spMk id="28" creationId="{00000000-0000-0000-0000-000000000000}"/>
          </ac:spMkLst>
        </pc:spChg>
      </pc:sldChg>
      <pc:sldChg chg="modSp mod">
        <pc:chgData name="スリ　スラストリ" userId="033a89a0-9770-4b4e-8c46-55370294d7f3" providerId="ADAL" clId="{D0368616-F321-4758-9376-2EEAA28A86FA}" dt="2021-02-06T05:09:28.549" v="1310" actId="20577"/>
        <pc:sldMkLst>
          <pc:docMk/>
          <pc:sldMk cId="845671330" sldId="404"/>
        </pc:sldMkLst>
        <pc:spChg chg="mod">
          <ac:chgData name="スリ　スラストリ" userId="033a89a0-9770-4b4e-8c46-55370294d7f3" providerId="ADAL" clId="{D0368616-F321-4758-9376-2EEAA28A86FA}" dt="2021-02-06T05:09:22.693" v="1306" actId="2711"/>
          <ac:spMkLst>
            <pc:docMk/>
            <pc:sldMk cId="845671330" sldId="404"/>
            <ac:spMk id="4" creationId="{00000000-0000-0000-0000-000000000000}"/>
          </ac:spMkLst>
        </pc:spChg>
        <pc:spChg chg="mod">
          <ac:chgData name="スリ　スラストリ" userId="033a89a0-9770-4b4e-8c46-55370294d7f3" providerId="ADAL" clId="{D0368616-F321-4758-9376-2EEAA28A86FA}" dt="2021-02-06T05:09:28.549" v="1310" actId="20577"/>
          <ac:spMkLst>
            <pc:docMk/>
            <pc:sldMk cId="845671330" sldId="404"/>
            <ac:spMk id="6" creationId="{00000000-0000-0000-0000-000000000000}"/>
          </ac:spMkLst>
        </pc:spChg>
        <pc:spChg chg="mod">
          <ac:chgData name="スリ　スラストリ" userId="033a89a0-9770-4b4e-8c46-55370294d7f3" providerId="ADAL" clId="{D0368616-F321-4758-9376-2EEAA28A86FA}" dt="2021-02-06T05:09:22.693" v="1306" actId="2711"/>
          <ac:spMkLst>
            <pc:docMk/>
            <pc:sldMk cId="845671330" sldId="404"/>
            <ac:spMk id="9" creationId="{00000000-0000-0000-0000-000000000000}"/>
          </ac:spMkLst>
        </pc:spChg>
      </pc:sldChg>
      <pc:sldChg chg="modSp mod">
        <pc:chgData name="スリ　スラストリ" userId="033a89a0-9770-4b4e-8c46-55370294d7f3" providerId="ADAL" clId="{D0368616-F321-4758-9376-2EEAA28A86FA}" dt="2021-02-06T05:11:56.929" v="1343" actId="20577"/>
        <pc:sldMkLst>
          <pc:docMk/>
          <pc:sldMk cId="2675091541" sldId="405"/>
        </pc:sldMkLst>
        <pc:spChg chg="mod">
          <ac:chgData name="スリ　スラストリ" userId="033a89a0-9770-4b4e-8c46-55370294d7f3" providerId="ADAL" clId="{D0368616-F321-4758-9376-2EEAA28A86FA}" dt="2021-02-06T05:10:22.030" v="1312"/>
          <ac:spMkLst>
            <pc:docMk/>
            <pc:sldMk cId="2675091541" sldId="405"/>
            <ac:spMk id="4" creationId="{00000000-0000-0000-0000-000000000000}"/>
          </ac:spMkLst>
        </pc:spChg>
        <pc:spChg chg="mod">
          <ac:chgData name="スリ　スラストリ" userId="033a89a0-9770-4b4e-8c46-55370294d7f3" providerId="ADAL" clId="{D0368616-F321-4758-9376-2EEAA28A86FA}" dt="2021-02-06T05:09:35.658" v="1311" actId="2711"/>
          <ac:spMkLst>
            <pc:docMk/>
            <pc:sldMk cId="2675091541" sldId="405"/>
            <ac:spMk id="6" creationId="{00000000-0000-0000-0000-000000000000}"/>
          </ac:spMkLst>
        </pc:spChg>
        <pc:spChg chg="mod">
          <ac:chgData name="スリ　スラストリ" userId="033a89a0-9770-4b4e-8c46-55370294d7f3" providerId="ADAL" clId="{D0368616-F321-4758-9376-2EEAA28A86FA}" dt="2021-02-06T05:09:35.658" v="1311" actId="2711"/>
          <ac:spMkLst>
            <pc:docMk/>
            <pc:sldMk cId="2675091541" sldId="405"/>
            <ac:spMk id="9" creationId="{00000000-0000-0000-0000-000000000000}"/>
          </ac:spMkLst>
        </pc:spChg>
        <pc:spChg chg="mod">
          <ac:chgData name="スリ　スラストリ" userId="033a89a0-9770-4b4e-8c46-55370294d7f3" providerId="ADAL" clId="{D0368616-F321-4758-9376-2EEAA28A86FA}" dt="2021-02-06T05:11:40.879" v="1328" actId="20577"/>
          <ac:spMkLst>
            <pc:docMk/>
            <pc:sldMk cId="2675091541" sldId="405"/>
            <ac:spMk id="11" creationId="{00000000-0000-0000-0000-000000000000}"/>
          </ac:spMkLst>
        </pc:spChg>
        <pc:spChg chg="mod">
          <ac:chgData name="スリ　スラストリ" userId="033a89a0-9770-4b4e-8c46-55370294d7f3" providerId="ADAL" clId="{D0368616-F321-4758-9376-2EEAA28A86FA}" dt="2021-02-06T05:11:24.699" v="1317" actId="20577"/>
          <ac:spMkLst>
            <pc:docMk/>
            <pc:sldMk cId="2675091541" sldId="405"/>
            <ac:spMk id="12" creationId="{00000000-0000-0000-0000-000000000000}"/>
          </ac:spMkLst>
        </pc:spChg>
        <pc:spChg chg="mod">
          <ac:chgData name="スリ　スラストリ" userId="033a89a0-9770-4b4e-8c46-55370294d7f3" providerId="ADAL" clId="{D0368616-F321-4758-9376-2EEAA28A86FA}" dt="2021-02-06T05:11:56.929" v="1343" actId="20577"/>
          <ac:spMkLst>
            <pc:docMk/>
            <pc:sldMk cId="2675091541" sldId="405"/>
            <ac:spMk id="13" creationId="{00000000-0000-0000-0000-000000000000}"/>
          </ac:spMkLst>
        </pc:spChg>
        <pc:spChg chg="mod">
          <ac:chgData name="スリ　スラストリ" userId="033a89a0-9770-4b4e-8c46-55370294d7f3" providerId="ADAL" clId="{D0368616-F321-4758-9376-2EEAA28A86FA}" dt="2021-02-06T05:11:49.286" v="1334" actId="20577"/>
          <ac:spMkLst>
            <pc:docMk/>
            <pc:sldMk cId="2675091541" sldId="405"/>
            <ac:spMk id="14" creationId="{00000000-0000-0000-0000-000000000000}"/>
          </ac:spMkLst>
        </pc:spChg>
      </pc:sldChg>
      <pc:sldChg chg="modSp mod">
        <pc:chgData name="スリ　スラストリ" userId="033a89a0-9770-4b4e-8c46-55370294d7f3" providerId="ADAL" clId="{D0368616-F321-4758-9376-2EEAA28A86FA}" dt="2021-02-06T05:12:27.468" v="1362" actId="20577"/>
        <pc:sldMkLst>
          <pc:docMk/>
          <pc:sldMk cId="1636015143" sldId="406"/>
        </pc:sldMkLst>
        <pc:spChg chg="mod">
          <ac:chgData name="スリ　スラストリ" userId="033a89a0-9770-4b4e-8c46-55370294d7f3" providerId="ADAL" clId="{D0368616-F321-4758-9376-2EEAA28A86FA}" dt="2021-02-06T05:12:08.734" v="1344" actId="2711"/>
          <ac:spMkLst>
            <pc:docMk/>
            <pc:sldMk cId="1636015143" sldId="406"/>
            <ac:spMk id="4" creationId="{00000000-0000-0000-0000-000000000000}"/>
          </ac:spMkLst>
        </pc:spChg>
        <pc:spChg chg="mod">
          <ac:chgData name="スリ　スラストリ" userId="033a89a0-9770-4b4e-8c46-55370294d7f3" providerId="ADAL" clId="{D0368616-F321-4758-9376-2EEAA28A86FA}" dt="2021-02-06T05:12:27.468" v="1362" actId="20577"/>
          <ac:spMkLst>
            <pc:docMk/>
            <pc:sldMk cId="1636015143" sldId="406"/>
            <ac:spMk id="6" creationId="{00000000-0000-0000-0000-000000000000}"/>
          </ac:spMkLst>
        </pc:spChg>
        <pc:spChg chg="mod">
          <ac:chgData name="スリ　スラストリ" userId="033a89a0-9770-4b4e-8c46-55370294d7f3" providerId="ADAL" clId="{D0368616-F321-4758-9376-2EEAA28A86FA}" dt="2021-02-06T05:12:08.734" v="1344" actId="2711"/>
          <ac:spMkLst>
            <pc:docMk/>
            <pc:sldMk cId="1636015143" sldId="406"/>
            <ac:spMk id="9" creationId="{00000000-0000-0000-0000-000000000000}"/>
          </ac:spMkLst>
        </pc:spChg>
        <pc:spChg chg="mod">
          <ac:chgData name="スリ　スラストリ" userId="033a89a0-9770-4b4e-8c46-55370294d7f3" providerId="ADAL" clId="{D0368616-F321-4758-9376-2EEAA28A86FA}" dt="2021-02-06T05:12:08.734" v="1344" actId="2711"/>
          <ac:spMkLst>
            <pc:docMk/>
            <pc:sldMk cId="1636015143" sldId="406"/>
            <ac:spMk id="13" creationId="{00000000-0000-0000-0000-000000000000}"/>
          </ac:spMkLst>
        </pc:spChg>
        <pc:spChg chg="mod">
          <ac:chgData name="スリ　スラストリ" userId="033a89a0-9770-4b4e-8c46-55370294d7f3" providerId="ADAL" clId="{D0368616-F321-4758-9376-2EEAA28A86FA}" dt="2021-02-06T05:12:24.082" v="1358" actId="20577"/>
          <ac:spMkLst>
            <pc:docMk/>
            <pc:sldMk cId="1636015143" sldId="406"/>
            <ac:spMk id="14" creationId="{00000000-0000-0000-0000-000000000000}"/>
          </ac:spMkLst>
        </pc:spChg>
      </pc:sldChg>
      <pc:sldChg chg="modSp mod">
        <pc:chgData name="スリ　スラストリ" userId="033a89a0-9770-4b4e-8c46-55370294d7f3" providerId="ADAL" clId="{D0368616-F321-4758-9376-2EEAA28A86FA}" dt="2021-02-06T05:13:17.939" v="1386" actId="20577"/>
        <pc:sldMkLst>
          <pc:docMk/>
          <pc:sldMk cId="453964634" sldId="407"/>
        </pc:sldMkLst>
        <pc:spChg chg="mod">
          <ac:chgData name="スリ　スラストリ" userId="033a89a0-9770-4b4e-8c46-55370294d7f3" providerId="ADAL" clId="{D0368616-F321-4758-9376-2EEAA28A86FA}" dt="2021-02-06T05:12:35.863" v="1363" actId="2711"/>
          <ac:spMkLst>
            <pc:docMk/>
            <pc:sldMk cId="453964634" sldId="407"/>
            <ac:spMk id="2" creationId="{1A2826A7-1949-48CE-853B-9A3E39E25763}"/>
          </ac:spMkLst>
        </pc:spChg>
        <pc:spChg chg="mod">
          <ac:chgData name="スリ　スラストリ" userId="033a89a0-9770-4b4e-8c46-55370294d7f3" providerId="ADAL" clId="{D0368616-F321-4758-9376-2EEAA28A86FA}" dt="2021-02-06T05:13:04.678" v="1382" actId="20577"/>
          <ac:spMkLst>
            <pc:docMk/>
            <pc:sldMk cId="453964634" sldId="407"/>
            <ac:spMk id="4" creationId="{00000000-0000-0000-0000-000000000000}"/>
          </ac:spMkLst>
        </pc:spChg>
        <pc:spChg chg="mod">
          <ac:chgData name="スリ　スラストリ" userId="033a89a0-9770-4b4e-8c46-55370294d7f3" providerId="ADAL" clId="{D0368616-F321-4758-9376-2EEAA28A86FA}" dt="2021-02-06T05:13:17.939" v="1386" actId="20577"/>
          <ac:spMkLst>
            <pc:docMk/>
            <pc:sldMk cId="453964634" sldId="407"/>
            <ac:spMk id="6" creationId="{00000000-0000-0000-0000-000000000000}"/>
          </ac:spMkLst>
        </pc:spChg>
        <pc:spChg chg="mod">
          <ac:chgData name="スリ　スラストリ" userId="033a89a0-9770-4b4e-8c46-55370294d7f3" providerId="ADAL" clId="{D0368616-F321-4758-9376-2EEAA28A86FA}" dt="2021-02-06T05:12:35.863" v="1363" actId="2711"/>
          <ac:spMkLst>
            <pc:docMk/>
            <pc:sldMk cId="453964634" sldId="407"/>
            <ac:spMk id="9" creationId="{00000000-0000-0000-0000-000000000000}"/>
          </ac:spMkLst>
        </pc:spChg>
        <pc:spChg chg="mod">
          <ac:chgData name="スリ　スラストリ" userId="033a89a0-9770-4b4e-8c46-55370294d7f3" providerId="ADAL" clId="{D0368616-F321-4758-9376-2EEAA28A86FA}" dt="2021-02-06T05:12:35.863" v="1363" actId="2711"/>
          <ac:spMkLst>
            <pc:docMk/>
            <pc:sldMk cId="453964634" sldId="407"/>
            <ac:spMk id="12" creationId="{00000000-0000-0000-0000-000000000000}"/>
          </ac:spMkLst>
        </pc:spChg>
        <pc:spChg chg="mod">
          <ac:chgData name="スリ　スラストリ" userId="033a89a0-9770-4b4e-8c46-55370294d7f3" providerId="ADAL" clId="{D0368616-F321-4758-9376-2EEAA28A86FA}" dt="2021-02-06T05:12:35.863" v="1363" actId="2711"/>
          <ac:spMkLst>
            <pc:docMk/>
            <pc:sldMk cId="453964634" sldId="407"/>
            <ac:spMk id="13" creationId="{00000000-0000-0000-0000-000000000000}"/>
          </ac:spMkLst>
        </pc:spChg>
        <pc:spChg chg="mod">
          <ac:chgData name="スリ　スラストリ" userId="033a89a0-9770-4b4e-8c46-55370294d7f3" providerId="ADAL" clId="{D0368616-F321-4758-9376-2EEAA28A86FA}" dt="2021-02-06T05:12:35.863" v="1363" actId="2711"/>
          <ac:spMkLst>
            <pc:docMk/>
            <pc:sldMk cId="453964634" sldId="407"/>
            <ac:spMk id="14" creationId="{8586FA20-CEC2-475C-97C0-A2424BC6F5B6}"/>
          </ac:spMkLst>
        </pc:spChg>
        <pc:spChg chg="mod">
          <ac:chgData name="スリ　スラストリ" userId="033a89a0-9770-4b4e-8c46-55370294d7f3" providerId="ADAL" clId="{D0368616-F321-4758-9376-2EEAA28A86FA}" dt="2021-02-06T05:12:35.863" v="1363" actId="2711"/>
          <ac:spMkLst>
            <pc:docMk/>
            <pc:sldMk cId="453964634" sldId="407"/>
            <ac:spMk id="15" creationId="{255D244E-14C4-4906-9D6F-B70CCB56BD2D}"/>
          </ac:spMkLst>
        </pc:spChg>
        <pc:spChg chg="mod">
          <ac:chgData name="スリ　スラストリ" userId="033a89a0-9770-4b4e-8c46-55370294d7f3" providerId="ADAL" clId="{D0368616-F321-4758-9376-2EEAA28A86FA}" dt="2021-02-06T05:12:35.863" v="1363" actId="2711"/>
          <ac:spMkLst>
            <pc:docMk/>
            <pc:sldMk cId="453964634" sldId="407"/>
            <ac:spMk id="16" creationId="{AF71550A-7C58-4FE6-807D-A32FD2F2BCAB}"/>
          </ac:spMkLst>
        </pc:spChg>
        <pc:spChg chg="mod">
          <ac:chgData name="スリ　スラストリ" userId="033a89a0-9770-4b4e-8c46-55370294d7f3" providerId="ADAL" clId="{D0368616-F321-4758-9376-2EEAA28A86FA}" dt="2021-02-06T05:12:35.863" v="1363" actId="2711"/>
          <ac:spMkLst>
            <pc:docMk/>
            <pc:sldMk cId="453964634" sldId="407"/>
            <ac:spMk id="17" creationId="{13039B01-908B-4FB9-A511-78B89AF91318}"/>
          </ac:spMkLst>
        </pc:spChg>
        <pc:spChg chg="mod">
          <ac:chgData name="スリ　スラストリ" userId="033a89a0-9770-4b4e-8c46-55370294d7f3" providerId="ADAL" clId="{D0368616-F321-4758-9376-2EEAA28A86FA}" dt="2021-02-06T05:12:35.863" v="1363" actId="2711"/>
          <ac:spMkLst>
            <pc:docMk/>
            <pc:sldMk cId="453964634" sldId="407"/>
            <ac:spMk id="18" creationId="{02E4B706-CBAF-4C9B-987B-62A5C58C87CC}"/>
          </ac:spMkLst>
        </pc:spChg>
        <pc:spChg chg="mod">
          <ac:chgData name="スリ　スラストリ" userId="033a89a0-9770-4b4e-8c46-55370294d7f3" providerId="ADAL" clId="{D0368616-F321-4758-9376-2EEAA28A86FA}" dt="2021-02-06T05:12:35.863" v="1363" actId="2711"/>
          <ac:spMkLst>
            <pc:docMk/>
            <pc:sldMk cId="453964634" sldId="407"/>
            <ac:spMk id="19" creationId="{2A15452E-8CCF-4C77-BB8F-8CBD6436F11B}"/>
          </ac:spMkLst>
        </pc:spChg>
        <pc:spChg chg="mod">
          <ac:chgData name="スリ　スラストリ" userId="033a89a0-9770-4b4e-8c46-55370294d7f3" providerId="ADAL" clId="{D0368616-F321-4758-9376-2EEAA28A86FA}" dt="2021-02-06T05:12:35.863" v="1363" actId="2711"/>
          <ac:spMkLst>
            <pc:docMk/>
            <pc:sldMk cId="453964634" sldId="407"/>
            <ac:spMk id="20" creationId="{C05FD9BC-F2A8-4484-B023-A3AB5206DB36}"/>
          </ac:spMkLst>
        </pc:spChg>
        <pc:spChg chg="mod">
          <ac:chgData name="スリ　スラストリ" userId="033a89a0-9770-4b4e-8c46-55370294d7f3" providerId="ADAL" clId="{D0368616-F321-4758-9376-2EEAA28A86FA}" dt="2021-02-06T05:12:35.863" v="1363" actId="2711"/>
          <ac:spMkLst>
            <pc:docMk/>
            <pc:sldMk cId="453964634" sldId="407"/>
            <ac:spMk id="21" creationId="{28CF5F37-B67A-4575-B7A0-E24A2B02DEB2}"/>
          </ac:spMkLst>
        </pc:spChg>
        <pc:spChg chg="mod">
          <ac:chgData name="スリ　スラストリ" userId="033a89a0-9770-4b4e-8c46-55370294d7f3" providerId="ADAL" clId="{D0368616-F321-4758-9376-2EEAA28A86FA}" dt="2021-02-06T05:12:35.863" v="1363" actId="2711"/>
          <ac:spMkLst>
            <pc:docMk/>
            <pc:sldMk cId="453964634" sldId="407"/>
            <ac:spMk id="22" creationId="{DC071C60-F086-4789-A4E3-18DA204FFD09}"/>
          </ac:spMkLst>
        </pc:spChg>
        <pc:spChg chg="mod">
          <ac:chgData name="スリ　スラストリ" userId="033a89a0-9770-4b4e-8c46-55370294d7f3" providerId="ADAL" clId="{D0368616-F321-4758-9376-2EEAA28A86FA}" dt="2021-02-06T05:12:35.863" v="1363" actId="2711"/>
          <ac:spMkLst>
            <pc:docMk/>
            <pc:sldMk cId="453964634" sldId="407"/>
            <ac:spMk id="23" creationId="{BF96FBBC-3188-43FC-8DC5-134FF555C2B0}"/>
          </ac:spMkLst>
        </pc:spChg>
        <pc:spChg chg="mod">
          <ac:chgData name="スリ　スラストリ" userId="033a89a0-9770-4b4e-8c46-55370294d7f3" providerId="ADAL" clId="{D0368616-F321-4758-9376-2EEAA28A86FA}" dt="2021-02-06T05:12:35.863" v="1363" actId="2711"/>
          <ac:spMkLst>
            <pc:docMk/>
            <pc:sldMk cId="453964634" sldId="407"/>
            <ac:spMk id="24" creationId="{59C11E82-C682-4621-A419-F1667DC307D6}"/>
          </ac:spMkLst>
        </pc:spChg>
        <pc:spChg chg="mod">
          <ac:chgData name="スリ　スラストリ" userId="033a89a0-9770-4b4e-8c46-55370294d7f3" providerId="ADAL" clId="{D0368616-F321-4758-9376-2EEAA28A86FA}" dt="2021-02-06T05:12:35.863" v="1363" actId="2711"/>
          <ac:spMkLst>
            <pc:docMk/>
            <pc:sldMk cId="453964634" sldId="407"/>
            <ac:spMk id="25" creationId="{4A09A099-D746-4EF1-A4FC-F8D534D17672}"/>
          </ac:spMkLst>
        </pc:spChg>
        <pc:spChg chg="mod">
          <ac:chgData name="スリ　スラストリ" userId="033a89a0-9770-4b4e-8c46-55370294d7f3" providerId="ADAL" clId="{D0368616-F321-4758-9376-2EEAA28A86FA}" dt="2021-02-06T05:12:35.863" v="1363" actId="2711"/>
          <ac:spMkLst>
            <pc:docMk/>
            <pc:sldMk cId="453964634" sldId="407"/>
            <ac:spMk id="26" creationId="{F843F148-27A2-4B56-A5C4-634E31AD85CB}"/>
          </ac:spMkLst>
        </pc:spChg>
      </pc:sldChg>
      <pc:sldChg chg="modSp mod">
        <pc:chgData name="スリ　スラストリ" userId="033a89a0-9770-4b4e-8c46-55370294d7f3" providerId="ADAL" clId="{D0368616-F321-4758-9376-2EEAA28A86FA}" dt="2021-02-06T05:14:03.045" v="1397" actId="20577"/>
        <pc:sldMkLst>
          <pc:docMk/>
          <pc:sldMk cId="211588140" sldId="408"/>
        </pc:sldMkLst>
        <pc:spChg chg="mod">
          <ac:chgData name="スリ　スラストリ" userId="033a89a0-9770-4b4e-8c46-55370294d7f3" providerId="ADAL" clId="{D0368616-F321-4758-9376-2EEAA28A86FA}" dt="2021-02-06T05:13:54.240" v="1393" actId="2711"/>
          <ac:spMkLst>
            <pc:docMk/>
            <pc:sldMk cId="211588140" sldId="408"/>
            <ac:spMk id="4" creationId="{00000000-0000-0000-0000-000000000000}"/>
          </ac:spMkLst>
        </pc:spChg>
        <pc:spChg chg="mod">
          <ac:chgData name="スリ　スラストリ" userId="033a89a0-9770-4b4e-8c46-55370294d7f3" providerId="ADAL" clId="{D0368616-F321-4758-9376-2EEAA28A86FA}" dt="2021-02-06T05:14:03.045" v="1397" actId="20577"/>
          <ac:spMkLst>
            <pc:docMk/>
            <pc:sldMk cId="211588140" sldId="408"/>
            <ac:spMk id="6" creationId="{00000000-0000-0000-0000-000000000000}"/>
          </ac:spMkLst>
        </pc:spChg>
        <pc:spChg chg="mod">
          <ac:chgData name="スリ　スラストリ" userId="033a89a0-9770-4b4e-8c46-55370294d7f3" providerId="ADAL" clId="{D0368616-F321-4758-9376-2EEAA28A86FA}" dt="2021-02-06T05:13:54.240" v="1393" actId="2711"/>
          <ac:spMkLst>
            <pc:docMk/>
            <pc:sldMk cId="211588140" sldId="408"/>
            <ac:spMk id="9" creationId="{00000000-0000-0000-0000-000000000000}"/>
          </ac:spMkLst>
        </pc:spChg>
        <pc:spChg chg="mod">
          <ac:chgData name="スリ　スラストリ" userId="033a89a0-9770-4b4e-8c46-55370294d7f3" providerId="ADAL" clId="{D0368616-F321-4758-9376-2EEAA28A86FA}" dt="2021-02-06T05:13:54.240" v="1393" actId="2711"/>
          <ac:spMkLst>
            <pc:docMk/>
            <pc:sldMk cId="211588140" sldId="408"/>
            <ac:spMk id="11" creationId="{00000000-0000-0000-0000-000000000000}"/>
          </ac:spMkLst>
        </pc:spChg>
        <pc:spChg chg="mod">
          <ac:chgData name="スリ　スラストリ" userId="033a89a0-9770-4b4e-8c46-55370294d7f3" providerId="ADAL" clId="{D0368616-F321-4758-9376-2EEAA28A86FA}" dt="2021-02-06T05:13:54.240" v="1393" actId="2711"/>
          <ac:spMkLst>
            <pc:docMk/>
            <pc:sldMk cId="211588140" sldId="408"/>
            <ac:spMk id="12" creationId="{00000000-0000-0000-0000-000000000000}"/>
          </ac:spMkLst>
        </pc:spChg>
        <pc:spChg chg="mod">
          <ac:chgData name="スリ　スラストリ" userId="033a89a0-9770-4b4e-8c46-55370294d7f3" providerId="ADAL" clId="{D0368616-F321-4758-9376-2EEAA28A86FA}" dt="2021-02-06T05:13:54.240" v="1393" actId="2711"/>
          <ac:spMkLst>
            <pc:docMk/>
            <pc:sldMk cId="211588140" sldId="408"/>
            <ac:spMk id="13" creationId="{00000000-0000-0000-0000-000000000000}"/>
          </ac:spMkLst>
        </pc:spChg>
      </pc:sldChg>
      <pc:sldChg chg="modSp mod">
        <pc:chgData name="スリ　スラストリ" userId="033a89a0-9770-4b4e-8c46-55370294d7f3" providerId="ADAL" clId="{D0368616-F321-4758-9376-2EEAA28A86FA}" dt="2021-02-06T05:14:28.251" v="1402" actId="20577"/>
        <pc:sldMkLst>
          <pc:docMk/>
          <pc:sldMk cId="3417403815" sldId="409"/>
        </pc:sldMkLst>
        <pc:spChg chg="mod">
          <ac:chgData name="スリ　スラストリ" userId="033a89a0-9770-4b4e-8c46-55370294d7f3" providerId="ADAL" clId="{D0368616-F321-4758-9376-2EEAA28A86FA}" dt="2021-02-06T05:14:11.338" v="1398" actId="2711"/>
          <ac:spMkLst>
            <pc:docMk/>
            <pc:sldMk cId="3417403815" sldId="409"/>
            <ac:spMk id="4" creationId="{00000000-0000-0000-0000-000000000000}"/>
          </ac:spMkLst>
        </pc:spChg>
        <pc:spChg chg="mod">
          <ac:chgData name="スリ　スラストリ" userId="033a89a0-9770-4b4e-8c46-55370294d7f3" providerId="ADAL" clId="{D0368616-F321-4758-9376-2EEAA28A86FA}" dt="2021-02-06T05:14:28.251" v="1402" actId="20577"/>
          <ac:spMkLst>
            <pc:docMk/>
            <pc:sldMk cId="3417403815" sldId="409"/>
            <ac:spMk id="6" creationId="{00000000-0000-0000-0000-000000000000}"/>
          </ac:spMkLst>
        </pc:spChg>
        <pc:spChg chg="mod">
          <ac:chgData name="スリ　スラストリ" userId="033a89a0-9770-4b4e-8c46-55370294d7f3" providerId="ADAL" clId="{D0368616-F321-4758-9376-2EEAA28A86FA}" dt="2021-02-06T05:14:11.338" v="1398" actId="2711"/>
          <ac:spMkLst>
            <pc:docMk/>
            <pc:sldMk cId="3417403815" sldId="409"/>
            <ac:spMk id="9" creationId="{00000000-0000-0000-0000-000000000000}"/>
          </ac:spMkLst>
        </pc:spChg>
        <pc:spChg chg="mod">
          <ac:chgData name="スリ　スラストリ" userId="033a89a0-9770-4b4e-8c46-55370294d7f3" providerId="ADAL" clId="{D0368616-F321-4758-9376-2EEAA28A86FA}" dt="2021-02-06T05:14:11.338" v="1398" actId="2711"/>
          <ac:spMkLst>
            <pc:docMk/>
            <pc:sldMk cId="3417403815" sldId="409"/>
            <ac:spMk id="14" creationId="{00000000-0000-0000-0000-000000000000}"/>
          </ac:spMkLst>
        </pc:spChg>
        <pc:spChg chg="mod">
          <ac:chgData name="スリ　スラストリ" userId="033a89a0-9770-4b4e-8c46-55370294d7f3" providerId="ADAL" clId="{D0368616-F321-4758-9376-2EEAA28A86FA}" dt="2021-02-06T05:14:11.338" v="1398" actId="2711"/>
          <ac:spMkLst>
            <pc:docMk/>
            <pc:sldMk cId="3417403815" sldId="409"/>
            <ac:spMk id="26" creationId="{00000000-0000-0000-0000-000000000000}"/>
          </ac:spMkLst>
        </pc:spChg>
      </pc:sldChg>
      <pc:sldChg chg="modSp mod">
        <pc:chgData name="スリ　スラストリ" userId="033a89a0-9770-4b4e-8c46-55370294d7f3" providerId="ADAL" clId="{D0368616-F321-4758-9376-2EEAA28A86FA}" dt="2021-02-06T05:17:46.436" v="1482" actId="20577"/>
        <pc:sldMkLst>
          <pc:docMk/>
          <pc:sldMk cId="4026523730" sldId="410"/>
        </pc:sldMkLst>
        <pc:spChg chg="mod">
          <ac:chgData name="スリ　スラストリ" userId="033a89a0-9770-4b4e-8c46-55370294d7f3" providerId="ADAL" clId="{D0368616-F321-4758-9376-2EEAA28A86FA}" dt="2021-02-06T05:17:32.953" v="1464" actId="2711"/>
          <ac:spMkLst>
            <pc:docMk/>
            <pc:sldMk cId="4026523730" sldId="410"/>
            <ac:spMk id="4" creationId="{00000000-0000-0000-0000-000000000000}"/>
          </ac:spMkLst>
        </pc:spChg>
        <pc:spChg chg="mod">
          <ac:chgData name="スリ　スラストリ" userId="033a89a0-9770-4b4e-8c46-55370294d7f3" providerId="ADAL" clId="{D0368616-F321-4758-9376-2EEAA28A86FA}" dt="2021-02-06T05:17:46.436" v="1482" actId="20577"/>
          <ac:spMkLst>
            <pc:docMk/>
            <pc:sldMk cId="4026523730" sldId="410"/>
            <ac:spMk id="6" creationId="{00000000-0000-0000-0000-000000000000}"/>
          </ac:spMkLst>
        </pc:spChg>
        <pc:spChg chg="mod">
          <ac:chgData name="スリ　スラストリ" userId="033a89a0-9770-4b4e-8c46-55370294d7f3" providerId="ADAL" clId="{D0368616-F321-4758-9376-2EEAA28A86FA}" dt="2021-02-06T05:17:42.246" v="1478" actId="20577"/>
          <ac:spMkLst>
            <pc:docMk/>
            <pc:sldMk cId="4026523730" sldId="410"/>
            <ac:spMk id="9" creationId="{00000000-0000-0000-0000-000000000000}"/>
          </ac:spMkLst>
        </pc:spChg>
      </pc:sldChg>
      <pc:sldChg chg="modSp mod">
        <pc:chgData name="スリ　スラストリ" userId="033a89a0-9770-4b4e-8c46-55370294d7f3" providerId="ADAL" clId="{D0368616-F321-4758-9376-2EEAA28A86FA}" dt="2021-02-06T05:20:12.485" v="1532" actId="6549"/>
        <pc:sldMkLst>
          <pc:docMk/>
          <pc:sldMk cId="2035839695" sldId="411"/>
        </pc:sldMkLst>
        <pc:spChg chg="mod">
          <ac:chgData name="スリ　スラストリ" userId="033a89a0-9770-4b4e-8c46-55370294d7f3" providerId="ADAL" clId="{D0368616-F321-4758-9376-2EEAA28A86FA}" dt="2021-02-06T05:19:55.187" v="1513" actId="2711"/>
          <ac:spMkLst>
            <pc:docMk/>
            <pc:sldMk cId="2035839695" sldId="411"/>
            <ac:spMk id="2" creationId="{93CF1C16-DC84-4BB9-B036-F5219150891E}"/>
          </ac:spMkLst>
        </pc:spChg>
        <pc:spChg chg="mod">
          <ac:chgData name="スリ　スラストリ" userId="033a89a0-9770-4b4e-8c46-55370294d7f3" providerId="ADAL" clId="{D0368616-F321-4758-9376-2EEAA28A86FA}" dt="2021-02-06T05:19:55.187" v="1513" actId="2711"/>
          <ac:spMkLst>
            <pc:docMk/>
            <pc:sldMk cId="2035839695" sldId="411"/>
            <ac:spMk id="4" creationId="{00000000-0000-0000-0000-000000000000}"/>
          </ac:spMkLst>
        </pc:spChg>
        <pc:spChg chg="mod">
          <ac:chgData name="スリ　スラストリ" userId="033a89a0-9770-4b4e-8c46-55370294d7f3" providerId="ADAL" clId="{D0368616-F321-4758-9376-2EEAA28A86FA}" dt="2021-02-06T05:20:00.768" v="1517" actId="20577"/>
          <ac:spMkLst>
            <pc:docMk/>
            <pc:sldMk cId="2035839695" sldId="411"/>
            <ac:spMk id="6" creationId="{00000000-0000-0000-0000-000000000000}"/>
          </ac:spMkLst>
        </pc:spChg>
        <pc:spChg chg="mod">
          <ac:chgData name="スリ　スラストリ" userId="033a89a0-9770-4b4e-8c46-55370294d7f3" providerId="ADAL" clId="{D0368616-F321-4758-9376-2EEAA28A86FA}" dt="2021-02-06T05:19:55.187" v="1513" actId="2711"/>
          <ac:spMkLst>
            <pc:docMk/>
            <pc:sldMk cId="2035839695" sldId="411"/>
            <ac:spMk id="9" creationId="{00000000-0000-0000-0000-000000000000}"/>
          </ac:spMkLst>
        </pc:spChg>
        <pc:spChg chg="mod">
          <ac:chgData name="スリ　スラストリ" userId="033a89a0-9770-4b4e-8c46-55370294d7f3" providerId="ADAL" clId="{D0368616-F321-4758-9376-2EEAA28A86FA}" dt="2021-02-06T05:19:55.187" v="1513" actId="2711"/>
          <ac:spMkLst>
            <pc:docMk/>
            <pc:sldMk cId="2035839695" sldId="411"/>
            <ac:spMk id="10" creationId="{B0527A89-C58E-46E0-88B8-221B51CFC1DB}"/>
          </ac:spMkLst>
        </pc:spChg>
        <pc:spChg chg="mod">
          <ac:chgData name="スリ　スラストリ" userId="033a89a0-9770-4b4e-8c46-55370294d7f3" providerId="ADAL" clId="{D0368616-F321-4758-9376-2EEAA28A86FA}" dt="2021-02-06T05:19:55.187" v="1513" actId="2711"/>
          <ac:spMkLst>
            <pc:docMk/>
            <pc:sldMk cId="2035839695" sldId="411"/>
            <ac:spMk id="11" creationId="{FEEC5218-4E35-4B18-AAE4-5B6054CCF87A}"/>
          </ac:spMkLst>
        </pc:spChg>
        <pc:spChg chg="mod">
          <ac:chgData name="スリ　スラストリ" userId="033a89a0-9770-4b4e-8c46-55370294d7f3" providerId="ADAL" clId="{D0368616-F321-4758-9376-2EEAA28A86FA}" dt="2021-02-06T05:19:55.187" v="1513" actId="2711"/>
          <ac:spMkLst>
            <pc:docMk/>
            <pc:sldMk cId="2035839695" sldId="411"/>
            <ac:spMk id="12" creationId="{3A62706A-79EB-4E69-A488-272BDBF6AB39}"/>
          </ac:spMkLst>
        </pc:spChg>
        <pc:spChg chg="mod">
          <ac:chgData name="スリ　スラストリ" userId="033a89a0-9770-4b4e-8c46-55370294d7f3" providerId="ADAL" clId="{D0368616-F321-4758-9376-2EEAA28A86FA}" dt="2021-02-06T05:19:55.187" v="1513" actId="2711"/>
          <ac:spMkLst>
            <pc:docMk/>
            <pc:sldMk cId="2035839695" sldId="411"/>
            <ac:spMk id="13" creationId="{ADB86498-7AFD-4B0E-8F71-868725D947B4}"/>
          </ac:spMkLst>
        </pc:spChg>
        <pc:spChg chg="mod">
          <ac:chgData name="スリ　スラストリ" userId="033a89a0-9770-4b4e-8c46-55370294d7f3" providerId="ADAL" clId="{D0368616-F321-4758-9376-2EEAA28A86FA}" dt="2021-02-06T05:19:55.187" v="1513" actId="2711"/>
          <ac:spMkLst>
            <pc:docMk/>
            <pc:sldMk cId="2035839695" sldId="411"/>
            <ac:spMk id="14" creationId="{CACDC7AD-D4AF-4B8A-85AC-B7FD32F7846F}"/>
          </ac:spMkLst>
        </pc:spChg>
        <pc:spChg chg="mod">
          <ac:chgData name="スリ　スラストリ" userId="033a89a0-9770-4b4e-8c46-55370294d7f3" providerId="ADAL" clId="{D0368616-F321-4758-9376-2EEAA28A86FA}" dt="2021-02-06T05:19:55.187" v="1513" actId="2711"/>
          <ac:spMkLst>
            <pc:docMk/>
            <pc:sldMk cId="2035839695" sldId="411"/>
            <ac:spMk id="15" creationId="{86F4735F-3FA9-48A4-B547-BCDA09800FFD}"/>
          </ac:spMkLst>
        </pc:spChg>
        <pc:spChg chg="mod">
          <ac:chgData name="スリ　スラストリ" userId="033a89a0-9770-4b4e-8c46-55370294d7f3" providerId="ADAL" clId="{D0368616-F321-4758-9376-2EEAA28A86FA}" dt="2021-02-06T05:19:55.187" v="1513" actId="2711"/>
          <ac:spMkLst>
            <pc:docMk/>
            <pc:sldMk cId="2035839695" sldId="411"/>
            <ac:spMk id="16" creationId="{27B9099D-A6B2-4422-85D3-87E4A678D4D1}"/>
          </ac:spMkLst>
        </pc:spChg>
        <pc:spChg chg="mod">
          <ac:chgData name="スリ　スラストリ" userId="033a89a0-9770-4b4e-8c46-55370294d7f3" providerId="ADAL" clId="{D0368616-F321-4758-9376-2EEAA28A86FA}" dt="2021-02-06T05:20:12.485" v="1532" actId="6549"/>
          <ac:spMkLst>
            <pc:docMk/>
            <pc:sldMk cId="2035839695" sldId="411"/>
            <ac:spMk id="20" creationId="{00000000-0000-0000-0000-000000000000}"/>
          </ac:spMkLst>
        </pc:spChg>
      </pc:sldChg>
      <pc:sldChg chg="modSp mod">
        <pc:chgData name="スリ　スラストリ" userId="033a89a0-9770-4b4e-8c46-55370294d7f3" providerId="ADAL" clId="{D0368616-F321-4758-9376-2EEAA28A86FA}" dt="2021-02-06T05:23:22.687" v="1577" actId="20577"/>
        <pc:sldMkLst>
          <pc:docMk/>
          <pc:sldMk cId="4147954351" sldId="412"/>
        </pc:sldMkLst>
        <pc:spChg chg="mod">
          <ac:chgData name="スリ　スラストリ" userId="033a89a0-9770-4b4e-8c46-55370294d7f3" providerId="ADAL" clId="{D0368616-F321-4758-9376-2EEAA28A86FA}" dt="2021-02-06T05:20:35.122" v="1533" actId="2711"/>
          <ac:spMkLst>
            <pc:docMk/>
            <pc:sldMk cId="4147954351" sldId="412"/>
            <ac:spMk id="2" creationId="{79EBA0F6-14FA-49E9-A56D-396CF6D15140}"/>
          </ac:spMkLst>
        </pc:spChg>
        <pc:spChg chg="mod">
          <ac:chgData name="スリ　スラストリ" userId="033a89a0-9770-4b4e-8c46-55370294d7f3" providerId="ADAL" clId="{D0368616-F321-4758-9376-2EEAA28A86FA}" dt="2021-02-06T05:20:35.122" v="1533" actId="2711"/>
          <ac:spMkLst>
            <pc:docMk/>
            <pc:sldMk cId="4147954351" sldId="412"/>
            <ac:spMk id="3" creationId="{CF4ED7CB-778B-497C-A282-88DE95BBFCB3}"/>
          </ac:spMkLst>
        </pc:spChg>
        <pc:spChg chg="mod">
          <ac:chgData name="スリ　スラストリ" userId="033a89a0-9770-4b4e-8c46-55370294d7f3" providerId="ADAL" clId="{D0368616-F321-4758-9376-2EEAA28A86FA}" dt="2021-02-06T05:20:35.122" v="1533" actId="2711"/>
          <ac:spMkLst>
            <pc:docMk/>
            <pc:sldMk cId="4147954351" sldId="412"/>
            <ac:spMk id="4" creationId="{00000000-0000-0000-0000-000000000000}"/>
          </ac:spMkLst>
        </pc:spChg>
        <pc:spChg chg="mod">
          <ac:chgData name="スリ　スラストリ" userId="033a89a0-9770-4b4e-8c46-55370294d7f3" providerId="ADAL" clId="{D0368616-F321-4758-9376-2EEAA28A86FA}" dt="2021-02-06T05:20:35.122" v="1533" actId="2711"/>
          <ac:spMkLst>
            <pc:docMk/>
            <pc:sldMk cId="4147954351" sldId="412"/>
            <ac:spMk id="5" creationId="{F41884CA-0412-4488-A76B-B017A99F76B1}"/>
          </ac:spMkLst>
        </pc:spChg>
        <pc:spChg chg="mod">
          <ac:chgData name="スリ　スラストリ" userId="033a89a0-9770-4b4e-8c46-55370294d7f3" providerId="ADAL" clId="{D0368616-F321-4758-9376-2EEAA28A86FA}" dt="2021-02-06T05:20:40.727" v="1537" actId="20577"/>
          <ac:spMkLst>
            <pc:docMk/>
            <pc:sldMk cId="4147954351" sldId="412"/>
            <ac:spMk id="6" creationId="{00000000-0000-0000-0000-000000000000}"/>
          </ac:spMkLst>
        </pc:spChg>
        <pc:spChg chg="mod">
          <ac:chgData name="スリ　スラストリ" userId="033a89a0-9770-4b4e-8c46-55370294d7f3" providerId="ADAL" clId="{D0368616-F321-4758-9376-2EEAA28A86FA}" dt="2021-02-06T05:20:35.122" v="1533" actId="2711"/>
          <ac:spMkLst>
            <pc:docMk/>
            <pc:sldMk cId="4147954351" sldId="412"/>
            <ac:spMk id="7" creationId="{72697475-68F6-49D2-BE92-D47CC2B736C3}"/>
          </ac:spMkLst>
        </pc:spChg>
        <pc:spChg chg="mod">
          <ac:chgData name="スリ　スラストリ" userId="033a89a0-9770-4b4e-8c46-55370294d7f3" providerId="ADAL" clId="{D0368616-F321-4758-9376-2EEAA28A86FA}" dt="2021-02-06T05:20:35.122" v="1533" actId="2711"/>
          <ac:spMkLst>
            <pc:docMk/>
            <pc:sldMk cId="4147954351" sldId="412"/>
            <ac:spMk id="9" creationId="{00000000-0000-0000-0000-000000000000}"/>
          </ac:spMkLst>
        </pc:spChg>
        <pc:spChg chg="mod">
          <ac:chgData name="スリ　スラストリ" userId="033a89a0-9770-4b4e-8c46-55370294d7f3" providerId="ADAL" clId="{D0368616-F321-4758-9376-2EEAA28A86FA}" dt="2021-02-06T05:23:22.687" v="1577" actId="20577"/>
          <ac:spMkLst>
            <pc:docMk/>
            <pc:sldMk cId="4147954351" sldId="412"/>
            <ac:spMk id="13" creationId="{00000000-0000-0000-0000-000000000000}"/>
          </ac:spMkLst>
        </pc:spChg>
        <pc:spChg chg="mod">
          <ac:chgData name="スリ　スラストリ" userId="033a89a0-9770-4b4e-8c46-55370294d7f3" providerId="ADAL" clId="{D0368616-F321-4758-9376-2EEAA28A86FA}" dt="2021-02-06T05:21:14.512" v="1572" actId="20577"/>
          <ac:spMkLst>
            <pc:docMk/>
            <pc:sldMk cId="4147954351" sldId="412"/>
            <ac:spMk id="14" creationId="{00000000-0000-0000-0000-000000000000}"/>
          </ac:spMkLst>
        </pc:spChg>
        <pc:spChg chg="mod">
          <ac:chgData name="スリ　スラストリ" userId="033a89a0-9770-4b4e-8c46-55370294d7f3" providerId="ADAL" clId="{D0368616-F321-4758-9376-2EEAA28A86FA}" dt="2021-02-06T05:20:35.122" v="1533" actId="2711"/>
          <ac:spMkLst>
            <pc:docMk/>
            <pc:sldMk cId="4147954351" sldId="412"/>
            <ac:spMk id="19" creationId="{3A2E24F7-9208-4BDA-B4B9-C8BC1BA46EDD}"/>
          </ac:spMkLst>
        </pc:spChg>
        <pc:spChg chg="mod">
          <ac:chgData name="スリ　スラストリ" userId="033a89a0-9770-4b4e-8c46-55370294d7f3" providerId="ADAL" clId="{D0368616-F321-4758-9376-2EEAA28A86FA}" dt="2021-02-06T05:20:35.122" v="1533" actId="2711"/>
          <ac:spMkLst>
            <pc:docMk/>
            <pc:sldMk cId="4147954351" sldId="412"/>
            <ac:spMk id="21" creationId="{1D79FF3E-EFDD-451B-9DE0-FA49DE1C9365}"/>
          </ac:spMkLst>
        </pc:spChg>
        <pc:spChg chg="mod">
          <ac:chgData name="スリ　スラストリ" userId="033a89a0-9770-4b4e-8c46-55370294d7f3" providerId="ADAL" clId="{D0368616-F321-4758-9376-2EEAA28A86FA}" dt="2021-02-06T05:20:35.122" v="1533" actId="2711"/>
          <ac:spMkLst>
            <pc:docMk/>
            <pc:sldMk cId="4147954351" sldId="412"/>
            <ac:spMk id="23" creationId="{4BAF5633-EFFD-4349-817B-D1F40B529898}"/>
          </ac:spMkLst>
        </pc:spChg>
        <pc:spChg chg="mod">
          <ac:chgData name="スリ　スラストリ" userId="033a89a0-9770-4b4e-8c46-55370294d7f3" providerId="ADAL" clId="{D0368616-F321-4758-9376-2EEAA28A86FA}" dt="2021-02-06T05:20:35.122" v="1533" actId="2711"/>
          <ac:spMkLst>
            <pc:docMk/>
            <pc:sldMk cId="4147954351" sldId="412"/>
            <ac:spMk id="25" creationId="{967BAEAB-0A91-4122-A1B5-0AA26F153147}"/>
          </ac:spMkLst>
        </pc:spChg>
        <pc:spChg chg="mod">
          <ac:chgData name="スリ　スラストリ" userId="033a89a0-9770-4b4e-8c46-55370294d7f3" providerId="ADAL" clId="{D0368616-F321-4758-9376-2EEAA28A86FA}" dt="2021-02-06T05:20:35.122" v="1533" actId="2711"/>
          <ac:spMkLst>
            <pc:docMk/>
            <pc:sldMk cId="4147954351" sldId="412"/>
            <ac:spMk id="26" creationId="{A65E2588-D05B-4623-9AEE-B5083C6F8253}"/>
          </ac:spMkLst>
        </pc:spChg>
        <pc:spChg chg="mod">
          <ac:chgData name="スリ　スラストリ" userId="033a89a0-9770-4b4e-8c46-55370294d7f3" providerId="ADAL" clId="{D0368616-F321-4758-9376-2EEAA28A86FA}" dt="2021-02-06T05:20:35.122" v="1533" actId="2711"/>
          <ac:spMkLst>
            <pc:docMk/>
            <pc:sldMk cId="4147954351" sldId="412"/>
            <ac:spMk id="27" creationId="{85F79855-5630-4E18-8711-6FFFC9DDEA6F}"/>
          </ac:spMkLst>
        </pc:spChg>
        <pc:spChg chg="mod">
          <ac:chgData name="スリ　スラストリ" userId="033a89a0-9770-4b4e-8c46-55370294d7f3" providerId="ADAL" clId="{D0368616-F321-4758-9376-2EEAA28A86FA}" dt="2021-02-06T05:20:35.122" v="1533" actId="2711"/>
          <ac:spMkLst>
            <pc:docMk/>
            <pc:sldMk cId="4147954351" sldId="412"/>
            <ac:spMk id="28" creationId="{42B44851-97B7-435C-B075-BFAED3020AA2}"/>
          </ac:spMkLst>
        </pc:spChg>
        <pc:spChg chg="mod">
          <ac:chgData name="スリ　スラストリ" userId="033a89a0-9770-4b4e-8c46-55370294d7f3" providerId="ADAL" clId="{D0368616-F321-4758-9376-2EEAA28A86FA}" dt="2021-02-06T05:20:35.122" v="1533" actId="2711"/>
          <ac:spMkLst>
            <pc:docMk/>
            <pc:sldMk cId="4147954351" sldId="412"/>
            <ac:spMk id="29" creationId="{AD8A6915-63AF-473D-A87B-1E586F472AD8}"/>
          </ac:spMkLst>
        </pc:spChg>
        <pc:spChg chg="mod">
          <ac:chgData name="スリ　スラストリ" userId="033a89a0-9770-4b4e-8c46-55370294d7f3" providerId="ADAL" clId="{D0368616-F321-4758-9376-2EEAA28A86FA}" dt="2021-02-06T05:20:35.122" v="1533" actId="2711"/>
          <ac:spMkLst>
            <pc:docMk/>
            <pc:sldMk cId="4147954351" sldId="412"/>
            <ac:spMk id="30" creationId="{80893FA9-F52B-4F16-8A8A-91DCBE6C0206}"/>
          </ac:spMkLst>
        </pc:spChg>
      </pc:sldChg>
      <pc:sldChg chg="modSp mod">
        <pc:chgData name="スリ　スラストリ" userId="033a89a0-9770-4b4e-8c46-55370294d7f3" providerId="ADAL" clId="{D0368616-F321-4758-9376-2EEAA28A86FA}" dt="2021-02-06T05:24:47.858" v="1642" actId="20577"/>
        <pc:sldMkLst>
          <pc:docMk/>
          <pc:sldMk cId="637540749" sldId="413"/>
        </pc:sldMkLst>
        <pc:spChg chg="mod">
          <ac:chgData name="スリ　スラストリ" userId="033a89a0-9770-4b4e-8c46-55370294d7f3" providerId="ADAL" clId="{D0368616-F321-4758-9376-2EEAA28A86FA}" dt="2021-02-06T05:23:34.295" v="1578" actId="2711"/>
          <ac:spMkLst>
            <pc:docMk/>
            <pc:sldMk cId="637540749" sldId="413"/>
            <ac:spMk id="2" creationId="{0908205D-E282-4973-9923-2D02E7B230D7}"/>
          </ac:spMkLst>
        </pc:spChg>
        <pc:spChg chg="mod">
          <ac:chgData name="スリ　スラストリ" userId="033a89a0-9770-4b4e-8c46-55370294d7f3" providerId="ADAL" clId="{D0368616-F321-4758-9376-2EEAA28A86FA}" dt="2021-02-06T05:23:34.295" v="1578" actId="2711"/>
          <ac:spMkLst>
            <pc:docMk/>
            <pc:sldMk cId="637540749" sldId="413"/>
            <ac:spMk id="4" creationId="{00000000-0000-0000-0000-000000000000}"/>
          </ac:spMkLst>
        </pc:spChg>
        <pc:spChg chg="mod">
          <ac:chgData name="スリ　スラストリ" userId="033a89a0-9770-4b4e-8c46-55370294d7f3" providerId="ADAL" clId="{D0368616-F321-4758-9376-2EEAA28A86FA}" dt="2021-02-06T05:24:47.858" v="1642" actId="20577"/>
          <ac:spMkLst>
            <pc:docMk/>
            <pc:sldMk cId="637540749" sldId="413"/>
            <ac:spMk id="6" creationId="{00000000-0000-0000-0000-000000000000}"/>
          </ac:spMkLst>
        </pc:spChg>
        <pc:spChg chg="mod">
          <ac:chgData name="スリ　スラストリ" userId="033a89a0-9770-4b4e-8c46-55370294d7f3" providerId="ADAL" clId="{D0368616-F321-4758-9376-2EEAA28A86FA}" dt="2021-02-06T05:23:34.295" v="1578" actId="2711"/>
          <ac:spMkLst>
            <pc:docMk/>
            <pc:sldMk cId="637540749" sldId="413"/>
            <ac:spMk id="9" creationId="{00000000-0000-0000-0000-000000000000}"/>
          </ac:spMkLst>
        </pc:spChg>
        <pc:spChg chg="mod">
          <ac:chgData name="スリ　スラストリ" userId="033a89a0-9770-4b4e-8c46-55370294d7f3" providerId="ADAL" clId="{D0368616-F321-4758-9376-2EEAA28A86FA}" dt="2021-02-06T05:24:24.772" v="1617" actId="20577"/>
          <ac:spMkLst>
            <pc:docMk/>
            <pc:sldMk cId="637540749" sldId="413"/>
            <ac:spMk id="13" creationId="{00000000-0000-0000-0000-000000000000}"/>
          </ac:spMkLst>
        </pc:spChg>
        <pc:spChg chg="mod">
          <ac:chgData name="スリ　スラストリ" userId="033a89a0-9770-4b4e-8c46-55370294d7f3" providerId="ADAL" clId="{D0368616-F321-4758-9376-2EEAA28A86FA}" dt="2021-02-06T05:24:13.200" v="1615" actId="1076"/>
          <ac:spMkLst>
            <pc:docMk/>
            <pc:sldMk cId="637540749" sldId="413"/>
            <ac:spMk id="14" creationId="{00000000-0000-0000-0000-000000000000}"/>
          </ac:spMkLst>
        </pc:spChg>
        <pc:spChg chg="mod">
          <ac:chgData name="スリ　スラストリ" userId="033a89a0-9770-4b4e-8c46-55370294d7f3" providerId="ADAL" clId="{D0368616-F321-4758-9376-2EEAA28A86FA}" dt="2021-02-06T05:23:34.295" v="1578" actId="2711"/>
          <ac:spMkLst>
            <pc:docMk/>
            <pc:sldMk cId="637540749" sldId="413"/>
            <ac:spMk id="15" creationId="{B1E2B416-725D-4449-A252-D63A7ED67E51}"/>
          </ac:spMkLst>
        </pc:spChg>
        <pc:spChg chg="mod">
          <ac:chgData name="スリ　スラストリ" userId="033a89a0-9770-4b4e-8c46-55370294d7f3" providerId="ADAL" clId="{D0368616-F321-4758-9376-2EEAA28A86FA}" dt="2021-02-06T05:24:44.923" v="1641" actId="6549"/>
          <ac:spMkLst>
            <pc:docMk/>
            <pc:sldMk cId="637540749" sldId="413"/>
            <ac:spMk id="16" creationId="{00000000-0000-0000-0000-000000000000}"/>
          </ac:spMkLst>
        </pc:spChg>
        <pc:spChg chg="mod">
          <ac:chgData name="スリ　スラストリ" userId="033a89a0-9770-4b4e-8c46-55370294d7f3" providerId="ADAL" clId="{D0368616-F321-4758-9376-2EEAA28A86FA}" dt="2021-02-06T05:23:34.295" v="1578" actId="2711"/>
          <ac:spMkLst>
            <pc:docMk/>
            <pc:sldMk cId="637540749" sldId="413"/>
            <ac:spMk id="17" creationId="{418B6F81-10F2-4A15-8B52-E44589C5CA94}"/>
          </ac:spMkLst>
        </pc:spChg>
        <pc:spChg chg="mod">
          <ac:chgData name="スリ　スラストリ" userId="033a89a0-9770-4b4e-8c46-55370294d7f3" providerId="ADAL" clId="{D0368616-F321-4758-9376-2EEAA28A86FA}" dt="2021-02-06T05:23:34.295" v="1578" actId="2711"/>
          <ac:spMkLst>
            <pc:docMk/>
            <pc:sldMk cId="637540749" sldId="413"/>
            <ac:spMk id="18" creationId="{E13B6D7C-B22D-4C74-89DE-7ECB09080D31}"/>
          </ac:spMkLst>
        </pc:spChg>
        <pc:spChg chg="mod">
          <ac:chgData name="スリ　スラストリ" userId="033a89a0-9770-4b4e-8c46-55370294d7f3" providerId="ADAL" clId="{D0368616-F321-4758-9376-2EEAA28A86FA}" dt="2021-02-06T05:23:34.295" v="1578" actId="2711"/>
          <ac:spMkLst>
            <pc:docMk/>
            <pc:sldMk cId="637540749" sldId="413"/>
            <ac:spMk id="19" creationId="{0C0E6CDC-6FBC-4941-9D47-B521B6BACF9E}"/>
          </ac:spMkLst>
        </pc:spChg>
        <pc:spChg chg="mod">
          <ac:chgData name="スリ　スラストリ" userId="033a89a0-9770-4b4e-8c46-55370294d7f3" providerId="ADAL" clId="{D0368616-F321-4758-9376-2EEAA28A86FA}" dt="2021-02-06T05:23:34.295" v="1578" actId="2711"/>
          <ac:spMkLst>
            <pc:docMk/>
            <pc:sldMk cId="637540749" sldId="413"/>
            <ac:spMk id="20" creationId="{04DC0655-F5FA-403D-80F9-E0900748200B}"/>
          </ac:spMkLst>
        </pc:spChg>
        <pc:spChg chg="mod">
          <ac:chgData name="スリ　スラストリ" userId="033a89a0-9770-4b4e-8c46-55370294d7f3" providerId="ADAL" clId="{D0368616-F321-4758-9376-2EEAA28A86FA}" dt="2021-02-06T05:23:34.295" v="1578" actId="2711"/>
          <ac:spMkLst>
            <pc:docMk/>
            <pc:sldMk cId="637540749" sldId="413"/>
            <ac:spMk id="21" creationId="{89F53194-F35C-4249-A93B-8E5FB91F1469}"/>
          </ac:spMkLst>
        </pc:spChg>
        <pc:spChg chg="mod">
          <ac:chgData name="スリ　スラストリ" userId="033a89a0-9770-4b4e-8c46-55370294d7f3" providerId="ADAL" clId="{D0368616-F321-4758-9376-2EEAA28A86FA}" dt="2021-02-06T05:23:34.295" v="1578" actId="2711"/>
          <ac:spMkLst>
            <pc:docMk/>
            <pc:sldMk cId="637540749" sldId="413"/>
            <ac:spMk id="22" creationId="{00E46C02-9C7C-44BB-BB2E-A39C813E5D46}"/>
          </ac:spMkLst>
        </pc:spChg>
        <pc:spChg chg="mod">
          <ac:chgData name="スリ　スラストリ" userId="033a89a0-9770-4b4e-8c46-55370294d7f3" providerId="ADAL" clId="{D0368616-F321-4758-9376-2EEAA28A86FA}" dt="2021-02-06T05:23:34.295" v="1578" actId="2711"/>
          <ac:spMkLst>
            <pc:docMk/>
            <pc:sldMk cId="637540749" sldId="413"/>
            <ac:spMk id="23" creationId="{B949D260-9B5F-47CC-8F65-6AC5D0C02B06}"/>
          </ac:spMkLst>
        </pc:spChg>
        <pc:spChg chg="mod">
          <ac:chgData name="スリ　スラストリ" userId="033a89a0-9770-4b4e-8c46-55370294d7f3" providerId="ADAL" clId="{D0368616-F321-4758-9376-2EEAA28A86FA}" dt="2021-02-06T05:23:34.295" v="1578" actId="2711"/>
          <ac:spMkLst>
            <pc:docMk/>
            <pc:sldMk cId="637540749" sldId="413"/>
            <ac:spMk id="24" creationId="{F91D0A38-8402-4AF8-BCE9-9C35C5882F9A}"/>
          </ac:spMkLst>
        </pc:spChg>
        <pc:spChg chg="mod">
          <ac:chgData name="スリ　スラストリ" userId="033a89a0-9770-4b4e-8c46-55370294d7f3" providerId="ADAL" clId="{D0368616-F321-4758-9376-2EEAA28A86FA}" dt="2021-02-06T05:23:34.295" v="1578" actId="2711"/>
          <ac:spMkLst>
            <pc:docMk/>
            <pc:sldMk cId="637540749" sldId="413"/>
            <ac:spMk id="25" creationId="{9309902A-3CD5-4566-A1F0-FB019C436FDD}"/>
          </ac:spMkLst>
        </pc:spChg>
      </pc:sldChg>
      <pc:sldChg chg="modSp mod">
        <pc:chgData name="スリ　スラストリ" userId="033a89a0-9770-4b4e-8c46-55370294d7f3" providerId="ADAL" clId="{D0368616-F321-4758-9376-2EEAA28A86FA}" dt="2021-02-06T05:25:39.808" v="1652" actId="1035"/>
        <pc:sldMkLst>
          <pc:docMk/>
          <pc:sldMk cId="2506503382" sldId="414"/>
        </pc:sldMkLst>
        <pc:spChg chg="mod">
          <ac:chgData name="スリ　スラストリ" userId="033a89a0-9770-4b4e-8c46-55370294d7f3" providerId="ADAL" clId="{D0368616-F321-4758-9376-2EEAA28A86FA}" dt="2021-02-06T05:25:02.096" v="1647" actId="2711"/>
          <ac:spMkLst>
            <pc:docMk/>
            <pc:sldMk cId="2506503382" sldId="414"/>
            <ac:spMk id="4" creationId="{00000000-0000-0000-0000-000000000000}"/>
          </ac:spMkLst>
        </pc:spChg>
        <pc:spChg chg="mod">
          <ac:chgData name="スリ　スラストリ" userId="033a89a0-9770-4b4e-8c46-55370294d7f3" providerId="ADAL" clId="{D0368616-F321-4758-9376-2EEAA28A86FA}" dt="2021-02-06T05:25:02.096" v="1647" actId="2711"/>
          <ac:spMkLst>
            <pc:docMk/>
            <pc:sldMk cId="2506503382" sldId="414"/>
            <ac:spMk id="6" creationId="{00000000-0000-0000-0000-000000000000}"/>
          </ac:spMkLst>
        </pc:spChg>
        <pc:spChg chg="mod">
          <ac:chgData name="スリ　スラストリ" userId="033a89a0-9770-4b4e-8c46-55370294d7f3" providerId="ADAL" clId="{D0368616-F321-4758-9376-2EEAA28A86FA}" dt="2021-02-06T05:25:02.096" v="1647" actId="2711"/>
          <ac:spMkLst>
            <pc:docMk/>
            <pc:sldMk cId="2506503382" sldId="414"/>
            <ac:spMk id="7" creationId="{C60A8CE2-64F1-4BDE-B18F-DC6F2E8F3BB4}"/>
          </ac:spMkLst>
        </pc:spChg>
        <pc:spChg chg="mod">
          <ac:chgData name="スリ　スラストリ" userId="033a89a0-9770-4b4e-8c46-55370294d7f3" providerId="ADAL" clId="{D0368616-F321-4758-9376-2EEAA28A86FA}" dt="2021-02-06T05:25:36.475" v="1651" actId="207"/>
          <ac:spMkLst>
            <pc:docMk/>
            <pc:sldMk cId="2506503382" sldId="414"/>
            <ac:spMk id="8" creationId="{7DFC6DA0-481D-408E-8D77-D7B344B850F1}"/>
          </ac:spMkLst>
        </pc:spChg>
        <pc:spChg chg="mod">
          <ac:chgData name="スリ　スラストリ" userId="033a89a0-9770-4b4e-8c46-55370294d7f3" providerId="ADAL" clId="{D0368616-F321-4758-9376-2EEAA28A86FA}" dt="2021-02-06T05:25:02.096" v="1647" actId="2711"/>
          <ac:spMkLst>
            <pc:docMk/>
            <pc:sldMk cId="2506503382" sldId="414"/>
            <ac:spMk id="9" creationId="{00000000-0000-0000-0000-000000000000}"/>
          </ac:spMkLst>
        </pc:spChg>
        <pc:spChg chg="mod">
          <ac:chgData name="スリ　スラストリ" userId="033a89a0-9770-4b4e-8c46-55370294d7f3" providerId="ADAL" clId="{D0368616-F321-4758-9376-2EEAA28A86FA}" dt="2021-02-06T05:25:02.096" v="1647" actId="2711"/>
          <ac:spMkLst>
            <pc:docMk/>
            <pc:sldMk cId="2506503382" sldId="414"/>
            <ac:spMk id="13" creationId="{00000000-0000-0000-0000-000000000000}"/>
          </ac:spMkLst>
        </pc:spChg>
        <pc:spChg chg="mod">
          <ac:chgData name="スリ　スラストリ" userId="033a89a0-9770-4b4e-8c46-55370294d7f3" providerId="ADAL" clId="{D0368616-F321-4758-9376-2EEAA28A86FA}" dt="2021-02-06T05:25:02.096" v="1647" actId="2711"/>
          <ac:spMkLst>
            <pc:docMk/>
            <pc:sldMk cId="2506503382" sldId="414"/>
            <ac:spMk id="14" creationId="{2C59C265-8BB6-46F0-8021-3F2671BA3A5D}"/>
          </ac:spMkLst>
        </pc:spChg>
        <pc:spChg chg="mod">
          <ac:chgData name="スリ　スラストリ" userId="033a89a0-9770-4b4e-8c46-55370294d7f3" providerId="ADAL" clId="{D0368616-F321-4758-9376-2EEAA28A86FA}" dt="2021-02-06T05:25:02.096" v="1647" actId="2711"/>
          <ac:spMkLst>
            <pc:docMk/>
            <pc:sldMk cId="2506503382" sldId="414"/>
            <ac:spMk id="15" creationId="{CC6AC214-CF68-4EE2-86FE-FA6297DD22B8}"/>
          </ac:spMkLst>
        </pc:spChg>
        <pc:spChg chg="mod">
          <ac:chgData name="スリ　スラストリ" userId="033a89a0-9770-4b4e-8c46-55370294d7f3" providerId="ADAL" clId="{D0368616-F321-4758-9376-2EEAA28A86FA}" dt="2021-02-06T05:25:02.096" v="1647" actId="2711"/>
          <ac:spMkLst>
            <pc:docMk/>
            <pc:sldMk cId="2506503382" sldId="414"/>
            <ac:spMk id="17" creationId="{00000000-0000-0000-0000-000000000000}"/>
          </ac:spMkLst>
        </pc:spChg>
        <pc:spChg chg="mod">
          <ac:chgData name="スリ　スラストリ" userId="033a89a0-9770-4b4e-8c46-55370294d7f3" providerId="ADAL" clId="{D0368616-F321-4758-9376-2EEAA28A86FA}" dt="2021-02-06T05:25:02.096" v="1647" actId="2711"/>
          <ac:spMkLst>
            <pc:docMk/>
            <pc:sldMk cId="2506503382" sldId="414"/>
            <ac:spMk id="18" creationId="{00000000-0000-0000-0000-000000000000}"/>
          </ac:spMkLst>
        </pc:spChg>
        <pc:spChg chg="mod">
          <ac:chgData name="スリ　スラストリ" userId="033a89a0-9770-4b4e-8c46-55370294d7f3" providerId="ADAL" clId="{D0368616-F321-4758-9376-2EEAA28A86FA}" dt="2021-02-06T05:25:36.475" v="1651" actId="207"/>
          <ac:spMkLst>
            <pc:docMk/>
            <pc:sldMk cId="2506503382" sldId="414"/>
            <ac:spMk id="20" creationId="{EDDA729E-1824-4D94-B13A-61AD770F5767}"/>
          </ac:spMkLst>
        </pc:spChg>
        <pc:spChg chg="mod">
          <ac:chgData name="スリ　スラストリ" userId="033a89a0-9770-4b4e-8c46-55370294d7f3" providerId="ADAL" clId="{D0368616-F321-4758-9376-2EEAA28A86FA}" dt="2021-02-06T05:25:36.475" v="1651" actId="207"/>
          <ac:spMkLst>
            <pc:docMk/>
            <pc:sldMk cId="2506503382" sldId="414"/>
            <ac:spMk id="21" creationId="{1B050838-9162-4798-9E47-748494C2AABF}"/>
          </ac:spMkLst>
        </pc:spChg>
        <pc:spChg chg="mod">
          <ac:chgData name="スリ　スラストリ" userId="033a89a0-9770-4b4e-8c46-55370294d7f3" providerId="ADAL" clId="{D0368616-F321-4758-9376-2EEAA28A86FA}" dt="2021-02-06T05:25:39.808" v="1652" actId="1035"/>
          <ac:spMkLst>
            <pc:docMk/>
            <pc:sldMk cId="2506503382" sldId="414"/>
            <ac:spMk id="22" creationId="{DAD740E1-9DEB-415C-9BA3-D9464FC2C7E7}"/>
          </ac:spMkLst>
        </pc:spChg>
        <pc:spChg chg="mod">
          <ac:chgData name="スリ　スラストリ" userId="033a89a0-9770-4b4e-8c46-55370294d7f3" providerId="ADAL" clId="{D0368616-F321-4758-9376-2EEAA28A86FA}" dt="2021-02-06T05:25:19.512" v="1648" actId="207"/>
          <ac:spMkLst>
            <pc:docMk/>
            <pc:sldMk cId="2506503382" sldId="414"/>
            <ac:spMk id="23" creationId="{11A1E8F9-5D3F-4CC7-A05C-93F3BC09561E}"/>
          </ac:spMkLst>
        </pc:spChg>
        <pc:spChg chg="mod">
          <ac:chgData name="スリ　スラストリ" userId="033a89a0-9770-4b4e-8c46-55370294d7f3" providerId="ADAL" clId="{D0368616-F321-4758-9376-2EEAA28A86FA}" dt="2021-02-06T05:25:02.096" v="1647" actId="2711"/>
          <ac:spMkLst>
            <pc:docMk/>
            <pc:sldMk cId="2506503382" sldId="414"/>
            <ac:spMk id="24" creationId="{95E85005-1740-47E2-96BC-C6F7398E1836}"/>
          </ac:spMkLst>
        </pc:spChg>
        <pc:spChg chg="mod">
          <ac:chgData name="スリ　スラストリ" userId="033a89a0-9770-4b4e-8c46-55370294d7f3" providerId="ADAL" clId="{D0368616-F321-4758-9376-2EEAA28A86FA}" dt="2021-02-06T05:25:02.096" v="1647" actId="2711"/>
          <ac:spMkLst>
            <pc:docMk/>
            <pc:sldMk cId="2506503382" sldId="414"/>
            <ac:spMk id="25" creationId="{3BFCE77A-6A5D-47BC-B491-65AD093C1A61}"/>
          </ac:spMkLst>
        </pc:spChg>
        <pc:spChg chg="mod">
          <ac:chgData name="スリ　スラストリ" userId="033a89a0-9770-4b4e-8c46-55370294d7f3" providerId="ADAL" clId="{D0368616-F321-4758-9376-2EEAA28A86FA}" dt="2021-02-06T05:25:02.096" v="1647" actId="2711"/>
          <ac:spMkLst>
            <pc:docMk/>
            <pc:sldMk cId="2506503382" sldId="414"/>
            <ac:spMk id="26" creationId="{4E233ADB-0FDB-4B85-B324-64C3444A81E0}"/>
          </ac:spMkLst>
        </pc:spChg>
        <pc:spChg chg="mod">
          <ac:chgData name="スリ　スラストリ" userId="033a89a0-9770-4b4e-8c46-55370294d7f3" providerId="ADAL" clId="{D0368616-F321-4758-9376-2EEAA28A86FA}" dt="2021-02-06T05:25:02.096" v="1647" actId="2711"/>
          <ac:spMkLst>
            <pc:docMk/>
            <pc:sldMk cId="2506503382" sldId="414"/>
            <ac:spMk id="27" creationId="{79886DF4-11ED-4C5F-9EC0-75B71E1ECF4C}"/>
          </ac:spMkLst>
        </pc:spChg>
        <pc:spChg chg="mod">
          <ac:chgData name="スリ　スラストリ" userId="033a89a0-9770-4b4e-8c46-55370294d7f3" providerId="ADAL" clId="{D0368616-F321-4758-9376-2EEAA28A86FA}" dt="2021-02-06T05:25:02.096" v="1647" actId="2711"/>
          <ac:spMkLst>
            <pc:docMk/>
            <pc:sldMk cId="2506503382" sldId="414"/>
            <ac:spMk id="28" creationId="{01B4E3DE-7CC2-4AB7-862A-F733D2E8516B}"/>
          </ac:spMkLst>
        </pc:spChg>
      </pc:sldChg>
      <pc:sldChg chg="modSp mod">
        <pc:chgData name="スリ　スラストリ" userId="033a89a0-9770-4b4e-8c46-55370294d7f3" providerId="ADAL" clId="{D0368616-F321-4758-9376-2EEAA28A86FA}" dt="2021-02-08T22:47:43.267" v="1974" actId="20577"/>
        <pc:sldMkLst>
          <pc:docMk/>
          <pc:sldMk cId="2815652257" sldId="415"/>
        </pc:sldMkLst>
        <pc:spChg chg="mod">
          <ac:chgData name="スリ　スラストリ" userId="033a89a0-9770-4b4e-8c46-55370294d7f3" providerId="ADAL" clId="{D0368616-F321-4758-9376-2EEAA28A86FA}" dt="2021-02-06T05:44:15.923" v="1713" actId="20577"/>
          <ac:spMkLst>
            <pc:docMk/>
            <pc:sldMk cId="2815652257" sldId="415"/>
            <ac:spMk id="2" creationId="{09A837B0-85C6-42F2-ABAE-0646B30D5380}"/>
          </ac:spMkLst>
        </pc:spChg>
        <pc:spChg chg="mod">
          <ac:chgData name="スリ　スラストリ" userId="033a89a0-9770-4b4e-8c46-55370294d7f3" providerId="ADAL" clId="{D0368616-F321-4758-9376-2EEAA28A86FA}" dt="2021-02-06T05:42:17.630" v="1695" actId="2711"/>
          <ac:spMkLst>
            <pc:docMk/>
            <pc:sldMk cId="2815652257" sldId="415"/>
            <ac:spMk id="4" creationId="{00000000-0000-0000-0000-000000000000}"/>
          </ac:spMkLst>
        </pc:spChg>
        <pc:spChg chg="mod">
          <ac:chgData name="スリ　スラストリ" userId="033a89a0-9770-4b4e-8c46-55370294d7f3" providerId="ADAL" clId="{D0368616-F321-4758-9376-2EEAA28A86FA}" dt="2021-02-06T05:42:17.630" v="1695" actId="2711"/>
          <ac:spMkLst>
            <pc:docMk/>
            <pc:sldMk cId="2815652257" sldId="415"/>
            <ac:spMk id="9" creationId="{00000000-0000-0000-0000-000000000000}"/>
          </ac:spMkLst>
        </pc:spChg>
        <pc:spChg chg="mod">
          <ac:chgData name="スリ　スラストリ" userId="033a89a0-9770-4b4e-8c46-55370294d7f3" providerId="ADAL" clId="{D0368616-F321-4758-9376-2EEAA28A86FA}" dt="2021-02-06T05:42:17.630" v="1695" actId="2711"/>
          <ac:spMkLst>
            <pc:docMk/>
            <pc:sldMk cId="2815652257" sldId="415"/>
            <ac:spMk id="17" creationId="{00000000-0000-0000-0000-000000000000}"/>
          </ac:spMkLst>
        </pc:spChg>
        <pc:spChg chg="mod">
          <ac:chgData name="スリ　スラストリ" userId="033a89a0-9770-4b4e-8c46-55370294d7f3" providerId="ADAL" clId="{D0368616-F321-4758-9376-2EEAA28A86FA}" dt="2021-02-08T22:47:43.267" v="1974" actId="20577"/>
          <ac:spMkLst>
            <pc:docMk/>
            <pc:sldMk cId="2815652257" sldId="415"/>
            <ac:spMk id="22" creationId="{00000000-0000-0000-0000-000000000000}"/>
          </ac:spMkLst>
        </pc:spChg>
        <pc:spChg chg="mod">
          <ac:chgData name="スリ　スラストリ" userId="033a89a0-9770-4b4e-8c46-55370294d7f3" providerId="ADAL" clId="{D0368616-F321-4758-9376-2EEAA28A86FA}" dt="2021-02-06T05:42:17.630" v="1695" actId="2711"/>
          <ac:spMkLst>
            <pc:docMk/>
            <pc:sldMk cId="2815652257" sldId="415"/>
            <ac:spMk id="24" creationId="{00000000-0000-0000-0000-000000000000}"/>
          </ac:spMkLst>
        </pc:spChg>
      </pc:sldChg>
      <pc:sldChg chg="modSp mod">
        <pc:chgData name="スリ　スラストリ" userId="033a89a0-9770-4b4e-8c46-55370294d7f3" providerId="ADAL" clId="{D0368616-F321-4758-9376-2EEAA28A86FA}" dt="2021-02-06T05:45:28.581" v="1730" actId="20577"/>
        <pc:sldMkLst>
          <pc:docMk/>
          <pc:sldMk cId="1895280805" sldId="416"/>
        </pc:sldMkLst>
        <pc:spChg chg="mod">
          <ac:chgData name="スリ　スラストリ" userId="033a89a0-9770-4b4e-8c46-55370294d7f3" providerId="ADAL" clId="{D0368616-F321-4758-9376-2EEAA28A86FA}" dt="2021-02-06T05:45:28.581" v="1730" actId="20577"/>
          <ac:spMkLst>
            <pc:docMk/>
            <pc:sldMk cId="1895280805" sldId="416"/>
            <ac:spMk id="2" creationId="{82EBB439-48FC-49D6-8F63-4676F8BDC5AD}"/>
          </ac:spMkLst>
        </pc:spChg>
        <pc:spChg chg="mod">
          <ac:chgData name="スリ　スラストリ" userId="033a89a0-9770-4b4e-8c46-55370294d7f3" providerId="ADAL" clId="{D0368616-F321-4758-9376-2EEAA28A86FA}" dt="2021-02-06T05:44:30.220" v="1714" actId="2711"/>
          <ac:spMkLst>
            <pc:docMk/>
            <pc:sldMk cId="1895280805" sldId="416"/>
            <ac:spMk id="4" creationId="{00000000-0000-0000-0000-000000000000}"/>
          </ac:spMkLst>
        </pc:spChg>
        <pc:spChg chg="mod">
          <ac:chgData name="スリ　スラストリ" userId="033a89a0-9770-4b4e-8c46-55370294d7f3" providerId="ADAL" clId="{D0368616-F321-4758-9376-2EEAA28A86FA}" dt="2021-02-06T05:44:30.220" v="1714" actId="2711"/>
          <ac:spMkLst>
            <pc:docMk/>
            <pc:sldMk cId="1895280805" sldId="416"/>
            <ac:spMk id="7" creationId="{00000000-0000-0000-0000-000000000000}"/>
          </ac:spMkLst>
        </pc:spChg>
        <pc:spChg chg="mod">
          <ac:chgData name="スリ　スラストリ" userId="033a89a0-9770-4b4e-8c46-55370294d7f3" providerId="ADAL" clId="{D0368616-F321-4758-9376-2EEAA28A86FA}" dt="2021-02-06T05:44:30.220" v="1714" actId="2711"/>
          <ac:spMkLst>
            <pc:docMk/>
            <pc:sldMk cId="1895280805" sldId="416"/>
            <ac:spMk id="9" creationId="{00000000-0000-0000-0000-000000000000}"/>
          </ac:spMkLst>
        </pc:spChg>
        <pc:spChg chg="mod">
          <ac:chgData name="スリ　スラストリ" userId="033a89a0-9770-4b4e-8c46-55370294d7f3" providerId="ADAL" clId="{D0368616-F321-4758-9376-2EEAA28A86FA}" dt="2021-02-06T05:45:23.311" v="1726" actId="20577"/>
          <ac:spMkLst>
            <pc:docMk/>
            <pc:sldMk cId="1895280805" sldId="416"/>
            <ac:spMk id="14" creationId="{00000000-0000-0000-0000-000000000000}"/>
          </ac:spMkLst>
        </pc:spChg>
        <pc:spChg chg="mod">
          <ac:chgData name="スリ　スラストリ" userId="033a89a0-9770-4b4e-8c46-55370294d7f3" providerId="ADAL" clId="{D0368616-F321-4758-9376-2EEAA28A86FA}" dt="2021-02-06T05:45:09.417" v="1717" actId="207"/>
          <ac:spMkLst>
            <pc:docMk/>
            <pc:sldMk cId="1895280805" sldId="416"/>
            <ac:spMk id="15" creationId="{295927C0-2E30-4A20-89D1-883F740C117F}"/>
          </ac:spMkLst>
        </pc:spChg>
        <pc:spChg chg="mod">
          <ac:chgData name="スリ　スラストリ" userId="033a89a0-9770-4b4e-8c46-55370294d7f3" providerId="ADAL" clId="{D0368616-F321-4758-9376-2EEAA28A86FA}" dt="2021-02-06T05:45:03.407" v="1716" actId="207"/>
          <ac:spMkLst>
            <pc:docMk/>
            <pc:sldMk cId="1895280805" sldId="416"/>
            <ac:spMk id="16" creationId="{ED9377D6-98A8-4EE3-90F2-60E7EFE49AE7}"/>
          </ac:spMkLst>
        </pc:spChg>
        <pc:spChg chg="mod">
          <ac:chgData name="スリ　スラストリ" userId="033a89a0-9770-4b4e-8c46-55370294d7f3" providerId="ADAL" clId="{D0368616-F321-4758-9376-2EEAA28A86FA}" dt="2021-02-06T05:44:30.220" v="1714" actId="2711"/>
          <ac:spMkLst>
            <pc:docMk/>
            <pc:sldMk cId="1895280805" sldId="416"/>
            <ac:spMk id="17" creationId="{00000000-0000-0000-0000-000000000000}"/>
          </ac:spMkLst>
        </pc:spChg>
        <pc:spChg chg="mod">
          <ac:chgData name="スリ　スラストリ" userId="033a89a0-9770-4b4e-8c46-55370294d7f3" providerId="ADAL" clId="{D0368616-F321-4758-9376-2EEAA28A86FA}" dt="2021-02-06T05:44:30.220" v="1714" actId="2711"/>
          <ac:spMkLst>
            <pc:docMk/>
            <pc:sldMk cId="1895280805" sldId="416"/>
            <ac:spMk id="24" creationId="{00000000-0000-0000-0000-000000000000}"/>
          </ac:spMkLst>
        </pc:spChg>
        <pc:graphicFrameChg chg="modGraphic">
          <ac:chgData name="スリ　スラストリ" userId="033a89a0-9770-4b4e-8c46-55370294d7f3" providerId="ADAL" clId="{D0368616-F321-4758-9376-2EEAA28A86FA}" dt="2021-02-06T05:44:38.743" v="1715" actId="2711"/>
          <ac:graphicFrameMkLst>
            <pc:docMk/>
            <pc:sldMk cId="1895280805" sldId="416"/>
            <ac:graphicFrameMk id="10" creationId="{0FC9A839-6468-480C-AEBA-EF42910BC273}"/>
          </ac:graphicFrameMkLst>
        </pc:graphicFrameChg>
      </pc:sldChg>
      <pc:sldChg chg="modSp mod">
        <pc:chgData name="スリ　スラストリ" userId="033a89a0-9770-4b4e-8c46-55370294d7f3" providerId="ADAL" clId="{D0368616-F321-4758-9376-2EEAA28A86FA}" dt="2021-02-06T05:46:39.173" v="1774" actId="20577"/>
        <pc:sldMkLst>
          <pc:docMk/>
          <pc:sldMk cId="226343590" sldId="417"/>
        </pc:sldMkLst>
        <pc:spChg chg="mod">
          <ac:chgData name="スリ　スラストリ" userId="033a89a0-9770-4b4e-8c46-55370294d7f3" providerId="ADAL" clId="{D0368616-F321-4758-9376-2EEAA28A86FA}" dt="2021-02-06T05:46:39.173" v="1774" actId="20577"/>
          <ac:spMkLst>
            <pc:docMk/>
            <pc:sldMk cId="226343590" sldId="417"/>
            <ac:spMk id="2" creationId="{1D2380AC-FB4D-4CA9-BC28-0DBA8DAE3087}"/>
          </ac:spMkLst>
        </pc:spChg>
        <pc:spChg chg="mod">
          <ac:chgData name="スリ　スラストリ" userId="033a89a0-9770-4b4e-8c46-55370294d7f3" providerId="ADAL" clId="{D0368616-F321-4758-9376-2EEAA28A86FA}" dt="2021-02-06T05:45:41.532" v="1731" actId="2711"/>
          <ac:spMkLst>
            <pc:docMk/>
            <pc:sldMk cId="226343590" sldId="417"/>
            <ac:spMk id="4" creationId="{00000000-0000-0000-0000-000000000000}"/>
          </ac:spMkLst>
        </pc:spChg>
        <pc:spChg chg="mod">
          <ac:chgData name="スリ　スラストリ" userId="033a89a0-9770-4b4e-8c46-55370294d7f3" providerId="ADAL" clId="{D0368616-F321-4758-9376-2EEAA28A86FA}" dt="2021-02-06T05:45:41.532" v="1731" actId="2711"/>
          <ac:spMkLst>
            <pc:docMk/>
            <pc:sldMk cId="226343590" sldId="417"/>
            <ac:spMk id="9" creationId="{00000000-0000-0000-0000-000000000000}"/>
          </ac:spMkLst>
        </pc:spChg>
        <pc:spChg chg="mod">
          <ac:chgData name="スリ　スラストリ" userId="033a89a0-9770-4b4e-8c46-55370294d7f3" providerId="ADAL" clId="{D0368616-F321-4758-9376-2EEAA28A86FA}" dt="2021-02-06T05:45:41.532" v="1731" actId="2711"/>
          <ac:spMkLst>
            <pc:docMk/>
            <pc:sldMk cId="226343590" sldId="417"/>
            <ac:spMk id="14" creationId="{2E1C36BA-3708-4423-A10D-611220755FB9}"/>
          </ac:spMkLst>
        </pc:spChg>
        <pc:spChg chg="mod">
          <ac:chgData name="スリ　スラストリ" userId="033a89a0-9770-4b4e-8c46-55370294d7f3" providerId="ADAL" clId="{D0368616-F321-4758-9376-2EEAA28A86FA}" dt="2021-02-06T05:45:41.532" v="1731" actId="2711"/>
          <ac:spMkLst>
            <pc:docMk/>
            <pc:sldMk cId="226343590" sldId="417"/>
            <ac:spMk id="15" creationId="{00000000-0000-0000-0000-000000000000}"/>
          </ac:spMkLst>
        </pc:spChg>
        <pc:spChg chg="mod">
          <ac:chgData name="スリ　スラストリ" userId="033a89a0-9770-4b4e-8c46-55370294d7f3" providerId="ADAL" clId="{D0368616-F321-4758-9376-2EEAA28A86FA}" dt="2021-02-06T05:45:45.664" v="1732" actId="20577"/>
          <ac:spMkLst>
            <pc:docMk/>
            <pc:sldMk cId="226343590" sldId="417"/>
            <ac:spMk id="16" creationId="{00000000-0000-0000-0000-000000000000}"/>
          </ac:spMkLst>
        </pc:spChg>
        <pc:spChg chg="mod">
          <ac:chgData name="スリ　スラストリ" userId="033a89a0-9770-4b4e-8c46-55370294d7f3" providerId="ADAL" clId="{D0368616-F321-4758-9376-2EEAA28A86FA}" dt="2021-02-06T05:45:41.532" v="1731" actId="2711"/>
          <ac:spMkLst>
            <pc:docMk/>
            <pc:sldMk cId="226343590" sldId="417"/>
            <ac:spMk id="17" creationId="{00000000-0000-0000-0000-000000000000}"/>
          </ac:spMkLst>
        </pc:spChg>
        <pc:spChg chg="mod">
          <ac:chgData name="スリ　スラストリ" userId="033a89a0-9770-4b4e-8c46-55370294d7f3" providerId="ADAL" clId="{D0368616-F321-4758-9376-2EEAA28A86FA}" dt="2021-02-06T05:45:41.532" v="1731" actId="2711"/>
          <ac:spMkLst>
            <pc:docMk/>
            <pc:sldMk cId="226343590" sldId="417"/>
            <ac:spMk id="18" creationId="{00000000-0000-0000-0000-000000000000}"/>
          </ac:spMkLst>
        </pc:spChg>
        <pc:spChg chg="mod">
          <ac:chgData name="スリ　スラストリ" userId="033a89a0-9770-4b4e-8c46-55370294d7f3" providerId="ADAL" clId="{D0368616-F321-4758-9376-2EEAA28A86FA}" dt="2021-02-06T05:45:41.532" v="1731" actId="2711"/>
          <ac:spMkLst>
            <pc:docMk/>
            <pc:sldMk cId="226343590" sldId="417"/>
            <ac:spMk id="22" creationId="{2980B0E1-4F51-4CF9-843C-F74D8909E585}"/>
          </ac:spMkLst>
        </pc:spChg>
        <pc:spChg chg="mod">
          <ac:chgData name="スリ　スラストリ" userId="033a89a0-9770-4b4e-8c46-55370294d7f3" providerId="ADAL" clId="{D0368616-F321-4758-9376-2EEAA28A86FA}" dt="2021-02-06T05:45:41.532" v="1731" actId="2711"/>
          <ac:spMkLst>
            <pc:docMk/>
            <pc:sldMk cId="226343590" sldId="417"/>
            <ac:spMk id="23" creationId="{2519EC2F-4B38-436B-A08A-9D2494F8EBC9}"/>
          </ac:spMkLst>
        </pc:spChg>
        <pc:spChg chg="mod">
          <ac:chgData name="スリ　スラストリ" userId="033a89a0-9770-4b4e-8c46-55370294d7f3" providerId="ADAL" clId="{D0368616-F321-4758-9376-2EEAA28A86FA}" dt="2021-02-06T05:46:07.219" v="1770" actId="3064"/>
          <ac:spMkLst>
            <pc:docMk/>
            <pc:sldMk cId="226343590" sldId="417"/>
            <ac:spMk id="26" creationId="{409E4132-20EB-4D9E-BBB2-669B0E322407}"/>
          </ac:spMkLst>
        </pc:spChg>
        <pc:spChg chg="mod">
          <ac:chgData name="スリ　スラストリ" userId="033a89a0-9770-4b4e-8c46-55370294d7f3" providerId="ADAL" clId="{D0368616-F321-4758-9376-2EEAA28A86FA}" dt="2021-02-06T05:45:41.532" v="1731" actId="2711"/>
          <ac:spMkLst>
            <pc:docMk/>
            <pc:sldMk cId="226343590" sldId="417"/>
            <ac:spMk id="27" creationId="{A6F99F23-CAE4-4CAD-97D7-36DAE5CE0291}"/>
          </ac:spMkLst>
        </pc:spChg>
      </pc:sldChg>
      <pc:sldChg chg="modSp mod">
        <pc:chgData name="スリ　スラストリ" userId="033a89a0-9770-4b4e-8c46-55370294d7f3" providerId="ADAL" clId="{D0368616-F321-4758-9376-2EEAA28A86FA}" dt="2021-02-06T05:47:11.439" v="1800" actId="20577"/>
        <pc:sldMkLst>
          <pc:docMk/>
          <pc:sldMk cId="3018819090" sldId="418"/>
        </pc:sldMkLst>
        <pc:spChg chg="mod">
          <ac:chgData name="スリ　スラストリ" userId="033a89a0-9770-4b4e-8c46-55370294d7f3" providerId="ADAL" clId="{D0368616-F321-4758-9376-2EEAA28A86FA}" dt="2021-02-06T05:46:56.216" v="1779" actId="2711"/>
          <ac:spMkLst>
            <pc:docMk/>
            <pc:sldMk cId="3018819090" sldId="418"/>
            <ac:spMk id="2" creationId="{4983A266-A08F-4C85-B4FB-F4731598F5FC}"/>
          </ac:spMkLst>
        </pc:spChg>
        <pc:spChg chg="mod">
          <ac:chgData name="スリ　スラストリ" userId="033a89a0-9770-4b4e-8c46-55370294d7f3" providerId="ADAL" clId="{D0368616-F321-4758-9376-2EEAA28A86FA}" dt="2021-02-06T05:46:56.216" v="1779" actId="2711"/>
          <ac:spMkLst>
            <pc:docMk/>
            <pc:sldMk cId="3018819090" sldId="418"/>
            <ac:spMk id="4" creationId="{00000000-0000-0000-0000-000000000000}"/>
          </ac:spMkLst>
        </pc:spChg>
        <pc:spChg chg="mod">
          <ac:chgData name="スリ　スラストリ" userId="033a89a0-9770-4b4e-8c46-55370294d7f3" providerId="ADAL" clId="{D0368616-F321-4758-9376-2EEAA28A86FA}" dt="2021-02-06T05:46:56.216" v="1779" actId="2711"/>
          <ac:spMkLst>
            <pc:docMk/>
            <pc:sldMk cId="3018819090" sldId="418"/>
            <ac:spMk id="9" creationId="{00000000-0000-0000-0000-000000000000}"/>
          </ac:spMkLst>
        </pc:spChg>
        <pc:spChg chg="mod">
          <ac:chgData name="スリ　スラストリ" userId="033a89a0-9770-4b4e-8c46-55370294d7f3" providerId="ADAL" clId="{D0368616-F321-4758-9376-2EEAA28A86FA}" dt="2021-02-06T05:46:56.216" v="1779" actId="2711"/>
          <ac:spMkLst>
            <pc:docMk/>
            <pc:sldMk cId="3018819090" sldId="418"/>
            <ac:spMk id="15" creationId="{00000000-0000-0000-0000-000000000000}"/>
          </ac:spMkLst>
        </pc:spChg>
        <pc:spChg chg="mod">
          <ac:chgData name="スリ　スラストリ" userId="033a89a0-9770-4b4e-8c46-55370294d7f3" providerId="ADAL" clId="{D0368616-F321-4758-9376-2EEAA28A86FA}" dt="2021-02-06T05:47:11.439" v="1800" actId="20577"/>
          <ac:spMkLst>
            <pc:docMk/>
            <pc:sldMk cId="3018819090" sldId="418"/>
            <ac:spMk id="16" creationId="{00000000-0000-0000-0000-000000000000}"/>
          </ac:spMkLst>
        </pc:spChg>
        <pc:spChg chg="mod">
          <ac:chgData name="スリ　スラストリ" userId="033a89a0-9770-4b4e-8c46-55370294d7f3" providerId="ADAL" clId="{D0368616-F321-4758-9376-2EEAA28A86FA}" dt="2021-02-06T05:46:56.216" v="1779" actId="2711"/>
          <ac:spMkLst>
            <pc:docMk/>
            <pc:sldMk cId="3018819090" sldId="418"/>
            <ac:spMk id="17" creationId="{00000000-0000-0000-0000-000000000000}"/>
          </ac:spMkLst>
        </pc:spChg>
      </pc:sldChg>
      <pc:sldChg chg="modSp mod">
        <pc:chgData name="スリ　スラストリ" userId="033a89a0-9770-4b4e-8c46-55370294d7f3" providerId="ADAL" clId="{D0368616-F321-4758-9376-2EEAA28A86FA}" dt="2021-02-06T05:48:48.948" v="1806" actId="6549"/>
        <pc:sldMkLst>
          <pc:docMk/>
          <pc:sldMk cId="1427262568" sldId="419"/>
        </pc:sldMkLst>
        <pc:spChg chg="mod">
          <ac:chgData name="スリ　スラストリ" userId="033a89a0-9770-4b4e-8c46-55370294d7f3" providerId="ADAL" clId="{D0368616-F321-4758-9376-2EEAA28A86FA}" dt="2021-02-06T05:48:46.715" v="1805" actId="20577"/>
          <ac:spMkLst>
            <pc:docMk/>
            <pc:sldMk cId="1427262568" sldId="419"/>
            <ac:spMk id="2" creationId="{28649708-CE01-4C6E-9DE9-48690A5ADABC}"/>
          </ac:spMkLst>
        </pc:spChg>
        <pc:spChg chg="mod">
          <ac:chgData name="スリ　スラストリ" userId="033a89a0-9770-4b4e-8c46-55370294d7f3" providerId="ADAL" clId="{D0368616-F321-4758-9376-2EEAA28A86FA}" dt="2021-02-06T05:48:10.052" v="1801" actId="2711"/>
          <ac:spMkLst>
            <pc:docMk/>
            <pc:sldMk cId="1427262568" sldId="419"/>
            <ac:spMk id="4" creationId="{00000000-0000-0000-0000-000000000000}"/>
          </ac:spMkLst>
        </pc:spChg>
        <pc:spChg chg="mod">
          <ac:chgData name="スリ　スラストリ" userId="033a89a0-9770-4b4e-8c46-55370294d7f3" providerId="ADAL" clId="{D0368616-F321-4758-9376-2EEAA28A86FA}" dt="2021-02-06T05:48:48.948" v="1806" actId="6549"/>
          <ac:spMkLst>
            <pc:docMk/>
            <pc:sldMk cId="1427262568" sldId="419"/>
            <ac:spMk id="9" creationId="{00000000-0000-0000-0000-000000000000}"/>
          </ac:spMkLst>
        </pc:spChg>
      </pc:sldChg>
      <pc:sldChg chg="modSp mod">
        <pc:chgData name="スリ　スラストリ" userId="033a89a0-9770-4b4e-8c46-55370294d7f3" providerId="ADAL" clId="{D0368616-F321-4758-9376-2EEAA28A86FA}" dt="2021-02-06T05:49:19.146" v="1812" actId="20577"/>
        <pc:sldMkLst>
          <pc:docMk/>
          <pc:sldMk cId="3502839621" sldId="420"/>
        </pc:sldMkLst>
        <pc:spChg chg="mod">
          <ac:chgData name="スリ　スラストリ" userId="033a89a0-9770-4b4e-8c46-55370294d7f3" providerId="ADAL" clId="{D0368616-F321-4758-9376-2EEAA28A86FA}" dt="2021-02-06T05:49:12.547" v="1808" actId="2711"/>
          <ac:spMkLst>
            <pc:docMk/>
            <pc:sldMk cId="3502839621" sldId="420"/>
            <ac:spMk id="4" creationId="{00000000-0000-0000-0000-000000000000}"/>
          </ac:spMkLst>
        </pc:spChg>
        <pc:spChg chg="mod">
          <ac:chgData name="スリ　スラストリ" userId="033a89a0-9770-4b4e-8c46-55370294d7f3" providerId="ADAL" clId="{D0368616-F321-4758-9376-2EEAA28A86FA}" dt="2021-02-06T05:49:19.146" v="1812" actId="20577"/>
          <ac:spMkLst>
            <pc:docMk/>
            <pc:sldMk cId="3502839621" sldId="420"/>
            <ac:spMk id="6" creationId="{00000000-0000-0000-0000-000000000000}"/>
          </ac:spMkLst>
        </pc:spChg>
        <pc:spChg chg="mod">
          <ac:chgData name="スリ　スラストリ" userId="033a89a0-9770-4b4e-8c46-55370294d7f3" providerId="ADAL" clId="{D0368616-F321-4758-9376-2EEAA28A86FA}" dt="2021-02-06T05:49:12.547" v="1808" actId="2711"/>
          <ac:spMkLst>
            <pc:docMk/>
            <pc:sldMk cId="3502839621" sldId="420"/>
            <ac:spMk id="9" creationId="{00000000-0000-0000-0000-000000000000}"/>
          </ac:spMkLst>
        </pc:spChg>
        <pc:spChg chg="mod">
          <ac:chgData name="スリ　スラストリ" userId="033a89a0-9770-4b4e-8c46-55370294d7f3" providerId="ADAL" clId="{D0368616-F321-4758-9376-2EEAA28A86FA}" dt="2021-02-06T05:49:12.547" v="1808" actId="2711"/>
          <ac:spMkLst>
            <pc:docMk/>
            <pc:sldMk cId="3502839621" sldId="420"/>
            <ac:spMk id="17" creationId="{00000000-0000-0000-0000-000000000000}"/>
          </ac:spMkLst>
        </pc:spChg>
      </pc:sldChg>
      <pc:sldChg chg="modSp mod">
        <pc:chgData name="スリ　スラストリ" userId="033a89a0-9770-4b4e-8c46-55370294d7f3" providerId="ADAL" clId="{D0368616-F321-4758-9376-2EEAA28A86FA}" dt="2021-02-06T05:53:55.220" v="1817" actId="20577"/>
        <pc:sldMkLst>
          <pc:docMk/>
          <pc:sldMk cId="315870821" sldId="421"/>
        </pc:sldMkLst>
        <pc:spChg chg="mod">
          <ac:chgData name="スリ　スラストリ" userId="033a89a0-9770-4b4e-8c46-55370294d7f3" providerId="ADAL" clId="{D0368616-F321-4758-9376-2EEAA28A86FA}" dt="2021-02-06T05:52:43.227" v="1813" actId="2711"/>
          <ac:spMkLst>
            <pc:docMk/>
            <pc:sldMk cId="315870821" sldId="421"/>
            <ac:spMk id="4" creationId="{00000000-0000-0000-0000-000000000000}"/>
          </ac:spMkLst>
        </pc:spChg>
        <pc:spChg chg="mod">
          <ac:chgData name="スリ　スラストリ" userId="033a89a0-9770-4b4e-8c46-55370294d7f3" providerId="ADAL" clId="{D0368616-F321-4758-9376-2EEAA28A86FA}" dt="2021-02-06T05:53:55.220" v="1817" actId="20577"/>
          <ac:spMkLst>
            <pc:docMk/>
            <pc:sldMk cId="315870821" sldId="421"/>
            <ac:spMk id="6" creationId="{00000000-0000-0000-0000-000000000000}"/>
          </ac:spMkLst>
        </pc:spChg>
        <pc:spChg chg="mod">
          <ac:chgData name="スリ　スラストリ" userId="033a89a0-9770-4b4e-8c46-55370294d7f3" providerId="ADAL" clId="{D0368616-F321-4758-9376-2EEAA28A86FA}" dt="2021-02-06T05:52:43.227" v="1813" actId="2711"/>
          <ac:spMkLst>
            <pc:docMk/>
            <pc:sldMk cId="315870821" sldId="421"/>
            <ac:spMk id="9" creationId="{00000000-0000-0000-0000-000000000000}"/>
          </ac:spMkLst>
        </pc:spChg>
        <pc:spChg chg="mod">
          <ac:chgData name="スリ　スラストリ" userId="033a89a0-9770-4b4e-8c46-55370294d7f3" providerId="ADAL" clId="{D0368616-F321-4758-9376-2EEAA28A86FA}" dt="2021-02-06T05:52:43.227" v="1813" actId="2711"/>
          <ac:spMkLst>
            <pc:docMk/>
            <pc:sldMk cId="315870821" sldId="421"/>
            <ac:spMk id="10" creationId="{00000000-0000-0000-0000-000000000000}"/>
          </ac:spMkLst>
        </pc:spChg>
        <pc:spChg chg="mod">
          <ac:chgData name="スリ　スラストリ" userId="033a89a0-9770-4b4e-8c46-55370294d7f3" providerId="ADAL" clId="{D0368616-F321-4758-9376-2EEAA28A86FA}" dt="2021-02-06T05:52:43.227" v="1813" actId="2711"/>
          <ac:spMkLst>
            <pc:docMk/>
            <pc:sldMk cId="315870821" sldId="421"/>
            <ac:spMk id="17" creationId="{00000000-0000-0000-0000-000000000000}"/>
          </ac:spMkLst>
        </pc:spChg>
      </pc:sldChg>
      <pc:sldChg chg="modSp mod">
        <pc:chgData name="スリ　スラストリ" userId="033a89a0-9770-4b4e-8c46-55370294d7f3" providerId="ADAL" clId="{D0368616-F321-4758-9376-2EEAA28A86FA}" dt="2021-02-06T05:58:20.607" v="1917" actId="20577"/>
        <pc:sldMkLst>
          <pc:docMk/>
          <pc:sldMk cId="415257815" sldId="422"/>
        </pc:sldMkLst>
        <pc:spChg chg="mod">
          <ac:chgData name="スリ　スラストリ" userId="033a89a0-9770-4b4e-8c46-55370294d7f3" providerId="ADAL" clId="{D0368616-F321-4758-9376-2EEAA28A86FA}" dt="2021-02-06T05:57:59.396" v="1913" actId="2711"/>
          <ac:spMkLst>
            <pc:docMk/>
            <pc:sldMk cId="415257815" sldId="422"/>
            <ac:spMk id="4" creationId="{00000000-0000-0000-0000-000000000000}"/>
          </ac:spMkLst>
        </pc:spChg>
        <pc:spChg chg="mod">
          <ac:chgData name="スリ　スラストリ" userId="033a89a0-9770-4b4e-8c46-55370294d7f3" providerId="ADAL" clId="{D0368616-F321-4758-9376-2EEAA28A86FA}" dt="2021-02-06T05:58:20.607" v="1917" actId="20577"/>
          <ac:spMkLst>
            <pc:docMk/>
            <pc:sldMk cId="415257815" sldId="422"/>
            <ac:spMk id="6" creationId="{00000000-0000-0000-0000-000000000000}"/>
          </ac:spMkLst>
        </pc:spChg>
        <pc:spChg chg="mod">
          <ac:chgData name="スリ　スラストリ" userId="033a89a0-9770-4b4e-8c46-55370294d7f3" providerId="ADAL" clId="{D0368616-F321-4758-9376-2EEAA28A86FA}" dt="2021-02-06T05:57:59.396" v="1913" actId="2711"/>
          <ac:spMkLst>
            <pc:docMk/>
            <pc:sldMk cId="415257815" sldId="422"/>
            <ac:spMk id="9" creationId="{00000000-0000-0000-0000-000000000000}"/>
          </ac:spMkLst>
        </pc:spChg>
        <pc:spChg chg="mod">
          <ac:chgData name="スリ　スラストリ" userId="033a89a0-9770-4b4e-8c46-55370294d7f3" providerId="ADAL" clId="{D0368616-F321-4758-9376-2EEAA28A86FA}" dt="2021-02-06T05:57:59.396" v="1913" actId="2711"/>
          <ac:spMkLst>
            <pc:docMk/>
            <pc:sldMk cId="415257815" sldId="422"/>
            <ac:spMk id="17" creationId="{00000000-0000-0000-0000-000000000000}"/>
          </ac:spMkLst>
        </pc:spChg>
      </pc:sldChg>
      <pc:sldChg chg="modSp mod">
        <pc:chgData name="スリ　スラストリ" userId="033a89a0-9770-4b4e-8c46-55370294d7f3" providerId="ADAL" clId="{D0368616-F321-4758-9376-2EEAA28A86FA}" dt="2021-02-06T05:59:01.152" v="1923" actId="20577"/>
        <pc:sldMkLst>
          <pc:docMk/>
          <pc:sldMk cId="3420582447" sldId="423"/>
        </pc:sldMkLst>
        <pc:spChg chg="mod">
          <ac:chgData name="スリ　スラストリ" userId="033a89a0-9770-4b4e-8c46-55370294d7f3" providerId="ADAL" clId="{D0368616-F321-4758-9376-2EEAA28A86FA}" dt="2021-02-06T05:58:48.210" v="1919" actId="2711"/>
          <ac:spMkLst>
            <pc:docMk/>
            <pc:sldMk cId="3420582447" sldId="423"/>
            <ac:spMk id="4" creationId="{00000000-0000-0000-0000-000000000000}"/>
          </ac:spMkLst>
        </pc:spChg>
        <pc:spChg chg="mod">
          <ac:chgData name="スリ　スラストリ" userId="033a89a0-9770-4b4e-8c46-55370294d7f3" providerId="ADAL" clId="{D0368616-F321-4758-9376-2EEAA28A86FA}" dt="2021-02-06T05:58:48.210" v="1919" actId="2711"/>
          <ac:spMkLst>
            <pc:docMk/>
            <pc:sldMk cId="3420582447" sldId="423"/>
            <ac:spMk id="5" creationId="{05231E73-D396-4782-922F-49B3AC9C3A6A}"/>
          </ac:spMkLst>
        </pc:spChg>
        <pc:spChg chg="mod">
          <ac:chgData name="スリ　スラストリ" userId="033a89a0-9770-4b4e-8c46-55370294d7f3" providerId="ADAL" clId="{D0368616-F321-4758-9376-2EEAA28A86FA}" dt="2021-02-06T05:59:01.152" v="1923" actId="20577"/>
          <ac:spMkLst>
            <pc:docMk/>
            <pc:sldMk cId="3420582447" sldId="423"/>
            <ac:spMk id="6" creationId="{00000000-0000-0000-0000-000000000000}"/>
          </ac:spMkLst>
        </pc:spChg>
        <pc:spChg chg="mod">
          <ac:chgData name="スリ　スラストリ" userId="033a89a0-9770-4b4e-8c46-55370294d7f3" providerId="ADAL" clId="{D0368616-F321-4758-9376-2EEAA28A86FA}" dt="2021-02-06T05:58:48.210" v="1919" actId="2711"/>
          <ac:spMkLst>
            <pc:docMk/>
            <pc:sldMk cId="3420582447" sldId="423"/>
            <ac:spMk id="9" creationId="{00000000-0000-0000-0000-000000000000}"/>
          </ac:spMkLst>
        </pc:spChg>
        <pc:spChg chg="mod">
          <ac:chgData name="スリ　スラストリ" userId="033a89a0-9770-4b4e-8c46-55370294d7f3" providerId="ADAL" clId="{D0368616-F321-4758-9376-2EEAA28A86FA}" dt="2021-02-06T05:58:48.210" v="1919" actId="2711"/>
          <ac:spMkLst>
            <pc:docMk/>
            <pc:sldMk cId="3420582447" sldId="423"/>
            <ac:spMk id="10" creationId="{00000000-0000-0000-0000-000000000000}"/>
          </ac:spMkLst>
        </pc:spChg>
        <pc:spChg chg="mod">
          <ac:chgData name="スリ　スラストリ" userId="033a89a0-9770-4b4e-8c46-55370294d7f3" providerId="ADAL" clId="{D0368616-F321-4758-9376-2EEAA28A86FA}" dt="2021-02-06T05:58:48.210" v="1919" actId="2711"/>
          <ac:spMkLst>
            <pc:docMk/>
            <pc:sldMk cId="3420582447" sldId="423"/>
            <ac:spMk id="12" creationId="{00000000-0000-0000-0000-000000000000}"/>
          </ac:spMkLst>
        </pc:spChg>
        <pc:spChg chg="mod">
          <ac:chgData name="スリ　スラストリ" userId="033a89a0-9770-4b4e-8c46-55370294d7f3" providerId="ADAL" clId="{D0368616-F321-4758-9376-2EEAA28A86FA}" dt="2021-02-06T05:58:48.210" v="1919" actId="2711"/>
          <ac:spMkLst>
            <pc:docMk/>
            <pc:sldMk cId="3420582447" sldId="423"/>
            <ac:spMk id="14" creationId="{25266FE6-C23B-4385-AC3A-EA0018E6C48C}"/>
          </ac:spMkLst>
        </pc:spChg>
        <pc:spChg chg="mod">
          <ac:chgData name="スリ　スラストリ" userId="033a89a0-9770-4b4e-8c46-55370294d7f3" providerId="ADAL" clId="{D0368616-F321-4758-9376-2EEAA28A86FA}" dt="2021-02-06T05:58:48.210" v="1919" actId="2711"/>
          <ac:spMkLst>
            <pc:docMk/>
            <pc:sldMk cId="3420582447" sldId="423"/>
            <ac:spMk id="17" creationId="{00000000-0000-0000-0000-000000000000}"/>
          </ac:spMkLst>
        </pc:spChg>
      </pc:sldChg>
      <pc:sldChg chg="modSp mod">
        <pc:chgData name="スリ　スラストリ" userId="033a89a0-9770-4b4e-8c46-55370294d7f3" providerId="ADAL" clId="{D0368616-F321-4758-9376-2EEAA28A86FA}" dt="2021-02-06T05:59:51.123" v="1933" actId="20577"/>
        <pc:sldMkLst>
          <pc:docMk/>
          <pc:sldMk cId="906280264" sldId="424"/>
        </pc:sldMkLst>
        <pc:spChg chg="mod">
          <ac:chgData name="スリ　スラストリ" userId="033a89a0-9770-4b4e-8c46-55370294d7f3" providerId="ADAL" clId="{D0368616-F321-4758-9376-2EEAA28A86FA}" dt="2021-02-06T05:59:51.123" v="1933" actId="20577"/>
          <ac:spMkLst>
            <pc:docMk/>
            <pc:sldMk cId="906280264" sldId="424"/>
            <ac:spMk id="6" creationId="{00000000-0000-0000-0000-000000000000}"/>
          </ac:spMkLst>
        </pc:spChg>
      </pc:sldChg>
      <pc:sldChg chg="modSp mod">
        <pc:chgData name="スリ　スラストリ" userId="033a89a0-9770-4b4e-8c46-55370294d7f3" providerId="ADAL" clId="{D0368616-F321-4758-9376-2EEAA28A86FA}" dt="2021-02-05T20:03:54.781" v="824" actId="20577"/>
        <pc:sldMkLst>
          <pc:docMk/>
          <pc:sldMk cId="1000721950" sldId="432"/>
        </pc:sldMkLst>
        <pc:spChg chg="mod">
          <ac:chgData name="スリ　スラストリ" userId="033a89a0-9770-4b4e-8c46-55370294d7f3" providerId="ADAL" clId="{D0368616-F321-4758-9376-2EEAA28A86FA}" dt="2021-02-05T20:03:42.741" v="813" actId="2711"/>
          <ac:spMkLst>
            <pc:docMk/>
            <pc:sldMk cId="1000721950" sldId="432"/>
            <ac:spMk id="4" creationId="{00000000-0000-0000-0000-000000000000}"/>
          </ac:spMkLst>
        </pc:spChg>
        <pc:spChg chg="mod">
          <ac:chgData name="スリ　スラストリ" userId="033a89a0-9770-4b4e-8c46-55370294d7f3" providerId="ADAL" clId="{D0368616-F321-4758-9376-2EEAA28A86FA}" dt="2021-02-05T20:03:42.741" v="813" actId="2711"/>
          <ac:spMkLst>
            <pc:docMk/>
            <pc:sldMk cId="1000721950" sldId="432"/>
            <ac:spMk id="5" creationId="{1707EFA1-E8C8-4B4C-914F-153BB8E492A4}"/>
          </ac:spMkLst>
        </pc:spChg>
        <pc:spChg chg="mod">
          <ac:chgData name="スリ　スラストリ" userId="033a89a0-9770-4b4e-8c46-55370294d7f3" providerId="ADAL" clId="{D0368616-F321-4758-9376-2EEAA28A86FA}" dt="2021-02-05T20:03:54.781" v="824" actId="20577"/>
          <ac:spMkLst>
            <pc:docMk/>
            <pc:sldMk cId="1000721950" sldId="432"/>
            <ac:spMk id="6" creationId="{00000000-0000-0000-0000-000000000000}"/>
          </ac:spMkLst>
        </pc:spChg>
        <pc:spChg chg="mod">
          <ac:chgData name="スリ　スラストリ" userId="033a89a0-9770-4b4e-8c46-55370294d7f3" providerId="ADAL" clId="{D0368616-F321-4758-9376-2EEAA28A86FA}" dt="2021-02-05T20:03:42.741" v="813" actId="2711"/>
          <ac:spMkLst>
            <pc:docMk/>
            <pc:sldMk cId="1000721950" sldId="432"/>
            <ac:spMk id="8" creationId="{96E37802-DE04-4C68-9EE8-698A60772D29}"/>
          </ac:spMkLst>
        </pc:spChg>
        <pc:spChg chg="mod">
          <ac:chgData name="スリ　スラストリ" userId="033a89a0-9770-4b4e-8c46-55370294d7f3" providerId="ADAL" clId="{D0368616-F321-4758-9376-2EEAA28A86FA}" dt="2021-02-05T20:03:49.893" v="820" actId="20577"/>
          <ac:spMkLst>
            <pc:docMk/>
            <pc:sldMk cId="1000721950" sldId="432"/>
            <ac:spMk id="9" creationId="{00000000-0000-0000-0000-000000000000}"/>
          </ac:spMkLst>
        </pc:spChg>
      </pc:sldChg>
      <pc:sldChg chg="modSp mod">
        <pc:chgData name="スリ　スラストリ" userId="033a89a0-9770-4b4e-8c46-55370294d7f3" providerId="ADAL" clId="{D0368616-F321-4758-9376-2EEAA28A86FA}" dt="2021-02-06T05:27:12.389" v="1686" actId="20577"/>
        <pc:sldMkLst>
          <pc:docMk/>
          <pc:sldMk cId="2604278086" sldId="433"/>
        </pc:sldMkLst>
        <pc:spChg chg="mod">
          <ac:chgData name="スリ　スラストリ" userId="033a89a0-9770-4b4e-8c46-55370294d7f3" providerId="ADAL" clId="{D0368616-F321-4758-9376-2EEAA28A86FA}" dt="2021-02-06T05:25:55.862" v="1653" actId="2711"/>
          <ac:spMkLst>
            <pc:docMk/>
            <pc:sldMk cId="2604278086" sldId="433"/>
            <ac:spMk id="2" creationId="{088FC27E-3528-40DE-A0A3-1EA904511549}"/>
          </ac:spMkLst>
        </pc:spChg>
        <pc:spChg chg="mod">
          <ac:chgData name="スリ　スラストリ" userId="033a89a0-9770-4b4e-8c46-55370294d7f3" providerId="ADAL" clId="{D0368616-F321-4758-9376-2EEAA28A86FA}" dt="2021-02-06T05:27:12.389" v="1686" actId="20577"/>
          <ac:spMkLst>
            <pc:docMk/>
            <pc:sldMk cId="2604278086" sldId="433"/>
            <ac:spMk id="4" creationId="{00000000-0000-0000-0000-000000000000}"/>
          </ac:spMkLst>
        </pc:spChg>
        <pc:spChg chg="mod">
          <ac:chgData name="スリ　スラストリ" userId="033a89a0-9770-4b4e-8c46-55370294d7f3" providerId="ADAL" clId="{D0368616-F321-4758-9376-2EEAA28A86FA}" dt="2021-02-06T05:25:59.881" v="1657" actId="20577"/>
          <ac:spMkLst>
            <pc:docMk/>
            <pc:sldMk cId="2604278086" sldId="433"/>
            <ac:spMk id="6" creationId="{00000000-0000-0000-0000-000000000000}"/>
          </ac:spMkLst>
        </pc:spChg>
        <pc:spChg chg="mod">
          <ac:chgData name="スリ　スラストリ" userId="033a89a0-9770-4b4e-8c46-55370294d7f3" providerId="ADAL" clId="{D0368616-F321-4758-9376-2EEAA28A86FA}" dt="2021-02-06T05:25:55.862" v="1653" actId="2711"/>
          <ac:spMkLst>
            <pc:docMk/>
            <pc:sldMk cId="2604278086" sldId="433"/>
            <ac:spMk id="9" creationId="{00000000-0000-0000-0000-000000000000}"/>
          </ac:spMkLst>
        </pc:spChg>
        <pc:spChg chg="mod">
          <ac:chgData name="スリ　スラストリ" userId="033a89a0-9770-4b4e-8c46-55370294d7f3" providerId="ADAL" clId="{D0368616-F321-4758-9376-2EEAA28A86FA}" dt="2021-02-06T05:25:55.862" v="1653" actId="2711"/>
          <ac:spMkLst>
            <pc:docMk/>
            <pc:sldMk cId="2604278086" sldId="433"/>
            <ac:spMk id="12" creationId="{B231F363-F2BE-46D0-91DB-4CC21A006064}"/>
          </ac:spMkLst>
        </pc:spChg>
        <pc:spChg chg="mod">
          <ac:chgData name="スリ　スラストリ" userId="033a89a0-9770-4b4e-8c46-55370294d7f3" providerId="ADAL" clId="{D0368616-F321-4758-9376-2EEAA28A86FA}" dt="2021-02-06T05:25:55.862" v="1653" actId="2711"/>
          <ac:spMkLst>
            <pc:docMk/>
            <pc:sldMk cId="2604278086" sldId="433"/>
            <ac:spMk id="13" creationId="{C3A3B803-94CC-4F23-A5ED-424624F9312D}"/>
          </ac:spMkLst>
        </pc:spChg>
        <pc:spChg chg="mod">
          <ac:chgData name="スリ　スラストリ" userId="033a89a0-9770-4b4e-8c46-55370294d7f3" providerId="ADAL" clId="{D0368616-F321-4758-9376-2EEAA28A86FA}" dt="2021-02-06T05:25:55.862" v="1653" actId="2711"/>
          <ac:spMkLst>
            <pc:docMk/>
            <pc:sldMk cId="2604278086" sldId="433"/>
            <ac:spMk id="14" creationId="{F6DC39DF-1F3A-40E7-8EB7-D579ADD9CA1D}"/>
          </ac:spMkLst>
        </pc:spChg>
        <pc:spChg chg="mod">
          <ac:chgData name="スリ　スラストリ" userId="033a89a0-9770-4b4e-8c46-55370294d7f3" providerId="ADAL" clId="{D0368616-F321-4758-9376-2EEAA28A86FA}" dt="2021-02-06T05:25:55.862" v="1653" actId="2711"/>
          <ac:spMkLst>
            <pc:docMk/>
            <pc:sldMk cId="2604278086" sldId="433"/>
            <ac:spMk id="15" creationId="{C8A7A486-0F12-48CD-BD30-B35C34F343F3}"/>
          </ac:spMkLst>
        </pc:spChg>
        <pc:spChg chg="mod">
          <ac:chgData name="スリ　スラストリ" userId="033a89a0-9770-4b4e-8c46-55370294d7f3" providerId="ADAL" clId="{D0368616-F321-4758-9376-2EEAA28A86FA}" dt="2021-02-06T05:25:55.862" v="1653" actId="2711"/>
          <ac:spMkLst>
            <pc:docMk/>
            <pc:sldMk cId="2604278086" sldId="433"/>
            <ac:spMk id="16" creationId="{FBB2B573-C1D3-47F3-BEC9-F06545991823}"/>
          </ac:spMkLst>
        </pc:spChg>
        <pc:spChg chg="mod">
          <ac:chgData name="スリ　スラストリ" userId="033a89a0-9770-4b4e-8c46-55370294d7f3" providerId="ADAL" clId="{D0368616-F321-4758-9376-2EEAA28A86FA}" dt="2021-02-06T05:25:55.862" v="1653" actId="2711"/>
          <ac:spMkLst>
            <pc:docMk/>
            <pc:sldMk cId="2604278086" sldId="433"/>
            <ac:spMk id="17" creationId="{7FFE584E-7A4D-40A0-8D88-C0E268E9F689}"/>
          </ac:spMkLst>
        </pc:spChg>
        <pc:spChg chg="mod">
          <ac:chgData name="スリ　スラストリ" userId="033a89a0-9770-4b4e-8c46-55370294d7f3" providerId="ADAL" clId="{D0368616-F321-4758-9376-2EEAA28A86FA}" dt="2021-02-06T05:25:55.862" v="1653" actId="2711"/>
          <ac:spMkLst>
            <pc:docMk/>
            <pc:sldMk cId="2604278086" sldId="433"/>
            <ac:spMk id="18" creationId="{B6D9DF5C-8745-4959-A6BE-061A1787CD61}"/>
          </ac:spMkLst>
        </pc:spChg>
        <pc:spChg chg="mod">
          <ac:chgData name="スリ　スラストリ" userId="033a89a0-9770-4b4e-8c46-55370294d7f3" providerId="ADAL" clId="{D0368616-F321-4758-9376-2EEAA28A86FA}" dt="2021-02-06T05:25:55.862" v="1653" actId="2711"/>
          <ac:spMkLst>
            <pc:docMk/>
            <pc:sldMk cId="2604278086" sldId="433"/>
            <ac:spMk id="19" creationId="{00000000-0000-0000-0000-000000000000}"/>
          </ac:spMkLst>
        </pc:spChg>
        <pc:spChg chg="mod">
          <ac:chgData name="スリ　スラストリ" userId="033a89a0-9770-4b4e-8c46-55370294d7f3" providerId="ADAL" clId="{D0368616-F321-4758-9376-2EEAA28A86FA}" dt="2021-02-06T05:25:55.862" v="1653" actId="2711"/>
          <ac:spMkLst>
            <pc:docMk/>
            <pc:sldMk cId="2604278086" sldId="433"/>
            <ac:spMk id="20" creationId="{CAF8E8E3-B698-423B-80D9-90C1804C7C6F}"/>
          </ac:spMkLst>
        </pc:spChg>
        <pc:spChg chg="mod">
          <ac:chgData name="スリ　スラストリ" userId="033a89a0-9770-4b4e-8c46-55370294d7f3" providerId="ADAL" clId="{D0368616-F321-4758-9376-2EEAA28A86FA}" dt="2021-02-06T05:25:55.862" v="1653" actId="2711"/>
          <ac:spMkLst>
            <pc:docMk/>
            <pc:sldMk cId="2604278086" sldId="433"/>
            <ac:spMk id="24" creationId="{00000000-0000-0000-0000-000000000000}"/>
          </ac:spMkLst>
        </pc:spChg>
      </pc:sldChg>
      <pc:sldChg chg="modSp mod">
        <pc:chgData name="スリ　スラストリ" userId="033a89a0-9770-4b4e-8c46-55370294d7f3" providerId="ADAL" clId="{D0368616-F321-4758-9376-2EEAA28A86FA}" dt="2021-02-06T05:59:39.879" v="1929" actId="20577"/>
        <pc:sldMkLst>
          <pc:docMk/>
          <pc:sldMk cId="3350660847" sldId="438"/>
        </pc:sldMkLst>
        <pc:spChg chg="mod">
          <ac:chgData name="スリ　スラストリ" userId="033a89a0-9770-4b4e-8c46-55370294d7f3" providerId="ADAL" clId="{D0368616-F321-4758-9376-2EEAA28A86FA}" dt="2021-02-06T05:59:39.879" v="1929" actId="20577"/>
          <ac:spMkLst>
            <pc:docMk/>
            <pc:sldMk cId="3350660847" sldId="438"/>
            <ac:spMk id="6" creationId="{00000000-0000-0000-0000-000000000000}"/>
          </ac:spMkLst>
        </pc:spChg>
        <pc:spChg chg="mod">
          <ac:chgData name="スリ　スラストリ" userId="033a89a0-9770-4b4e-8c46-55370294d7f3" providerId="ADAL" clId="{D0368616-F321-4758-9376-2EEAA28A86FA}" dt="2021-02-06T05:59:31.329" v="1925" actId="1035"/>
          <ac:spMkLst>
            <pc:docMk/>
            <pc:sldMk cId="3350660847" sldId="438"/>
            <ac:spMk id="10" creationId="{1689FCC4-A005-4ABE-B9FE-9259325B6BC0}"/>
          </ac:spMkLst>
        </pc:spChg>
      </pc:sldChg>
      <pc:sldChg chg="modSp mod">
        <pc:chgData name="スリ　スラストリ" userId="033a89a0-9770-4b4e-8c46-55370294d7f3" providerId="ADAL" clId="{D0368616-F321-4758-9376-2EEAA28A86FA}" dt="2021-02-06T05:57:43.752" v="1912" actId="20577"/>
        <pc:sldMkLst>
          <pc:docMk/>
          <pc:sldMk cId="3573219180" sldId="439"/>
        </pc:sldMkLst>
        <pc:spChg chg="mod">
          <ac:chgData name="スリ　スラストリ" userId="033a89a0-9770-4b4e-8c46-55370294d7f3" providerId="ADAL" clId="{D0368616-F321-4758-9376-2EEAA28A86FA}" dt="2021-02-06T05:54:46.365" v="1818" actId="2711"/>
          <ac:spMkLst>
            <pc:docMk/>
            <pc:sldMk cId="3573219180" sldId="439"/>
            <ac:spMk id="4" creationId="{00000000-0000-0000-0000-000000000000}"/>
          </ac:spMkLst>
        </pc:spChg>
        <pc:spChg chg="mod">
          <ac:chgData name="スリ　スラストリ" userId="033a89a0-9770-4b4e-8c46-55370294d7f3" providerId="ADAL" clId="{D0368616-F321-4758-9376-2EEAA28A86FA}" dt="2021-02-06T05:57:39.723" v="1911" actId="20577"/>
          <ac:spMkLst>
            <pc:docMk/>
            <pc:sldMk cId="3573219180" sldId="439"/>
            <ac:spMk id="6" creationId="{00000000-0000-0000-0000-000000000000}"/>
          </ac:spMkLst>
        </pc:spChg>
        <pc:spChg chg="mod">
          <ac:chgData name="スリ　スラストリ" userId="033a89a0-9770-4b4e-8c46-55370294d7f3" providerId="ADAL" clId="{D0368616-F321-4758-9376-2EEAA28A86FA}" dt="2021-02-06T05:54:46.365" v="1818" actId="2711"/>
          <ac:spMkLst>
            <pc:docMk/>
            <pc:sldMk cId="3573219180" sldId="439"/>
            <ac:spMk id="9" creationId="{00000000-0000-0000-0000-000000000000}"/>
          </ac:spMkLst>
        </pc:spChg>
        <pc:spChg chg="mod">
          <ac:chgData name="スリ　スラストリ" userId="033a89a0-9770-4b4e-8c46-55370294d7f3" providerId="ADAL" clId="{D0368616-F321-4758-9376-2EEAA28A86FA}" dt="2021-02-06T05:57:43.752" v="1912" actId="20577"/>
          <ac:spMkLst>
            <pc:docMk/>
            <pc:sldMk cId="3573219180" sldId="439"/>
            <ac:spMk id="12" creationId="{00000000-0000-0000-0000-000000000000}"/>
          </ac:spMkLst>
        </pc:spChg>
        <pc:spChg chg="mod">
          <ac:chgData name="スリ　スラストリ" userId="033a89a0-9770-4b4e-8c46-55370294d7f3" providerId="ADAL" clId="{D0368616-F321-4758-9376-2EEAA28A86FA}" dt="2021-02-06T05:57:36.409" v="1907" actId="20577"/>
          <ac:spMkLst>
            <pc:docMk/>
            <pc:sldMk cId="3573219180" sldId="439"/>
            <ac:spMk id="14" creationId="{00000000-0000-0000-0000-000000000000}"/>
          </ac:spMkLst>
        </pc:spChg>
      </pc:sldChg>
      <pc:sldChg chg="modSp mod">
        <pc:chgData name="スリ　スラストリ" userId="033a89a0-9770-4b4e-8c46-55370294d7f3" providerId="ADAL" clId="{D0368616-F321-4758-9376-2EEAA28A86FA}" dt="2021-02-06T05:41:49.253" v="1693"/>
        <pc:sldMkLst>
          <pc:docMk/>
          <pc:sldMk cId="2979187648" sldId="440"/>
        </pc:sldMkLst>
        <pc:spChg chg="mod">
          <ac:chgData name="スリ　スラストリ" userId="033a89a0-9770-4b4e-8c46-55370294d7f3" providerId="ADAL" clId="{D0368616-F321-4758-9376-2EEAA28A86FA}" dt="2021-02-06T05:27:46.082" v="1688" actId="2711"/>
          <ac:spMkLst>
            <pc:docMk/>
            <pc:sldMk cId="2979187648" sldId="440"/>
            <ac:spMk id="4" creationId="{00000000-0000-0000-0000-000000000000}"/>
          </ac:spMkLst>
        </pc:spChg>
        <pc:spChg chg="mod">
          <ac:chgData name="スリ　スラストリ" userId="033a89a0-9770-4b4e-8c46-55370294d7f3" providerId="ADAL" clId="{D0368616-F321-4758-9376-2EEAA28A86FA}" dt="2021-02-06T05:27:49.847" v="1692" actId="20577"/>
          <ac:spMkLst>
            <pc:docMk/>
            <pc:sldMk cId="2979187648" sldId="440"/>
            <ac:spMk id="6" creationId="{00000000-0000-0000-0000-000000000000}"/>
          </ac:spMkLst>
        </pc:spChg>
        <pc:spChg chg="mod">
          <ac:chgData name="スリ　スラストリ" userId="033a89a0-9770-4b4e-8c46-55370294d7f3" providerId="ADAL" clId="{D0368616-F321-4758-9376-2EEAA28A86FA}" dt="2021-02-06T05:27:46.082" v="1688" actId="2711"/>
          <ac:spMkLst>
            <pc:docMk/>
            <pc:sldMk cId="2979187648" sldId="440"/>
            <ac:spMk id="9" creationId="{00000000-0000-0000-0000-000000000000}"/>
          </ac:spMkLst>
        </pc:spChg>
        <pc:spChg chg="mod">
          <ac:chgData name="スリ　スラストリ" userId="033a89a0-9770-4b4e-8c46-55370294d7f3" providerId="ADAL" clId="{D0368616-F321-4758-9376-2EEAA28A86FA}" dt="2021-02-06T05:27:46.082" v="1688" actId="2711"/>
          <ac:spMkLst>
            <pc:docMk/>
            <pc:sldMk cId="2979187648" sldId="440"/>
            <ac:spMk id="10" creationId="{1FD03DEB-F571-476B-B532-AC21FF9B4C90}"/>
          </ac:spMkLst>
        </pc:spChg>
        <pc:spChg chg="mod">
          <ac:chgData name="スリ　スラストリ" userId="033a89a0-9770-4b4e-8c46-55370294d7f3" providerId="ADAL" clId="{D0368616-F321-4758-9376-2EEAA28A86FA}" dt="2021-02-06T05:27:46.082" v="1688" actId="2711"/>
          <ac:spMkLst>
            <pc:docMk/>
            <pc:sldMk cId="2979187648" sldId="440"/>
            <ac:spMk id="11" creationId="{5D642639-67F6-4B8A-8A06-3C9D1A87409F}"/>
          </ac:spMkLst>
        </pc:spChg>
        <pc:spChg chg="mod">
          <ac:chgData name="スリ　スラストリ" userId="033a89a0-9770-4b4e-8c46-55370294d7f3" providerId="ADAL" clId="{D0368616-F321-4758-9376-2EEAA28A86FA}" dt="2021-02-06T05:27:46.082" v="1688" actId="2711"/>
          <ac:spMkLst>
            <pc:docMk/>
            <pc:sldMk cId="2979187648" sldId="440"/>
            <ac:spMk id="12" creationId="{594E2278-9002-4DCA-B48C-CE54B45B22E9}"/>
          </ac:spMkLst>
        </pc:spChg>
        <pc:spChg chg="mod">
          <ac:chgData name="スリ　スラストリ" userId="033a89a0-9770-4b4e-8c46-55370294d7f3" providerId="ADAL" clId="{D0368616-F321-4758-9376-2EEAA28A86FA}" dt="2021-02-06T05:27:46.082" v="1688" actId="2711"/>
          <ac:spMkLst>
            <pc:docMk/>
            <pc:sldMk cId="2979187648" sldId="440"/>
            <ac:spMk id="13" creationId="{67020E54-BBDA-44B2-AAA8-C92814B2D6EA}"/>
          </ac:spMkLst>
        </pc:spChg>
        <pc:spChg chg="mod">
          <ac:chgData name="スリ　スラストリ" userId="033a89a0-9770-4b4e-8c46-55370294d7f3" providerId="ADAL" clId="{D0368616-F321-4758-9376-2EEAA28A86FA}" dt="2021-02-06T05:27:46.082" v="1688" actId="2711"/>
          <ac:spMkLst>
            <pc:docMk/>
            <pc:sldMk cId="2979187648" sldId="440"/>
            <ac:spMk id="14" creationId="{00000000-0000-0000-0000-000000000000}"/>
          </ac:spMkLst>
        </pc:spChg>
        <pc:spChg chg="mod">
          <ac:chgData name="スリ　スラストリ" userId="033a89a0-9770-4b4e-8c46-55370294d7f3" providerId="ADAL" clId="{D0368616-F321-4758-9376-2EEAA28A86FA}" dt="2021-02-06T05:27:46.082" v="1688" actId="2711"/>
          <ac:spMkLst>
            <pc:docMk/>
            <pc:sldMk cId="2979187648" sldId="440"/>
            <ac:spMk id="15" creationId="{6DB0AC0B-8D96-4528-B4F8-D4A553DBFA9D}"/>
          </ac:spMkLst>
        </pc:spChg>
        <pc:spChg chg="mod">
          <ac:chgData name="スリ　スラストリ" userId="033a89a0-9770-4b4e-8c46-55370294d7f3" providerId="ADAL" clId="{D0368616-F321-4758-9376-2EEAA28A86FA}" dt="2021-02-06T05:27:46.082" v="1688" actId="2711"/>
          <ac:spMkLst>
            <pc:docMk/>
            <pc:sldMk cId="2979187648" sldId="440"/>
            <ac:spMk id="16" creationId="{58AD103E-0AD3-43E7-A270-8B41FCDCAD6A}"/>
          </ac:spMkLst>
        </pc:spChg>
        <pc:spChg chg="mod">
          <ac:chgData name="スリ　スラストリ" userId="033a89a0-9770-4b4e-8c46-55370294d7f3" providerId="ADAL" clId="{D0368616-F321-4758-9376-2EEAA28A86FA}" dt="2021-02-06T05:41:49.253" v="1693"/>
          <ac:spMkLst>
            <pc:docMk/>
            <pc:sldMk cId="2979187648" sldId="440"/>
            <ac:spMk id="22" creationId="{00000000-0000-0000-0000-000000000000}"/>
          </ac:spMkLst>
        </pc:spChg>
      </pc:sldChg>
      <pc:sldChg chg="modSp mod">
        <pc:chgData name="スリ　スラストリ" userId="033a89a0-9770-4b4e-8c46-55370294d7f3" providerId="ADAL" clId="{D0368616-F321-4758-9376-2EEAA28A86FA}" dt="2021-02-06T05:19:44.428" v="1512" actId="6549"/>
        <pc:sldMkLst>
          <pc:docMk/>
          <pc:sldMk cId="4075186198" sldId="441"/>
        </pc:sldMkLst>
        <pc:spChg chg="mod">
          <ac:chgData name="スリ　スラストリ" userId="033a89a0-9770-4b4e-8c46-55370294d7f3" providerId="ADAL" clId="{D0368616-F321-4758-9376-2EEAA28A86FA}" dt="2021-02-06T05:18:11.649" v="1483" actId="2711"/>
          <ac:spMkLst>
            <pc:docMk/>
            <pc:sldMk cId="4075186198" sldId="441"/>
            <ac:spMk id="2" creationId="{9B90210E-9D7F-4D69-BD15-A8C356C591C9}"/>
          </ac:spMkLst>
        </pc:spChg>
        <pc:spChg chg="mod">
          <ac:chgData name="スリ　スラストリ" userId="033a89a0-9770-4b4e-8c46-55370294d7f3" providerId="ADAL" clId="{D0368616-F321-4758-9376-2EEAA28A86FA}" dt="2021-02-06T05:18:11.649" v="1483" actId="2711"/>
          <ac:spMkLst>
            <pc:docMk/>
            <pc:sldMk cId="4075186198" sldId="441"/>
            <ac:spMk id="4" creationId="{00000000-0000-0000-0000-000000000000}"/>
          </ac:spMkLst>
        </pc:spChg>
        <pc:spChg chg="mod">
          <ac:chgData name="スリ　スラストリ" userId="033a89a0-9770-4b4e-8c46-55370294d7f3" providerId="ADAL" clId="{D0368616-F321-4758-9376-2EEAA28A86FA}" dt="2021-02-06T05:18:15.747" v="1487" actId="20577"/>
          <ac:spMkLst>
            <pc:docMk/>
            <pc:sldMk cId="4075186198" sldId="441"/>
            <ac:spMk id="6" creationId="{00000000-0000-0000-0000-000000000000}"/>
          </ac:spMkLst>
        </pc:spChg>
        <pc:spChg chg="mod">
          <ac:chgData name="スリ　スラストリ" userId="033a89a0-9770-4b4e-8c46-55370294d7f3" providerId="ADAL" clId="{D0368616-F321-4758-9376-2EEAA28A86FA}" dt="2021-02-06T05:18:11.649" v="1483" actId="2711"/>
          <ac:spMkLst>
            <pc:docMk/>
            <pc:sldMk cId="4075186198" sldId="441"/>
            <ac:spMk id="9" creationId="{00000000-0000-0000-0000-000000000000}"/>
          </ac:spMkLst>
        </pc:spChg>
        <pc:spChg chg="mod">
          <ac:chgData name="スリ　スラストリ" userId="033a89a0-9770-4b4e-8c46-55370294d7f3" providerId="ADAL" clId="{D0368616-F321-4758-9376-2EEAA28A86FA}" dt="2021-02-06T05:18:11.649" v="1483" actId="2711"/>
          <ac:spMkLst>
            <pc:docMk/>
            <pc:sldMk cId="4075186198" sldId="441"/>
            <ac:spMk id="10" creationId="{81BE27C7-9653-4226-BE2F-B7DFDCC709E6}"/>
          </ac:spMkLst>
        </pc:spChg>
        <pc:spChg chg="mod">
          <ac:chgData name="スリ　スラストリ" userId="033a89a0-9770-4b4e-8c46-55370294d7f3" providerId="ADAL" clId="{D0368616-F321-4758-9376-2EEAA28A86FA}" dt="2021-02-06T05:18:11.649" v="1483" actId="2711"/>
          <ac:spMkLst>
            <pc:docMk/>
            <pc:sldMk cId="4075186198" sldId="441"/>
            <ac:spMk id="11" creationId="{D2D707CA-216F-4016-9EF1-AE2784EF1977}"/>
          </ac:spMkLst>
        </pc:spChg>
        <pc:spChg chg="mod">
          <ac:chgData name="スリ　スラストリ" userId="033a89a0-9770-4b4e-8c46-55370294d7f3" providerId="ADAL" clId="{D0368616-F321-4758-9376-2EEAA28A86FA}" dt="2021-02-06T05:18:11.649" v="1483" actId="2711"/>
          <ac:spMkLst>
            <pc:docMk/>
            <pc:sldMk cId="4075186198" sldId="441"/>
            <ac:spMk id="12" creationId="{6F5CFEBE-E537-42FE-91A9-773D674848EB}"/>
          </ac:spMkLst>
        </pc:spChg>
        <pc:spChg chg="mod">
          <ac:chgData name="スリ　スラストリ" userId="033a89a0-9770-4b4e-8c46-55370294d7f3" providerId="ADAL" clId="{D0368616-F321-4758-9376-2EEAA28A86FA}" dt="2021-02-06T05:18:11.649" v="1483" actId="2711"/>
          <ac:spMkLst>
            <pc:docMk/>
            <pc:sldMk cId="4075186198" sldId="441"/>
            <ac:spMk id="13" creationId="{6691CA2C-DEBA-4C05-9181-B235937F61CD}"/>
          </ac:spMkLst>
        </pc:spChg>
        <pc:spChg chg="mod">
          <ac:chgData name="スリ　スラストリ" userId="033a89a0-9770-4b4e-8c46-55370294d7f3" providerId="ADAL" clId="{D0368616-F321-4758-9376-2EEAA28A86FA}" dt="2021-02-06T05:19:44.428" v="1512" actId="6549"/>
          <ac:spMkLst>
            <pc:docMk/>
            <pc:sldMk cId="4075186198" sldId="441"/>
            <ac:spMk id="14" creationId="{00000000-0000-0000-0000-000000000000}"/>
          </ac:spMkLst>
        </pc:spChg>
        <pc:spChg chg="mod">
          <ac:chgData name="スリ　スラストリ" userId="033a89a0-9770-4b4e-8c46-55370294d7f3" providerId="ADAL" clId="{D0368616-F321-4758-9376-2EEAA28A86FA}" dt="2021-02-06T05:18:11.649" v="1483" actId="2711"/>
          <ac:spMkLst>
            <pc:docMk/>
            <pc:sldMk cId="4075186198" sldId="441"/>
            <ac:spMk id="15" creationId="{AB316223-1B38-4547-BDE5-EB1A6281BB19}"/>
          </ac:spMkLst>
        </pc:spChg>
        <pc:spChg chg="mod">
          <ac:chgData name="スリ　スラストリ" userId="033a89a0-9770-4b4e-8c46-55370294d7f3" providerId="ADAL" clId="{D0368616-F321-4758-9376-2EEAA28A86FA}" dt="2021-02-06T05:18:11.649" v="1483" actId="2711"/>
          <ac:spMkLst>
            <pc:docMk/>
            <pc:sldMk cId="4075186198" sldId="441"/>
            <ac:spMk id="17" creationId="{9C31E4FD-2C00-4D82-A029-7F73812A7802}"/>
          </ac:spMkLst>
        </pc:spChg>
        <pc:spChg chg="mod">
          <ac:chgData name="スリ　スラストリ" userId="033a89a0-9770-4b4e-8c46-55370294d7f3" providerId="ADAL" clId="{D0368616-F321-4758-9376-2EEAA28A86FA}" dt="2021-02-06T05:18:11.649" v="1483" actId="2711"/>
          <ac:spMkLst>
            <pc:docMk/>
            <pc:sldMk cId="4075186198" sldId="441"/>
            <ac:spMk id="18" creationId="{7207C486-EBC4-44BC-9795-D321B44F0CD7}"/>
          </ac:spMkLst>
        </pc:spChg>
      </pc:sldChg>
      <pc:sldChg chg="addSp delSp modSp mod">
        <pc:chgData name="スリ　スラストリ" userId="033a89a0-9770-4b4e-8c46-55370294d7f3" providerId="ADAL" clId="{D0368616-F321-4758-9376-2EEAA28A86FA}" dt="2021-02-06T05:17:17.591" v="1463" actId="20577"/>
        <pc:sldMkLst>
          <pc:docMk/>
          <pc:sldMk cId="3875424094" sldId="443"/>
        </pc:sldMkLst>
        <pc:spChg chg="add del mod">
          <ac:chgData name="スリ　スラストリ" userId="033a89a0-9770-4b4e-8c46-55370294d7f3" providerId="ADAL" clId="{D0368616-F321-4758-9376-2EEAA28A86FA}" dt="2021-02-06T05:15:43.050" v="1414"/>
          <ac:spMkLst>
            <pc:docMk/>
            <pc:sldMk cId="3875424094" sldId="443"/>
            <ac:spMk id="2" creationId="{77A64E31-6813-4768-82DF-840006F710A7}"/>
          </ac:spMkLst>
        </pc:spChg>
        <pc:spChg chg="mod">
          <ac:chgData name="スリ　スラストリ" userId="033a89a0-9770-4b4e-8c46-55370294d7f3" providerId="ADAL" clId="{D0368616-F321-4758-9376-2EEAA28A86FA}" dt="2021-02-06T05:14:39.034" v="1403" actId="2711"/>
          <ac:spMkLst>
            <pc:docMk/>
            <pc:sldMk cId="3875424094" sldId="443"/>
            <ac:spMk id="4" creationId="{00000000-0000-0000-0000-000000000000}"/>
          </ac:spMkLst>
        </pc:spChg>
        <pc:spChg chg="mod">
          <ac:chgData name="スリ　スラストリ" userId="033a89a0-9770-4b4e-8c46-55370294d7f3" providerId="ADAL" clId="{D0368616-F321-4758-9376-2EEAA28A86FA}" dt="2021-02-06T05:17:17.591" v="1463" actId="20577"/>
          <ac:spMkLst>
            <pc:docMk/>
            <pc:sldMk cId="3875424094" sldId="443"/>
            <ac:spMk id="6" creationId="{00000000-0000-0000-0000-000000000000}"/>
          </ac:spMkLst>
        </pc:spChg>
        <pc:spChg chg="mod">
          <ac:chgData name="スリ　スラストリ" userId="033a89a0-9770-4b4e-8c46-55370294d7f3" providerId="ADAL" clId="{D0368616-F321-4758-9376-2EEAA28A86FA}" dt="2021-02-06T05:14:39.034" v="1403" actId="2711"/>
          <ac:spMkLst>
            <pc:docMk/>
            <pc:sldMk cId="3875424094" sldId="443"/>
            <ac:spMk id="9" creationId="{00000000-0000-0000-0000-000000000000}"/>
          </ac:spMkLst>
        </pc:spChg>
        <pc:spChg chg="add del mod">
          <ac:chgData name="スリ　スラストリ" userId="033a89a0-9770-4b4e-8c46-55370294d7f3" providerId="ADAL" clId="{D0368616-F321-4758-9376-2EEAA28A86FA}" dt="2021-02-06T05:14:56.828" v="1405"/>
          <ac:spMkLst>
            <pc:docMk/>
            <pc:sldMk cId="3875424094" sldId="443"/>
            <ac:spMk id="12" creationId="{5933D1A3-7818-46C3-9908-7284861268BD}"/>
          </ac:spMkLst>
        </pc:spChg>
        <pc:spChg chg="add del mod">
          <ac:chgData name="スリ　スラストリ" userId="033a89a0-9770-4b4e-8c46-55370294d7f3" providerId="ADAL" clId="{D0368616-F321-4758-9376-2EEAA28A86FA}" dt="2021-02-06T05:14:56.828" v="1405"/>
          <ac:spMkLst>
            <pc:docMk/>
            <pc:sldMk cId="3875424094" sldId="443"/>
            <ac:spMk id="13" creationId="{62BA27AC-0FD2-49EA-84B1-377B63B0FC54}"/>
          </ac:spMkLst>
        </pc:spChg>
        <pc:spChg chg="add del mod">
          <ac:chgData name="スリ　スラストリ" userId="033a89a0-9770-4b4e-8c46-55370294d7f3" providerId="ADAL" clId="{D0368616-F321-4758-9376-2EEAA28A86FA}" dt="2021-02-06T05:14:56.828" v="1405"/>
          <ac:spMkLst>
            <pc:docMk/>
            <pc:sldMk cId="3875424094" sldId="443"/>
            <ac:spMk id="14" creationId="{EB86EC12-BADF-4860-A272-F900E45B569C}"/>
          </ac:spMkLst>
        </pc:spChg>
        <pc:spChg chg="add del mod">
          <ac:chgData name="スリ　スラストリ" userId="033a89a0-9770-4b4e-8c46-55370294d7f3" providerId="ADAL" clId="{D0368616-F321-4758-9376-2EEAA28A86FA}" dt="2021-02-06T05:14:56.828" v="1405"/>
          <ac:spMkLst>
            <pc:docMk/>
            <pc:sldMk cId="3875424094" sldId="443"/>
            <ac:spMk id="18" creationId="{81C33482-19D6-4E24-971C-4F88E905964E}"/>
          </ac:spMkLst>
        </pc:spChg>
        <pc:spChg chg="add del mod">
          <ac:chgData name="スリ　スラストリ" userId="033a89a0-9770-4b4e-8c46-55370294d7f3" providerId="ADAL" clId="{D0368616-F321-4758-9376-2EEAA28A86FA}" dt="2021-02-06T05:14:56.828" v="1405"/>
          <ac:spMkLst>
            <pc:docMk/>
            <pc:sldMk cId="3875424094" sldId="443"/>
            <ac:spMk id="19" creationId="{604BE9FE-5EFD-4504-B74F-D7715A5307AB}"/>
          </ac:spMkLst>
        </pc:spChg>
        <pc:spChg chg="add del mod">
          <ac:chgData name="スリ　スラストリ" userId="033a89a0-9770-4b4e-8c46-55370294d7f3" providerId="ADAL" clId="{D0368616-F321-4758-9376-2EEAA28A86FA}" dt="2021-02-06T05:14:56.828" v="1405"/>
          <ac:spMkLst>
            <pc:docMk/>
            <pc:sldMk cId="3875424094" sldId="443"/>
            <ac:spMk id="20" creationId="{C4510691-E07C-4A19-9BC3-5637A8E6B045}"/>
          </ac:spMkLst>
        </pc:spChg>
        <pc:spChg chg="add mod">
          <ac:chgData name="スリ　スラストリ" userId="033a89a0-9770-4b4e-8c46-55370294d7f3" providerId="ADAL" clId="{D0368616-F321-4758-9376-2EEAA28A86FA}" dt="2021-02-06T05:17:11.776" v="1459" actId="1037"/>
          <ac:spMkLst>
            <pc:docMk/>
            <pc:sldMk cId="3875424094" sldId="443"/>
            <ac:spMk id="21" creationId="{C210DFDC-9F23-45DF-B1A9-7DD96F2A35C6}"/>
          </ac:spMkLst>
        </pc:spChg>
        <pc:spChg chg="mod">
          <ac:chgData name="スリ　スラストリ" userId="033a89a0-9770-4b4e-8c46-55370294d7f3" providerId="ADAL" clId="{D0368616-F321-4758-9376-2EEAA28A86FA}" dt="2021-02-06T05:14:39.034" v="1403" actId="2711"/>
          <ac:spMkLst>
            <pc:docMk/>
            <pc:sldMk cId="3875424094" sldId="443"/>
            <ac:spMk id="23" creationId="{00000000-0000-0000-0000-000000000000}"/>
          </ac:spMkLst>
        </pc:spChg>
        <pc:spChg chg="mod">
          <ac:chgData name="スリ　スラストリ" userId="033a89a0-9770-4b4e-8c46-55370294d7f3" providerId="ADAL" clId="{D0368616-F321-4758-9376-2EEAA28A86FA}" dt="2021-02-06T05:14:39.034" v="1403" actId="2711"/>
          <ac:spMkLst>
            <pc:docMk/>
            <pc:sldMk cId="3875424094" sldId="443"/>
            <ac:spMk id="27" creationId="{00000000-0000-0000-0000-000000000000}"/>
          </ac:spMkLst>
        </pc:spChg>
        <pc:spChg chg="mod">
          <ac:chgData name="スリ　スラストリ" userId="033a89a0-9770-4b4e-8c46-55370294d7f3" providerId="ADAL" clId="{D0368616-F321-4758-9376-2EEAA28A86FA}" dt="2021-02-06T05:14:39.034" v="1403" actId="2711"/>
          <ac:spMkLst>
            <pc:docMk/>
            <pc:sldMk cId="3875424094" sldId="443"/>
            <ac:spMk id="28" creationId="{00000000-0000-0000-0000-000000000000}"/>
          </ac:spMkLst>
        </pc:spChg>
        <pc:picChg chg="add del mod">
          <ac:chgData name="スリ　スラストリ" userId="033a89a0-9770-4b4e-8c46-55370294d7f3" providerId="ADAL" clId="{D0368616-F321-4758-9376-2EEAA28A86FA}" dt="2021-02-06T05:14:56.828" v="1405"/>
          <ac:picMkLst>
            <pc:docMk/>
            <pc:sldMk cId="3875424094" sldId="443"/>
            <ac:picMk id="15" creationId="{96208AA7-CB8C-47B4-80B2-F05F25DAA8A8}"/>
          </ac:picMkLst>
        </pc:picChg>
        <pc:picChg chg="add del mod">
          <ac:chgData name="スリ　スラストリ" userId="033a89a0-9770-4b4e-8c46-55370294d7f3" providerId="ADAL" clId="{D0368616-F321-4758-9376-2EEAA28A86FA}" dt="2021-02-06T05:14:56.828" v="1405"/>
          <ac:picMkLst>
            <pc:docMk/>
            <pc:sldMk cId="3875424094" sldId="443"/>
            <ac:picMk id="16" creationId="{1612B127-CFB0-4ADC-B0C2-2F8A22EEA71B}"/>
          </ac:picMkLst>
        </pc:picChg>
        <pc:picChg chg="add del mod">
          <ac:chgData name="スリ　スラストリ" userId="033a89a0-9770-4b4e-8c46-55370294d7f3" providerId="ADAL" clId="{D0368616-F321-4758-9376-2EEAA28A86FA}" dt="2021-02-06T05:14:56.828" v="1405"/>
          <ac:picMkLst>
            <pc:docMk/>
            <pc:sldMk cId="3875424094" sldId="443"/>
            <ac:picMk id="17" creationId="{2EE77345-0D4E-4702-847D-67BE17BCF3C2}"/>
          </ac:picMkLst>
        </pc:picChg>
      </pc:sldChg>
      <pc:sldChg chg="modSp mod">
        <pc:chgData name="スリ　スラストリ" userId="033a89a0-9770-4b4e-8c46-55370294d7f3" providerId="ADAL" clId="{D0368616-F321-4758-9376-2EEAA28A86FA}" dt="2021-02-06T05:13:47.570" v="1392" actId="20577"/>
        <pc:sldMkLst>
          <pc:docMk/>
          <pc:sldMk cId="2143909326" sldId="444"/>
        </pc:sldMkLst>
        <pc:spChg chg="mod">
          <ac:chgData name="スリ　スラストリ" userId="033a89a0-9770-4b4e-8c46-55370294d7f3" providerId="ADAL" clId="{D0368616-F321-4758-9376-2EEAA28A86FA}" dt="2021-02-06T05:13:28.669" v="1387" actId="2711"/>
          <ac:spMkLst>
            <pc:docMk/>
            <pc:sldMk cId="2143909326" sldId="444"/>
            <ac:spMk id="2" creationId="{654E7BA9-BE01-49F7-85A7-6B22E1D21917}"/>
          </ac:spMkLst>
        </pc:spChg>
        <pc:spChg chg="mod">
          <ac:chgData name="スリ　スラストリ" userId="033a89a0-9770-4b4e-8c46-55370294d7f3" providerId="ADAL" clId="{D0368616-F321-4758-9376-2EEAA28A86FA}" dt="2021-02-06T05:13:37.168" v="1388"/>
          <ac:spMkLst>
            <pc:docMk/>
            <pc:sldMk cId="2143909326" sldId="444"/>
            <ac:spMk id="4" creationId="{00000000-0000-0000-0000-000000000000}"/>
          </ac:spMkLst>
        </pc:spChg>
        <pc:spChg chg="mod">
          <ac:chgData name="スリ　スラストリ" userId="033a89a0-9770-4b4e-8c46-55370294d7f3" providerId="ADAL" clId="{D0368616-F321-4758-9376-2EEAA28A86FA}" dt="2021-02-06T05:13:47.570" v="1392" actId="20577"/>
          <ac:spMkLst>
            <pc:docMk/>
            <pc:sldMk cId="2143909326" sldId="444"/>
            <ac:spMk id="6" creationId="{00000000-0000-0000-0000-000000000000}"/>
          </ac:spMkLst>
        </pc:spChg>
        <pc:spChg chg="mod">
          <ac:chgData name="スリ　スラストリ" userId="033a89a0-9770-4b4e-8c46-55370294d7f3" providerId="ADAL" clId="{D0368616-F321-4758-9376-2EEAA28A86FA}" dt="2021-02-06T05:13:28.669" v="1387" actId="2711"/>
          <ac:spMkLst>
            <pc:docMk/>
            <pc:sldMk cId="2143909326" sldId="444"/>
            <ac:spMk id="7" creationId="{6F876F4E-7FC6-4CF4-B9F0-C8FEC5152186}"/>
          </ac:spMkLst>
        </pc:spChg>
        <pc:spChg chg="mod">
          <ac:chgData name="スリ　スラストリ" userId="033a89a0-9770-4b4e-8c46-55370294d7f3" providerId="ADAL" clId="{D0368616-F321-4758-9376-2EEAA28A86FA}" dt="2021-02-06T05:13:28.669" v="1387" actId="2711"/>
          <ac:spMkLst>
            <pc:docMk/>
            <pc:sldMk cId="2143909326" sldId="444"/>
            <ac:spMk id="8" creationId="{EEAF240A-59CA-4D66-A5D1-97C39C674C27}"/>
          </ac:spMkLst>
        </pc:spChg>
        <pc:spChg chg="mod">
          <ac:chgData name="スリ　スラストリ" userId="033a89a0-9770-4b4e-8c46-55370294d7f3" providerId="ADAL" clId="{D0368616-F321-4758-9376-2EEAA28A86FA}" dt="2021-02-06T05:13:28.669" v="1387" actId="2711"/>
          <ac:spMkLst>
            <pc:docMk/>
            <pc:sldMk cId="2143909326" sldId="444"/>
            <ac:spMk id="9" creationId="{00000000-0000-0000-0000-000000000000}"/>
          </ac:spMkLst>
        </pc:spChg>
        <pc:spChg chg="mod">
          <ac:chgData name="スリ　スラストリ" userId="033a89a0-9770-4b4e-8c46-55370294d7f3" providerId="ADAL" clId="{D0368616-F321-4758-9376-2EEAA28A86FA}" dt="2021-02-06T05:13:28.669" v="1387" actId="2711"/>
          <ac:spMkLst>
            <pc:docMk/>
            <pc:sldMk cId="2143909326" sldId="444"/>
            <ac:spMk id="11" creationId="{00000000-0000-0000-0000-000000000000}"/>
          </ac:spMkLst>
        </pc:spChg>
        <pc:spChg chg="mod">
          <ac:chgData name="スリ　スラストリ" userId="033a89a0-9770-4b4e-8c46-55370294d7f3" providerId="ADAL" clId="{D0368616-F321-4758-9376-2EEAA28A86FA}" dt="2021-02-06T05:13:28.669" v="1387" actId="2711"/>
          <ac:spMkLst>
            <pc:docMk/>
            <pc:sldMk cId="2143909326" sldId="444"/>
            <ac:spMk id="13" creationId="{A803F385-0D3E-4C40-9EEB-4C25E4BDA02F}"/>
          </ac:spMkLst>
        </pc:spChg>
        <pc:spChg chg="mod">
          <ac:chgData name="スリ　スラストリ" userId="033a89a0-9770-4b4e-8c46-55370294d7f3" providerId="ADAL" clId="{D0368616-F321-4758-9376-2EEAA28A86FA}" dt="2021-02-06T05:13:28.669" v="1387" actId="2711"/>
          <ac:spMkLst>
            <pc:docMk/>
            <pc:sldMk cId="2143909326" sldId="444"/>
            <ac:spMk id="14" creationId="{00000000-0000-0000-0000-000000000000}"/>
          </ac:spMkLst>
        </pc:spChg>
        <pc:spChg chg="mod">
          <ac:chgData name="スリ　スラストリ" userId="033a89a0-9770-4b4e-8c46-55370294d7f3" providerId="ADAL" clId="{D0368616-F321-4758-9376-2EEAA28A86FA}" dt="2021-02-06T05:13:28.669" v="1387" actId="2711"/>
          <ac:spMkLst>
            <pc:docMk/>
            <pc:sldMk cId="2143909326" sldId="444"/>
            <ac:spMk id="15" creationId="{DEAEA3BD-3D92-456C-86D6-734F3921A3E8}"/>
          </ac:spMkLst>
        </pc:spChg>
        <pc:spChg chg="mod">
          <ac:chgData name="スリ　スラストリ" userId="033a89a0-9770-4b4e-8c46-55370294d7f3" providerId="ADAL" clId="{D0368616-F321-4758-9376-2EEAA28A86FA}" dt="2021-02-06T05:13:28.669" v="1387" actId="2711"/>
          <ac:spMkLst>
            <pc:docMk/>
            <pc:sldMk cId="2143909326" sldId="444"/>
            <ac:spMk id="16" creationId="{9A29E1A9-01A5-49FF-BD12-5848682BBAED}"/>
          </ac:spMkLst>
        </pc:spChg>
        <pc:spChg chg="mod">
          <ac:chgData name="スリ　スラストリ" userId="033a89a0-9770-4b4e-8c46-55370294d7f3" providerId="ADAL" clId="{D0368616-F321-4758-9376-2EEAA28A86FA}" dt="2021-02-06T05:13:28.669" v="1387" actId="2711"/>
          <ac:spMkLst>
            <pc:docMk/>
            <pc:sldMk cId="2143909326" sldId="444"/>
            <ac:spMk id="18" creationId="{CFDCAD96-61DA-4F45-B771-E1C2F453AF66}"/>
          </ac:spMkLst>
        </pc:spChg>
        <pc:spChg chg="mod">
          <ac:chgData name="スリ　スラストリ" userId="033a89a0-9770-4b4e-8c46-55370294d7f3" providerId="ADAL" clId="{D0368616-F321-4758-9376-2EEAA28A86FA}" dt="2021-02-06T05:13:28.669" v="1387" actId="2711"/>
          <ac:spMkLst>
            <pc:docMk/>
            <pc:sldMk cId="2143909326" sldId="444"/>
            <ac:spMk id="19" creationId="{3AE7F9EF-AB3B-49B1-826D-30DB4A8D1F38}"/>
          </ac:spMkLst>
        </pc:spChg>
        <pc:spChg chg="mod">
          <ac:chgData name="スリ　スラストリ" userId="033a89a0-9770-4b4e-8c46-55370294d7f3" providerId="ADAL" clId="{D0368616-F321-4758-9376-2EEAA28A86FA}" dt="2021-02-06T05:13:28.669" v="1387" actId="2711"/>
          <ac:spMkLst>
            <pc:docMk/>
            <pc:sldMk cId="2143909326" sldId="444"/>
            <ac:spMk id="20" creationId="{1D551BAA-3382-430F-9433-F297C081B01D}"/>
          </ac:spMkLst>
        </pc:spChg>
        <pc:spChg chg="mod">
          <ac:chgData name="スリ　スラストリ" userId="033a89a0-9770-4b4e-8c46-55370294d7f3" providerId="ADAL" clId="{D0368616-F321-4758-9376-2EEAA28A86FA}" dt="2021-02-06T05:13:28.669" v="1387" actId="2711"/>
          <ac:spMkLst>
            <pc:docMk/>
            <pc:sldMk cId="2143909326" sldId="444"/>
            <ac:spMk id="21" creationId="{EFF94E84-2504-474B-A3BB-D7F9A33CE95F}"/>
          </ac:spMkLst>
        </pc:spChg>
      </pc:sldChg>
      <pc:sldChg chg="modSp mod">
        <pc:chgData name="スリ　スラストリ" userId="033a89a0-9770-4b4e-8c46-55370294d7f3" providerId="ADAL" clId="{D0368616-F321-4758-9376-2EEAA28A86FA}" dt="2021-02-06T05:09:11.987" v="1305" actId="20577"/>
        <pc:sldMkLst>
          <pc:docMk/>
          <pc:sldMk cId="1986063532" sldId="445"/>
        </pc:sldMkLst>
        <pc:spChg chg="mod">
          <ac:chgData name="スリ　スラストリ" userId="033a89a0-9770-4b4e-8c46-55370294d7f3" providerId="ADAL" clId="{D0368616-F321-4758-9376-2EEAA28A86FA}" dt="2021-02-06T05:09:09.130" v="1301" actId="2711"/>
          <ac:spMkLst>
            <pc:docMk/>
            <pc:sldMk cId="1986063532" sldId="445"/>
            <ac:spMk id="4" creationId="{00000000-0000-0000-0000-000000000000}"/>
          </ac:spMkLst>
        </pc:spChg>
        <pc:spChg chg="mod">
          <ac:chgData name="スリ　スラストリ" userId="033a89a0-9770-4b4e-8c46-55370294d7f3" providerId="ADAL" clId="{D0368616-F321-4758-9376-2EEAA28A86FA}" dt="2021-02-06T05:09:11.987" v="1305" actId="20577"/>
          <ac:spMkLst>
            <pc:docMk/>
            <pc:sldMk cId="1986063532" sldId="445"/>
            <ac:spMk id="6" creationId="{00000000-0000-0000-0000-000000000000}"/>
          </ac:spMkLst>
        </pc:spChg>
        <pc:spChg chg="mod">
          <ac:chgData name="スリ　スラストリ" userId="033a89a0-9770-4b4e-8c46-55370294d7f3" providerId="ADAL" clId="{D0368616-F321-4758-9376-2EEAA28A86FA}" dt="2021-02-06T05:09:09.130" v="1301" actId="2711"/>
          <ac:spMkLst>
            <pc:docMk/>
            <pc:sldMk cId="1986063532" sldId="445"/>
            <ac:spMk id="9" creationId="{00000000-0000-0000-0000-000000000000}"/>
          </ac:spMkLst>
        </pc:spChg>
        <pc:spChg chg="mod">
          <ac:chgData name="スリ　スラストリ" userId="033a89a0-9770-4b4e-8c46-55370294d7f3" providerId="ADAL" clId="{D0368616-F321-4758-9376-2EEAA28A86FA}" dt="2021-02-06T05:09:09.130" v="1301" actId="2711"/>
          <ac:spMkLst>
            <pc:docMk/>
            <pc:sldMk cId="1986063532" sldId="445"/>
            <ac:spMk id="28" creationId="{00000000-0000-0000-0000-000000000000}"/>
          </ac:spMkLst>
        </pc:spChg>
        <pc:spChg chg="mod">
          <ac:chgData name="スリ　スラストリ" userId="033a89a0-9770-4b4e-8c46-55370294d7f3" providerId="ADAL" clId="{D0368616-F321-4758-9376-2EEAA28A86FA}" dt="2021-02-06T05:09:09.130" v="1301" actId="2711"/>
          <ac:spMkLst>
            <pc:docMk/>
            <pc:sldMk cId="1986063532" sldId="445"/>
            <ac:spMk id="30" creationId="{00000000-0000-0000-0000-000000000000}"/>
          </ac:spMkLst>
        </pc:spChg>
      </pc:sldChg>
      <pc:sldChg chg="modSp mod">
        <pc:chgData name="スリ　スラストリ" userId="033a89a0-9770-4b4e-8c46-55370294d7f3" providerId="ADAL" clId="{D0368616-F321-4758-9376-2EEAA28A86FA}" dt="2021-02-06T05:05:49.695" v="1295" actId="20577"/>
        <pc:sldMkLst>
          <pc:docMk/>
          <pc:sldMk cId="368542321" sldId="446"/>
        </pc:sldMkLst>
        <pc:spChg chg="mod">
          <ac:chgData name="スリ　スラストリ" userId="033a89a0-9770-4b4e-8c46-55370294d7f3" providerId="ADAL" clId="{D0368616-F321-4758-9376-2EEAA28A86FA}" dt="2021-02-06T05:05:40.506" v="1291" actId="2711"/>
          <ac:spMkLst>
            <pc:docMk/>
            <pc:sldMk cId="368542321" sldId="446"/>
            <ac:spMk id="4" creationId="{00000000-0000-0000-0000-000000000000}"/>
          </ac:spMkLst>
        </pc:spChg>
        <pc:spChg chg="mod">
          <ac:chgData name="スリ　スラストリ" userId="033a89a0-9770-4b4e-8c46-55370294d7f3" providerId="ADAL" clId="{D0368616-F321-4758-9376-2EEAA28A86FA}" dt="2021-02-06T05:05:49.695" v="1295" actId="20577"/>
          <ac:spMkLst>
            <pc:docMk/>
            <pc:sldMk cId="368542321" sldId="446"/>
            <ac:spMk id="6" creationId="{00000000-0000-0000-0000-000000000000}"/>
          </ac:spMkLst>
        </pc:spChg>
        <pc:spChg chg="mod">
          <ac:chgData name="スリ　スラストリ" userId="033a89a0-9770-4b4e-8c46-55370294d7f3" providerId="ADAL" clId="{D0368616-F321-4758-9376-2EEAA28A86FA}" dt="2021-02-06T05:05:40.506" v="1291" actId="2711"/>
          <ac:spMkLst>
            <pc:docMk/>
            <pc:sldMk cId="368542321" sldId="446"/>
            <ac:spMk id="9" creationId="{00000000-0000-0000-0000-000000000000}"/>
          </ac:spMkLst>
        </pc:spChg>
        <pc:spChg chg="mod">
          <ac:chgData name="スリ　スラストリ" userId="033a89a0-9770-4b4e-8c46-55370294d7f3" providerId="ADAL" clId="{D0368616-F321-4758-9376-2EEAA28A86FA}" dt="2021-02-06T05:05:40.506" v="1291" actId="2711"/>
          <ac:spMkLst>
            <pc:docMk/>
            <pc:sldMk cId="368542321" sldId="446"/>
            <ac:spMk id="15" creationId="{00000000-0000-0000-0000-000000000000}"/>
          </ac:spMkLst>
        </pc:spChg>
        <pc:spChg chg="mod">
          <ac:chgData name="スリ　スラストリ" userId="033a89a0-9770-4b4e-8c46-55370294d7f3" providerId="ADAL" clId="{D0368616-F321-4758-9376-2EEAA28A86FA}" dt="2021-02-06T05:05:40.506" v="1291" actId="2711"/>
          <ac:spMkLst>
            <pc:docMk/>
            <pc:sldMk cId="368542321" sldId="446"/>
            <ac:spMk id="17" creationId="{00000000-0000-0000-0000-000000000000}"/>
          </ac:spMkLst>
        </pc:spChg>
        <pc:spChg chg="mod">
          <ac:chgData name="スリ　スラストリ" userId="033a89a0-9770-4b4e-8c46-55370294d7f3" providerId="ADAL" clId="{D0368616-F321-4758-9376-2EEAA28A86FA}" dt="2021-02-06T05:05:40.506" v="1291" actId="2711"/>
          <ac:spMkLst>
            <pc:docMk/>
            <pc:sldMk cId="368542321" sldId="446"/>
            <ac:spMk id="18" creationId="{00000000-0000-0000-0000-000000000000}"/>
          </ac:spMkLst>
        </pc:spChg>
        <pc:spChg chg="mod">
          <ac:chgData name="スリ　スラストリ" userId="033a89a0-9770-4b4e-8c46-55370294d7f3" providerId="ADAL" clId="{D0368616-F321-4758-9376-2EEAA28A86FA}" dt="2021-02-06T05:05:40.506" v="1291" actId="2711"/>
          <ac:spMkLst>
            <pc:docMk/>
            <pc:sldMk cId="368542321" sldId="446"/>
            <ac:spMk id="19" creationId="{00000000-0000-0000-0000-000000000000}"/>
          </ac:spMkLst>
        </pc:spChg>
        <pc:spChg chg="mod">
          <ac:chgData name="スリ　スラストリ" userId="033a89a0-9770-4b4e-8c46-55370294d7f3" providerId="ADAL" clId="{D0368616-F321-4758-9376-2EEAA28A86FA}" dt="2021-02-06T05:05:40.506" v="1291" actId="2711"/>
          <ac:spMkLst>
            <pc:docMk/>
            <pc:sldMk cId="368542321" sldId="446"/>
            <ac:spMk id="20" creationId="{00000000-0000-0000-0000-000000000000}"/>
          </ac:spMkLst>
        </pc:spChg>
        <pc:spChg chg="mod">
          <ac:chgData name="スリ　スラストリ" userId="033a89a0-9770-4b4e-8c46-55370294d7f3" providerId="ADAL" clId="{D0368616-F321-4758-9376-2EEAA28A86FA}" dt="2021-02-06T05:05:40.506" v="1291" actId="2711"/>
          <ac:spMkLst>
            <pc:docMk/>
            <pc:sldMk cId="368542321" sldId="446"/>
            <ac:spMk id="22" creationId="{00000000-0000-0000-0000-000000000000}"/>
          </ac:spMkLst>
        </pc:spChg>
        <pc:spChg chg="mod">
          <ac:chgData name="スリ　スラストリ" userId="033a89a0-9770-4b4e-8c46-55370294d7f3" providerId="ADAL" clId="{D0368616-F321-4758-9376-2EEAA28A86FA}" dt="2021-02-06T05:05:40.506" v="1291" actId="2711"/>
          <ac:spMkLst>
            <pc:docMk/>
            <pc:sldMk cId="368542321" sldId="446"/>
            <ac:spMk id="23" creationId="{00000000-0000-0000-0000-000000000000}"/>
          </ac:spMkLst>
        </pc:spChg>
      </pc:sldChg>
      <pc:sldChg chg="modSp mod">
        <pc:chgData name="スリ　スラストリ" userId="033a89a0-9770-4b4e-8c46-55370294d7f3" providerId="ADAL" clId="{D0368616-F321-4758-9376-2EEAA28A86FA}" dt="2021-02-06T05:05:09.018" v="1285" actId="20577"/>
        <pc:sldMkLst>
          <pc:docMk/>
          <pc:sldMk cId="2443388401" sldId="447"/>
        </pc:sldMkLst>
        <pc:spChg chg="mod">
          <ac:chgData name="スリ　スラストリ" userId="033a89a0-9770-4b4e-8c46-55370294d7f3" providerId="ADAL" clId="{D0368616-F321-4758-9376-2EEAA28A86FA}" dt="2021-02-06T05:04:52.520" v="1281" actId="2711"/>
          <ac:spMkLst>
            <pc:docMk/>
            <pc:sldMk cId="2443388401" sldId="447"/>
            <ac:spMk id="4" creationId="{00000000-0000-0000-0000-000000000000}"/>
          </ac:spMkLst>
        </pc:spChg>
        <pc:spChg chg="mod">
          <ac:chgData name="スリ　スラストリ" userId="033a89a0-9770-4b4e-8c46-55370294d7f3" providerId="ADAL" clId="{D0368616-F321-4758-9376-2EEAA28A86FA}" dt="2021-02-06T05:05:09.018" v="1285" actId="20577"/>
          <ac:spMkLst>
            <pc:docMk/>
            <pc:sldMk cId="2443388401" sldId="447"/>
            <ac:spMk id="6" creationId="{00000000-0000-0000-0000-000000000000}"/>
          </ac:spMkLst>
        </pc:spChg>
        <pc:spChg chg="mod">
          <ac:chgData name="スリ　スラストリ" userId="033a89a0-9770-4b4e-8c46-55370294d7f3" providerId="ADAL" clId="{D0368616-F321-4758-9376-2EEAA28A86FA}" dt="2021-02-06T05:04:52.520" v="1281" actId="2711"/>
          <ac:spMkLst>
            <pc:docMk/>
            <pc:sldMk cId="2443388401" sldId="447"/>
            <ac:spMk id="9" creationId="{00000000-0000-0000-0000-000000000000}"/>
          </ac:spMkLst>
        </pc:spChg>
        <pc:spChg chg="mod">
          <ac:chgData name="スリ　スラストリ" userId="033a89a0-9770-4b4e-8c46-55370294d7f3" providerId="ADAL" clId="{D0368616-F321-4758-9376-2EEAA28A86FA}" dt="2021-02-06T05:04:52.520" v="1281" actId="2711"/>
          <ac:spMkLst>
            <pc:docMk/>
            <pc:sldMk cId="2443388401" sldId="447"/>
            <ac:spMk id="18" creationId="{00000000-0000-0000-0000-000000000000}"/>
          </ac:spMkLst>
        </pc:spChg>
        <pc:spChg chg="mod">
          <ac:chgData name="スリ　スラストリ" userId="033a89a0-9770-4b4e-8c46-55370294d7f3" providerId="ADAL" clId="{D0368616-F321-4758-9376-2EEAA28A86FA}" dt="2021-02-06T05:04:52.520" v="1281" actId="2711"/>
          <ac:spMkLst>
            <pc:docMk/>
            <pc:sldMk cId="2443388401" sldId="447"/>
            <ac:spMk id="19" creationId="{00000000-0000-0000-0000-000000000000}"/>
          </ac:spMkLst>
        </pc:spChg>
        <pc:spChg chg="mod">
          <ac:chgData name="スリ　スラストリ" userId="033a89a0-9770-4b4e-8c46-55370294d7f3" providerId="ADAL" clId="{D0368616-F321-4758-9376-2EEAA28A86FA}" dt="2021-02-06T05:04:52.520" v="1281" actId="2711"/>
          <ac:spMkLst>
            <pc:docMk/>
            <pc:sldMk cId="2443388401" sldId="447"/>
            <ac:spMk id="20" creationId="{00000000-0000-0000-0000-000000000000}"/>
          </ac:spMkLst>
        </pc:spChg>
      </pc:sldChg>
      <pc:sldChg chg="modSp mod">
        <pc:chgData name="スリ　スラストリ" userId="033a89a0-9770-4b4e-8c46-55370294d7f3" providerId="ADAL" clId="{D0368616-F321-4758-9376-2EEAA28A86FA}" dt="2021-02-05T20:38:01.350" v="1254" actId="20577"/>
        <pc:sldMkLst>
          <pc:docMk/>
          <pc:sldMk cId="3408460000" sldId="448"/>
        </pc:sldMkLst>
        <pc:spChg chg="mod">
          <ac:chgData name="スリ　スラストリ" userId="033a89a0-9770-4b4e-8c46-55370294d7f3" providerId="ADAL" clId="{D0368616-F321-4758-9376-2EEAA28A86FA}" dt="2021-02-05T20:37:48.201" v="1239" actId="2711"/>
          <ac:spMkLst>
            <pc:docMk/>
            <pc:sldMk cId="3408460000" sldId="448"/>
            <ac:spMk id="4" creationId="{00000000-0000-0000-0000-000000000000}"/>
          </ac:spMkLst>
        </pc:spChg>
        <pc:spChg chg="mod">
          <ac:chgData name="スリ　スラストリ" userId="033a89a0-9770-4b4e-8c46-55370294d7f3" providerId="ADAL" clId="{D0368616-F321-4758-9376-2EEAA28A86FA}" dt="2021-02-05T20:37:48.201" v="1239" actId="2711"/>
          <ac:spMkLst>
            <pc:docMk/>
            <pc:sldMk cId="3408460000" sldId="448"/>
            <ac:spMk id="6" creationId="{00000000-0000-0000-0000-000000000000}"/>
          </ac:spMkLst>
        </pc:spChg>
        <pc:spChg chg="mod">
          <ac:chgData name="スリ　スラストリ" userId="033a89a0-9770-4b4e-8c46-55370294d7f3" providerId="ADAL" clId="{D0368616-F321-4758-9376-2EEAA28A86FA}" dt="2021-02-05T20:38:01.350" v="1254" actId="20577"/>
          <ac:spMkLst>
            <pc:docMk/>
            <pc:sldMk cId="3408460000" sldId="448"/>
            <ac:spMk id="9" creationId="{00000000-0000-0000-0000-000000000000}"/>
          </ac:spMkLst>
        </pc:spChg>
      </pc:sldChg>
      <pc:sldChg chg="modSp mod">
        <pc:chgData name="スリ　スラストリ" userId="033a89a0-9770-4b4e-8c46-55370294d7f3" providerId="ADAL" clId="{D0368616-F321-4758-9376-2EEAA28A86FA}" dt="2021-02-05T20:36:23.447" v="1229" actId="20577"/>
        <pc:sldMkLst>
          <pc:docMk/>
          <pc:sldMk cId="600688936" sldId="449"/>
        </pc:sldMkLst>
        <pc:spChg chg="mod">
          <ac:chgData name="スリ　スラストリ" userId="033a89a0-9770-4b4e-8c46-55370294d7f3" providerId="ADAL" clId="{D0368616-F321-4758-9376-2EEAA28A86FA}" dt="2021-02-05T20:36:19.130" v="1223" actId="2711"/>
          <ac:spMkLst>
            <pc:docMk/>
            <pc:sldMk cId="600688936" sldId="449"/>
            <ac:spMk id="4" creationId="{00000000-0000-0000-0000-000000000000}"/>
          </ac:spMkLst>
        </pc:spChg>
        <pc:spChg chg="mod">
          <ac:chgData name="スリ　スラストリ" userId="033a89a0-9770-4b4e-8c46-55370294d7f3" providerId="ADAL" clId="{D0368616-F321-4758-9376-2EEAA28A86FA}" dt="2021-02-05T20:36:23.447" v="1229" actId="20577"/>
          <ac:spMkLst>
            <pc:docMk/>
            <pc:sldMk cId="600688936" sldId="449"/>
            <ac:spMk id="6" creationId="{00000000-0000-0000-0000-000000000000}"/>
          </ac:spMkLst>
        </pc:spChg>
        <pc:spChg chg="mod">
          <ac:chgData name="スリ　スラストリ" userId="033a89a0-9770-4b4e-8c46-55370294d7f3" providerId="ADAL" clId="{D0368616-F321-4758-9376-2EEAA28A86FA}" dt="2021-02-05T20:36:19.130" v="1223" actId="2711"/>
          <ac:spMkLst>
            <pc:docMk/>
            <pc:sldMk cId="600688936" sldId="449"/>
            <ac:spMk id="9" creationId="{00000000-0000-0000-0000-000000000000}"/>
          </ac:spMkLst>
        </pc:spChg>
        <pc:spChg chg="mod">
          <ac:chgData name="スリ　スラストリ" userId="033a89a0-9770-4b4e-8c46-55370294d7f3" providerId="ADAL" clId="{D0368616-F321-4758-9376-2EEAA28A86FA}" dt="2021-02-05T20:36:19.130" v="1223" actId="2711"/>
          <ac:spMkLst>
            <pc:docMk/>
            <pc:sldMk cId="600688936" sldId="449"/>
            <ac:spMk id="17" creationId="{00000000-0000-0000-0000-000000000000}"/>
          </ac:spMkLst>
        </pc:spChg>
        <pc:spChg chg="mod">
          <ac:chgData name="スリ　スラストリ" userId="033a89a0-9770-4b4e-8c46-55370294d7f3" providerId="ADAL" clId="{D0368616-F321-4758-9376-2EEAA28A86FA}" dt="2021-02-05T20:36:19.130" v="1223" actId="2711"/>
          <ac:spMkLst>
            <pc:docMk/>
            <pc:sldMk cId="600688936" sldId="449"/>
            <ac:spMk id="23" creationId="{00000000-0000-0000-0000-000000000000}"/>
          </ac:spMkLst>
        </pc:spChg>
      </pc:sldChg>
      <pc:sldChg chg="modSp mod">
        <pc:chgData name="スリ　スラストリ" userId="033a89a0-9770-4b4e-8c46-55370294d7f3" providerId="ADAL" clId="{D0368616-F321-4758-9376-2EEAA28A86FA}" dt="2021-02-05T20:35:37.976" v="1217" actId="20577"/>
        <pc:sldMkLst>
          <pc:docMk/>
          <pc:sldMk cId="3113481004" sldId="450"/>
        </pc:sldMkLst>
        <pc:spChg chg="mod">
          <ac:chgData name="スリ　スラストリ" userId="033a89a0-9770-4b4e-8c46-55370294d7f3" providerId="ADAL" clId="{D0368616-F321-4758-9376-2EEAA28A86FA}" dt="2021-02-05T20:35:03.185" v="1205" actId="2711"/>
          <ac:spMkLst>
            <pc:docMk/>
            <pc:sldMk cId="3113481004" sldId="450"/>
            <ac:spMk id="2" creationId="{4CFA14CA-5A65-4B9C-A29B-103A24683634}"/>
          </ac:spMkLst>
        </pc:spChg>
        <pc:spChg chg="mod">
          <ac:chgData name="スリ　スラストリ" userId="033a89a0-9770-4b4e-8c46-55370294d7f3" providerId="ADAL" clId="{D0368616-F321-4758-9376-2EEAA28A86FA}" dt="2021-02-05T20:35:03.185" v="1205" actId="2711"/>
          <ac:spMkLst>
            <pc:docMk/>
            <pc:sldMk cId="3113481004" sldId="450"/>
            <ac:spMk id="4" creationId="{00000000-0000-0000-0000-000000000000}"/>
          </ac:spMkLst>
        </pc:spChg>
        <pc:spChg chg="mod">
          <ac:chgData name="スリ　スラストリ" userId="033a89a0-9770-4b4e-8c46-55370294d7f3" providerId="ADAL" clId="{D0368616-F321-4758-9376-2EEAA28A86FA}" dt="2021-02-05T20:35:20.472" v="1209" actId="20577"/>
          <ac:spMkLst>
            <pc:docMk/>
            <pc:sldMk cId="3113481004" sldId="450"/>
            <ac:spMk id="6" creationId="{00000000-0000-0000-0000-000000000000}"/>
          </ac:spMkLst>
        </pc:spChg>
        <pc:spChg chg="mod">
          <ac:chgData name="スリ　スラストリ" userId="033a89a0-9770-4b4e-8c46-55370294d7f3" providerId="ADAL" clId="{D0368616-F321-4758-9376-2EEAA28A86FA}" dt="2021-02-05T20:35:03.185" v="1205" actId="2711"/>
          <ac:spMkLst>
            <pc:docMk/>
            <pc:sldMk cId="3113481004" sldId="450"/>
            <ac:spMk id="9" creationId="{00000000-0000-0000-0000-000000000000}"/>
          </ac:spMkLst>
        </pc:spChg>
        <pc:spChg chg="mod">
          <ac:chgData name="スリ　スラストリ" userId="033a89a0-9770-4b4e-8c46-55370294d7f3" providerId="ADAL" clId="{D0368616-F321-4758-9376-2EEAA28A86FA}" dt="2021-02-05T20:35:03.185" v="1205" actId="2711"/>
          <ac:spMkLst>
            <pc:docMk/>
            <pc:sldMk cId="3113481004" sldId="450"/>
            <ac:spMk id="20" creationId="{00000000-0000-0000-0000-000000000000}"/>
          </ac:spMkLst>
        </pc:spChg>
        <pc:spChg chg="mod">
          <ac:chgData name="スリ　スラストリ" userId="033a89a0-9770-4b4e-8c46-55370294d7f3" providerId="ADAL" clId="{D0368616-F321-4758-9376-2EEAA28A86FA}" dt="2021-02-05T20:35:37.976" v="1217" actId="20577"/>
          <ac:spMkLst>
            <pc:docMk/>
            <pc:sldMk cId="3113481004" sldId="450"/>
            <ac:spMk id="22" creationId="{00000000-0000-0000-0000-000000000000}"/>
          </ac:spMkLst>
        </pc:spChg>
      </pc:sldChg>
      <pc:sldChg chg="modSp mod">
        <pc:chgData name="スリ　スラストリ" userId="033a89a0-9770-4b4e-8c46-55370294d7f3" providerId="ADAL" clId="{D0368616-F321-4758-9376-2EEAA28A86FA}" dt="2021-02-05T20:31:40.659" v="1187" actId="6549"/>
        <pc:sldMkLst>
          <pc:docMk/>
          <pc:sldMk cId="2249531539" sldId="451"/>
        </pc:sldMkLst>
        <pc:spChg chg="mod">
          <ac:chgData name="スリ　スラストリ" userId="033a89a0-9770-4b4e-8c46-55370294d7f3" providerId="ADAL" clId="{D0368616-F321-4758-9376-2EEAA28A86FA}" dt="2021-02-05T20:29:07.513" v="1178" actId="2711"/>
          <ac:spMkLst>
            <pc:docMk/>
            <pc:sldMk cId="2249531539" sldId="451"/>
            <ac:spMk id="3" creationId="{A666FCD3-FFF3-4C3D-8D10-A5D4FACF67E3}"/>
          </ac:spMkLst>
        </pc:spChg>
        <pc:spChg chg="mod">
          <ac:chgData name="スリ　スラストリ" userId="033a89a0-9770-4b4e-8c46-55370294d7f3" providerId="ADAL" clId="{D0368616-F321-4758-9376-2EEAA28A86FA}" dt="2021-02-05T20:29:07.513" v="1178" actId="2711"/>
          <ac:spMkLst>
            <pc:docMk/>
            <pc:sldMk cId="2249531539" sldId="451"/>
            <ac:spMk id="4" creationId="{00000000-0000-0000-0000-000000000000}"/>
          </ac:spMkLst>
        </pc:spChg>
        <pc:spChg chg="mod">
          <ac:chgData name="スリ　スラストリ" userId="033a89a0-9770-4b4e-8c46-55370294d7f3" providerId="ADAL" clId="{D0368616-F321-4758-9376-2EEAA28A86FA}" dt="2021-02-05T20:29:12.278" v="1182" actId="20577"/>
          <ac:spMkLst>
            <pc:docMk/>
            <pc:sldMk cId="2249531539" sldId="451"/>
            <ac:spMk id="6" creationId="{00000000-0000-0000-0000-000000000000}"/>
          </ac:spMkLst>
        </pc:spChg>
        <pc:spChg chg="mod">
          <ac:chgData name="スリ　スラストリ" userId="033a89a0-9770-4b4e-8c46-55370294d7f3" providerId="ADAL" clId="{D0368616-F321-4758-9376-2EEAA28A86FA}" dt="2021-02-05T20:29:07.513" v="1178" actId="2711"/>
          <ac:spMkLst>
            <pc:docMk/>
            <pc:sldMk cId="2249531539" sldId="451"/>
            <ac:spMk id="7" creationId="{8E1EFB18-4562-4D48-B7EC-924C2D71A4D5}"/>
          </ac:spMkLst>
        </pc:spChg>
        <pc:spChg chg="mod">
          <ac:chgData name="スリ　スラストリ" userId="033a89a0-9770-4b4e-8c46-55370294d7f3" providerId="ADAL" clId="{D0368616-F321-4758-9376-2EEAA28A86FA}" dt="2021-02-05T20:29:07.513" v="1178" actId="2711"/>
          <ac:spMkLst>
            <pc:docMk/>
            <pc:sldMk cId="2249531539" sldId="451"/>
            <ac:spMk id="8" creationId="{95E5F22F-C78C-4500-A5BA-681BC8169248}"/>
          </ac:spMkLst>
        </pc:spChg>
        <pc:spChg chg="mod">
          <ac:chgData name="スリ　スラストリ" userId="033a89a0-9770-4b4e-8c46-55370294d7f3" providerId="ADAL" clId="{D0368616-F321-4758-9376-2EEAA28A86FA}" dt="2021-02-05T20:29:07.513" v="1178" actId="2711"/>
          <ac:spMkLst>
            <pc:docMk/>
            <pc:sldMk cId="2249531539" sldId="451"/>
            <ac:spMk id="9" creationId="{00000000-0000-0000-0000-000000000000}"/>
          </ac:spMkLst>
        </pc:spChg>
        <pc:spChg chg="mod">
          <ac:chgData name="スリ　スラストリ" userId="033a89a0-9770-4b4e-8c46-55370294d7f3" providerId="ADAL" clId="{D0368616-F321-4758-9376-2EEAA28A86FA}" dt="2021-02-05T20:29:07.513" v="1178" actId="2711"/>
          <ac:spMkLst>
            <pc:docMk/>
            <pc:sldMk cId="2249531539" sldId="451"/>
            <ac:spMk id="12" creationId="{9318375A-5FBD-443A-8FBB-4AD4BEC82470}"/>
          </ac:spMkLst>
        </pc:spChg>
        <pc:spChg chg="mod">
          <ac:chgData name="スリ　スラストリ" userId="033a89a0-9770-4b4e-8c46-55370294d7f3" providerId="ADAL" clId="{D0368616-F321-4758-9376-2EEAA28A86FA}" dt="2021-02-05T20:29:07.513" v="1178" actId="2711"/>
          <ac:spMkLst>
            <pc:docMk/>
            <pc:sldMk cId="2249531539" sldId="451"/>
            <ac:spMk id="13" creationId="{00000000-0000-0000-0000-000000000000}"/>
          </ac:spMkLst>
        </pc:spChg>
        <pc:spChg chg="mod">
          <ac:chgData name="スリ　スラストリ" userId="033a89a0-9770-4b4e-8c46-55370294d7f3" providerId="ADAL" clId="{D0368616-F321-4758-9376-2EEAA28A86FA}" dt="2021-02-05T20:29:35.179" v="1185" actId="33524"/>
          <ac:spMkLst>
            <pc:docMk/>
            <pc:sldMk cId="2249531539" sldId="451"/>
            <ac:spMk id="14" creationId="{00000000-0000-0000-0000-000000000000}"/>
          </ac:spMkLst>
        </pc:spChg>
        <pc:spChg chg="mod">
          <ac:chgData name="スリ　スラストリ" userId="033a89a0-9770-4b4e-8c46-55370294d7f3" providerId="ADAL" clId="{D0368616-F321-4758-9376-2EEAA28A86FA}" dt="2021-02-05T20:29:07.513" v="1178" actId="2711"/>
          <ac:spMkLst>
            <pc:docMk/>
            <pc:sldMk cId="2249531539" sldId="451"/>
            <ac:spMk id="17" creationId="{1A6FB8EE-709C-47AF-B98C-1F07C43927DD}"/>
          </ac:spMkLst>
        </pc:spChg>
        <pc:spChg chg="mod">
          <ac:chgData name="スリ　スラストリ" userId="033a89a0-9770-4b4e-8c46-55370294d7f3" providerId="ADAL" clId="{D0368616-F321-4758-9376-2EEAA28A86FA}" dt="2021-02-05T20:29:07.513" v="1178" actId="2711"/>
          <ac:spMkLst>
            <pc:docMk/>
            <pc:sldMk cId="2249531539" sldId="451"/>
            <ac:spMk id="18" creationId="{7E9F2DE3-4F2A-4FE7-99AA-922C0AB41693}"/>
          </ac:spMkLst>
        </pc:spChg>
        <pc:spChg chg="mod">
          <ac:chgData name="スリ　スラストリ" userId="033a89a0-9770-4b4e-8c46-55370294d7f3" providerId="ADAL" clId="{D0368616-F321-4758-9376-2EEAA28A86FA}" dt="2021-02-05T20:29:07.513" v="1178" actId="2711"/>
          <ac:spMkLst>
            <pc:docMk/>
            <pc:sldMk cId="2249531539" sldId="451"/>
            <ac:spMk id="19" creationId="{6790F3BE-8E70-4B72-B78D-A9AD5AC6E406}"/>
          </ac:spMkLst>
        </pc:spChg>
        <pc:spChg chg="mod">
          <ac:chgData name="スリ　スラストリ" userId="033a89a0-9770-4b4e-8c46-55370294d7f3" providerId="ADAL" clId="{D0368616-F321-4758-9376-2EEAA28A86FA}" dt="2021-02-05T20:29:22.050" v="1184" actId="1076"/>
          <ac:spMkLst>
            <pc:docMk/>
            <pc:sldMk cId="2249531539" sldId="451"/>
            <ac:spMk id="21" creationId="{DCF763F2-1D46-46DD-B670-57D93396A1AD}"/>
          </ac:spMkLst>
        </pc:spChg>
        <pc:spChg chg="mod">
          <ac:chgData name="スリ　スラストリ" userId="033a89a0-9770-4b4e-8c46-55370294d7f3" providerId="ADAL" clId="{D0368616-F321-4758-9376-2EEAA28A86FA}" dt="2021-02-05T20:29:07.513" v="1178" actId="2711"/>
          <ac:spMkLst>
            <pc:docMk/>
            <pc:sldMk cId="2249531539" sldId="451"/>
            <ac:spMk id="22" creationId="{64A1667C-34AB-44E3-A1BC-250A7BF7C777}"/>
          </ac:spMkLst>
        </pc:spChg>
        <pc:spChg chg="mod">
          <ac:chgData name="スリ　スラストリ" userId="033a89a0-9770-4b4e-8c46-55370294d7f3" providerId="ADAL" clId="{D0368616-F321-4758-9376-2EEAA28A86FA}" dt="2021-02-05T20:31:40.659" v="1187" actId="6549"/>
          <ac:spMkLst>
            <pc:docMk/>
            <pc:sldMk cId="2249531539" sldId="451"/>
            <ac:spMk id="23" creationId="{692606D0-57DB-42BB-A970-F5B6CAA00C8E}"/>
          </ac:spMkLst>
        </pc:spChg>
        <pc:spChg chg="mod">
          <ac:chgData name="スリ　スラストリ" userId="033a89a0-9770-4b4e-8c46-55370294d7f3" providerId="ADAL" clId="{D0368616-F321-4758-9376-2EEAA28A86FA}" dt="2021-02-05T20:29:07.513" v="1178" actId="2711"/>
          <ac:spMkLst>
            <pc:docMk/>
            <pc:sldMk cId="2249531539" sldId="451"/>
            <ac:spMk id="24" creationId="{F4007E78-3697-4932-8DF0-BCB2FEF3E3CB}"/>
          </ac:spMkLst>
        </pc:spChg>
      </pc:sldChg>
      <pc:sldChg chg="modSp mod">
        <pc:chgData name="スリ　スラストリ" userId="033a89a0-9770-4b4e-8c46-55370294d7f3" providerId="ADAL" clId="{D0368616-F321-4758-9376-2EEAA28A86FA}" dt="2021-02-05T20:32:23.541" v="1194" actId="20577"/>
        <pc:sldMkLst>
          <pc:docMk/>
          <pc:sldMk cId="3136090599" sldId="452"/>
        </pc:sldMkLst>
        <pc:spChg chg="mod">
          <ac:chgData name="スリ　スラストリ" userId="033a89a0-9770-4b4e-8c46-55370294d7f3" providerId="ADAL" clId="{D0368616-F321-4758-9376-2EEAA28A86FA}" dt="2021-02-05T20:32:14.444" v="1190" actId="6549"/>
          <ac:spMkLst>
            <pc:docMk/>
            <pc:sldMk cId="3136090599" sldId="452"/>
            <ac:spMk id="2" creationId="{9866EBC1-50DE-408A-8A39-091C24B569DA}"/>
          </ac:spMkLst>
        </pc:spChg>
        <pc:spChg chg="mod">
          <ac:chgData name="スリ　スラストリ" userId="033a89a0-9770-4b4e-8c46-55370294d7f3" providerId="ADAL" clId="{D0368616-F321-4758-9376-2EEAA28A86FA}" dt="2021-02-05T20:32:04.305" v="1188" actId="2711"/>
          <ac:spMkLst>
            <pc:docMk/>
            <pc:sldMk cId="3136090599" sldId="452"/>
            <ac:spMk id="3" creationId="{E34F4CAC-8075-4D68-A973-D47A4D76EAC5}"/>
          </ac:spMkLst>
        </pc:spChg>
        <pc:spChg chg="mod">
          <ac:chgData name="スリ　スラストリ" userId="033a89a0-9770-4b4e-8c46-55370294d7f3" providerId="ADAL" clId="{D0368616-F321-4758-9376-2EEAA28A86FA}" dt="2021-02-05T20:32:04.305" v="1188" actId="2711"/>
          <ac:spMkLst>
            <pc:docMk/>
            <pc:sldMk cId="3136090599" sldId="452"/>
            <ac:spMk id="4" creationId="{00000000-0000-0000-0000-000000000000}"/>
          </ac:spMkLst>
        </pc:spChg>
        <pc:spChg chg="mod">
          <ac:chgData name="スリ　スラストリ" userId="033a89a0-9770-4b4e-8c46-55370294d7f3" providerId="ADAL" clId="{D0368616-F321-4758-9376-2EEAA28A86FA}" dt="2021-02-05T20:32:04.305" v="1188" actId="2711"/>
          <ac:spMkLst>
            <pc:docMk/>
            <pc:sldMk cId="3136090599" sldId="452"/>
            <ac:spMk id="5" creationId="{63A87C83-FDE3-4D09-84AF-8380C4ACD5B0}"/>
          </ac:spMkLst>
        </pc:spChg>
        <pc:spChg chg="mod">
          <ac:chgData name="スリ　スラストリ" userId="033a89a0-9770-4b4e-8c46-55370294d7f3" providerId="ADAL" clId="{D0368616-F321-4758-9376-2EEAA28A86FA}" dt="2021-02-05T20:32:23.541" v="1194" actId="20577"/>
          <ac:spMkLst>
            <pc:docMk/>
            <pc:sldMk cId="3136090599" sldId="452"/>
            <ac:spMk id="6" creationId="{00000000-0000-0000-0000-000000000000}"/>
          </ac:spMkLst>
        </pc:spChg>
        <pc:spChg chg="mod">
          <ac:chgData name="スリ　スラストリ" userId="033a89a0-9770-4b4e-8c46-55370294d7f3" providerId="ADAL" clId="{D0368616-F321-4758-9376-2EEAA28A86FA}" dt="2021-02-05T20:32:04.305" v="1188" actId="2711"/>
          <ac:spMkLst>
            <pc:docMk/>
            <pc:sldMk cId="3136090599" sldId="452"/>
            <ac:spMk id="8" creationId="{BE1408C8-5249-451E-AA68-FB515BAEF613}"/>
          </ac:spMkLst>
        </pc:spChg>
        <pc:spChg chg="mod">
          <ac:chgData name="スリ　スラストリ" userId="033a89a0-9770-4b4e-8c46-55370294d7f3" providerId="ADAL" clId="{D0368616-F321-4758-9376-2EEAA28A86FA}" dt="2021-02-05T20:32:04.305" v="1188" actId="2711"/>
          <ac:spMkLst>
            <pc:docMk/>
            <pc:sldMk cId="3136090599" sldId="452"/>
            <ac:spMk id="9" creationId="{00000000-0000-0000-0000-000000000000}"/>
          </ac:spMkLst>
        </pc:spChg>
        <pc:spChg chg="mod">
          <ac:chgData name="スリ　スラストリ" userId="033a89a0-9770-4b4e-8c46-55370294d7f3" providerId="ADAL" clId="{D0368616-F321-4758-9376-2EEAA28A86FA}" dt="2021-02-05T20:32:04.305" v="1188" actId="2711"/>
          <ac:spMkLst>
            <pc:docMk/>
            <pc:sldMk cId="3136090599" sldId="452"/>
            <ac:spMk id="15" creationId="{00000000-0000-0000-0000-000000000000}"/>
          </ac:spMkLst>
        </pc:spChg>
      </pc:sldChg>
      <pc:sldChg chg="modSp mod">
        <pc:chgData name="スリ　スラストリ" userId="033a89a0-9770-4b4e-8c46-55370294d7f3" providerId="ADAL" clId="{D0368616-F321-4758-9376-2EEAA28A86FA}" dt="2021-02-05T20:27:27.740" v="1154" actId="1036"/>
        <pc:sldMkLst>
          <pc:docMk/>
          <pc:sldMk cId="1520669377" sldId="453"/>
        </pc:sldMkLst>
        <pc:spChg chg="mod">
          <ac:chgData name="スリ　スラストリ" userId="033a89a0-9770-4b4e-8c46-55370294d7f3" providerId="ADAL" clId="{D0368616-F321-4758-9376-2EEAA28A86FA}" dt="2021-02-05T20:26:51.687" v="1097" actId="2711"/>
          <ac:spMkLst>
            <pc:docMk/>
            <pc:sldMk cId="1520669377" sldId="453"/>
            <ac:spMk id="4" creationId="{00000000-0000-0000-0000-000000000000}"/>
          </ac:spMkLst>
        </pc:spChg>
        <pc:spChg chg="mod">
          <ac:chgData name="スリ　スラストリ" userId="033a89a0-9770-4b4e-8c46-55370294d7f3" providerId="ADAL" clId="{D0368616-F321-4758-9376-2EEAA28A86FA}" dt="2021-02-05T20:26:51.687" v="1097" actId="2711"/>
          <ac:spMkLst>
            <pc:docMk/>
            <pc:sldMk cId="1520669377" sldId="453"/>
            <ac:spMk id="5" creationId="{F8DABB2C-5751-4AD4-82AF-2771EAC0A09A}"/>
          </ac:spMkLst>
        </pc:spChg>
        <pc:spChg chg="mod">
          <ac:chgData name="スリ　スラストリ" userId="033a89a0-9770-4b4e-8c46-55370294d7f3" providerId="ADAL" clId="{D0368616-F321-4758-9376-2EEAA28A86FA}" dt="2021-02-05T20:27:02.365" v="1101" actId="20577"/>
          <ac:spMkLst>
            <pc:docMk/>
            <pc:sldMk cId="1520669377" sldId="453"/>
            <ac:spMk id="6" creationId="{00000000-0000-0000-0000-000000000000}"/>
          </ac:spMkLst>
        </pc:spChg>
        <pc:spChg chg="mod">
          <ac:chgData name="スリ　スラストリ" userId="033a89a0-9770-4b4e-8c46-55370294d7f3" providerId="ADAL" clId="{D0368616-F321-4758-9376-2EEAA28A86FA}" dt="2021-02-05T20:26:51.687" v="1097" actId="2711"/>
          <ac:spMkLst>
            <pc:docMk/>
            <pc:sldMk cId="1520669377" sldId="453"/>
            <ac:spMk id="7" creationId="{D2B70A7B-3E40-4B63-AC6E-F082FB0B8B1E}"/>
          </ac:spMkLst>
        </pc:spChg>
        <pc:spChg chg="mod">
          <ac:chgData name="スリ　スラストリ" userId="033a89a0-9770-4b4e-8c46-55370294d7f3" providerId="ADAL" clId="{D0368616-F321-4758-9376-2EEAA28A86FA}" dt="2021-02-05T20:26:51.687" v="1097" actId="2711"/>
          <ac:spMkLst>
            <pc:docMk/>
            <pc:sldMk cId="1520669377" sldId="453"/>
            <ac:spMk id="9" creationId="{00000000-0000-0000-0000-000000000000}"/>
          </ac:spMkLst>
        </pc:spChg>
        <pc:spChg chg="mod">
          <ac:chgData name="スリ　スラストリ" userId="033a89a0-9770-4b4e-8c46-55370294d7f3" providerId="ADAL" clId="{D0368616-F321-4758-9376-2EEAA28A86FA}" dt="2021-02-05T20:26:51.687" v="1097" actId="2711"/>
          <ac:spMkLst>
            <pc:docMk/>
            <pc:sldMk cId="1520669377" sldId="453"/>
            <ac:spMk id="13" creationId="{264A2C31-6FC4-4B22-8537-97288D755C0A}"/>
          </ac:spMkLst>
        </pc:spChg>
        <pc:spChg chg="mod">
          <ac:chgData name="スリ　スラストリ" userId="033a89a0-9770-4b4e-8c46-55370294d7f3" providerId="ADAL" clId="{D0368616-F321-4758-9376-2EEAA28A86FA}" dt="2021-02-05T20:26:51.687" v="1097" actId="2711"/>
          <ac:spMkLst>
            <pc:docMk/>
            <pc:sldMk cId="1520669377" sldId="453"/>
            <ac:spMk id="14" creationId="{00000000-0000-0000-0000-000000000000}"/>
          </ac:spMkLst>
        </pc:spChg>
        <pc:spChg chg="mod">
          <ac:chgData name="スリ　スラストリ" userId="033a89a0-9770-4b4e-8c46-55370294d7f3" providerId="ADAL" clId="{D0368616-F321-4758-9376-2EEAA28A86FA}" dt="2021-02-05T20:26:51.687" v="1097" actId="2711"/>
          <ac:spMkLst>
            <pc:docMk/>
            <pc:sldMk cId="1520669377" sldId="453"/>
            <ac:spMk id="15" creationId="{443E0C32-5F57-42CD-B5F6-B45B6E1A6377}"/>
          </ac:spMkLst>
        </pc:spChg>
        <pc:spChg chg="mod">
          <ac:chgData name="スリ　スラストリ" userId="033a89a0-9770-4b4e-8c46-55370294d7f3" providerId="ADAL" clId="{D0368616-F321-4758-9376-2EEAA28A86FA}" dt="2021-02-05T20:26:51.687" v="1097" actId="2711"/>
          <ac:spMkLst>
            <pc:docMk/>
            <pc:sldMk cId="1520669377" sldId="453"/>
            <ac:spMk id="16" creationId="{00000000-0000-0000-0000-000000000000}"/>
          </ac:spMkLst>
        </pc:spChg>
        <pc:spChg chg="mod">
          <ac:chgData name="スリ　スラストリ" userId="033a89a0-9770-4b4e-8c46-55370294d7f3" providerId="ADAL" clId="{D0368616-F321-4758-9376-2EEAA28A86FA}" dt="2021-02-05T20:26:51.687" v="1097" actId="2711"/>
          <ac:spMkLst>
            <pc:docMk/>
            <pc:sldMk cId="1520669377" sldId="453"/>
            <ac:spMk id="17" creationId="{107AB7CE-5D3D-4F91-A07D-57B4486CE03A}"/>
          </ac:spMkLst>
        </pc:spChg>
        <pc:spChg chg="mod">
          <ac:chgData name="スリ　スラストリ" userId="033a89a0-9770-4b4e-8c46-55370294d7f3" providerId="ADAL" clId="{D0368616-F321-4758-9376-2EEAA28A86FA}" dt="2021-02-05T20:26:51.687" v="1097" actId="2711"/>
          <ac:spMkLst>
            <pc:docMk/>
            <pc:sldMk cId="1520669377" sldId="453"/>
            <ac:spMk id="18" creationId="{10591898-D1F0-4869-B33F-080F249F6AA0}"/>
          </ac:spMkLst>
        </pc:spChg>
        <pc:spChg chg="mod">
          <ac:chgData name="スリ　スラストリ" userId="033a89a0-9770-4b4e-8c46-55370294d7f3" providerId="ADAL" clId="{D0368616-F321-4758-9376-2EEAA28A86FA}" dt="2021-02-05T20:26:51.687" v="1097" actId="2711"/>
          <ac:spMkLst>
            <pc:docMk/>
            <pc:sldMk cId="1520669377" sldId="453"/>
            <ac:spMk id="19" creationId="{660BB964-4B9C-412F-9F34-9D83B6DF22CE}"/>
          </ac:spMkLst>
        </pc:spChg>
        <pc:spChg chg="mod">
          <ac:chgData name="スリ　スラストリ" userId="033a89a0-9770-4b4e-8c46-55370294d7f3" providerId="ADAL" clId="{D0368616-F321-4758-9376-2EEAA28A86FA}" dt="2021-02-05T20:26:51.687" v="1097" actId="2711"/>
          <ac:spMkLst>
            <pc:docMk/>
            <pc:sldMk cId="1520669377" sldId="453"/>
            <ac:spMk id="20" creationId="{4B6E57A7-BC3D-472A-A6C3-AE833E59EF85}"/>
          </ac:spMkLst>
        </pc:spChg>
        <pc:spChg chg="mod">
          <ac:chgData name="スリ　スラストリ" userId="033a89a0-9770-4b4e-8c46-55370294d7f3" providerId="ADAL" clId="{D0368616-F321-4758-9376-2EEAA28A86FA}" dt="2021-02-05T20:26:51.687" v="1097" actId="2711"/>
          <ac:spMkLst>
            <pc:docMk/>
            <pc:sldMk cId="1520669377" sldId="453"/>
            <ac:spMk id="21" creationId="{BB4491EF-8D4D-4F3A-AE4F-8C2D81D3A0FA}"/>
          </ac:spMkLst>
        </pc:spChg>
        <pc:spChg chg="mod">
          <ac:chgData name="スリ　スラストリ" userId="033a89a0-9770-4b4e-8c46-55370294d7f3" providerId="ADAL" clId="{D0368616-F321-4758-9376-2EEAA28A86FA}" dt="2021-02-05T20:26:51.687" v="1097" actId="2711"/>
          <ac:spMkLst>
            <pc:docMk/>
            <pc:sldMk cId="1520669377" sldId="453"/>
            <ac:spMk id="22" creationId="{9FAF06E4-A89D-4711-B142-705C5B092F46}"/>
          </ac:spMkLst>
        </pc:spChg>
        <pc:spChg chg="mod">
          <ac:chgData name="スリ　スラストリ" userId="033a89a0-9770-4b4e-8c46-55370294d7f3" providerId="ADAL" clId="{D0368616-F321-4758-9376-2EEAA28A86FA}" dt="2021-02-05T20:26:51.687" v="1097" actId="2711"/>
          <ac:spMkLst>
            <pc:docMk/>
            <pc:sldMk cId="1520669377" sldId="453"/>
            <ac:spMk id="23" creationId="{8A54BA88-D111-476D-A3AC-14400DB7F7A9}"/>
          </ac:spMkLst>
        </pc:spChg>
        <pc:spChg chg="mod">
          <ac:chgData name="スリ　スラストリ" userId="033a89a0-9770-4b4e-8c46-55370294d7f3" providerId="ADAL" clId="{D0368616-F321-4758-9376-2EEAA28A86FA}" dt="2021-02-05T20:26:51.687" v="1097" actId="2711"/>
          <ac:spMkLst>
            <pc:docMk/>
            <pc:sldMk cId="1520669377" sldId="453"/>
            <ac:spMk id="24" creationId="{E98335DC-67DF-46E6-B313-134C291E3C0C}"/>
          </ac:spMkLst>
        </pc:spChg>
        <pc:spChg chg="mod">
          <ac:chgData name="スリ　スラストリ" userId="033a89a0-9770-4b4e-8c46-55370294d7f3" providerId="ADAL" clId="{D0368616-F321-4758-9376-2EEAA28A86FA}" dt="2021-02-05T20:26:51.687" v="1097" actId="2711"/>
          <ac:spMkLst>
            <pc:docMk/>
            <pc:sldMk cId="1520669377" sldId="453"/>
            <ac:spMk id="25" creationId="{6704006C-CB50-4B50-B2B4-C4AA66603B8D}"/>
          </ac:spMkLst>
        </pc:spChg>
        <pc:spChg chg="mod">
          <ac:chgData name="スリ　スラストリ" userId="033a89a0-9770-4b4e-8c46-55370294d7f3" providerId="ADAL" clId="{D0368616-F321-4758-9376-2EEAA28A86FA}" dt="2021-02-05T20:26:51.687" v="1097" actId="2711"/>
          <ac:spMkLst>
            <pc:docMk/>
            <pc:sldMk cId="1520669377" sldId="453"/>
            <ac:spMk id="26" creationId="{DD3B1DA8-7483-46B1-B4CC-764F639114AA}"/>
          </ac:spMkLst>
        </pc:spChg>
        <pc:spChg chg="mod">
          <ac:chgData name="スリ　スラストリ" userId="033a89a0-9770-4b4e-8c46-55370294d7f3" providerId="ADAL" clId="{D0368616-F321-4758-9376-2EEAA28A86FA}" dt="2021-02-05T20:26:51.687" v="1097" actId="2711"/>
          <ac:spMkLst>
            <pc:docMk/>
            <pc:sldMk cId="1520669377" sldId="453"/>
            <ac:spMk id="27" creationId="{8498A559-17E3-4022-83E3-05F42A57F5C9}"/>
          </ac:spMkLst>
        </pc:spChg>
        <pc:spChg chg="mod">
          <ac:chgData name="スリ　スラストリ" userId="033a89a0-9770-4b4e-8c46-55370294d7f3" providerId="ADAL" clId="{D0368616-F321-4758-9376-2EEAA28A86FA}" dt="2021-02-05T20:26:51.687" v="1097" actId="2711"/>
          <ac:spMkLst>
            <pc:docMk/>
            <pc:sldMk cId="1520669377" sldId="453"/>
            <ac:spMk id="28" creationId="{177EAABB-7055-4CB5-A8A5-4FBE670B0C04}"/>
          </ac:spMkLst>
        </pc:spChg>
        <pc:spChg chg="mod">
          <ac:chgData name="スリ　スラストリ" userId="033a89a0-9770-4b4e-8c46-55370294d7f3" providerId="ADAL" clId="{D0368616-F321-4758-9376-2EEAA28A86FA}" dt="2021-02-05T20:26:51.687" v="1097" actId="2711"/>
          <ac:spMkLst>
            <pc:docMk/>
            <pc:sldMk cId="1520669377" sldId="453"/>
            <ac:spMk id="29" creationId="{17D4A37D-E569-4CF1-B6F4-7BD76D37C8AB}"/>
          </ac:spMkLst>
        </pc:spChg>
        <pc:spChg chg="mod">
          <ac:chgData name="スリ　スラストリ" userId="033a89a0-9770-4b4e-8c46-55370294d7f3" providerId="ADAL" clId="{D0368616-F321-4758-9376-2EEAA28A86FA}" dt="2021-02-05T20:26:51.687" v="1097" actId="2711"/>
          <ac:spMkLst>
            <pc:docMk/>
            <pc:sldMk cId="1520669377" sldId="453"/>
            <ac:spMk id="30" creationId="{79C2E92B-B631-4D48-A6A5-33DBFA65E7A8}"/>
          </ac:spMkLst>
        </pc:spChg>
        <pc:spChg chg="mod">
          <ac:chgData name="スリ　スラストリ" userId="033a89a0-9770-4b4e-8c46-55370294d7f3" providerId="ADAL" clId="{D0368616-F321-4758-9376-2EEAA28A86FA}" dt="2021-02-05T20:26:51.687" v="1097" actId="2711"/>
          <ac:spMkLst>
            <pc:docMk/>
            <pc:sldMk cId="1520669377" sldId="453"/>
            <ac:spMk id="31" creationId="{EA6139E7-0C93-4B5B-952B-0CF7E8FD85ED}"/>
          </ac:spMkLst>
        </pc:spChg>
        <pc:spChg chg="mod">
          <ac:chgData name="スリ　スラストリ" userId="033a89a0-9770-4b4e-8c46-55370294d7f3" providerId="ADAL" clId="{D0368616-F321-4758-9376-2EEAA28A86FA}" dt="2021-02-05T20:26:51.687" v="1097" actId="2711"/>
          <ac:spMkLst>
            <pc:docMk/>
            <pc:sldMk cId="1520669377" sldId="453"/>
            <ac:spMk id="32" creationId="{DE78C3CC-F00A-4D3F-85F8-542547FBB5F4}"/>
          </ac:spMkLst>
        </pc:spChg>
        <pc:spChg chg="mod">
          <ac:chgData name="スリ　スラストリ" userId="033a89a0-9770-4b4e-8c46-55370294d7f3" providerId="ADAL" clId="{D0368616-F321-4758-9376-2EEAA28A86FA}" dt="2021-02-05T20:27:27.740" v="1154" actId="1036"/>
          <ac:spMkLst>
            <pc:docMk/>
            <pc:sldMk cId="1520669377" sldId="453"/>
            <ac:spMk id="33" creationId="{A7754645-A098-456B-9498-17C92161D854}"/>
          </ac:spMkLst>
        </pc:spChg>
      </pc:sldChg>
      <pc:sldChg chg="modSp mod">
        <pc:chgData name="スリ　スラストリ" userId="033a89a0-9770-4b4e-8c46-55370294d7f3" providerId="ADAL" clId="{D0368616-F321-4758-9376-2EEAA28A86FA}" dt="2021-02-08T05:31:37.589" v="1971" actId="20577"/>
        <pc:sldMkLst>
          <pc:docMk/>
          <pc:sldMk cId="4247084422" sldId="454"/>
        </pc:sldMkLst>
        <pc:spChg chg="mod">
          <ac:chgData name="スリ　スラストリ" userId="033a89a0-9770-4b4e-8c46-55370294d7f3" providerId="ADAL" clId="{D0368616-F321-4758-9376-2EEAA28A86FA}" dt="2021-02-05T20:12:32.215" v="1066" actId="2711"/>
          <ac:spMkLst>
            <pc:docMk/>
            <pc:sldMk cId="4247084422" sldId="454"/>
            <ac:spMk id="3" creationId="{4F6ADE2B-15CB-4C85-A0FF-FC9A7E88D328}"/>
          </ac:spMkLst>
        </pc:spChg>
        <pc:spChg chg="mod">
          <ac:chgData name="スリ　スラストリ" userId="033a89a0-9770-4b4e-8c46-55370294d7f3" providerId="ADAL" clId="{D0368616-F321-4758-9376-2EEAA28A86FA}" dt="2021-02-05T20:12:32.215" v="1066" actId="2711"/>
          <ac:spMkLst>
            <pc:docMk/>
            <pc:sldMk cId="4247084422" sldId="454"/>
            <ac:spMk id="4" creationId="{00000000-0000-0000-0000-000000000000}"/>
          </ac:spMkLst>
        </pc:spChg>
        <pc:spChg chg="mod">
          <ac:chgData name="スリ　スラストリ" userId="033a89a0-9770-4b4e-8c46-55370294d7f3" providerId="ADAL" clId="{D0368616-F321-4758-9376-2EEAA28A86FA}" dt="2021-02-08T05:31:37.589" v="1971" actId="20577"/>
          <ac:spMkLst>
            <pc:docMk/>
            <pc:sldMk cId="4247084422" sldId="454"/>
            <ac:spMk id="6" creationId="{00000000-0000-0000-0000-000000000000}"/>
          </ac:spMkLst>
        </pc:spChg>
        <pc:spChg chg="mod">
          <ac:chgData name="スリ　スラストリ" userId="033a89a0-9770-4b4e-8c46-55370294d7f3" providerId="ADAL" clId="{D0368616-F321-4758-9376-2EEAA28A86FA}" dt="2021-02-05T20:12:32.215" v="1066" actId="2711"/>
          <ac:spMkLst>
            <pc:docMk/>
            <pc:sldMk cId="4247084422" sldId="454"/>
            <ac:spMk id="9" creationId="{00000000-0000-0000-0000-000000000000}"/>
          </ac:spMkLst>
        </pc:spChg>
        <pc:spChg chg="mod">
          <ac:chgData name="スリ　スラストリ" userId="033a89a0-9770-4b4e-8c46-55370294d7f3" providerId="ADAL" clId="{D0368616-F321-4758-9376-2EEAA28A86FA}" dt="2021-02-05T20:12:32.215" v="1066" actId="2711"/>
          <ac:spMkLst>
            <pc:docMk/>
            <pc:sldMk cId="4247084422" sldId="454"/>
            <ac:spMk id="10" creationId="{C8C6E4C2-98E4-405F-B15F-2201C9E63897}"/>
          </ac:spMkLst>
        </pc:spChg>
        <pc:spChg chg="mod">
          <ac:chgData name="スリ　スラストリ" userId="033a89a0-9770-4b4e-8c46-55370294d7f3" providerId="ADAL" clId="{D0368616-F321-4758-9376-2EEAA28A86FA}" dt="2021-02-05T20:12:32.215" v="1066" actId="2711"/>
          <ac:spMkLst>
            <pc:docMk/>
            <pc:sldMk cId="4247084422" sldId="454"/>
            <ac:spMk id="11" creationId="{ED660AD1-46CD-47E6-8A9A-2158C918089A}"/>
          </ac:spMkLst>
        </pc:spChg>
        <pc:spChg chg="mod">
          <ac:chgData name="スリ　スラストリ" userId="033a89a0-9770-4b4e-8c46-55370294d7f3" providerId="ADAL" clId="{D0368616-F321-4758-9376-2EEAA28A86FA}" dt="2021-02-05T20:12:32.215" v="1066" actId="2711"/>
          <ac:spMkLst>
            <pc:docMk/>
            <pc:sldMk cId="4247084422" sldId="454"/>
            <ac:spMk id="12" creationId="{00000000-0000-0000-0000-000000000000}"/>
          </ac:spMkLst>
        </pc:spChg>
        <pc:spChg chg="mod">
          <ac:chgData name="スリ　スラストリ" userId="033a89a0-9770-4b4e-8c46-55370294d7f3" providerId="ADAL" clId="{D0368616-F321-4758-9376-2EEAA28A86FA}" dt="2021-02-05T20:12:32.215" v="1066" actId="2711"/>
          <ac:spMkLst>
            <pc:docMk/>
            <pc:sldMk cId="4247084422" sldId="454"/>
            <ac:spMk id="13" creationId="{AE56D974-DACF-43F8-ACC2-1C411683191F}"/>
          </ac:spMkLst>
        </pc:spChg>
        <pc:spChg chg="mod">
          <ac:chgData name="スリ　スラストリ" userId="033a89a0-9770-4b4e-8c46-55370294d7f3" providerId="ADAL" clId="{D0368616-F321-4758-9376-2EEAA28A86FA}" dt="2021-02-05T20:12:32.215" v="1066" actId="2711"/>
          <ac:spMkLst>
            <pc:docMk/>
            <pc:sldMk cId="4247084422" sldId="454"/>
            <ac:spMk id="14" creationId="{E21E42E4-8B72-4803-8FD6-B55D37B90C14}"/>
          </ac:spMkLst>
        </pc:spChg>
        <pc:spChg chg="mod">
          <ac:chgData name="スリ　スラストリ" userId="033a89a0-9770-4b4e-8c46-55370294d7f3" providerId="ADAL" clId="{D0368616-F321-4758-9376-2EEAA28A86FA}" dt="2021-02-05T20:12:32.215" v="1066" actId="2711"/>
          <ac:spMkLst>
            <pc:docMk/>
            <pc:sldMk cId="4247084422" sldId="454"/>
            <ac:spMk id="15" creationId="{ECFF9F70-4EA6-41EF-9E6A-BFC37D09E134}"/>
          </ac:spMkLst>
        </pc:spChg>
      </pc:sldChg>
      <pc:sldChg chg="modSp mod">
        <pc:chgData name="スリ　スラストリ" userId="033a89a0-9770-4b4e-8c46-55370294d7f3" providerId="ADAL" clId="{D0368616-F321-4758-9376-2EEAA28A86FA}" dt="2021-02-05T19:51:20.953" v="553" actId="20577"/>
        <pc:sldMkLst>
          <pc:docMk/>
          <pc:sldMk cId="1639839120" sldId="455"/>
        </pc:sldMkLst>
        <pc:spChg chg="mod">
          <ac:chgData name="スリ　スラストリ" userId="033a89a0-9770-4b4e-8c46-55370294d7f3" providerId="ADAL" clId="{D0368616-F321-4758-9376-2EEAA28A86FA}" dt="2021-02-05T19:50:56.681" v="548" actId="2711"/>
          <ac:spMkLst>
            <pc:docMk/>
            <pc:sldMk cId="1639839120" sldId="455"/>
            <ac:spMk id="2" creationId="{01995F86-C0E8-4330-A57D-972EE80FBF9E}"/>
          </ac:spMkLst>
        </pc:spChg>
        <pc:spChg chg="mod">
          <ac:chgData name="スリ　スラストリ" userId="033a89a0-9770-4b4e-8c46-55370294d7f3" providerId="ADAL" clId="{D0368616-F321-4758-9376-2EEAA28A86FA}" dt="2021-02-05T19:50:56.681" v="548" actId="2711"/>
          <ac:spMkLst>
            <pc:docMk/>
            <pc:sldMk cId="1639839120" sldId="455"/>
            <ac:spMk id="4" creationId="{00000000-0000-0000-0000-000000000000}"/>
          </ac:spMkLst>
        </pc:spChg>
        <pc:spChg chg="mod">
          <ac:chgData name="スリ　スラストリ" userId="033a89a0-9770-4b4e-8c46-55370294d7f3" providerId="ADAL" clId="{D0368616-F321-4758-9376-2EEAA28A86FA}" dt="2021-02-05T19:51:20.953" v="553" actId="20577"/>
          <ac:spMkLst>
            <pc:docMk/>
            <pc:sldMk cId="1639839120" sldId="455"/>
            <ac:spMk id="6" creationId="{00000000-0000-0000-0000-000000000000}"/>
          </ac:spMkLst>
        </pc:spChg>
        <pc:spChg chg="mod">
          <ac:chgData name="スリ　スラストリ" userId="033a89a0-9770-4b4e-8c46-55370294d7f3" providerId="ADAL" clId="{D0368616-F321-4758-9376-2EEAA28A86FA}" dt="2021-02-05T19:50:56.681" v="548" actId="2711"/>
          <ac:spMkLst>
            <pc:docMk/>
            <pc:sldMk cId="1639839120" sldId="455"/>
            <ac:spMk id="9" creationId="{00000000-0000-0000-0000-000000000000}"/>
          </ac:spMkLst>
        </pc:spChg>
        <pc:spChg chg="mod">
          <ac:chgData name="スリ　スラストリ" userId="033a89a0-9770-4b4e-8c46-55370294d7f3" providerId="ADAL" clId="{D0368616-F321-4758-9376-2EEAA28A86FA}" dt="2021-02-05T19:50:56.681" v="548" actId="2711"/>
          <ac:spMkLst>
            <pc:docMk/>
            <pc:sldMk cId="1639839120" sldId="455"/>
            <ac:spMk id="10" creationId="{6E5D55D9-F94D-476B-BC04-8BB9D8B676AD}"/>
          </ac:spMkLst>
        </pc:spChg>
        <pc:spChg chg="mod">
          <ac:chgData name="スリ　スラストリ" userId="033a89a0-9770-4b4e-8c46-55370294d7f3" providerId="ADAL" clId="{D0368616-F321-4758-9376-2EEAA28A86FA}" dt="2021-02-05T19:50:56.681" v="548" actId="2711"/>
          <ac:spMkLst>
            <pc:docMk/>
            <pc:sldMk cId="1639839120" sldId="455"/>
            <ac:spMk id="11" creationId="{00000000-0000-0000-0000-000000000000}"/>
          </ac:spMkLst>
        </pc:spChg>
        <pc:spChg chg="mod">
          <ac:chgData name="スリ　スラストリ" userId="033a89a0-9770-4b4e-8c46-55370294d7f3" providerId="ADAL" clId="{D0368616-F321-4758-9376-2EEAA28A86FA}" dt="2021-02-05T19:50:56.681" v="548" actId="2711"/>
          <ac:spMkLst>
            <pc:docMk/>
            <pc:sldMk cId="1639839120" sldId="455"/>
            <ac:spMk id="12" creationId="{9837E80C-2B64-4847-AFCB-C78618F1257D}"/>
          </ac:spMkLst>
        </pc:spChg>
        <pc:spChg chg="mod">
          <ac:chgData name="スリ　スラストリ" userId="033a89a0-9770-4b4e-8c46-55370294d7f3" providerId="ADAL" clId="{D0368616-F321-4758-9376-2EEAA28A86FA}" dt="2021-02-05T19:50:56.681" v="548" actId="2711"/>
          <ac:spMkLst>
            <pc:docMk/>
            <pc:sldMk cId="1639839120" sldId="455"/>
            <ac:spMk id="13" creationId="{00AE5A04-914E-40B5-9362-89D8CC961AFF}"/>
          </ac:spMkLst>
        </pc:spChg>
        <pc:spChg chg="mod">
          <ac:chgData name="スリ　スラストリ" userId="033a89a0-9770-4b4e-8c46-55370294d7f3" providerId="ADAL" clId="{D0368616-F321-4758-9376-2EEAA28A86FA}" dt="2021-02-05T19:51:11.872" v="549" actId="1076"/>
          <ac:spMkLst>
            <pc:docMk/>
            <pc:sldMk cId="1639839120" sldId="455"/>
            <ac:spMk id="14" creationId="{92198DCC-AA46-4881-9E51-7CA28F448AE4}"/>
          </ac:spMkLst>
        </pc:spChg>
        <pc:spChg chg="mod">
          <ac:chgData name="スリ　スラストリ" userId="033a89a0-9770-4b4e-8c46-55370294d7f3" providerId="ADAL" clId="{D0368616-F321-4758-9376-2EEAA28A86FA}" dt="2021-02-05T19:50:56.681" v="548" actId="2711"/>
          <ac:spMkLst>
            <pc:docMk/>
            <pc:sldMk cId="1639839120" sldId="455"/>
            <ac:spMk id="15" creationId="{DC97BECF-C1C7-4CBF-9780-E4EBC5BE94A3}"/>
          </ac:spMkLst>
        </pc:spChg>
        <pc:spChg chg="mod">
          <ac:chgData name="スリ　スラストリ" userId="033a89a0-9770-4b4e-8c46-55370294d7f3" providerId="ADAL" clId="{D0368616-F321-4758-9376-2EEAA28A86FA}" dt="2021-02-05T19:50:56.681" v="548" actId="2711"/>
          <ac:spMkLst>
            <pc:docMk/>
            <pc:sldMk cId="1639839120" sldId="455"/>
            <ac:spMk id="16" creationId="{6EBB1735-AEEC-46D0-B10A-2D8ABF1F3672}"/>
          </ac:spMkLst>
        </pc:spChg>
        <pc:spChg chg="mod">
          <ac:chgData name="スリ　スラストリ" userId="033a89a0-9770-4b4e-8c46-55370294d7f3" providerId="ADAL" clId="{D0368616-F321-4758-9376-2EEAA28A86FA}" dt="2021-02-05T19:50:56.681" v="548" actId="2711"/>
          <ac:spMkLst>
            <pc:docMk/>
            <pc:sldMk cId="1639839120" sldId="455"/>
            <ac:spMk id="17" creationId="{E58E9619-5CB0-4A80-9064-6E08462B6897}"/>
          </ac:spMkLst>
        </pc:spChg>
      </pc:sldChg>
      <pc:sldChg chg="modSp mod">
        <pc:chgData name="スリ　スラストリ" userId="033a89a0-9770-4b4e-8c46-55370294d7f3" providerId="ADAL" clId="{D0368616-F321-4758-9376-2EEAA28A86FA}" dt="2021-02-05T19:51:40.622" v="558" actId="20577"/>
        <pc:sldMkLst>
          <pc:docMk/>
          <pc:sldMk cId="3935259976" sldId="456"/>
        </pc:sldMkLst>
        <pc:spChg chg="mod">
          <ac:chgData name="スリ　スラストリ" userId="033a89a0-9770-4b4e-8c46-55370294d7f3" providerId="ADAL" clId="{D0368616-F321-4758-9376-2EEAA28A86FA}" dt="2021-02-05T19:51:32.759" v="554" actId="2711"/>
          <ac:spMkLst>
            <pc:docMk/>
            <pc:sldMk cId="3935259976" sldId="456"/>
            <ac:spMk id="3" creationId="{9BA5C3AC-350C-488D-AFC5-167B57275C43}"/>
          </ac:spMkLst>
        </pc:spChg>
        <pc:spChg chg="mod">
          <ac:chgData name="スリ　スラストリ" userId="033a89a0-9770-4b4e-8c46-55370294d7f3" providerId="ADAL" clId="{D0368616-F321-4758-9376-2EEAA28A86FA}" dt="2021-02-05T19:51:32.759" v="554" actId="2711"/>
          <ac:spMkLst>
            <pc:docMk/>
            <pc:sldMk cId="3935259976" sldId="456"/>
            <ac:spMk id="4" creationId="{00000000-0000-0000-0000-000000000000}"/>
          </ac:spMkLst>
        </pc:spChg>
        <pc:spChg chg="mod">
          <ac:chgData name="スリ　スラストリ" userId="033a89a0-9770-4b4e-8c46-55370294d7f3" providerId="ADAL" clId="{D0368616-F321-4758-9376-2EEAA28A86FA}" dt="2021-02-05T19:51:40.622" v="558" actId="20577"/>
          <ac:spMkLst>
            <pc:docMk/>
            <pc:sldMk cId="3935259976" sldId="456"/>
            <ac:spMk id="6" creationId="{00000000-0000-0000-0000-000000000000}"/>
          </ac:spMkLst>
        </pc:spChg>
        <pc:spChg chg="mod">
          <ac:chgData name="スリ　スラストリ" userId="033a89a0-9770-4b4e-8c46-55370294d7f3" providerId="ADAL" clId="{D0368616-F321-4758-9376-2EEAA28A86FA}" dt="2021-02-05T19:51:32.759" v="554" actId="2711"/>
          <ac:spMkLst>
            <pc:docMk/>
            <pc:sldMk cId="3935259976" sldId="456"/>
            <ac:spMk id="9" creationId="{00000000-0000-0000-0000-000000000000}"/>
          </ac:spMkLst>
        </pc:spChg>
        <pc:spChg chg="mod">
          <ac:chgData name="スリ　スラストリ" userId="033a89a0-9770-4b4e-8c46-55370294d7f3" providerId="ADAL" clId="{D0368616-F321-4758-9376-2EEAA28A86FA}" dt="2021-02-05T19:51:32.759" v="554" actId="2711"/>
          <ac:spMkLst>
            <pc:docMk/>
            <pc:sldMk cId="3935259976" sldId="456"/>
            <ac:spMk id="10" creationId="{00000000-0000-0000-0000-000000000000}"/>
          </ac:spMkLst>
        </pc:spChg>
        <pc:spChg chg="mod">
          <ac:chgData name="スリ　スラストリ" userId="033a89a0-9770-4b4e-8c46-55370294d7f3" providerId="ADAL" clId="{D0368616-F321-4758-9376-2EEAA28A86FA}" dt="2021-02-05T19:51:32.759" v="554" actId="2711"/>
          <ac:spMkLst>
            <pc:docMk/>
            <pc:sldMk cId="3935259976" sldId="456"/>
            <ac:spMk id="11" creationId="{8329D760-8ECD-46A7-86C9-DCE8AB7E0F78}"/>
          </ac:spMkLst>
        </pc:spChg>
        <pc:spChg chg="mod">
          <ac:chgData name="スリ　スラストリ" userId="033a89a0-9770-4b4e-8c46-55370294d7f3" providerId="ADAL" clId="{D0368616-F321-4758-9376-2EEAA28A86FA}" dt="2021-02-05T19:51:32.759" v="554" actId="2711"/>
          <ac:spMkLst>
            <pc:docMk/>
            <pc:sldMk cId="3935259976" sldId="456"/>
            <ac:spMk id="12" creationId="{2752DA88-6C89-4D23-8860-F82B18C144E5}"/>
          </ac:spMkLst>
        </pc:spChg>
      </pc:sldChg>
      <pc:sldChg chg="modSp mod">
        <pc:chgData name="スリ　スラストリ" userId="033a89a0-9770-4b4e-8c46-55370294d7f3" providerId="ADAL" clId="{D0368616-F321-4758-9376-2EEAA28A86FA}" dt="2021-02-05T19:34:59.033" v="334" actId="20577"/>
        <pc:sldMkLst>
          <pc:docMk/>
          <pc:sldMk cId="3373214735" sldId="457"/>
        </pc:sldMkLst>
        <pc:spChg chg="mod">
          <ac:chgData name="スリ　スラストリ" userId="033a89a0-9770-4b4e-8c46-55370294d7f3" providerId="ADAL" clId="{D0368616-F321-4758-9376-2EEAA28A86FA}" dt="2021-02-05T19:25:27.783" v="240" actId="2711"/>
          <ac:spMkLst>
            <pc:docMk/>
            <pc:sldMk cId="3373214735" sldId="457"/>
            <ac:spMk id="3" creationId="{5D10E931-53B5-4F3B-9A3C-C331481A6A94}"/>
          </ac:spMkLst>
        </pc:spChg>
        <pc:spChg chg="mod">
          <ac:chgData name="スリ　スラストリ" userId="033a89a0-9770-4b4e-8c46-55370294d7f3" providerId="ADAL" clId="{D0368616-F321-4758-9376-2EEAA28A86FA}" dt="2021-02-05T19:25:27.783" v="240" actId="2711"/>
          <ac:spMkLst>
            <pc:docMk/>
            <pc:sldMk cId="3373214735" sldId="457"/>
            <ac:spMk id="4" creationId="{00000000-0000-0000-0000-000000000000}"/>
          </ac:spMkLst>
        </pc:spChg>
        <pc:spChg chg="mod">
          <ac:chgData name="スリ　スラストリ" userId="033a89a0-9770-4b4e-8c46-55370294d7f3" providerId="ADAL" clId="{D0368616-F321-4758-9376-2EEAA28A86FA}" dt="2021-02-05T19:25:27.783" v="240" actId="2711"/>
          <ac:spMkLst>
            <pc:docMk/>
            <pc:sldMk cId="3373214735" sldId="457"/>
            <ac:spMk id="5" creationId="{00000000-0000-0000-0000-000000000000}"/>
          </ac:spMkLst>
        </pc:spChg>
        <pc:spChg chg="mod">
          <ac:chgData name="スリ　スラストリ" userId="033a89a0-9770-4b4e-8c46-55370294d7f3" providerId="ADAL" clId="{D0368616-F321-4758-9376-2EEAA28A86FA}" dt="2021-02-05T19:34:59.033" v="334" actId="20577"/>
          <ac:spMkLst>
            <pc:docMk/>
            <pc:sldMk cId="3373214735" sldId="457"/>
            <ac:spMk id="6" creationId="{00000000-0000-0000-0000-000000000000}"/>
          </ac:spMkLst>
        </pc:spChg>
        <pc:spChg chg="mod">
          <ac:chgData name="スリ　スラストリ" userId="033a89a0-9770-4b4e-8c46-55370294d7f3" providerId="ADAL" clId="{D0368616-F321-4758-9376-2EEAA28A86FA}" dt="2021-02-05T19:25:27.783" v="240" actId="2711"/>
          <ac:spMkLst>
            <pc:docMk/>
            <pc:sldMk cId="3373214735" sldId="457"/>
            <ac:spMk id="7" creationId="{CA3AACCF-384B-4067-9773-B62B043D116C}"/>
          </ac:spMkLst>
        </pc:spChg>
        <pc:spChg chg="mod">
          <ac:chgData name="スリ　スラストリ" userId="033a89a0-9770-4b4e-8c46-55370294d7f3" providerId="ADAL" clId="{D0368616-F321-4758-9376-2EEAA28A86FA}" dt="2021-02-05T19:25:27.783" v="240" actId="2711"/>
          <ac:spMkLst>
            <pc:docMk/>
            <pc:sldMk cId="3373214735" sldId="457"/>
            <ac:spMk id="9" creationId="{D8012065-D683-4F43-984D-12835015697E}"/>
          </ac:spMkLst>
        </pc:spChg>
        <pc:spChg chg="mod">
          <ac:chgData name="スリ　スラストリ" userId="033a89a0-9770-4b4e-8c46-55370294d7f3" providerId="ADAL" clId="{D0368616-F321-4758-9376-2EEAA28A86FA}" dt="2021-02-05T19:25:51.157" v="242" actId="20577"/>
          <ac:spMkLst>
            <pc:docMk/>
            <pc:sldMk cId="3373214735" sldId="457"/>
            <ac:spMk id="11" creationId="{00000000-0000-0000-0000-000000000000}"/>
          </ac:spMkLst>
        </pc:spChg>
        <pc:spChg chg="mod">
          <ac:chgData name="スリ　スラストリ" userId="033a89a0-9770-4b4e-8c46-55370294d7f3" providerId="ADAL" clId="{D0368616-F321-4758-9376-2EEAA28A86FA}" dt="2021-02-05T19:26:01.466" v="243"/>
          <ac:spMkLst>
            <pc:docMk/>
            <pc:sldMk cId="3373214735" sldId="457"/>
            <ac:spMk id="12" creationId="{00000000-0000-0000-0000-000000000000}"/>
          </ac:spMkLst>
        </pc:spChg>
        <pc:spChg chg="mod">
          <ac:chgData name="スリ　スラストリ" userId="033a89a0-9770-4b4e-8c46-55370294d7f3" providerId="ADAL" clId="{D0368616-F321-4758-9376-2EEAA28A86FA}" dt="2021-02-05T19:25:27.783" v="240" actId="2711"/>
          <ac:spMkLst>
            <pc:docMk/>
            <pc:sldMk cId="3373214735" sldId="457"/>
            <ac:spMk id="15" creationId="{377EA882-B940-47F5-8A16-12C3CC99EC29}"/>
          </ac:spMkLst>
        </pc:spChg>
        <pc:spChg chg="mod">
          <ac:chgData name="スリ　スラストリ" userId="033a89a0-9770-4b4e-8c46-55370294d7f3" providerId="ADAL" clId="{D0368616-F321-4758-9376-2EEAA28A86FA}" dt="2021-02-05T19:25:27.783" v="240" actId="2711"/>
          <ac:spMkLst>
            <pc:docMk/>
            <pc:sldMk cId="3373214735" sldId="457"/>
            <ac:spMk id="16" creationId="{C134D3CE-1E54-4576-AE53-7F27CC698251}"/>
          </ac:spMkLst>
        </pc:spChg>
        <pc:spChg chg="mod">
          <ac:chgData name="スリ　スラストリ" userId="033a89a0-9770-4b4e-8c46-55370294d7f3" providerId="ADAL" clId="{D0368616-F321-4758-9376-2EEAA28A86FA}" dt="2021-02-05T19:25:27.783" v="240" actId="2711"/>
          <ac:spMkLst>
            <pc:docMk/>
            <pc:sldMk cId="3373214735" sldId="457"/>
            <ac:spMk id="17" creationId="{1E68C62D-592B-4C85-8298-95BACCC8197F}"/>
          </ac:spMkLst>
        </pc:spChg>
        <pc:spChg chg="mod">
          <ac:chgData name="スリ　スラストリ" userId="033a89a0-9770-4b4e-8c46-55370294d7f3" providerId="ADAL" clId="{D0368616-F321-4758-9376-2EEAA28A86FA}" dt="2021-02-05T19:25:27.783" v="240" actId="2711"/>
          <ac:spMkLst>
            <pc:docMk/>
            <pc:sldMk cId="3373214735" sldId="457"/>
            <ac:spMk id="18" creationId="{F672F44A-80AE-4653-A9C4-9F5A8DD630CB}"/>
          </ac:spMkLst>
        </pc:spChg>
        <pc:spChg chg="mod">
          <ac:chgData name="スリ　スラストリ" userId="033a89a0-9770-4b4e-8c46-55370294d7f3" providerId="ADAL" clId="{D0368616-F321-4758-9376-2EEAA28A86FA}" dt="2021-02-05T19:25:27.783" v="240" actId="2711"/>
          <ac:spMkLst>
            <pc:docMk/>
            <pc:sldMk cId="3373214735" sldId="457"/>
            <ac:spMk id="19" creationId="{54A6431D-65F8-42D5-892B-D0B464BEAFB1}"/>
          </ac:spMkLst>
        </pc:spChg>
        <pc:spChg chg="mod">
          <ac:chgData name="スリ　スラストリ" userId="033a89a0-9770-4b4e-8c46-55370294d7f3" providerId="ADAL" clId="{D0368616-F321-4758-9376-2EEAA28A86FA}" dt="2021-02-05T19:25:27.783" v="240" actId="2711"/>
          <ac:spMkLst>
            <pc:docMk/>
            <pc:sldMk cId="3373214735" sldId="457"/>
            <ac:spMk id="20" creationId="{EB7CFACF-307C-4FFF-8066-812F736DB50B}"/>
          </ac:spMkLst>
        </pc:spChg>
        <pc:spChg chg="mod">
          <ac:chgData name="スリ　スラストリ" userId="033a89a0-9770-4b4e-8c46-55370294d7f3" providerId="ADAL" clId="{D0368616-F321-4758-9376-2EEAA28A86FA}" dt="2021-02-05T19:25:27.783" v="240" actId="2711"/>
          <ac:spMkLst>
            <pc:docMk/>
            <pc:sldMk cId="3373214735" sldId="457"/>
            <ac:spMk id="21" creationId="{1B13D8B7-F9FF-44C2-B2A4-CEE0F2C70EB5}"/>
          </ac:spMkLst>
        </pc:spChg>
        <pc:spChg chg="mod">
          <ac:chgData name="スリ　スラストリ" userId="033a89a0-9770-4b4e-8c46-55370294d7f3" providerId="ADAL" clId="{D0368616-F321-4758-9376-2EEAA28A86FA}" dt="2021-02-05T19:25:27.783" v="240" actId="2711"/>
          <ac:spMkLst>
            <pc:docMk/>
            <pc:sldMk cId="3373214735" sldId="457"/>
            <ac:spMk id="23" creationId="{606DDC14-EA41-478E-9005-BAB8747C03BF}"/>
          </ac:spMkLst>
        </pc:spChg>
        <pc:picChg chg="mod">
          <ac:chgData name="スリ　スラストリ" userId="033a89a0-9770-4b4e-8c46-55370294d7f3" providerId="ADAL" clId="{D0368616-F321-4758-9376-2EEAA28A86FA}" dt="2021-02-05T18:36:12.022" v="24" actId="1076"/>
          <ac:picMkLst>
            <pc:docMk/>
            <pc:sldMk cId="3373214735" sldId="457"/>
            <ac:picMk id="2" creationId="{00000000-0000-0000-0000-000000000000}"/>
          </ac:picMkLst>
        </pc:picChg>
      </pc:sldChg>
      <pc:sldChg chg="modSp mod">
        <pc:chgData name="スリ　スラストリ" userId="033a89a0-9770-4b4e-8c46-55370294d7f3" providerId="ADAL" clId="{D0368616-F321-4758-9376-2EEAA28A86FA}" dt="2021-02-05T19:35:26.516" v="356" actId="1036"/>
        <pc:sldMkLst>
          <pc:docMk/>
          <pc:sldMk cId="1290673505" sldId="458"/>
        </pc:sldMkLst>
        <pc:spChg chg="mod">
          <ac:chgData name="スリ　スラストリ" userId="033a89a0-9770-4b4e-8c46-55370294d7f3" providerId="ADAL" clId="{D0368616-F321-4758-9376-2EEAA28A86FA}" dt="2021-02-05T18:36:29.209" v="54" actId="2711"/>
          <ac:spMkLst>
            <pc:docMk/>
            <pc:sldMk cId="1290673505" sldId="458"/>
            <ac:spMk id="3" creationId="{53880E07-EEA9-42AE-8656-5059732358D4}"/>
          </ac:spMkLst>
        </pc:spChg>
        <pc:spChg chg="mod">
          <ac:chgData name="スリ　スラストリ" userId="033a89a0-9770-4b4e-8c46-55370294d7f3" providerId="ADAL" clId="{D0368616-F321-4758-9376-2EEAA28A86FA}" dt="2021-02-05T18:36:29.209" v="54" actId="2711"/>
          <ac:spMkLst>
            <pc:docMk/>
            <pc:sldMk cId="1290673505" sldId="458"/>
            <ac:spMk id="4" creationId="{00000000-0000-0000-0000-000000000000}"/>
          </ac:spMkLst>
        </pc:spChg>
        <pc:spChg chg="mod">
          <ac:chgData name="スリ　スラストリ" userId="033a89a0-9770-4b4e-8c46-55370294d7f3" providerId="ADAL" clId="{D0368616-F321-4758-9376-2EEAA28A86FA}" dt="2021-02-05T18:36:29.209" v="54" actId="2711"/>
          <ac:spMkLst>
            <pc:docMk/>
            <pc:sldMk cId="1290673505" sldId="458"/>
            <ac:spMk id="5" creationId="{00000000-0000-0000-0000-000000000000}"/>
          </ac:spMkLst>
        </pc:spChg>
        <pc:spChg chg="mod">
          <ac:chgData name="スリ　スラストリ" userId="033a89a0-9770-4b4e-8c46-55370294d7f3" providerId="ADAL" clId="{D0368616-F321-4758-9376-2EEAA28A86FA}" dt="2021-02-05T19:35:26.516" v="356" actId="1036"/>
          <ac:spMkLst>
            <pc:docMk/>
            <pc:sldMk cId="1290673505" sldId="458"/>
            <ac:spMk id="6" creationId="{00000000-0000-0000-0000-000000000000}"/>
          </ac:spMkLst>
        </pc:spChg>
        <pc:spChg chg="mod">
          <ac:chgData name="スリ　スラストリ" userId="033a89a0-9770-4b4e-8c46-55370294d7f3" providerId="ADAL" clId="{D0368616-F321-4758-9376-2EEAA28A86FA}" dt="2021-02-05T18:36:29.209" v="54" actId="2711"/>
          <ac:spMkLst>
            <pc:docMk/>
            <pc:sldMk cId="1290673505" sldId="458"/>
            <ac:spMk id="7" creationId="{45E8F5B9-945F-43DB-B690-46A3A55F2CBC}"/>
          </ac:spMkLst>
        </pc:spChg>
        <pc:spChg chg="mod">
          <ac:chgData name="スリ　スラストリ" userId="033a89a0-9770-4b4e-8c46-55370294d7f3" providerId="ADAL" clId="{D0368616-F321-4758-9376-2EEAA28A86FA}" dt="2021-02-05T18:36:29.209" v="54" actId="2711"/>
          <ac:spMkLst>
            <pc:docMk/>
            <pc:sldMk cId="1290673505" sldId="458"/>
            <ac:spMk id="9" creationId="{BC2D91CC-D0F6-486F-837F-E48626EDD2FD}"/>
          </ac:spMkLst>
        </pc:spChg>
        <pc:spChg chg="mod">
          <ac:chgData name="スリ　スラストリ" userId="033a89a0-9770-4b4e-8c46-55370294d7f3" providerId="ADAL" clId="{D0368616-F321-4758-9376-2EEAA28A86FA}" dt="2021-02-05T19:26:44.214" v="247" actId="20577"/>
          <ac:spMkLst>
            <pc:docMk/>
            <pc:sldMk cId="1290673505" sldId="458"/>
            <ac:spMk id="11" creationId="{00000000-0000-0000-0000-000000000000}"/>
          </ac:spMkLst>
        </pc:spChg>
        <pc:spChg chg="mod">
          <ac:chgData name="スリ　スラストリ" userId="033a89a0-9770-4b4e-8c46-55370294d7f3" providerId="ADAL" clId="{D0368616-F321-4758-9376-2EEAA28A86FA}" dt="2021-02-05T19:26:54.512" v="252" actId="14100"/>
          <ac:spMkLst>
            <pc:docMk/>
            <pc:sldMk cId="1290673505" sldId="458"/>
            <ac:spMk id="12" creationId="{00000000-0000-0000-0000-000000000000}"/>
          </ac:spMkLst>
        </pc:spChg>
        <pc:spChg chg="mod">
          <ac:chgData name="スリ　スラストリ" userId="033a89a0-9770-4b4e-8c46-55370294d7f3" providerId="ADAL" clId="{D0368616-F321-4758-9376-2EEAA28A86FA}" dt="2021-02-05T18:36:29.209" v="54" actId="2711"/>
          <ac:spMkLst>
            <pc:docMk/>
            <pc:sldMk cId="1290673505" sldId="458"/>
            <ac:spMk id="15" creationId="{DF9FE7B8-6DC0-452D-A06E-8A64D664411D}"/>
          </ac:spMkLst>
        </pc:spChg>
        <pc:spChg chg="mod">
          <ac:chgData name="スリ　スラストリ" userId="033a89a0-9770-4b4e-8c46-55370294d7f3" providerId="ADAL" clId="{D0368616-F321-4758-9376-2EEAA28A86FA}" dt="2021-02-05T18:36:29.209" v="54" actId="2711"/>
          <ac:spMkLst>
            <pc:docMk/>
            <pc:sldMk cId="1290673505" sldId="458"/>
            <ac:spMk id="17" creationId="{FFB3E34E-17F8-40D2-9C51-0EA8A5DA9A7A}"/>
          </ac:spMkLst>
        </pc:spChg>
        <pc:spChg chg="mod">
          <ac:chgData name="スリ　スラストリ" userId="033a89a0-9770-4b4e-8c46-55370294d7f3" providerId="ADAL" clId="{D0368616-F321-4758-9376-2EEAA28A86FA}" dt="2021-02-05T18:36:29.209" v="54" actId="2711"/>
          <ac:spMkLst>
            <pc:docMk/>
            <pc:sldMk cId="1290673505" sldId="458"/>
            <ac:spMk id="19" creationId="{2B3320B9-BB5D-4214-9D3F-16B40B9336E1}"/>
          </ac:spMkLst>
        </pc:spChg>
        <pc:spChg chg="mod">
          <ac:chgData name="スリ　スラストリ" userId="033a89a0-9770-4b4e-8c46-55370294d7f3" providerId="ADAL" clId="{D0368616-F321-4758-9376-2EEAA28A86FA}" dt="2021-02-05T18:36:29.209" v="54" actId="2711"/>
          <ac:spMkLst>
            <pc:docMk/>
            <pc:sldMk cId="1290673505" sldId="458"/>
            <ac:spMk id="20" creationId="{BC1CE885-FFBB-4C20-8747-AFAAC2C77B64}"/>
          </ac:spMkLst>
        </pc:spChg>
        <pc:spChg chg="mod">
          <ac:chgData name="スリ　スラストリ" userId="033a89a0-9770-4b4e-8c46-55370294d7f3" providerId="ADAL" clId="{D0368616-F321-4758-9376-2EEAA28A86FA}" dt="2021-02-05T18:36:29.209" v="54" actId="2711"/>
          <ac:spMkLst>
            <pc:docMk/>
            <pc:sldMk cId="1290673505" sldId="458"/>
            <ac:spMk id="21" creationId="{5A9EAA6B-8D78-4982-A431-E210729E5FCA}"/>
          </ac:spMkLst>
        </pc:spChg>
        <pc:spChg chg="mod">
          <ac:chgData name="スリ　スラストリ" userId="033a89a0-9770-4b4e-8c46-55370294d7f3" providerId="ADAL" clId="{D0368616-F321-4758-9376-2EEAA28A86FA}" dt="2021-02-05T18:36:29.209" v="54" actId="2711"/>
          <ac:spMkLst>
            <pc:docMk/>
            <pc:sldMk cId="1290673505" sldId="458"/>
            <ac:spMk id="22" creationId="{4AF22F64-FCFA-4221-9F65-B55EE6E79A32}"/>
          </ac:spMkLst>
        </pc:spChg>
        <pc:spChg chg="mod">
          <ac:chgData name="スリ　スラストリ" userId="033a89a0-9770-4b4e-8c46-55370294d7f3" providerId="ADAL" clId="{D0368616-F321-4758-9376-2EEAA28A86FA}" dt="2021-02-05T18:36:29.209" v="54" actId="2711"/>
          <ac:spMkLst>
            <pc:docMk/>
            <pc:sldMk cId="1290673505" sldId="458"/>
            <ac:spMk id="23" creationId="{B6A94F11-9083-4E99-A05A-4C9F53587258}"/>
          </ac:spMkLst>
        </pc:spChg>
        <pc:spChg chg="mod">
          <ac:chgData name="スリ　スラストリ" userId="033a89a0-9770-4b4e-8c46-55370294d7f3" providerId="ADAL" clId="{D0368616-F321-4758-9376-2EEAA28A86FA}" dt="2021-02-05T19:26:58.527" v="255" actId="1036"/>
          <ac:spMkLst>
            <pc:docMk/>
            <pc:sldMk cId="1290673505" sldId="458"/>
            <ac:spMk id="24" creationId="{ADED7050-94C4-4E05-B9BD-C55EC25B1857}"/>
          </ac:spMkLst>
        </pc:spChg>
      </pc:sldChg>
      <pc:sldChg chg="modSp mod">
        <pc:chgData name="スリ　スラストリ" userId="033a89a0-9770-4b4e-8c46-55370294d7f3" providerId="ADAL" clId="{D0368616-F321-4758-9376-2EEAA28A86FA}" dt="2021-02-05T19:36:03.048" v="361" actId="20577"/>
        <pc:sldMkLst>
          <pc:docMk/>
          <pc:sldMk cId="2314574677" sldId="459"/>
        </pc:sldMkLst>
        <pc:spChg chg="mod">
          <ac:chgData name="スリ　スラストリ" userId="033a89a0-9770-4b4e-8c46-55370294d7f3" providerId="ADAL" clId="{D0368616-F321-4758-9376-2EEAA28A86FA}" dt="2021-02-05T19:35:43.892" v="357" actId="2711"/>
          <ac:spMkLst>
            <pc:docMk/>
            <pc:sldMk cId="2314574677" sldId="459"/>
            <ac:spMk id="3" creationId="{717D2D14-8998-4569-843C-7855CABC34BE}"/>
          </ac:spMkLst>
        </pc:spChg>
        <pc:spChg chg="mod">
          <ac:chgData name="スリ　スラストリ" userId="033a89a0-9770-4b4e-8c46-55370294d7f3" providerId="ADAL" clId="{D0368616-F321-4758-9376-2EEAA28A86FA}" dt="2021-02-05T19:35:43.892" v="357" actId="2711"/>
          <ac:spMkLst>
            <pc:docMk/>
            <pc:sldMk cId="2314574677" sldId="459"/>
            <ac:spMk id="4" creationId="{00000000-0000-0000-0000-000000000000}"/>
          </ac:spMkLst>
        </pc:spChg>
        <pc:spChg chg="mod">
          <ac:chgData name="スリ　スラストリ" userId="033a89a0-9770-4b4e-8c46-55370294d7f3" providerId="ADAL" clId="{D0368616-F321-4758-9376-2EEAA28A86FA}" dt="2021-02-05T19:35:43.892" v="357" actId="2711"/>
          <ac:spMkLst>
            <pc:docMk/>
            <pc:sldMk cId="2314574677" sldId="459"/>
            <ac:spMk id="5" creationId="{00000000-0000-0000-0000-000000000000}"/>
          </ac:spMkLst>
        </pc:spChg>
        <pc:spChg chg="mod">
          <ac:chgData name="スリ　スラストリ" userId="033a89a0-9770-4b4e-8c46-55370294d7f3" providerId="ADAL" clId="{D0368616-F321-4758-9376-2EEAA28A86FA}" dt="2021-02-05T19:36:03.048" v="361" actId="20577"/>
          <ac:spMkLst>
            <pc:docMk/>
            <pc:sldMk cId="2314574677" sldId="459"/>
            <ac:spMk id="6" creationId="{00000000-0000-0000-0000-000000000000}"/>
          </ac:spMkLst>
        </pc:spChg>
        <pc:spChg chg="mod">
          <ac:chgData name="スリ　スラストリ" userId="033a89a0-9770-4b4e-8c46-55370294d7f3" providerId="ADAL" clId="{D0368616-F321-4758-9376-2EEAA28A86FA}" dt="2021-02-05T19:35:43.892" v="357" actId="2711"/>
          <ac:spMkLst>
            <pc:docMk/>
            <pc:sldMk cId="2314574677" sldId="459"/>
            <ac:spMk id="7" creationId="{00000000-0000-0000-0000-000000000000}"/>
          </ac:spMkLst>
        </pc:spChg>
        <pc:spChg chg="mod">
          <ac:chgData name="スリ　スラストリ" userId="033a89a0-9770-4b4e-8c46-55370294d7f3" providerId="ADAL" clId="{D0368616-F321-4758-9376-2EEAA28A86FA}" dt="2021-02-05T19:35:43.892" v="357" actId="2711"/>
          <ac:spMkLst>
            <pc:docMk/>
            <pc:sldMk cId="2314574677" sldId="459"/>
            <ac:spMk id="9" creationId="{00000000-0000-0000-0000-000000000000}"/>
          </ac:spMkLst>
        </pc:spChg>
        <pc:spChg chg="mod">
          <ac:chgData name="スリ　スラストリ" userId="033a89a0-9770-4b4e-8c46-55370294d7f3" providerId="ADAL" clId="{D0368616-F321-4758-9376-2EEAA28A86FA}" dt="2021-02-05T19:35:43.892" v="357" actId="2711"/>
          <ac:spMkLst>
            <pc:docMk/>
            <pc:sldMk cId="2314574677" sldId="459"/>
            <ac:spMk id="11" creationId="{C109B787-0998-4EB9-875E-E4B0C40B415F}"/>
          </ac:spMkLst>
        </pc:spChg>
        <pc:spChg chg="mod">
          <ac:chgData name="スリ　スラストリ" userId="033a89a0-9770-4b4e-8c46-55370294d7f3" providerId="ADAL" clId="{D0368616-F321-4758-9376-2EEAA28A86FA}" dt="2021-02-05T19:35:43.892" v="357" actId="2711"/>
          <ac:spMkLst>
            <pc:docMk/>
            <pc:sldMk cId="2314574677" sldId="459"/>
            <ac:spMk id="12" creationId="{E822E1F4-20F0-4A96-A8CA-3E0E302072C3}"/>
          </ac:spMkLst>
        </pc:spChg>
        <pc:spChg chg="mod">
          <ac:chgData name="スリ　スラストリ" userId="033a89a0-9770-4b4e-8c46-55370294d7f3" providerId="ADAL" clId="{D0368616-F321-4758-9376-2EEAA28A86FA}" dt="2021-02-05T19:35:43.892" v="357" actId="2711"/>
          <ac:spMkLst>
            <pc:docMk/>
            <pc:sldMk cId="2314574677" sldId="459"/>
            <ac:spMk id="13" creationId="{E548B314-AB7B-4C67-B0DE-F69649D2D925}"/>
          </ac:spMkLst>
        </pc:spChg>
        <pc:spChg chg="mod">
          <ac:chgData name="スリ　スラストリ" userId="033a89a0-9770-4b4e-8c46-55370294d7f3" providerId="ADAL" clId="{D0368616-F321-4758-9376-2EEAA28A86FA}" dt="2021-02-05T19:35:43.892" v="357" actId="2711"/>
          <ac:spMkLst>
            <pc:docMk/>
            <pc:sldMk cId="2314574677" sldId="459"/>
            <ac:spMk id="14" creationId="{9EF017AF-D0CF-47B7-A4B7-7CE73DAF817E}"/>
          </ac:spMkLst>
        </pc:spChg>
        <pc:spChg chg="mod">
          <ac:chgData name="スリ　スラストリ" userId="033a89a0-9770-4b4e-8c46-55370294d7f3" providerId="ADAL" clId="{D0368616-F321-4758-9376-2EEAA28A86FA}" dt="2021-02-05T19:35:43.892" v="357" actId="2711"/>
          <ac:spMkLst>
            <pc:docMk/>
            <pc:sldMk cId="2314574677" sldId="459"/>
            <ac:spMk id="15" creationId="{4EEF5C59-9281-4855-9309-F1788C967ADD}"/>
          </ac:spMkLst>
        </pc:spChg>
        <pc:spChg chg="mod">
          <ac:chgData name="スリ　スラストリ" userId="033a89a0-9770-4b4e-8c46-55370294d7f3" providerId="ADAL" clId="{D0368616-F321-4758-9376-2EEAA28A86FA}" dt="2021-02-05T19:35:43.892" v="357" actId="2711"/>
          <ac:spMkLst>
            <pc:docMk/>
            <pc:sldMk cId="2314574677" sldId="459"/>
            <ac:spMk id="16" creationId="{ABFB6BD6-F723-4EAE-912B-B2CEB3F1BEEA}"/>
          </ac:spMkLst>
        </pc:spChg>
        <pc:spChg chg="mod">
          <ac:chgData name="スリ　スラストリ" userId="033a89a0-9770-4b4e-8c46-55370294d7f3" providerId="ADAL" clId="{D0368616-F321-4758-9376-2EEAA28A86FA}" dt="2021-02-05T19:35:43.892" v="357" actId="2711"/>
          <ac:spMkLst>
            <pc:docMk/>
            <pc:sldMk cId="2314574677" sldId="459"/>
            <ac:spMk id="17" creationId="{4CE495A4-24F2-4DE8-B5E8-60582B5A8333}"/>
          </ac:spMkLst>
        </pc:spChg>
        <pc:spChg chg="mod">
          <ac:chgData name="スリ　スラストリ" userId="033a89a0-9770-4b4e-8c46-55370294d7f3" providerId="ADAL" clId="{D0368616-F321-4758-9376-2EEAA28A86FA}" dt="2021-02-05T19:35:43.892" v="357" actId="2711"/>
          <ac:spMkLst>
            <pc:docMk/>
            <pc:sldMk cId="2314574677" sldId="459"/>
            <ac:spMk id="18" creationId="{4F04A036-74C8-4942-8ADF-2014AD7C62A3}"/>
          </ac:spMkLst>
        </pc:spChg>
        <pc:spChg chg="mod">
          <ac:chgData name="スリ　スラストリ" userId="033a89a0-9770-4b4e-8c46-55370294d7f3" providerId="ADAL" clId="{D0368616-F321-4758-9376-2EEAA28A86FA}" dt="2021-02-05T19:35:43.892" v="357" actId="2711"/>
          <ac:spMkLst>
            <pc:docMk/>
            <pc:sldMk cId="2314574677" sldId="459"/>
            <ac:spMk id="19" creationId="{9DDC23D0-828E-4E15-8A65-B4D3910C8C81}"/>
          </ac:spMkLst>
        </pc:spChg>
        <pc:spChg chg="mod">
          <ac:chgData name="スリ　スラストリ" userId="033a89a0-9770-4b4e-8c46-55370294d7f3" providerId="ADAL" clId="{D0368616-F321-4758-9376-2EEAA28A86FA}" dt="2021-02-05T19:35:43.892" v="357" actId="2711"/>
          <ac:spMkLst>
            <pc:docMk/>
            <pc:sldMk cId="2314574677" sldId="459"/>
            <ac:spMk id="20" creationId="{5FC2BCC5-20DF-40A7-9381-583E9F8F0938}"/>
          </ac:spMkLst>
        </pc:spChg>
        <pc:spChg chg="mod">
          <ac:chgData name="スリ　スラストリ" userId="033a89a0-9770-4b4e-8c46-55370294d7f3" providerId="ADAL" clId="{D0368616-F321-4758-9376-2EEAA28A86FA}" dt="2021-02-05T19:35:43.892" v="357" actId="2711"/>
          <ac:spMkLst>
            <pc:docMk/>
            <pc:sldMk cId="2314574677" sldId="459"/>
            <ac:spMk id="21" creationId="{A121FCC2-6917-4272-9259-4DAAE59D198A}"/>
          </ac:spMkLst>
        </pc:spChg>
        <pc:spChg chg="mod">
          <ac:chgData name="スリ　スラストリ" userId="033a89a0-9770-4b4e-8c46-55370294d7f3" providerId="ADAL" clId="{D0368616-F321-4758-9376-2EEAA28A86FA}" dt="2021-02-05T19:35:43.892" v="357" actId="2711"/>
          <ac:spMkLst>
            <pc:docMk/>
            <pc:sldMk cId="2314574677" sldId="459"/>
            <ac:spMk id="22" creationId="{7AA491F2-D889-4BD8-AC85-05442B856325}"/>
          </ac:spMkLst>
        </pc:spChg>
        <pc:spChg chg="mod">
          <ac:chgData name="スリ　スラストリ" userId="033a89a0-9770-4b4e-8c46-55370294d7f3" providerId="ADAL" clId="{D0368616-F321-4758-9376-2EEAA28A86FA}" dt="2021-02-05T19:35:43.892" v="357" actId="2711"/>
          <ac:spMkLst>
            <pc:docMk/>
            <pc:sldMk cId="2314574677" sldId="459"/>
            <ac:spMk id="24" creationId="{3810B062-1BDD-4AAF-A6E8-EEBA118ADAC1}"/>
          </ac:spMkLst>
        </pc:spChg>
        <pc:spChg chg="mod">
          <ac:chgData name="スリ　スラストリ" userId="033a89a0-9770-4b4e-8c46-55370294d7f3" providerId="ADAL" clId="{D0368616-F321-4758-9376-2EEAA28A86FA}" dt="2021-02-05T19:35:43.892" v="357" actId="2711"/>
          <ac:spMkLst>
            <pc:docMk/>
            <pc:sldMk cId="2314574677" sldId="459"/>
            <ac:spMk id="26" creationId="{63616301-E715-4BA4-87E6-B8CA1E6563A8}"/>
          </ac:spMkLst>
        </pc:spChg>
        <pc:spChg chg="mod">
          <ac:chgData name="スリ　スラストリ" userId="033a89a0-9770-4b4e-8c46-55370294d7f3" providerId="ADAL" clId="{D0368616-F321-4758-9376-2EEAA28A86FA}" dt="2021-02-05T19:35:43.892" v="357" actId="2711"/>
          <ac:spMkLst>
            <pc:docMk/>
            <pc:sldMk cId="2314574677" sldId="459"/>
            <ac:spMk id="27" creationId="{1383E3EF-2981-4001-8D06-6A51A566C192}"/>
          </ac:spMkLst>
        </pc:spChg>
        <pc:spChg chg="mod">
          <ac:chgData name="スリ　スラストリ" userId="033a89a0-9770-4b4e-8c46-55370294d7f3" providerId="ADAL" clId="{D0368616-F321-4758-9376-2EEAA28A86FA}" dt="2021-02-05T19:35:43.892" v="357" actId="2711"/>
          <ac:spMkLst>
            <pc:docMk/>
            <pc:sldMk cId="2314574677" sldId="459"/>
            <ac:spMk id="28" creationId="{B213B613-B6C0-45F9-A298-CD7D12BB3A6C}"/>
          </ac:spMkLst>
        </pc:spChg>
        <pc:spChg chg="mod">
          <ac:chgData name="スリ　スラストリ" userId="033a89a0-9770-4b4e-8c46-55370294d7f3" providerId="ADAL" clId="{D0368616-F321-4758-9376-2EEAA28A86FA}" dt="2021-02-05T19:35:43.892" v="357" actId="2711"/>
          <ac:spMkLst>
            <pc:docMk/>
            <pc:sldMk cId="2314574677" sldId="459"/>
            <ac:spMk id="29" creationId="{ABD5F92A-2D88-4EDC-81EE-4A97EA49B6AE}"/>
          </ac:spMkLst>
        </pc:spChg>
      </pc:sldChg>
      <pc:sldChg chg="modSp mod">
        <pc:chgData name="スリ　スラストリ" userId="033a89a0-9770-4b4e-8c46-55370294d7f3" providerId="ADAL" clId="{D0368616-F321-4758-9376-2EEAA28A86FA}" dt="2021-02-05T19:37:49.332" v="379" actId="1035"/>
        <pc:sldMkLst>
          <pc:docMk/>
          <pc:sldMk cId="1699804628" sldId="460"/>
        </pc:sldMkLst>
        <pc:spChg chg="mod">
          <ac:chgData name="スリ　スラストリ" userId="033a89a0-9770-4b4e-8c46-55370294d7f3" providerId="ADAL" clId="{D0368616-F321-4758-9376-2EEAA28A86FA}" dt="2021-02-05T19:36:12.628" v="362" actId="2711"/>
          <ac:spMkLst>
            <pc:docMk/>
            <pc:sldMk cId="1699804628" sldId="460"/>
            <ac:spMk id="2" creationId="{FFC15A3C-FAE9-443D-B75E-E022480F2C4F}"/>
          </ac:spMkLst>
        </pc:spChg>
        <pc:spChg chg="mod">
          <ac:chgData name="スリ　スラストリ" userId="033a89a0-9770-4b4e-8c46-55370294d7f3" providerId="ADAL" clId="{D0368616-F321-4758-9376-2EEAA28A86FA}" dt="2021-02-05T19:36:12.628" v="362" actId="2711"/>
          <ac:spMkLst>
            <pc:docMk/>
            <pc:sldMk cId="1699804628" sldId="460"/>
            <ac:spMk id="4" creationId="{00000000-0000-0000-0000-000000000000}"/>
          </ac:spMkLst>
        </pc:spChg>
        <pc:spChg chg="mod">
          <ac:chgData name="スリ　スラストリ" userId="033a89a0-9770-4b4e-8c46-55370294d7f3" providerId="ADAL" clId="{D0368616-F321-4758-9376-2EEAA28A86FA}" dt="2021-02-05T19:36:12.628" v="362" actId="2711"/>
          <ac:spMkLst>
            <pc:docMk/>
            <pc:sldMk cId="1699804628" sldId="460"/>
            <ac:spMk id="5" creationId="{00000000-0000-0000-0000-000000000000}"/>
          </ac:spMkLst>
        </pc:spChg>
        <pc:spChg chg="mod">
          <ac:chgData name="スリ　スラストリ" userId="033a89a0-9770-4b4e-8c46-55370294d7f3" providerId="ADAL" clId="{D0368616-F321-4758-9376-2EEAA28A86FA}" dt="2021-02-05T19:36:17.431" v="366" actId="20577"/>
          <ac:spMkLst>
            <pc:docMk/>
            <pc:sldMk cId="1699804628" sldId="460"/>
            <ac:spMk id="6" creationId="{00000000-0000-0000-0000-000000000000}"/>
          </ac:spMkLst>
        </pc:spChg>
        <pc:spChg chg="mod">
          <ac:chgData name="スリ　スラストリ" userId="033a89a0-9770-4b4e-8c46-55370294d7f3" providerId="ADAL" clId="{D0368616-F321-4758-9376-2EEAA28A86FA}" dt="2021-02-05T19:36:12.628" v="362" actId="2711"/>
          <ac:spMkLst>
            <pc:docMk/>
            <pc:sldMk cId="1699804628" sldId="460"/>
            <ac:spMk id="11" creationId="{00000000-0000-0000-0000-000000000000}"/>
          </ac:spMkLst>
        </pc:spChg>
        <pc:spChg chg="mod">
          <ac:chgData name="スリ　スラストリ" userId="033a89a0-9770-4b4e-8c46-55370294d7f3" providerId="ADAL" clId="{D0368616-F321-4758-9376-2EEAA28A86FA}" dt="2021-02-05T19:36:12.628" v="362" actId="2711"/>
          <ac:spMkLst>
            <pc:docMk/>
            <pc:sldMk cId="1699804628" sldId="460"/>
            <ac:spMk id="12" creationId="{00000000-0000-0000-0000-000000000000}"/>
          </ac:spMkLst>
        </pc:spChg>
        <pc:spChg chg="mod">
          <ac:chgData name="スリ　スラストリ" userId="033a89a0-9770-4b4e-8c46-55370294d7f3" providerId="ADAL" clId="{D0368616-F321-4758-9376-2EEAA28A86FA}" dt="2021-02-05T19:36:12.628" v="362" actId="2711"/>
          <ac:spMkLst>
            <pc:docMk/>
            <pc:sldMk cId="1699804628" sldId="460"/>
            <ac:spMk id="13" creationId="{1E5D0C6B-4591-4BBD-84CD-0D4ADC147E14}"/>
          </ac:spMkLst>
        </pc:spChg>
        <pc:spChg chg="mod">
          <ac:chgData name="スリ　スラストリ" userId="033a89a0-9770-4b4e-8c46-55370294d7f3" providerId="ADAL" clId="{D0368616-F321-4758-9376-2EEAA28A86FA}" dt="2021-02-05T19:36:12.628" v="362" actId="2711"/>
          <ac:spMkLst>
            <pc:docMk/>
            <pc:sldMk cId="1699804628" sldId="460"/>
            <ac:spMk id="14" creationId="{9AF843B0-2F45-49EF-A1DC-CFCE56E847B5}"/>
          </ac:spMkLst>
        </pc:spChg>
        <pc:spChg chg="mod">
          <ac:chgData name="スリ　スラストリ" userId="033a89a0-9770-4b4e-8c46-55370294d7f3" providerId="ADAL" clId="{D0368616-F321-4758-9376-2EEAA28A86FA}" dt="2021-02-05T19:36:12.628" v="362" actId="2711"/>
          <ac:spMkLst>
            <pc:docMk/>
            <pc:sldMk cId="1699804628" sldId="460"/>
            <ac:spMk id="15" creationId="{7517563F-6CF0-437C-B404-F7067A925C0E}"/>
          </ac:spMkLst>
        </pc:spChg>
        <pc:spChg chg="mod">
          <ac:chgData name="スリ　スラストリ" userId="033a89a0-9770-4b4e-8c46-55370294d7f3" providerId="ADAL" clId="{D0368616-F321-4758-9376-2EEAA28A86FA}" dt="2021-02-05T19:36:12.628" v="362" actId="2711"/>
          <ac:spMkLst>
            <pc:docMk/>
            <pc:sldMk cId="1699804628" sldId="460"/>
            <ac:spMk id="16" creationId="{A84E94A3-73A3-471D-AC03-559A265BD56D}"/>
          </ac:spMkLst>
        </pc:spChg>
        <pc:spChg chg="mod">
          <ac:chgData name="スリ　スラストリ" userId="033a89a0-9770-4b4e-8c46-55370294d7f3" providerId="ADAL" clId="{D0368616-F321-4758-9376-2EEAA28A86FA}" dt="2021-02-05T19:37:49.332" v="379" actId="1035"/>
          <ac:spMkLst>
            <pc:docMk/>
            <pc:sldMk cId="1699804628" sldId="460"/>
            <ac:spMk id="17" creationId="{D6EC9047-4DBF-46B5-8AE5-9C3DA94166CE}"/>
          </ac:spMkLst>
        </pc:spChg>
        <pc:spChg chg="mod">
          <ac:chgData name="スリ　スラストリ" userId="033a89a0-9770-4b4e-8c46-55370294d7f3" providerId="ADAL" clId="{D0368616-F321-4758-9376-2EEAA28A86FA}" dt="2021-02-05T19:36:12.628" v="362" actId="2711"/>
          <ac:spMkLst>
            <pc:docMk/>
            <pc:sldMk cId="1699804628" sldId="460"/>
            <ac:spMk id="18" creationId="{B756E994-1617-4451-A1F7-1F94E2DC93C9}"/>
          </ac:spMkLst>
        </pc:spChg>
        <pc:spChg chg="mod">
          <ac:chgData name="スリ　スラストリ" userId="033a89a0-9770-4b4e-8c46-55370294d7f3" providerId="ADAL" clId="{D0368616-F321-4758-9376-2EEAA28A86FA}" dt="2021-02-05T19:36:12.628" v="362" actId="2711"/>
          <ac:spMkLst>
            <pc:docMk/>
            <pc:sldMk cId="1699804628" sldId="460"/>
            <ac:spMk id="19" creationId="{AB1C15C9-16FE-4B64-B747-8A3F6576DB82}"/>
          </ac:spMkLst>
        </pc:spChg>
        <pc:spChg chg="mod">
          <ac:chgData name="スリ　スラストリ" userId="033a89a0-9770-4b4e-8c46-55370294d7f3" providerId="ADAL" clId="{D0368616-F321-4758-9376-2EEAA28A86FA}" dt="2021-02-05T19:37:43.707" v="375" actId="1037"/>
          <ac:spMkLst>
            <pc:docMk/>
            <pc:sldMk cId="1699804628" sldId="460"/>
            <ac:spMk id="20" creationId="{43F31FAD-7545-4BCC-8A36-817EC7D19A58}"/>
          </ac:spMkLst>
        </pc:spChg>
        <pc:spChg chg="mod">
          <ac:chgData name="スリ　スラストリ" userId="033a89a0-9770-4b4e-8c46-55370294d7f3" providerId="ADAL" clId="{D0368616-F321-4758-9376-2EEAA28A86FA}" dt="2021-02-05T19:36:12.628" v="362" actId="2711"/>
          <ac:spMkLst>
            <pc:docMk/>
            <pc:sldMk cId="1699804628" sldId="460"/>
            <ac:spMk id="21" creationId="{09D2AB87-8341-4E52-AF85-EC8B28568050}"/>
          </ac:spMkLst>
        </pc:spChg>
        <pc:spChg chg="mod">
          <ac:chgData name="スリ　スラストリ" userId="033a89a0-9770-4b4e-8c46-55370294d7f3" providerId="ADAL" clId="{D0368616-F321-4758-9376-2EEAA28A86FA}" dt="2021-02-05T19:36:12.628" v="362" actId="2711"/>
          <ac:spMkLst>
            <pc:docMk/>
            <pc:sldMk cId="1699804628" sldId="460"/>
            <ac:spMk id="22" creationId="{E44D6A07-EDDF-45A5-96BC-38D9B3D0F4E2}"/>
          </ac:spMkLst>
        </pc:spChg>
        <pc:spChg chg="mod">
          <ac:chgData name="スリ　スラストリ" userId="033a89a0-9770-4b4e-8c46-55370294d7f3" providerId="ADAL" clId="{D0368616-F321-4758-9376-2EEAA28A86FA}" dt="2021-02-05T19:36:12.628" v="362" actId="2711"/>
          <ac:spMkLst>
            <pc:docMk/>
            <pc:sldMk cId="1699804628" sldId="460"/>
            <ac:spMk id="23" creationId="{CC993880-5CAF-4883-B28C-5CEAD2308A60}"/>
          </ac:spMkLst>
        </pc:spChg>
        <pc:spChg chg="mod">
          <ac:chgData name="スリ　スラストリ" userId="033a89a0-9770-4b4e-8c46-55370294d7f3" providerId="ADAL" clId="{D0368616-F321-4758-9376-2EEAA28A86FA}" dt="2021-02-05T19:36:12.628" v="362" actId="2711"/>
          <ac:spMkLst>
            <pc:docMk/>
            <pc:sldMk cId="1699804628" sldId="460"/>
            <ac:spMk id="24" creationId="{FB6D0EE8-985F-4F70-B5A4-3CE79DB9B002}"/>
          </ac:spMkLst>
        </pc:spChg>
        <pc:spChg chg="mod">
          <ac:chgData name="スリ　スラストリ" userId="033a89a0-9770-4b4e-8c46-55370294d7f3" providerId="ADAL" clId="{D0368616-F321-4758-9376-2EEAA28A86FA}" dt="2021-02-05T19:36:12.628" v="362" actId="2711"/>
          <ac:spMkLst>
            <pc:docMk/>
            <pc:sldMk cId="1699804628" sldId="460"/>
            <ac:spMk id="25" creationId="{31E37147-5DFE-41C1-A634-AFCCA35AFBC8}"/>
          </ac:spMkLst>
        </pc:spChg>
        <pc:spChg chg="mod">
          <ac:chgData name="スリ　スラストリ" userId="033a89a0-9770-4b4e-8c46-55370294d7f3" providerId="ADAL" clId="{D0368616-F321-4758-9376-2EEAA28A86FA}" dt="2021-02-05T19:36:12.628" v="362" actId="2711"/>
          <ac:spMkLst>
            <pc:docMk/>
            <pc:sldMk cId="1699804628" sldId="460"/>
            <ac:spMk id="26" creationId="{D5A74A52-3408-4DAC-95CE-4D9705B07A29}"/>
          </ac:spMkLst>
        </pc:spChg>
        <pc:spChg chg="mod">
          <ac:chgData name="スリ　スラストリ" userId="033a89a0-9770-4b4e-8c46-55370294d7f3" providerId="ADAL" clId="{D0368616-F321-4758-9376-2EEAA28A86FA}" dt="2021-02-05T19:36:12.628" v="362" actId="2711"/>
          <ac:spMkLst>
            <pc:docMk/>
            <pc:sldMk cId="1699804628" sldId="460"/>
            <ac:spMk id="27" creationId="{BBC2EDFF-E26F-4AFD-B9C1-43283C43CA8C}"/>
          </ac:spMkLst>
        </pc:spChg>
      </pc:sldChg>
      <pc:sldChg chg="modSp mod">
        <pc:chgData name="スリ　スラストリ" userId="033a89a0-9770-4b4e-8c46-55370294d7f3" providerId="ADAL" clId="{D0368616-F321-4758-9376-2EEAA28A86FA}" dt="2021-02-05T19:45:06.427" v="406" actId="20577"/>
        <pc:sldMkLst>
          <pc:docMk/>
          <pc:sldMk cId="2242741900" sldId="461"/>
        </pc:sldMkLst>
        <pc:spChg chg="mod">
          <ac:chgData name="スリ　スラストリ" userId="033a89a0-9770-4b4e-8c46-55370294d7f3" providerId="ADAL" clId="{D0368616-F321-4758-9376-2EEAA28A86FA}" dt="2021-02-05T19:44:03.647" v="398" actId="2711"/>
          <ac:spMkLst>
            <pc:docMk/>
            <pc:sldMk cId="2242741900" sldId="461"/>
            <ac:spMk id="3" creationId="{C216D58E-55E8-4C8B-8650-9A8F489BD71B}"/>
          </ac:spMkLst>
        </pc:spChg>
        <pc:spChg chg="mod">
          <ac:chgData name="スリ　スラストリ" userId="033a89a0-9770-4b4e-8c46-55370294d7f3" providerId="ADAL" clId="{D0368616-F321-4758-9376-2EEAA28A86FA}" dt="2021-02-05T19:44:03.647" v="398" actId="2711"/>
          <ac:spMkLst>
            <pc:docMk/>
            <pc:sldMk cId="2242741900" sldId="461"/>
            <ac:spMk id="4" creationId="{00000000-0000-0000-0000-000000000000}"/>
          </ac:spMkLst>
        </pc:spChg>
        <pc:spChg chg="mod">
          <ac:chgData name="スリ　スラストリ" userId="033a89a0-9770-4b4e-8c46-55370294d7f3" providerId="ADAL" clId="{D0368616-F321-4758-9376-2EEAA28A86FA}" dt="2021-02-05T19:44:03.647" v="398" actId="2711"/>
          <ac:spMkLst>
            <pc:docMk/>
            <pc:sldMk cId="2242741900" sldId="461"/>
            <ac:spMk id="5" creationId="{00000000-0000-0000-0000-000000000000}"/>
          </ac:spMkLst>
        </pc:spChg>
        <pc:spChg chg="mod">
          <ac:chgData name="スリ　スラストリ" userId="033a89a0-9770-4b4e-8c46-55370294d7f3" providerId="ADAL" clId="{D0368616-F321-4758-9376-2EEAA28A86FA}" dt="2021-02-05T19:45:06.427" v="406" actId="20577"/>
          <ac:spMkLst>
            <pc:docMk/>
            <pc:sldMk cId="2242741900" sldId="461"/>
            <ac:spMk id="6" creationId="{00000000-0000-0000-0000-000000000000}"/>
          </ac:spMkLst>
        </pc:spChg>
        <pc:spChg chg="mod">
          <ac:chgData name="スリ　スラストリ" userId="033a89a0-9770-4b4e-8c46-55370294d7f3" providerId="ADAL" clId="{D0368616-F321-4758-9376-2EEAA28A86FA}" dt="2021-02-05T19:44:03.647" v="398" actId="2711"/>
          <ac:spMkLst>
            <pc:docMk/>
            <pc:sldMk cId="2242741900" sldId="461"/>
            <ac:spMk id="10" creationId="{DF078C05-86D5-48A5-8498-0DE26562AC15}"/>
          </ac:spMkLst>
        </pc:spChg>
        <pc:spChg chg="mod">
          <ac:chgData name="スリ　スラストリ" userId="033a89a0-9770-4b4e-8c46-55370294d7f3" providerId="ADAL" clId="{D0368616-F321-4758-9376-2EEAA28A86FA}" dt="2021-02-05T19:44:03.647" v="398" actId="2711"/>
          <ac:spMkLst>
            <pc:docMk/>
            <pc:sldMk cId="2242741900" sldId="461"/>
            <ac:spMk id="11" creationId="{00000000-0000-0000-0000-000000000000}"/>
          </ac:spMkLst>
        </pc:spChg>
        <pc:spChg chg="mod">
          <ac:chgData name="スリ　スラストリ" userId="033a89a0-9770-4b4e-8c46-55370294d7f3" providerId="ADAL" clId="{D0368616-F321-4758-9376-2EEAA28A86FA}" dt="2021-02-05T19:44:03.647" v="398" actId="2711"/>
          <ac:spMkLst>
            <pc:docMk/>
            <pc:sldMk cId="2242741900" sldId="461"/>
            <ac:spMk id="13" creationId="{CCB1E0E8-21B9-4494-9B8C-8AAFCB11E87A}"/>
          </ac:spMkLst>
        </pc:spChg>
      </pc:sldChg>
      <pc:sldChg chg="modSp mod">
        <pc:chgData name="スリ　スラストリ" userId="033a89a0-9770-4b4e-8c46-55370294d7f3" providerId="ADAL" clId="{D0368616-F321-4758-9376-2EEAA28A86FA}" dt="2021-02-05T19:54:21.644" v="595" actId="6549"/>
        <pc:sldMkLst>
          <pc:docMk/>
          <pc:sldMk cId="3377937863" sldId="462"/>
        </pc:sldMkLst>
        <pc:spChg chg="mod">
          <ac:chgData name="スリ　スラストリ" userId="033a89a0-9770-4b4e-8c46-55370294d7f3" providerId="ADAL" clId="{D0368616-F321-4758-9376-2EEAA28A86FA}" dt="2021-02-05T19:53:49.996" v="571" actId="2711"/>
          <ac:spMkLst>
            <pc:docMk/>
            <pc:sldMk cId="3377937863" sldId="462"/>
            <ac:spMk id="2" creationId="{A1807283-6B32-4A12-A4F4-78110EA2B5EE}"/>
          </ac:spMkLst>
        </pc:spChg>
        <pc:spChg chg="mod">
          <ac:chgData name="スリ　スラストリ" userId="033a89a0-9770-4b4e-8c46-55370294d7f3" providerId="ADAL" clId="{D0368616-F321-4758-9376-2EEAA28A86FA}" dt="2021-02-05T19:54:21.644" v="595" actId="6549"/>
          <ac:spMkLst>
            <pc:docMk/>
            <pc:sldMk cId="3377937863" sldId="462"/>
            <ac:spMk id="4" creationId="{00000000-0000-0000-0000-000000000000}"/>
          </ac:spMkLst>
        </pc:spChg>
        <pc:spChg chg="mod">
          <ac:chgData name="スリ　スラストリ" userId="033a89a0-9770-4b4e-8c46-55370294d7f3" providerId="ADAL" clId="{D0368616-F321-4758-9376-2EEAA28A86FA}" dt="2021-02-05T19:53:52.958" v="575" actId="20577"/>
          <ac:spMkLst>
            <pc:docMk/>
            <pc:sldMk cId="3377937863" sldId="462"/>
            <ac:spMk id="6" creationId="{00000000-0000-0000-0000-000000000000}"/>
          </ac:spMkLst>
        </pc:spChg>
        <pc:spChg chg="mod">
          <ac:chgData name="スリ　スラストリ" userId="033a89a0-9770-4b4e-8c46-55370294d7f3" providerId="ADAL" clId="{D0368616-F321-4758-9376-2EEAA28A86FA}" dt="2021-02-05T19:53:49.996" v="571" actId="2711"/>
          <ac:spMkLst>
            <pc:docMk/>
            <pc:sldMk cId="3377937863" sldId="462"/>
            <ac:spMk id="7" creationId="{00000000-0000-0000-0000-000000000000}"/>
          </ac:spMkLst>
        </pc:spChg>
        <pc:spChg chg="mod">
          <ac:chgData name="スリ　スラストリ" userId="033a89a0-9770-4b4e-8c46-55370294d7f3" providerId="ADAL" clId="{D0368616-F321-4758-9376-2EEAA28A86FA}" dt="2021-02-05T19:53:49.996" v="571" actId="2711"/>
          <ac:spMkLst>
            <pc:docMk/>
            <pc:sldMk cId="3377937863" sldId="462"/>
            <ac:spMk id="8" creationId="{BE82426F-5AEE-4918-A9D8-380E1786E544}"/>
          </ac:spMkLst>
        </pc:spChg>
        <pc:spChg chg="mod">
          <ac:chgData name="スリ　スラストリ" userId="033a89a0-9770-4b4e-8c46-55370294d7f3" providerId="ADAL" clId="{D0368616-F321-4758-9376-2EEAA28A86FA}" dt="2021-02-05T19:53:49.996" v="571" actId="2711"/>
          <ac:spMkLst>
            <pc:docMk/>
            <pc:sldMk cId="3377937863" sldId="462"/>
            <ac:spMk id="9" creationId="{00000000-0000-0000-0000-000000000000}"/>
          </ac:spMkLst>
        </pc:spChg>
        <pc:spChg chg="mod">
          <ac:chgData name="スリ　スラストリ" userId="033a89a0-9770-4b4e-8c46-55370294d7f3" providerId="ADAL" clId="{D0368616-F321-4758-9376-2EEAA28A86FA}" dt="2021-02-05T19:53:49.996" v="571" actId="2711"/>
          <ac:spMkLst>
            <pc:docMk/>
            <pc:sldMk cId="3377937863" sldId="462"/>
            <ac:spMk id="10" creationId="{D5B513F2-EAAB-411F-9050-5237BB9D056F}"/>
          </ac:spMkLst>
        </pc:spChg>
        <pc:spChg chg="mod">
          <ac:chgData name="スリ　スラストリ" userId="033a89a0-9770-4b4e-8c46-55370294d7f3" providerId="ADAL" clId="{D0368616-F321-4758-9376-2EEAA28A86FA}" dt="2021-02-05T19:53:49.996" v="571" actId="2711"/>
          <ac:spMkLst>
            <pc:docMk/>
            <pc:sldMk cId="3377937863" sldId="462"/>
            <ac:spMk id="11" creationId="{AFBFA095-57DB-437A-9EA6-8EE95005F9B6}"/>
          </ac:spMkLst>
        </pc:spChg>
        <pc:spChg chg="mod">
          <ac:chgData name="スリ　スラストリ" userId="033a89a0-9770-4b4e-8c46-55370294d7f3" providerId="ADAL" clId="{D0368616-F321-4758-9376-2EEAA28A86FA}" dt="2021-02-05T19:53:49.996" v="571" actId="2711"/>
          <ac:spMkLst>
            <pc:docMk/>
            <pc:sldMk cId="3377937863" sldId="462"/>
            <ac:spMk id="12" creationId="{B7FF1D7C-BEB1-420D-A0FF-7D2EAB656C03}"/>
          </ac:spMkLst>
        </pc:spChg>
        <pc:spChg chg="mod">
          <ac:chgData name="スリ　スラストリ" userId="033a89a0-9770-4b4e-8c46-55370294d7f3" providerId="ADAL" clId="{D0368616-F321-4758-9376-2EEAA28A86FA}" dt="2021-02-05T19:53:49.996" v="571" actId="2711"/>
          <ac:spMkLst>
            <pc:docMk/>
            <pc:sldMk cId="3377937863" sldId="462"/>
            <ac:spMk id="13" creationId="{0D0F580F-A1F2-4962-9B5A-D4CE01613097}"/>
          </ac:spMkLst>
        </pc:spChg>
        <pc:spChg chg="mod">
          <ac:chgData name="スリ　スラストリ" userId="033a89a0-9770-4b4e-8c46-55370294d7f3" providerId="ADAL" clId="{D0368616-F321-4758-9376-2EEAA28A86FA}" dt="2021-02-05T19:53:49.996" v="571" actId="2711"/>
          <ac:spMkLst>
            <pc:docMk/>
            <pc:sldMk cId="3377937863" sldId="462"/>
            <ac:spMk id="14" creationId="{8B779F4A-A78F-4487-A11A-B37B7C0793E5}"/>
          </ac:spMkLst>
        </pc:spChg>
        <pc:spChg chg="mod">
          <ac:chgData name="スリ　スラストリ" userId="033a89a0-9770-4b4e-8c46-55370294d7f3" providerId="ADAL" clId="{D0368616-F321-4758-9376-2EEAA28A86FA}" dt="2021-02-05T19:53:49.996" v="571" actId="2711"/>
          <ac:spMkLst>
            <pc:docMk/>
            <pc:sldMk cId="3377937863" sldId="462"/>
            <ac:spMk id="15" creationId="{3097F2DB-8B19-417D-B06F-DA84C2765F67}"/>
          </ac:spMkLst>
        </pc:spChg>
        <pc:spChg chg="mod">
          <ac:chgData name="スリ　スラストリ" userId="033a89a0-9770-4b4e-8c46-55370294d7f3" providerId="ADAL" clId="{D0368616-F321-4758-9376-2EEAA28A86FA}" dt="2021-02-05T19:53:49.996" v="571" actId="2711"/>
          <ac:spMkLst>
            <pc:docMk/>
            <pc:sldMk cId="3377937863" sldId="462"/>
            <ac:spMk id="16" creationId="{C5AE1657-9B0E-41FC-B1B2-D4285671E240}"/>
          </ac:spMkLst>
        </pc:spChg>
        <pc:spChg chg="mod">
          <ac:chgData name="スリ　スラストリ" userId="033a89a0-9770-4b4e-8c46-55370294d7f3" providerId="ADAL" clId="{D0368616-F321-4758-9376-2EEAA28A86FA}" dt="2021-02-05T19:53:49.996" v="571" actId="2711"/>
          <ac:spMkLst>
            <pc:docMk/>
            <pc:sldMk cId="3377937863" sldId="462"/>
            <ac:spMk id="17" creationId="{951704DB-B383-4970-81D8-4870D708E473}"/>
          </ac:spMkLst>
        </pc:spChg>
        <pc:spChg chg="mod">
          <ac:chgData name="スリ　スラストリ" userId="033a89a0-9770-4b4e-8c46-55370294d7f3" providerId="ADAL" clId="{D0368616-F321-4758-9376-2EEAA28A86FA}" dt="2021-02-05T19:53:49.996" v="571" actId="2711"/>
          <ac:spMkLst>
            <pc:docMk/>
            <pc:sldMk cId="3377937863" sldId="462"/>
            <ac:spMk id="18" creationId="{0B364D6A-282B-48D2-954E-568049A38544}"/>
          </ac:spMkLst>
        </pc:spChg>
        <pc:spChg chg="mod">
          <ac:chgData name="スリ　スラストリ" userId="033a89a0-9770-4b4e-8c46-55370294d7f3" providerId="ADAL" clId="{D0368616-F321-4758-9376-2EEAA28A86FA}" dt="2021-02-05T19:53:49.996" v="571" actId="2711"/>
          <ac:spMkLst>
            <pc:docMk/>
            <pc:sldMk cId="3377937863" sldId="462"/>
            <ac:spMk id="19" creationId="{B462611D-223D-4C88-BC9B-AFB4EFD88501}"/>
          </ac:spMkLst>
        </pc:spChg>
        <pc:spChg chg="mod">
          <ac:chgData name="スリ　スラストリ" userId="033a89a0-9770-4b4e-8c46-55370294d7f3" providerId="ADAL" clId="{D0368616-F321-4758-9376-2EEAA28A86FA}" dt="2021-02-05T19:53:49.996" v="571" actId="2711"/>
          <ac:spMkLst>
            <pc:docMk/>
            <pc:sldMk cId="3377937863" sldId="462"/>
            <ac:spMk id="20" creationId="{EABAA305-1766-4A27-A587-F1575E11807A}"/>
          </ac:spMkLst>
        </pc:spChg>
        <pc:spChg chg="mod">
          <ac:chgData name="スリ　スラストリ" userId="033a89a0-9770-4b4e-8c46-55370294d7f3" providerId="ADAL" clId="{D0368616-F321-4758-9376-2EEAA28A86FA}" dt="2021-02-05T19:53:49.996" v="571" actId="2711"/>
          <ac:spMkLst>
            <pc:docMk/>
            <pc:sldMk cId="3377937863" sldId="462"/>
            <ac:spMk id="21" creationId="{47C763CA-749A-4847-B133-9F4691641965}"/>
          </ac:spMkLst>
        </pc:spChg>
        <pc:spChg chg="mod">
          <ac:chgData name="スリ　スラストリ" userId="033a89a0-9770-4b4e-8c46-55370294d7f3" providerId="ADAL" clId="{D0368616-F321-4758-9376-2EEAA28A86FA}" dt="2021-02-05T19:53:49.996" v="571" actId="2711"/>
          <ac:spMkLst>
            <pc:docMk/>
            <pc:sldMk cId="3377937863" sldId="462"/>
            <ac:spMk id="24" creationId="{1DD11F53-BD10-4789-9AA6-1CBAF7C3FF08}"/>
          </ac:spMkLst>
        </pc:spChg>
        <pc:spChg chg="mod">
          <ac:chgData name="スリ　スラストリ" userId="033a89a0-9770-4b4e-8c46-55370294d7f3" providerId="ADAL" clId="{D0368616-F321-4758-9376-2EEAA28A86FA}" dt="2021-02-05T19:53:49.996" v="571" actId="2711"/>
          <ac:spMkLst>
            <pc:docMk/>
            <pc:sldMk cId="3377937863" sldId="462"/>
            <ac:spMk id="25" creationId="{383F69B4-0A84-4012-BBBB-5448D8AB46B9}"/>
          </ac:spMkLst>
        </pc:spChg>
        <pc:spChg chg="mod">
          <ac:chgData name="スリ　スラストリ" userId="033a89a0-9770-4b4e-8c46-55370294d7f3" providerId="ADAL" clId="{D0368616-F321-4758-9376-2EEAA28A86FA}" dt="2021-02-05T19:53:49.996" v="571" actId="2711"/>
          <ac:spMkLst>
            <pc:docMk/>
            <pc:sldMk cId="3377937863" sldId="462"/>
            <ac:spMk id="26" creationId="{C0C57286-B2B6-4BFC-A38D-A4183B1A89F8}"/>
          </ac:spMkLst>
        </pc:spChg>
        <pc:spChg chg="mod">
          <ac:chgData name="スリ　スラストリ" userId="033a89a0-9770-4b4e-8c46-55370294d7f3" providerId="ADAL" clId="{D0368616-F321-4758-9376-2EEAA28A86FA}" dt="2021-02-05T19:53:49.996" v="571" actId="2711"/>
          <ac:spMkLst>
            <pc:docMk/>
            <pc:sldMk cId="3377937863" sldId="462"/>
            <ac:spMk id="27" creationId="{D28D8050-DC47-4E97-9BA8-1EC9B501C073}"/>
          </ac:spMkLst>
        </pc:spChg>
        <pc:spChg chg="mod">
          <ac:chgData name="スリ　スラストリ" userId="033a89a0-9770-4b4e-8c46-55370294d7f3" providerId="ADAL" clId="{D0368616-F321-4758-9376-2EEAA28A86FA}" dt="2021-02-05T19:53:49.996" v="571" actId="2711"/>
          <ac:spMkLst>
            <pc:docMk/>
            <pc:sldMk cId="3377937863" sldId="462"/>
            <ac:spMk id="28" creationId="{480D298E-CD54-4B35-9C93-09FE0890AF74}"/>
          </ac:spMkLst>
        </pc:spChg>
        <pc:spChg chg="mod">
          <ac:chgData name="スリ　スラストリ" userId="033a89a0-9770-4b4e-8c46-55370294d7f3" providerId="ADAL" clId="{D0368616-F321-4758-9376-2EEAA28A86FA}" dt="2021-02-05T19:53:49.996" v="571" actId="2711"/>
          <ac:spMkLst>
            <pc:docMk/>
            <pc:sldMk cId="3377937863" sldId="462"/>
            <ac:spMk id="29" creationId="{0E084752-77D8-4B8A-9311-B6377D0E8E6F}"/>
          </ac:spMkLst>
        </pc:spChg>
        <pc:spChg chg="mod">
          <ac:chgData name="スリ　スラストリ" userId="033a89a0-9770-4b4e-8c46-55370294d7f3" providerId="ADAL" clId="{D0368616-F321-4758-9376-2EEAA28A86FA}" dt="2021-02-05T19:53:49.996" v="571" actId="2711"/>
          <ac:spMkLst>
            <pc:docMk/>
            <pc:sldMk cId="3377937863" sldId="462"/>
            <ac:spMk id="30" creationId="{A8BD14CF-50FD-4805-B6EA-DD3E2D5AC2E3}"/>
          </ac:spMkLst>
        </pc:spChg>
        <pc:spChg chg="mod">
          <ac:chgData name="スリ　スラストリ" userId="033a89a0-9770-4b4e-8c46-55370294d7f3" providerId="ADAL" clId="{D0368616-F321-4758-9376-2EEAA28A86FA}" dt="2021-02-05T19:53:49.996" v="571" actId="2711"/>
          <ac:spMkLst>
            <pc:docMk/>
            <pc:sldMk cId="3377937863" sldId="462"/>
            <ac:spMk id="31" creationId="{EA2BD37C-269B-4C11-9E0B-DCC73108DC4A}"/>
          </ac:spMkLst>
        </pc:spChg>
        <pc:spChg chg="mod">
          <ac:chgData name="スリ　スラストリ" userId="033a89a0-9770-4b4e-8c46-55370294d7f3" providerId="ADAL" clId="{D0368616-F321-4758-9376-2EEAA28A86FA}" dt="2021-02-05T19:53:49.996" v="571" actId="2711"/>
          <ac:spMkLst>
            <pc:docMk/>
            <pc:sldMk cId="3377937863" sldId="462"/>
            <ac:spMk id="32" creationId="{24D59D52-FB14-47D1-A205-3CE95F264E30}"/>
          </ac:spMkLst>
        </pc:spChg>
        <pc:spChg chg="mod">
          <ac:chgData name="スリ　スラストリ" userId="033a89a0-9770-4b4e-8c46-55370294d7f3" providerId="ADAL" clId="{D0368616-F321-4758-9376-2EEAA28A86FA}" dt="2021-02-05T19:53:49.996" v="571" actId="2711"/>
          <ac:spMkLst>
            <pc:docMk/>
            <pc:sldMk cId="3377937863" sldId="462"/>
            <ac:spMk id="34" creationId="{04D178D3-CA24-4D98-9EE2-8B3EE026A47E}"/>
          </ac:spMkLst>
        </pc:spChg>
        <pc:spChg chg="mod">
          <ac:chgData name="スリ　スラストリ" userId="033a89a0-9770-4b4e-8c46-55370294d7f3" providerId="ADAL" clId="{D0368616-F321-4758-9376-2EEAA28A86FA}" dt="2021-02-05T19:53:49.996" v="571" actId="2711"/>
          <ac:spMkLst>
            <pc:docMk/>
            <pc:sldMk cId="3377937863" sldId="462"/>
            <ac:spMk id="35" creationId="{13934A48-E768-46B1-A170-AB53CEA747E3}"/>
          </ac:spMkLst>
        </pc:spChg>
        <pc:spChg chg="mod">
          <ac:chgData name="スリ　スラストリ" userId="033a89a0-9770-4b4e-8c46-55370294d7f3" providerId="ADAL" clId="{D0368616-F321-4758-9376-2EEAA28A86FA}" dt="2021-02-05T19:53:49.996" v="571" actId="2711"/>
          <ac:spMkLst>
            <pc:docMk/>
            <pc:sldMk cId="3377937863" sldId="462"/>
            <ac:spMk id="36" creationId="{4A3B0773-DF63-4E1D-B7C9-3B4CD59946AC}"/>
          </ac:spMkLst>
        </pc:spChg>
        <pc:spChg chg="mod">
          <ac:chgData name="スリ　スラストリ" userId="033a89a0-9770-4b4e-8c46-55370294d7f3" providerId="ADAL" clId="{D0368616-F321-4758-9376-2EEAA28A86FA}" dt="2021-02-05T19:53:49.996" v="571" actId="2711"/>
          <ac:spMkLst>
            <pc:docMk/>
            <pc:sldMk cId="3377937863" sldId="462"/>
            <ac:spMk id="37" creationId="{0678BB72-A8FD-4E80-B8BA-2FC06FAD12BE}"/>
          </ac:spMkLst>
        </pc:spChg>
        <pc:spChg chg="mod">
          <ac:chgData name="スリ　スラストリ" userId="033a89a0-9770-4b4e-8c46-55370294d7f3" providerId="ADAL" clId="{D0368616-F321-4758-9376-2EEAA28A86FA}" dt="2021-02-05T19:53:49.996" v="571" actId="2711"/>
          <ac:spMkLst>
            <pc:docMk/>
            <pc:sldMk cId="3377937863" sldId="462"/>
            <ac:spMk id="38" creationId="{3CA703A2-6B68-49B4-B333-723044E242E1}"/>
          </ac:spMkLst>
        </pc:spChg>
      </pc:sldChg>
      <pc:sldChg chg="modSp mod">
        <pc:chgData name="スリ　スラストリ" userId="033a89a0-9770-4b4e-8c46-55370294d7f3" providerId="ADAL" clId="{D0368616-F321-4758-9376-2EEAA28A86FA}" dt="2021-02-05T19:54:56.949" v="606" actId="1037"/>
        <pc:sldMkLst>
          <pc:docMk/>
          <pc:sldMk cId="1035328097" sldId="463"/>
        </pc:sldMkLst>
        <pc:spChg chg="mod">
          <ac:chgData name="スリ　スラストリ" userId="033a89a0-9770-4b4e-8c46-55370294d7f3" providerId="ADAL" clId="{D0368616-F321-4758-9376-2EEAA28A86FA}" dt="2021-02-05T19:54:33.329" v="596" actId="2711"/>
          <ac:spMkLst>
            <pc:docMk/>
            <pc:sldMk cId="1035328097" sldId="463"/>
            <ac:spMk id="3" creationId="{00A719E9-32F1-47F5-AFDE-18E167A4BF4B}"/>
          </ac:spMkLst>
        </pc:spChg>
        <pc:spChg chg="mod">
          <ac:chgData name="スリ　スラストリ" userId="033a89a0-9770-4b4e-8c46-55370294d7f3" providerId="ADAL" clId="{D0368616-F321-4758-9376-2EEAA28A86FA}" dt="2021-02-05T19:54:33.329" v="596" actId="2711"/>
          <ac:spMkLst>
            <pc:docMk/>
            <pc:sldMk cId="1035328097" sldId="463"/>
            <ac:spMk id="4" creationId="{00000000-0000-0000-0000-000000000000}"/>
          </ac:spMkLst>
        </pc:spChg>
        <pc:spChg chg="mod">
          <ac:chgData name="スリ　スラストリ" userId="033a89a0-9770-4b4e-8c46-55370294d7f3" providerId="ADAL" clId="{D0368616-F321-4758-9376-2EEAA28A86FA}" dt="2021-02-05T19:54:33.329" v="596" actId="2711"/>
          <ac:spMkLst>
            <pc:docMk/>
            <pc:sldMk cId="1035328097" sldId="463"/>
            <ac:spMk id="5" creationId="{B9054F9D-4D9A-4D57-BB17-B124F3C3F883}"/>
          </ac:spMkLst>
        </pc:spChg>
        <pc:spChg chg="mod">
          <ac:chgData name="スリ　スラストリ" userId="033a89a0-9770-4b4e-8c46-55370294d7f3" providerId="ADAL" clId="{D0368616-F321-4758-9376-2EEAA28A86FA}" dt="2021-02-05T19:54:44.557" v="600" actId="20577"/>
          <ac:spMkLst>
            <pc:docMk/>
            <pc:sldMk cId="1035328097" sldId="463"/>
            <ac:spMk id="6" creationId="{00000000-0000-0000-0000-000000000000}"/>
          </ac:spMkLst>
        </pc:spChg>
        <pc:spChg chg="mod">
          <ac:chgData name="スリ　スラストリ" userId="033a89a0-9770-4b4e-8c46-55370294d7f3" providerId="ADAL" clId="{D0368616-F321-4758-9376-2EEAA28A86FA}" dt="2021-02-05T19:54:33.329" v="596" actId="2711"/>
          <ac:spMkLst>
            <pc:docMk/>
            <pc:sldMk cId="1035328097" sldId="463"/>
            <ac:spMk id="7" creationId="{00000000-0000-0000-0000-000000000000}"/>
          </ac:spMkLst>
        </pc:spChg>
        <pc:spChg chg="mod">
          <ac:chgData name="スリ　スラストリ" userId="033a89a0-9770-4b4e-8c46-55370294d7f3" providerId="ADAL" clId="{D0368616-F321-4758-9376-2EEAA28A86FA}" dt="2021-02-05T19:54:33.329" v="596" actId="2711"/>
          <ac:spMkLst>
            <pc:docMk/>
            <pc:sldMk cId="1035328097" sldId="463"/>
            <ac:spMk id="9" creationId="{00000000-0000-0000-0000-000000000000}"/>
          </ac:spMkLst>
        </pc:spChg>
        <pc:spChg chg="mod">
          <ac:chgData name="スリ　スラストリ" userId="033a89a0-9770-4b4e-8c46-55370294d7f3" providerId="ADAL" clId="{D0368616-F321-4758-9376-2EEAA28A86FA}" dt="2021-02-05T19:54:33.329" v="596" actId="2711"/>
          <ac:spMkLst>
            <pc:docMk/>
            <pc:sldMk cId="1035328097" sldId="463"/>
            <ac:spMk id="10" creationId="{00000000-0000-0000-0000-000000000000}"/>
          </ac:spMkLst>
        </pc:spChg>
        <pc:spChg chg="mod">
          <ac:chgData name="スリ　スラストリ" userId="033a89a0-9770-4b4e-8c46-55370294d7f3" providerId="ADAL" clId="{D0368616-F321-4758-9376-2EEAA28A86FA}" dt="2021-02-05T19:54:33.329" v="596" actId="2711"/>
          <ac:spMkLst>
            <pc:docMk/>
            <pc:sldMk cId="1035328097" sldId="463"/>
            <ac:spMk id="12" creationId="{00000000-0000-0000-0000-000000000000}"/>
          </ac:spMkLst>
        </pc:spChg>
        <pc:spChg chg="mod">
          <ac:chgData name="スリ　スラストリ" userId="033a89a0-9770-4b4e-8c46-55370294d7f3" providerId="ADAL" clId="{D0368616-F321-4758-9376-2EEAA28A86FA}" dt="2021-02-05T19:54:33.329" v="596" actId="2711"/>
          <ac:spMkLst>
            <pc:docMk/>
            <pc:sldMk cId="1035328097" sldId="463"/>
            <ac:spMk id="16" creationId="{532A3018-5718-4CBF-90C0-AF86FBA19191}"/>
          </ac:spMkLst>
        </pc:spChg>
        <pc:spChg chg="mod">
          <ac:chgData name="スリ　スラストリ" userId="033a89a0-9770-4b4e-8c46-55370294d7f3" providerId="ADAL" clId="{D0368616-F321-4758-9376-2EEAA28A86FA}" dt="2021-02-05T19:54:33.329" v="596" actId="2711"/>
          <ac:spMkLst>
            <pc:docMk/>
            <pc:sldMk cId="1035328097" sldId="463"/>
            <ac:spMk id="18" creationId="{BB5A976C-54F5-47B6-B871-9021C2BF9A5D}"/>
          </ac:spMkLst>
        </pc:spChg>
        <pc:spChg chg="mod">
          <ac:chgData name="スリ　スラストリ" userId="033a89a0-9770-4b4e-8c46-55370294d7f3" providerId="ADAL" clId="{D0368616-F321-4758-9376-2EEAA28A86FA}" dt="2021-02-05T19:54:56.949" v="606" actId="1037"/>
          <ac:spMkLst>
            <pc:docMk/>
            <pc:sldMk cId="1035328097" sldId="463"/>
            <ac:spMk id="20" creationId="{8C22DD07-DE00-4964-B188-6A1658C56BBF}"/>
          </ac:spMkLst>
        </pc:spChg>
        <pc:spChg chg="mod">
          <ac:chgData name="スリ　スラストリ" userId="033a89a0-9770-4b4e-8c46-55370294d7f3" providerId="ADAL" clId="{D0368616-F321-4758-9376-2EEAA28A86FA}" dt="2021-02-05T19:54:33.329" v="596" actId="2711"/>
          <ac:spMkLst>
            <pc:docMk/>
            <pc:sldMk cId="1035328097" sldId="463"/>
            <ac:spMk id="22" creationId="{BF311D5A-34CC-4FDE-AB19-2844B246B351}"/>
          </ac:spMkLst>
        </pc:spChg>
        <pc:spChg chg="mod">
          <ac:chgData name="スリ　スラストリ" userId="033a89a0-9770-4b4e-8c46-55370294d7f3" providerId="ADAL" clId="{D0368616-F321-4758-9376-2EEAA28A86FA}" dt="2021-02-05T19:54:51.598" v="604" actId="1037"/>
          <ac:spMkLst>
            <pc:docMk/>
            <pc:sldMk cId="1035328097" sldId="463"/>
            <ac:spMk id="24" creationId="{4FCDE64B-A957-460C-8E7B-A7719680D7AB}"/>
          </ac:spMkLst>
        </pc:spChg>
        <pc:spChg chg="mod">
          <ac:chgData name="スリ　スラストリ" userId="033a89a0-9770-4b4e-8c46-55370294d7f3" providerId="ADAL" clId="{D0368616-F321-4758-9376-2EEAA28A86FA}" dt="2021-02-05T19:54:33.329" v="596" actId="2711"/>
          <ac:spMkLst>
            <pc:docMk/>
            <pc:sldMk cId="1035328097" sldId="463"/>
            <ac:spMk id="26" creationId="{AFA78172-7BFA-47C3-A46C-0778481FBDB5}"/>
          </ac:spMkLst>
        </pc:spChg>
        <pc:spChg chg="mod">
          <ac:chgData name="スリ　スラストリ" userId="033a89a0-9770-4b4e-8c46-55370294d7f3" providerId="ADAL" clId="{D0368616-F321-4758-9376-2EEAA28A86FA}" dt="2021-02-05T19:54:33.329" v="596" actId="2711"/>
          <ac:spMkLst>
            <pc:docMk/>
            <pc:sldMk cId="1035328097" sldId="463"/>
            <ac:spMk id="28" creationId="{255C3ED8-DCF5-4DD2-B23B-9E42195F7A5C}"/>
          </ac:spMkLst>
        </pc:spChg>
      </pc:sldChg>
      <pc:sldChg chg="delSp modSp mod">
        <pc:chgData name="スリ　スラストリ" userId="033a89a0-9770-4b4e-8c46-55370294d7f3" providerId="ADAL" clId="{D0368616-F321-4758-9376-2EEAA28A86FA}" dt="2021-02-05T19:56:37.232" v="671" actId="20577"/>
        <pc:sldMkLst>
          <pc:docMk/>
          <pc:sldMk cId="438123264" sldId="464"/>
        </pc:sldMkLst>
        <pc:spChg chg="del mod">
          <ac:chgData name="スリ　スラストリ" userId="033a89a0-9770-4b4e-8c46-55370294d7f3" providerId="ADAL" clId="{D0368616-F321-4758-9376-2EEAA28A86FA}" dt="2021-02-05T19:56:24.117" v="667" actId="478"/>
          <ac:spMkLst>
            <pc:docMk/>
            <pc:sldMk cId="438123264" sldId="464"/>
            <ac:spMk id="2" creationId="{53836647-A0F6-4C1C-BBA0-1E41C5421910}"/>
          </ac:spMkLst>
        </pc:spChg>
        <pc:spChg chg="mod">
          <ac:chgData name="スリ　スラストリ" userId="033a89a0-9770-4b4e-8c46-55370294d7f3" providerId="ADAL" clId="{D0368616-F321-4758-9376-2EEAA28A86FA}" dt="2021-02-05T19:55:57.618" v="666" actId="2711"/>
          <ac:spMkLst>
            <pc:docMk/>
            <pc:sldMk cId="438123264" sldId="464"/>
            <ac:spMk id="4" creationId="{00000000-0000-0000-0000-000000000000}"/>
          </ac:spMkLst>
        </pc:spChg>
        <pc:spChg chg="mod">
          <ac:chgData name="スリ　スラストリ" userId="033a89a0-9770-4b4e-8c46-55370294d7f3" providerId="ADAL" clId="{D0368616-F321-4758-9376-2EEAA28A86FA}" dt="2021-02-05T19:56:37.232" v="671" actId="20577"/>
          <ac:spMkLst>
            <pc:docMk/>
            <pc:sldMk cId="438123264" sldId="464"/>
            <ac:spMk id="6" creationId="{00000000-0000-0000-0000-000000000000}"/>
          </ac:spMkLst>
        </pc:spChg>
        <pc:spChg chg="mod">
          <ac:chgData name="スリ　スラストリ" userId="033a89a0-9770-4b4e-8c46-55370294d7f3" providerId="ADAL" clId="{D0368616-F321-4758-9376-2EEAA28A86FA}" dt="2021-02-05T19:55:57.618" v="666" actId="2711"/>
          <ac:spMkLst>
            <pc:docMk/>
            <pc:sldMk cId="438123264" sldId="464"/>
            <ac:spMk id="7" creationId="{00000000-0000-0000-0000-000000000000}"/>
          </ac:spMkLst>
        </pc:spChg>
        <pc:spChg chg="mod">
          <ac:chgData name="スリ　スラストリ" userId="033a89a0-9770-4b4e-8c46-55370294d7f3" providerId="ADAL" clId="{D0368616-F321-4758-9376-2EEAA28A86FA}" dt="2021-02-05T19:55:57.618" v="666" actId="2711"/>
          <ac:spMkLst>
            <pc:docMk/>
            <pc:sldMk cId="438123264" sldId="464"/>
            <ac:spMk id="8" creationId="{BAF75F28-6787-4813-9C53-E3745E00B6AD}"/>
          </ac:spMkLst>
        </pc:spChg>
        <pc:spChg chg="mod">
          <ac:chgData name="スリ　スラストリ" userId="033a89a0-9770-4b4e-8c46-55370294d7f3" providerId="ADAL" clId="{D0368616-F321-4758-9376-2EEAA28A86FA}" dt="2021-02-05T19:55:57.618" v="666" actId="2711"/>
          <ac:spMkLst>
            <pc:docMk/>
            <pc:sldMk cId="438123264" sldId="464"/>
            <ac:spMk id="9" creationId="{00000000-0000-0000-0000-000000000000}"/>
          </ac:spMkLst>
        </pc:spChg>
        <pc:spChg chg="mod">
          <ac:chgData name="スリ　スラストリ" userId="033a89a0-9770-4b4e-8c46-55370294d7f3" providerId="ADAL" clId="{D0368616-F321-4758-9376-2EEAA28A86FA}" dt="2021-02-05T19:55:57.618" v="666" actId="2711"/>
          <ac:spMkLst>
            <pc:docMk/>
            <pc:sldMk cId="438123264" sldId="464"/>
            <ac:spMk id="13" creationId="{00000000-0000-0000-0000-000000000000}"/>
          </ac:spMkLst>
        </pc:spChg>
        <pc:spChg chg="mod">
          <ac:chgData name="スリ　スラストリ" userId="033a89a0-9770-4b4e-8c46-55370294d7f3" providerId="ADAL" clId="{D0368616-F321-4758-9376-2EEAA28A86FA}" dt="2021-02-05T19:55:57.618" v="666" actId="2711"/>
          <ac:spMkLst>
            <pc:docMk/>
            <pc:sldMk cId="438123264" sldId="464"/>
            <ac:spMk id="14" creationId="{00000000-0000-0000-0000-000000000000}"/>
          </ac:spMkLst>
        </pc:spChg>
        <pc:spChg chg="mod">
          <ac:chgData name="スリ　スラストリ" userId="033a89a0-9770-4b4e-8c46-55370294d7f3" providerId="ADAL" clId="{D0368616-F321-4758-9376-2EEAA28A86FA}" dt="2021-02-05T19:55:57.618" v="666" actId="2711"/>
          <ac:spMkLst>
            <pc:docMk/>
            <pc:sldMk cId="438123264" sldId="464"/>
            <ac:spMk id="16" creationId="{EB8756EF-BCC4-44AF-B2C8-38FCDA7581E5}"/>
          </ac:spMkLst>
        </pc:spChg>
        <pc:spChg chg="mod">
          <ac:chgData name="スリ　スラストリ" userId="033a89a0-9770-4b4e-8c46-55370294d7f3" providerId="ADAL" clId="{D0368616-F321-4758-9376-2EEAA28A86FA}" dt="2021-02-05T19:55:57.618" v="666" actId="2711"/>
          <ac:spMkLst>
            <pc:docMk/>
            <pc:sldMk cId="438123264" sldId="464"/>
            <ac:spMk id="17" creationId="{E59F5EBC-A0DB-4016-B1CF-275C1D6BD43F}"/>
          </ac:spMkLst>
        </pc:spChg>
        <pc:spChg chg="mod">
          <ac:chgData name="スリ　スラストリ" userId="033a89a0-9770-4b4e-8c46-55370294d7f3" providerId="ADAL" clId="{D0368616-F321-4758-9376-2EEAA28A86FA}" dt="2021-02-05T19:55:57.618" v="666" actId="2711"/>
          <ac:spMkLst>
            <pc:docMk/>
            <pc:sldMk cId="438123264" sldId="464"/>
            <ac:spMk id="18" creationId="{5BDACFA3-4F85-4755-8D9C-63E36DD4DACF}"/>
          </ac:spMkLst>
        </pc:spChg>
        <pc:spChg chg="mod">
          <ac:chgData name="スリ　スラストリ" userId="033a89a0-9770-4b4e-8c46-55370294d7f3" providerId="ADAL" clId="{D0368616-F321-4758-9376-2EEAA28A86FA}" dt="2021-02-05T19:55:57.618" v="666" actId="2711"/>
          <ac:spMkLst>
            <pc:docMk/>
            <pc:sldMk cId="438123264" sldId="464"/>
            <ac:spMk id="19" creationId="{159A5E7D-CE84-4A41-AE6A-D0B35C88B3E6}"/>
          </ac:spMkLst>
        </pc:spChg>
        <pc:spChg chg="mod">
          <ac:chgData name="スリ　スラストリ" userId="033a89a0-9770-4b4e-8c46-55370294d7f3" providerId="ADAL" clId="{D0368616-F321-4758-9376-2EEAA28A86FA}" dt="2021-02-05T19:55:57.618" v="666" actId="2711"/>
          <ac:spMkLst>
            <pc:docMk/>
            <pc:sldMk cId="438123264" sldId="464"/>
            <ac:spMk id="20" creationId="{C391F606-16D6-42F9-A775-6FF4E87BACFA}"/>
          </ac:spMkLst>
        </pc:spChg>
        <pc:spChg chg="mod">
          <ac:chgData name="スリ　スラストリ" userId="033a89a0-9770-4b4e-8c46-55370294d7f3" providerId="ADAL" clId="{D0368616-F321-4758-9376-2EEAA28A86FA}" dt="2021-02-05T19:55:57.618" v="666" actId="2711"/>
          <ac:spMkLst>
            <pc:docMk/>
            <pc:sldMk cId="438123264" sldId="464"/>
            <ac:spMk id="21" creationId="{8E371720-678B-411C-9F6E-6ACD9AF59FB6}"/>
          </ac:spMkLst>
        </pc:spChg>
        <pc:spChg chg="mod">
          <ac:chgData name="スリ　スラストリ" userId="033a89a0-9770-4b4e-8c46-55370294d7f3" providerId="ADAL" clId="{D0368616-F321-4758-9376-2EEAA28A86FA}" dt="2021-02-05T19:55:57.618" v="666" actId="2711"/>
          <ac:spMkLst>
            <pc:docMk/>
            <pc:sldMk cId="438123264" sldId="464"/>
            <ac:spMk id="22" creationId="{D947CEED-8C1A-4C21-A897-E86FE59E0377}"/>
          </ac:spMkLst>
        </pc:spChg>
        <pc:spChg chg="mod">
          <ac:chgData name="スリ　スラストリ" userId="033a89a0-9770-4b4e-8c46-55370294d7f3" providerId="ADAL" clId="{D0368616-F321-4758-9376-2EEAA28A86FA}" dt="2021-02-05T19:55:57.618" v="666" actId="2711"/>
          <ac:spMkLst>
            <pc:docMk/>
            <pc:sldMk cId="438123264" sldId="464"/>
            <ac:spMk id="23" creationId="{D64C0688-C5E0-4F31-A62E-869C58A7D615}"/>
          </ac:spMkLst>
        </pc:spChg>
        <pc:spChg chg="mod">
          <ac:chgData name="スリ　スラストリ" userId="033a89a0-9770-4b4e-8c46-55370294d7f3" providerId="ADAL" clId="{D0368616-F321-4758-9376-2EEAA28A86FA}" dt="2021-02-05T19:55:57.618" v="666" actId="2711"/>
          <ac:spMkLst>
            <pc:docMk/>
            <pc:sldMk cId="438123264" sldId="464"/>
            <ac:spMk id="24" creationId="{A9C78AD1-43DF-491C-99DD-EECB498CCACB}"/>
          </ac:spMkLst>
        </pc:spChg>
        <pc:spChg chg="mod">
          <ac:chgData name="スリ　スラストリ" userId="033a89a0-9770-4b4e-8c46-55370294d7f3" providerId="ADAL" clId="{D0368616-F321-4758-9376-2EEAA28A86FA}" dt="2021-02-05T19:55:57.618" v="666" actId="2711"/>
          <ac:spMkLst>
            <pc:docMk/>
            <pc:sldMk cId="438123264" sldId="464"/>
            <ac:spMk id="25" creationId="{08674CD3-A991-4F44-ADD0-7757A236D0DE}"/>
          </ac:spMkLst>
        </pc:spChg>
        <pc:spChg chg="mod">
          <ac:chgData name="スリ　スラストリ" userId="033a89a0-9770-4b4e-8c46-55370294d7f3" providerId="ADAL" clId="{D0368616-F321-4758-9376-2EEAA28A86FA}" dt="2021-02-05T19:55:57.618" v="666" actId="2711"/>
          <ac:spMkLst>
            <pc:docMk/>
            <pc:sldMk cId="438123264" sldId="464"/>
            <ac:spMk id="26" creationId="{FC2E8AC4-3A07-4554-A78C-4AF0AD9710A3}"/>
          </ac:spMkLst>
        </pc:spChg>
        <pc:spChg chg="mod">
          <ac:chgData name="スリ　スラストリ" userId="033a89a0-9770-4b4e-8c46-55370294d7f3" providerId="ADAL" clId="{D0368616-F321-4758-9376-2EEAA28A86FA}" dt="2021-02-05T19:55:57.618" v="666" actId="2711"/>
          <ac:spMkLst>
            <pc:docMk/>
            <pc:sldMk cId="438123264" sldId="464"/>
            <ac:spMk id="27" creationId="{1DE35583-006D-4758-BF45-1B991F30CD9B}"/>
          </ac:spMkLst>
        </pc:spChg>
        <pc:spChg chg="mod">
          <ac:chgData name="スリ　スラストリ" userId="033a89a0-9770-4b4e-8c46-55370294d7f3" providerId="ADAL" clId="{D0368616-F321-4758-9376-2EEAA28A86FA}" dt="2021-02-05T19:55:57.618" v="666" actId="2711"/>
          <ac:spMkLst>
            <pc:docMk/>
            <pc:sldMk cId="438123264" sldId="464"/>
            <ac:spMk id="28" creationId="{00DF1EC1-E818-4A8E-92C9-B9499B5C1F1C}"/>
          </ac:spMkLst>
        </pc:spChg>
      </pc:sldChg>
      <pc:sldChg chg="modSp mod">
        <pc:chgData name="スリ　スラストリ" userId="033a89a0-9770-4b4e-8c46-55370294d7f3" providerId="ADAL" clId="{D0368616-F321-4758-9376-2EEAA28A86FA}" dt="2021-02-05T19:55:46.128" v="665" actId="20577"/>
        <pc:sldMkLst>
          <pc:docMk/>
          <pc:sldMk cId="3067509520" sldId="465"/>
        </pc:sldMkLst>
        <pc:spChg chg="mod">
          <ac:chgData name="スリ　スラストリ" userId="033a89a0-9770-4b4e-8c46-55370294d7f3" providerId="ADAL" clId="{D0368616-F321-4758-9376-2EEAA28A86FA}" dt="2021-02-05T19:55:29.523" v="660" actId="2711"/>
          <ac:spMkLst>
            <pc:docMk/>
            <pc:sldMk cId="3067509520" sldId="465"/>
            <ac:spMk id="2" creationId="{829085C6-BAFD-481D-BFDF-044F95901EBB}"/>
          </ac:spMkLst>
        </pc:spChg>
        <pc:spChg chg="mod">
          <ac:chgData name="スリ　スラストリ" userId="033a89a0-9770-4b4e-8c46-55370294d7f3" providerId="ADAL" clId="{D0368616-F321-4758-9376-2EEAA28A86FA}" dt="2021-02-05T19:55:29.523" v="660" actId="2711"/>
          <ac:spMkLst>
            <pc:docMk/>
            <pc:sldMk cId="3067509520" sldId="465"/>
            <ac:spMk id="4" creationId="{00000000-0000-0000-0000-000000000000}"/>
          </ac:spMkLst>
        </pc:spChg>
        <pc:spChg chg="mod">
          <ac:chgData name="スリ　スラストリ" userId="033a89a0-9770-4b4e-8c46-55370294d7f3" providerId="ADAL" clId="{D0368616-F321-4758-9376-2EEAA28A86FA}" dt="2021-02-05T19:55:29.523" v="660" actId="2711"/>
          <ac:spMkLst>
            <pc:docMk/>
            <pc:sldMk cId="3067509520" sldId="465"/>
            <ac:spMk id="5" creationId="{C880AB74-7F28-4F70-9ABA-32E0AB4B7FFA}"/>
          </ac:spMkLst>
        </pc:spChg>
        <pc:spChg chg="mod">
          <ac:chgData name="スリ　スラストリ" userId="033a89a0-9770-4b4e-8c46-55370294d7f3" providerId="ADAL" clId="{D0368616-F321-4758-9376-2EEAA28A86FA}" dt="2021-02-05T19:55:46.128" v="665" actId="20577"/>
          <ac:spMkLst>
            <pc:docMk/>
            <pc:sldMk cId="3067509520" sldId="465"/>
            <ac:spMk id="6" creationId="{00000000-0000-0000-0000-000000000000}"/>
          </ac:spMkLst>
        </pc:spChg>
        <pc:spChg chg="mod">
          <ac:chgData name="スリ　スラストリ" userId="033a89a0-9770-4b4e-8c46-55370294d7f3" providerId="ADAL" clId="{D0368616-F321-4758-9376-2EEAA28A86FA}" dt="2021-02-05T19:55:29.523" v="660" actId="2711"/>
          <ac:spMkLst>
            <pc:docMk/>
            <pc:sldMk cId="3067509520" sldId="465"/>
            <ac:spMk id="7" creationId="{00000000-0000-0000-0000-000000000000}"/>
          </ac:spMkLst>
        </pc:spChg>
        <pc:spChg chg="mod">
          <ac:chgData name="スリ　スラストリ" userId="033a89a0-9770-4b4e-8c46-55370294d7f3" providerId="ADAL" clId="{D0368616-F321-4758-9376-2EEAA28A86FA}" dt="2021-02-05T19:55:29.523" v="660" actId="2711"/>
          <ac:spMkLst>
            <pc:docMk/>
            <pc:sldMk cId="3067509520" sldId="465"/>
            <ac:spMk id="9" creationId="{00000000-0000-0000-0000-000000000000}"/>
          </ac:spMkLst>
        </pc:spChg>
        <pc:spChg chg="mod">
          <ac:chgData name="スリ　スラストリ" userId="033a89a0-9770-4b4e-8c46-55370294d7f3" providerId="ADAL" clId="{D0368616-F321-4758-9376-2EEAA28A86FA}" dt="2021-02-05T19:55:29.523" v="660" actId="2711"/>
          <ac:spMkLst>
            <pc:docMk/>
            <pc:sldMk cId="3067509520" sldId="465"/>
            <ac:spMk id="12" creationId="{D6972F5C-009A-418A-BB60-E011C86DE544}"/>
          </ac:spMkLst>
        </pc:spChg>
        <pc:spChg chg="mod">
          <ac:chgData name="スリ　スラストリ" userId="033a89a0-9770-4b4e-8c46-55370294d7f3" providerId="ADAL" clId="{D0368616-F321-4758-9376-2EEAA28A86FA}" dt="2021-02-05T19:55:29.523" v="660" actId="2711"/>
          <ac:spMkLst>
            <pc:docMk/>
            <pc:sldMk cId="3067509520" sldId="465"/>
            <ac:spMk id="14" creationId="{B7923968-BDC8-45FE-9571-0B94AD688E18}"/>
          </ac:spMkLst>
        </pc:spChg>
        <pc:spChg chg="mod">
          <ac:chgData name="スリ　スラストリ" userId="033a89a0-9770-4b4e-8c46-55370294d7f3" providerId="ADAL" clId="{D0368616-F321-4758-9376-2EEAA28A86FA}" dt="2021-02-05T19:55:29.523" v="660" actId="2711"/>
          <ac:spMkLst>
            <pc:docMk/>
            <pc:sldMk cId="3067509520" sldId="465"/>
            <ac:spMk id="16" creationId="{3F45ECA6-8D41-4C32-B2A3-0CD5E168C345}"/>
          </ac:spMkLst>
        </pc:spChg>
        <pc:spChg chg="mod">
          <ac:chgData name="スリ　スラストリ" userId="033a89a0-9770-4b4e-8c46-55370294d7f3" providerId="ADAL" clId="{D0368616-F321-4758-9376-2EEAA28A86FA}" dt="2021-02-05T19:55:29.523" v="660" actId="2711"/>
          <ac:spMkLst>
            <pc:docMk/>
            <pc:sldMk cId="3067509520" sldId="465"/>
            <ac:spMk id="20" creationId="{DA686069-EC29-4F60-8FFF-732765ECAB98}"/>
          </ac:spMkLst>
        </pc:spChg>
        <pc:spChg chg="mod">
          <ac:chgData name="スリ　スラストリ" userId="033a89a0-9770-4b4e-8c46-55370294d7f3" providerId="ADAL" clId="{D0368616-F321-4758-9376-2EEAA28A86FA}" dt="2021-02-05T19:55:29.523" v="660" actId="2711"/>
          <ac:spMkLst>
            <pc:docMk/>
            <pc:sldMk cId="3067509520" sldId="465"/>
            <ac:spMk id="22" creationId="{DD79472B-03AC-43C9-A46F-09B308411FA3}"/>
          </ac:spMkLst>
        </pc:spChg>
        <pc:spChg chg="mod">
          <ac:chgData name="スリ　スラストリ" userId="033a89a0-9770-4b4e-8c46-55370294d7f3" providerId="ADAL" clId="{D0368616-F321-4758-9376-2EEAA28A86FA}" dt="2021-02-05T19:55:29.523" v="660" actId="2711"/>
          <ac:spMkLst>
            <pc:docMk/>
            <pc:sldMk cId="3067509520" sldId="465"/>
            <ac:spMk id="24" creationId="{31A248B5-782C-4C7D-A6BF-09A2FF6FF72E}"/>
          </ac:spMkLst>
        </pc:spChg>
        <pc:spChg chg="mod">
          <ac:chgData name="スリ　スラストリ" userId="033a89a0-9770-4b4e-8c46-55370294d7f3" providerId="ADAL" clId="{D0368616-F321-4758-9376-2EEAA28A86FA}" dt="2021-02-05T19:55:29.523" v="660" actId="2711"/>
          <ac:spMkLst>
            <pc:docMk/>
            <pc:sldMk cId="3067509520" sldId="465"/>
            <ac:spMk id="26" creationId="{D2BB25D9-7DB0-43FE-8C54-DF94F65C70AA}"/>
          </ac:spMkLst>
        </pc:spChg>
        <pc:spChg chg="mod">
          <ac:chgData name="スリ　スラストリ" userId="033a89a0-9770-4b4e-8c46-55370294d7f3" providerId="ADAL" clId="{D0368616-F321-4758-9376-2EEAA28A86FA}" dt="2021-02-05T19:55:29.523" v="660" actId="2711"/>
          <ac:spMkLst>
            <pc:docMk/>
            <pc:sldMk cId="3067509520" sldId="465"/>
            <ac:spMk id="28" creationId="{AF615A2A-83FE-474D-8FE4-419B3BF44C41}"/>
          </ac:spMkLst>
        </pc:spChg>
        <pc:spChg chg="mod">
          <ac:chgData name="スリ　スラストリ" userId="033a89a0-9770-4b4e-8c46-55370294d7f3" providerId="ADAL" clId="{D0368616-F321-4758-9376-2EEAA28A86FA}" dt="2021-02-05T19:55:29.523" v="660" actId="2711"/>
          <ac:spMkLst>
            <pc:docMk/>
            <pc:sldMk cId="3067509520" sldId="465"/>
            <ac:spMk id="30" creationId="{E3FADAD7-880A-4440-9AB3-6513A161FEAC}"/>
          </ac:spMkLst>
        </pc:spChg>
        <pc:spChg chg="mod">
          <ac:chgData name="スリ　スラストリ" userId="033a89a0-9770-4b4e-8c46-55370294d7f3" providerId="ADAL" clId="{D0368616-F321-4758-9376-2EEAA28A86FA}" dt="2021-02-05T19:55:29.523" v="660" actId="2711"/>
          <ac:spMkLst>
            <pc:docMk/>
            <pc:sldMk cId="3067509520" sldId="465"/>
            <ac:spMk id="32" creationId="{B2592641-D598-43D2-AC30-C06BB7109A7E}"/>
          </ac:spMkLst>
        </pc:spChg>
        <pc:spChg chg="mod">
          <ac:chgData name="スリ　スラストリ" userId="033a89a0-9770-4b4e-8c46-55370294d7f3" providerId="ADAL" clId="{D0368616-F321-4758-9376-2EEAA28A86FA}" dt="2021-02-05T19:55:29.523" v="660" actId="2711"/>
          <ac:spMkLst>
            <pc:docMk/>
            <pc:sldMk cId="3067509520" sldId="465"/>
            <ac:spMk id="34" creationId="{BF8E6819-CB21-48A0-97A4-24C9B814ACD5}"/>
          </ac:spMkLst>
        </pc:spChg>
        <pc:spChg chg="mod">
          <ac:chgData name="スリ　スラストリ" userId="033a89a0-9770-4b4e-8c46-55370294d7f3" providerId="ADAL" clId="{D0368616-F321-4758-9376-2EEAA28A86FA}" dt="2021-02-05T19:55:29.523" v="660" actId="2711"/>
          <ac:spMkLst>
            <pc:docMk/>
            <pc:sldMk cId="3067509520" sldId="465"/>
            <ac:spMk id="36" creationId="{2C61B5E3-4185-448C-897D-88D560C540EB}"/>
          </ac:spMkLst>
        </pc:spChg>
        <pc:spChg chg="mod">
          <ac:chgData name="スリ　スラストリ" userId="033a89a0-9770-4b4e-8c46-55370294d7f3" providerId="ADAL" clId="{D0368616-F321-4758-9376-2EEAA28A86FA}" dt="2021-02-05T19:55:29.523" v="660" actId="2711"/>
          <ac:spMkLst>
            <pc:docMk/>
            <pc:sldMk cId="3067509520" sldId="465"/>
            <ac:spMk id="38" creationId="{6D21D735-2E0B-4C74-A697-6F60A725FE3C}"/>
          </ac:spMkLst>
        </pc:spChg>
      </pc:sldChg>
      <pc:sldChg chg="modSp mod">
        <pc:chgData name="スリ　スラストリ" userId="033a89a0-9770-4b4e-8c46-55370294d7f3" providerId="ADAL" clId="{D0368616-F321-4758-9376-2EEAA28A86FA}" dt="2021-02-05T19:57:10.883" v="676" actId="20577"/>
        <pc:sldMkLst>
          <pc:docMk/>
          <pc:sldMk cId="3971948739" sldId="466"/>
        </pc:sldMkLst>
        <pc:spChg chg="mod">
          <ac:chgData name="スリ　スラストリ" userId="033a89a0-9770-4b4e-8c46-55370294d7f3" providerId="ADAL" clId="{D0368616-F321-4758-9376-2EEAA28A86FA}" dt="2021-02-05T19:57:05.391" v="672" actId="2711"/>
          <ac:spMkLst>
            <pc:docMk/>
            <pc:sldMk cId="3971948739" sldId="466"/>
            <ac:spMk id="2" creationId="{47838BDD-59D7-41D7-8AF7-23637E4025E3}"/>
          </ac:spMkLst>
        </pc:spChg>
        <pc:spChg chg="mod">
          <ac:chgData name="スリ　スラストリ" userId="033a89a0-9770-4b4e-8c46-55370294d7f3" providerId="ADAL" clId="{D0368616-F321-4758-9376-2EEAA28A86FA}" dt="2021-02-05T19:57:05.391" v="672" actId="2711"/>
          <ac:spMkLst>
            <pc:docMk/>
            <pc:sldMk cId="3971948739" sldId="466"/>
            <ac:spMk id="3" creationId="{005B8645-9F30-4C0A-BB5A-D1DDBFDEC5C1}"/>
          </ac:spMkLst>
        </pc:spChg>
        <pc:spChg chg="mod">
          <ac:chgData name="スリ　スラストリ" userId="033a89a0-9770-4b4e-8c46-55370294d7f3" providerId="ADAL" clId="{D0368616-F321-4758-9376-2EEAA28A86FA}" dt="2021-02-05T19:57:05.391" v="672" actId="2711"/>
          <ac:spMkLst>
            <pc:docMk/>
            <pc:sldMk cId="3971948739" sldId="466"/>
            <ac:spMk id="4" creationId="{00000000-0000-0000-0000-000000000000}"/>
          </ac:spMkLst>
        </pc:spChg>
        <pc:spChg chg="mod">
          <ac:chgData name="スリ　スラストリ" userId="033a89a0-9770-4b4e-8c46-55370294d7f3" providerId="ADAL" clId="{D0368616-F321-4758-9376-2EEAA28A86FA}" dt="2021-02-05T19:57:05.391" v="672" actId="2711"/>
          <ac:spMkLst>
            <pc:docMk/>
            <pc:sldMk cId="3971948739" sldId="466"/>
            <ac:spMk id="5" creationId="{25BAD455-C723-4631-8C83-EA0431FC2461}"/>
          </ac:spMkLst>
        </pc:spChg>
        <pc:spChg chg="mod">
          <ac:chgData name="スリ　スラストリ" userId="033a89a0-9770-4b4e-8c46-55370294d7f3" providerId="ADAL" clId="{D0368616-F321-4758-9376-2EEAA28A86FA}" dt="2021-02-05T19:57:10.883" v="676" actId="20577"/>
          <ac:spMkLst>
            <pc:docMk/>
            <pc:sldMk cId="3971948739" sldId="466"/>
            <ac:spMk id="6" creationId="{00000000-0000-0000-0000-000000000000}"/>
          </ac:spMkLst>
        </pc:spChg>
        <pc:spChg chg="mod">
          <ac:chgData name="スリ　スラストリ" userId="033a89a0-9770-4b4e-8c46-55370294d7f3" providerId="ADAL" clId="{D0368616-F321-4758-9376-2EEAA28A86FA}" dt="2021-02-05T19:57:05.391" v="672" actId="2711"/>
          <ac:spMkLst>
            <pc:docMk/>
            <pc:sldMk cId="3971948739" sldId="466"/>
            <ac:spMk id="7" creationId="{00000000-0000-0000-0000-000000000000}"/>
          </ac:spMkLst>
        </pc:spChg>
        <pc:spChg chg="mod">
          <ac:chgData name="スリ　スラストリ" userId="033a89a0-9770-4b4e-8c46-55370294d7f3" providerId="ADAL" clId="{D0368616-F321-4758-9376-2EEAA28A86FA}" dt="2021-02-05T19:57:05.391" v="672" actId="2711"/>
          <ac:spMkLst>
            <pc:docMk/>
            <pc:sldMk cId="3971948739" sldId="466"/>
            <ac:spMk id="9" creationId="{00000000-0000-0000-0000-000000000000}"/>
          </ac:spMkLst>
        </pc:spChg>
        <pc:spChg chg="mod">
          <ac:chgData name="スリ　スラストリ" userId="033a89a0-9770-4b4e-8c46-55370294d7f3" providerId="ADAL" clId="{D0368616-F321-4758-9376-2EEAA28A86FA}" dt="2021-02-05T19:57:05.391" v="672" actId="2711"/>
          <ac:spMkLst>
            <pc:docMk/>
            <pc:sldMk cId="3971948739" sldId="466"/>
            <ac:spMk id="14" creationId="{B443181E-4BB7-4506-B326-B576E3E62337}"/>
          </ac:spMkLst>
        </pc:spChg>
        <pc:spChg chg="mod">
          <ac:chgData name="スリ　スラストリ" userId="033a89a0-9770-4b4e-8c46-55370294d7f3" providerId="ADAL" clId="{D0368616-F321-4758-9376-2EEAA28A86FA}" dt="2021-02-05T19:57:05.391" v="672" actId="2711"/>
          <ac:spMkLst>
            <pc:docMk/>
            <pc:sldMk cId="3971948739" sldId="466"/>
            <ac:spMk id="16" creationId="{592A277C-07B4-4030-A56C-1564B3926E07}"/>
          </ac:spMkLst>
        </pc:spChg>
        <pc:spChg chg="mod">
          <ac:chgData name="スリ　スラストリ" userId="033a89a0-9770-4b4e-8c46-55370294d7f3" providerId="ADAL" clId="{D0368616-F321-4758-9376-2EEAA28A86FA}" dt="2021-02-05T19:57:05.391" v="672" actId="2711"/>
          <ac:spMkLst>
            <pc:docMk/>
            <pc:sldMk cId="3971948739" sldId="466"/>
            <ac:spMk id="18" creationId="{1D1BC32B-11F9-419B-9D3E-0E0062E53449}"/>
          </ac:spMkLst>
        </pc:spChg>
        <pc:spChg chg="mod">
          <ac:chgData name="スリ　スラストリ" userId="033a89a0-9770-4b4e-8c46-55370294d7f3" providerId="ADAL" clId="{D0368616-F321-4758-9376-2EEAA28A86FA}" dt="2021-02-05T19:57:05.391" v="672" actId="2711"/>
          <ac:spMkLst>
            <pc:docMk/>
            <pc:sldMk cId="3971948739" sldId="466"/>
            <ac:spMk id="20" creationId="{B73EE7A7-D549-4CCF-9EEA-82448482D088}"/>
          </ac:spMkLst>
        </pc:spChg>
        <pc:spChg chg="mod">
          <ac:chgData name="スリ　スラストリ" userId="033a89a0-9770-4b4e-8c46-55370294d7f3" providerId="ADAL" clId="{D0368616-F321-4758-9376-2EEAA28A86FA}" dt="2021-02-05T19:57:05.391" v="672" actId="2711"/>
          <ac:spMkLst>
            <pc:docMk/>
            <pc:sldMk cId="3971948739" sldId="466"/>
            <ac:spMk id="22" creationId="{B4DED57D-56C6-421B-807D-7684E384F06E}"/>
          </ac:spMkLst>
        </pc:spChg>
        <pc:spChg chg="mod">
          <ac:chgData name="スリ　スラストリ" userId="033a89a0-9770-4b4e-8c46-55370294d7f3" providerId="ADAL" clId="{D0368616-F321-4758-9376-2EEAA28A86FA}" dt="2021-02-05T19:57:05.391" v="672" actId="2711"/>
          <ac:spMkLst>
            <pc:docMk/>
            <pc:sldMk cId="3971948739" sldId="466"/>
            <ac:spMk id="24" creationId="{806D7197-91CB-4B31-9619-EBDBC576E38B}"/>
          </ac:spMkLst>
        </pc:spChg>
        <pc:spChg chg="mod">
          <ac:chgData name="スリ　スラストリ" userId="033a89a0-9770-4b4e-8c46-55370294d7f3" providerId="ADAL" clId="{D0368616-F321-4758-9376-2EEAA28A86FA}" dt="2021-02-05T19:57:05.391" v="672" actId="2711"/>
          <ac:spMkLst>
            <pc:docMk/>
            <pc:sldMk cId="3971948739" sldId="466"/>
            <ac:spMk id="26" creationId="{CB7D8000-EBC6-45A3-81C5-D6E056993634}"/>
          </ac:spMkLst>
        </pc:spChg>
        <pc:spChg chg="mod">
          <ac:chgData name="スリ　スラストリ" userId="033a89a0-9770-4b4e-8c46-55370294d7f3" providerId="ADAL" clId="{D0368616-F321-4758-9376-2EEAA28A86FA}" dt="2021-02-05T19:57:05.391" v="672" actId="2711"/>
          <ac:spMkLst>
            <pc:docMk/>
            <pc:sldMk cId="3971948739" sldId="466"/>
            <ac:spMk id="28" creationId="{17356A43-790C-4E18-B3B0-625BCF070CC4}"/>
          </ac:spMkLst>
        </pc:spChg>
        <pc:spChg chg="mod">
          <ac:chgData name="スリ　スラストリ" userId="033a89a0-9770-4b4e-8c46-55370294d7f3" providerId="ADAL" clId="{D0368616-F321-4758-9376-2EEAA28A86FA}" dt="2021-02-05T19:57:05.391" v="672" actId="2711"/>
          <ac:spMkLst>
            <pc:docMk/>
            <pc:sldMk cId="3971948739" sldId="466"/>
            <ac:spMk id="30" creationId="{EE40B2C8-2868-4D99-A48A-4C854588404D}"/>
          </ac:spMkLst>
        </pc:spChg>
        <pc:spChg chg="mod">
          <ac:chgData name="スリ　スラストリ" userId="033a89a0-9770-4b4e-8c46-55370294d7f3" providerId="ADAL" clId="{D0368616-F321-4758-9376-2EEAA28A86FA}" dt="2021-02-05T19:57:05.391" v="672" actId="2711"/>
          <ac:spMkLst>
            <pc:docMk/>
            <pc:sldMk cId="3971948739" sldId="466"/>
            <ac:spMk id="32" creationId="{81618BA9-56AD-4660-AD53-E6BB36F8975B}"/>
          </ac:spMkLst>
        </pc:spChg>
        <pc:spChg chg="mod">
          <ac:chgData name="スリ　スラストリ" userId="033a89a0-9770-4b4e-8c46-55370294d7f3" providerId="ADAL" clId="{D0368616-F321-4758-9376-2EEAA28A86FA}" dt="2021-02-05T19:57:05.391" v="672" actId="2711"/>
          <ac:spMkLst>
            <pc:docMk/>
            <pc:sldMk cId="3971948739" sldId="466"/>
            <ac:spMk id="34" creationId="{3B5660B9-9A20-4475-A1B1-FA180DDF102E}"/>
          </ac:spMkLst>
        </pc:spChg>
      </pc:sldChg>
    </pc:docChg>
  </pc:docChgLst>
  <pc:docChgLst>
    <pc:chgData name="ナバーロ　タハール" userId="S::j-navarro@orj.co.jp::8b875554-2d1f-43a9-a6a1-b12d1fd63ca0" providerId="AD" clId="Web-{42A5E0B3-DB68-1A1F-B503-DD7543F6E4AB}"/>
    <pc:docChg chg="modSld">
      <pc:chgData name="ナバーロ　タハール" userId="S::j-navarro@orj.co.jp::8b875554-2d1f-43a9-a6a1-b12d1fd63ca0" providerId="AD" clId="Web-{42A5E0B3-DB68-1A1F-B503-DD7543F6E4AB}" dt="2021-02-06T08:33:38.776" v="30"/>
      <pc:docMkLst>
        <pc:docMk/>
      </pc:docMkLst>
      <pc:sldChg chg="modSp">
        <pc:chgData name="ナバーロ　タハール" userId="S::j-navarro@orj.co.jp::8b875554-2d1f-43a9-a6a1-b12d1fd63ca0" providerId="AD" clId="Web-{42A5E0B3-DB68-1A1F-B503-DD7543F6E4AB}" dt="2021-02-06T07:30:22.122" v="29" actId="20577"/>
        <pc:sldMkLst>
          <pc:docMk/>
          <pc:sldMk cId="2834000682" sldId="379"/>
        </pc:sldMkLst>
        <pc:spChg chg="mod">
          <ac:chgData name="ナバーロ　タハール" userId="S::j-navarro@orj.co.jp::8b875554-2d1f-43a9-a6a1-b12d1fd63ca0" providerId="AD" clId="Web-{42A5E0B3-DB68-1A1F-B503-DD7543F6E4AB}" dt="2021-02-06T07:30:22.122" v="29" actId="20577"/>
          <ac:spMkLst>
            <pc:docMk/>
            <pc:sldMk cId="2834000682" sldId="379"/>
            <ac:spMk id="9" creationId="{00000000-0000-0000-0000-000000000000}"/>
          </ac:spMkLst>
        </pc:spChg>
      </pc:sldChg>
      <pc:sldChg chg="delSp">
        <pc:chgData name="ナバーロ　タハール" userId="S::j-navarro@orj.co.jp::8b875554-2d1f-43a9-a6a1-b12d1fd63ca0" providerId="AD" clId="Web-{42A5E0B3-DB68-1A1F-B503-DD7543F6E4AB}" dt="2021-02-06T08:33:38.776" v="30"/>
        <pc:sldMkLst>
          <pc:docMk/>
          <pc:sldMk cId="2600199549" sldId="384"/>
        </pc:sldMkLst>
        <pc:spChg chg="del">
          <ac:chgData name="ナバーロ　タハール" userId="S::j-navarro@orj.co.jp::8b875554-2d1f-43a9-a6a1-b12d1fd63ca0" providerId="AD" clId="Web-{42A5E0B3-DB68-1A1F-B503-DD7543F6E4AB}" dt="2021-02-06T08:33:38.776" v="30"/>
          <ac:spMkLst>
            <pc:docMk/>
            <pc:sldMk cId="2600199549" sldId="384"/>
            <ac:spMk id="3" creationId="{F1138FDD-7EE4-48CC-BEB1-504BDCF84F0F}"/>
          </ac:spMkLst>
        </pc:spChg>
      </pc:sldChg>
    </pc:docChg>
  </pc:docChgLst>
  <pc:docChgLst>
    <pc:chgData name="ナバーロ　タハール" userId="S::j-navarro@orj.co.jp::8b875554-2d1f-43a9-a6a1-b12d1fd63ca0" providerId="AD" clId="Web-{E0EA8181-8A79-4ED8-8275-FF0E1CFB5451}"/>
    <pc:docChg chg="modSld">
      <pc:chgData name="ナバーロ　タハール" userId="S::j-navarro@orj.co.jp::8b875554-2d1f-43a9-a6a1-b12d1fd63ca0" providerId="AD" clId="Web-{E0EA8181-8A79-4ED8-8275-FF0E1CFB5451}" dt="2021-02-05T04:59:55.200" v="91" actId="20577"/>
      <pc:docMkLst>
        <pc:docMk/>
      </pc:docMkLst>
      <pc:sldChg chg="modSp">
        <pc:chgData name="ナバーロ　タハール" userId="S::j-navarro@orj.co.jp::8b875554-2d1f-43a9-a6a1-b12d1fd63ca0" providerId="AD" clId="Web-{E0EA8181-8A79-4ED8-8275-FF0E1CFB5451}" dt="2021-02-05T04:54:31.584" v="76" actId="20577"/>
        <pc:sldMkLst>
          <pc:docMk/>
          <pc:sldMk cId="1401521362" sldId="400"/>
        </pc:sldMkLst>
        <pc:spChg chg="mod">
          <ac:chgData name="ナバーロ　タハール" userId="S::j-navarro@orj.co.jp::8b875554-2d1f-43a9-a6a1-b12d1fd63ca0" providerId="AD" clId="Web-{E0EA8181-8A79-4ED8-8275-FF0E1CFB5451}" dt="2021-02-05T04:53:26.692" v="56" actId="20577"/>
          <ac:spMkLst>
            <pc:docMk/>
            <pc:sldMk cId="1401521362" sldId="400"/>
            <ac:spMk id="4" creationId="{00000000-0000-0000-0000-000000000000}"/>
          </ac:spMkLst>
        </pc:spChg>
        <pc:spChg chg="mod">
          <ac:chgData name="ナバーロ　タハール" userId="S::j-navarro@orj.co.jp::8b875554-2d1f-43a9-a6a1-b12d1fd63ca0" providerId="AD" clId="Web-{E0EA8181-8A79-4ED8-8275-FF0E1CFB5451}" dt="2021-02-05T04:54:31.584" v="76" actId="20577"/>
          <ac:spMkLst>
            <pc:docMk/>
            <pc:sldMk cId="1401521362" sldId="400"/>
            <ac:spMk id="12" creationId="{00000000-0000-0000-0000-000000000000}"/>
          </ac:spMkLst>
        </pc:spChg>
      </pc:sldChg>
      <pc:sldChg chg="modSp">
        <pc:chgData name="ナバーロ　タハール" userId="S::j-navarro@orj.co.jp::8b875554-2d1f-43a9-a6a1-b12d1fd63ca0" providerId="AD" clId="Web-{E0EA8181-8A79-4ED8-8275-FF0E1CFB5451}" dt="2021-02-05T04:59:55.200" v="91" actId="20577"/>
        <pc:sldMkLst>
          <pc:docMk/>
          <pc:sldMk cId="3107992019" sldId="401"/>
        </pc:sldMkLst>
        <pc:spChg chg="mod">
          <ac:chgData name="ナバーロ　タハール" userId="S::j-navarro@orj.co.jp::8b875554-2d1f-43a9-a6a1-b12d1fd63ca0" providerId="AD" clId="Web-{E0EA8181-8A79-4ED8-8275-FF0E1CFB5451}" dt="2021-02-05T04:56:24.102" v="79" actId="20577"/>
          <ac:spMkLst>
            <pc:docMk/>
            <pc:sldMk cId="3107992019" sldId="401"/>
            <ac:spMk id="4" creationId="{00000000-0000-0000-0000-000000000000}"/>
          </ac:spMkLst>
        </pc:spChg>
        <pc:spChg chg="mod">
          <ac:chgData name="ナバーロ　タハール" userId="S::j-navarro@orj.co.jp::8b875554-2d1f-43a9-a6a1-b12d1fd63ca0" providerId="AD" clId="Web-{E0EA8181-8A79-4ED8-8275-FF0E1CFB5451}" dt="2021-02-05T04:59:29.871" v="89" actId="20577"/>
          <ac:spMkLst>
            <pc:docMk/>
            <pc:sldMk cId="3107992019" sldId="401"/>
            <ac:spMk id="14" creationId="{00000000-0000-0000-0000-000000000000}"/>
          </ac:spMkLst>
        </pc:spChg>
        <pc:spChg chg="mod">
          <ac:chgData name="ナバーロ　タハール" userId="S::j-navarro@orj.co.jp::8b875554-2d1f-43a9-a6a1-b12d1fd63ca0" providerId="AD" clId="Web-{E0EA8181-8A79-4ED8-8275-FF0E1CFB5451}" dt="2021-02-05T04:59:55.200" v="91" actId="20577"/>
          <ac:spMkLst>
            <pc:docMk/>
            <pc:sldMk cId="3107992019" sldId="401"/>
            <ac:spMk id="15" creationId="{00000000-0000-0000-0000-000000000000}"/>
          </ac:spMkLst>
        </pc:spChg>
      </pc:sldChg>
      <pc:sldChg chg="modSp">
        <pc:chgData name="ナバーロ　タハール" userId="S::j-navarro@orj.co.jp::8b875554-2d1f-43a9-a6a1-b12d1fd63ca0" providerId="AD" clId="Web-{E0EA8181-8A79-4ED8-8275-FF0E1CFB5451}" dt="2021-02-05T04:56:48.118" v="83" actId="20577"/>
        <pc:sldMkLst>
          <pc:docMk/>
          <pc:sldMk cId="2683067529" sldId="402"/>
        </pc:sldMkLst>
        <pc:spChg chg="mod">
          <ac:chgData name="ナバーロ　タハール" userId="S::j-navarro@orj.co.jp::8b875554-2d1f-43a9-a6a1-b12d1fd63ca0" providerId="AD" clId="Web-{E0EA8181-8A79-4ED8-8275-FF0E1CFB5451}" dt="2021-02-05T04:56:48.118" v="83" actId="20577"/>
          <ac:spMkLst>
            <pc:docMk/>
            <pc:sldMk cId="2683067529" sldId="402"/>
            <ac:spMk id="4" creationId="{00000000-0000-0000-0000-000000000000}"/>
          </ac:spMkLst>
        </pc:spChg>
        <pc:spChg chg="mod">
          <ac:chgData name="ナバーロ　タハール" userId="S::j-navarro@orj.co.jp::8b875554-2d1f-43a9-a6a1-b12d1fd63ca0" providerId="AD" clId="Web-{E0EA8181-8A79-4ED8-8275-FF0E1CFB5451}" dt="2021-02-05T04:00:06.928" v="17" actId="20577"/>
          <ac:spMkLst>
            <pc:docMk/>
            <pc:sldMk cId="2683067529" sldId="402"/>
            <ac:spMk id="6" creationId="{00000000-0000-0000-0000-000000000000}"/>
          </ac:spMkLst>
        </pc:spChg>
      </pc:sldChg>
      <pc:sldChg chg="modSp">
        <pc:chgData name="ナバーロ　タハール" userId="S::j-navarro@orj.co.jp::8b875554-2d1f-43a9-a6a1-b12d1fd63ca0" providerId="AD" clId="Web-{E0EA8181-8A79-4ED8-8275-FF0E1CFB5451}" dt="2021-02-05T04:56:34.352" v="81" actId="20577"/>
        <pc:sldMkLst>
          <pc:docMk/>
          <pc:sldMk cId="4175877792" sldId="403"/>
        </pc:sldMkLst>
        <pc:spChg chg="mod">
          <ac:chgData name="ナバーロ　タハール" userId="S::j-navarro@orj.co.jp::8b875554-2d1f-43a9-a6a1-b12d1fd63ca0" providerId="AD" clId="Web-{E0EA8181-8A79-4ED8-8275-FF0E1CFB5451}" dt="2021-02-05T04:56:34.352" v="81" actId="20577"/>
          <ac:spMkLst>
            <pc:docMk/>
            <pc:sldMk cId="4175877792" sldId="403"/>
            <ac:spMk id="4" creationId="{00000000-0000-0000-0000-000000000000}"/>
          </ac:spMkLst>
        </pc:spChg>
      </pc:sldChg>
      <pc:sldChg chg="modSp">
        <pc:chgData name="ナバーロ　タハール" userId="S::j-navarro@orj.co.jp::8b875554-2d1f-43a9-a6a1-b12d1fd63ca0" providerId="AD" clId="Web-{E0EA8181-8A79-4ED8-8275-FF0E1CFB5451}" dt="2021-02-05T04:57:18.791" v="86" actId="20577"/>
        <pc:sldMkLst>
          <pc:docMk/>
          <pc:sldMk cId="845671330" sldId="404"/>
        </pc:sldMkLst>
        <pc:spChg chg="mod">
          <ac:chgData name="ナバーロ　タハール" userId="S::j-navarro@orj.co.jp::8b875554-2d1f-43a9-a6a1-b12d1fd63ca0" providerId="AD" clId="Web-{E0EA8181-8A79-4ED8-8275-FF0E1CFB5451}" dt="2021-02-05T04:57:18.791" v="86" actId="20577"/>
          <ac:spMkLst>
            <pc:docMk/>
            <pc:sldMk cId="845671330" sldId="404"/>
            <ac:spMk id="4" creationId="{00000000-0000-0000-0000-000000000000}"/>
          </ac:spMkLst>
        </pc:spChg>
        <pc:spChg chg="mod">
          <ac:chgData name="ナバーロ　タハール" userId="S::j-navarro@orj.co.jp::8b875554-2d1f-43a9-a6a1-b12d1fd63ca0" providerId="AD" clId="Web-{E0EA8181-8A79-4ED8-8275-FF0E1CFB5451}" dt="2021-02-05T04:00:46.757" v="28" actId="20577"/>
          <ac:spMkLst>
            <pc:docMk/>
            <pc:sldMk cId="845671330" sldId="404"/>
            <ac:spMk id="6" creationId="{00000000-0000-0000-0000-000000000000}"/>
          </ac:spMkLst>
        </pc:spChg>
      </pc:sldChg>
      <pc:sldChg chg="modSp">
        <pc:chgData name="ナバーロ　タハール" userId="S::j-navarro@orj.co.jp::8b875554-2d1f-43a9-a6a1-b12d1fd63ca0" providerId="AD" clId="Web-{E0EA8181-8A79-4ED8-8275-FF0E1CFB5451}" dt="2021-02-05T04:01:04.867" v="36" actId="20577"/>
        <pc:sldMkLst>
          <pc:docMk/>
          <pc:sldMk cId="2675091541" sldId="405"/>
        </pc:sldMkLst>
        <pc:spChg chg="mod">
          <ac:chgData name="ナバーロ　タハール" userId="S::j-navarro@orj.co.jp::8b875554-2d1f-43a9-a6a1-b12d1fd63ca0" providerId="AD" clId="Web-{E0EA8181-8A79-4ED8-8275-FF0E1CFB5451}" dt="2021-02-05T04:01:04.867" v="36" actId="20577"/>
          <ac:spMkLst>
            <pc:docMk/>
            <pc:sldMk cId="2675091541" sldId="405"/>
            <ac:spMk id="6" creationId="{00000000-0000-0000-0000-000000000000}"/>
          </ac:spMkLst>
        </pc:spChg>
      </pc:sldChg>
      <pc:sldChg chg="modSp">
        <pc:chgData name="ナバーロ　タハール" userId="S::j-navarro@orj.co.jp::8b875554-2d1f-43a9-a6a1-b12d1fd63ca0" providerId="AD" clId="Web-{E0EA8181-8A79-4ED8-8275-FF0E1CFB5451}" dt="2021-02-05T04:01:18.039" v="44" actId="20577"/>
        <pc:sldMkLst>
          <pc:docMk/>
          <pc:sldMk cId="1636015143" sldId="406"/>
        </pc:sldMkLst>
        <pc:spChg chg="mod">
          <ac:chgData name="ナバーロ　タハール" userId="S::j-navarro@orj.co.jp::8b875554-2d1f-43a9-a6a1-b12d1fd63ca0" providerId="AD" clId="Web-{E0EA8181-8A79-4ED8-8275-FF0E1CFB5451}" dt="2021-02-05T04:01:18.039" v="44" actId="20577"/>
          <ac:spMkLst>
            <pc:docMk/>
            <pc:sldMk cId="1636015143" sldId="406"/>
            <ac:spMk id="6" creationId="{00000000-0000-0000-0000-000000000000}"/>
          </ac:spMkLst>
        </pc:spChg>
      </pc:sldChg>
      <pc:sldChg chg="modSp">
        <pc:chgData name="ナバーロ　タハール" userId="S::j-navarro@orj.co.jp::8b875554-2d1f-43a9-a6a1-b12d1fd63ca0" providerId="AD" clId="Web-{E0EA8181-8A79-4ED8-8275-FF0E1CFB5451}" dt="2021-02-05T04:01:38.992" v="53" actId="20577"/>
        <pc:sldMkLst>
          <pc:docMk/>
          <pc:sldMk cId="453964634" sldId="407"/>
        </pc:sldMkLst>
        <pc:spChg chg="mod">
          <ac:chgData name="ナバーロ　タハール" userId="S::j-navarro@orj.co.jp::8b875554-2d1f-43a9-a6a1-b12d1fd63ca0" providerId="AD" clId="Web-{E0EA8181-8A79-4ED8-8275-FF0E1CFB5451}" dt="2021-02-05T04:01:38.992" v="53" actId="20577"/>
          <ac:spMkLst>
            <pc:docMk/>
            <pc:sldMk cId="453964634" sldId="407"/>
            <ac:spMk id="6" creationId="{00000000-0000-0000-0000-000000000000}"/>
          </ac:spMkLst>
        </pc:spChg>
      </pc:sldChg>
      <pc:sldChg chg="modSp">
        <pc:chgData name="ナバーロ　タハール" userId="S::j-navarro@orj.co.jp::8b875554-2d1f-43a9-a6a1-b12d1fd63ca0" providerId="AD" clId="Web-{E0EA8181-8A79-4ED8-8275-FF0E1CFB5451}" dt="2021-02-05T04:56:54.149" v="84" actId="20577"/>
        <pc:sldMkLst>
          <pc:docMk/>
          <pc:sldMk cId="1986063532" sldId="445"/>
        </pc:sldMkLst>
        <pc:spChg chg="mod">
          <ac:chgData name="ナバーロ　タハール" userId="S::j-navarro@orj.co.jp::8b875554-2d1f-43a9-a6a1-b12d1fd63ca0" providerId="AD" clId="Web-{E0EA8181-8A79-4ED8-8275-FF0E1CFB5451}" dt="2021-02-05T04:56:54.149" v="84" actId="20577"/>
          <ac:spMkLst>
            <pc:docMk/>
            <pc:sldMk cId="1986063532" sldId="445"/>
            <ac:spMk id="4" creationId="{00000000-0000-0000-0000-000000000000}"/>
          </ac:spMkLst>
        </pc:spChg>
        <pc:spChg chg="mod">
          <ac:chgData name="ナバーロ　タハール" userId="S::j-navarro@orj.co.jp::8b875554-2d1f-43a9-a6a1-b12d1fd63ca0" providerId="AD" clId="Web-{E0EA8181-8A79-4ED8-8275-FF0E1CFB5451}" dt="2021-02-05T04:00:19.100" v="20" actId="20577"/>
          <ac:spMkLst>
            <pc:docMk/>
            <pc:sldMk cId="1986063532" sldId="445"/>
            <ac:spMk id="6" creationId="{00000000-0000-0000-0000-000000000000}"/>
          </ac:spMkLst>
        </pc:spChg>
      </pc:sldChg>
      <pc:sldChg chg="modSp">
        <pc:chgData name="ナバーロ　タハール" userId="S::j-navarro@orj.co.jp::8b875554-2d1f-43a9-a6a1-b12d1fd63ca0" providerId="AD" clId="Web-{E0EA8181-8A79-4ED8-8275-FF0E1CFB5451}" dt="2021-02-05T04:56:39.399" v="82" actId="20577"/>
        <pc:sldMkLst>
          <pc:docMk/>
          <pc:sldMk cId="368542321" sldId="446"/>
        </pc:sldMkLst>
        <pc:spChg chg="mod">
          <ac:chgData name="ナバーロ　タハール" userId="S::j-navarro@orj.co.jp::8b875554-2d1f-43a9-a6a1-b12d1fd63ca0" providerId="AD" clId="Web-{E0EA8181-8A79-4ED8-8275-FF0E1CFB5451}" dt="2021-02-05T04:56:39.399" v="82" actId="20577"/>
          <ac:spMkLst>
            <pc:docMk/>
            <pc:sldMk cId="368542321" sldId="446"/>
            <ac:spMk id="4" creationId="{00000000-0000-0000-0000-000000000000}"/>
          </ac:spMkLst>
        </pc:spChg>
        <pc:spChg chg="mod">
          <ac:chgData name="ナバーロ　タハール" userId="S::j-navarro@orj.co.jp::8b875554-2d1f-43a9-a6a1-b12d1fd63ca0" providerId="AD" clId="Web-{E0EA8181-8A79-4ED8-8275-FF0E1CFB5451}" dt="2021-02-05T03:59:51.615" v="15" actId="20577"/>
          <ac:spMkLst>
            <pc:docMk/>
            <pc:sldMk cId="368542321" sldId="446"/>
            <ac:spMk id="6" creationId="{00000000-0000-0000-0000-000000000000}"/>
          </ac:spMkLst>
        </pc:spChg>
      </pc:sldChg>
      <pc:sldChg chg="modSp">
        <pc:chgData name="ナバーロ　タハール" userId="S::j-navarro@orj.co.jp::8b875554-2d1f-43a9-a6a1-b12d1fd63ca0" providerId="AD" clId="Web-{E0EA8181-8A79-4ED8-8275-FF0E1CFB5451}" dt="2021-02-05T04:56:28.743" v="80" actId="20577"/>
        <pc:sldMkLst>
          <pc:docMk/>
          <pc:sldMk cId="2443388401" sldId="447"/>
        </pc:sldMkLst>
        <pc:spChg chg="mod">
          <ac:chgData name="ナバーロ　タハール" userId="S::j-navarro@orj.co.jp::8b875554-2d1f-43a9-a6a1-b12d1fd63ca0" providerId="AD" clId="Web-{E0EA8181-8A79-4ED8-8275-FF0E1CFB5451}" dt="2021-02-05T04:56:28.743" v="80" actId="20577"/>
          <ac:spMkLst>
            <pc:docMk/>
            <pc:sldMk cId="2443388401" sldId="447"/>
            <ac:spMk id="4" creationId="{00000000-0000-0000-0000-000000000000}"/>
          </ac:spMkLst>
        </pc:spChg>
      </pc:sldChg>
    </pc:docChg>
  </pc:docChgLst>
  <pc:docChgLst>
    <pc:chgData name="ガルシアヴィラ　ブレンダイヴォンヌ" userId="S::i-garcia@orj.co.jp::fe0589c0-c607-4978-abf3-050a430fb4b3" providerId="AD" clId="Web-{08D61D2B-5FE7-ED8A-1A97-4FD5A02D05E1}"/>
    <pc:docChg chg="modSld">
      <pc:chgData name="ガルシアヴィラ　ブレンダイヴォンヌ" userId="S::i-garcia@orj.co.jp::fe0589c0-c607-4978-abf3-050a430fb4b3" providerId="AD" clId="Web-{08D61D2B-5FE7-ED8A-1A97-4FD5A02D05E1}" dt="2021-02-06T02:02:39.132" v="2" actId="1076"/>
      <pc:docMkLst>
        <pc:docMk/>
      </pc:docMkLst>
      <pc:sldChg chg="modSp">
        <pc:chgData name="ガルシアヴィラ　ブレンダイヴォンヌ" userId="S::i-garcia@orj.co.jp::fe0589c0-c607-4978-abf3-050a430fb4b3" providerId="AD" clId="Web-{08D61D2B-5FE7-ED8A-1A97-4FD5A02D05E1}" dt="2021-02-06T02:02:39.132" v="2" actId="1076"/>
        <pc:sldMkLst>
          <pc:docMk/>
          <pc:sldMk cId="1639839120" sldId="455"/>
        </pc:sldMkLst>
        <pc:spChg chg="mod">
          <ac:chgData name="ガルシアヴィラ　ブレンダイヴォンヌ" userId="S::i-garcia@orj.co.jp::fe0589c0-c607-4978-abf3-050a430fb4b3" providerId="AD" clId="Web-{08D61D2B-5FE7-ED8A-1A97-4FD5A02D05E1}" dt="2021-02-06T02:02:39.132" v="2" actId="1076"/>
          <ac:spMkLst>
            <pc:docMk/>
            <pc:sldMk cId="1639839120" sldId="455"/>
            <ac:spMk id="13" creationId="{00AE5A04-914E-40B5-9362-89D8CC961AFF}"/>
          </ac:spMkLst>
        </pc:spChg>
      </pc:sldChg>
    </pc:docChg>
  </pc:docChgLst>
  <pc:docChgLst>
    <pc:chgData name="ナバーロ　タハール" userId="S::j-navarro@orj.co.jp::8b875554-2d1f-43a9-a6a1-b12d1fd63ca0" providerId="AD" clId="Web-{F321D776-9F95-FBD1-C08B-291C51FF9721}"/>
    <pc:docChg chg="modSld">
      <pc:chgData name="ナバーロ　タハール" userId="S::j-navarro@orj.co.jp::8b875554-2d1f-43a9-a6a1-b12d1fd63ca0" providerId="AD" clId="Web-{F321D776-9F95-FBD1-C08B-291C51FF9721}" dt="2021-02-04T04:31:44.416" v="50" actId="20577"/>
      <pc:docMkLst>
        <pc:docMk/>
      </pc:docMkLst>
      <pc:sldChg chg="addSp delSp modSp">
        <pc:chgData name="ナバーロ　タハール" userId="S::j-navarro@orj.co.jp::8b875554-2d1f-43a9-a6a1-b12d1fd63ca0" providerId="AD" clId="Web-{F321D776-9F95-FBD1-C08B-291C51FF9721}" dt="2021-02-04T04:30:17.414" v="45" actId="1076"/>
        <pc:sldMkLst>
          <pc:docMk/>
          <pc:sldMk cId="268013260" sldId="372"/>
        </pc:sldMkLst>
        <pc:spChg chg="mod">
          <ac:chgData name="ナバーロ　タハール" userId="S::j-navarro@orj.co.jp::8b875554-2d1f-43a9-a6a1-b12d1fd63ca0" providerId="AD" clId="Web-{F321D776-9F95-FBD1-C08B-291C51FF9721}" dt="2021-02-04T04:26:06.534" v="9" actId="1076"/>
          <ac:spMkLst>
            <pc:docMk/>
            <pc:sldMk cId="268013260" sldId="372"/>
            <ac:spMk id="16" creationId="{5B955F5F-4853-4460-B792-45BF01C6816A}"/>
          </ac:spMkLst>
        </pc:spChg>
        <pc:spChg chg="add mod">
          <ac:chgData name="ナバーロ　タハール" userId="S::j-navarro@orj.co.jp::8b875554-2d1f-43a9-a6a1-b12d1fd63ca0" providerId="AD" clId="Web-{F321D776-9F95-FBD1-C08B-291C51FF9721}" dt="2021-02-04T04:28:12.818" v="26" actId="1076"/>
          <ac:spMkLst>
            <pc:docMk/>
            <pc:sldMk cId="268013260" sldId="372"/>
            <ac:spMk id="17" creationId="{DD0B67A5-12AA-4914-8339-7BEFC53D6D74}"/>
          </ac:spMkLst>
        </pc:spChg>
        <pc:spChg chg="add mod">
          <ac:chgData name="ナバーロ　タハール" userId="S::j-navarro@orj.co.jp::8b875554-2d1f-43a9-a6a1-b12d1fd63ca0" providerId="AD" clId="Web-{F321D776-9F95-FBD1-C08B-291C51FF9721}" dt="2021-02-04T04:28:32.631" v="34" actId="1076"/>
          <ac:spMkLst>
            <pc:docMk/>
            <pc:sldMk cId="268013260" sldId="372"/>
            <ac:spMk id="18" creationId="{4305EEBE-57B7-433B-8FFF-2BC7E5715795}"/>
          </ac:spMkLst>
        </pc:spChg>
        <pc:spChg chg="add mod">
          <ac:chgData name="ナバーロ　タハール" userId="S::j-navarro@orj.co.jp::8b875554-2d1f-43a9-a6a1-b12d1fd63ca0" providerId="AD" clId="Web-{F321D776-9F95-FBD1-C08B-291C51FF9721}" dt="2021-02-04T04:28:59.209" v="38" actId="1076"/>
          <ac:spMkLst>
            <pc:docMk/>
            <pc:sldMk cId="268013260" sldId="372"/>
            <ac:spMk id="19" creationId="{F7A7BD7A-E629-4285-8A66-57526176710E}"/>
          </ac:spMkLst>
        </pc:spChg>
        <pc:spChg chg="add mod">
          <ac:chgData name="ナバーロ　タハール" userId="S::j-navarro@orj.co.jp::8b875554-2d1f-43a9-a6a1-b12d1fd63ca0" providerId="AD" clId="Web-{F321D776-9F95-FBD1-C08B-291C51FF9721}" dt="2021-02-04T04:28:59.225" v="39" actId="1076"/>
          <ac:spMkLst>
            <pc:docMk/>
            <pc:sldMk cId="268013260" sldId="372"/>
            <ac:spMk id="20" creationId="{E14F3B50-E628-4A92-BAE3-81A47D0AD348}"/>
          </ac:spMkLst>
        </pc:spChg>
        <pc:spChg chg="add mod">
          <ac:chgData name="ナバーロ　タハール" userId="S::j-navarro@orj.co.jp::8b875554-2d1f-43a9-a6a1-b12d1fd63ca0" providerId="AD" clId="Web-{F321D776-9F95-FBD1-C08B-291C51FF9721}" dt="2021-02-04T04:28:59.241" v="40" actId="1076"/>
          <ac:spMkLst>
            <pc:docMk/>
            <pc:sldMk cId="268013260" sldId="372"/>
            <ac:spMk id="21" creationId="{8EA93B75-AEC0-4663-9368-268D69E894EF}"/>
          </ac:spMkLst>
        </pc:spChg>
        <pc:spChg chg="add mod">
          <ac:chgData name="ナバーロ　タハール" userId="S::j-navarro@orj.co.jp::8b875554-2d1f-43a9-a6a1-b12d1fd63ca0" providerId="AD" clId="Web-{F321D776-9F95-FBD1-C08B-291C51FF9721}" dt="2021-02-04T04:30:17.414" v="45" actId="1076"/>
          <ac:spMkLst>
            <pc:docMk/>
            <pc:sldMk cId="268013260" sldId="372"/>
            <ac:spMk id="22" creationId="{1547192D-16A4-4C77-B90A-6BABCDDCE82E}"/>
          </ac:spMkLst>
        </pc:spChg>
        <pc:picChg chg="del">
          <ac:chgData name="ナバーロ　タハール" userId="S::j-navarro@orj.co.jp::8b875554-2d1f-43a9-a6a1-b12d1fd63ca0" providerId="AD" clId="Web-{F321D776-9F95-FBD1-C08B-291C51FF9721}" dt="2021-02-04T04:25:15.782" v="0"/>
          <ac:picMkLst>
            <pc:docMk/>
            <pc:sldMk cId="268013260" sldId="372"/>
            <ac:picMk id="7" creationId="{312BAD92-FD62-49EF-9A7D-152BACE46123}"/>
          </ac:picMkLst>
        </pc:picChg>
      </pc:sldChg>
      <pc:sldChg chg="modSp">
        <pc:chgData name="ナバーロ　タハール" userId="S::j-navarro@orj.co.jp::8b875554-2d1f-43a9-a6a1-b12d1fd63ca0" providerId="AD" clId="Web-{F321D776-9F95-FBD1-C08B-291C51FF9721}" dt="2021-02-04T04:31:44.416" v="50" actId="20577"/>
        <pc:sldMkLst>
          <pc:docMk/>
          <pc:sldMk cId="4026701951" sldId="375"/>
        </pc:sldMkLst>
        <pc:spChg chg="mod">
          <ac:chgData name="ナバーロ　タハール" userId="S::j-navarro@orj.co.jp::8b875554-2d1f-43a9-a6a1-b12d1fd63ca0" providerId="AD" clId="Web-{F321D776-9F95-FBD1-C08B-291C51FF9721}" dt="2021-02-04T04:31:44.416" v="50" actId="20577"/>
          <ac:spMkLst>
            <pc:docMk/>
            <pc:sldMk cId="4026701951" sldId="375"/>
            <ac:spMk id="4" creationId="{00000000-0000-0000-0000-000000000000}"/>
          </ac:spMkLst>
        </pc:spChg>
      </pc:sldChg>
    </pc:docChg>
  </pc:docChgLst>
  <pc:docChgLst>
    <pc:chgData name="岡 誠敏" userId="S::m-oka@orj.co.jp::1daccfc3-8d02-4462-b2a9-eec31c5e4749" providerId="AD" clId="Web-{3965D39F-5DAA-5A6C-7141-A18EB4A42684}"/>
    <pc:docChg chg="modSld">
      <pc:chgData name="岡 誠敏" userId="S::m-oka@orj.co.jp::1daccfc3-8d02-4462-b2a9-eec31c5e4749" providerId="AD" clId="Web-{3965D39F-5DAA-5A6C-7141-A18EB4A42684}" dt="2021-02-04T22:24:07.330" v="79" actId="20577"/>
      <pc:docMkLst>
        <pc:docMk/>
      </pc:docMkLst>
      <pc:sldChg chg="modSp">
        <pc:chgData name="岡 誠敏" userId="S::m-oka@orj.co.jp::1daccfc3-8d02-4462-b2a9-eec31c5e4749" providerId="AD" clId="Web-{3965D39F-5DAA-5A6C-7141-A18EB4A42684}" dt="2021-02-04T12:52:06.436" v="2" actId="20577"/>
        <pc:sldMkLst>
          <pc:docMk/>
          <pc:sldMk cId="845671330" sldId="404"/>
        </pc:sldMkLst>
        <pc:spChg chg="mod">
          <ac:chgData name="岡 誠敏" userId="S::m-oka@orj.co.jp::1daccfc3-8d02-4462-b2a9-eec31c5e4749" providerId="AD" clId="Web-{3965D39F-5DAA-5A6C-7141-A18EB4A42684}" dt="2021-02-04T12:52:06.436" v="2" actId="20577"/>
          <ac:spMkLst>
            <pc:docMk/>
            <pc:sldMk cId="845671330" sldId="404"/>
            <ac:spMk id="9" creationId="{00000000-0000-0000-0000-000000000000}"/>
          </ac:spMkLst>
        </pc:spChg>
      </pc:sldChg>
      <pc:sldChg chg="modSp">
        <pc:chgData name="岡 誠敏" userId="S::m-oka@orj.co.jp::1daccfc3-8d02-4462-b2a9-eec31c5e4749" providerId="AD" clId="Web-{3965D39F-5DAA-5A6C-7141-A18EB4A42684}" dt="2021-02-04T22:24:07.330" v="79" actId="20577"/>
        <pc:sldMkLst>
          <pc:docMk/>
          <pc:sldMk cId="2979187648" sldId="440"/>
        </pc:sldMkLst>
        <pc:spChg chg="mod">
          <ac:chgData name="岡 誠敏" userId="S::m-oka@orj.co.jp::1daccfc3-8d02-4462-b2a9-eec31c5e4749" providerId="AD" clId="Web-{3965D39F-5DAA-5A6C-7141-A18EB4A42684}" dt="2021-02-04T22:15:53.787" v="21" actId="20577"/>
          <ac:spMkLst>
            <pc:docMk/>
            <pc:sldMk cId="2979187648" sldId="440"/>
            <ac:spMk id="6" creationId="{00000000-0000-0000-0000-000000000000}"/>
          </ac:spMkLst>
        </pc:spChg>
        <pc:spChg chg="mod">
          <ac:chgData name="岡 誠敏" userId="S::m-oka@orj.co.jp::1daccfc3-8d02-4462-b2a9-eec31c5e4749" providerId="AD" clId="Web-{3965D39F-5DAA-5A6C-7141-A18EB4A42684}" dt="2021-02-04T22:20:12.106" v="74" actId="20577"/>
          <ac:spMkLst>
            <pc:docMk/>
            <pc:sldMk cId="2979187648" sldId="440"/>
            <ac:spMk id="14" creationId="{00000000-0000-0000-0000-000000000000}"/>
          </ac:spMkLst>
        </pc:spChg>
        <pc:spChg chg="mod">
          <ac:chgData name="岡 誠敏" userId="S::m-oka@orj.co.jp::1daccfc3-8d02-4462-b2a9-eec31c5e4749" providerId="AD" clId="Web-{3965D39F-5DAA-5A6C-7141-A18EB4A42684}" dt="2021-02-04T22:24:07.330" v="79" actId="20577"/>
          <ac:spMkLst>
            <pc:docMk/>
            <pc:sldMk cId="2979187648" sldId="440"/>
            <ac:spMk id="22" creationId="{00000000-0000-0000-0000-000000000000}"/>
          </ac:spMkLst>
        </pc:spChg>
      </pc:sldChg>
    </pc:docChg>
  </pc:docChgLst>
  <pc:docChgLst>
    <pc:chgData name="岡 誠敏" userId="S::m-oka@orj.co.jp::1daccfc3-8d02-4462-b2a9-eec31c5e4749" providerId="AD" clId="Web-{70E3F084-8935-F9D6-A1C8-F1B80D494F5A}"/>
    <pc:docChg chg="modSld">
      <pc:chgData name="岡 誠敏" userId="S::m-oka@orj.co.jp::1daccfc3-8d02-4462-b2a9-eec31c5e4749" providerId="AD" clId="Web-{70E3F084-8935-F9D6-A1C8-F1B80D494F5A}" dt="2021-02-08T13:24:02.722" v="836" actId="20577"/>
      <pc:docMkLst>
        <pc:docMk/>
      </pc:docMkLst>
      <pc:sldChg chg="addSp delSp modSp">
        <pc:chgData name="岡 誠敏" userId="S::m-oka@orj.co.jp::1daccfc3-8d02-4462-b2a9-eec31c5e4749" providerId="AD" clId="Web-{70E3F084-8935-F9D6-A1C8-F1B80D494F5A}" dt="2021-02-08T13:03:24.775" v="399" actId="1076"/>
        <pc:sldMkLst>
          <pc:docMk/>
          <pc:sldMk cId="3287489476" sldId="328"/>
        </pc:sldMkLst>
        <pc:spChg chg="add mod">
          <ac:chgData name="岡 誠敏" userId="S::m-oka@orj.co.jp::1daccfc3-8d02-4462-b2a9-eec31c5e4749" providerId="AD" clId="Web-{70E3F084-8935-F9D6-A1C8-F1B80D494F5A}" dt="2021-02-08T13:03:24.775" v="399" actId="1076"/>
          <ac:spMkLst>
            <pc:docMk/>
            <pc:sldMk cId="3287489476" sldId="328"/>
            <ac:spMk id="2" creationId="{5C15F9E5-B9E9-4011-8805-9BC544128E25}"/>
          </ac:spMkLst>
        </pc:spChg>
        <pc:spChg chg="mod">
          <ac:chgData name="岡 誠敏" userId="S::m-oka@orj.co.jp::1daccfc3-8d02-4462-b2a9-eec31c5e4749" providerId="AD" clId="Web-{70E3F084-8935-F9D6-A1C8-F1B80D494F5A}" dt="2021-02-08T11:00:45.741" v="38"/>
          <ac:spMkLst>
            <pc:docMk/>
            <pc:sldMk cId="3287489476" sldId="328"/>
            <ac:spMk id="4" creationId="{00000000-0000-0000-0000-000000000000}"/>
          </ac:spMkLst>
        </pc:spChg>
        <pc:spChg chg="mod">
          <ac:chgData name="岡 誠敏" userId="S::m-oka@orj.co.jp::1daccfc3-8d02-4462-b2a9-eec31c5e4749" providerId="AD" clId="Web-{70E3F084-8935-F9D6-A1C8-F1B80D494F5A}" dt="2021-02-08T11:00:45.757" v="39"/>
          <ac:spMkLst>
            <pc:docMk/>
            <pc:sldMk cId="3287489476" sldId="328"/>
            <ac:spMk id="6" creationId="{00000000-0000-0000-0000-000000000000}"/>
          </ac:spMkLst>
        </pc:spChg>
        <pc:spChg chg="mod">
          <ac:chgData name="岡 誠敏" userId="S::m-oka@orj.co.jp::1daccfc3-8d02-4462-b2a9-eec31c5e4749" providerId="AD" clId="Web-{70E3F084-8935-F9D6-A1C8-F1B80D494F5A}" dt="2021-02-08T11:01:51.649" v="44" actId="20577"/>
          <ac:spMkLst>
            <pc:docMk/>
            <pc:sldMk cId="3287489476" sldId="328"/>
            <ac:spMk id="7" creationId="{00000000-0000-0000-0000-000000000000}"/>
          </ac:spMkLst>
        </pc:spChg>
        <pc:spChg chg="add mod">
          <ac:chgData name="岡 誠敏" userId="S::m-oka@orj.co.jp::1daccfc3-8d02-4462-b2a9-eec31c5e4749" providerId="AD" clId="Web-{70E3F084-8935-F9D6-A1C8-F1B80D494F5A}" dt="2021-02-08T12:45:48.512" v="201"/>
          <ac:spMkLst>
            <pc:docMk/>
            <pc:sldMk cId="3287489476" sldId="328"/>
            <ac:spMk id="8" creationId="{CF10649C-E7A5-4D7F-96D7-AA4A43ABF726}"/>
          </ac:spMkLst>
        </pc:spChg>
        <pc:spChg chg="add del mod">
          <ac:chgData name="岡 誠敏" userId="S::m-oka@orj.co.jp::1daccfc3-8d02-4462-b2a9-eec31c5e4749" providerId="AD" clId="Web-{70E3F084-8935-F9D6-A1C8-F1B80D494F5A}" dt="2021-02-08T12:44:08.869" v="179"/>
          <ac:spMkLst>
            <pc:docMk/>
            <pc:sldMk cId="3287489476" sldId="328"/>
            <ac:spMk id="9" creationId="{E767870C-031B-4AF2-B0B9-7A69DE8D7E18}"/>
          </ac:spMkLst>
        </pc:spChg>
        <pc:spChg chg="add mod">
          <ac:chgData name="岡 誠敏" userId="S::m-oka@orj.co.jp::1daccfc3-8d02-4462-b2a9-eec31c5e4749" providerId="AD" clId="Web-{70E3F084-8935-F9D6-A1C8-F1B80D494F5A}" dt="2021-02-08T12:43:43.041" v="177" actId="1076"/>
          <ac:spMkLst>
            <pc:docMk/>
            <pc:sldMk cId="3287489476" sldId="328"/>
            <ac:spMk id="10" creationId="{D1CF93B2-8302-4451-8079-675F42D8ED71}"/>
          </ac:spMkLst>
        </pc:spChg>
        <pc:spChg chg="add mod">
          <ac:chgData name="岡 誠敏" userId="S::m-oka@orj.co.jp::1daccfc3-8d02-4462-b2a9-eec31c5e4749" providerId="AD" clId="Web-{70E3F084-8935-F9D6-A1C8-F1B80D494F5A}" dt="2021-02-08T12:49:00.063" v="231" actId="1076"/>
          <ac:spMkLst>
            <pc:docMk/>
            <pc:sldMk cId="3287489476" sldId="328"/>
            <ac:spMk id="11" creationId="{DAA3B51F-4997-459C-B756-4A8FED09541C}"/>
          </ac:spMkLst>
        </pc:spChg>
        <pc:spChg chg="add mod">
          <ac:chgData name="岡 誠敏" userId="S::m-oka@orj.co.jp::1daccfc3-8d02-4462-b2a9-eec31c5e4749" providerId="AD" clId="Web-{70E3F084-8935-F9D6-A1C8-F1B80D494F5A}" dt="2021-02-08T12:46:03.809" v="210" actId="20577"/>
          <ac:spMkLst>
            <pc:docMk/>
            <pc:sldMk cId="3287489476" sldId="328"/>
            <ac:spMk id="12" creationId="{9D9389D5-F2EA-4F24-B4B0-87B980B7937A}"/>
          </ac:spMkLst>
        </pc:spChg>
        <pc:spChg chg="add mod">
          <ac:chgData name="岡 誠敏" userId="S::m-oka@orj.co.jp::1daccfc3-8d02-4462-b2a9-eec31c5e4749" providerId="AD" clId="Web-{70E3F084-8935-F9D6-A1C8-F1B80D494F5A}" dt="2021-02-08T12:48:10.687" v="229" actId="1076"/>
          <ac:spMkLst>
            <pc:docMk/>
            <pc:sldMk cId="3287489476" sldId="328"/>
            <ac:spMk id="13" creationId="{506088E8-D5F2-40D6-A200-E91F7B07E635}"/>
          </ac:spMkLst>
        </pc:spChg>
        <pc:spChg chg="add mod">
          <ac:chgData name="岡 誠敏" userId="S::m-oka@orj.co.jp::1daccfc3-8d02-4462-b2a9-eec31c5e4749" providerId="AD" clId="Web-{70E3F084-8935-F9D6-A1C8-F1B80D494F5A}" dt="2021-02-08T12:52:43.197" v="244" actId="20577"/>
          <ac:spMkLst>
            <pc:docMk/>
            <pc:sldMk cId="3287489476" sldId="328"/>
            <ac:spMk id="14" creationId="{21F7D586-F7A2-4B67-B657-7A1C72484412}"/>
          </ac:spMkLst>
        </pc:spChg>
        <pc:spChg chg="add del mod">
          <ac:chgData name="岡 誠敏" userId="S::m-oka@orj.co.jp::1daccfc3-8d02-4462-b2a9-eec31c5e4749" providerId="AD" clId="Web-{70E3F084-8935-F9D6-A1C8-F1B80D494F5A}" dt="2021-02-08T12:54:37.091" v="271"/>
          <ac:spMkLst>
            <pc:docMk/>
            <pc:sldMk cId="3287489476" sldId="328"/>
            <ac:spMk id="15" creationId="{1783FC91-6C67-4572-89E2-B3160281A008}"/>
          </ac:spMkLst>
        </pc:spChg>
        <pc:spChg chg="add mod">
          <ac:chgData name="岡 誠敏" userId="S::m-oka@orj.co.jp::1daccfc3-8d02-4462-b2a9-eec31c5e4749" providerId="AD" clId="Web-{70E3F084-8935-F9D6-A1C8-F1B80D494F5A}" dt="2021-02-08T12:54:33.606" v="270"/>
          <ac:spMkLst>
            <pc:docMk/>
            <pc:sldMk cId="3287489476" sldId="328"/>
            <ac:spMk id="16" creationId="{7BB4218F-FEE0-4DA5-BC70-67F1091C263F}"/>
          </ac:spMkLst>
        </pc:spChg>
        <pc:spChg chg="add del mod">
          <ac:chgData name="岡 誠敏" userId="S::m-oka@orj.co.jp::1daccfc3-8d02-4462-b2a9-eec31c5e4749" providerId="AD" clId="Web-{70E3F084-8935-F9D6-A1C8-F1B80D494F5A}" dt="2021-02-08T12:58:30.956" v="310"/>
          <ac:spMkLst>
            <pc:docMk/>
            <pc:sldMk cId="3287489476" sldId="328"/>
            <ac:spMk id="17" creationId="{050D417C-9D00-4D8C-BEEA-46A1B126F07F}"/>
          </ac:spMkLst>
        </pc:spChg>
        <pc:spChg chg="add mod">
          <ac:chgData name="岡 誠敏" userId="S::m-oka@orj.co.jp::1daccfc3-8d02-4462-b2a9-eec31c5e4749" providerId="AD" clId="Web-{70E3F084-8935-F9D6-A1C8-F1B80D494F5A}" dt="2021-02-08T13:03:18.259" v="398" actId="1076"/>
          <ac:spMkLst>
            <pc:docMk/>
            <pc:sldMk cId="3287489476" sldId="328"/>
            <ac:spMk id="18" creationId="{0C33120D-B942-4965-A3E6-195D069B2091}"/>
          </ac:spMkLst>
        </pc:spChg>
        <pc:spChg chg="add mod">
          <ac:chgData name="岡 誠敏" userId="S::m-oka@orj.co.jp::1daccfc3-8d02-4462-b2a9-eec31c5e4749" providerId="AD" clId="Web-{70E3F084-8935-F9D6-A1C8-F1B80D494F5A}" dt="2021-02-08T13:03:03.805" v="395" actId="14100"/>
          <ac:spMkLst>
            <pc:docMk/>
            <pc:sldMk cId="3287489476" sldId="328"/>
            <ac:spMk id="19" creationId="{08D04B77-6B53-40DC-AF65-3AD8CAD3AE75}"/>
          </ac:spMkLst>
        </pc:spChg>
        <pc:spChg chg="mod">
          <ac:chgData name="岡 誠敏" userId="S::m-oka@orj.co.jp::1daccfc3-8d02-4462-b2a9-eec31c5e4749" providerId="AD" clId="Web-{70E3F084-8935-F9D6-A1C8-F1B80D494F5A}" dt="2021-02-08T11:00:45.773" v="40"/>
          <ac:spMkLst>
            <pc:docMk/>
            <pc:sldMk cId="3287489476" sldId="328"/>
            <ac:spMk id="31" creationId="{00000000-0000-0000-0000-000000000000}"/>
          </ac:spMkLst>
        </pc:spChg>
      </pc:sldChg>
      <pc:sldChg chg="modSp">
        <pc:chgData name="岡 誠敏" userId="S::m-oka@orj.co.jp::1daccfc3-8d02-4462-b2a9-eec31c5e4749" providerId="AD" clId="Web-{70E3F084-8935-F9D6-A1C8-F1B80D494F5A}" dt="2021-02-08T10:58:11.236" v="2" actId="20577"/>
        <pc:sldMkLst>
          <pc:docMk/>
          <pc:sldMk cId="2200162028" sldId="338"/>
        </pc:sldMkLst>
        <pc:spChg chg="mod">
          <ac:chgData name="岡 誠敏" userId="S::m-oka@orj.co.jp::1daccfc3-8d02-4462-b2a9-eec31c5e4749" providerId="AD" clId="Web-{70E3F084-8935-F9D6-A1C8-F1B80D494F5A}" dt="2021-02-08T10:58:11.236" v="2" actId="20577"/>
          <ac:spMkLst>
            <pc:docMk/>
            <pc:sldMk cId="2200162028" sldId="338"/>
            <ac:spMk id="2" creationId="{00000000-0000-0000-0000-000000000000}"/>
          </ac:spMkLst>
        </pc:spChg>
      </pc:sldChg>
      <pc:sldChg chg="modSp">
        <pc:chgData name="岡 誠敏" userId="S::m-oka@orj.co.jp::1daccfc3-8d02-4462-b2a9-eec31c5e4749" providerId="AD" clId="Web-{70E3F084-8935-F9D6-A1C8-F1B80D494F5A}" dt="2021-02-08T12:12:02.847" v="88" actId="20577"/>
        <pc:sldMkLst>
          <pc:docMk/>
          <pc:sldMk cId="471810956" sldId="345"/>
        </pc:sldMkLst>
        <pc:spChg chg="mod">
          <ac:chgData name="岡 誠敏" userId="S::m-oka@orj.co.jp::1daccfc3-8d02-4462-b2a9-eec31c5e4749" providerId="AD" clId="Web-{70E3F084-8935-F9D6-A1C8-F1B80D494F5A}" dt="2021-02-08T12:12:02.847" v="88" actId="20577"/>
          <ac:spMkLst>
            <pc:docMk/>
            <pc:sldMk cId="471810956" sldId="345"/>
            <ac:spMk id="2" creationId="{00000000-0000-0000-0000-000000000000}"/>
          </ac:spMkLst>
        </pc:spChg>
      </pc:sldChg>
      <pc:sldChg chg="addSp modSp">
        <pc:chgData name="岡 誠敏" userId="S::m-oka@orj.co.jp::1daccfc3-8d02-4462-b2a9-eec31c5e4749" providerId="AD" clId="Web-{70E3F084-8935-F9D6-A1C8-F1B80D494F5A}" dt="2021-02-08T12:39:01.408" v="148" actId="20577"/>
        <pc:sldMkLst>
          <pc:docMk/>
          <pc:sldMk cId="3525454107" sldId="347"/>
        </pc:sldMkLst>
        <pc:spChg chg="add mod">
          <ac:chgData name="岡 誠敏" userId="S::m-oka@orj.co.jp::1daccfc3-8d02-4462-b2a9-eec31c5e4749" providerId="AD" clId="Web-{70E3F084-8935-F9D6-A1C8-F1B80D494F5A}" dt="2021-02-08T12:38:09.032" v="138" actId="20577"/>
          <ac:spMkLst>
            <pc:docMk/>
            <pc:sldMk cId="3525454107" sldId="347"/>
            <ac:spMk id="3" creationId="{66B8194F-B1F2-449F-945C-B652D3CA784E}"/>
          </ac:spMkLst>
        </pc:spChg>
        <pc:spChg chg="mod">
          <ac:chgData name="岡 誠敏" userId="S::m-oka@orj.co.jp::1daccfc3-8d02-4462-b2a9-eec31c5e4749" providerId="AD" clId="Web-{70E3F084-8935-F9D6-A1C8-F1B80D494F5A}" dt="2021-02-08T12:38:23.219" v="139"/>
          <ac:spMkLst>
            <pc:docMk/>
            <pc:sldMk cId="3525454107" sldId="347"/>
            <ac:spMk id="4" creationId="{00000000-0000-0000-0000-000000000000}"/>
          </ac:spMkLst>
        </pc:spChg>
        <pc:spChg chg="mod">
          <ac:chgData name="岡 誠敏" userId="S::m-oka@orj.co.jp::1daccfc3-8d02-4462-b2a9-eec31c5e4749" providerId="AD" clId="Web-{70E3F084-8935-F9D6-A1C8-F1B80D494F5A}" dt="2021-02-08T12:38:23.251" v="140"/>
          <ac:spMkLst>
            <pc:docMk/>
            <pc:sldMk cId="3525454107" sldId="347"/>
            <ac:spMk id="6" creationId="{00000000-0000-0000-0000-000000000000}"/>
          </ac:spMkLst>
        </pc:spChg>
        <pc:spChg chg="mod">
          <ac:chgData name="岡 誠敏" userId="S::m-oka@orj.co.jp::1daccfc3-8d02-4462-b2a9-eec31c5e4749" providerId="AD" clId="Web-{70E3F084-8935-F9D6-A1C8-F1B80D494F5A}" dt="2021-02-08T12:39:01.408" v="148" actId="20577"/>
          <ac:spMkLst>
            <pc:docMk/>
            <pc:sldMk cId="3525454107" sldId="347"/>
            <ac:spMk id="7" creationId="{00000000-0000-0000-0000-000000000000}"/>
          </ac:spMkLst>
        </pc:spChg>
        <pc:picChg chg="mod">
          <ac:chgData name="岡 誠敏" userId="S::m-oka@orj.co.jp::1daccfc3-8d02-4462-b2a9-eec31c5e4749" providerId="AD" clId="Web-{70E3F084-8935-F9D6-A1C8-F1B80D494F5A}" dt="2021-02-08T12:36:16.435" v="122" actId="14100"/>
          <ac:picMkLst>
            <pc:docMk/>
            <pc:sldMk cId="3525454107" sldId="347"/>
            <ac:picMk id="2" creationId="{00000000-0000-0000-0000-000000000000}"/>
          </ac:picMkLst>
        </pc:picChg>
      </pc:sldChg>
      <pc:sldChg chg="modSp">
        <pc:chgData name="岡 誠敏" userId="S::m-oka@orj.co.jp::1daccfc3-8d02-4462-b2a9-eec31c5e4749" providerId="AD" clId="Web-{70E3F084-8935-F9D6-A1C8-F1B80D494F5A}" dt="2021-02-08T13:24:02.722" v="836" actId="20577"/>
        <pc:sldMkLst>
          <pc:docMk/>
          <pc:sldMk cId="1599083489" sldId="365"/>
        </pc:sldMkLst>
        <pc:spChg chg="mod">
          <ac:chgData name="岡 誠敏" userId="S::m-oka@orj.co.jp::1daccfc3-8d02-4462-b2a9-eec31c5e4749" providerId="AD" clId="Web-{70E3F084-8935-F9D6-A1C8-F1B80D494F5A}" dt="2021-02-08T13:13:03.435" v="467" actId="20577"/>
          <ac:spMkLst>
            <pc:docMk/>
            <pc:sldMk cId="1599083489" sldId="365"/>
            <ac:spMk id="4" creationId="{00000000-0000-0000-0000-000000000000}"/>
          </ac:spMkLst>
        </pc:spChg>
        <pc:spChg chg="mod">
          <ac:chgData name="岡 誠敏" userId="S::m-oka@orj.co.jp::1daccfc3-8d02-4462-b2a9-eec31c5e4749" providerId="AD" clId="Web-{70E3F084-8935-F9D6-A1C8-F1B80D494F5A}" dt="2021-02-08T13:24:02.722" v="836" actId="20577"/>
          <ac:spMkLst>
            <pc:docMk/>
            <pc:sldMk cId="1599083489" sldId="365"/>
            <ac:spMk id="6" creationId="{00000000-0000-0000-0000-000000000000}"/>
          </ac:spMkLst>
        </pc:spChg>
      </pc:sldChg>
      <pc:sldChg chg="modSp">
        <pc:chgData name="岡 誠敏" userId="S::m-oka@orj.co.jp::1daccfc3-8d02-4462-b2a9-eec31c5e4749" providerId="AD" clId="Web-{70E3F084-8935-F9D6-A1C8-F1B80D494F5A}" dt="2021-02-08T12:11:12.377" v="83"/>
        <pc:sldMkLst>
          <pc:docMk/>
          <pc:sldMk cId="1384731048" sldId="429"/>
        </pc:sldMkLst>
        <pc:spChg chg="mod">
          <ac:chgData name="岡 誠敏" userId="S::m-oka@orj.co.jp::1daccfc3-8d02-4462-b2a9-eec31c5e4749" providerId="AD" clId="Web-{70E3F084-8935-F9D6-A1C8-F1B80D494F5A}" dt="2021-02-08T12:11:12.377" v="83"/>
          <ac:spMkLst>
            <pc:docMk/>
            <pc:sldMk cId="1384731048" sldId="429"/>
            <ac:spMk id="4" creationId="{00000000-0000-0000-0000-000000000000}"/>
          </ac:spMkLst>
        </pc:spChg>
        <pc:spChg chg="mod">
          <ac:chgData name="岡 誠敏" userId="S::m-oka@orj.co.jp::1daccfc3-8d02-4462-b2a9-eec31c5e4749" providerId="AD" clId="Web-{70E3F084-8935-F9D6-A1C8-F1B80D494F5A}" dt="2021-02-08T12:11:12.346" v="80"/>
          <ac:spMkLst>
            <pc:docMk/>
            <pc:sldMk cId="1384731048" sldId="429"/>
            <ac:spMk id="7" creationId="{00000000-0000-0000-0000-000000000000}"/>
          </ac:spMkLst>
        </pc:spChg>
        <pc:spChg chg="mod">
          <ac:chgData name="岡 誠敏" userId="S::m-oka@orj.co.jp::1daccfc3-8d02-4462-b2a9-eec31c5e4749" providerId="AD" clId="Web-{70E3F084-8935-F9D6-A1C8-F1B80D494F5A}" dt="2021-02-08T12:11:12.361" v="81"/>
          <ac:spMkLst>
            <pc:docMk/>
            <pc:sldMk cId="1384731048" sldId="429"/>
            <ac:spMk id="8" creationId="{00000000-0000-0000-0000-000000000000}"/>
          </ac:spMkLst>
        </pc:spChg>
        <pc:spChg chg="mod">
          <ac:chgData name="岡 誠敏" userId="S::m-oka@orj.co.jp::1daccfc3-8d02-4462-b2a9-eec31c5e4749" providerId="AD" clId="Web-{70E3F084-8935-F9D6-A1C8-F1B80D494F5A}" dt="2021-02-08T12:11:12.361" v="82"/>
          <ac:spMkLst>
            <pc:docMk/>
            <pc:sldMk cId="1384731048" sldId="429"/>
            <ac:spMk id="10" creationId="{00000000-0000-0000-0000-000000000000}"/>
          </ac:spMkLst>
        </pc:spChg>
      </pc:sldChg>
      <pc:sldChg chg="addSp delSp modSp">
        <pc:chgData name="岡 誠敏" userId="S::m-oka@orj.co.jp::1daccfc3-8d02-4462-b2a9-eec31c5e4749" providerId="AD" clId="Web-{70E3F084-8935-F9D6-A1C8-F1B80D494F5A}" dt="2021-02-08T12:10:21.562" v="70"/>
        <pc:sldMkLst>
          <pc:docMk/>
          <pc:sldMk cId="599132672" sldId="430"/>
        </pc:sldMkLst>
        <pc:spChg chg="add del mod">
          <ac:chgData name="岡 誠敏" userId="S::m-oka@orj.co.jp::1daccfc3-8d02-4462-b2a9-eec31c5e4749" providerId="AD" clId="Web-{70E3F084-8935-F9D6-A1C8-F1B80D494F5A}" dt="2021-02-08T12:10:02.827" v="61"/>
          <ac:spMkLst>
            <pc:docMk/>
            <pc:sldMk cId="599132672" sldId="430"/>
            <ac:spMk id="3" creationId="{EC09BCF2-8195-4216-8F0A-4E632D43186D}"/>
          </ac:spMkLst>
        </pc:spChg>
        <pc:spChg chg="add del mod">
          <ac:chgData name="岡 誠敏" userId="S::m-oka@orj.co.jp::1daccfc3-8d02-4462-b2a9-eec31c5e4749" providerId="AD" clId="Web-{70E3F084-8935-F9D6-A1C8-F1B80D494F5A}" dt="2021-02-08T12:10:21.562" v="70"/>
          <ac:spMkLst>
            <pc:docMk/>
            <pc:sldMk cId="599132672" sldId="430"/>
            <ac:spMk id="4" creationId="{00000000-0000-0000-0000-000000000000}"/>
          </ac:spMkLst>
        </pc:spChg>
        <pc:spChg chg="add del mod">
          <ac:chgData name="岡 誠敏" userId="S::m-oka@orj.co.jp::1daccfc3-8d02-4462-b2a9-eec31c5e4749" providerId="AD" clId="Web-{70E3F084-8935-F9D6-A1C8-F1B80D494F5A}" dt="2021-02-08T12:10:07.140" v="66"/>
          <ac:spMkLst>
            <pc:docMk/>
            <pc:sldMk cId="599132672" sldId="430"/>
            <ac:spMk id="7" creationId="{00000000-0000-0000-0000-000000000000}"/>
          </ac:spMkLst>
        </pc:spChg>
        <pc:spChg chg="add del mod">
          <ac:chgData name="岡 誠敏" userId="S::m-oka@orj.co.jp::1daccfc3-8d02-4462-b2a9-eec31c5e4749" providerId="AD" clId="Web-{70E3F084-8935-F9D6-A1C8-F1B80D494F5A}" dt="2021-02-08T12:10:07.140" v="67"/>
          <ac:spMkLst>
            <pc:docMk/>
            <pc:sldMk cId="599132672" sldId="430"/>
            <ac:spMk id="8" creationId="{00000000-0000-0000-0000-000000000000}"/>
          </ac:spMkLst>
        </pc:spChg>
        <pc:spChg chg="add del mod">
          <ac:chgData name="岡 誠敏" userId="S::m-oka@orj.co.jp::1daccfc3-8d02-4462-b2a9-eec31c5e4749" providerId="AD" clId="Web-{70E3F084-8935-F9D6-A1C8-F1B80D494F5A}" dt="2021-02-08T12:10:07.140" v="68"/>
          <ac:spMkLst>
            <pc:docMk/>
            <pc:sldMk cId="599132672" sldId="430"/>
            <ac:spMk id="10" creationId="{00000000-0000-0000-0000-000000000000}"/>
          </ac:spMkLst>
        </pc:spChg>
      </pc:sldChg>
    </pc:docChg>
  </pc:docChgLst>
  <pc:docChgLst>
    <pc:chgData name="ソンサニット　プッサヤ" userId="S::p-sornsnit@orj.co.jp::5e94cef1-98fd-4cb6-b089-204ed5b0ff8c" providerId="AD" clId="Web-{B839266C-0FBB-BD60-E31A-7A0B2F591B56}"/>
    <pc:docChg chg="modSld">
      <pc:chgData name="ソンサニット　プッサヤ" userId="S::p-sornsnit@orj.co.jp::5e94cef1-98fd-4cb6-b089-204ed5b0ff8c" providerId="AD" clId="Web-{B839266C-0FBB-BD60-E31A-7A0B2F591B56}" dt="2021-02-04T08:52:57.990" v="754" actId="20577"/>
      <pc:docMkLst>
        <pc:docMk/>
      </pc:docMkLst>
      <pc:sldChg chg="modSp">
        <pc:chgData name="ソンサニット　プッサヤ" userId="S::p-sornsnit@orj.co.jp::5e94cef1-98fd-4cb6-b089-204ed5b0ff8c" providerId="AD" clId="Web-{B839266C-0FBB-BD60-E31A-7A0B2F591B56}" dt="2021-02-04T08:05:44.363" v="9" actId="20577"/>
        <pc:sldMkLst>
          <pc:docMk/>
          <pc:sldMk cId="1577470367" sldId="339"/>
        </pc:sldMkLst>
        <pc:spChg chg="mod">
          <ac:chgData name="ソンサニット　プッサヤ" userId="S::p-sornsnit@orj.co.jp::5e94cef1-98fd-4cb6-b089-204ed5b0ff8c" providerId="AD" clId="Web-{B839266C-0FBB-BD60-E31A-7A0B2F591B56}" dt="2021-02-04T08:05:44.363" v="9" actId="20577"/>
          <ac:spMkLst>
            <pc:docMk/>
            <pc:sldMk cId="1577470367" sldId="339"/>
            <ac:spMk id="2" creationId="{00000000-0000-0000-0000-000000000000}"/>
          </ac:spMkLst>
        </pc:spChg>
      </pc:sldChg>
      <pc:sldChg chg="addSp delSp modSp">
        <pc:chgData name="ソンサニット　プッサヤ" userId="S::p-sornsnit@orj.co.jp::5e94cef1-98fd-4cb6-b089-204ed5b0ff8c" providerId="AD" clId="Web-{B839266C-0FBB-BD60-E31A-7A0B2F591B56}" dt="2021-02-04T08:48:24.859" v="667"/>
        <pc:sldMkLst>
          <pc:docMk/>
          <pc:sldMk cId="3377937863" sldId="462"/>
        </pc:sldMkLst>
        <pc:spChg chg="add mod">
          <ac:chgData name="ソンサニット　プッサヤ" userId="S::p-sornsnit@orj.co.jp::5e94cef1-98fd-4cb6-b089-204ed5b0ff8c" providerId="AD" clId="Web-{B839266C-0FBB-BD60-E31A-7A0B2F591B56}" dt="2021-02-04T08:31:44.242" v="336"/>
          <ac:spMkLst>
            <pc:docMk/>
            <pc:sldMk cId="3377937863" sldId="462"/>
            <ac:spMk id="2" creationId="{A1807283-6B32-4A12-A4F4-78110EA2B5EE}"/>
          </ac:spMkLst>
        </pc:spChg>
        <pc:spChg chg="mod">
          <ac:chgData name="ソンサニット　プッサヤ" userId="S::p-sornsnit@orj.co.jp::5e94cef1-98fd-4cb6-b089-204ed5b0ff8c" providerId="AD" clId="Web-{B839266C-0FBB-BD60-E31A-7A0B2F591B56}" dt="2021-02-04T08:11:43.825" v="22" actId="20577"/>
          <ac:spMkLst>
            <pc:docMk/>
            <pc:sldMk cId="3377937863" sldId="462"/>
            <ac:spMk id="4" creationId="{00000000-0000-0000-0000-000000000000}"/>
          </ac:spMkLst>
        </pc:spChg>
        <pc:spChg chg="add del mod">
          <ac:chgData name="ソンサニット　プッサヤ" userId="S::p-sornsnit@orj.co.jp::5e94cef1-98fd-4cb6-b089-204ed5b0ff8c" providerId="AD" clId="Web-{B839266C-0FBB-BD60-E31A-7A0B2F591B56}" dt="2021-02-04T08:32:23.056" v="351"/>
          <ac:spMkLst>
            <pc:docMk/>
            <pc:sldMk cId="3377937863" sldId="462"/>
            <ac:spMk id="5" creationId="{16CEB0A4-7E06-4F97-8FB6-C606D9B159B6}"/>
          </ac:spMkLst>
        </pc:spChg>
        <pc:spChg chg="mod">
          <ac:chgData name="ソンサニット　プッサヤ" userId="S::p-sornsnit@orj.co.jp::5e94cef1-98fd-4cb6-b089-204ed5b0ff8c" providerId="AD" clId="Web-{B839266C-0FBB-BD60-E31A-7A0B2F591B56}" dt="2021-02-04T08:21:17.931" v="167" actId="20577"/>
          <ac:spMkLst>
            <pc:docMk/>
            <pc:sldMk cId="3377937863" sldId="462"/>
            <ac:spMk id="7" creationId="{00000000-0000-0000-0000-000000000000}"/>
          </ac:spMkLst>
        </pc:spChg>
        <pc:spChg chg="add mod">
          <ac:chgData name="ソンサニット　プッサヤ" userId="S::p-sornsnit@orj.co.jp::5e94cef1-98fd-4cb6-b089-204ed5b0ff8c" providerId="AD" clId="Web-{B839266C-0FBB-BD60-E31A-7A0B2F591B56}" dt="2021-02-04T08:44:15.025" v="597"/>
          <ac:spMkLst>
            <pc:docMk/>
            <pc:sldMk cId="3377937863" sldId="462"/>
            <ac:spMk id="8" creationId="{BE82426F-5AEE-4918-A9D8-380E1786E544}"/>
          </ac:spMkLst>
        </pc:spChg>
        <pc:spChg chg="add mod">
          <ac:chgData name="ソンサニット　プッサヤ" userId="S::p-sornsnit@orj.co.jp::5e94cef1-98fd-4cb6-b089-204ed5b0ff8c" providerId="AD" clId="Web-{B839266C-0FBB-BD60-E31A-7A0B2F591B56}" dt="2021-02-04T08:32:11.009" v="349" actId="20577"/>
          <ac:spMkLst>
            <pc:docMk/>
            <pc:sldMk cId="3377937863" sldId="462"/>
            <ac:spMk id="10" creationId="{D5B513F2-EAAB-411F-9050-5237BB9D056F}"/>
          </ac:spMkLst>
        </pc:spChg>
        <pc:spChg chg="add mod">
          <ac:chgData name="ソンサニット　プッサヤ" userId="S::p-sornsnit@orj.co.jp::5e94cef1-98fd-4cb6-b089-204ed5b0ff8c" providerId="AD" clId="Web-{B839266C-0FBB-BD60-E31A-7A0B2F591B56}" dt="2021-02-04T08:27:18.361" v="272"/>
          <ac:spMkLst>
            <pc:docMk/>
            <pc:sldMk cId="3377937863" sldId="462"/>
            <ac:spMk id="11" creationId="{AFBFA095-57DB-437A-9EA6-8EE95005F9B6}"/>
          </ac:spMkLst>
        </pc:spChg>
        <pc:spChg chg="add mod">
          <ac:chgData name="ソンサニット　プッサヤ" userId="S::p-sornsnit@orj.co.jp::5e94cef1-98fd-4cb6-b089-204ed5b0ff8c" providerId="AD" clId="Web-{B839266C-0FBB-BD60-E31A-7A0B2F591B56}" dt="2021-02-04T08:27:20.971" v="273"/>
          <ac:spMkLst>
            <pc:docMk/>
            <pc:sldMk cId="3377937863" sldId="462"/>
            <ac:spMk id="12" creationId="{B7FF1D7C-BEB1-420D-A0FF-7D2EAB656C03}"/>
          </ac:spMkLst>
        </pc:spChg>
        <pc:spChg chg="add mod">
          <ac:chgData name="ソンサニット　プッサヤ" userId="S::p-sornsnit@orj.co.jp::5e94cef1-98fd-4cb6-b089-204ed5b0ff8c" providerId="AD" clId="Web-{B839266C-0FBB-BD60-E31A-7A0B2F591B56}" dt="2021-02-04T08:32:02.837" v="345" actId="1076"/>
          <ac:spMkLst>
            <pc:docMk/>
            <pc:sldMk cId="3377937863" sldId="462"/>
            <ac:spMk id="13" creationId="{0D0F580F-A1F2-4962-9B5A-D4CE01613097}"/>
          </ac:spMkLst>
        </pc:spChg>
        <pc:spChg chg="add mod">
          <ac:chgData name="ソンサニット　プッサヤ" userId="S::p-sornsnit@orj.co.jp::5e94cef1-98fd-4cb6-b089-204ed5b0ff8c" providerId="AD" clId="Web-{B839266C-0FBB-BD60-E31A-7A0B2F591B56}" dt="2021-02-04T08:27:12.549" v="271"/>
          <ac:spMkLst>
            <pc:docMk/>
            <pc:sldMk cId="3377937863" sldId="462"/>
            <ac:spMk id="14" creationId="{8B779F4A-A78F-4487-A11A-B37B7C0793E5}"/>
          </ac:spMkLst>
        </pc:spChg>
        <pc:spChg chg="add mod">
          <ac:chgData name="ソンサニット　プッサヤ" userId="S::p-sornsnit@orj.co.jp::5e94cef1-98fd-4cb6-b089-204ed5b0ff8c" providerId="AD" clId="Web-{B839266C-0FBB-BD60-E31A-7A0B2F591B56}" dt="2021-02-04T08:27:05.267" v="269"/>
          <ac:spMkLst>
            <pc:docMk/>
            <pc:sldMk cId="3377937863" sldId="462"/>
            <ac:spMk id="15" creationId="{3097F2DB-8B19-417D-B06F-DA84C2765F67}"/>
          </ac:spMkLst>
        </pc:spChg>
        <pc:spChg chg="add mod">
          <ac:chgData name="ソンサニット　プッサヤ" userId="S::p-sornsnit@orj.co.jp::5e94cef1-98fd-4cb6-b089-204ed5b0ff8c" providerId="AD" clId="Web-{B839266C-0FBB-BD60-E31A-7A0B2F591B56}" dt="2021-02-04T08:25:00.936" v="225" actId="14100"/>
          <ac:spMkLst>
            <pc:docMk/>
            <pc:sldMk cId="3377937863" sldId="462"/>
            <ac:spMk id="16" creationId="{C5AE1657-9B0E-41FC-B1B2-D4285671E240}"/>
          </ac:spMkLst>
        </pc:spChg>
        <pc:spChg chg="add mod">
          <ac:chgData name="ソンサニット　プッサヤ" userId="S::p-sornsnit@orj.co.jp::5e94cef1-98fd-4cb6-b089-204ed5b0ff8c" providerId="AD" clId="Web-{B839266C-0FBB-BD60-E31A-7A0B2F591B56}" dt="2021-02-04T08:24:55.092" v="223" actId="20577"/>
          <ac:spMkLst>
            <pc:docMk/>
            <pc:sldMk cId="3377937863" sldId="462"/>
            <ac:spMk id="17" creationId="{951704DB-B383-4970-81D8-4870D708E473}"/>
          </ac:spMkLst>
        </pc:spChg>
        <pc:spChg chg="add mod">
          <ac:chgData name="ソンサニット　プッサヤ" userId="S::p-sornsnit@orj.co.jp::5e94cef1-98fd-4cb6-b089-204ed5b0ff8c" providerId="AD" clId="Web-{B839266C-0FBB-BD60-E31A-7A0B2F591B56}" dt="2021-02-04T08:32:37.197" v="354" actId="14100"/>
          <ac:spMkLst>
            <pc:docMk/>
            <pc:sldMk cId="3377937863" sldId="462"/>
            <ac:spMk id="18" creationId="{0B364D6A-282B-48D2-954E-568049A38544}"/>
          </ac:spMkLst>
        </pc:spChg>
        <pc:spChg chg="add mod">
          <ac:chgData name="ソンサニット　プッサヤ" userId="S::p-sornsnit@orj.co.jp::5e94cef1-98fd-4cb6-b089-204ed5b0ff8c" providerId="AD" clId="Web-{B839266C-0FBB-BD60-E31A-7A0B2F591B56}" dt="2021-02-04T08:32:35.306" v="353" actId="14100"/>
          <ac:spMkLst>
            <pc:docMk/>
            <pc:sldMk cId="3377937863" sldId="462"/>
            <ac:spMk id="19" creationId="{B462611D-223D-4C88-BC9B-AFB4EFD88501}"/>
          </ac:spMkLst>
        </pc:spChg>
        <pc:spChg chg="add mod">
          <ac:chgData name="ソンサニット　プッサヤ" userId="S::p-sornsnit@orj.co.jp::5e94cef1-98fd-4cb6-b089-204ed5b0ff8c" providerId="AD" clId="Web-{B839266C-0FBB-BD60-E31A-7A0B2F591B56}" dt="2021-02-04T08:27:48.096" v="283" actId="1076"/>
          <ac:spMkLst>
            <pc:docMk/>
            <pc:sldMk cId="3377937863" sldId="462"/>
            <ac:spMk id="20" creationId="{EABAA305-1766-4A27-A587-F1575E11807A}"/>
          </ac:spMkLst>
        </pc:spChg>
        <pc:spChg chg="add mod">
          <ac:chgData name="ソンサニット　プッサヤ" userId="S::p-sornsnit@orj.co.jp::5e94cef1-98fd-4cb6-b089-204ed5b0ff8c" providerId="AD" clId="Web-{B839266C-0FBB-BD60-E31A-7A0B2F591B56}" dt="2021-02-04T08:32:17.493" v="350" actId="1076"/>
          <ac:spMkLst>
            <pc:docMk/>
            <pc:sldMk cId="3377937863" sldId="462"/>
            <ac:spMk id="21" creationId="{47C763CA-749A-4847-B133-9F4691641965}"/>
          </ac:spMkLst>
        </pc:spChg>
        <pc:spChg chg="add del">
          <ac:chgData name="ソンサニット　プッサヤ" userId="S::p-sornsnit@orj.co.jp::5e94cef1-98fd-4cb6-b089-204ed5b0ff8c" providerId="AD" clId="Web-{B839266C-0FBB-BD60-E31A-7A0B2F591B56}" dt="2021-02-04T08:31:00.413" v="326"/>
          <ac:spMkLst>
            <pc:docMk/>
            <pc:sldMk cId="3377937863" sldId="462"/>
            <ac:spMk id="22" creationId="{DF242F08-FAF8-447E-B11B-E64953C24238}"/>
          </ac:spMkLst>
        </pc:spChg>
        <pc:spChg chg="add del">
          <ac:chgData name="ソンサニット　プッサヤ" userId="S::p-sornsnit@orj.co.jp::5e94cef1-98fd-4cb6-b089-204ed5b0ff8c" providerId="AD" clId="Web-{B839266C-0FBB-BD60-E31A-7A0B2F591B56}" dt="2021-02-04T08:30:57.663" v="325"/>
          <ac:spMkLst>
            <pc:docMk/>
            <pc:sldMk cId="3377937863" sldId="462"/>
            <ac:spMk id="23" creationId="{FAE8B64D-C8D5-4115-9651-604D1FE9BD1A}"/>
          </ac:spMkLst>
        </pc:spChg>
        <pc:spChg chg="add mod">
          <ac:chgData name="ソンサニット　プッサヤ" userId="S::p-sornsnit@orj.co.jp::5e94cef1-98fd-4cb6-b089-204ed5b0ff8c" providerId="AD" clId="Web-{B839266C-0FBB-BD60-E31A-7A0B2F591B56}" dt="2021-02-04T08:34:03.183" v="374" actId="14100"/>
          <ac:spMkLst>
            <pc:docMk/>
            <pc:sldMk cId="3377937863" sldId="462"/>
            <ac:spMk id="24" creationId="{1DD11F53-BD10-4789-9AA6-1CBAF7C3FF08}"/>
          </ac:spMkLst>
        </pc:spChg>
        <pc:spChg chg="add mod">
          <ac:chgData name="ソンサニット　プッサヤ" userId="S::p-sornsnit@orj.co.jp::5e94cef1-98fd-4cb6-b089-204ed5b0ff8c" providerId="AD" clId="Web-{B839266C-0FBB-BD60-E31A-7A0B2F591B56}" dt="2021-02-04T08:36:10.827" v="420" actId="14100"/>
          <ac:spMkLst>
            <pc:docMk/>
            <pc:sldMk cId="3377937863" sldId="462"/>
            <ac:spMk id="25" creationId="{383F69B4-0A84-4012-BBBB-5448D8AB46B9}"/>
          </ac:spMkLst>
        </pc:spChg>
        <pc:spChg chg="add mod">
          <ac:chgData name="ソンサニット　プッサヤ" userId="S::p-sornsnit@orj.co.jp::5e94cef1-98fd-4cb6-b089-204ed5b0ff8c" providerId="AD" clId="Web-{B839266C-0FBB-BD60-E31A-7A0B2F591B56}" dt="2021-02-04T08:35:55.092" v="417"/>
          <ac:spMkLst>
            <pc:docMk/>
            <pc:sldMk cId="3377937863" sldId="462"/>
            <ac:spMk id="26" creationId="{C0C57286-B2B6-4BFC-A38D-A4183B1A89F8}"/>
          </ac:spMkLst>
        </pc:spChg>
        <pc:spChg chg="add mod">
          <ac:chgData name="ソンサニット　プッサヤ" userId="S::p-sornsnit@orj.co.jp::5e94cef1-98fd-4cb6-b089-204ed5b0ff8c" providerId="AD" clId="Web-{B839266C-0FBB-BD60-E31A-7A0B2F591B56}" dt="2021-02-04T08:48:20.750" v="665" actId="1076"/>
          <ac:spMkLst>
            <pc:docMk/>
            <pc:sldMk cId="3377937863" sldId="462"/>
            <ac:spMk id="27" creationId="{D28D8050-DC47-4E97-9BA8-1EC9B501C073}"/>
          </ac:spMkLst>
        </pc:spChg>
        <pc:spChg chg="add mod">
          <ac:chgData name="ソンサニット　プッサヤ" userId="S::p-sornsnit@orj.co.jp::5e94cef1-98fd-4cb6-b089-204ed5b0ff8c" providerId="AD" clId="Web-{B839266C-0FBB-BD60-E31A-7A0B2F591B56}" dt="2021-02-04T08:38:44.783" v="451" actId="1076"/>
          <ac:spMkLst>
            <pc:docMk/>
            <pc:sldMk cId="3377937863" sldId="462"/>
            <ac:spMk id="28" creationId="{480D298E-CD54-4B35-9C93-09FE0890AF74}"/>
          </ac:spMkLst>
        </pc:spChg>
        <pc:spChg chg="add mod">
          <ac:chgData name="ソンサニット　プッサヤ" userId="S::p-sornsnit@orj.co.jp::5e94cef1-98fd-4cb6-b089-204ed5b0ff8c" providerId="AD" clId="Web-{B839266C-0FBB-BD60-E31A-7A0B2F591B56}" dt="2021-02-04T08:37:27.172" v="446" actId="14100"/>
          <ac:spMkLst>
            <pc:docMk/>
            <pc:sldMk cId="3377937863" sldId="462"/>
            <ac:spMk id="29" creationId="{0E084752-77D8-4B8A-9311-B6377D0E8E6F}"/>
          </ac:spMkLst>
        </pc:spChg>
        <pc:spChg chg="add mod">
          <ac:chgData name="ソンサニット　プッサヤ" userId="S::p-sornsnit@orj.co.jp::5e94cef1-98fd-4cb6-b089-204ed5b0ff8c" providerId="AD" clId="Web-{B839266C-0FBB-BD60-E31A-7A0B2F591B56}" dt="2021-02-04T08:42:33.679" v="542" actId="14100"/>
          <ac:spMkLst>
            <pc:docMk/>
            <pc:sldMk cId="3377937863" sldId="462"/>
            <ac:spMk id="30" creationId="{A8BD14CF-50FD-4805-B6EA-DD3E2D5AC2E3}"/>
          </ac:spMkLst>
        </pc:spChg>
        <pc:spChg chg="add mod">
          <ac:chgData name="ソンサニット　プッサヤ" userId="S::p-sornsnit@orj.co.jp::5e94cef1-98fd-4cb6-b089-204ed5b0ff8c" providerId="AD" clId="Web-{B839266C-0FBB-BD60-E31A-7A0B2F591B56}" dt="2021-02-04T08:41:00.818" v="507" actId="1076"/>
          <ac:spMkLst>
            <pc:docMk/>
            <pc:sldMk cId="3377937863" sldId="462"/>
            <ac:spMk id="31" creationId="{EA2BD37C-269B-4C11-9E0B-DCC73108DC4A}"/>
          </ac:spMkLst>
        </pc:spChg>
        <pc:spChg chg="add mod">
          <ac:chgData name="ソンサニット　プッサヤ" userId="S::p-sornsnit@orj.co.jp::5e94cef1-98fd-4cb6-b089-204ed5b0ff8c" providerId="AD" clId="Web-{B839266C-0FBB-BD60-E31A-7A0B2F591B56}" dt="2021-02-04T08:41:27.599" v="520" actId="1076"/>
          <ac:spMkLst>
            <pc:docMk/>
            <pc:sldMk cId="3377937863" sldId="462"/>
            <ac:spMk id="32" creationId="{24D59D52-FB14-47D1-A205-3CE95F264E30}"/>
          </ac:spMkLst>
        </pc:spChg>
        <pc:spChg chg="add del mod">
          <ac:chgData name="ソンサニット　プッサヤ" userId="S::p-sornsnit@orj.co.jp::5e94cef1-98fd-4cb6-b089-204ed5b0ff8c" providerId="AD" clId="Web-{B839266C-0FBB-BD60-E31A-7A0B2F591B56}" dt="2021-02-04T08:48:24.859" v="667"/>
          <ac:spMkLst>
            <pc:docMk/>
            <pc:sldMk cId="3377937863" sldId="462"/>
            <ac:spMk id="33" creationId="{5554B1A6-073D-4B29-9DA8-F7A44C3D679A}"/>
          </ac:spMkLst>
        </pc:spChg>
        <pc:spChg chg="add mod">
          <ac:chgData name="ソンサニット　プッサヤ" userId="S::p-sornsnit@orj.co.jp::5e94cef1-98fd-4cb6-b089-204ed5b0ff8c" providerId="AD" clId="Web-{B839266C-0FBB-BD60-E31A-7A0B2F591B56}" dt="2021-02-04T08:42:52.867" v="559" actId="14100"/>
          <ac:spMkLst>
            <pc:docMk/>
            <pc:sldMk cId="3377937863" sldId="462"/>
            <ac:spMk id="34" creationId="{04D178D3-CA24-4D98-9EE2-8B3EE026A47E}"/>
          </ac:spMkLst>
        </pc:spChg>
        <pc:spChg chg="add mod">
          <ac:chgData name="ソンサニット　プッサヤ" userId="S::p-sornsnit@orj.co.jp::5e94cef1-98fd-4cb6-b089-204ed5b0ff8c" providerId="AD" clId="Web-{B839266C-0FBB-BD60-E31A-7A0B2F591B56}" dt="2021-02-04T08:44:08.509" v="596" actId="1076"/>
          <ac:spMkLst>
            <pc:docMk/>
            <pc:sldMk cId="3377937863" sldId="462"/>
            <ac:spMk id="35" creationId="{13934A48-E768-46B1-A170-AB53CEA747E3}"/>
          </ac:spMkLst>
        </pc:spChg>
        <pc:spChg chg="add mod">
          <ac:chgData name="ソンサニット　プッサヤ" userId="S::p-sornsnit@orj.co.jp::5e94cef1-98fd-4cb6-b089-204ed5b0ff8c" providerId="AD" clId="Web-{B839266C-0FBB-BD60-E31A-7A0B2F591B56}" dt="2021-02-04T08:48:05.718" v="664" actId="14100"/>
          <ac:spMkLst>
            <pc:docMk/>
            <pc:sldMk cId="3377937863" sldId="462"/>
            <ac:spMk id="36" creationId="{4A3B0773-DF63-4E1D-B7C9-3B4CD59946AC}"/>
          </ac:spMkLst>
        </pc:spChg>
        <pc:spChg chg="add mod">
          <ac:chgData name="ソンサニット　プッサヤ" userId="S::p-sornsnit@orj.co.jp::5e94cef1-98fd-4cb6-b089-204ed5b0ff8c" providerId="AD" clId="Web-{B839266C-0FBB-BD60-E31A-7A0B2F591B56}" dt="2021-02-04T08:45:11.323" v="614" actId="14100"/>
          <ac:spMkLst>
            <pc:docMk/>
            <pc:sldMk cId="3377937863" sldId="462"/>
            <ac:spMk id="37" creationId="{0678BB72-A8FD-4E80-B8BA-2FC06FAD12BE}"/>
          </ac:spMkLst>
        </pc:spChg>
        <pc:spChg chg="add mod">
          <ac:chgData name="ソンサニット　プッサヤ" userId="S::p-sornsnit@orj.co.jp::5e94cef1-98fd-4cb6-b089-204ed5b0ff8c" providerId="AD" clId="Web-{B839266C-0FBB-BD60-E31A-7A0B2F591B56}" dt="2021-02-04T08:46:45.044" v="655" actId="1076"/>
          <ac:spMkLst>
            <pc:docMk/>
            <pc:sldMk cId="3377937863" sldId="462"/>
            <ac:spMk id="38" creationId="{3CA703A2-6B68-49B4-B333-723044E242E1}"/>
          </ac:spMkLst>
        </pc:spChg>
        <pc:spChg chg="add del mod">
          <ac:chgData name="ソンサニット　プッサヤ" userId="S::p-sornsnit@orj.co.jp::5e94cef1-98fd-4cb6-b089-204ed5b0ff8c" providerId="AD" clId="Web-{B839266C-0FBB-BD60-E31A-7A0B2F591B56}" dt="2021-02-04T08:47:25.155" v="658"/>
          <ac:spMkLst>
            <pc:docMk/>
            <pc:sldMk cId="3377937863" sldId="462"/>
            <ac:spMk id="39" creationId="{0B316C2B-96B0-4252-97DF-294679BD8E7A}"/>
          </ac:spMkLst>
        </pc:spChg>
        <pc:picChg chg="mod">
          <ac:chgData name="ソンサニット　プッサヤ" userId="S::p-sornsnit@orj.co.jp::5e94cef1-98fd-4cb6-b089-204ed5b0ff8c" providerId="AD" clId="Web-{B839266C-0FBB-BD60-E31A-7A0B2F591B56}" dt="2021-02-04T08:31:36.977" v="333" actId="1076"/>
          <ac:picMkLst>
            <pc:docMk/>
            <pc:sldMk cId="3377937863" sldId="462"/>
            <ac:picMk id="3" creationId="{00000000-0000-0000-0000-000000000000}"/>
          </ac:picMkLst>
        </pc:picChg>
      </pc:sldChg>
      <pc:sldChg chg="addSp modSp">
        <pc:chgData name="ソンサニット　プッサヤ" userId="S::p-sornsnit@orj.co.jp::5e94cef1-98fd-4cb6-b089-204ed5b0ff8c" providerId="AD" clId="Web-{B839266C-0FBB-BD60-E31A-7A0B2F591B56}" dt="2021-02-04T08:52:57.990" v="754" actId="20577"/>
        <pc:sldMkLst>
          <pc:docMk/>
          <pc:sldMk cId="1035328097" sldId="463"/>
        </pc:sldMkLst>
        <pc:spChg chg="add mod">
          <ac:chgData name="ソンサニット　プッサヤ" userId="S::p-sornsnit@orj.co.jp::5e94cef1-98fd-4cb6-b089-204ed5b0ff8c" providerId="AD" clId="Web-{B839266C-0FBB-BD60-E31A-7A0B2F591B56}" dt="2021-02-04T08:47:33.577" v="661" actId="14100"/>
          <ac:spMkLst>
            <pc:docMk/>
            <pc:sldMk cId="1035328097" sldId="463"/>
            <ac:spMk id="3" creationId="{00A719E9-32F1-47F5-AFDE-18E167A4BF4B}"/>
          </ac:spMkLst>
        </pc:spChg>
        <pc:spChg chg="mod">
          <ac:chgData name="ソンサニット　プッサヤ" userId="S::p-sornsnit@orj.co.jp::5e94cef1-98fd-4cb6-b089-204ed5b0ff8c" providerId="AD" clId="Web-{B839266C-0FBB-BD60-E31A-7A0B2F591B56}" dt="2021-02-04T08:09:13.977" v="18" actId="20577"/>
          <ac:spMkLst>
            <pc:docMk/>
            <pc:sldMk cId="1035328097" sldId="463"/>
            <ac:spMk id="4" creationId="{00000000-0000-0000-0000-000000000000}"/>
          </ac:spMkLst>
        </pc:spChg>
        <pc:spChg chg="add mod">
          <ac:chgData name="ソンサニット　プッサヤ" userId="S::p-sornsnit@orj.co.jp::5e94cef1-98fd-4cb6-b089-204ed5b0ff8c" providerId="AD" clId="Web-{B839266C-0FBB-BD60-E31A-7A0B2F591B56}" dt="2021-02-04T08:47:56.655" v="663" actId="1076"/>
          <ac:spMkLst>
            <pc:docMk/>
            <pc:sldMk cId="1035328097" sldId="463"/>
            <ac:spMk id="5" creationId="{B9054F9D-4D9A-4D57-BB17-B124F3C3F883}"/>
          </ac:spMkLst>
        </pc:spChg>
        <pc:spChg chg="mod">
          <ac:chgData name="ソンサニット　プッサヤ" userId="S::p-sornsnit@orj.co.jp::5e94cef1-98fd-4cb6-b089-204ed5b0ff8c" providerId="AD" clId="Web-{B839266C-0FBB-BD60-E31A-7A0B2F591B56}" dt="2021-02-04T08:52:57.990" v="754" actId="20577"/>
          <ac:spMkLst>
            <pc:docMk/>
            <pc:sldMk cId="1035328097" sldId="463"/>
            <ac:spMk id="7" creationId="{00000000-0000-0000-0000-000000000000}"/>
          </ac:spMkLst>
        </pc:spChg>
        <pc:spChg chg="add mod">
          <ac:chgData name="ソンサニット　プッサヤ" userId="S::p-sornsnit@orj.co.jp::5e94cef1-98fd-4cb6-b089-204ed5b0ff8c" providerId="AD" clId="Web-{B839266C-0FBB-BD60-E31A-7A0B2F591B56}" dt="2021-02-04T08:48:39.141" v="669" actId="1076"/>
          <ac:spMkLst>
            <pc:docMk/>
            <pc:sldMk cId="1035328097" sldId="463"/>
            <ac:spMk id="16" creationId="{532A3018-5718-4CBF-90C0-AF86FBA19191}"/>
          </ac:spMkLst>
        </pc:spChg>
        <pc:spChg chg="add mod">
          <ac:chgData name="ソンサニット　プッサヤ" userId="S::p-sornsnit@orj.co.jp::5e94cef1-98fd-4cb6-b089-204ed5b0ff8c" providerId="AD" clId="Web-{B839266C-0FBB-BD60-E31A-7A0B2F591B56}" dt="2021-02-04T08:48:57.516" v="671" actId="1076"/>
          <ac:spMkLst>
            <pc:docMk/>
            <pc:sldMk cId="1035328097" sldId="463"/>
            <ac:spMk id="18" creationId="{BB5A976C-54F5-47B6-B871-9021C2BF9A5D}"/>
          </ac:spMkLst>
        </pc:spChg>
        <pc:spChg chg="add mod">
          <ac:chgData name="ソンサニット　プッサヤ" userId="S::p-sornsnit@orj.co.jp::5e94cef1-98fd-4cb6-b089-204ed5b0ff8c" providerId="AD" clId="Web-{B839266C-0FBB-BD60-E31A-7A0B2F591B56}" dt="2021-02-04T08:49:21.063" v="677" actId="14100"/>
          <ac:spMkLst>
            <pc:docMk/>
            <pc:sldMk cId="1035328097" sldId="463"/>
            <ac:spMk id="20" creationId="{8C22DD07-DE00-4964-B188-6A1658C56BBF}"/>
          </ac:spMkLst>
        </pc:spChg>
        <pc:spChg chg="add mod">
          <ac:chgData name="ソンサニット　プッサヤ" userId="S::p-sornsnit@orj.co.jp::5e94cef1-98fd-4cb6-b089-204ed5b0ff8c" providerId="AD" clId="Web-{B839266C-0FBB-BD60-E31A-7A0B2F591B56}" dt="2021-02-04T08:50:16.971" v="704" actId="14100"/>
          <ac:spMkLst>
            <pc:docMk/>
            <pc:sldMk cId="1035328097" sldId="463"/>
            <ac:spMk id="22" creationId="{BF311D5A-34CC-4FDE-AB19-2844B246B351}"/>
          </ac:spMkLst>
        </pc:spChg>
        <pc:spChg chg="add mod">
          <ac:chgData name="ソンサニット　プッサヤ" userId="S::p-sornsnit@orj.co.jp::5e94cef1-98fd-4cb6-b089-204ed5b0ff8c" providerId="AD" clId="Web-{B839266C-0FBB-BD60-E31A-7A0B2F591B56}" dt="2021-02-04T08:51:16.457" v="722" actId="14100"/>
          <ac:spMkLst>
            <pc:docMk/>
            <pc:sldMk cId="1035328097" sldId="463"/>
            <ac:spMk id="24" creationId="{4FCDE64B-A957-460C-8E7B-A7719680D7AB}"/>
          </ac:spMkLst>
        </pc:spChg>
        <pc:spChg chg="add mod">
          <ac:chgData name="ソンサニット　プッサヤ" userId="S::p-sornsnit@orj.co.jp::5e94cef1-98fd-4cb6-b089-204ed5b0ff8c" providerId="AD" clId="Web-{B839266C-0FBB-BD60-E31A-7A0B2F591B56}" dt="2021-02-04T08:51:36.895" v="733" actId="1076"/>
          <ac:spMkLst>
            <pc:docMk/>
            <pc:sldMk cId="1035328097" sldId="463"/>
            <ac:spMk id="26" creationId="{AFA78172-7BFA-47C3-A46C-0778481FBDB5}"/>
          </ac:spMkLst>
        </pc:spChg>
        <pc:spChg chg="add mod">
          <ac:chgData name="ソンサニット　プッサヤ" userId="S::p-sornsnit@orj.co.jp::5e94cef1-98fd-4cb6-b089-204ed5b0ff8c" providerId="AD" clId="Web-{B839266C-0FBB-BD60-E31A-7A0B2F591B56}" dt="2021-02-04T08:52:12.479" v="746" actId="14100"/>
          <ac:spMkLst>
            <pc:docMk/>
            <pc:sldMk cId="1035328097" sldId="463"/>
            <ac:spMk id="28" creationId="{255C3ED8-DCF5-4DD2-B23B-9E42195F7A5C}"/>
          </ac:spMkLst>
        </pc:spChg>
      </pc:sldChg>
      <pc:sldChg chg="modSp">
        <pc:chgData name="ソンサニット　プッサヤ" userId="S::p-sornsnit@orj.co.jp::5e94cef1-98fd-4cb6-b089-204ed5b0ff8c" providerId="AD" clId="Web-{B839266C-0FBB-BD60-E31A-7A0B2F591B56}" dt="2021-02-04T08:07:57.522" v="15" actId="20577"/>
        <pc:sldMkLst>
          <pc:docMk/>
          <pc:sldMk cId="438123264" sldId="464"/>
        </pc:sldMkLst>
        <pc:spChg chg="mod">
          <ac:chgData name="ソンサニット　プッサヤ" userId="S::p-sornsnit@orj.co.jp::5e94cef1-98fd-4cb6-b089-204ed5b0ff8c" providerId="AD" clId="Web-{B839266C-0FBB-BD60-E31A-7A0B2F591B56}" dt="2021-02-04T08:07:57.522" v="15" actId="20577"/>
          <ac:spMkLst>
            <pc:docMk/>
            <pc:sldMk cId="438123264" sldId="464"/>
            <ac:spMk id="4" creationId="{00000000-0000-0000-0000-000000000000}"/>
          </ac:spMkLst>
        </pc:spChg>
      </pc:sldChg>
    </pc:docChg>
  </pc:docChgLst>
  <pc:docChgLst>
    <pc:chgData name="岡 誠敏" userId="S::m-oka@orj.co.jp::1daccfc3-8d02-4462-b2a9-eec31c5e4749" providerId="AD" clId="Web-{7A15F87B-BF62-BBCD-714C-CECAFC39B979}"/>
    <pc:docChg chg="modSld">
      <pc:chgData name="岡 誠敏" userId="S::m-oka@orj.co.jp::1daccfc3-8d02-4462-b2a9-eec31c5e4749" providerId="AD" clId="Web-{7A15F87B-BF62-BBCD-714C-CECAFC39B979}" dt="2021-02-10T00:22:11.564" v="147" actId="20577"/>
      <pc:docMkLst>
        <pc:docMk/>
      </pc:docMkLst>
      <pc:sldChg chg="modSp">
        <pc:chgData name="岡 誠敏" userId="S::m-oka@orj.co.jp::1daccfc3-8d02-4462-b2a9-eec31c5e4749" providerId="AD" clId="Web-{7A15F87B-BF62-BBCD-714C-CECAFC39B979}" dt="2021-02-09T22:23:16.469" v="60" actId="20577"/>
        <pc:sldMkLst>
          <pc:docMk/>
          <pc:sldMk cId="2288914350" sldId="329"/>
        </pc:sldMkLst>
        <pc:spChg chg="mod">
          <ac:chgData name="岡 誠敏" userId="S::m-oka@orj.co.jp::1daccfc3-8d02-4462-b2a9-eec31c5e4749" providerId="AD" clId="Web-{7A15F87B-BF62-BBCD-714C-CECAFC39B979}" dt="2021-02-09T22:23:16.469" v="60" actId="20577"/>
          <ac:spMkLst>
            <pc:docMk/>
            <pc:sldMk cId="2288914350" sldId="329"/>
            <ac:spMk id="6" creationId="{00000000-0000-0000-0000-000000000000}"/>
          </ac:spMkLst>
        </pc:spChg>
        <pc:spChg chg="mod">
          <ac:chgData name="岡 誠敏" userId="S::m-oka@orj.co.jp::1daccfc3-8d02-4462-b2a9-eec31c5e4749" providerId="AD" clId="Web-{7A15F87B-BF62-BBCD-714C-CECAFC39B979}" dt="2021-02-09T06:52:07.382" v="36" actId="20577"/>
          <ac:spMkLst>
            <pc:docMk/>
            <pc:sldMk cId="2288914350" sldId="329"/>
            <ac:spMk id="7" creationId="{00000000-0000-0000-0000-000000000000}"/>
          </ac:spMkLst>
        </pc:spChg>
      </pc:sldChg>
      <pc:sldChg chg="addSp modSp">
        <pc:chgData name="岡 誠敏" userId="S::m-oka@orj.co.jp::1daccfc3-8d02-4462-b2a9-eec31c5e4749" providerId="AD" clId="Web-{7A15F87B-BF62-BBCD-714C-CECAFC39B979}" dt="2021-02-10T00:22:11.564" v="147" actId="20577"/>
        <pc:sldMkLst>
          <pc:docMk/>
          <pc:sldMk cId="1459332485" sldId="330"/>
        </pc:sldMkLst>
        <pc:spChg chg="mod">
          <ac:chgData name="岡 誠敏" userId="S::m-oka@orj.co.jp::1daccfc3-8d02-4462-b2a9-eec31c5e4749" providerId="AD" clId="Web-{7A15F87B-BF62-BBCD-714C-CECAFC39B979}" dt="2021-02-10T00:22:11.564" v="147" actId="20577"/>
          <ac:spMkLst>
            <pc:docMk/>
            <pc:sldMk cId="1459332485" sldId="330"/>
            <ac:spMk id="6" creationId="{00000000-0000-0000-0000-000000000000}"/>
          </ac:spMkLst>
        </pc:spChg>
        <pc:spChg chg="mod">
          <ac:chgData name="岡 誠敏" userId="S::m-oka@orj.co.jp::1daccfc3-8d02-4462-b2a9-eec31c5e4749" providerId="AD" clId="Web-{7A15F87B-BF62-BBCD-714C-CECAFC39B979}" dt="2021-02-10T00:17:47.494" v="80" actId="20577"/>
          <ac:spMkLst>
            <pc:docMk/>
            <pc:sldMk cId="1459332485" sldId="330"/>
            <ac:spMk id="7" creationId="{00000000-0000-0000-0000-000000000000}"/>
          </ac:spMkLst>
        </pc:spChg>
        <pc:spChg chg="mod">
          <ac:chgData name="岡 誠敏" userId="S::m-oka@orj.co.jp::1daccfc3-8d02-4462-b2a9-eec31c5e4749" providerId="AD" clId="Web-{7A15F87B-BF62-BBCD-714C-CECAFC39B979}" dt="2021-02-10T00:21:41.998" v="142" actId="1076"/>
          <ac:spMkLst>
            <pc:docMk/>
            <pc:sldMk cId="1459332485" sldId="330"/>
            <ac:spMk id="8" creationId="{00000000-0000-0000-0000-000000000000}"/>
          </ac:spMkLst>
        </pc:spChg>
        <pc:graphicFrameChg chg="add mod modGraphic">
          <ac:chgData name="岡 誠敏" userId="S::m-oka@orj.co.jp::1daccfc3-8d02-4462-b2a9-eec31c5e4749" providerId="AD" clId="Web-{7A15F87B-BF62-BBCD-714C-CECAFC39B979}" dt="2021-02-10T00:21:27.029" v="140" actId="1076"/>
          <ac:graphicFrameMkLst>
            <pc:docMk/>
            <pc:sldMk cId="1459332485" sldId="330"/>
            <ac:graphicFrameMk id="3" creationId="{AC864D78-09AA-4993-910D-C947882A75B4}"/>
          </ac:graphicFrameMkLst>
        </pc:graphicFrameChg>
        <pc:picChg chg="mod">
          <ac:chgData name="岡 誠敏" userId="S::m-oka@orj.co.jp::1daccfc3-8d02-4462-b2a9-eec31c5e4749" providerId="AD" clId="Web-{7A15F87B-BF62-BBCD-714C-CECAFC39B979}" dt="2021-02-10T00:21:34.623" v="141" actId="14100"/>
          <ac:picMkLst>
            <pc:docMk/>
            <pc:sldMk cId="1459332485" sldId="330"/>
            <ac:picMk id="2" creationId="{00000000-0000-0000-0000-000000000000}"/>
          </ac:picMkLst>
        </pc:picChg>
      </pc:sldChg>
      <pc:sldChg chg="modSp">
        <pc:chgData name="岡 誠敏" userId="S::m-oka@orj.co.jp::1daccfc3-8d02-4462-b2a9-eec31c5e4749" providerId="AD" clId="Web-{7A15F87B-BF62-BBCD-714C-CECAFC39B979}" dt="2021-02-09T06:50:15.052" v="27" actId="20577"/>
        <pc:sldMkLst>
          <pc:docMk/>
          <pc:sldMk cId="1599083489" sldId="365"/>
        </pc:sldMkLst>
        <pc:spChg chg="mod">
          <ac:chgData name="岡 誠敏" userId="S::m-oka@orj.co.jp::1daccfc3-8d02-4462-b2a9-eec31c5e4749" providerId="AD" clId="Web-{7A15F87B-BF62-BBCD-714C-CECAFC39B979}" dt="2021-02-09T06:49:24.801" v="18"/>
          <ac:spMkLst>
            <pc:docMk/>
            <pc:sldMk cId="1599083489" sldId="365"/>
            <ac:spMk id="4" creationId="{00000000-0000-0000-0000-000000000000}"/>
          </ac:spMkLst>
        </pc:spChg>
        <pc:spChg chg="mod">
          <ac:chgData name="岡 誠敏" userId="S::m-oka@orj.co.jp::1daccfc3-8d02-4462-b2a9-eec31c5e4749" providerId="AD" clId="Web-{7A15F87B-BF62-BBCD-714C-CECAFC39B979}" dt="2021-02-09T06:49:24.848" v="19"/>
          <ac:spMkLst>
            <pc:docMk/>
            <pc:sldMk cId="1599083489" sldId="365"/>
            <ac:spMk id="6" creationId="{00000000-0000-0000-0000-000000000000}"/>
          </ac:spMkLst>
        </pc:spChg>
        <pc:spChg chg="mod">
          <ac:chgData name="岡 誠敏" userId="S::m-oka@orj.co.jp::1daccfc3-8d02-4462-b2a9-eec31c5e4749" providerId="AD" clId="Web-{7A15F87B-BF62-BBCD-714C-CECAFC39B979}" dt="2021-02-09T06:50:15.052" v="27" actId="20577"/>
          <ac:spMkLst>
            <pc:docMk/>
            <pc:sldMk cId="1599083489" sldId="365"/>
            <ac:spMk id="7" creationId="{00000000-0000-0000-0000-000000000000}"/>
          </ac:spMkLst>
        </pc:spChg>
      </pc:sldChg>
    </pc:docChg>
  </pc:docChgLst>
  <pc:docChgLst>
    <pc:chgData name="ソンサニット　プッサヤ" userId="S::p-sornsnit@orj.co.jp::5e94cef1-98fd-4cb6-b089-204ed5b0ff8c" providerId="AD" clId="Web-{1DE1A508-9377-E099-990B-B1E26C55C2F5}"/>
    <pc:docChg chg="modSld">
      <pc:chgData name="ソンサニット　プッサヤ" userId="S::p-sornsnit@orj.co.jp::5e94cef1-98fd-4cb6-b089-204ed5b0ff8c" providerId="AD" clId="Web-{1DE1A508-9377-E099-990B-B1E26C55C2F5}" dt="2021-02-05T09:45:39.074" v="372" actId="14100"/>
      <pc:docMkLst>
        <pc:docMk/>
      </pc:docMkLst>
      <pc:sldChg chg="modSp">
        <pc:chgData name="ソンサニット　プッサヤ" userId="S::p-sornsnit@orj.co.jp::5e94cef1-98fd-4cb6-b089-204ed5b0ff8c" providerId="AD" clId="Web-{1DE1A508-9377-E099-990B-B1E26C55C2F5}" dt="2021-02-05T08:14:24.586" v="187" actId="1076"/>
        <pc:sldMkLst>
          <pc:docMk/>
          <pc:sldMk cId="4186633547" sldId="343"/>
        </pc:sldMkLst>
        <pc:spChg chg="mod">
          <ac:chgData name="ソンサニット　プッサヤ" userId="S::p-sornsnit@orj.co.jp::5e94cef1-98fd-4cb6-b089-204ed5b0ff8c" providerId="AD" clId="Web-{1DE1A508-9377-E099-990B-B1E26C55C2F5}" dt="2021-02-05T08:14:24.586" v="187" actId="1076"/>
          <ac:spMkLst>
            <pc:docMk/>
            <pc:sldMk cId="4186633547" sldId="343"/>
            <ac:spMk id="2" creationId="{00000000-0000-0000-0000-000000000000}"/>
          </ac:spMkLst>
        </pc:spChg>
      </pc:sldChg>
      <pc:sldChg chg="addSp delSp modSp">
        <pc:chgData name="ソンサニット　プッサヤ" userId="S::p-sornsnit@orj.co.jp::5e94cef1-98fd-4cb6-b089-204ed5b0ff8c" providerId="AD" clId="Web-{1DE1A508-9377-E099-990B-B1E26C55C2F5}" dt="2021-02-05T06:02:14.314" v="13" actId="14100"/>
        <pc:sldMkLst>
          <pc:docMk/>
          <pc:sldMk cId="1756272180" sldId="390"/>
        </pc:sldMkLst>
        <pc:picChg chg="add mod">
          <ac:chgData name="ソンサニット　プッサヤ" userId="S::p-sornsnit@orj.co.jp::5e94cef1-98fd-4cb6-b089-204ed5b0ff8c" providerId="AD" clId="Web-{1DE1A508-9377-E099-990B-B1E26C55C2F5}" dt="2021-02-05T06:00:20.640" v="8" actId="14100"/>
          <ac:picMkLst>
            <pc:docMk/>
            <pc:sldMk cId="1756272180" sldId="390"/>
            <ac:picMk id="2" creationId="{315D2AF0-4FBB-4093-8F91-844D466FBB25}"/>
          </ac:picMkLst>
        </pc:picChg>
        <pc:picChg chg="add mod">
          <ac:chgData name="ソンサニット　プッサヤ" userId="S::p-sornsnit@orj.co.jp::5e94cef1-98fd-4cb6-b089-204ed5b0ff8c" providerId="AD" clId="Web-{1DE1A508-9377-E099-990B-B1E26C55C2F5}" dt="2021-02-05T06:02:14.314" v="13" actId="14100"/>
          <ac:picMkLst>
            <pc:docMk/>
            <pc:sldMk cId="1756272180" sldId="390"/>
            <ac:picMk id="3" creationId="{B3970D26-8432-482A-9AC3-EE20EBE55F77}"/>
          </ac:picMkLst>
        </pc:picChg>
        <pc:picChg chg="del">
          <ac:chgData name="ソンサニット　プッサヤ" userId="S::p-sornsnit@orj.co.jp::5e94cef1-98fd-4cb6-b089-204ed5b0ff8c" providerId="AD" clId="Web-{1DE1A508-9377-E099-990B-B1E26C55C2F5}" dt="2021-02-05T05:59:42.171" v="0"/>
          <ac:picMkLst>
            <pc:docMk/>
            <pc:sldMk cId="1756272180" sldId="390"/>
            <ac:picMk id="5" creationId="{00000000-0000-0000-0000-000000000000}"/>
          </ac:picMkLst>
        </pc:picChg>
        <pc:picChg chg="del">
          <ac:chgData name="ソンサニット　プッサヤ" userId="S::p-sornsnit@orj.co.jp::5e94cef1-98fd-4cb6-b089-204ed5b0ff8c" providerId="AD" clId="Web-{1DE1A508-9377-E099-990B-B1E26C55C2F5}" dt="2021-02-05T06:01:53.517" v="9"/>
          <ac:picMkLst>
            <pc:docMk/>
            <pc:sldMk cId="1756272180" sldId="390"/>
            <ac:picMk id="7" creationId="{00000000-0000-0000-0000-000000000000}"/>
          </ac:picMkLst>
        </pc:picChg>
      </pc:sldChg>
      <pc:sldChg chg="addSp delSp modSp">
        <pc:chgData name="ソンサニット　プッサヤ" userId="S::p-sornsnit@orj.co.jp::5e94cef1-98fd-4cb6-b089-204ed5b0ff8c" providerId="AD" clId="Web-{1DE1A508-9377-E099-990B-B1E26C55C2F5}" dt="2021-02-05T09:45:39.074" v="372" actId="14100"/>
        <pc:sldMkLst>
          <pc:docMk/>
          <pc:sldMk cId="3502839621" sldId="420"/>
        </pc:sldMkLst>
        <pc:spChg chg="mod">
          <ac:chgData name="ソンサニット　プッサヤ" userId="S::p-sornsnit@orj.co.jp::5e94cef1-98fd-4cb6-b089-204ed5b0ff8c" providerId="AD" clId="Web-{1DE1A508-9377-E099-990B-B1E26C55C2F5}" dt="2021-02-05T09:08:12.198" v="365" actId="20577"/>
          <ac:spMkLst>
            <pc:docMk/>
            <pc:sldMk cId="3502839621" sldId="420"/>
            <ac:spMk id="17" creationId="{00000000-0000-0000-0000-000000000000}"/>
          </ac:spMkLst>
        </pc:spChg>
        <pc:picChg chg="add mod">
          <ac:chgData name="ソンサニット　プッサヤ" userId="S::p-sornsnit@orj.co.jp::5e94cef1-98fd-4cb6-b089-204ed5b0ff8c" providerId="AD" clId="Web-{1DE1A508-9377-E099-990B-B1E26C55C2F5}" dt="2021-02-05T09:45:39.074" v="372" actId="14100"/>
          <ac:picMkLst>
            <pc:docMk/>
            <pc:sldMk cId="3502839621" sldId="420"/>
            <ac:picMk id="2" creationId="{E7F57081-EA87-46AA-BF46-61EA053FDDB9}"/>
          </ac:picMkLst>
        </pc:picChg>
        <pc:picChg chg="del">
          <ac:chgData name="ソンサニット　プッサヤ" userId="S::p-sornsnit@orj.co.jp::5e94cef1-98fd-4cb6-b089-204ed5b0ff8c" providerId="AD" clId="Web-{1DE1A508-9377-E099-990B-B1E26C55C2F5}" dt="2021-02-05T09:45:18.042" v="366"/>
          <ac:picMkLst>
            <pc:docMk/>
            <pc:sldMk cId="3502839621" sldId="420"/>
            <ac:picMk id="3" creationId="{00000000-0000-0000-0000-000000000000}"/>
          </ac:picMkLst>
        </pc:picChg>
      </pc:sldChg>
      <pc:sldChg chg="addSp delSp modSp">
        <pc:chgData name="ソンサニット　プッサヤ" userId="S::p-sornsnit@orj.co.jp::5e94cef1-98fd-4cb6-b089-204ed5b0ff8c" providerId="AD" clId="Web-{1DE1A508-9377-E099-990B-B1E26C55C2F5}" dt="2021-02-05T08:12:26.490" v="179" actId="14100"/>
        <pc:sldMkLst>
          <pc:docMk/>
          <pc:sldMk cId="315870821" sldId="421"/>
        </pc:sldMkLst>
        <pc:spChg chg="mod">
          <ac:chgData name="ソンサニット　プッサヤ" userId="S::p-sornsnit@orj.co.jp::5e94cef1-98fd-4cb6-b089-204ed5b0ff8c" providerId="AD" clId="Web-{1DE1A508-9377-E099-990B-B1E26C55C2F5}" dt="2021-02-05T06:11:05.715" v="23" actId="20577"/>
          <ac:spMkLst>
            <pc:docMk/>
            <pc:sldMk cId="315870821" sldId="421"/>
            <ac:spMk id="10" creationId="{00000000-0000-0000-0000-000000000000}"/>
          </ac:spMkLst>
        </pc:spChg>
        <pc:spChg chg="mod">
          <ac:chgData name="ソンサニット　プッサヤ" userId="S::p-sornsnit@orj.co.jp::5e94cef1-98fd-4cb6-b089-204ed5b0ff8c" providerId="AD" clId="Web-{1DE1A508-9377-E099-990B-B1E26C55C2F5}" dt="2021-02-05T08:11:49.927" v="174" actId="14100"/>
          <ac:spMkLst>
            <pc:docMk/>
            <pc:sldMk cId="315870821" sldId="421"/>
            <ac:spMk id="17" creationId="{00000000-0000-0000-0000-000000000000}"/>
          </ac:spMkLst>
        </pc:spChg>
        <pc:picChg chg="del mod">
          <ac:chgData name="ソンサニット　プッサヤ" userId="S::p-sornsnit@orj.co.jp::5e94cef1-98fd-4cb6-b089-204ed5b0ff8c" providerId="AD" clId="Web-{1DE1A508-9377-E099-990B-B1E26C55C2F5}" dt="2021-02-05T08:12:18.724" v="175"/>
          <ac:picMkLst>
            <pc:docMk/>
            <pc:sldMk cId="315870821" sldId="421"/>
            <ac:picMk id="2" creationId="{00000000-0000-0000-0000-000000000000}"/>
          </ac:picMkLst>
        </pc:picChg>
        <pc:picChg chg="add mod">
          <ac:chgData name="ソンサニット　プッサヤ" userId="S::p-sornsnit@orj.co.jp::5e94cef1-98fd-4cb6-b089-204ed5b0ff8c" providerId="AD" clId="Web-{1DE1A508-9377-E099-990B-B1E26C55C2F5}" dt="2021-02-05T08:12:26.490" v="179" actId="14100"/>
          <ac:picMkLst>
            <pc:docMk/>
            <pc:sldMk cId="315870821" sldId="421"/>
            <ac:picMk id="3" creationId="{30530F21-F7EB-4B61-98A2-521DCF363A05}"/>
          </ac:picMkLst>
        </pc:picChg>
      </pc:sldChg>
      <pc:sldChg chg="addSp delSp modSp">
        <pc:chgData name="ソンサニット　プッサヤ" userId="S::p-sornsnit@orj.co.jp::5e94cef1-98fd-4cb6-b089-204ed5b0ff8c" providerId="AD" clId="Web-{1DE1A508-9377-E099-990B-B1E26C55C2F5}" dt="2021-02-05T07:55:36.487" v="152" actId="1076"/>
        <pc:sldMkLst>
          <pc:docMk/>
          <pc:sldMk cId="415257815" sldId="422"/>
        </pc:sldMkLst>
        <pc:spChg chg="mod">
          <ac:chgData name="ソンサニット　プッサヤ" userId="S::p-sornsnit@orj.co.jp::5e94cef1-98fd-4cb6-b089-204ed5b0ff8c" providerId="AD" clId="Web-{1DE1A508-9377-E099-990B-B1E26C55C2F5}" dt="2021-02-05T06:38:37.151" v="149" actId="20577"/>
          <ac:spMkLst>
            <pc:docMk/>
            <pc:sldMk cId="415257815" sldId="422"/>
            <ac:spMk id="9" creationId="{00000000-0000-0000-0000-000000000000}"/>
          </ac:spMkLst>
        </pc:spChg>
        <pc:spChg chg="mod">
          <ac:chgData name="ソンサニット　プッサヤ" userId="S::p-sornsnit@orj.co.jp::5e94cef1-98fd-4cb6-b089-204ed5b0ff8c" providerId="AD" clId="Web-{1DE1A508-9377-E099-990B-B1E26C55C2F5}" dt="2021-02-05T06:34:49.772" v="61" actId="20577"/>
          <ac:spMkLst>
            <pc:docMk/>
            <pc:sldMk cId="415257815" sldId="422"/>
            <ac:spMk id="17" creationId="{00000000-0000-0000-0000-000000000000}"/>
          </ac:spMkLst>
        </pc:spChg>
        <pc:picChg chg="add mod">
          <ac:chgData name="ソンサニット　プッサヤ" userId="S::p-sornsnit@orj.co.jp::5e94cef1-98fd-4cb6-b089-204ed5b0ff8c" providerId="AD" clId="Web-{1DE1A508-9377-E099-990B-B1E26C55C2F5}" dt="2021-02-05T07:55:36.487" v="152" actId="1076"/>
          <ac:picMkLst>
            <pc:docMk/>
            <pc:sldMk cId="415257815" sldId="422"/>
            <ac:picMk id="2" creationId="{B5BE6E6E-4159-4D26-9372-0FA22C882D94}"/>
          </ac:picMkLst>
        </pc:picChg>
        <pc:picChg chg="del">
          <ac:chgData name="ソンサニット　プッサヤ" userId="S::p-sornsnit@orj.co.jp::5e94cef1-98fd-4cb6-b089-204ed5b0ff8c" providerId="AD" clId="Web-{1DE1A508-9377-E099-990B-B1E26C55C2F5}" dt="2021-02-05T07:55:29.065" v="150"/>
          <ac:picMkLst>
            <pc:docMk/>
            <pc:sldMk cId="415257815" sldId="422"/>
            <ac:picMk id="3" creationId="{00000000-0000-0000-0000-000000000000}"/>
          </ac:picMkLst>
        </pc:picChg>
      </pc:sldChg>
      <pc:sldChg chg="addSp delSp modSp">
        <pc:chgData name="ソンサニット　プッサヤ" userId="S::p-sornsnit@orj.co.jp::5e94cef1-98fd-4cb6-b089-204ed5b0ff8c" providerId="AD" clId="Web-{1DE1A508-9377-E099-990B-B1E26C55C2F5}" dt="2021-02-05T08:34:08.186" v="281"/>
        <pc:sldMkLst>
          <pc:docMk/>
          <pc:sldMk cId="3420582447" sldId="423"/>
        </pc:sldMkLst>
        <pc:spChg chg="add del">
          <ac:chgData name="ソンサニット　プッサヤ" userId="S::p-sornsnit@orj.co.jp::5e94cef1-98fd-4cb6-b089-204ed5b0ff8c" providerId="AD" clId="Web-{1DE1A508-9377-E099-990B-B1E26C55C2F5}" dt="2021-02-05T08:34:08.186" v="281"/>
          <ac:spMkLst>
            <pc:docMk/>
            <pc:sldMk cId="3420582447" sldId="423"/>
            <ac:spMk id="3" creationId="{83A2CE6D-1E24-4932-B503-0BBC51C0F103}"/>
          </ac:spMkLst>
        </pc:spChg>
        <pc:spChg chg="mod">
          <ac:chgData name="ソンサニット　プッサヤ" userId="S::p-sornsnit@orj.co.jp::5e94cef1-98fd-4cb6-b089-204ed5b0ff8c" providerId="AD" clId="Web-{1DE1A508-9377-E099-990B-B1E26C55C2F5}" dt="2021-02-05T08:15:01.634" v="189" actId="20577"/>
          <ac:spMkLst>
            <pc:docMk/>
            <pc:sldMk cId="3420582447" sldId="423"/>
            <ac:spMk id="4" creationId="{00000000-0000-0000-0000-000000000000}"/>
          </ac:spMkLst>
        </pc:spChg>
        <pc:spChg chg="add mod">
          <ac:chgData name="ソンサニット　プッサヤ" userId="S::p-sornsnit@orj.co.jp::5e94cef1-98fd-4cb6-b089-204ed5b0ff8c" providerId="AD" clId="Web-{1DE1A508-9377-E099-990B-B1E26C55C2F5}" dt="2021-02-05T08:19:30.107" v="243" actId="1076"/>
          <ac:spMkLst>
            <pc:docMk/>
            <pc:sldMk cId="3420582447" sldId="423"/>
            <ac:spMk id="5" creationId="{05231E73-D396-4782-922F-49B3AC9C3A6A}"/>
          </ac:spMkLst>
        </pc:spChg>
        <pc:spChg chg="mod">
          <ac:chgData name="ソンサニット　プッサヤ" userId="S::p-sornsnit@orj.co.jp::5e94cef1-98fd-4cb6-b089-204ed5b0ff8c" providerId="AD" clId="Web-{1DE1A508-9377-E099-990B-B1E26C55C2F5}" dt="2021-02-05T08:16:09.307" v="207" actId="20577"/>
          <ac:spMkLst>
            <pc:docMk/>
            <pc:sldMk cId="3420582447" sldId="423"/>
            <ac:spMk id="6" creationId="{00000000-0000-0000-0000-000000000000}"/>
          </ac:spMkLst>
        </pc:spChg>
        <pc:spChg chg="add del">
          <ac:chgData name="ソンサニット　プッサヤ" userId="S::p-sornsnit@orj.co.jp::5e94cef1-98fd-4cb6-b089-204ed5b0ff8c" providerId="AD" clId="Web-{1DE1A508-9377-E099-990B-B1E26C55C2F5}" dt="2021-02-05T08:18:37.841" v="211"/>
          <ac:spMkLst>
            <pc:docMk/>
            <pc:sldMk cId="3420582447" sldId="423"/>
            <ac:spMk id="7" creationId="{D26A984E-B951-4AC9-B5D7-849953D0A651}"/>
          </ac:spMkLst>
        </pc:spChg>
        <pc:spChg chg="mod">
          <ac:chgData name="ソンサニット　プッサヤ" userId="S::p-sornsnit@orj.co.jp::5e94cef1-98fd-4cb6-b089-204ed5b0ff8c" providerId="AD" clId="Web-{1DE1A508-9377-E099-990B-B1E26C55C2F5}" dt="2021-02-05T08:15:30.790" v="197" actId="20577"/>
          <ac:spMkLst>
            <pc:docMk/>
            <pc:sldMk cId="3420582447" sldId="423"/>
            <ac:spMk id="10" creationId="{00000000-0000-0000-0000-000000000000}"/>
          </ac:spMkLst>
        </pc:spChg>
        <pc:spChg chg="mod">
          <ac:chgData name="ソンサニット　プッサヤ" userId="S::p-sornsnit@orj.co.jp::5e94cef1-98fd-4cb6-b089-204ed5b0ff8c" providerId="AD" clId="Web-{1DE1A508-9377-E099-990B-B1E26C55C2F5}" dt="2021-02-05T08:15:36.697" v="199" actId="20577"/>
          <ac:spMkLst>
            <pc:docMk/>
            <pc:sldMk cId="3420582447" sldId="423"/>
            <ac:spMk id="12" creationId="{00000000-0000-0000-0000-000000000000}"/>
          </ac:spMkLst>
        </pc:spChg>
        <pc:spChg chg="add mod">
          <ac:chgData name="ソンサニット　プッサヤ" userId="S::p-sornsnit@orj.co.jp::5e94cef1-98fd-4cb6-b089-204ed5b0ff8c" providerId="AD" clId="Web-{1DE1A508-9377-E099-990B-B1E26C55C2F5}" dt="2021-02-05T08:21:08.344" v="271" actId="1076"/>
          <ac:spMkLst>
            <pc:docMk/>
            <pc:sldMk cId="3420582447" sldId="423"/>
            <ac:spMk id="14" creationId="{25266FE6-C23B-4385-AC3A-EA0018E6C48C}"/>
          </ac:spMkLst>
        </pc:spChg>
        <pc:spChg chg="mod">
          <ac:chgData name="ソンサニット　プッサヤ" userId="S::p-sornsnit@orj.co.jp::5e94cef1-98fd-4cb6-b089-204ed5b0ff8c" providerId="AD" clId="Web-{1DE1A508-9377-E099-990B-B1E26C55C2F5}" dt="2021-02-05T08:15:22.493" v="194" actId="20577"/>
          <ac:spMkLst>
            <pc:docMk/>
            <pc:sldMk cId="3420582447" sldId="423"/>
            <ac:spMk id="17" creationId="{00000000-0000-0000-0000-000000000000}"/>
          </ac:spMkLst>
        </pc:spChg>
        <pc:picChg chg="mod">
          <ac:chgData name="ソンサニット　プッサヤ" userId="S::p-sornsnit@orj.co.jp::5e94cef1-98fd-4cb6-b089-204ed5b0ff8c" providerId="AD" clId="Web-{1DE1A508-9377-E099-990B-B1E26C55C2F5}" dt="2021-02-05T08:15:24.150" v="195" actId="1076"/>
          <ac:picMkLst>
            <pc:docMk/>
            <pc:sldMk cId="3420582447" sldId="423"/>
            <ac:picMk id="2" creationId="{00000000-0000-0000-0000-000000000000}"/>
          </ac:picMkLst>
        </pc:picChg>
      </pc:sldChg>
      <pc:sldChg chg="addSp modSp">
        <pc:chgData name="ソンサニット　プッサヤ" userId="S::p-sornsnit@orj.co.jp::5e94cef1-98fd-4cb6-b089-204ed5b0ff8c" providerId="AD" clId="Web-{1DE1A508-9377-E099-990B-B1E26C55C2F5}" dt="2021-02-05T08:46:33.512" v="362" actId="20577"/>
        <pc:sldMkLst>
          <pc:docMk/>
          <pc:sldMk cId="3350660847" sldId="438"/>
        </pc:sldMkLst>
        <pc:spChg chg="add mod">
          <ac:chgData name="ソンサニット　プッサヤ" userId="S::p-sornsnit@orj.co.jp::5e94cef1-98fd-4cb6-b089-204ed5b0ff8c" providerId="AD" clId="Web-{1DE1A508-9377-E099-990B-B1E26C55C2F5}" dt="2021-02-05T08:41:23.991" v="300" actId="1076"/>
          <ac:spMkLst>
            <pc:docMk/>
            <pc:sldMk cId="3350660847" sldId="438"/>
            <ac:spMk id="2" creationId="{BCC7BA94-DD95-41F5-AB5F-9ED47778BAC9}"/>
          </ac:spMkLst>
        </pc:spChg>
        <pc:spChg chg="mod">
          <ac:chgData name="ソンサニット　プッサヤ" userId="S::p-sornsnit@orj.co.jp::5e94cef1-98fd-4cb6-b089-204ed5b0ff8c" providerId="AD" clId="Web-{1DE1A508-9377-E099-990B-B1E26C55C2F5}" dt="2021-02-05T08:21:33.219" v="274" actId="20577"/>
          <ac:spMkLst>
            <pc:docMk/>
            <pc:sldMk cId="3350660847" sldId="438"/>
            <ac:spMk id="4" creationId="{00000000-0000-0000-0000-000000000000}"/>
          </ac:spMkLst>
        </pc:spChg>
        <pc:spChg chg="mod">
          <ac:chgData name="ソンサニット　プッサヤ" userId="S::p-sornsnit@orj.co.jp::5e94cef1-98fd-4cb6-b089-204ed5b0ff8c" providerId="AD" clId="Web-{1DE1A508-9377-E099-990B-B1E26C55C2F5}" dt="2021-02-05T08:22:39.861" v="280" actId="20577"/>
          <ac:spMkLst>
            <pc:docMk/>
            <pc:sldMk cId="3350660847" sldId="438"/>
            <ac:spMk id="6" creationId="{00000000-0000-0000-0000-000000000000}"/>
          </ac:spMkLst>
        </pc:spChg>
        <pc:spChg chg="add mod">
          <ac:chgData name="ソンサニット　プッサヤ" userId="S::p-sornsnit@orj.co.jp::5e94cef1-98fd-4cb6-b089-204ed5b0ff8c" providerId="AD" clId="Web-{1DE1A508-9377-E099-990B-B1E26C55C2F5}" dt="2021-02-05T08:42:31.242" v="329" actId="1076"/>
          <ac:spMkLst>
            <pc:docMk/>
            <pc:sldMk cId="3350660847" sldId="438"/>
            <ac:spMk id="8" creationId="{128B4C89-BD39-4746-9D9F-A1000A2DB3B1}"/>
          </ac:spMkLst>
        </pc:spChg>
        <pc:spChg chg="add mod">
          <ac:chgData name="ソンサニット　プッサヤ" userId="S::p-sornsnit@orj.co.jp::5e94cef1-98fd-4cb6-b089-204ed5b0ff8c" providerId="AD" clId="Web-{1DE1A508-9377-E099-990B-B1E26C55C2F5}" dt="2021-02-05T08:42:58.212" v="344" actId="1076"/>
          <ac:spMkLst>
            <pc:docMk/>
            <pc:sldMk cId="3350660847" sldId="438"/>
            <ac:spMk id="10" creationId="{1689FCC4-A005-4ABE-B9FE-9259325B6BC0}"/>
          </ac:spMkLst>
        </pc:spChg>
        <pc:spChg chg="add mod">
          <ac:chgData name="ソンサニット　プッサヤ" userId="S::p-sornsnit@orj.co.jp::5e94cef1-98fd-4cb6-b089-204ed5b0ff8c" providerId="AD" clId="Web-{1DE1A508-9377-E099-990B-B1E26C55C2F5}" dt="2021-02-05T08:44:15.479" v="354" actId="1076"/>
          <ac:spMkLst>
            <pc:docMk/>
            <pc:sldMk cId="3350660847" sldId="438"/>
            <ac:spMk id="11" creationId="{C3CC96DB-9A8D-4B4A-80E4-1C24274A2EE4}"/>
          </ac:spMkLst>
        </pc:spChg>
        <pc:spChg chg="mod">
          <ac:chgData name="ソンサニット　プッサヤ" userId="S::p-sornsnit@orj.co.jp::5e94cef1-98fd-4cb6-b089-204ed5b0ff8c" providerId="AD" clId="Web-{1DE1A508-9377-E099-990B-B1E26C55C2F5}" dt="2021-02-05T08:46:33.512" v="362" actId="20577"/>
          <ac:spMkLst>
            <pc:docMk/>
            <pc:sldMk cId="3350660847" sldId="438"/>
            <ac:spMk id="14" creationId="{00000000-0000-0000-0000-000000000000}"/>
          </ac:spMkLst>
        </pc:spChg>
      </pc:sldChg>
      <pc:sldChg chg="addSp delSp modSp">
        <pc:chgData name="ソンサニット　プッサヤ" userId="S::p-sornsnit@orj.co.jp::5e94cef1-98fd-4cb6-b089-204ed5b0ff8c" providerId="AD" clId="Web-{1DE1A508-9377-E099-990B-B1E26C55C2F5}" dt="2021-02-05T08:01:05.134" v="157" actId="1076"/>
        <pc:sldMkLst>
          <pc:docMk/>
          <pc:sldMk cId="3573219180" sldId="439"/>
        </pc:sldMkLst>
        <pc:spChg chg="mod">
          <ac:chgData name="ソンサニット　プッサヤ" userId="S::p-sornsnit@orj.co.jp::5e94cef1-98fd-4cb6-b089-204ed5b0ff8c" providerId="AD" clId="Web-{1DE1A508-9377-E099-990B-B1E26C55C2F5}" dt="2021-02-05T06:25:49.450" v="30" actId="20577"/>
          <ac:spMkLst>
            <pc:docMk/>
            <pc:sldMk cId="3573219180" sldId="439"/>
            <ac:spMk id="12" creationId="{00000000-0000-0000-0000-000000000000}"/>
          </ac:spMkLst>
        </pc:spChg>
        <pc:spChg chg="mod">
          <ac:chgData name="ソンサニット　プッサヤ" userId="S::p-sornsnit@orj.co.jp::5e94cef1-98fd-4cb6-b089-204ed5b0ff8c" providerId="AD" clId="Web-{1DE1A508-9377-E099-990B-B1E26C55C2F5}" dt="2021-02-05T06:25:42.934" v="29" actId="20577"/>
          <ac:spMkLst>
            <pc:docMk/>
            <pc:sldMk cId="3573219180" sldId="439"/>
            <ac:spMk id="14" creationId="{00000000-0000-0000-0000-000000000000}"/>
          </ac:spMkLst>
        </pc:spChg>
        <pc:picChg chg="add mod">
          <ac:chgData name="ソンサニット　プッサヤ" userId="S::p-sornsnit@orj.co.jp::5e94cef1-98fd-4cb6-b089-204ed5b0ff8c" providerId="AD" clId="Web-{1DE1A508-9377-E099-990B-B1E26C55C2F5}" dt="2021-02-05T08:01:05.134" v="157" actId="1076"/>
          <ac:picMkLst>
            <pc:docMk/>
            <pc:sldMk cId="3573219180" sldId="439"/>
            <ac:picMk id="2" creationId="{97DFB2F4-AA25-4849-BCE9-C9DF26338B8D}"/>
          </ac:picMkLst>
        </pc:picChg>
        <pc:picChg chg="del">
          <ac:chgData name="ソンサニット　プッサヤ" userId="S::p-sornsnit@orj.co.jp::5e94cef1-98fd-4cb6-b089-204ed5b0ff8c" providerId="AD" clId="Web-{1DE1A508-9377-E099-990B-B1E26C55C2F5}" dt="2021-02-05T08:00:55.587" v="153"/>
          <ac:picMkLst>
            <pc:docMk/>
            <pc:sldMk cId="3573219180" sldId="439"/>
            <ac:picMk id="11" creationId="{00000000-0000-0000-0000-000000000000}"/>
          </ac:picMkLst>
        </pc:picChg>
      </pc:sldChg>
    </pc:docChg>
  </pc:docChgLst>
  <pc:docChgLst>
    <pc:chgData name="ナバーロ　タハール" userId="S::j-navarro@orj.co.jp::8b875554-2d1f-43a9-a6a1-b12d1fd63ca0" providerId="AD" clId="Web-{0AD40DFA-1D00-E810-19F4-17EED240292B}"/>
    <pc:docChg chg="modSld">
      <pc:chgData name="ナバーロ　タハール" userId="S::j-navarro@orj.co.jp::8b875554-2d1f-43a9-a6a1-b12d1fd63ca0" providerId="AD" clId="Web-{0AD40DFA-1D00-E810-19F4-17EED240292B}" dt="2021-02-05T03:06:19.288" v="17" actId="20577"/>
      <pc:docMkLst>
        <pc:docMk/>
      </pc:docMkLst>
      <pc:sldChg chg="modSp">
        <pc:chgData name="ナバーロ　タハール" userId="S::j-navarro@orj.co.jp::8b875554-2d1f-43a9-a6a1-b12d1fd63ca0" providerId="AD" clId="Web-{0AD40DFA-1D00-E810-19F4-17EED240292B}" dt="2021-02-05T03:06:19.288" v="17" actId="20577"/>
        <pc:sldMkLst>
          <pc:docMk/>
          <pc:sldMk cId="3774563241" sldId="396"/>
        </pc:sldMkLst>
        <pc:spChg chg="mod">
          <ac:chgData name="ナバーロ　タハール" userId="S::j-navarro@orj.co.jp::8b875554-2d1f-43a9-a6a1-b12d1fd63ca0" providerId="AD" clId="Web-{0AD40DFA-1D00-E810-19F4-17EED240292B}" dt="2021-02-05T02:58:18.746" v="13" actId="20577"/>
          <ac:spMkLst>
            <pc:docMk/>
            <pc:sldMk cId="3774563241" sldId="396"/>
            <ac:spMk id="14" creationId="{00000000-0000-0000-0000-000000000000}"/>
          </ac:spMkLst>
        </pc:spChg>
        <pc:spChg chg="mod">
          <ac:chgData name="ナバーロ　タハール" userId="S::j-navarro@orj.co.jp::8b875554-2d1f-43a9-a6a1-b12d1fd63ca0" providerId="AD" clId="Web-{0AD40DFA-1D00-E810-19F4-17EED240292B}" dt="2021-02-05T03:06:19.288" v="17" actId="20577"/>
          <ac:spMkLst>
            <pc:docMk/>
            <pc:sldMk cId="3774563241" sldId="396"/>
            <ac:spMk id="18" creationId="{00000000-0000-0000-0000-000000000000}"/>
          </ac:spMkLst>
        </pc:spChg>
      </pc:sldChg>
      <pc:sldChg chg="modSp">
        <pc:chgData name="ナバーロ　タハール" userId="S::j-navarro@orj.co.jp::8b875554-2d1f-43a9-a6a1-b12d1fd63ca0" providerId="AD" clId="Web-{0AD40DFA-1D00-E810-19F4-17EED240292B}" dt="2021-02-05T02:32:12.431" v="12" actId="20577"/>
        <pc:sldMkLst>
          <pc:docMk/>
          <pc:sldMk cId="3302971663" sldId="397"/>
        </pc:sldMkLst>
        <pc:spChg chg="mod">
          <ac:chgData name="ナバーロ　タハール" userId="S::j-navarro@orj.co.jp::8b875554-2d1f-43a9-a6a1-b12d1fd63ca0" providerId="AD" clId="Web-{0AD40DFA-1D00-E810-19F4-17EED240292B}" dt="2021-02-05T02:30:02.100" v="3" actId="14100"/>
          <ac:spMkLst>
            <pc:docMk/>
            <pc:sldMk cId="3302971663" sldId="397"/>
            <ac:spMk id="12" creationId="{00000000-0000-0000-0000-000000000000}"/>
          </ac:spMkLst>
        </pc:spChg>
        <pc:spChg chg="mod">
          <ac:chgData name="ナバーロ　タハール" userId="S::j-navarro@orj.co.jp::8b875554-2d1f-43a9-a6a1-b12d1fd63ca0" providerId="AD" clId="Web-{0AD40DFA-1D00-E810-19F4-17EED240292B}" dt="2021-02-05T02:32:12.431" v="12" actId="20577"/>
          <ac:spMkLst>
            <pc:docMk/>
            <pc:sldMk cId="3302971663" sldId="397"/>
            <ac:spMk id="15" creationId="{00000000-0000-0000-0000-000000000000}"/>
          </ac:spMkLst>
        </pc:spChg>
        <pc:spChg chg="mod">
          <ac:chgData name="ナバーロ　タハール" userId="S::j-navarro@orj.co.jp::8b875554-2d1f-43a9-a6a1-b12d1fd63ca0" providerId="AD" clId="Web-{0AD40DFA-1D00-E810-19F4-17EED240292B}" dt="2021-02-05T02:31:16.336" v="5" actId="1076"/>
          <ac:spMkLst>
            <pc:docMk/>
            <pc:sldMk cId="3302971663" sldId="397"/>
            <ac:spMk id="16" creationId="{00000000-0000-0000-0000-000000000000}"/>
          </ac:spMkLst>
        </pc:spChg>
      </pc:sldChg>
    </pc:docChg>
  </pc:docChgLst>
  <pc:docChgLst>
    <pc:chgData name="岡 誠敏" userId="S::m-oka@orj.co.jp::1daccfc3-8d02-4462-b2a9-eec31c5e4749" providerId="AD" clId="Web-{49BCA022-C790-C5AB-7AD9-68EB0A2F2D7B}"/>
    <pc:docChg chg="modSld">
      <pc:chgData name="岡 誠敏" userId="S::m-oka@orj.co.jp::1daccfc3-8d02-4462-b2a9-eec31c5e4749" providerId="AD" clId="Web-{49BCA022-C790-C5AB-7AD9-68EB0A2F2D7B}" dt="2021-02-08T13:34:00.021" v="27" actId="20577"/>
      <pc:docMkLst>
        <pc:docMk/>
      </pc:docMkLst>
      <pc:sldChg chg="modSp">
        <pc:chgData name="岡 誠敏" userId="S::m-oka@orj.co.jp::1daccfc3-8d02-4462-b2a9-eec31c5e4749" providerId="AD" clId="Web-{49BCA022-C790-C5AB-7AD9-68EB0A2F2D7B}" dt="2021-02-08T13:33:59.615" v="23" actId="1076"/>
        <pc:sldMkLst>
          <pc:docMk/>
          <pc:sldMk cId="3287489476" sldId="328"/>
        </pc:sldMkLst>
        <pc:spChg chg="mod">
          <ac:chgData name="岡 誠敏" userId="S::m-oka@orj.co.jp::1daccfc3-8d02-4462-b2a9-eec31c5e4749" providerId="AD" clId="Web-{49BCA022-C790-C5AB-7AD9-68EB0A2F2D7B}" dt="2021-02-08T13:31:52.122" v="1" actId="1076"/>
          <ac:spMkLst>
            <pc:docMk/>
            <pc:sldMk cId="3287489476" sldId="328"/>
            <ac:spMk id="13" creationId="{506088E8-D5F2-40D6-A200-E91F7B07E635}"/>
          </ac:spMkLst>
        </pc:spChg>
        <pc:spChg chg="mod">
          <ac:chgData name="岡 誠敏" userId="S::m-oka@orj.co.jp::1daccfc3-8d02-4462-b2a9-eec31c5e4749" providerId="AD" clId="Web-{49BCA022-C790-C5AB-7AD9-68EB0A2F2D7B}" dt="2021-02-08T13:33:59.615" v="23" actId="1076"/>
          <ac:spMkLst>
            <pc:docMk/>
            <pc:sldMk cId="3287489476" sldId="328"/>
            <ac:spMk id="14" creationId="{21F7D586-F7A2-4B67-B657-7A1C72484412}"/>
          </ac:spMkLst>
        </pc:spChg>
      </pc:sldChg>
      <pc:sldChg chg="modSp">
        <pc:chgData name="岡 誠敏" userId="S::m-oka@orj.co.jp::1daccfc3-8d02-4462-b2a9-eec31c5e4749" providerId="AD" clId="Web-{49BCA022-C790-C5AB-7AD9-68EB0A2F2D7B}" dt="2021-02-08T13:32:41.582" v="15"/>
        <pc:sldMkLst>
          <pc:docMk/>
          <pc:sldMk cId="2288914350" sldId="329"/>
        </pc:sldMkLst>
        <pc:spChg chg="mod">
          <ac:chgData name="岡 誠敏" userId="S::m-oka@orj.co.jp::1daccfc3-8d02-4462-b2a9-eec31c5e4749" providerId="AD" clId="Web-{49BCA022-C790-C5AB-7AD9-68EB0A2F2D7B}" dt="2021-02-08T13:32:41.582" v="15"/>
          <ac:spMkLst>
            <pc:docMk/>
            <pc:sldMk cId="2288914350" sldId="329"/>
            <ac:spMk id="4" creationId="{00000000-0000-0000-0000-000000000000}"/>
          </ac:spMkLst>
        </pc:spChg>
      </pc:sldChg>
      <pc:sldChg chg="modSp">
        <pc:chgData name="岡 誠敏" userId="S::m-oka@orj.co.jp::1daccfc3-8d02-4462-b2a9-eec31c5e4749" providerId="AD" clId="Web-{49BCA022-C790-C5AB-7AD9-68EB0A2F2D7B}" dt="2021-02-08T13:33:13.645" v="18" actId="20577"/>
        <pc:sldMkLst>
          <pc:docMk/>
          <pc:sldMk cId="1459332485" sldId="330"/>
        </pc:sldMkLst>
        <pc:spChg chg="mod">
          <ac:chgData name="岡 誠敏" userId="S::m-oka@orj.co.jp::1daccfc3-8d02-4462-b2a9-eec31c5e4749" providerId="AD" clId="Web-{49BCA022-C790-C5AB-7AD9-68EB0A2F2D7B}" dt="2021-02-08T13:33:13.645" v="18" actId="20577"/>
          <ac:spMkLst>
            <pc:docMk/>
            <pc:sldMk cId="1459332485" sldId="330"/>
            <ac:spMk id="4" creationId="{00000000-0000-0000-0000-000000000000}"/>
          </ac:spMkLst>
        </pc:spChg>
      </pc:sldChg>
      <pc:sldChg chg="modSp">
        <pc:chgData name="岡 誠敏" userId="S::m-oka@orj.co.jp::1daccfc3-8d02-4462-b2a9-eec31c5e4749" providerId="AD" clId="Web-{49BCA022-C790-C5AB-7AD9-68EB0A2F2D7B}" dt="2021-02-08T13:33:13.739" v="20" actId="20577"/>
        <pc:sldMkLst>
          <pc:docMk/>
          <pc:sldMk cId="3042651474" sldId="354"/>
        </pc:sldMkLst>
        <pc:spChg chg="mod">
          <ac:chgData name="岡 誠敏" userId="S::m-oka@orj.co.jp::1daccfc3-8d02-4462-b2a9-eec31c5e4749" providerId="AD" clId="Web-{49BCA022-C790-C5AB-7AD9-68EB0A2F2D7B}" dt="2021-02-08T13:33:13.739" v="20" actId="20577"/>
          <ac:spMkLst>
            <pc:docMk/>
            <pc:sldMk cId="3042651474" sldId="354"/>
            <ac:spMk id="4" creationId="{00000000-0000-0000-0000-000000000000}"/>
          </ac:spMkLst>
        </pc:spChg>
      </pc:sldChg>
      <pc:sldChg chg="modSp">
        <pc:chgData name="岡 誠敏" userId="S::m-oka@orj.co.jp::1daccfc3-8d02-4462-b2a9-eec31c5e4749" providerId="AD" clId="Web-{49BCA022-C790-C5AB-7AD9-68EB0A2F2D7B}" dt="2021-02-08T13:34:00.021" v="27" actId="20577"/>
        <pc:sldMkLst>
          <pc:docMk/>
          <pc:sldMk cId="4183259215" sldId="355"/>
        </pc:sldMkLst>
        <pc:spChg chg="mod">
          <ac:chgData name="岡 誠敏" userId="S::m-oka@orj.co.jp::1daccfc3-8d02-4462-b2a9-eec31c5e4749" providerId="AD" clId="Web-{49BCA022-C790-C5AB-7AD9-68EB0A2F2D7B}" dt="2021-02-08T13:34:00.021" v="27" actId="20577"/>
          <ac:spMkLst>
            <pc:docMk/>
            <pc:sldMk cId="4183259215" sldId="355"/>
            <ac:spMk id="4" creationId="{00000000-0000-0000-0000-000000000000}"/>
          </ac:spMkLst>
        </pc:spChg>
      </pc:sldChg>
    </pc:docChg>
  </pc:docChgLst>
  <pc:docChgLst>
    <pc:chgData name="岡 誠敏" userId="S::m-oka@orj.co.jp::1daccfc3-8d02-4462-b2a9-eec31c5e4749" providerId="AD" clId="Web-{0DD588A9-FD4A-EC27-BB10-BF7BD478502D}"/>
    <pc:docChg chg="modSld">
      <pc:chgData name="岡 誠敏" userId="S::m-oka@orj.co.jp::1daccfc3-8d02-4462-b2a9-eec31c5e4749" providerId="AD" clId="Web-{0DD588A9-FD4A-EC27-BB10-BF7BD478502D}" dt="2021-02-05T03:07:33.212" v="592" actId="20577"/>
      <pc:docMkLst>
        <pc:docMk/>
      </pc:docMkLst>
      <pc:sldChg chg="modSp">
        <pc:chgData name="岡 誠敏" userId="S::m-oka@orj.co.jp::1daccfc3-8d02-4462-b2a9-eec31c5e4749" providerId="AD" clId="Web-{0DD588A9-FD4A-EC27-BB10-BF7BD478502D}" dt="2021-02-05T02:52:46.209" v="130"/>
        <pc:sldMkLst>
          <pc:docMk/>
          <pc:sldMk cId="2815652257" sldId="415"/>
        </pc:sldMkLst>
        <pc:graphicFrameChg chg="mod modGraphic">
          <ac:chgData name="岡 誠敏" userId="S::m-oka@orj.co.jp::1daccfc3-8d02-4462-b2a9-eec31c5e4749" providerId="AD" clId="Web-{0DD588A9-FD4A-EC27-BB10-BF7BD478502D}" dt="2021-02-05T02:52:46.209" v="130"/>
          <ac:graphicFrameMkLst>
            <pc:docMk/>
            <pc:sldMk cId="2815652257" sldId="415"/>
            <ac:graphicFrameMk id="3" creationId="{C5D492FF-EFEF-4298-B00C-B8C7018234DF}"/>
          </ac:graphicFrameMkLst>
        </pc:graphicFrameChg>
      </pc:sldChg>
      <pc:sldChg chg="addSp delSp modSp">
        <pc:chgData name="岡 誠敏" userId="S::m-oka@orj.co.jp::1daccfc3-8d02-4462-b2a9-eec31c5e4749" providerId="AD" clId="Web-{0DD588A9-FD4A-EC27-BB10-BF7BD478502D}" dt="2021-02-05T03:07:33.212" v="592" actId="20577"/>
        <pc:sldMkLst>
          <pc:docMk/>
          <pc:sldMk cId="1895280805" sldId="416"/>
        </pc:sldMkLst>
        <pc:spChg chg="mod">
          <ac:chgData name="岡 誠敏" userId="S::m-oka@orj.co.jp::1daccfc3-8d02-4462-b2a9-eec31c5e4749" providerId="AD" clId="Web-{0DD588A9-FD4A-EC27-BB10-BF7BD478502D}" dt="2021-02-05T02:48:19.922" v="58" actId="20577"/>
          <ac:spMkLst>
            <pc:docMk/>
            <pc:sldMk cId="1895280805" sldId="416"/>
            <ac:spMk id="4" creationId="{00000000-0000-0000-0000-000000000000}"/>
          </ac:spMkLst>
        </pc:spChg>
        <pc:spChg chg="mod">
          <ac:chgData name="岡 誠敏" userId="S::m-oka@orj.co.jp::1daccfc3-8d02-4462-b2a9-eec31c5e4749" providerId="AD" clId="Web-{0DD588A9-FD4A-EC27-BB10-BF7BD478502D}" dt="2021-02-05T03:06:25.367" v="588" actId="1076"/>
          <ac:spMkLst>
            <pc:docMk/>
            <pc:sldMk cId="1895280805" sldId="416"/>
            <ac:spMk id="7" creationId="{00000000-0000-0000-0000-000000000000}"/>
          </ac:spMkLst>
        </pc:spChg>
        <pc:spChg chg="add mod">
          <ac:chgData name="岡 誠敏" userId="S::m-oka@orj.co.jp::1daccfc3-8d02-4462-b2a9-eec31c5e4749" providerId="AD" clId="Web-{0DD588A9-FD4A-EC27-BB10-BF7BD478502D}" dt="2021-02-05T03:05:45.444" v="573" actId="1076"/>
          <ac:spMkLst>
            <pc:docMk/>
            <pc:sldMk cId="1895280805" sldId="416"/>
            <ac:spMk id="15" creationId="{295927C0-2E30-4A20-89D1-883F740C117F}"/>
          </ac:spMkLst>
        </pc:spChg>
        <pc:spChg chg="add mod">
          <ac:chgData name="岡 誠敏" userId="S::m-oka@orj.co.jp::1daccfc3-8d02-4462-b2a9-eec31c5e4749" providerId="AD" clId="Web-{0DD588A9-FD4A-EC27-BB10-BF7BD478502D}" dt="2021-02-05T03:06:12.398" v="586" actId="1076"/>
          <ac:spMkLst>
            <pc:docMk/>
            <pc:sldMk cId="1895280805" sldId="416"/>
            <ac:spMk id="16" creationId="{ED9377D6-98A8-4EE3-90F2-60E7EFE49AE7}"/>
          </ac:spMkLst>
        </pc:spChg>
        <pc:spChg chg="mod">
          <ac:chgData name="岡 誠敏" userId="S::m-oka@orj.co.jp::1daccfc3-8d02-4462-b2a9-eec31c5e4749" providerId="AD" clId="Web-{0DD588A9-FD4A-EC27-BB10-BF7BD478502D}" dt="2021-02-05T02:52:29.615" v="127" actId="1076"/>
          <ac:spMkLst>
            <pc:docMk/>
            <pc:sldMk cId="1895280805" sldId="416"/>
            <ac:spMk id="17" creationId="{00000000-0000-0000-0000-000000000000}"/>
          </ac:spMkLst>
        </pc:spChg>
        <pc:spChg chg="mod ord">
          <ac:chgData name="岡 誠敏" userId="S::m-oka@orj.co.jp::1daccfc3-8d02-4462-b2a9-eec31c5e4749" providerId="AD" clId="Web-{0DD588A9-FD4A-EC27-BB10-BF7BD478502D}" dt="2021-02-05T03:07:33.212" v="592" actId="20577"/>
          <ac:spMkLst>
            <pc:docMk/>
            <pc:sldMk cId="1895280805" sldId="416"/>
            <ac:spMk id="24" creationId="{00000000-0000-0000-0000-000000000000}"/>
          </ac:spMkLst>
        </pc:spChg>
        <pc:graphicFrameChg chg="add mod modGraphic">
          <ac:chgData name="岡 誠敏" userId="S::m-oka@orj.co.jp::1daccfc3-8d02-4462-b2a9-eec31c5e4749" providerId="AD" clId="Web-{0DD588A9-FD4A-EC27-BB10-BF7BD478502D}" dt="2021-02-05T03:04:49.724" v="565" actId="1076"/>
          <ac:graphicFrameMkLst>
            <pc:docMk/>
            <pc:sldMk cId="1895280805" sldId="416"/>
            <ac:graphicFrameMk id="10" creationId="{0FC9A839-6468-480C-AEBA-EF42910BC273}"/>
          </ac:graphicFrameMkLst>
        </pc:graphicFrameChg>
        <pc:picChg chg="del mod">
          <ac:chgData name="岡 誠敏" userId="S::m-oka@orj.co.jp::1daccfc3-8d02-4462-b2a9-eec31c5e4749" providerId="AD" clId="Web-{0DD588A9-FD4A-EC27-BB10-BF7BD478502D}" dt="2021-02-05T03:04:07.395" v="503"/>
          <ac:picMkLst>
            <pc:docMk/>
            <pc:sldMk cId="1895280805" sldId="416"/>
            <ac:picMk id="2" creationId="{00000000-0000-0000-0000-000000000000}"/>
          </ac:picMkLst>
        </pc:picChg>
        <pc:picChg chg="mod ord">
          <ac:chgData name="岡 誠敏" userId="S::m-oka@orj.co.jp::1daccfc3-8d02-4462-b2a9-eec31c5e4749" providerId="AD" clId="Web-{0DD588A9-FD4A-EC27-BB10-BF7BD478502D}" dt="2021-02-05T03:04:53.115" v="566" actId="1076"/>
          <ac:picMkLst>
            <pc:docMk/>
            <pc:sldMk cId="1895280805" sldId="416"/>
            <ac:picMk id="3" creationId="{00000000-0000-0000-0000-000000000000}"/>
          </ac:picMkLst>
        </pc:picChg>
        <pc:picChg chg="ord">
          <ac:chgData name="岡 誠敏" userId="S::m-oka@orj.co.jp::1daccfc3-8d02-4462-b2a9-eec31c5e4749" providerId="AD" clId="Web-{0DD588A9-FD4A-EC27-BB10-BF7BD478502D}" dt="2021-02-05T02:50:23.893" v="61"/>
          <ac:picMkLst>
            <pc:docMk/>
            <pc:sldMk cId="1895280805" sldId="416"/>
            <ac:picMk id="5" creationId="{00000000-0000-0000-0000-000000000000}"/>
          </ac:picMkLst>
        </pc:picChg>
        <pc:picChg chg="add del mod">
          <ac:chgData name="岡 誠敏" userId="S::m-oka@orj.co.jp::1daccfc3-8d02-4462-b2a9-eec31c5e4749" providerId="AD" clId="Web-{0DD588A9-FD4A-EC27-BB10-BF7BD478502D}" dt="2021-02-05T02:53:18.756" v="132"/>
          <ac:picMkLst>
            <pc:docMk/>
            <pc:sldMk cId="1895280805" sldId="416"/>
            <ac:picMk id="8" creationId="{BEA2F1B4-14A1-46D7-BB1F-E404BBFD0245}"/>
          </ac:picMkLst>
        </pc:picChg>
      </pc:sldChg>
      <pc:sldChg chg="modSp">
        <pc:chgData name="岡 誠敏" userId="S::m-oka@orj.co.jp::1daccfc3-8d02-4462-b2a9-eec31c5e4749" providerId="AD" clId="Web-{0DD588A9-FD4A-EC27-BB10-BF7BD478502D}" dt="2021-02-05T02:46:25.201" v="4" actId="20577"/>
        <pc:sldMkLst>
          <pc:docMk/>
          <pc:sldMk cId="2979187648" sldId="440"/>
        </pc:sldMkLst>
        <pc:spChg chg="mod">
          <ac:chgData name="岡 誠敏" userId="S::m-oka@orj.co.jp::1daccfc3-8d02-4462-b2a9-eec31c5e4749" providerId="AD" clId="Web-{0DD588A9-FD4A-EC27-BB10-BF7BD478502D}" dt="2021-02-05T02:46:21.263" v="3" actId="20577"/>
          <ac:spMkLst>
            <pc:docMk/>
            <pc:sldMk cId="2979187648" sldId="440"/>
            <ac:spMk id="11" creationId="{5D642639-67F6-4B8A-8A06-3C9D1A87409F}"/>
          </ac:spMkLst>
        </pc:spChg>
        <pc:spChg chg="mod">
          <ac:chgData name="岡 誠敏" userId="S::m-oka@orj.co.jp::1daccfc3-8d02-4462-b2a9-eec31c5e4749" providerId="AD" clId="Web-{0DD588A9-FD4A-EC27-BB10-BF7BD478502D}" dt="2021-02-05T02:46:25.201" v="4" actId="20577"/>
          <ac:spMkLst>
            <pc:docMk/>
            <pc:sldMk cId="2979187648" sldId="440"/>
            <ac:spMk id="13" creationId="{67020E54-BBDA-44B2-AAA8-C92814B2D6EA}"/>
          </ac:spMkLst>
        </pc:spChg>
      </pc:sldChg>
    </pc:docChg>
  </pc:docChgLst>
  <pc:docChgLst>
    <pc:chgData name="ナバーロ　タハール" userId="S::j-navarro@orj.co.jp::8b875554-2d1f-43a9-a6a1-b12d1fd63ca0" providerId="AD" clId="Web-{484247EF-D735-E712-6789-968C7EA04F99}"/>
    <pc:docChg chg="modSld">
      <pc:chgData name="ナバーロ　タハール" userId="S::j-navarro@orj.co.jp::8b875554-2d1f-43a9-a6a1-b12d1fd63ca0" providerId="AD" clId="Web-{484247EF-D735-E712-6789-968C7EA04F99}" dt="2021-02-04T09:34:57.434" v="2479" actId="20577"/>
      <pc:docMkLst>
        <pc:docMk/>
      </pc:docMkLst>
      <pc:sldChg chg="modSp">
        <pc:chgData name="ナバーロ　タハール" userId="S::j-navarro@orj.co.jp::8b875554-2d1f-43a9-a6a1-b12d1fd63ca0" providerId="AD" clId="Web-{484247EF-D735-E712-6789-968C7EA04F99}" dt="2021-02-04T05:15:04.188" v="245" actId="20577"/>
        <pc:sldMkLst>
          <pc:docMk/>
          <pc:sldMk cId="291047302" sldId="337"/>
        </pc:sldMkLst>
        <pc:spChg chg="mod">
          <ac:chgData name="ナバーロ　タハール" userId="S::j-navarro@orj.co.jp::8b875554-2d1f-43a9-a6a1-b12d1fd63ca0" providerId="AD" clId="Web-{484247EF-D735-E712-6789-968C7EA04F99}" dt="2021-02-04T05:15:04.188" v="245" actId="20577"/>
          <ac:spMkLst>
            <pc:docMk/>
            <pc:sldMk cId="291047302" sldId="337"/>
            <ac:spMk id="2" creationId="{00000000-0000-0000-0000-000000000000}"/>
          </ac:spMkLst>
        </pc:spChg>
      </pc:sldChg>
      <pc:sldChg chg="addSp modSp">
        <pc:chgData name="ナバーロ　タハール" userId="S::j-navarro@orj.co.jp::8b875554-2d1f-43a9-a6a1-b12d1fd63ca0" providerId="AD" clId="Web-{484247EF-D735-E712-6789-968C7EA04F99}" dt="2021-02-04T04:40:37.784" v="55" actId="1076"/>
        <pc:sldMkLst>
          <pc:docMk/>
          <pc:sldMk cId="4026701951" sldId="375"/>
        </pc:sldMkLst>
        <pc:spChg chg="add mod">
          <ac:chgData name="ナバーロ　タハール" userId="S::j-navarro@orj.co.jp::8b875554-2d1f-43a9-a6a1-b12d1fd63ca0" providerId="AD" clId="Web-{484247EF-D735-E712-6789-968C7EA04F99}" dt="2021-02-04T04:38:14.390" v="41" actId="1076"/>
          <ac:spMkLst>
            <pc:docMk/>
            <pc:sldMk cId="4026701951" sldId="375"/>
            <ac:spMk id="3" creationId="{DDB1E0CF-1424-4405-800F-2A1BAFD4260D}"/>
          </ac:spMkLst>
        </pc:spChg>
        <pc:spChg chg="mod">
          <ac:chgData name="ナバーロ　タハール" userId="S::j-navarro@orj.co.jp::8b875554-2d1f-43a9-a6a1-b12d1fd63ca0" providerId="AD" clId="Web-{484247EF-D735-E712-6789-968C7EA04F99}" dt="2021-02-04T04:34:33.323" v="11" actId="20577"/>
          <ac:spMkLst>
            <pc:docMk/>
            <pc:sldMk cId="4026701951" sldId="375"/>
            <ac:spMk id="4" creationId="{00000000-0000-0000-0000-000000000000}"/>
          </ac:spMkLst>
        </pc:spChg>
        <pc:spChg chg="mod">
          <ac:chgData name="ナバーロ　タハール" userId="S::j-navarro@orj.co.jp::8b875554-2d1f-43a9-a6a1-b12d1fd63ca0" providerId="AD" clId="Web-{484247EF-D735-E712-6789-968C7EA04F99}" dt="2021-02-04T04:35:10.777" v="20" actId="20577"/>
          <ac:spMkLst>
            <pc:docMk/>
            <pc:sldMk cId="4026701951" sldId="375"/>
            <ac:spMk id="8" creationId="{00000000-0000-0000-0000-000000000000}"/>
          </ac:spMkLst>
        </pc:spChg>
        <pc:spChg chg="mod">
          <ac:chgData name="ナバーロ　タハール" userId="S::j-navarro@orj.co.jp::8b875554-2d1f-43a9-a6a1-b12d1fd63ca0" providerId="AD" clId="Web-{484247EF-D735-E712-6789-968C7EA04F99}" dt="2021-02-04T04:35:20.324" v="30" actId="20577"/>
          <ac:spMkLst>
            <pc:docMk/>
            <pc:sldMk cId="4026701951" sldId="375"/>
            <ac:spMk id="9" creationId="{00000000-0000-0000-0000-000000000000}"/>
          </ac:spMkLst>
        </pc:spChg>
        <pc:spChg chg="add mod">
          <ac:chgData name="ナバーロ　タハール" userId="S::j-navarro@orj.co.jp::8b875554-2d1f-43a9-a6a1-b12d1fd63ca0" providerId="AD" clId="Web-{484247EF-D735-E712-6789-968C7EA04F99}" dt="2021-02-04T04:40:37.784" v="55" actId="1076"/>
          <ac:spMkLst>
            <pc:docMk/>
            <pc:sldMk cId="4026701951" sldId="375"/>
            <ac:spMk id="12" creationId="{4ABF8620-57D7-4B54-B79E-E5AF6F203B0E}"/>
          </ac:spMkLst>
        </pc:spChg>
      </pc:sldChg>
      <pc:sldChg chg="addSp delSp modSp">
        <pc:chgData name="ナバーロ　タハール" userId="S::j-navarro@orj.co.jp::8b875554-2d1f-43a9-a6a1-b12d1fd63ca0" providerId="AD" clId="Web-{484247EF-D735-E712-6789-968C7EA04F99}" dt="2021-02-04T05:11:52.715" v="234" actId="20577"/>
        <pc:sldMkLst>
          <pc:docMk/>
          <pc:sldMk cId="2971134737" sldId="377"/>
        </pc:sldMkLst>
        <pc:spChg chg="add mod">
          <ac:chgData name="ナバーロ　タハール" userId="S::j-navarro@orj.co.jp::8b875554-2d1f-43a9-a6a1-b12d1fd63ca0" providerId="AD" clId="Web-{484247EF-D735-E712-6789-968C7EA04F99}" dt="2021-02-04T04:46:46.901" v="114" actId="1076"/>
          <ac:spMkLst>
            <pc:docMk/>
            <pc:sldMk cId="2971134737" sldId="377"/>
            <ac:spMk id="3" creationId="{C425B89D-A1E0-4C76-ABC7-2D625A9AC0ED}"/>
          </ac:spMkLst>
        </pc:spChg>
        <pc:spChg chg="mod">
          <ac:chgData name="ナバーロ　タハール" userId="S::j-navarro@orj.co.jp::8b875554-2d1f-43a9-a6a1-b12d1fd63ca0" providerId="AD" clId="Web-{484247EF-D735-E712-6789-968C7EA04F99}" dt="2021-02-04T04:42:18.442" v="57" actId="20577"/>
          <ac:spMkLst>
            <pc:docMk/>
            <pc:sldMk cId="2971134737" sldId="377"/>
            <ac:spMk id="4" creationId="{00000000-0000-0000-0000-000000000000}"/>
          </ac:spMkLst>
        </pc:spChg>
        <pc:spChg chg="mod">
          <ac:chgData name="ナバーロ　タハール" userId="S::j-navarro@orj.co.jp::8b875554-2d1f-43a9-a6a1-b12d1fd63ca0" providerId="AD" clId="Web-{484247EF-D735-E712-6789-968C7EA04F99}" dt="2021-02-04T04:45:03.524" v="67" actId="20577"/>
          <ac:spMkLst>
            <pc:docMk/>
            <pc:sldMk cId="2971134737" sldId="377"/>
            <ac:spMk id="7" creationId="{00000000-0000-0000-0000-000000000000}"/>
          </ac:spMkLst>
        </pc:spChg>
        <pc:spChg chg="mod">
          <ac:chgData name="ナバーロ　タハール" userId="S::j-navarro@orj.co.jp::8b875554-2d1f-43a9-a6a1-b12d1fd63ca0" providerId="AD" clId="Web-{484247EF-D735-E712-6789-968C7EA04F99}" dt="2021-02-04T04:45:10.571" v="78" actId="20577"/>
          <ac:spMkLst>
            <pc:docMk/>
            <pc:sldMk cId="2971134737" sldId="377"/>
            <ac:spMk id="8" creationId="{00000000-0000-0000-0000-000000000000}"/>
          </ac:spMkLst>
        </pc:spChg>
        <pc:spChg chg="mod">
          <ac:chgData name="ナバーロ　タハール" userId="S::j-navarro@orj.co.jp::8b875554-2d1f-43a9-a6a1-b12d1fd63ca0" providerId="AD" clId="Web-{484247EF-D735-E712-6789-968C7EA04F99}" dt="2021-02-04T05:11:52.715" v="234" actId="20577"/>
          <ac:spMkLst>
            <pc:docMk/>
            <pc:sldMk cId="2971134737" sldId="377"/>
            <ac:spMk id="11" creationId="{00000000-0000-0000-0000-000000000000}"/>
          </ac:spMkLst>
        </pc:spChg>
        <pc:spChg chg="add del">
          <ac:chgData name="ナバーロ　タハール" userId="S::j-navarro@orj.co.jp::8b875554-2d1f-43a9-a6a1-b12d1fd63ca0" providerId="AD" clId="Web-{484247EF-D735-E712-6789-968C7EA04F99}" dt="2021-02-04T04:46:31.713" v="111"/>
          <ac:spMkLst>
            <pc:docMk/>
            <pc:sldMk cId="2971134737" sldId="377"/>
            <ac:spMk id="15" creationId="{F617D779-C10E-4DEA-B48E-BED71E71366A}"/>
          </ac:spMkLst>
        </pc:spChg>
        <pc:spChg chg="add mod">
          <ac:chgData name="ナバーロ　タハール" userId="S::j-navarro@orj.co.jp::8b875554-2d1f-43a9-a6a1-b12d1fd63ca0" providerId="AD" clId="Web-{484247EF-D735-E712-6789-968C7EA04F99}" dt="2021-02-04T04:46:41.432" v="113" actId="1076"/>
          <ac:spMkLst>
            <pc:docMk/>
            <pc:sldMk cId="2971134737" sldId="377"/>
            <ac:spMk id="16" creationId="{A5B1BB8B-B300-4DE5-916B-C2F47964B3FB}"/>
          </ac:spMkLst>
        </pc:spChg>
        <pc:spChg chg="add mod">
          <ac:chgData name="ナバーロ　タハール" userId="S::j-navarro@orj.co.jp::8b875554-2d1f-43a9-a6a1-b12d1fd63ca0" providerId="AD" clId="Web-{484247EF-D735-E712-6789-968C7EA04F99}" dt="2021-02-04T04:48:35.935" v="124" actId="1076"/>
          <ac:spMkLst>
            <pc:docMk/>
            <pc:sldMk cId="2971134737" sldId="377"/>
            <ac:spMk id="17" creationId="{D29684B9-2834-4DFD-9ACA-8CF0328631A6}"/>
          </ac:spMkLst>
        </pc:spChg>
        <pc:spChg chg="add mod">
          <ac:chgData name="ナバーロ　タハール" userId="S::j-navarro@orj.co.jp::8b875554-2d1f-43a9-a6a1-b12d1fd63ca0" providerId="AD" clId="Web-{484247EF-D735-E712-6789-968C7EA04F99}" dt="2021-02-04T04:49:21.420" v="133" actId="1076"/>
          <ac:spMkLst>
            <pc:docMk/>
            <pc:sldMk cId="2971134737" sldId="377"/>
            <ac:spMk id="18" creationId="{89C24FD7-875E-48BF-B0B1-9F189E7FA6D2}"/>
          </ac:spMkLst>
        </pc:spChg>
        <pc:spChg chg="add mod">
          <ac:chgData name="ナバーロ　タハール" userId="S::j-navarro@orj.co.jp::8b875554-2d1f-43a9-a6a1-b12d1fd63ca0" providerId="AD" clId="Web-{484247EF-D735-E712-6789-968C7EA04F99}" dt="2021-02-04T04:50:04.562" v="145" actId="1076"/>
          <ac:spMkLst>
            <pc:docMk/>
            <pc:sldMk cId="2971134737" sldId="377"/>
            <ac:spMk id="19" creationId="{9230A27E-F210-47B6-ADA9-55331C236167}"/>
          </ac:spMkLst>
        </pc:spChg>
        <pc:spChg chg="add mod">
          <ac:chgData name="ナバーロ　タハール" userId="S::j-navarro@orj.co.jp::8b875554-2d1f-43a9-a6a1-b12d1fd63ca0" providerId="AD" clId="Web-{484247EF-D735-E712-6789-968C7EA04F99}" dt="2021-02-04T04:51:58.408" v="155" actId="1076"/>
          <ac:spMkLst>
            <pc:docMk/>
            <pc:sldMk cId="2971134737" sldId="377"/>
            <ac:spMk id="20" creationId="{3428F4DE-735F-4113-98A3-435AE9C97387}"/>
          </ac:spMkLst>
        </pc:spChg>
        <pc:spChg chg="add mod">
          <ac:chgData name="ナバーロ　タハール" userId="S::j-navarro@orj.co.jp::8b875554-2d1f-43a9-a6a1-b12d1fd63ca0" providerId="AD" clId="Web-{484247EF-D735-E712-6789-968C7EA04F99}" dt="2021-02-04T04:56:52.680" v="170" actId="1076"/>
          <ac:spMkLst>
            <pc:docMk/>
            <pc:sldMk cId="2971134737" sldId="377"/>
            <ac:spMk id="21" creationId="{93E210D5-C9D8-4015-A95E-D81C9862FBDC}"/>
          </ac:spMkLst>
        </pc:spChg>
        <pc:spChg chg="add mod">
          <ac:chgData name="ナバーロ　タハール" userId="S::j-navarro@orj.co.jp::8b875554-2d1f-43a9-a6a1-b12d1fd63ca0" providerId="AD" clId="Web-{484247EF-D735-E712-6789-968C7EA04F99}" dt="2021-02-04T04:53:21.613" v="169" actId="1076"/>
          <ac:spMkLst>
            <pc:docMk/>
            <pc:sldMk cId="2971134737" sldId="377"/>
            <ac:spMk id="22" creationId="{805656EE-CD95-40D6-BF5A-00BDD74CDAF1}"/>
          </ac:spMkLst>
        </pc:spChg>
        <pc:spChg chg="add mod">
          <ac:chgData name="ナバーロ　タハール" userId="S::j-navarro@orj.co.jp::8b875554-2d1f-43a9-a6a1-b12d1fd63ca0" providerId="AD" clId="Web-{484247EF-D735-E712-6789-968C7EA04F99}" dt="2021-02-04T04:57:25.134" v="210" actId="14100"/>
          <ac:spMkLst>
            <pc:docMk/>
            <pc:sldMk cId="2971134737" sldId="377"/>
            <ac:spMk id="23" creationId="{F57A581D-6E63-46C7-8024-DA824CE41CB8}"/>
          </ac:spMkLst>
        </pc:spChg>
        <pc:spChg chg="add mod">
          <ac:chgData name="ナバーロ　タハール" userId="S::j-navarro@orj.co.jp::8b875554-2d1f-43a9-a6a1-b12d1fd63ca0" providerId="AD" clId="Web-{484247EF-D735-E712-6789-968C7EA04F99}" dt="2021-02-04T04:57:54.119" v="214" actId="1076"/>
          <ac:spMkLst>
            <pc:docMk/>
            <pc:sldMk cId="2971134737" sldId="377"/>
            <ac:spMk id="24" creationId="{749809AD-7153-4266-A035-E558D56F67F0}"/>
          </ac:spMkLst>
        </pc:spChg>
        <pc:spChg chg="add mod">
          <ac:chgData name="ナバーロ　タハール" userId="S::j-navarro@orj.co.jp::8b875554-2d1f-43a9-a6a1-b12d1fd63ca0" providerId="AD" clId="Web-{484247EF-D735-E712-6789-968C7EA04F99}" dt="2021-02-04T04:59:00.933" v="217" actId="1076"/>
          <ac:spMkLst>
            <pc:docMk/>
            <pc:sldMk cId="2971134737" sldId="377"/>
            <ac:spMk id="25" creationId="{9ABD11F0-CDD2-4E49-B5D7-0F5C482897D0}"/>
          </ac:spMkLst>
        </pc:spChg>
      </pc:sldChg>
      <pc:sldChg chg="addSp delSp modSp">
        <pc:chgData name="ナバーロ　タハール" userId="S::j-navarro@orj.co.jp::8b875554-2d1f-43a9-a6a1-b12d1fd63ca0" providerId="AD" clId="Web-{484247EF-D735-E712-6789-968C7EA04F99}" dt="2021-02-04T06:11:39.605" v="599" actId="20577"/>
        <pc:sldMkLst>
          <pc:docMk/>
          <pc:sldMk cId="3701540324" sldId="378"/>
        </pc:sldMkLst>
        <pc:spChg chg="add mod">
          <ac:chgData name="ナバーロ　タハール" userId="S::j-navarro@orj.co.jp::8b875554-2d1f-43a9-a6a1-b12d1fd63ca0" providerId="AD" clId="Web-{484247EF-D735-E712-6789-968C7EA04F99}" dt="2021-02-04T05:25:15.170" v="275" actId="20577"/>
          <ac:spMkLst>
            <pc:docMk/>
            <pc:sldMk cId="3701540324" sldId="378"/>
            <ac:spMk id="2" creationId="{5006F956-2FF4-4961-9AB2-0401F72B4BD5}"/>
          </ac:spMkLst>
        </pc:spChg>
        <pc:spChg chg="mod">
          <ac:chgData name="ナバーロ　タハール" userId="S::j-navarro@orj.co.jp::8b875554-2d1f-43a9-a6a1-b12d1fd63ca0" providerId="AD" clId="Web-{484247EF-D735-E712-6789-968C7EA04F99}" dt="2021-02-04T05:16:16.564" v="248" actId="20577"/>
          <ac:spMkLst>
            <pc:docMk/>
            <pc:sldMk cId="3701540324" sldId="378"/>
            <ac:spMk id="4" creationId="{00000000-0000-0000-0000-000000000000}"/>
          </ac:spMkLst>
        </pc:spChg>
        <pc:spChg chg="mod">
          <ac:chgData name="ナバーロ　タハール" userId="S::j-navarro@orj.co.jp::8b875554-2d1f-43a9-a6a1-b12d1fd63ca0" providerId="AD" clId="Web-{484247EF-D735-E712-6789-968C7EA04F99}" dt="2021-02-04T06:11:39.605" v="599" actId="20577"/>
          <ac:spMkLst>
            <pc:docMk/>
            <pc:sldMk cId="3701540324" sldId="378"/>
            <ac:spMk id="6" creationId="{00000000-0000-0000-0000-000000000000}"/>
          </ac:spMkLst>
        </pc:spChg>
        <pc:spChg chg="mod">
          <ac:chgData name="ナバーロ　タハール" userId="S::j-navarro@orj.co.jp::8b875554-2d1f-43a9-a6a1-b12d1fd63ca0" providerId="AD" clId="Web-{484247EF-D735-E712-6789-968C7EA04F99}" dt="2021-02-04T06:11:03.979" v="593" actId="20577"/>
          <ac:spMkLst>
            <pc:docMk/>
            <pc:sldMk cId="3701540324" sldId="378"/>
            <ac:spMk id="7" creationId="{00000000-0000-0000-0000-000000000000}"/>
          </ac:spMkLst>
        </pc:spChg>
        <pc:spChg chg="add mod">
          <ac:chgData name="ナバーロ　タハール" userId="S::j-navarro@orj.co.jp::8b875554-2d1f-43a9-a6a1-b12d1fd63ca0" providerId="AD" clId="Web-{484247EF-D735-E712-6789-968C7EA04F99}" dt="2021-02-04T05:26:53.984" v="289" actId="20577"/>
          <ac:spMkLst>
            <pc:docMk/>
            <pc:sldMk cId="3701540324" sldId="378"/>
            <ac:spMk id="9" creationId="{470ECE36-9726-4DA2-99B0-1C48C8380E63}"/>
          </ac:spMkLst>
        </pc:spChg>
        <pc:spChg chg="add del">
          <ac:chgData name="ナバーロ　タハール" userId="S::j-navarro@orj.co.jp::8b875554-2d1f-43a9-a6a1-b12d1fd63ca0" providerId="AD" clId="Web-{484247EF-D735-E712-6789-968C7EA04F99}" dt="2021-02-04T05:26:32.609" v="279"/>
          <ac:spMkLst>
            <pc:docMk/>
            <pc:sldMk cId="3701540324" sldId="378"/>
            <ac:spMk id="10" creationId="{782A885B-B27D-4AC6-B9D8-4C5D3E8ECAE3}"/>
          </ac:spMkLst>
        </pc:spChg>
        <pc:spChg chg="add mod">
          <ac:chgData name="ナバーロ　タハール" userId="S::j-navarro@orj.co.jp::8b875554-2d1f-43a9-a6a1-b12d1fd63ca0" providerId="AD" clId="Web-{484247EF-D735-E712-6789-968C7EA04F99}" dt="2021-02-04T05:30:28.536" v="311" actId="1076"/>
          <ac:spMkLst>
            <pc:docMk/>
            <pc:sldMk cId="3701540324" sldId="378"/>
            <ac:spMk id="11" creationId="{BF32ADA4-14D5-465D-A5CB-BCF5D69CAA3C}"/>
          </ac:spMkLst>
        </pc:spChg>
        <pc:spChg chg="add del mod">
          <ac:chgData name="ナバーロ　タハール" userId="S::j-navarro@orj.co.jp::8b875554-2d1f-43a9-a6a1-b12d1fd63ca0" providerId="AD" clId="Web-{484247EF-D735-E712-6789-968C7EA04F99}" dt="2021-02-04T06:06:35.911" v="541"/>
          <ac:spMkLst>
            <pc:docMk/>
            <pc:sldMk cId="3701540324" sldId="378"/>
            <ac:spMk id="12" creationId="{D06CD933-82F0-4EE5-8600-28F47E8FC89B}"/>
          </ac:spMkLst>
        </pc:spChg>
        <pc:spChg chg="add mod">
          <ac:chgData name="ナバーロ　タハール" userId="S::j-navarro@orj.co.jp::8b875554-2d1f-43a9-a6a1-b12d1fd63ca0" providerId="AD" clId="Web-{484247EF-D735-E712-6789-968C7EA04F99}" dt="2021-02-04T05:28:32.096" v="301" actId="1076"/>
          <ac:spMkLst>
            <pc:docMk/>
            <pc:sldMk cId="3701540324" sldId="378"/>
            <ac:spMk id="13" creationId="{17DC6AF2-0A5B-4CF7-AC9F-D8DBC78D8BC9}"/>
          </ac:spMkLst>
        </pc:spChg>
        <pc:spChg chg="add mod">
          <ac:chgData name="ナバーロ　タハール" userId="S::j-navarro@orj.co.jp::8b875554-2d1f-43a9-a6a1-b12d1fd63ca0" providerId="AD" clId="Web-{484247EF-D735-E712-6789-968C7EA04F99}" dt="2021-02-04T05:34:46.932" v="326" actId="1076"/>
          <ac:spMkLst>
            <pc:docMk/>
            <pc:sldMk cId="3701540324" sldId="378"/>
            <ac:spMk id="14" creationId="{3CEB026F-3DFB-4EF1-B8B6-5D05A49AD850}"/>
          </ac:spMkLst>
        </pc:spChg>
        <pc:spChg chg="add mod">
          <ac:chgData name="ナバーロ　タハール" userId="S::j-navarro@orj.co.jp::8b875554-2d1f-43a9-a6a1-b12d1fd63ca0" providerId="AD" clId="Web-{484247EF-D735-E712-6789-968C7EA04F99}" dt="2021-02-04T05:40:51.174" v="336" actId="1076"/>
          <ac:spMkLst>
            <pc:docMk/>
            <pc:sldMk cId="3701540324" sldId="378"/>
            <ac:spMk id="15" creationId="{72F0EB67-4095-4E47-A524-D80C2DFD7B2C}"/>
          </ac:spMkLst>
        </pc:spChg>
        <pc:spChg chg="add mod">
          <ac:chgData name="ナバーロ　タハール" userId="S::j-navarro@orj.co.jp::8b875554-2d1f-43a9-a6a1-b12d1fd63ca0" providerId="AD" clId="Web-{484247EF-D735-E712-6789-968C7EA04F99}" dt="2021-02-04T05:45:13.321" v="357" actId="20577"/>
          <ac:spMkLst>
            <pc:docMk/>
            <pc:sldMk cId="3701540324" sldId="378"/>
            <ac:spMk id="16" creationId="{0F36CE2E-48C7-4F8D-A0EF-EA3E21E26161}"/>
          </ac:spMkLst>
        </pc:spChg>
        <pc:spChg chg="add mod">
          <ac:chgData name="ナバーロ　タハール" userId="S::j-navarro@orj.co.jp::8b875554-2d1f-43a9-a6a1-b12d1fd63ca0" providerId="AD" clId="Web-{484247EF-D735-E712-6789-968C7EA04F99}" dt="2021-02-04T05:46:18.353" v="362" actId="20577"/>
          <ac:spMkLst>
            <pc:docMk/>
            <pc:sldMk cId="3701540324" sldId="378"/>
            <ac:spMk id="17" creationId="{E2EDD349-41CB-4526-B9E8-77EF2D836029}"/>
          </ac:spMkLst>
        </pc:spChg>
        <pc:spChg chg="add mod">
          <ac:chgData name="ナバーロ　タハール" userId="S::j-navarro@orj.co.jp::8b875554-2d1f-43a9-a6a1-b12d1fd63ca0" providerId="AD" clId="Web-{484247EF-D735-E712-6789-968C7EA04F99}" dt="2021-02-04T05:46:35.838" v="375" actId="20577"/>
          <ac:spMkLst>
            <pc:docMk/>
            <pc:sldMk cId="3701540324" sldId="378"/>
            <ac:spMk id="18" creationId="{04310EF1-A4E4-41AA-96AB-350D37FA0E4C}"/>
          </ac:spMkLst>
        </pc:spChg>
        <pc:spChg chg="add mod">
          <ac:chgData name="ナバーロ　タハール" userId="S::j-navarro@orj.co.jp::8b875554-2d1f-43a9-a6a1-b12d1fd63ca0" providerId="AD" clId="Web-{484247EF-D735-E712-6789-968C7EA04F99}" dt="2021-02-04T05:58:35.416" v="471" actId="20577"/>
          <ac:spMkLst>
            <pc:docMk/>
            <pc:sldMk cId="3701540324" sldId="378"/>
            <ac:spMk id="19" creationId="{D9CFA893-B6C2-4AA5-AEE9-81BDC579ADF2}"/>
          </ac:spMkLst>
        </pc:spChg>
        <pc:spChg chg="add mod">
          <ac:chgData name="ナバーロ　タハール" userId="S::j-navarro@orj.co.jp::8b875554-2d1f-43a9-a6a1-b12d1fd63ca0" providerId="AD" clId="Web-{484247EF-D735-E712-6789-968C7EA04F99}" dt="2021-02-04T05:47:39.152" v="388" actId="1076"/>
          <ac:spMkLst>
            <pc:docMk/>
            <pc:sldMk cId="3701540324" sldId="378"/>
            <ac:spMk id="20" creationId="{7491A88B-5116-4A90-89A4-F843F007DD1D}"/>
          </ac:spMkLst>
        </pc:spChg>
        <pc:spChg chg="add mod">
          <ac:chgData name="ナバーロ　タハール" userId="S::j-navarro@orj.co.jp::8b875554-2d1f-43a9-a6a1-b12d1fd63ca0" providerId="AD" clId="Web-{484247EF-D735-E712-6789-968C7EA04F99}" dt="2021-02-04T05:49:36.998" v="405" actId="20577"/>
          <ac:spMkLst>
            <pc:docMk/>
            <pc:sldMk cId="3701540324" sldId="378"/>
            <ac:spMk id="21" creationId="{230CA9F1-570F-493C-974F-2530A20B2290}"/>
          </ac:spMkLst>
        </pc:spChg>
        <pc:spChg chg="add del">
          <ac:chgData name="ナバーロ　タハール" userId="S::j-navarro@orj.co.jp::8b875554-2d1f-43a9-a6a1-b12d1fd63ca0" providerId="AD" clId="Web-{484247EF-D735-E712-6789-968C7EA04F99}" dt="2021-02-04T05:48:05.355" v="395"/>
          <ac:spMkLst>
            <pc:docMk/>
            <pc:sldMk cId="3701540324" sldId="378"/>
            <ac:spMk id="22" creationId="{E9E7B812-B651-49B9-B546-C2C4F0DD10AB}"/>
          </ac:spMkLst>
        </pc:spChg>
        <pc:spChg chg="add mod">
          <ac:chgData name="ナバーロ　タハール" userId="S::j-navarro@orj.co.jp::8b875554-2d1f-43a9-a6a1-b12d1fd63ca0" providerId="AD" clId="Web-{484247EF-D735-E712-6789-968C7EA04F99}" dt="2021-02-04T05:50:19.733" v="410" actId="1076"/>
          <ac:spMkLst>
            <pc:docMk/>
            <pc:sldMk cId="3701540324" sldId="378"/>
            <ac:spMk id="23" creationId="{EDE24DFD-387A-4815-A13A-E2C846C89C66}"/>
          </ac:spMkLst>
        </pc:spChg>
        <pc:spChg chg="add mod">
          <ac:chgData name="ナバーロ　タハール" userId="S::j-navarro@orj.co.jp::8b875554-2d1f-43a9-a6a1-b12d1fd63ca0" providerId="AD" clId="Web-{484247EF-D735-E712-6789-968C7EA04F99}" dt="2021-02-04T05:52:15.126" v="419" actId="1076"/>
          <ac:spMkLst>
            <pc:docMk/>
            <pc:sldMk cId="3701540324" sldId="378"/>
            <ac:spMk id="24" creationId="{6F7FF716-659C-4712-8C0C-948168E6911C}"/>
          </ac:spMkLst>
        </pc:spChg>
        <pc:spChg chg="add mod">
          <ac:chgData name="ナバーロ　タハール" userId="S::j-navarro@orj.co.jp::8b875554-2d1f-43a9-a6a1-b12d1fd63ca0" providerId="AD" clId="Web-{484247EF-D735-E712-6789-968C7EA04F99}" dt="2021-02-04T05:58:26.134" v="464" actId="1076"/>
          <ac:spMkLst>
            <pc:docMk/>
            <pc:sldMk cId="3701540324" sldId="378"/>
            <ac:spMk id="25" creationId="{6B4DB525-3F6D-4A3A-B1A5-94DD818EC112}"/>
          </ac:spMkLst>
        </pc:spChg>
        <pc:spChg chg="add mod">
          <ac:chgData name="ナバーロ　タハール" userId="S::j-navarro@orj.co.jp::8b875554-2d1f-43a9-a6a1-b12d1fd63ca0" providerId="AD" clId="Web-{484247EF-D735-E712-6789-968C7EA04F99}" dt="2021-02-04T05:59:27.714" v="481" actId="14100"/>
          <ac:spMkLst>
            <pc:docMk/>
            <pc:sldMk cId="3701540324" sldId="378"/>
            <ac:spMk id="26" creationId="{BD3E32A1-152E-4769-9964-77CC9ADFB680}"/>
          </ac:spMkLst>
        </pc:spChg>
        <pc:spChg chg="add mod">
          <ac:chgData name="ナバーロ　タハール" userId="S::j-navarro@orj.co.jp::8b875554-2d1f-43a9-a6a1-b12d1fd63ca0" providerId="AD" clId="Web-{484247EF-D735-E712-6789-968C7EA04F99}" dt="2021-02-04T05:59:41.683" v="486" actId="1076"/>
          <ac:spMkLst>
            <pc:docMk/>
            <pc:sldMk cId="3701540324" sldId="378"/>
            <ac:spMk id="27" creationId="{26226E07-9AA4-4241-A772-ADD1797B75FB}"/>
          </ac:spMkLst>
        </pc:spChg>
        <pc:spChg chg="add mod">
          <ac:chgData name="ナバーロ　タハール" userId="S::j-navarro@orj.co.jp::8b875554-2d1f-43a9-a6a1-b12d1fd63ca0" providerId="AD" clId="Web-{484247EF-D735-E712-6789-968C7EA04F99}" dt="2021-02-04T06:00:15.840" v="497" actId="1076"/>
          <ac:spMkLst>
            <pc:docMk/>
            <pc:sldMk cId="3701540324" sldId="378"/>
            <ac:spMk id="28" creationId="{AA215134-8D47-4CF1-AB80-CF3F31846CDF}"/>
          </ac:spMkLst>
        </pc:spChg>
        <pc:spChg chg="add mod">
          <ac:chgData name="ナバーロ　タハール" userId="S::j-navarro@orj.co.jp::8b875554-2d1f-43a9-a6a1-b12d1fd63ca0" providerId="AD" clId="Web-{484247EF-D735-E712-6789-968C7EA04F99}" dt="2021-02-04T06:02:02.530" v="500" actId="1076"/>
          <ac:spMkLst>
            <pc:docMk/>
            <pc:sldMk cId="3701540324" sldId="378"/>
            <ac:spMk id="29" creationId="{BFC4DDBF-B676-497F-ACA1-56879FDD124F}"/>
          </ac:spMkLst>
        </pc:spChg>
        <pc:spChg chg="add mod">
          <ac:chgData name="ナバーロ　タハール" userId="S::j-navarro@orj.co.jp::8b875554-2d1f-43a9-a6a1-b12d1fd63ca0" providerId="AD" clId="Web-{484247EF-D735-E712-6789-968C7EA04F99}" dt="2021-02-04T06:03:33.625" v="515" actId="1076"/>
          <ac:spMkLst>
            <pc:docMk/>
            <pc:sldMk cId="3701540324" sldId="378"/>
            <ac:spMk id="30" creationId="{E56549CB-538C-4A9A-9419-99F527A9B988}"/>
          </ac:spMkLst>
        </pc:spChg>
        <pc:spChg chg="add mod">
          <ac:chgData name="ナバーロ　タハール" userId="S::j-navarro@orj.co.jp::8b875554-2d1f-43a9-a6a1-b12d1fd63ca0" providerId="AD" clId="Web-{484247EF-D735-E712-6789-968C7EA04F99}" dt="2021-02-04T06:03:58.157" v="519" actId="1076"/>
          <ac:spMkLst>
            <pc:docMk/>
            <pc:sldMk cId="3701540324" sldId="378"/>
            <ac:spMk id="31" creationId="{929E0E23-7EEF-47A6-9633-C2D85AC1AE24}"/>
          </ac:spMkLst>
        </pc:spChg>
        <pc:spChg chg="add mod">
          <ac:chgData name="ナバーロ　タハール" userId="S::j-navarro@orj.co.jp::8b875554-2d1f-43a9-a6a1-b12d1fd63ca0" providerId="AD" clId="Web-{484247EF-D735-E712-6789-968C7EA04F99}" dt="2021-02-04T06:06:05.676" v="531" actId="20577"/>
          <ac:spMkLst>
            <pc:docMk/>
            <pc:sldMk cId="3701540324" sldId="378"/>
            <ac:spMk id="32" creationId="{3317D662-86E7-4950-855C-DBEF066591F8}"/>
          </ac:spMkLst>
        </pc:spChg>
        <pc:spChg chg="add del mod">
          <ac:chgData name="ナバーロ　タハール" userId="S::j-navarro@orj.co.jp::8b875554-2d1f-43a9-a6a1-b12d1fd63ca0" providerId="AD" clId="Web-{484247EF-D735-E712-6789-968C7EA04F99}" dt="2021-02-04T06:06:19.176" v="536"/>
          <ac:spMkLst>
            <pc:docMk/>
            <pc:sldMk cId="3701540324" sldId="378"/>
            <ac:spMk id="33" creationId="{7F8A2E6E-3599-415B-9E0B-A6E0BD4D7B4F}"/>
          </ac:spMkLst>
        </pc:spChg>
        <pc:spChg chg="add mod">
          <ac:chgData name="ナバーロ　タハール" userId="S::j-navarro@orj.co.jp::8b875554-2d1f-43a9-a6a1-b12d1fd63ca0" providerId="AD" clId="Web-{484247EF-D735-E712-6789-968C7EA04F99}" dt="2021-02-04T06:06:25.348" v="538" actId="1076"/>
          <ac:spMkLst>
            <pc:docMk/>
            <pc:sldMk cId="3701540324" sldId="378"/>
            <ac:spMk id="34" creationId="{1432EB25-86E8-4D89-91B4-1CF5EAA58DB2}"/>
          </ac:spMkLst>
        </pc:spChg>
        <pc:spChg chg="add del">
          <ac:chgData name="ナバーロ　タハール" userId="S::j-navarro@orj.co.jp::8b875554-2d1f-43a9-a6a1-b12d1fd63ca0" providerId="AD" clId="Web-{484247EF-D735-E712-6789-968C7EA04F99}" dt="2021-02-04T06:06:32.801" v="540"/>
          <ac:spMkLst>
            <pc:docMk/>
            <pc:sldMk cId="3701540324" sldId="378"/>
            <ac:spMk id="35" creationId="{0A341BD0-E088-424D-A4D6-65D3FD6BC1CD}"/>
          </ac:spMkLst>
        </pc:spChg>
        <pc:spChg chg="add">
          <ac:chgData name="ナバーロ　タハール" userId="S::j-navarro@orj.co.jp::8b875554-2d1f-43a9-a6a1-b12d1fd63ca0" providerId="AD" clId="Web-{484247EF-D735-E712-6789-968C7EA04F99}" dt="2021-02-04T06:06:37.426" v="542"/>
          <ac:spMkLst>
            <pc:docMk/>
            <pc:sldMk cId="3701540324" sldId="378"/>
            <ac:spMk id="36" creationId="{30080E8A-5FD5-4CA8-852F-C4C43BD59920}"/>
          </ac:spMkLst>
        </pc:spChg>
        <pc:spChg chg="add mod">
          <ac:chgData name="ナバーロ　タハール" userId="S::j-navarro@orj.co.jp::8b875554-2d1f-43a9-a6a1-b12d1fd63ca0" providerId="AD" clId="Web-{484247EF-D735-E712-6789-968C7EA04F99}" dt="2021-02-04T06:06:46.286" v="544" actId="1076"/>
          <ac:spMkLst>
            <pc:docMk/>
            <pc:sldMk cId="3701540324" sldId="378"/>
            <ac:spMk id="37" creationId="{30080E8A-5FD5-4CA8-852F-C4C43BD59920}"/>
          </ac:spMkLst>
        </pc:spChg>
      </pc:sldChg>
      <pc:sldChg chg="modSp">
        <pc:chgData name="ナバーロ　タハール" userId="S::j-navarro@orj.co.jp::8b875554-2d1f-43a9-a6a1-b12d1fd63ca0" providerId="AD" clId="Web-{484247EF-D735-E712-6789-968C7EA04F99}" dt="2021-02-04T08:13:38.563" v="1470" actId="20577"/>
        <pc:sldMkLst>
          <pc:docMk/>
          <pc:sldMk cId="2834000682" sldId="379"/>
        </pc:sldMkLst>
        <pc:spChg chg="mod">
          <ac:chgData name="ナバーロ　タハール" userId="S::j-navarro@orj.co.jp::8b875554-2d1f-43a9-a6a1-b12d1fd63ca0" providerId="AD" clId="Web-{484247EF-D735-E712-6789-968C7EA04F99}" dt="2021-02-04T08:05:01.664" v="1383" actId="20577"/>
          <ac:spMkLst>
            <pc:docMk/>
            <pc:sldMk cId="2834000682" sldId="379"/>
            <ac:spMk id="4" creationId="{00000000-0000-0000-0000-000000000000}"/>
          </ac:spMkLst>
        </pc:spChg>
        <pc:spChg chg="mod">
          <ac:chgData name="ナバーロ　タハール" userId="S::j-navarro@orj.co.jp::8b875554-2d1f-43a9-a6a1-b12d1fd63ca0" providerId="AD" clId="Web-{484247EF-D735-E712-6789-968C7EA04F99}" dt="2021-02-04T06:12:37.512" v="619" actId="20577"/>
          <ac:spMkLst>
            <pc:docMk/>
            <pc:sldMk cId="2834000682" sldId="379"/>
            <ac:spMk id="6" creationId="{00000000-0000-0000-0000-000000000000}"/>
          </ac:spMkLst>
        </pc:spChg>
        <pc:spChg chg="mod">
          <ac:chgData name="ナバーロ　タハール" userId="S::j-navarro@orj.co.jp::8b875554-2d1f-43a9-a6a1-b12d1fd63ca0" providerId="AD" clId="Web-{484247EF-D735-E712-6789-968C7EA04F99}" dt="2021-02-04T08:13:38.563" v="1470" actId="20577"/>
          <ac:spMkLst>
            <pc:docMk/>
            <pc:sldMk cId="2834000682" sldId="379"/>
            <ac:spMk id="9" creationId="{00000000-0000-0000-0000-000000000000}"/>
          </ac:spMkLst>
        </pc:spChg>
      </pc:sldChg>
      <pc:sldChg chg="addSp delSp modSp">
        <pc:chgData name="ナバーロ　タハール" userId="S::j-navarro@orj.co.jp::8b875554-2d1f-43a9-a6a1-b12d1fd63ca0" providerId="AD" clId="Web-{484247EF-D735-E712-6789-968C7EA04F99}" dt="2021-02-04T08:31:20.893" v="1701" actId="1076"/>
        <pc:sldMkLst>
          <pc:docMk/>
          <pc:sldMk cId="3374938349" sldId="380"/>
        </pc:sldMkLst>
        <pc:spChg chg="add mod">
          <ac:chgData name="ナバーロ　タハール" userId="S::j-navarro@orj.co.jp::8b875554-2d1f-43a9-a6a1-b12d1fd63ca0" providerId="AD" clId="Web-{484247EF-D735-E712-6789-968C7EA04F99}" dt="2021-02-04T08:14:43.002" v="1496" actId="14100"/>
          <ac:spMkLst>
            <pc:docMk/>
            <pc:sldMk cId="3374938349" sldId="380"/>
            <ac:spMk id="3" creationId="{4EBD2E4E-2949-494B-BD43-1DDB0D714371}"/>
          </ac:spMkLst>
        </pc:spChg>
        <pc:spChg chg="mod">
          <ac:chgData name="ナバーロ　タハール" userId="S::j-navarro@orj.co.jp::8b875554-2d1f-43a9-a6a1-b12d1fd63ca0" providerId="AD" clId="Web-{484247EF-D735-E712-6789-968C7EA04F99}" dt="2021-02-04T08:14:16.533" v="1486" actId="20577"/>
          <ac:spMkLst>
            <pc:docMk/>
            <pc:sldMk cId="3374938349" sldId="380"/>
            <ac:spMk id="4" creationId="{00000000-0000-0000-0000-000000000000}"/>
          </ac:spMkLst>
        </pc:spChg>
        <pc:spChg chg="add mod">
          <ac:chgData name="ナバーロ　タハール" userId="S::j-navarro@orj.co.jp::8b875554-2d1f-43a9-a6a1-b12d1fd63ca0" providerId="AD" clId="Web-{484247EF-D735-E712-6789-968C7EA04F99}" dt="2021-02-04T08:14:58.049" v="1498" actId="1076"/>
          <ac:spMkLst>
            <pc:docMk/>
            <pc:sldMk cId="3374938349" sldId="380"/>
            <ac:spMk id="5" creationId="{71B2D2E0-18F4-40E7-8374-4F365A3C9956}"/>
          </ac:spMkLst>
        </pc:spChg>
        <pc:spChg chg="mod">
          <ac:chgData name="ナバーロ　タハール" userId="S::j-navarro@orj.co.jp::8b875554-2d1f-43a9-a6a1-b12d1fd63ca0" providerId="AD" clId="Web-{484247EF-D735-E712-6789-968C7EA04F99}" dt="2021-02-04T06:12:56.059" v="626" actId="20577"/>
          <ac:spMkLst>
            <pc:docMk/>
            <pc:sldMk cId="3374938349" sldId="380"/>
            <ac:spMk id="6" creationId="{00000000-0000-0000-0000-000000000000}"/>
          </ac:spMkLst>
        </pc:spChg>
        <pc:spChg chg="add mod">
          <ac:chgData name="ナバーロ　タハール" userId="S::j-navarro@orj.co.jp::8b875554-2d1f-43a9-a6a1-b12d1fd63ca0" providerId="AD" clId="Web-{484247EF-D735-E712-6789-968C7EA04F99}" dt="2021-02-04T08:19:35.506" v="1565" actId="1076"/>
          <ac:spMkLst>
            <pc:docMk/>
            <pc:sldMk cId="3374938349" sldId="380"/>
            <ac:spMk id="10" creationId="{428A0BBC-0CC7-403C-AF59-A6AA01674EC9}"/>
          </ac:spMkLst>
        </pc:spChg>
        <pc:spChg chg="add mod">
          <ac:chgData name="ナバーロ　タハール" userId="S::j-navarro@orj.co.jp::8b875554-2d1f-43a9-a6a1-b12d1fd63ca0" providerId="AD" clId="Web-{484247EF-D735-E712-6789-968C7EA04F99}" dt="2021-02-04T08:18:15.771" v="1524" actId="1076"/>
          <ac:spMkLst>
            <pc:docMk/>
            <pc:sldMk cId="3374938349" sldId="380"/>
            <ac:spMk id="11" creationId="{CD6CE344-2716-46EE-B483-CD61FBFA3BBE}"/>
          </ac:spMkLst>
        </pc:spChg>
        <pc:spChg chg="add mod">
          <ac:chgData name="ナバーロ　タハール" userId="S::j-navarro@orj.co.jp::8b875554-2d1f-43a9-a6a1-b12d1fd63ca0" providerId="AD" clId="Web-{484247EF-D735-E712-6789-968C7EA04F99}" dt="2021-02-04T08:20:02.007" v="1569" actId="1076"/>
          <ac:spMkLst>
            <pc:docMk/>
            <pc:sldMk cId="3374938349" sldId="380"/>
            <ac:spMk id="12" creationId="{E59EC978-8150-40A9-827D-E4D513F5D7E8}"/>
          </ac:spMkLst>
        </pc:spChg>
        <pc:spChg chg="add mod">
          <ac:chgData name="ナバーロ　タハール" userId="S::j-navarro@orj.co.jp::8b875554-2d1f-43a9-a6a1-b12d1fd63ca0" providerId="AD" clId="Web-{484247EF-D735-E712-6789-968C7EA04F99}" dt="2021-02-04T08:20:10.195" v="1571" actId="1076"/>
          <ac:spMkLst>
            <pc:docMk/>
            <pc:sldMk cId="3374938349" sldId="380"/>
            <ac:spMk id="13" creationId="{9567988B-8EF8-4C76-A212-073F63FA9A7C}"/>
          </ac:spMkLst>
        </pc:spChg>
        <pc:spChg chg="add mod">
          <ac:chgData name="ナバーロ　タハール" userId="S::j-navarro@orj.co.jp::8b875554-2d1f-43a9-a6a1-b12d1fd63ca0" providerId="AD" clId="Web-{484247EF-D735-E712-6789-968C7EA04F99}" dt="2021-02-04T08:21:01.695" v="1584" actId="1076"/>
          <ac:spMkLst>
            <pc:docMk/>
            <pc:sldMk cId="3374938349" sldId="380"/>
            <ac:spMk id="14" creationId="{304D8DC5-F0CF-4C56-A636-A1BF7F3AEAEC}"/>
          </ac:spMkLst>
        </pc:spChg>
        <pc:spChg chg="add mod">
          <ac:chgData name="ナバーロ　タハール" userId="S::j-navarro@orj.co.jp::8b875554-2d1f-43a9-a6a1-b12d1fd63ca0" providerId="AD" clId="Web-{484247EF-D735-E712-6789-968C7EA04F99}" dt="2021-02-04T08:27:56.530" v="1644" actId="1076"/>
          <ac:spMkLst>
            <pc:docMk/>
            <pc:sldMk cId="3374938349" sldId="380"/>
            <ac:spMk id="15" creationId="{835B5C57-B091-4A16-975E-E1A28D2FAD21}"/>
          </ac:spMkLst>
        </pc:spChg>
        <pc:spChg chg="add mod">
          <ac:chgData name="ナバーロ　タハール" userId="S::j-navarro@orj.co.jp::8b875554-2d1f-43a9-a6a1-b12d1fd63ca0" providerId="AD" clId="Web-{484247EF-D735-E712-6789-968C7EA04F99}" dt="2021-02-04T08:24:32.558" v="1610" actId="1076"/>
          <ac:spMkLst>
            <pc:docMk/>
            <pc:sldMk cId="3374938349" sldId="380"/>
            <ac:spMk id="16" creationId="{6FD1980A-88C3-41CA-8EB6-EC2595F8E44F}"/>
          </ac:spMkLst>
        </pc:spChg>
        <pc:spChg chg="add mod">
          <ac:chgData name="ナバーロ　タハール" userId="S::j-navarro@orj.co.jp::8b875554-2d1f-43a9-a6a1-b12d1fd63ca0" providerId="AD" clId="Web-{484247EF-D735-E712-6789-968C7EA04F99}" dt="2021-02-04T08:29:50.657" v="1684" actId="1076"/>
          <ac:spMkLst>
            <pc:docMk/>
            <pc:sldMk cId="3374938349" sldId="380"/>
            <ac:spMk id="17" creationId="{001FAE1B-3A20-4F33-899B-443885C459D7}"/>
          </ac:spMkLst>
        </pc:spChg>
        <pc:spChg chg="add del mod">
          <ac:chgData name="ナバーロ　タハール" userId="S::j-navarro@orj.co.jp::8b875554-2d1f-43a9-a6a1-b12d1fd63ca0" providerId="AD" clId="Web-{484247EF-D735-E712-6789-968C7EA04F99}" dt="2021-02-04T08:29:59.751" v="1685"/>
          <ac:spMkLst>
            <pc:docMk/>
            <pc:sldMk cId="3374938349" sldId="380"/>
            <ac:spMk id="18" creationId="{E552C38B-7B4C-401D-90E0-25397A92A7CE}"/>
          </ac:spMkLst>
        </pc:spChg>
        <pc:spChg chg="add mod">
          <ac:chgData name="ナバーロ　タハール" userId="S::j-navarro@orj.co.jp::8b875554-2d1f-43a9-a6a1-b12d1fd63ca0" providerId="AD" clId="Web-{484247EF-D735-E712-6789-968C7EA04F99}" dt="2021-02-04T08:31:20.893" v="1701" actId="1076"/>
          <ac:spMkLst>
            <pc:docMk/>
            <pc:sldMk cId="3374938349" sldId="380"/>
            <ac:spMk id="19" creationId="{89BD0CE2-C6D1-4E39-9FAB-59BE008EE4D3}"/>
          </ac:spMkLst>
        </pc:spChg>
      </pc:sldChg>
      <pc:sldChg chg="addSp modSp">
        <pc:chgData name="ナバーロ　タハール" userId="S::j-navarro@orj.co.jp::8b875554-2d1f-43a9-a6a1-b12d1fd63ca0" providerId="AD" clId="Web-{484247EF-D735-E712-6789-968C7EA04F99}" dt="2021-02-04T08:57:35.625" v="1933" actId="20577"/>
        <pc:sldMkLst>
          <pc:docMk/>
          <pc:sldMk cId="3840851319" sldId="381"/>
        </pc:sldMkLst>
        <pc:spChg chg="add mod">
          <ac:chgData name="ナバーロ　タハール" userId="S::j-navarro@orj.co.jp::8b875554-2d1f-43a9-a6a1-b12d1fd63ca0" providerId="AD" clId="Web-{484247EF-D735-E712-6789-968C7EA04F99}" dt="2021-02-04T08:53:51.288" v="1927" actId="20577"/>
          <ac:spMkLst>
            <pc:docMk/>
            <pc:sldMk cId="3840851319" sldId="381"/>
            <ac:spMk id="2" creationId="{5515016C-DB4F-4FB5-B582-4BB0146344E2}"/>
          </ac:spMkLst>
        </pc:spChg>
        <pc:spChg chg="mod">
          <ac:chgData name="ナバーロ　タハール" userId="S::j-navarro@orj.co.jp::8b875554-2d1f-43a9-a6a1-b12d1fd63ca0" providerId="AD" clId="Web-{484247EF-D735-E712-6789-968C7EA04F99}" dt="2021-02-04T08:36:43.179" v="1738" actId="20577"/>
          <ac:spMkLst>
            <pc:docMk/>
            <pc:sldMk cId="3840851319" sldId="381"/>
            <ac:spMk id="4" creationId="{00000000-0000-0000-0000-000000000000}"/>
          </ac:spMkLst>
        </pc:spChg>
        <pc:spChg chg="add mod">
          <ac:chgData name="ナバーロ　タハール" userId="S::j-navarro@orj.co.jp::8b875554-2d1f-43a9-a6a1-b12d1fd63ca0" providerId="AD" clId="Web-{484247EF-D735-E712-6789-968C7EA04F99}" dt="2021-02-04T08:38:52.463" v="1773" actId="1076"/>
          <ac:spMkLst>
            <pc:docMk/>
            <pc:sldMk cId="3840851319" sldId="381"/>
            <ac:spMk id="5" creationId="{E7539D5E-21E0-4318-8695-8B089D7AC5D4}"/>
          </ac:spMkLst>
        </pc:spChg>
        <pc:spChg chg="mod">
          <ac:chgData name="ナバーロ　タハール" userId="S::j-navarro@orj.co.jp::8b875554-2d1f-43a9-a6a1-b12d1fd63ca0" providerId="AD" clId="Web-{484247EF-D735-E712-6789-968C7EA04F99}" dt="2021-02-04T06:13:17.872" v="637" actId="20577"/>
          <ac:spMkLst>
            <pc:docMk/>
            <pc:sldMk cId="3840851319" sldId="381"/>
            <ac:spMk id="6" creationId="{00000000-0000-0000-0000-000000000000}"/>
          </ac:spMkLst>
        </pc:spChg>
        <pc:spChg chg="mod">
          <ac:chgData name="ナバーロ　タハール" userId="S::j-navarro@orj.co.jp::8b875554-2d1f-43a9-a6a1-b12d1fd63ca0" providerId="AD" clId="Web-{484247EF-D735-E712-6789-968C7EA04F99}" dt="2021-02-04T08:45:57.048" v="1854" actId="1076"/>
          <ac:spMkLst>
            <pc:docMk/>
            <pc:sldMk cId="3840851319" sldId="381"/>
            <ac:spMk id="10" creationId="{00000000-0000-0000-0000-000000000000}"/>
          </ac:spMkLst>
        </pc:spChg>
        <pc:spChg chg="mod">
          <ac:chgData name="ナバーロ　タハール" userId="S::j-navarro@orj.co.jp::8b875554-2d1f-43a9-a6a1-b12d1fd63ca0" providerId="AD" clId="Web-{484247EF-D735-E712-6789-968C7EA04F99}" dt="2021-02-04T08:35:44.397" v="1716" actId="20577"/>
          <ac:spMkLst>
            <pc:docMk/>
            <pc:sldMk cId="3840851319" sldId="381"/>
            <ac:spMk id="11" creationId="{00000000-0000-0000-0000-000000000000}"/>
          </ac:spMkLst>
        </pc:spChg>
        <pc:spChg chg="add mod">
          <ac:chgData name="ナバーロ　タハール" userId="S::j-navarro@orj.co.jp::8b875554-2d1f-43a9-a6a1-b12d1fd63ca0" providerId="AD" clId="Web-{484247EF-D735-E712-6789-968C7EA04F99}" dt="2021-02-04T08:39:10.838" v="1787" actId="1076"/>
          <ac:spMkLst>
            <pc:docMk/>
            <pc:sldMk cId="3840851319" sldId="381"/>
            <ac:spMk id="15" creationId="{02961FF4-D859-4DF3-910B-23722B3A8A0C}"/>
          </ac:spMkLst>
        </pc:spChg>
        <pc:spChg chg="add mod">
          <ac:chgData name="ナバーロ　タハール" userId="S::j-navarro@orj.co.jp::8b875554-2d1f-43a9-a6a1-b12d1fd63ca0" providerId="AD" clId="Web-{484247EF-D735-E712-6789-968C7EA04F99}" dt="2021-02-04T08:39:27.651" v="1794" actId="14100"/>
          <ac:spMkLst>
            <pc:docMk/>
            <pc:sldMk cId="3840851319" sldId="381"/>
            <ac:spMk id="16" creationId="{0DB9DF96-3EE5-4736-8ABE-CA5AACA4A558}"/>
          </ac:spMkLst>
        </pc:spChg>
        <pc:spChg chg="add mod">
          <ac:chgData name="ナバーロ　タハール" userId="S::j-navarro@orj.co.jp::8b875554-2d1f-43a9-a6a1-b12d1fd63ca0" providerId="AD" clId="Web-{484247EF-D735-E712-6789-968C7EA04F99}" dt="2021-02-04T08:45:51.516" v="1853" actId="1076"/>
          <ac:spMkLst>
            <pc:docMk/>
            <pc:sldMk cId="3840851319" sldId="381"/>
            <ac:spMk id="17" creationId="{AD461B0F-5C0A-43C6-B2AB-AA20BD671AD3}"/>
          </ac:spMkLst>
        </pc:spChg>
        <pc:spChg chg="add mod">
          <ac:chgData name="ナバーロ　タハール" userId="S::j-navarro@orj.co.jp::8b875554-2d1f-43a9-a6a1-b12d1fd63ca0" providerId="AD" clId="Web-{484247EF-D735-E712-6789-968C7EA04F99}" dt="2021-02-04T08:57:35.625" v="1933" actId="20577"/>
          <ac:spMkLst>
            <pc:docMk/>
            <pc:sldMk cId="3840851319" sldId="381"/>
            <ac:spMk id="18" creationId="{7F2F2CB3-6E15-4169-A767-4FF070783D5C}"/>
          </ac:spMkLst>
        </pc:spChg>
        <pc:spChg chg="add mod">
          <ac:chgData name="ナバーロ　タハール" userId="S::j-navarro@orj.co.jp::8b875554-2d1f-43a9-a6a1-b12d1fd63ca0" providerId="AD" clId="Web-{484247EF-D735-E712-6789-968C7EA04F99}" dt="2021-02-04T08:43:28.014" v="1820" actId="14100"/>
          <ac:spMkLst>
            <pc:docMk/>
            <pc:sldMk cId="3840851319" sldId="381"/>
            <ac:spMk id="19" creationId="{B6F82E71-715B-4336-B8C4-99BA1FC3EE3C}"/>
          </ac:spMkLst>
        </pc:spChg>
        <pc:spChg chg="add mod">
          <ac:chgData name="ナバーロ　タハール" userId="S::j-navarro@orj.co.jp::8b875554-2d1f-43a9-a6a1-b12d1fd63ca0" providerId="AD" clId="Web-{484247EF-D735-E712-6789-968C7EA04F99}" dt="2021-02-04T08:43:42.858" v="1825" actId="14100"/>
          <ac:spMkLst>
            <pc:docMk/>
            <pc:sldMk cId="3840851319" sldId="381"/>
            <ac:spMk id="20" creationId="{1D68A8A2-9F89-46EE-A32F-7F1422118AEA}"/>
          </ac:spMkLst>
        </pc:spChg>
        <pc:spChg chg="add mod">
          <ac:chgData name="ナバーロ　タハール" userId="S::j-navarro@orj.co.jp::8b875554-2d1f-43a9-a6a1-b12d1fd63ca0" providerId="AD" clId="Web-{484247EF-D735-E712-6789-968C7EA04F99}" dt="2021-02-04T08:44:38.078" v="1828" actId="20577"/>
          <ac:spMkLst>
            <pc:docMk/>
            <pc:sldMk cId="3840851319" sldId="381"/>
            <ac:spMk id="21" creationId="{8E227B16-3ACC-43A0-90AE-8A264341DF00}"/>
          </ac:spMkLst>
        </pc:spChg>
        <pc:spChg chg="add mod">
          <ac:chgData name="ナバーロ　タハール" userId="S::j-navarro@orj.co.jp::8b875554-2d1f-43a9-a6a1-b12d1fd63ca0" providerId="AD" clId="Web-{484247EF-D735-E712-6789-968C7EA04F99}" dt="2021-02-04T08:45:10.063" v="1843" actId="1076"/>
          <ac:spMkLst>
            <pc:docMk/>
            <pc:sldMk cId="3840851319" sldId="381"/>
            <ac:spMk id="22" creationId="{E2825A02-481A-4324-B5E9-1A14D168AB31}"/>
          </ac:spMkLst>
        </pc:spChg>
        <pc:spChg chg="add mod">
          <ac:chgData name="ナバーロ　タハール" userId="S::j-navarro@orj.co.jp::8b875554-2d1f-43a9-a6a1-b12d1fd63ca0" providerId="AD" clId="Web-{484247EF-D735-E712-6789-968C7EA04F99}" dt="2021-02-04T08:46:00.876" v="1855" actId="1076"/>
          <ac:spMkLst>
            <pc:docMk/>
            <pc:sldMk cId="3840851319" sldId="381"/>
            <ac:spMk id="23" creationId="{1771C796-4260-451E-AE00-023F438F41D8}"/>
          </ac:spMkLst>
        </pc:spChg>
        <pc:spChg chg="add mod">
          <ac:chgData name="ナバーロ　タハール" userId="S::j-navarro@orj.co.jp::8b875554-2d1f-43a9-a6a1-b12d1fd63ca0" providerId="AD" clId="Web-{484247EF-D735-E712-6789-968C7EA04F99}" dt="2021-02-04T08:47:09.080" v="1868" actId="20577"/>
          <ac:spMkLst>
            <pc:docMk/>
            <pc:sldMk cId="3840851319" sldId="381"/>
            <ac:spMk id="24" creationId="{578F804A-C28D-48D9-9483-5FE18952FF4F}"/>
          </ac:spMkLst>
        </pc:spChg>
        <pc:spChg chg="add mod">
          <ac:chgData name="ナバーロ　タハール" userId="S::j-navarro@orj.co.jp::8b875554-2d1f-43a9-a6a1-b12d1fd63ca0" providerId="AD" clId="Web-{484247EF-D735-E712-6789-968C7EA04F99}" dt="2021-02-04T08:49:38.536" v="1888" actId="1076"/>
          <ac:spMkLst>
            <pc:docMk/>
            <pc:sldMk cId="3840851319" sldId="381"/>
            <ac:spMk id="25" creationId="{946655AE-E29A-4ADC-8B75-54258DDEA1F0}"/>
          </ac:spMkLst>
        </pc:spChg>
        <pc:spChg chg="add mod">
          <ac:chgData name="ナバーロ　タハール" userId="S::j-navarro@orj.co.jp::8b875554-2d1f-43a9-a6a1-b12d1fd63ca0" providerId="AD" clId="Web-{484247EF-D735-E712-6789-968C7EA04F99}" dt="2021-02-04T08:49:44.692" v="1890" actId="1076"/>
          <ac:spMkLst>
            <pc:docMk/>
            <pc:sldMk cId="3840851319" sldId="381"/>
            <ac:spMk id="26" creationId="{F579CBC0-65BA-4905-8ADC-5717C0CA910E}"/>
          </ac:spMkLst>
        </pc:spChg>
        <pc:spChg chg="add mod">
          <ac:chgData name="ナバーロ　タハール" userId="S::j-navarro@orj.co.jp::8b875554-2d1f-43a9-a6a1-b12d1fd63ca0" providerId="AD" clId="Web-{484247EF-D735-E712-6789-968C7EA04F99}" dt="2021-02-04T08:49:49.927" v="1892" actId="1076"/>
          <ac:spMkLst>
            <pc:docMk/>
            <pc:sldMk cId="3840851319" sldId="381"/>
            <ac:spMk id="27" creationId="{469C0FCF-EEB4-4D79-A71B-2B32834E488E}"/>
          </ac:spMkLst>
        </pc:spChg>
        <pc:spChg chg="add mod">
          <ac:chgData name="ナバーロ　タハール" userId="S::j-navarro@orj.co.jp::8b875554-2d1f-43a9-a6a1-b12d1fd63ca0" providerId="AD" clId="Web-{484247EF-D735-E712-6789-968C7EA04F99}" dt="2021-02-04T08:50:02.849" v="1896" actId="1076"/>
          <ac:spMkLst>
            <pc:docMk/>
            <pc:sldMk cId="3840851319" sldId="381"/>
            <ac:spMk id="28" creationId="{A7DF8812-B450-404C-8D0B-2F53BE2E9E39}"/>
          </ac:spMkLst>
        </pc:spChg>
        <pc:spChg chg="add mod">
          <ac:chgData name="ナバーロ　タハール" userId="S::j-navarro@orj.co.jp::8b875554-2d1f-43a9-a6a1-b12d1fd63ca0" providerId="AD" clId="Web-{484247EF-D735-E712-6789-968C7EA04F99}" dt="2021-02-04T08:50:32.834" v="1903" actId="1076"/>
          <ac:spMkLst>
            <pc:docMk/>
            <pc:sldMk cId="3840851319" sldId="381"/>
            <ac:spMk id="29" creationId="{6D4E9083-5A46-4E19-9E9B-38F999EE2AAA}"/>
          </ac:spMkLst>
        </pc:spChg>
        <pc:spChg chg="add mod">
          <ac:chgData name="ナバーロ　タハール" userId="S::j-navarro@orj.co.jp::8b875554-2d1f-43a9-a6a1-b12d1fd63ca0" providerId="AD" clId="Web-{484247EF-D735-E712-6789-968C7EA04F99}" dt="2021-02-04T08:53:38.672" v="1920" actId="20577"/>
          <ac:spMkLst>
            <pc:docMk/>
            <pc:sldMk cId="3840851319" sldId="381"/>
            <ac:spMk id="30" creationId="{E0E7D453-50BA-44A7-9F77-7E56DD71C30F}"/>
          </ac:spMkLst>
        </pc:spChg>
      </pc:sldChg>
      <pc:sldChg chg="addSp delSp modSp">
        <pc:chgData name="ナバーロ　タハール" userId="S::j-navarro@orj.co.jp::8b875554-2d1f-43a9-a6a1-b12d1fd63ca0" providerId="AD" clId="Web-{484247EF-D735-E712-6789-968C7EA04F99}" dt="2021-02-04T09:07:38.017" v="2164"/>
        <pc:sldMkLst>
          <pc:docMk/>
          <pc:sldMk cId="2600199549" sldId="384"/>
        </pc:sldMkLst>
        <pc:spChg chg="add mod">
          <ac:chgData name="ナバーロ　タハール" userId="S::j-navarro@orj.co.jp::8b875554-2d1f-43a9-a6a1-b12d1fd63ca0" providerId="AD" clId="Web-{484247EF-D735-E712-6789-968C7EA04F99}" dt="2021-02-04T08:58:36.483" v="1978" actId="1076"/>
          <ac:spMkLst>
            <pc:docMk/>
            <pc:sldMk cId="2600199549" sldId="384"/>
            <ac:spMk id="3" creationId="{F1138FDD-7EE4-48CC-BEB1-504BDCF84F0F}"/>
          </ac:spMkLst>
        </pc:spChg>
        <pc:spChg chg="mod">
          <ac:chgData name="ナバーロ　タハール" userId="S::j-navarro@orj.co.jp::8b875554-2d1f-43a9-a6a1-b12d1fd63ca0" providerId="AD" clId="Web-{484247EF-D735-E712-6789-968C7EA04F99}" dt="2021-02-04T08:57:21.453" v="1932" actId="20577"/>
          <ac:spMkLst>
            <pc:docMk/>
            <pc:sldMk cId="2600199549" sldId="384"/>
            <ac:spMk id="4" creationId="{00000000-0000-0000-0000-000000000000}"/>
          </ac:spMkLst>
        </pc:spChg>
        <pc:spChg chg="add mod">
          <ac:chgData name="ナバーロ　タハール" userId="S::j-navarro@orj.co.jp::8b875554-2d1f-43a9-a6a1-b12d1fd63ca0" providerId="AD" clId="Web-{484247EF-D735-E712-6789-968C7EA04F99}" dt="2021-02-04T08:58:17.754" v="1960" actId="1076"/>
          <ac:spMkLst>
            <pc:docMk/>
            <pc:sldMk cId="2600199549" sldId="384"/>
            <ac:spMk id="5" creationId="{888DF649-4A4A-494D-979F-AC3516A20924}"/>
          </ac:spMkLst>
        </pc:spChg>
        <pc:spChg chg="mod">
          <ac:chgData name="ナバーロ　タハール" userId="S::j-navarro@orj.co.jp::8b875554-2d1f-43a9-a6a1-b12d1fd63ca0" providerId="AD" clId="Web-{484247EF-D735-E712-6789-968C7EA04F99}" dt="2021-02-04T06:13:52.936" v="646" actId="20577"/>
          <ac:spMkLst>
            <pc:docMk/>
            <pc:sldMk cId="2600199549" sldId="384"/>
            <ac:spMk id="6" creationId="{00000000-0000-0000-0000-000000000000}"/>
          </ac:spMkLst>
        </pc:spChg>
        <pc:spChg chg="mod">
          <ac:chgData name="ナバーロ　タハール" userId="S::j-navarro@orj.co.jp::8b875554-2d1f-43a9-a6a1-b12d1fd63ca0" providerId="AD" clId="Web-{484247EF-D735-E712-6789-968C7EA04F99}" dt="2021-02-04T08:58:45.704" v="1997" actId="20577"/>
          <ac:spMkLst>
            <pc:docMk/>
            <pc:sldMk cId="2600199549" sldId="384"/>
            <ac:spMk id="8" creationId="{00000000-0000-0000-0000-000000000000}"/>
          </ac:spMkLst>
        </pc:spChg>
        <pc:spChg chg="mod">
          <ac:chgData name="ナバーロ　タハール" userId="S::j-navarro@orj.co.jp::8b875554-2d1f-43a9-a6a1-b12d1fd63ca0" providerId="AD" clId="Web-{484247EF-D735-E712-6789-968C7EA04F99}" dt="2021-02-04T09:06:40.922" v="2132" actId="20577"/>
          <ac:spMkLst>
            <pc:docMk/>
            <pc:sldMk cId="2600199549" sldId="384"/>
            <ac:spMk id="10" creationId="{00000000-0000-0000-0000-000000000000}"/>
          </ac:spMkLst>
        </pc:spChg>
        <pc:spChg chg="add mod">
          <ac:chgData name="ナバーロ　タハール" userId="S::j-navarro@orj.co.jp::8b875554-2d1f-43a9-a6a1-b12d1fd63ca0" providerId="AD" clId="Web-{484247EF-D735-E712-6789-968C7EA04F99}" dt="2021-02-04T08:59:21.282" v="2007" actId="1076"/>
          <ac:spMkLst>
            <pc:docMk/>
            <pc:sldMk cId="2600199549" sldId="384"/>
            <ac:spMk id="14" creationId="{E6424D73-9339-4B60-A20B-447FE9D91954}"/>
          </ac:spMkLst>
        </pc:spChg>
        <pc:spChg chg="add del mod">
          <ac:chgData name="ナバーロ　タハール" userId="S::j-navarro@orj.co.jp::8b875554-2d1f-43a9-a6a1-b12d1fd63ca0" providerId="AD" clId="Web-{484247EF-D735-E712-6789-968C7EA04F99}" dt="2021-02-04T09:07:38.017" v="2164"/>
          <ac:spMkLst>
            <pc:docMk/>
            <pc:sldMk cId="2600199549" sldId="384"/>
            <ac:spMk id="16" creationId="{00345725-BEF1-461F-B832-1BCB9E23996B}"/>
          </ac:spMkLst>
        </pc:spChg>
        <pc:spChg chg="add mod">
          <ac:chgData name="ナバーロ　タハール" userId="S::j-navarro@orj.co.jp::8b875554-2d1f-43a9-a6a1-b12d1fd63ca0" providerId="AD" clId="Web-{484247EF-D735-E712-6789-968C7EA04F99}" dt="2021-02-04T09:01:33.620" v="2023" actId="1076"/>
          <ac:spMkLst>
            <pc:docMk/>
            <pc:sldMk cId="2600199549" sldId="384"/>
            <ac:spMk id="18" creationId="{27679BB1-B9D7-46C2-A64F-F73539C3B5E6}"/>
          </ac:spMkLst>
        </pc:spChg>
        <pc:spChg chg="add mod">
          <ac:chgData name="ナバーロ　タハール" userId="S::j-navarro@orj.co.jp::8b875554-2d1f-43a9-a6a1-b12d1fd63ca0" providerId="AD" clId="Web-{484247EF-D735-E712-6789-968C7EA04F99}" dt="2021-02-04T09:01:12.963" v="2016" actId="688"/>
          <ac:spMkLst>
            <pc:docMk/>
            <pc:sldMk cId="2600199549" sldId="384"/>
            <ac:spMk id="20" creationId="{1424BD45-2174-41E1-83F1-2D81EF23E4F0}"/>
          </ac:spMkLst>
        </pc:spChg>
        <pc:spChg chg="add mod">
          <ac:chgData name="ナバーロ　タハール" userId="S::j-navarro@orj.co.jp::8b875554-2d1f-43a9-a6a1-b12d1fd63ca0" providerId="AD" clId="Web-{484247EF-D735-E712-6789-968C7EA04F99}" dt="2021-02-04T09:02:49.481" v="2039" actId="1076"/>
          <ac:spMkLst>
            <pc:docMk/>
            <pc:sldMk cId="2600199549" sldId="384"/>
            <ac:spMk id="22" creationId="{D9FBE369-F21E-4179-9117-398A57573048}"/>
          </ac:spMkLst>
        </pc:spChg>
        <pc:spChg chg="add mod">
          <ac:chgData name="ナバーロ　タハール" userId="S::j-navarro@orj.co.jp::8b875554-2d1f-43a9-a6a1-b12d1fd63ca0" providerId="AD" clId="Web-{484247EF-D735-E712-6789-968C7EA04F99}" dt="2021-02-04T08:59:07.268" v="2002" actId="1076"/>
          <ac:spMkLst>
            <pc:docMk/>
            <pc:sldMk cId="2600199549" sldId="384"/>
            <ac:spMk id="23" creationId="{2C8E17BC-511D-48CD-ADAC-B86C9C7420D9}"/>
          </ac:spMkLst>
        </pc:spChg>
        <pc:spChg chg="add mod">
          <ac:chgData name="ナバーロ　タハール" userId="S::j-navarro@orj.co.jp::8b875554-2d1f-43a9-a6a1-b12d1fd63ca0" providerId="AD" clId="Web-{484247EF-D735-E712-6789-968C7EA04F99}" dt="2021-02-04T09:01:05.291" v="2015" actId="688"/>
          <ac:spMkLst>
            <pc:docMk/>
            <pc:sldMk cId="2600199549" sldId="384"/>
            <ac:spMk id="24" creationId="{EB9B8027-78C6-4922-9904-EAE3AE420212}"/>
          </ac:spMkLst>
        </pc:spChg>
        <pc:spChg chg="add mod">
          <ac:chgData name="ナバーロ　タハール" userId="S::j-navarro@orj.co.jp::8b875554-2d1f-43a9-a6a1-b12d1fd63ca0" providerId="AD" clId="Web-{484247EF-D735-E712-6789-968C7EA04F99}" dt="2021-02-04T09:03:24.184" v="2058" actId="1076"/>
          <ac:spMkLst>
            <pc:docMk/>
            <pc:sldMk cId="2600199549" sldId="384"/>
            <ac:spMk id="25" creationId="{428613B3-FFFA-499F-8574-6D938229813F}"/>
          </ac:spMkLst>
        </pc:spChg>
        <pc:spChg chg="add mod">
          <ac:chgData name="ナバーロ　タハール" userId="S::j-navarro@orj.co.jp::8b875554-2d1f-43a9-a6a1-b12d1fd63ca0" providerId="AD" clId="Web-{484247EF-D735-E712-6789-968C7EA04F99}" dt="2021-02-04T09:03:01.825" v="2044" actId="1076"/>
          <ac:spMkLst>
            <pc:docMk/>
            <pc:sldMk cId="2600199549" sldId="384"/>
            <ac:spMk id="26" creationId="{4C14D1FE-DC21-4478-92FD-11DF3631D536}"/>
          </ac:spMkLst>
        </pc:spChg>
        <pc:spChg chg="add mod">
          <ac:chgData name="ナバーロ　タハール" userId="S::j-navarro@orj.co.jp::8b875554-2d1f-43a9-a6a1-b12d1fd63ca0" providerId="AD" clId="Web-{484247EF-D735-E712-6789-968C7EA04F99}" dt="2021-02-04T09:02:33.746" v="2035" actId="1076"/>
          <ac:spMkLst>
            <pc:docMk/>
            <pc:sldMk cId="2600199549" sldId="384"/>
            <ac:spMk id="27" creationId="{8379E9AF-C0BF-4EC9-8D30-A333DF6C4029}"/>
          </ac:spMkLst>
        </pc:spChg>
        <pc:spChg chg="add mod">
          <ac:chgData name="ナバーロ　タハール" userId="S::j-navarro@orj.co.jp::8b875554-2d1f-43a9-a6a1-b12d1fd63ca0" providerId="AD" clId="Web-{484247EF-D735-E712-6789-968C7EA04F99}" dt="2021-02-04T09:02:41.699" v="2037" actId="1076"/>
          <ac:spMkLst>
            <pc:docMk/>
            <pc:sldMk cId="2600199549" sldId="384"/>
            <ac:spMk id="28" creationId="{902322A2-96F5-42B1-B96C-7FB78082CC1A}"/>
          </ac:spMkLst>
        </pc:spChg>
        <pc:spChg chg="add mod">
          <ac:chgData name="ナバーロ　タハール" userId="S::j-navarro@orj.co.jp::8b875554-2d1f-43a9-a6a1-b12d1fd63ca0" providerId="AD" clId="Web-{484247EF-D735-E712-6789-968C7EA04F99}" dt="2021-02-04T09:03:32.622" v="2060" actId="1076"/>
          <ac:spMkLst>
            <pc:docMk/>
            <pc:sldMk cId="2600199549" sldId="384"/>
            <ac:spMk id="29" creationId="{2C8E1D02-6F86-4C69-9CB1-DE601A61061C}"/>
          </ac:spMkLst>
        </pc:spChg>
        <pc:spChg chg="add mod">
          <ac:chgData name="ナバーロ　タハール" userId="S::j-navarro@orj.co.jp::8b875554-2d1f-43a9-a6a1-b12d1fd63ca0" providerId="AD" clId="Web-{484247EF-D735-E712-6789-968C7EA04F99}" dt="2021-02-04T09:04:39.373" v="2074" actId="1076"/>
          <ac:spMkLst>
            <pc:docMk/>
            <pc:sldMk cId="2600199549" sldId="384"/>
            <ac:spMk id="30" creationId="{6B448039-513B-4955-8529-69739B00B810}"/>
          </ac:spMkLst>
        </pc:spChg>
        <pc:spChg chg="add mod">
          <ac:chgData name="ナバーロ　タハール" userId="S::j-navarro@orj.co.jp::8b875554-2d1f-43a9-a6a1-b12d1fd63ca0" providerId="AD" clId="Web-{484247EF-D735-E712-6789-968C7EA04F99}" dt="2021-02-04T09:05:41.202" v="2090" actId="1076"/>
          <ac:spMkLst>
            <pc:docMk/>
            <pc:sldMk cId="2600199549" sldId="384"/>
            <ac:spMk id="31" creationId="{6CF0C583-AD9D-427E-9C74-C08C4F2C1EF6}"/>
          </ac:spMkLst>
        </pc:spChg>
      </pc:sldChg>
      <pc:sldChg chg="addSp delSp modSp">
        <pc:chgData name="ナバーロ　タハール" userId="S::j-navarro@orj.co.jp::8b875554-2d1f-43a9-a6a1-b12d1fd63ca0" providerId="AD" clId="Web-{484247EF-D735-E712-6789-968C7EA04F99}" dt="2021-02-04T09:13:04.631" v="2234" actId="14100"/>
        <pc:sldMkLst>
          <pc:docMk/>
          <pc:sldMk cId="1811332628" sldId="386"/>
        </pc:sldMkLst>
        <pc:spChg chg="add del mod">
          <ac:chgData name="ナバーロ　タハール" userId="S::j-navarro@orj.co.jp::8b875554-2d1f-43a9-a6a1-b12d1fd63ca0" providerId="AD" clId="Web-{484247EF-D735-E712-6789-968C7EA04F99}" dt="2021-02-04T09:10:20.551" v="2211"/>
          <ac:spMkLst>
            <pc:docMk/>
            <pc:sldMk cId="1811332628" sldId="386"/>
            <ac:spMk id="3" creationId="{F0C89994-6103-4743-9BC2-BC93553A4DC9}"/>
          </ac:spMkLst>
        </pc:spChg>
        <pc:spChg chg="mod">
          <ac:chgData name="ナバーロ　タハール" userId="S::j-navarro@orj.co.jp::8b875554-2d1f-43a9-a6a1-b12d1fd63ca0" providerId="AD" clId="Web-{484247EF-D735-E712-6789-968C7EA04F99}" dt="2021-02-04T09:07:11.594" v="2149" actId="20577"/>
          <ac:spMkLst>
            <pc:docMk/>
            <pc:sldMk cId="1811332628" sldId="386"/>
            <ac:spMk id="4" creationId="{00000000-0000-0000-0000-000000000000}"/>
          </ac:spMkLst>
        </pc:spChg>
        <pc:spChg chg="mod">
          <ac:chgData name="ナバーロ　タハール" userId="S::j-navarro@orj.co.jp::8b875554-2d1f-43a9-a6a1-b12d1fd63ca0" providerId="AD" clId="Web-{484247EF-D735-E712-6789-968C7EA04F99}" dt="2021-02-04T06:14:11.030" v="654" actId="20577"/>
          <ac:spMkLst>
            <pc:docMk/>
            <pc:sldMk cId="1811332628" sldId="386"/>
            <ac:spMk id="6" creationId="{00000000-0000-0000-0000-000000000000}"/>
          </ac:spMkLst>
        </pc:spChg>
        <pc:spChg chg="mod">
          <ac:chgData name="ナバーロ　タハール" userId="S::j-navarro@orj.co.jp::8b875554-2d1f-43a9-a6a1-b12d1fd63ca0" providerId="AD" clId="Web-{484247EF-D735-E712-6789-968C7EA04F99}" dt="2021-02-04T09:10:15.894" v="2210" actId="20577"/>
          <ac:spMkLst>
            <pc:docMk/>
            <pc:sldMk cId="1811332628" sldId="386"/>
            <ac:spMk id="8" creationId="{00000000-0000-0000-0000-000000000000}"/>
          </ac:spMkLst>
        </pc:spChg>
        <pc:spChg chg="add del">
          <ac:chgData name="ナバーロ　タハール" userId="S::j-navarro@orj.co.jp::8b875554-2d1f-43a9-a6a1-b12d1fd63ca0" providerId="AD" clId="Web-{484247EF-D735-E712-6789-968C7EA04F99}" dt="2021-02-04T09:09:57.316" v="2206"/>
          <ac:spMkLst>
            <pc:docMk/>
            <pc:sldMk cId="1811332628" sldId="386"/>
            <ac:spMk id="10" creationId="{DEE04064-BF43-4C61-8EC2-5E66014E9ECF}"/>
          </ac:spMkLst>
        </pc:spChg>
        <pc:spChg chg="add del">
          <ac:chgData name="ナバーロ　タハール" userId="S::j-navarro@orj.co.jp::8b875554-2d1f-43a9-a6a1-b12d1fd63ca0" providerId="AD" clId="Web-{484247EF-D735-E712-6789-968C7EA04F99}" dt="2021-02-04T09:10:02.160" v="2207"/>
          <ac:spMkLst>
            <pc:docMk/>
            <pc:sldMk cId="1811332628" sldId="386"/>
            <ac:spMk id="11" creationId="{31744D3C-D8D4-4B87-AF3B-16F2CEC90B99}"/>
          </ac:spMkLst>
        </pc:spChg>
        <pc:spChg chg="add mod">
          <ac:chgData name="ナバーロ　タハール" userId="S::j-navarro@orj.co.jp::8b875554-2d1f-43a9-a6a1-b12d1fd63ca0" providerId="AD" clId="Web-{484247EF-D735-E712-6789-968C7EA04F99}" dt="2021-02-04T09:09:23.206" v="2198" actId="1076"/>
          <ac:spMkLst>
            <pc:docMk/>
            <pc:sldMk cId="1811332628" sldId="386"/>
            <ac:spMk id="12" creationId="{E2D4A794-DB81-401D-9E45-B20DDD7F6BDB}"/>
          </ac:spMkLst>
        </pc:spChg>
        <pc:spChg chg="add mod">
          <ac:chgData name="ナバーロ　タハール" userId="S::j-navarro@orj.co.jp::8b875554-2d1f-43a9-a6a1-b12d1fd63ca0" providerId="AD" clId="Web-{484247EF-D735-E712-6789-968C7EA04F99}" dt="2021-02-04T09:09:38.284" v="2202" actId="1076"/>
          <ac:spMkLst>
            <pc:docMk/>
            <pc:sldMk cId="1811332628" sldId="386"/>
            <ac:spMk id="13" creationId="{DA9234B6-712C-4A9F-A264-5DCA0D1DF753}"/>
          </ac:spMkLst>
        </pc:spChg>
        <pc:spChg chg="add mod">
          <ac:chgData name="ナバーロ　タハール" userId="S::j-navarro@orj.co.jp::8b875554-2d1f-43a9-a6a1-b12d1fd63ca0" providerId="AD" clId="Web-{484247EF-D735-E712-6789-968C7EA04F99}" dt="2021-02-04T09:09:52.425" v="2205" actId="1076"/>
          <ac:spMkLst>
            <pc:docMk/>
            <pc:sldMk cId="1811332628" sldId="386"/>
            <ac:spMk id="14" creationId="{E2B2A861-29A9-4855-98E9-7BE0DDE8DE3A}"/>
          </ac:spMkLst>
        </pc:spChg>
        <pc:spChg chg="add mod">
          <ac:chgData name="ナバーロ　タハール" userId="S::j-navarro@orj.co.jp::8b875554-2d1f-43a9-a6a1-b12d1fd63ca0" providerId="AD" clId="Web-{484247EF-D735-E712-6789-968C7EA04F99}" dt="2021-02-04T09:13:04.631" v="2234" actId="14100"/>
          <ac:spMkLst>
            <pc:docMk/>
            <pc:sldMk cId="1811332628" sldId="386"/>
            <ac:spMk id="15" creationId="{032A9068-0083-4E33-8980-D9A571368C01}"/>
          </ac:spMkLst>
        </pc:spChg>
      </pc:sldChg>
      <pc:sldChg chg="addSp modSp">
        <pc:chgData name="ナバーロ　タハール" userId="S::j-navarro@orj.co.jp::8b875554-2d1f-43a9-a6a1-b12d1fd63ca0" providerId="AD" clId="Web-{484247EF-D735-E712-6789-968C7EA04F99}" dt="2021-02-04T09:22:06.296" v="2377" actId="1076"/>
        <pc:sldMkLst>
          <pc:docMk/>
          <pc:sldMk cId="1639839120" sldId="455"/>
        </pc:sldMkLst>
        <pc:spChg chg="add mod">
          <ac:chgData name="ナバーロ　タハール" userId="S::j-navarro@orj.co.jp::8b875554-2d1f-43a9-a6a1-b12d1fd63ca0" providerId="AD" clId="Web-{484247EF-D735-E712-6789-968C7EA04F99}" dt="2021-02-04T09:16:41.416" v="2269" actId="1076"/>
          <ac:spMkLst>
            <pc:docMk/>
            <pc:sldMk cId="1639839120" sldId="455"/>
            <ac:spMk id="2" creationId="{01995F86-C0E8-4330-A57D-972EE80FBF9E}"/>
          </ac:spMkLst>
        </pc:spChg>
        <pc:spChg chg="mod">
          <ac:chgData name="ナバーロ　タハール" userId="S::j-navarro@orj.co.jp::8b875554-2d1f-43a9-a6a1-b12d1fd63ca0" providerId="AD" clId="Web-{484247EF-D735-E712-6789-968C7EA04F99}" dt="2021-02-04T09:16:02.212" v="2255" actId="20577"/>
          <ac:spMkLst>
            <pc:docMk/>
            <pc:sldMk cId="1639839120" sldId="455"/>
            <ac:spMk id="4" creationId="{00000000-0000-0000-0000-000000000000}"/>
          </ac:spMkLst>
        </pc:spChg>
        <pc:spChg chg="mod">
          <ac:chgData name="ナバーロ　タハール" userId="S::j-navarro@orj.co.jp::8b875554-2d1f-43a9-a6a1-b12d1fd63ca0" providerId="AD" clId="Web-{484247EF-D735-E712-6789-968C7EA04F99}" dt="2021-02-04T06:14:26.499" v="660" actId="20577"/>
          <ac:spMkLst>
            <pc:docMk/>
            <pc:sldMk cId="1639839120" sldId="455"/>
            <ac:spMk id="6" creationId="{00000000-0000-0000-0000-000000000000}"/>
          </ac:spMkLst>
        </pc:spChg>
        <pc:spChg chg="add mod">
          <ac:chgData name="ナバーロ　タハール" userId="S::j-navarro@orj.co.jp::8b875554-2d1f-43a9-a6a1-b12d1fd63ca0" providerId="AD" clId="Web-{484247EF-D735-E712-6789-968C7EA04F99}" dt="2021-02-04T09:14:29.398" v="2254" actId="1076"/>
          <ac:spMkLst>
            <pc:docMk/>
            <pc:sldMk cId="1639839120" sldId="455"/>
            <ac:spMk id="10" creationId="{6E5D55D9-F94D-476B-BC04-8BB9D8B676AD}"/>
          </ac:spMkLst>
        </pc:spChg>
        <pc:spChg chg="mod">
          <ac:chgData name="ナバーロ　タハール" userId="S::j-navarro@orj.co.jp::8b875554-2d1f-43a9-a6a1-b12d1fd63ca0" providerId="AD" clId="Web-{484247EF-D735-E712-6789-968C7EA04F99}" dt="2021-02-04T09:16:28.322" v="2268" actId="20577"/>
          <ac:spMkLst>
            <pc:docMk/>
            <pc:sldMk cId="1639839120" sldId="455"/>
            <ac:spMk id="11" creationId="{00000000-0000-0000-0000-000000000000}"/>
          </ac:spMkLst>
        </pc:spChg>
        <pc:spChg chg="add mod">
          <ac:chgData name="ナバーロ　タハール" userId="S::j-navarro@orj.co.jp::8b875554-2d1f-43a9-a6a1-b12d1fd63ca0" providerId="AD" clId="Web-{484247EF-D735-E712-6789-968C7EA04F99}" dt="2021-02-04T09:18:00.933" v="2301" actId="20577"/>
          <ac:spMkLst>
            <pc:docMk/>
            <pc:sldMk cId="1639839120" sldId="455"/>
            <ac:spMk id="12" creationId="{9837E80C-2B64-4847-AFCB-C78618F1257D}"/>
          </ac:spMkLst>
        </pc:spChg>
        <pc:spChg chg="add mod">
          <ac:chgData name="ナバーロ　タハール" userId="S::j-navarro@orj.co.jp::8b875554-2d1f-43a9-a6a1-b12d1fd63ca0" providerId="AD" clId="Web-{484247EF-D735-E712-6789-968C7EA04F99}" dt="2021-02-04T09:19:02.981" v="2317" actId="1076"/>
          <ac:spMkLst>
            <pc:docMk/>
            <pc:sldMk cId="1639839120" sldId="455"/>
            <ac:spMk id="13" creationId="{00AE5A04-914E-40B5-9362-89D8CC961AFF}"/>
          </ac:spMkLst>
        </pc:spChg>
        <pc:spChg chg="add mod">
          <ac:chgData name="ナバーロ　タハール" userId="S::j-navarro@orj.co.jp::8b875554-2d1f-43a9-a6a1-b12d1fd63ca0" providerId="AD" clId="Web-{484247EF-D735-E712-6789-968C7EA04F99}" dt="2021-02-04T09:19:50.763" v="2339" actId="1076"/>
          <ac:spMkLst>
            <pc:docMk/>
            <pc:sldMk cId="1639839120" sldId="455"/>
            <ac:spMk id="14" creationId="{92198DCC-AA46-4881-9E51-7CA28F448AE4}"/>
          </ac:spMkLst>
        </pc:spChg>
        <pc:spChg chg="add mod">
          <ac:chgData name="ナバーロ　タハール" userId="S::j-navarro@orj.co.jp::8b875554-2d1f-43a9-a6a1-b12d1fd63ca0" providerId="AD" clId="Web-{484247EF-D735-E712-6789-968C7EA04F99}" dt="2021-02-04T09:21:49.390" v="2368" actId="1076"/>
          <ac:spMkLst>
            <pc:docMk/>
            <pc:sldMk cId="1639839120" sldId="455"/>
            <ac:spMk id="15" creationId="{DC97BECF-C1C7-4CBF-9780-E4EBC5BE94A3}"/>
          </ac:spMkLst>
        </pc:spChg>
        <pc:spChg chg="add mod">
          <ac:chgData name="ナバーロ　タハール" userId="S::j-navarro@orj.co.jp::8b875554-2d1f-43a9-a6a1-b12d1fd63ca0" providerId="AD" clId="Web-{484247EF-D735-E712-6789-968C7EA04F99}" dt="2021-02-04T09:21:06.295" v="2357" actId="1076"/>
          <ac:spMkLst>
            <pc:docMk/>
            <pc:sldMk cId="1639839120" sldId="455"/>
            <ac:spMk id="16" creationId="{6EBB1735-AEEC-46D0-B10A-2D8ABF1F3672}"/>
          </ac:spMkLst>
        </pc:spChg>
        <pc:spChg chg="add mod">
          <ac:chgData name="ナバーロ　タハール" userId="S::j-navarro@orj.co.jp::8b875554-2d1f-43a9-a6a1-b12d1fd63ca0" providerId="AD" clId="Web-{484247EF-D735-E712-6789-968C7EA04F99}" dt="2021-02-04T09:22:06.296" v="2377" actId="1076"/>
          <ac:spMkLst>
            <pc:docMk/>
            <pc:sldMk cId="1639839120" sldId="455"/>
            <ac:spMk id="17" creationId="{E58E9619-5CB0-4A80-9064-6E08462B6897}"/>
          </ac:spMkLst>
        </pc:spChg>
      </pc:sldChg>
      <pc:sldChg chg="addSp modSp">
        <pc:chgData name="ナバーロ　タハール" userId="S::j-navarro@orj.co.jp::8b875554-2d1f-43a9-a6a1-b12d1fd63ca0" providerId="AD" clId="Web-{484247EF-D735-E712-6789-968C7EA04F99}" dt="2021-02-04T09:24:38.518" v="2461" actId="14100"/>
        <pc:sldMkLst>
          <pc:docMk/>
          <pc:sldMk cId="3935259976" sldId="456"/>
        </pc:sldMkLst>
        <pc:spChg chg="add mod">
          <ac:chgData name="ナバーロ　タハール" userId="S::j-navarro@orj.co.jp::8b875554-2d1f-43a9-a6a1-b12d1fd63ca0" providerId="AD" clId="Web-{484247EF-D735-E712-6789-968C7EA04F99}" dt="2021-02-04T09:23:27.173" v="2429" actId="1076"/>
          <ac:spMkLst>
            <pc:docMk/>
            <pc:sldMk cId="3935259976" sldId="456"/>
            <ac:spMk id="3" creationId="{9BA5C3AC-350C-488D-AFC5-167B57275C43}"/>
          </ac:spMkLst>
        </pc:spChg>
        <pc:spChg chg="mod">
          <ac:chgData name="ナバーロ　タハール" userId="S::j-navarro@orj.co.jp::8b875554-2d1f-43a9-a6a1-b12d1fd63ca0" providerId="AD" clId="Web-{484247EF-D735-E712-6789-968C7EA04F99}" dt="2021-02-04T09:22:28.484" v="2386" actId="20577"/>
          <ac:spMkLst>
            <pc:docMk/>
            <pc:sldMk cId="3935259976" sldId="456"/>
            <ac:spMk id="4" creationId="{00000000-0000-0000-0000-000000000000}"/>
          </ac:spMkLst>
        </pc:spChg>
        <pc:spChg chg="mod">
          <ac:chgData name="ナバーロ　タハール" userId="S::j-navarro@orj.co.jp::8b875554-2d1f-43a9-a6a1-b12d1fd63ca0" providerId="AD" clId="Web-{484247EF-D735-E712-6789-968C7EA04F99}" dt="2021-02-04T06:14:44.812" v="665" actId="20577"/>
          <ac:spMkLst>
            <pc:docMk/>
            <pc:sldMk cId="3935259976" sldId="456"/>
            <ac:spMk id="6" creationId="{00000000-0000-0000-0000-000000000000}"/>
          </ac:spMkLst>
        </pc:spChg>
        <pc:spChg chg="mod">
          <ac:chgData name="ナバーロ　タハール" userId="S::j-navarro@orj.co.jp::8b875554-2d1f-43a9-a6a1-b12d1fd63ca0" providerId="AD" clId="Web-{484247EF-D735-E712-6789-968C7EA04F99}" dt="2021-02-04T09:22:39.141" v="2398" actId="20577"/>
          <ac:spMkLst>
            <pc:docMk/>
            <pc:sldMk cId="3935259976" sldId="456"/>
            <ac:spMk id="10" creationId="{00000000-0000-0000-0000-000000000000}"/>
          </ac:spMkLst>
        </pc:spChg>
        <pc:spChg chg="add mod">
          <ac:chgData name="ナバーロ　タハール" userId="S::j-navarro@orj.co.jp::8b875554-2d1f-43a9-a6a1-b12d1fd63ca0" providerId="AD" clId="Web-{484247EF-D735-E712-6789-968C7EA04F99}" dt="2021-02-04T09:24:38.518" v="2461" actId="14100"/>
          <ac:spMkLst>
            <pc:docMk/>
            <pc:sldMk cId="3935259976" sldId="456"/>
            <ac:spMk id="11" creationId="{8329D760-8ECD-46A7-86C9-DCE8AB7E0F78}"/>
          </ac:spMkLst>
        </pc:spChg>
        <pc:spChg chg="add mod">
          <ac:chgData name="ナバーロ　タハール" userId="S::j-navarro@orj.co.jp::8b875554-2d1f-43a9-a6a1-b12d1fd63ca0" providerId="AD" clId="Web-{484247EF-D735-E712-6789-968C7EA04F99}" dt="2021-02-04T09:24:28.955" v="2457" actId="1076"/>
          <ac:spMkLst>
            <pc:docMk/>
            <pc:sldMk cId="3935259976" sldId="456"/>
            <ac:spMk id="12" creationId="{2752DA88-6C89-4D23-8860-F82B18C144E5}"/>
          </ac:spMkLst>
        </pc:spChg>
      </pc:sldChg>
      <pc:sldChg chg="modSp">
        <pc:chgData name="ナバーロ　タハール" userId="S::j-navarro@orj.co.jp::8b875554-2d1f-43a9-a6a1-b12d1fd63ca0" providerId="AD" clId="Web-{484247EF-D735-E712-6789-968C7EA04F99}" dt="2021-02-04T09:34:57.434" v="2479" actId="20577"/>
        <pc:sldMkLst>
          <pc:docMk/>
          <pc:sldMk cId="3373214735" sldId="457"/>
        </pc:sldMkLst>
        <pc:spChg chg="mod">
          <ac:chgData name="ナバーロ　タハール" userId="S::j-navarro@orj.co.jp::8b875554-2d1f-43a9-a6a1-b12d1fd63ca0" providerId="AD" clId="Web-{484247EF-D735-E712-6789-968C7EA04F99}" dt="2021-02-04T09:34:57.434" v="2479" actId="20577"/>
          <ac:spMkLst>
            <pc:docMk/>
            <pc:sldMk cId="3373214735" sldId="457"/>
            <ac:spMk id="11" creationId="{00000000-0000-0000-0000-000000000000}"/>
          </ac:spMkLst>
        </pc:spChg>
        <pc:spChg chg="mod">
          <ac:chgData name="ナバーロ　タハール" userId="S::j-navarro@orj.co.jp::8b875554-2d1f-43a9-a6a1-b12d1fd63ca0" providerId="AD" clId="Web-{484247EF-D735-E712-6789-968C7EA04F99}" dt="2021-02-04T09:34:47.778" v="2476" actId="20577"/>
          <ac:spMkLst>
            <pc:docMk/>
            <pc:sldMk cId="3373214735" sldId="457"/>
            <ac:spMk id="12" creationId="{00000000-0000-0000-0000-000000000000}"/>
          </ac:spMkLst>
        </pc:spChg>
      </pc:sldChg>
      <pc:sldChg chg="addSp delSp modSp">
        <pc:chgData name="ナバーロ　タハール" userId="S::j-navarro@orj.co.jp::8b875554-2d1f-43a9-a6a1-b12d1fd63ca0" providerId="AD" clId="Web-{484247EF-D735-E712-6789-968C7EA04F99}" dt="2021-02-04T07:35:49.729" v="968" actId="20577"/>
        <pc:sldMkLst>
          <pc:docMk/>
          <pc:sldMk cId="2314574677" sldId="459"/>
        </pc:sldMkLst>
        <pc:spChg chg="add mod">
          <ac:chgData name="ナバーロ　タハール" userId="S::j-navarro@orj.co.jp::8b875554-2d1f-43a9-a6a1-b12d1fd63ca0" providerId="AD" clId="Web-{484247EF-D735-E712-6789-968C7EA04F99}" dt="2021-02-04T06:51:23.436" v="673" actId="1076"/>
          <ac:spMkLst>
            <pc:docMk/>
            <pc:sldMk cId="2314574677" sldId="459"/>
            <ac:spMk id="3" creationId="{717D2D14-8998-4569-843C-7855CABC34BE}"/>
          </ac:spMkLst>
        </pc:spChg>
        <pc:spChg chg="mod">
          <ac:chgData name="ナバーロ　タハール" userId="S::j-navarro@orj.co.jp::8b875554-2d1f-43a9-a6a1-b12d1fd63ca0" providerId="AD" clId="Web-{484247EF-D735-E712-6789-968C7EA04F99}" dt="2021-02-04T07:35:49.729" v="968" actId="20577"/>
          <ac:spMkLst>
            <pc:docMk/>
            <pc:sldMk cId="2314574677" sldId="459"/>
            <ac:spMk id="4" creationId="{00000000-0000-0000-0000-000000000000}"/>
          </ac:spMkLst>
        </pc:spChg>
        <pc:spChg chg="mod">
          <ac:chgData name="ナバーロ　タハール" userId="S::j-navarro@orj.co.jp::8b875554-2d1f-43a9-a6a1-b12d1fd63ca0" providerId="AD" clId="Web-{484247EF-D735-E712-6789-968C7EA04F99}" dt="2021-02-04T06:11:50.261" v="602" actId="20577"/>
          <ac:spMkLst>
            <pc:docMk/>
            <pc:sldMk cId="2314574677" sldId="459"/>
            <ac:spMk id="6" creationId="{00000000-0000-0000-0000-000000000000}"/>
          </ac:spMkLst>
        </pc:spChg>
        <pc:spChg chg="mod">
          <ac:chgData name="ナバーロ　タハール" userId="S::j-navarro@orj.co.jp::8b875554-2d1f-43a9-a6a1-b12d1fd63ca0" providerId="AD" clId="Web-{484247EF-D735-E712-6789-968C7EA04F99}" dt="2021-02-04T07:33:58.478" v="946" actId="20577"/>
          <ac:spMkLst>
            <pc:docMk/>
            <pc:sldMk cId="2314574677" sldId="459"/>
            <ac:spMk id="7" creationId="{00000000-0000-0000-0000-000000000000}"/>
          </ac:spMkLst>
        </pc:spChg>
        <pc:spChg chg="mod">
          <ac:chgData name="ナバーロ　タハール" userId="S::j-navarro@orj.co.jp::8b875554-2d1f-43a9-a6a1-b12d1fd63ca0" providerId="AD" clId="Web-{484247EF-D735-E712-6789-968C7EA04F99}" dt="2021-02-04T07:35:13.807" v="967" actId="20577"/>
          <ac:spMkLst>
            <pc:docMk/>
            <pc:sldMk cId="2314574677" sldId="459"/>
            <ac:spMk id="9" creationId="{00000000-0000-0000-0000-000000000000}"/>
          </ac:spMkLst>
        </pc:spChg>
        <pc:spChg chg="add mod">
          <ac:chgData name="ナバーロ　タハール" userId="S::j-navarro@orj.co.jp::8b875554-2d1f-43a9-a6a1-b12d1fd63ca0" providerId="AD" clId="Web-{484247EF-D735-E712-6789-968C7EA04F99}" dt="2021-02-04T07:06:31.342" v="707" actId="14100"/>
          <ac:spMkLst>
            <pc:docMk/>
            <pc:sldMk cId="2314574677" sldId="459"/>
            <ac:spMk id="11" creationId="{C109B787-0998-4EB9-875E-E4B0C40B415F}"/>
          </ac:spMkLst>
        </pc:spChg>
        <pc:spChg chg="add mod">
          <ac:chgData name="ナバーロ　タハール" userId="S::j-navarro@orj.co.jp::8b875554-2d1f-43a9-a6a1-b12d1fd63ca0" providerId="AD" clId="Web-{484247EF-D735-E712-6789-968C7EA04F99}" dt="2021-02-04T07:11:33.581" v="752" actId="20577"/>
          <ac:spMkLst>
            <pc:docMk/>
            <pc:sldMk cId="2314574677" sldId="459"/>
            <ac:spMk id="12" creationId="{E822E1F4-20F0-4A96-A8CA-3E0E302072C3}"/>
          </ac:spMkLst>
        </pc:spChg>
        <pc:spChg chg="add mod">
          <ac:chgData name="ナバーロ　タハール" userId="S::j-navarro@orj.co.jp::8b875554-2d1f-43a9-a6a1-b12d1fd63ca0" providerId="AD" clId="Web-{484247EF-D735-E712-6789-968C7EA04F99}" dt="2021-02-04T07:10:37.142" v="744" actId="1076"/>
          <ac:spMkLst>
            <pc:docMk/>
            <pc:sldMk cId="2314574677" sldId="459"/>
            <ac:spMk id="13" creationId="{E548B314-AB7B-4C67-B0DE-F69649D2D925}"/>
          </ac:spMkLst>
        </pc:spChg>
        <pc:spChg chg="add mod">
          <ac:chgData name="ナバーロ　タハール" userId="S::j-navarro@orj.co.jp::8b875554-2d1f-43a9-a6a1-b12d1fd63ca0" providerId="AD" clId="Web-{484247EF-D735-E712-6789-968C7EA04F99}" dt="2021-02-04T07:06:24.373" v="704" actId="1076"/>
          <ac:spMkLst>
            <pc:docMk/>
            <pc:sldMk cId="2314574677" sldId="459"/>
            <ac:spMk id="14" creationId="{9EF017AF-D0CF-47B7-A4B7-7CE73DAF817E}"/>
          </ac:spMkLst>
        </pc:spChg>
        <pc:spChg chg="add mod">
          <ac:chgData name="ナバーロ　タハール" userId="S::j-navarro@orj.co.jp::8b875554-2d1f-43a9-a6a1-b12d1fd63ca0" providerId="AD" clId="Web-{484247EF-D735-E712-6789-968C7EA04F99}" dt="2021-02-04T07:09:05.516" v="720" actId="1076"/>
          <ac:spMkLst>
            <pc:docMk/>
            <pc:sldMk cId="2314574677" sldId="459"/>
            <ac:spMk id="15" creationId="{4EEF5C59-9281-4855-9309-F1788C967ADD}"/>
          </ac:spMkLst>
        </pc:spChg>
        <pc:spChg chg="add mod">
          <ac:chgData name="ナバーロ　タハール" userId="S::j-navarro@orj.co.jp::8b875554-2d1f-43a9-a6a1-b12d1fd63ca0" providerId="AD" clId="Web-{484247EF-D735-E712-6789-968C7EA04F99}" dt="2021-02-04T07:17:31.196" v="801" actId="1076"/>
          <ac:spMkLst>
            <pc:docMk/>
            <pc:sldMk cId="2314574677" sldId="459"/>
            <ac:spMk id="16" creationId="{ABFB6BD6-F723-4EAE-912B-B2CEB3F1BEEA}"/>
          </ac:spMkLst>
        </pc:spChg>
        <pc:spChg chg="add mod">
          <ac:chgData name="ナバーロ　タハール" userId="S::j-navarro@orj.co.jp::8b875554-2d1f-43a9-a6a1-b12d1fd63ca0" providerId="AD" clId="Web-{484247EF-D735-E712-6789-968C7EA04F99}" dt="2021-02-04T07:17:22.946" v="800" actId="1076"/>
          <ac:spMkLst>
            <pc:docMk/>
            <pc:sldMk cId="2314574677" sldId="459"/>
            <ac:spMk id="17" creationId="{4CE495A4-24F2-4DE8-B5E8-60582B5A8333}"/>
          </ac:spMkLst>
        </pc:spChg>
        <pc:spChg chg="add mod">
          <ac:chgData name="ナバーロ　タハール" userId="S::j-navarro@orj.co.jp::8b875554-2d1f-43a9-a6a1-b12d1fd63ca0" providerId="AD" clId="Web-{484247EF-D735-E712-6789-968C7EA04F99}" dt="2021-02-04T07:14:40.428" v="771" actId="1076"/>
          <ac:spMkLst>
            <pc:docMk/>
            <pc:sldMk cId="2314574677" sldId="459"/>
            <ac:spMk id="18" creationId="{4F04A036-74C8-4942-8ADF-2014AD7C62A3}"/>
          </ac:spMkLst>
        </pc:spChg>
        <pc:spChg chg="add mod">
          <ac:chgData name="ナバーロ　タハール" userId="S::j-navarro@orj.co.jp::8b875554-2d1f-43a9-a6a1-b12d1fd63ca0" providerId="AD" clId="Web-{484247EF-D735-E712-6789-968C7EA04F99}" dt="2021-02-04T07:21:27.606" v="833" actId="1076"/>
          <ac:spMkLst>
            <pc:docMk/>
            <pc:sldMk cId="2314574677" sldId="459"/>
            <ac:spMk id="19" creationId="{9DDC23D0-828E-4E15-8A65-B4D3910C8C81}"/>
          </ac:spMkLst>
        </pc:spChg>
        <pc:spChg chg="add mod">
          <ac:chgData name="ナバーロ　タハール" userId="S::j-navarro@orj.co.jp::8b875554-2d1f-43a9-a6a1-b12d1fd63ca0" providerId="AD" clId="Web-{484247EF-D735-E712-6789-968C7EA04F99}" dt="2021-02-04T07:19:38.245" v="812" actId="1076"/>
          <ac:spMkLst>
            <pc:docMk/>
            <pc:sldMk cId="2314574677" sldId="459"/>
            <ac:spMk id="20" creationId="{5FC2BCC5-20DF-40A7-9381-583E9F8F0938}"/>
          </ac:spMkLst>
        </pc:spChg>
        <pc:spChg chg="add mod">
          <ac:chgData name="ナバーロ　タハール" userId="S::j-navarro@orj.co.jp::8b875554-2d1f-43a9-a6a1-b12d1fd63ca0" providerId="AD" clId="Web-{484247EF-D735-E712-6789-968C7EA04F99}" dt="2021-02-04T07:22:52.764" v="842" actId="1076"/>
          <ac:spMkLst>
            <pc:docMk/>
            <pc:sldMk cId="2314574677" sldId="459"/>
            <ac:spMk id="21" creationId="{A121FCC2-6917-4272-9259-4DAAE59D198A}"/>
          </ac:spMkLst>
        </pc:spChg>
        <pc:spChg chg="add mod">
          <ac:chgData name="ナバーロ　タハール" userId="S::j-navarro@orj.co.jp::8b875554-2d1f-43a9-a6a1-b12d1fd63ca0" providerId="AD" clId="Web-{484247EF-D735-E712-6789-968C7EA04F99}" dt="2021-02-04T07:27:24.362" v="892" actId="1076"/>
          <ac:spMkLst>
            <pc:docMk/>
            <pc:sldMk cId="2314574677" sldId="459"/>
            <ac:spMk id="22" creationId="{7AA491F2-D889-4BD8-AC85-05442B856325}"/>
          </ac:spMkLst>
        </pc:spChg>
        <pc:spChg chg="add del mod">
          <ac:chgData name="ナバーロ　タハール" userId="S::j-navarro@orj.co.jp::8b875554-2d1f-43a9-a6a1-b12d1fd63ca0" providerId="AD" clId="Web-{484247EF-D735-E712-6789-968C7EA04F99}" dt="2021-02-04T07:32:39.383" v="940"/>
          <ac:spMkLst>
            <pc:docMk/>
            <pc:sldMk cId="2314574677" sldId="459"/>
            <ac:spMk id="23" creationId="{7E913E33-905F-4FF3-A2D4-0A56DFF95C6A}"/>
          </ac:spMkLst>
        </pc:spChg>
        <pc:spChg chg="add mod">
          <ac:chgData name="ナバーロ　タハール" userId="S::j-navarro@orj.co.jp::8b875554-2d1f-43a9-a6a1-b12d1fd63ca0" providerId="AD" clId="Web-{484247EF-D735-E712-6789-968C7EA04F99}" dt="2021-02-04T07:28:38.254" v="913" actId="1076"/>
          <ac:spMkLst>
            <pc:docMk/>
            <pc:sldMk cId="2314574677" sldId="459"/>
            <ac:spMk id="24" creationId="{3810B062-1BDD-4AAF-A6E8-EEBA118ADAC1}"/>
          </ac:spMkLst>
        </pc:spChg>
        <pc:spChg chg="add del mod">
          <ac:chgData name="ナバーロ　タハール" userId="S::j-navarro@orj.co.jp::8b875554-2d1f-43a9-a6a1-b12d1fd63ca0" providerId="AD" clId="Web-{484247EF-D735-E712-6789-968C7EA04F99}" dt="2021-02-04T07:32:37.008" v="939"/>
          <ac:spMkLst>
            <pc:docMk/>
            <pc:sldMk cId="2314574677" sldId="459"/>
            <ac:spMk id="25" creationId="{4EC1AA97-4034-4CDD-84D3-150948D0591D}"/>
          </ac:spMkLst>
        </pc:spChg>
        <pc:spChg chg="add mod">
          <ac:chgData name="ナバーロ　タハール" userId="S::j-navarro@orj.co.jp::8b875554-2d1f-43a9-a6a1-b12d1fd63ca0" providerId="AD" clId="Web-{484247EF-D735-E712-6789-968C7EA04F99}" dt="2021-02-04T07:26:44.627" v="879" actId="1076"/>
          <ac:spMkLst>
            <pc:docMk/>
            <pc:sldMk cId="2314574677" sldId="459"/>
            <ac:spMk id="26" creationId="{63616301-E715-4BA4-87E6-B8CA1E6563A8}"/>
          </ac:spMkLst>
        </pc:spChg>
        <pc:spChg chg="add mod">
          <ac:chgData name="ナバーロ　タハール" userId="S::j-navarro@orj.co.jp::8b875554-2d1f-43a9-a6a1-b12d1fd63ca0" providerId="AD" clId="Web-{484247EF-D735-E712-6789-968C7EA04F99}" dt="2021-02-04T07:26:56.377" v="887" actId="1076"/>
          <ac:spMkLst>
            <pc:docMk/>
            <pc:sldMk cId="2314574677" sldId="459"/>
            <ac:spMk id="27" creationId="{1383E3EF-2981-4001-8D06-6A51A566C192}"/>
          </ac:spMkLst>
        </pc:spChg>
        <pc:spChg chg="add mod">
          <ac:chgData name="ナバーロ　タハール" userId="S::j-navarro@orj.co.jp::8b875554-2d1f-43a9-a6a1-b12d1fd63ca0" providerId="AD" clId="Web-{484247EF-D735-E712-6789-968C7EA04F99}" dt="2021-02-04T07:30:22.443" v="923" actId="14100"/>
          <ac:spMkLst>
            <pc:docMk/>
            <pc:sldMk cId="2314574677" sldId="459"/>
            <ac:spMk id="28" creationId="{B213B613-B6C0-45F9-A298-CD7D12BB3A6C}"/>
          </ac:spMkLst>
        </pc:spChg>
        <pc:spChg chg="add mod">
          <ac:chgData name="ナバーロ　タハール" userId="S::j-navarro@orj.co.jp::8b875554-2d1f-43a9-a6a1-b12d1fd63ca0" providerId="AD" clId="Web-{484247EF-D735-E712-6789-968C7EA04F99}" dt="2021-02-04T07:32:27.601" v="938" actId="1076"/>
          <ac:spMkLst>
            <pc:docMk/>
            <pc:sldMk cId="2314574677" sldId="459"/>
            <ac:spMk id="29" creationId="{ABD5F92A-2D88-4EDC-81EE-4A97EA49B6AE}"/>
          </ac:spMkLst>
        </pc:spChg>
      </pc:sldChg>
      <pc:sldChg chg="addSp modSp">
        <pc:chgData name="ナバーロ　タハール" userId="S::j-navarro@orj.co.jp::8b875554-2d1f-43a9-a6a1-b12d1fd63ca0" providerId="AD" clId="Web-{484247EF-D735-E712-6789-968C7EA04F99}" dt="2021-02-04T07:59:37.518" v="1256" actId="14100"/>
        <pc:sldMkLst>
          <pc:docMk/>
          <pc:sldMk cId="1699804628" sldId="460"/>
        </pc:sldMkLst>
        <pc:spChg chg="add mod">
          <ac:chgData name="ナバーロ　タハール" userId="S::j-navarro@orj.co.jp::8b875554-2d1f-43a9-a6a1-b12d1fd63ca0" providerId="AD" clId="Web-{484247EF-D735-E712-6789-968C7EA04F99}" dt="2021-02-04T07:50:08.259" v="1143" actId="14100"/>
          <ac:spMkLst>
            <pc:docMk/>
            <pc:sldMk cId="1699804628" sldId="460"/>
            <ac:spMk id="2" creationId="{FFC15A3C-FAE9-443D-B75E-E022480F2C4F}"/>
          </ac:spMkLst>
        </pc:spChg>
        <pc:spChg chg="mod">
          <ac:chgData name="ナバーロ　タハール" userId="S::j-navarro@orj.co.jp::8b875554-2d1f-43a9-a6a1-b12d1fd63ca0" providerId="AD" clId="Web-{484247EF-D735-E712-6789-968C7EA04F99}" dt="2021-02-04T07:36:09.855" v="969" actId="20577"/>
          <ac:spMkLst>
            <pc:docMk/>
            <pc:sldMk cId="1699804628" sldId="460"/>
            <ac:spMk id="4" creationId="{00000000-0000-0000-0000-000000000000}"/>
          </ac:spMkLst>
        </pc:spChg>
        <pc:spChg chg="mod">
          <ac:chgData name="ナバーロ　タハール" userId="S::j-navarro@orj.co.jp::8b875554-2d1f-43a9-a6a1-b12d1fd63ca0" providerId="AD" clId="Web-{484247EF-D735-E712-6789-968C7EA04F99}" dt="2021-02-04T06:12:06.840" v="608" actId="20577"/>
          <ac:spMkLst>
            <pc:docMk/>
            <pc:sldMk cId="1699804628" sldId="460"/>
            <ac:spMk id="6" creationId="{00000000-0000-0000-0000-000000000000}"/>
          </ac:spMkLst>
        </pc:spChg>
        <pc:spChg chg="mod">
          <ac:chgData name="ナバーロ　タハール" userId="S::j-navarro@orj.co.jp::8b875554-2d1f-43a9-a6a1-b12d1fd63ca0" providerId="AD" clId="Web-{484247EF-D735-E712-6789-968C7EA04F99}" dt="2021-02-04T07:37:54.700" v="991" actId="20577"/>
          <ac:spMkLst>
            <pc:docMk/>
            <pc:sldMk cId="1699804628" sldId="460"/>
            <ac:spMk id="11" creationId="{00000000-0000-0000-0000-000000000000}"/>
          </ac:spMkLst>
        </pc:spChg>
        <pc:spChg chg="mod">
          <ac:chgData name="ナバーロ　タハール" userId="S::j-navarro@orj.co.jp::8b875554-2d1f-43a9-a6a1-b12d1fd63ca0" providerId="AD" clId="Web-{484247EF-D735-E712-6789-968C7EA04F99}" dt="2021-02-04T07:39:29.374" v="1011" actId="20577"/>
          <ac:spMkLst>
            <pc:docMk/>
            <pc:sldMk cId="1699804628" sldId="460"/>
            <ac:spMk id="12" creationId="{00000000-0000-0000-0000-000000000000}"/>
          </ac:spMkLst>
        </pc:spChg>
        <pc:spChg chg="add mod">
          <ac:chgData name="ナバーロ　タハール" userId="S::j-navarro@orj.co.jp::8b875554-2d1f-43a9-a6a1-b12d1fd63ca0" providerId="AD" clId="Web-{484247EF-D735-E712-6789-968C7EA04F99}" dt="2021-02-04T07:41:48.532" v="1042" actId="1076"/>
          <ac:spMkLst>
            <pc:docMk/>
            <pc:sldMk cId="1699804628" sldId="460"/>
            <ac:spMk id="13" creationId="{1E5D0C6B-4591-4BBD-84CD-0D4ADC147E14}"/>
          </ac:spMkLst>
        </pc:spChg>
        <pc:spChg chg="add mod">
          <ac:chgData name="ナバーロ　タハール" userId="S::j-navarro@orj.co.jp::8b875554-2d1f-43a9-a6a1-b12d1fd63ca0" providerId="AD" clId="Web-{484247EF-D735-E712-6789-968C7EA04F99}" dt="2021-02-04T07:41:02.031" v="1038" actId="20577"/>
          <ac:spMkLst>
            <pc:docMk/>
            <pc:sldMk cId="1699804628" sldId="460"/>
            <ac:spMk id="14" creationId="{9AF843B0-2F45-49EF-A1DC-CFCE56E847B5}"/>
          </ac:spMkLst>
        </pc:spChg>
        <pc:spChg chg="add mod">
          <ac:chgData name="ナバーロ　タハール" userId="S::j-navarro@orj.co.jp::8b875554-2d1f-43a9-a6a1-b12d1fd63ca0" providerId="AD" clId="Web-{484247EF-D735-E712-6789-968C7EA04F99}" dt="2021-02-04T07:40:47.094" v="1031" actId="20577"/>
          <ac:spMkLst>
            <pc:docMk/>
            <pc:sldMk cId="1699804628" sldId="460"/>
            <ac:spMk id="15" creationId="{7517563F-6CF0-437C-B404-F7067A925C0E}"/>
          </ac:spMkLst>
        </pc:spChg>
        <pc:spChg chg="add mod">
          <ac:chgData name="ナバーロ　タハール" userId="S::j-navarro@orj.co.jp::8b875554-2d1f-43a9-a6a1-b12d1fd63ca0" providerId="AD" clId="Web-{484247EF-D735-E712-6789-968C7EA04F99}" dt="2021-02-04T07:44:49.879" v="1069" actId="20577"/>
          <ac:spMkLst>
            <pc:docMk/>
            <pc:sldMk cId="1699804628" sldId="460"/>
            <ac:spMk id="16" creationId="{A84E94A3-73A3-471D-AC03-559A265BD56D}"/>
          </ac:spMkLst>
        </pc:spChg>
        <pc:spChg chg="add mod">
          <ac:chgData name="ナバーロ　タハール" userId="S::j-navarro@orj.co.jp::8b875554-2d1f-43a9-a6a1-b12d1fd63ca0" providerId="AD" clId="Web-{484247EF-D735-E712-6789-968C7EA04F99}" dt="2021-02-04T07:47:59.163" v="1115" actId="1076"/>
          <ac:spMkLst>
            <pc:docMk/>
            <pc:sldMk cId="1699804628" sldId="460"/>
            <ac:spMk id="17" creationId="{D6EC9047-4DBF-46B5-8AE5-9C3DA94166CE}"/>
          </ac:spMkLst>
        </pc:spChg>
        <pc:spChg chg="add mod">
          <ac:chgData name="ナバーロ　タハール" userId="S::j-navarro@orj.co.jp::8b875554-2d1f-43a9-a6a1-b12d1fd63ca0" providerId="AD" clId="Web-{484247EF-D735-E712-6789-968C7EA04F99}" dt="2021-02-04T07:45:14.192" v="1082" actId="1076"/>
          <ac:spMkLst>
            <pc:docMk/>
            <pc:sldMk cId="1699804628" sldId="460"/>
            <ac:spMk id="18" creationId="{B756E994-1617-4451-A1F7-1F94E2DC93C9}"/>
          </ac:spMkLst>
        </pc:spChg>
        <pc:spChg chg="add mod">
          <ac:chgData name="ナバーロ　タハール" userId="S::j-navarro@orj.co.jp::8b875554-2d1f-43a9-a6a1-b12d1fd63ca0" providerId="AD" clId="Web-{484247EF-D735-E712-6789-968C7EA04F99}" dt="2021-02-04T07:47:06.209" v="1099" actId="20577"/>
          <ac:spMkLst>
            <pc:docMk/>
            <pc:sldMk cId="1699804628" sldId="460"/>
            <ac:spMk id="19" creationId="{AB1C15C9-16FE-4B64-B747-8A3F6576DB82}"/>
          </ac:spMkLst>
        </pc:spChg>
        <pc:spChg chg="add mod">
          <ac:chgData name="ナバーロ　タハール" userId="S::j-navarro@orj.co.jp::8b875554-2d1f-43a9-a6a1-b12d1fd63ca0" providerId="AD" clId="Web-{484247EF-D735-E712-6789-968C7EA04F99}" dt="2021-02-04T07:51:59.089" v="1166" actId="20577"/>
          <ac:spMkLst>
            <pc:docMk/>
            <pc:sldMk cId="1699804628" sldId="460"/>
            <ac:spMk id="20" creationId="{43F31FAD-7545-4BCC-8A36-817EC7D19A58}"/>
          </ac:spMkLst>
        </pc:spChg>
        <pc:spChg chg="add mod">
          <ac:chgData name="ナバーロ　タハール" userId="S::j-navarro@orj.co.jp::8b875554-2d1f-43a9-a6a1-b12d1fd63ca0" providerId="AD" clId="Web-{484247EF-D735-E712-6789-968C7EA04F99}" dt="2021-02-04T07:52:19.214" v="1186" actId="1076"/>
          <ac:spMkLst>
            <pc:docMk/>
            <pc:sldMk cId="1699804628" sldId="460"/>
            <ac:spMk id="21" creationId="{09D2AB87-8341-4E52-AF85-EC8B28568050}"/>
          </ac:spMkLst>
        </pc:spChg>
        <pc:spChg chg="add mod">
          <ac:chgData name="ナバーロ　タハール" userId="S::j-navarro@orj.co.jp::8b875554-2d1f-43a9-a6a1-b12d1fd63ca0" providerId="AD" clId="Web-{484247EF-D735-E712-6789-968C7EA04F99}" dt="2021-02-04T07:53:47.059" v="1197" actId="14100"/>
          <ac:spMkLst>
            <pc:docMk/>
            <pc:sldMk cId="1699804628" sldId="460"/>
            <ac:spMk id="22" creationId="{E44D6A07-EDDF-45A5-96BC-38D9B3D0F4E2}"/>
          </ac:spMkLst>
        </pc:spChg>
        <pc:spChg chg="add mod">
          <ac:chgData name="ナバーロ　タハール" userId="S::j-navarro@orj.co.jp::8b875554-2d1f-43a9-a6a1-b12d1fd63ca0" providerId="AD" clId="Web-{484247EF-D735-E712-6789-968C7EA04F99}" dt="2021-02-04T07:56:13.093" v="1233" actId="1076"/>
          <ac:spMkLst>
            <pc:docMk/>
            <pc:sldMk cId="1699804628" sldId="460"/>
            <ac:spMk id="23" creationId="{CC993880-5CAF-4883-B28C-5CEAD2308A60}"/>
          </ac:spMkLst>
        </pc:spChg>
        <pc:spChg chg="add mod">
          <ac:chgData name="ナバーロ　タハール" userId="S::j-navarro@orj.co.jp::8b875554-2d1f-43a9-a6a1-b12d1fd63ca0" providerId="AD" clId="Web-{484247EF-D735-E712-6789-968C7EA04F99}" dt="2021-02-04T07:54:31.013" v="1212" actId="1076"/>
          <ac:spMkLst>
            <pc:docMk/>
            <pc:sldMk cId="1699804628" sldId="460"/>
            <ac:spMk id="24" creationId="{FB6D0EE8-985F-4F70-B5A4-3CE79DB9B002}"/>
          </ac:spMkLst>
        </pc:spChg>
        <pc:spChg chg="add mod">
          <ac:chgData name="ナバーロ　タハール" userId="S::j-navarro@orj.co.jp::8b875554-2d1f-43a9-a6a1-b12d1fd63ca0" providerId="AD" clId="Web-{484247EF-D735-E712-6789-968C7EA04F99}" dt="2021-02-04T07:59:37.518" v="1256" actId="14100"/>
          <ac:spMkLst>
            <pc:docMk/>
            <pc:sldMk cId="1699804628" sldId="460"/>
            <ac:spMk id="25" creationId="{31E37147-5DFE-41C1-A634-AFCCA35AFBC8}"/>
          </ac:spMkLst>
        </pc:spChg>
        <pc:spChg chg="add mod">
          <ac:chgData name="ナバーロ　タハール" userId="S::j-navarro@orj.co.jp::8b875554-2d1f-43a9-a6a1-b12d1fd63ca0" providerId="AD" clId="Web-{484247EF-D735-E712-6789-968C7EA04F99}" dt="2021-02-04T07:57:16.828" v="1245" actId="1076"/>
          <ac:spMkLst>
            <pc:docMk/>
            <pc:sldMk cId="1699804628" sldId="460"/>
            <ac:spMk id="26" creationId="{D5A74A52-3408-4DAC-95CE-4D9705B07A29}"/>
          </ac:spMkLst>
        </pc:spChg>
        <pc:spChg chg="add mod">
          <ac:chgData name="ナバーロ　タハール" userId="S::j-navarro@orj.co.jp::8b875554-2d1f-43a9-a6a1-b12d1fd63ca0" providerId="AD" clId="Web-{484247EF-D735-E712-6789-968C7EA04F99}" dt="2021-02-04T07:57:59.017" v="1250" actId="1076"/>
          <ac:spMkLst>
            <pc:docMk/>
            <pc:sldMk cId="1699804628" sldId="460"/>
            <ac:spMk id="27" creationId="{BBC2EDFF-E26F-4AFD-B9C1-43283C43CA8C}"/>
          </ac:spMkLst>
        </pc:spChg>
      </pc:sldChg>
      <pc:sldChg chg="addSp delSp modSp">
        <pc:chgData name="ナバーロ　タハール" userId="S::j-navarro@orj.co.jp::8b875554-2d1f-43a9-a6a1-b12d1fd63ca0" providerId="AD" clId="Web-{484247EF-D735-E712-6789-968C7EA04F99}" dt="2021-02-04T08:03:58.554" v="1382" actId="20577"/>
        <pc:sldMkLst>
          <pc:docMk/>
          <pc:sldMk cId="2242741900" sldId="461"/>
        </pc:sldMkLst>
        <pc:spChg chg="add mod">
          <ac:chgData name="ナバーロ　タハール" userId="S::j-navarro@orj.co.jp::8b875554-2d1f-43a9-a6a1-b12d1fd63ca0" providerId="AD" clId="Web-{484247EF-D735-E712-6789-968C7EA04F99}" dt="2021-02-04T08:02:13.880" v="1343" actId="1076"/>
          <ac:spMkLst>
            <pc:docMk/>
            <pc:sldMk cId="2242741900" sldId="461"/>
            <ac:spMk id="3" creationId="{C216D58E-55E8-4C8B-8650-9A8F489BD71B}"/>
          </ac:spMkLst>
        </pc:spChg>
        <pc:spChg chg="mod">
          <ac:chgData name="ナバーロ　タハール" userId="S::j-navarro@orj.co.jp::8b875554-2d1f-43a9-a6a1-b12d1fd63ca0" providerId="AD" clId="Web-{484247EF-D735-E712-6789-968C7EA04F99}" dt="2021-02-04T07:36:18.589" v="970" actId="20577"/>
          <ac:spMkLst>
            <pc:docMk/>
            <pc:sldMk cId="2242741900" sldId="461"/>
            <ac:spMk id="4" creationId="{00000000-0000-0000-0000-000000000000}"/>
          </ac:spMkLst>
        </pc:spChg>
        <pc:spChg chg="mod">
          <ac:chgData name="ナバーロ　タハール" userId="S::j-navarro@orj.co.jp::8b875554-2d1f-43a9-a6a1-b12d1fd63ca0" providerId="AD" clId="Web-{484247EF-D735-E712-6789-968C7EA04F99}" dt="2021-02-04T06:12:22.168" v="613" actId="20577"/>
          <ac:spMkLst>
            <pc:docMk/>
            <pc:sldMk cId="2242741900" sldId="461"/>
            <ac:spMk id="6" creationId="{00000000-0000-0000-0000-000000000000}"/>
          </ac:spMkLst>
        </pc:spChg>
        <pc:spChg chg="add del mod">
          <ac:chgData name="ナバーロ　タハール" userId="S::j-navarro@orj.co.jp::8b875554-2d1f-43a9-a6a1-b12d1fd63ca0" providerId="AD" clId="Web-{484247EF-D735-E712-6789-968C7EA04F99}" dt="2021-02-04T08:01:34.614" v="1312"/>
          <ac:spMkLst>
            <pc:docMk/>
            <pc:sldMk cId="2242741900" sldId="461"/>
            <ac:spMk id="8" creationId="{76DC968C-C809-43A7-8A1E-CC067806D92E}"/>
          </ac:spMkLst>
        </pc:spChg>
        <pc:spChg chg="add mod">
          <ac:chgData name="ナバーロ　タハール" userId="S::j-navarro@orj.co.jp::8b875554-2d1f-43a9-a6a1-b12d1fd63ca0" providerId="AD" clId="Web-{484247EF-D735-E712-6789-968C7EA04F99}" dt="2021-02-04T08:03:28.725" v="1360" actId="20577"/>
          <ac:spMkLst>
            <pc:docMk/>
            <pc:sldMk cId="2242741900" sldId="461"/>
            <ac:spMk id="10" creationId="{DF078C05-86D5-48A5-8498-0DE26562AC15}"/>
          </ac:spMkLst>
        </pc:spChg>
        <pc:spChg chg="mod">
          <ac:chgData name="ナバーロ　タハール" userId="S::j-navarro@orj.co.jp::8b875554-2d1f-43a9-a6a1-b12d1fd63ca0" providerId="AD" clId="Web-{484247EF-D735-E712-6789-968C7EA04F99}" dt="2021-02-04T08:03:58.554" v="1382" actId="20577"/>
          <ac:spMkLst>
            <pc:docMk/>
            <pc:sldMk cId="2242741900" sldId="461"/>
            <ac:spMk id="11" creationId="{00000000-0000-0000-0000-000000000000}"/>
          </ac:spMkLst>
        </pc:spChg>
        <pc:spChg chg="add mod">
          <ac:chgData name="ナバーロ　タハール" userId="S::j-navarro@orj.co.jp::8b875554-2d1f-43a9-a6a1-b12d1fd63ca0" providerId="AD" clId="Web-{484247EF-D735-E712-6789-968C7EA04F99}" dt="2021-02-04T08:03:14.444" v="1359" actId="20577"/>
          <ac:spMkLst>
            <pc:docMk/>
            <pc:sldMk cId="2242741900" sldId="461"/>
            <ac:spMk id="13" creationId="{CCB1E0E8-21B9-4494-9B8C-8AAFCB11E87A}"/>
          </ac:spMkLst>
        </pc:spChg>
      </pc:sldChg>
    </pc:docChg>
  </pc:docChgLst>
  <pc:docChgLst>
    <pc:chgData name="ソンサニット　プッサヤ" userId="S::p-sornsnit@orj.co.jp::5e94cef1-98fd-4cb6-b089-204ed5b0ff8c" providerId="AD" clId="Web-{EA99C049-C947-89BB-C751-8C8DEB0BB4D6}"/>
    <pc:docChg chg="modSld">
      <pc:chgData name="ソンサニット　プッサヤ" userId="S::p-sornsnit@orj.co.jp::5e94cef1-98fd-4cb6-b089-204ed5b0ff8c" providerId="AD" clId="Web-{EA99C049-C947-89BB-C751-8C8DEB0BB4D6}" dt="2021-02-06T08:03:24.891" v="1970" actId="1076"/>
      <pc:docMkLst>
        <pc:docMk/>
      </pc:docMkLst>
      <pc:sldChg chg="modSp">
        <pc:chgData name="ソンサニット　プッサヤ" userId="S::p-sornsnit@orj.co.jp::5e94cef1-98fd-4cb6-b089-204ed5b0ff8c" providerId="AD" clId="Web-{EA99C049-C947-89BB-C751-8C8DEB0BB4D6}" dt="2021-02-06T05:53:46.337" v="120" actId="20577"/>
        <pc:sldMkLst>
          <pc:docMk/>
          <pc:sldMk cId="3420582447" sldId="423"/>
        </pc:sldMkLst>
        <pc:spChg chg="mod">
          <ac:chgData name="ソンサニット　プッサヤ" userId="S::p-sornsnit@orj.co.jp::5e94cef1-98fd-4cb6-b089-204ed5b0ff8c" providerId="AD" clId="Web-{EA99C049-C947-89BB-C751-8C8DEB0BB4D6}" dt="2021-02-06T05:53:46.337" v="120" actId="20577"/>
          <ac:spMkLst>
            <pc:docMk/>
            <pc:sldMk cId="3420582447" sldId="423"/>
            <ac:spMk id="6" creationId="{00000000-0000-0000-0000-000000000000}"/>
          </ac:spMkLst>
        </pc:spChg>
      </pc:sldChg>
      <pc:sldChg chg="addSp delSp modSp">
        <pc:chgData name="ソンサニット　プッサヤ" userId="S::p-sornsnit@orj.co.jp::5e94cef1-98fd-4cb6-b089-204ed5b0ff8c" providerId="AD" clId="Web-{EA99C049-C947-89BB-C751-8C8DEB0BB4D6}" dt="2021-02-06T05:53:33.961" v="116" actId="20577"/>
        <pc:sldMkLst>
          <pc:docMk/>
          <pc:sldMk cId="906280264" sldId="424"/>
        </pc:sldMkLst>
        <pc:spChg chg="mod">
          <ac:chgData name="ソンサニット　プッサヤ" userId="S::p-sornsnit@orj.co.jp::5e94cef1-98fd-4cb6-b089-204ed5b0ff8c" providerId="AD" clId="Web-{EA99C049-C947-89BB-C751-8C8DEB0BB4D6}" dt="2021-02-06T05:53:33.961" v="116" actId="20577"/>
          <ac:spMkLst>
            <pc:docMk/>
            <pc:sldMk cId="906280264" sldId="424"/>
            <ac:spMk id="6" creationId="{00000000-0000-0000-0000-000000000000}"/>
          </ac:spMkLst>
        </pc:spChg>
        <pc:spChg chg="mod">
          <ac:chgData name="ソンサニット　プッサヤ" userId="S::p-sornsnit@orj.co.jp::5e94cef1-98fd-4cb6-b089-204ed5b0ff8c" providerId="AD" clId="Web-{EA99C049-C947-89BB-C751-8C8DEB0BB4D6}" dt="2021-02-06T05:44:38.527" v="15" actId="20577"/>
          <ac:spMkLst>
            <pc:docMk/>
            <pc:sldMk cId="906280264" sldId="424"/>
            <ac:spMk id="14" creationId="{00000000-0000-0000-0000-000000000000}"/>
          </ac:spMkLst>
        </pc:spChg>
        <pc:picChg chg="add del mod">
          <ac:chgData name="ソンサニット　プッサヤ" userId="S::p-sornsnit@orj.co.jp::5e94cef1-98fd-4cb6-b089-204ed5b0ff8c" providerId="AD" clId="Web-{EA99C049-C947-89BB-C751-8C8DEB0BB4D6}" dt="2021-02-06T05:42:45.962" v="3"/>
          <ac:picMkLst>
            <pc:docMk/>
            <pc:sldMk cId="906280264" sldId="424"/>
            <ac:picMk id="2" creationId="{D0C81F80-1644-4F1B-8957-7B6030D3CB18}"/>
          </ac:picMkLst>
        </pc:picChg>
        <pc:picChg chg="add del mod">
          <ac:chgData name="ソンサニット　プッサヤ" userId="S::p-sornsnit@orj.co.jp::5e94cef1-98fd-4cb6-b089-204ed5b0ff8c" providerId="AD" clId="Web-{EA99C049-C947-89BB-C751-8C8DEB0BB4D6}" dt="2021-02-06T05:44:44.184" v="16"/>
          <ac:picMkLst>
            <pc:docMk/>
            <pc:sldMk cId="906280264" sldId="424"/>
            <ac:picMk id="3" creationId="{388719E8-CB19-4886-8345-540542BF35A6}"/>
          </ac:picMkLst>
        </pc:picChg>
        <pc:picChg chg="add mod">
          <ac:chgData name="ソンサニット　プッサヤ" userId="S::p-sornsnit@orj.co.jp::5e94cef1-98fd-4cb6-b089-204ed5b0ff8c" providerId="AD" clId="Web-{EA99C049-C947-89BB-C751-8C8DEB0BB4D6}" dt="2021-02-06T05:46:37.483" v="20" actId="1076"/>
          <ac:picMkLst>
            <pc:docMk/>
            <pc:sldMk cId="906280264" sldId="424"/>
            <ac:picMk id="5" creationId="{9A8DC03C-EED1-4646-BDD6-0F0DEB144AED}"/>
          </ac:picMkLst>
        </pc:picChg>
        <pc:picChg chg="del">
          <ac:chgData name="ソンサニット　プッサヤ" userId="S::p-sornsnit@orj.co.jp::5e94cef1-98fd-4cb6-b089-204ed5b0ff8c" providerId="AD" clId="Web-{EA99C049-C947-89BB-C751-8C8DEB0BB4D6}" dt="2021-02-06T05:42:40.384" v="0"/>
          <ac:picMkLst>
            <pc:docMk/>
            <pc:sldMk cId="906280264" sldId="424"/>
            <ac:picMk id="7" creationId="{00000000-0000-0000-0000-000000000000}"/>
          </ac:picMkLst>
        </pc:picChg>
      </pc:sldChg>
      <pc:sldChg chg="addSp modSp">
        <pc:chgData name="ソンサニット　プッサヤ" userId="S::p-sornsnit@orj.co.jp::5e94cef1-98fd-4cb6-b089-204ed5b0ff8c" providerId="AD" clId="Web-{EA99C049-C947-89BB-C751-8C8DEB0BB4D6}" dt="2021-02-06T06:16:05.976" v="289" actId="1076"/>
        <pc:sldMkLst>
          <pc:docMk/>
          <pc:sldMk cId="3730389374" sldId="425"/>
        </pc:sldMkLst>
        <pc:spChg chg="mod">
          <ac:chgData name="ソンサニット　プッサヤ" userId="S::p-sornsnit@orj.co.jp::5e94cef1-98fd-4cb6-b089-204ed5b0ff8c" providerId="AD" clId="Web-{EA99C049-C947-89BB-C751-8C8DEB0BB4D6}" dt="2021-02-06T05:53:19.508" v="113" actId="20577"/>
          <ac:spMkLst>
            <pc:docMk/>
            <pc:sldMk cId="3730389374" sldId="425"/>
            <ac:spMk id="6" creationId="{00000000-0000-0000-0000-000000000000}"/>
          </ac:spMkLst>
        </pc:spChg>
        <pc:spChg chg="add mod">
          <ac:chgData name="ソンサニット　プッサヤ" userId="S::p-sornsnit@orj.co.jp::5e94cef1-98fd-4cb6-b089-204ed5b0ff8c" providerId="AD" clId="Web-{EA99C049-C947-89BB-C751-8C8DEB0BB4D6}" dt="2021-02-06T06:10:26.469" v="206" actId="688"/>
          <ac:spMkLst>
            <pc:docMk/>
            <pc:sldMk cId="3730389374" sldId="425"/>
            <ac:spMk id="7" creationId="{77A14D68-86BE-4E27-A5D0-52DD608DB870}"/>
          </ac:spMkLst>
        </pc:spChg>
        <pc:spChg chg="mod">
          <ac:chgData name="ソンサニット　プッサヤ" userId="S::p-sornsnit@orj.co.jp::5e94cef1-98fd-4cb6-b089-204ed5b0ff8c" providerId="AD" clId="Web-{EA99C049-C947-89BB-C751-8C8DEB0BB4D6}" dt="2021-02-06T06:06:43.214" v="165" actId="20577"/>
          <ac:spMkLst>
            <pc:docMk/>
            <pc:sldMk cId="3730389374" sldId="425"/>
            <ac:spMk id="10" creationId="{00000000-0000-0000-0000-000000000000}"/>
          </ac:spMkLst>
        </pc:spChg>
        <pc:spChg chg="mod">
          <ac:chgData name="ソンサニット　プッサヤ" userId="S::p-sornsnit@orj.co.jp::5e94cef1-98fd-4cb6-b089-204ed5b0ff8c" providerId="AD" clId="Web-{EA99C049-C947-89BB-C751-8C8DEB0BB4D6}" dt="2021-02-06T06:08:21.278" v="186" actId="20577"/>
          <ac:spMkLst>
            <pc:docMk/>
            <pc:sldMk cId="3730389374" sldId="425"/>
            <ac:spMk id="12" creationId="{00000000-0000-0000-0000-000000000000}"/>
          </ac:spMkLst>
        </pc:spChg>
        <pc:spChg chg="add mod">
          <ac:chgData name="ソンサニット　プッサヤ" userId="S::p-sornsnit@orj.co.jp::5e94cef1-98fd-4cb6-b089-204ed5b0ff8c" providerId="AD" clId="Web-{EA99C049-C947-89BB-C751-8C8DEB0BB4D6}" dt="2021-02-06T06:11:03.094" v="212" actId="1076"/>
          <ac:spMkLst>
            <pc:docMk/>
            <pc:sldMk cId="3730389374" sldId="425"/>
            <ac:spMk id="13" creationId="{6B8AE7BF-7F04-4AFE-9C0F-0C72CC4CCCA4}"/>
          </ac:spMkLst>
        </pc:spChg>
        <pc:spChg chg="add mod">
          <ac:chgData name="ソンサニット　プッサヤ" userId="S::p-sornsnit@orj.co.jp::5e94cef1-98fd-4cb6-b089-204ed5b0ff8c" providerId="AD" clId="Web-{EA99C049-C947-89BB-C751-8C8DEB0BB4D6}" dt="2021-02-06T06:11:54.424" v="236" actId="20577"/>
          <ac:spMkLst>
            <pc:docMk/>
            <pc:sldMk cId="3730389374" sldId="425"/>
            <ac:spMk id="14" creationId="{F9B218EF-7F1B-4A0B-A351-F8C7003FF70E}"/>
          </ac:spMkLst>
        </pc:spChg>
        <pc:spChg chg="add mod">
          <ac:chgData name="ソンサニット　プッサヤ" userId="S::p-sornsnit@orj.co.jp::5e94cef1-98fd-4cb6-b089-204ed5b0ff8c" providerId="AD" clId="Web-{EA99C049-C947-89BB-C751-8C8DEB0BB4D6}" dt="2021-02-06T06:12:32.206" v="246" actId="1076"/>
          <ac:spMkLst>
            <pc:docMk/>
            <pc:sldMk cId="3730389374" sldId="425"/>
            <ac:spMk id="15" creationId="{8D97D474-DB5B-4A9C-9C8D-FF16D1C8870A}"/>
          </ac:spMkLst>
        </pc:spChg>
        <pc:spChg chg="add mod">
          <ac:chgData name="ソンサニット　プッサヤ" userId="S::p-sornsnit@orj.co.jp::5e94cef1-98fd-4cb6-b089-204ed5b0ff8c" providerId="AD" clId="Web-{EA99C049-C947-89BB-C751-8C8DEB0BB4D6}" dt="2021-02-06T06:15:51.179" v="274" actId="1076"/>
          <ac:spMkLst>
            <pc:docMk/>
            <pc:sldMk cId="3730389374" sldId="425"/>
            <ac:spMk id="16" creationId="{CEB9F36A-6E1D-4673-A30C-9396989713C8}"/>
          </ac:spMkLst>
        </pc:spChg>
        <pc:spChg chg="mod">
          <ac:chgData name="ソンサニット　プッサヤ" userId="S::p-sornsnit@orj.co.jp::5e94cef1-98fd-4cb6-b089-204ed5b0ff8c" providerId="AD" clId="Web-{EA99C049-C947-89BB-C751-8C8DEB0BB4D6}" dt="2021-02-06T06:07:32.027" v="176" actId="20577"/>
          <ac:spMkLst>
            <pc:docMk/>
            <pc:sldMk cId="3730389374" sldId="425"/>
            <ac:spMk id="17" creationId="{00000000-0000-0000-0000-000000000000}"/>
          </ac:spMkLst>
        </pc:spChg>
        <pc:spChg chg="add mod">
          <ac:chgData name="ソンサニット　プッサヤ" userId="S::p-sornsnit@orj.co.jp::5e94cef1-98fd-4cb6-b089-204ed5b0ff8c" providerId="AD" clId="Web-{EA99C049-C947-89BB-C751-8C8DEB0BB4D6}" dt="2021-02-06T06:16:05.976" v="289" actId="1076"/>
          <ac:spMkLst>
            <pc:docMk/>
            <pc:sldMk cId="3730389374" sldId="425"/>
            <ac:spMk id="18" creationId="{3674C109-91EB-4764-8FE6-510BE76F4FF3}"/>
          </ac:spMkLst>
        </pc:spChg>
      </pc:sldChg>
      <pc:sldChg chg="modSp">
        <pc:chgData name="ソンサニット　プッサヤ" userId="S::p-sornsnit@orj.co.jp::5e94cef1-98fd-4cb6-b089-204ed5b0ff8c" providerId="AD" clId="Web-{EA99C049-C947-89BB-C751-8C8DEB0BB4D6}" dt="2021-02-06T08:01:08.341" v="1939" actId="20577"/>
        <pc:sldMkLst>
          <pc:docMk/>
          <pc:sldMk cId="3552604919" sldId="426"/>
        </pc:sldMkLst>
        <pc:spChg chg="mod">
          <ac:chgData name="ソンサニット　プッサヤ" userId="S::p-sornsnit@orj.co.jp::5e94cef1-98fd-4cb6-b089-204ed5b0ff8c" providerId="AD" clId="Web-{EA99C049-C947-89BB-C751-8C8DEB0BB4D6}" dt="2021-02-06T08:01:08.341" v="1939" actId="20577"/>
          <ac:spMkLst>
            <pc:docMk/>
            <pc:sldMk cId="3552604919" sldId="426"/>
            <ac:spMk id="6" creationId="{00000000-0000-0000-0000-000000000000}"/>
          </ac:spMkLst>
        </pc:spChg>
      </pc:sldChg>
      <pc:sldChg chg="modSp">
        <pc:chgData name="ソンサニット　プッサヤ" userId="S::p-sornsnit@orj.co.jp::5e94cef1-98fd-4cb6-b089-204ed5b0ff8c" providerId="AD" clId="Web-{EA99C049-C947-89BB-C751-8C8DEB0BB4D6}" dt="2021-02-06T08:01:21.529" v="1946" actId="20577"/>
        <pc:sldMkLst>
          <pc:docMk/>
          <pc:sldMk cId="1532089664" sldId="427"/>
        </pc:sldMkLst>
        <pc:spChg chg="mod">
          <ac:chgData name="ソンサニット　プッサヤ" userId="S::p-sornsnit@orj.co.jp::5e94cef1-98fd-4cb6-b089-204ed5b0ff8c" providerId="AD" clId="Web-{EA99C049-C947-89BB-C751-8C8DEB0BB4D6}" dt="2021-02-06T08:01:21.529" v="1946" actId="20577"/>
          <ac:spMkLst>
            <pc:docMk/>
            <pc:sldMk cId="1532089664" sldId="427"/>
            <ac:spMk id="6" creationId="{00000000-0000-0000-0000-000000000000}"/>
          </ac:spMkLst>
        </pc:spChg>
      </pc:sldChg>
      <pc:sldChg chg="addSp delSp modSp">
        <pc:chgData name="ソンサニット　プッサヤ" userId="S::p-sornsnit@orj.co.jp::5e94cef1-98fd-4cb6-b089-204ed5b0ff8c" providerId="AD" clId="Web-{EA99C049-C947-89BB-C751-8C8DEB0BB4D6}" dt="2021-02-06T08:01:58.733" v="1956" actId="20577"/>
        <pc:sldMkLst>
          <pc:docMk/>
          <pc:sldMk cId="3897774663" sldId="428"/>
        </pc:sldMkLst>
        <pc:spChg chg="mod">
          <ac:chgData name="ソンサニット　プッサヤ" userId="S::p-sornsnit@orj.co.jp::5e94cef1-98fd-4cb6-b089-204ed5b0ff8c" providerId="AD" clId="Web-{EA99C049-C947-89BB-C751-8C8DEB0BB4D6}" dt="2021-02-06T07:26:09.120" v="1524" actId="20577"/>
          <ac:spMkLst>
            <pc:docMk/>
            <pc:sldMk cId="3897774663" sldId="428"/>
            <ac:spMk id="4" creationId="{00000000-0000-0000-0000-000000000000}"/>
          </ac:spMkLst>
        </pc:spChg>
        <pc:spChg chg="mod">
          <ac:chgData name="ソンサニット　プッサヤ" userId="S::p-sornsnit@orj.co.jp::5e94cef1-98fd-4cb6-b089-204ed5b0ff8c" providerId="AD" clId="Web-{EA99C049-C947-89BB-C751-8C8DEB0BB4D6}" dt="2021-02-06T08:01:58.733" v="1956" actId="20577"/>
          <ac:spMkLst>
            <pc:docMk/>
            <pc:sldMk cId="3897774663" sldId="428"/>
            <ac:spMk id="6" creationId="{00000000-0000-0000-0000-000000000000}"/>
          </ac:spMkLst>
        </pc:spChg>
        <pc:spChg chg="add del mod">
          <ac:chgData name="ソンサニット　プッサヤ" userId="S::p-sornsnit@orj.co.jp::5e94cef1-98fd-4cb6-b089-204ed5b0ff8c" providerId="AD" clId="Web-{EA99C049-C947-89BB-C751-8C8DEB0BB4D6}" dt="2021-02-06T07:18:47.140" v="1392"/>
          <ac:spMkLst>
            <pc:docMk/>
            <pc:sldMk cId="3897774663" sldId="428"/>
            <ac:spMk id="7" creationId="{BF896D5D-B317-4714-A20E-2BD4A3E7D659}"/>
          </ac:spMkLst>
        </pc:spChg>
        <pc:spChg chg="add del mod">
          <ac:chgData name="ソンサニット　プッサヤ" userId="S::p-sornsnit@orj.co.jp::5e94cef1-98fd-4cb6-b089-204ed5b0ff8c" providerId="AD" clId="Web-{EA99C049-C947-89BB-C751-8C8DEB0BB4D6}" dt="2021-02-06T06:37:05.286" v="518"/>
          <ac:spMkLst>
            <pc:docMk/>
            <pc:sldMk cId="3897774663" sldId="428"/>
            <ac:spMk id="8" creationId="{7B8E978A-5983-44F5-B55E-4AC7719F2658}"/>
          </ac:spMkLst>
        </pc:spChg>
        <pc:spChg chg="add del mod">
          <ac:chgData name="ソンサニット　プッサヤ" userId="S::p-sornsnit@orj.co.jp::5e94cef1-98fd-4cb6-b089-204ed5b0ff8c" providerId="AD" clId="Web-{EA99C049-C947-89BB-C751-8C8DEB0BB4D6}" dt="2021-02-06T07:18:44.093" v="1391"/>
          <ac:spMkLst>
            <pc:docMk/>
            <pc:sldMk cId="3897774663" sldId="428"/>
            <ac:spMk id="10" creationId="{0393F075-A6CD-401F-8556-197D2D59DD54}"/>
          </ac:spMkLst>
        </pc:spChg>
        <pc:spChg chg="add mod">
          <ac:chgData name="ソンサニット　プッサヤ" userId="S::p-sornsnit@orj.co.jp::5e94cef1-98fd-4cb6-b089-204ed5b0ff8c" providerId="AD" clId="Web-{EA99C049-C947-89BB-C751-8C8DEB0BB4D6}" dt="2021-02-06T06:44:53.562" v="719"/>
          <ac:spMkLst>
            <pc:docMk/>
            <pc:sldMk cId="3897774663" sldId="428"/>
            <ac:spMk id="11" creationId="{978C6AC1-0D30-4577-99F5-3A777193F045}"/>
          </ac:spMkLst>
        </pc:spChg>
        <pc:spChg chg="add mod">
          <ac:chgData name="ソンサニット　プッサヤ" userId="S::p-sornsnit@orj.co.jp::5e94cef1-98fd-4cb6-b089-204ed5b0ff8c" providerId="AD" clId="Web-{EA99C049-C947-89BB-C751-8C8DEB0BB4D6}" dt="2021-02-06T07:13:33.211" v="1272" actId="1076"/>
          <ac:spMkLst>
            <pc:docMk/>
            <pc:sldMk cId="3897774663" sldId="428"/>
            <ac:spMk id="12" creationId="{69276041-0385-47E5-AF1B-0775650B2AD5}"/>
          </ac:spMkLst>
        </pc:spChg>
        <pc:spChg chg="add mod">
          <ac:chgData name="ソンサニット　プッサヤ" userId="S::p-sornsnit@orj.co.jp::5e94cef1-98fd-4cb6-b089-204ed5b0ff8c" providerId="AD" clId="Web-{EA99C049-C947-89BB-C751-8C8DEB0BB4D6}" dt="2021-02-06T06:42:55.700" v="678"/>
          <ac:spMkLst>
            <pc:docMk/>
            <pc:sldMk cId="3897774663" sldId="428"/>
            <ac:spMk id="13" creationId="{B1C8CD3B-40B3-4EEB-8F4E-C69331446773}"/>
          </ac:spMkLst>
        </pc:spChg>
        <pc:spChg chg="add mod">
          <ac:chgData name="ソンサニット　プッサヤ" userId="S::p-sornsnit@orj.co.jp::5e94cef1-98fd-4cb6-b089-204ed5b0ff8c" providerId="AD" clId="Web-{EA99C049-C947-89BB-C751-8C8DEB0BB4D6}" dt="2021-02-06T06:43:28.357" v="680" actId="20577"/>
          <ac:spMkLst>
            <pc:docMk/>
            <pc:sldMk cId="3897774663" sldId="428"/>
            <ac:spMk id="14" creationId="{732E56DD-5607-4B55-9125-95D93D53A27F}"/>
          </ac:spMkLst>
        </pc:spChg>
        <pc:spChg chg="add mod">
          <ac:chgData name="ソンサニット　プッサヤ" userId="S::p-sornsnit@orj.co.jp::5e94cef1-98fd-4cb6-b089-204ed5b0ff8c" providerId="AD" clId="Web-{EA99C049-C947-89BB-C751-8C8DEB0BB4D6}" dt="2021-02-06T06:49:38.178" v="870" actId="1076"/>
          <ac:spMkLst>
            <pc:docMk/>
            <pc:sldMk cId="3897774663" sldId="428"/>
            <ac:spMk id="15" creationId="{BB8A611B-FAC6-4ED9-8144-23248DD7CD86}"/>
          </ac:spMkLst>
        </pc:spChg>
        <pc:spChg chg="add mod">
          <ac:chgData name="ソンサニット　プッサヤ" userId="S::p-sornsnit@orj.co.jp::5e94cef1-98fd-4cb6-b089-204ed5b0ff8c" providerId="AD" clId="Web-{EA99C049-C947-89BB-C751-8C8DEB0BB4D6}" dt="2021-02-06T06:37:36.193" v="527"/>
          <ac:spMkLst>
            <pc:docMk/>
            <pc:sldMk cId="3897774663" sldId="428"/>
            <ac:spMk id="16" creationId="{2127704C-17B1-4C6D-BBBA-C6A0246C3C2E}"/>
          </ac:spMkLst>
        </pc:spChg>
        <pc:spChg chg="mod">
          <ac:chgData name="ソンサニット　プッサヤ" userId="S::p-sornsnit@orj.co.jp::5e94cef1-98fd-4cb6-b089-204ed5b0ff8c" providerId="AD" clId="Web-{EA99C049-C947-89BB-C751-8C8DEB0BB4D6}" dt="2021-02-06T07:20:51.440" v="1446" actId="14100"/>
          <ac:spMkLst>
            <pc:docMk/>
            <pc:sldMk cId="3897774663" sldId="428"/>
            <ac:spMk id="17" creationId="{00000000-0000-0000-0000-000000000000}"/>
          </ac:spMkLst>
        </pc:spChg>
        <pc:spChg chg="add mod">
          <ac:chgData name="ソンサニット　プッサヤ" userId="S::p-sornsnit@orj.co.jp::5e94cef1-98fd-4cb6-b089-204ed5b0ff8c" providerId="AD" clId="Web-{EA99C049-C947-89BB-C751-8C8DEB0BB4D6}" dt="2021-02-06T06:34:20.345" v="469" actId="20577"/>
          <ac:spMkLst>
            <pc:docMk/>
            <pc:sldMk cId="3897774663" sldId="428"/>
            <ac:spMk id="18" creationId="{F170D232-5CB3-4CCC-A4E8-A499D0A97D7B}"/>
          </ac:spMkLst>
        </pc:spChg>
        <pc:spChg chg="add mod">
          <ac:chgData name="ソンサニット　プッサヤ" userId="S::p-sornsnit@orj.co.jp::5e94cef1-98fd-4cb6-b089-204ed5b0ff8c" providerId="AD" clId="Web-{EA99C049-C947-89BB-C751-8C8DEB0BB4D6}" dt="2021-02-06T06:33:56.672" v="465"/>
          <ac:spMkLst>
            <pc:docMk/>
            <pc:sldMk cId="3897774663" sldId="428"/>
            <ac:spMk id="19" creationId="{AF9B19AE-D097-43B7-BBA6-035EC5E038ED}"/>
          </ac:spMkLst>
        </pc:spChg>
        <pc:spChg chg="add mod">
          <ac:chgData name="ソンサニット　プッサヤ" userId="S::p-sornsnit@orj.co.jp::5e94cef1-98fd-4cb6-b089-204ed5b0ff8c" providerId="AD" clId="Web-{EA99C049-C947-89BB-C751-8C8DEB0BB4D6}" dt="2021-02-06T06:34:06.798" v="468" actId="20577"/>
          <ac:spMkLst>
            <pc:docMk/>
            <pc:sldMk cId="3897774663" sldId="428"/>
            <ac:spMk id="20" creationId="{B7D056BE-E0B1-471E-BC48-0C2ECF9A0281}"/>
          </ac:spMkLst>
        </pc:spChg>
        <pc:spChg chg="add mod">
          <ac:chgData name="ソンサニット　プッサヤ" userId="S::p-sornsnit@orj.co.jp::5e94cef1-98fd-4cb6-b089-204ed5b0ff8c" providerId="AD" clId="Web-{EA99C049-C947-89BB-C751-8C8DEB0BB4D6}" dt="2021-02-06T07:11:56.506" v="1248" actId="20577"/>
          <ac:spMkLst>
            <pc:docMk/>
            <pc:sldMk cId="3897774663" sldId="428"/>
            <ac:spMk id="21" creationId="{266FABFE-F9AA-480F-B72E-C28C487080D4}"/>
          </ac:spMkLst>
        </pc:spChg>
        <pc:spChg chg="add del mod">
          <ac:chgData name="ソンサニット　プッサヤ" userId="S::p-sornsnit@orj.co.jp::5e94cef1-98fd-4cb6-b089-204ed5b0ff8c" providerId="AD" clId="Web-{EA99C049-C947-89BB-C751-8C8DEB0BB4D6}" dt="2021-02-06T08:01:33.592" v="1949"/>
          <ac:spMkLst>
            <pc:docMk/>
            <pc:sldMk cId="3897774663" sldId="428"/>
            <ac:spMk id="22" creationId="{77549E45-0AE1-4C00-8116-69F7660945FB}"/>
          </ac:spMkLst>
        </pc:spChg>
        <pc:spChg chg="add del mod">
          <ac:chgData name="ソンサニット　プッサヤ" userId="S::p-sornsnit@orj.co.jp::5e94cef1-98fd-4cb6-b089-204ed5b0ff8c" providerId="AD" clId="Web-{EA99C049-C947-89BB-C751-8C8DEB0BB4D6}" dt="2021-02-06T08:01:36.014" v="1950"/>
          <ac:spMkLst>
            <pc:docMk/>
            <pc:sldMk cId="3897774663" sldId="428"/>
            <ac:spMk id="23" creationId="{5C978AC7-AAEF-4E09-8965-427AC5C6473E}"/>
          </ac:spMkLst>
        </pc:spChg>
        <pc:spChg chg="add del mod">
          <ac:chgData name="ソンサニット　プッサヤ" userId="S::p-sornsnit@orj.co.jp::5e94cef1-98fd-4cb6-b089-204ed5b0ff8c" providerId="AD" clId="Web-{EA99C049-C947-89BB-C751-8C8DEB0BB4D6}" dt="2021-02-06T06:59:25.270" v="1066" actId="1076"/>
          <ac:spMkLst>
            <pc:docMk/>
            <pc:sldMk cId="3897774663" sldId="428"/>
            <ac:spMk id="24" creationId="{1B89679F-2057-4AE6-B5A4-2429901836E9}"/>
          </ac:spMkLst>
        </pc:spChg>
        <pc:spChg chg="add mod">
          <ac:chgData name="ソンサニット　プッサヤ" userId="S::p-sornsnit@orj.co.jp::5e94cef1-98fd-4cb6-b089-204ed5b0ff8c" providerId="AD" clId="Web-{EA99C049-C947-89BB-C751-8C8DEB0BB4D6}" dt="2021-02-06T07:12:25.913" v="1259" actId="20577"/>
          <ac:spMkLst>
            <pc:docMk/>
            <pc:sldMk cId="3897774663" sldId="428"/>
            <ac:spMk id="25" creationId="{03F655A7-3E6F-4ED4-B532-8122A98BC29C}"/>
          </ac:spMkLst>
        </pc:spChg>
        <pc:spChg chg="add mod">
          <ac:chgData name="ソンサニット　プッサヤ" userId="S::p-sornsnit@orj.co.jp::5e94cef1-98fd-4cb6-b089-204ed5b0ff8c" providerId="AD" clId="Web-{EA99C049-C947-89BB-C751-8C8DEB0BB4D6}" dt="2021-02-06T07:25:41.588" v="1522" actId="1076"/>
          <ac:spMkLst>
            <pc:docMk/>
            <pc:sldMk cId="3897774663" sldId="428"/>
            <ac:spMk id="26" creationId="{47DC5DB5-E4EF-42A8-9EE7-AB62DE6A39AF}"/>
          </ac:spMkLst>
        </pc:spChg>
        <pc:spChg chg="add mod">
          <ac:chgData name="ソンサニット　プッサヤ" userId="S::p-sornsnit@orj.co.jp::5e94cef1-98fd-4cb6-b089-204ed5b0ff8c" providerId="AD" clId="Web-{EA99C049-C947-89BB-C751-8C8DEB0BB4D6}" dt="2021-02-06T07:08:08.860" v="1177" actId="1076"/>
          <ac:spMkLst>
            <pc:docMk/>
            <pc:sldMk cId="3897774663" sldId="428"/>
            <ac:spMk id="27" creationId="{112A5C29-DB99-4AB5-A8CB-29E218148A9E}"/>
          </ac:spMkLst>
        </pc:spChg>
        <pc:spChg chg="add mod">
          <ac:chgData name="ソンサニット　プッサヤ" userId="S::p-sornsnit@orj.co.jp::5e94cef1-98fd-4cb6-b089-204ed5b0ff8c" providerId="AD" clId="Web-{EA99C049-C947-89BB-C751-8C8DEB0BB4D6}" dt="2021-02-06T07:13:35.196" v="1273" actId="1076"/>
          <ac:spMkLst>
            <pc:docMk/>
            <pc:sldMk cId="3897774663" sldId="428"/>
            <ac:spMk id="28" creationId="{8C850C9B-E94C-4CFD-8166-0892ED46D2C5}"/>
          </ac:spMkLst>
        </pc:spChg>
        <pc:spChg chg="add mod">
          <ac:chgData name="ソンサニット　プッサヤ" userId="S::p-sornsnit@orj.co.jp::5e94cef1-98fd-4cb6-b089-204ed5b0ff8c" providerId="AD" clId="Web-{EA99C049-C947-89BB-C751-8C8DEB0BB4D6}" dt="2021-02-06T07:35:52.868" v="1631" actId="1076"/>
          <ac:spMkLst>
            <pc:docMk/>
            <pc:sldMk cId="3897774663" sldId="428"/>
            <ac:spMk id="29" creationId="{22671497-29F5-42FC-AEEE-F76155D73740}"/>
          </ac:spMkLst>
        </pc:spChg>
        <pc:spChg chg="add mod">
          <ac:chgData name="ソンサニット　プッサヤ" userId="S::p-sornsnit@orj.co.jp::5e94cef1-98fd-4cb6-b089-204ed5b0ff8c" providerId="AD" clId="Web-{EA99C049-C947-89BB-C751-8C8DEB0BB4D6}" dt="2021-02-06T07:15:37.980" v="1317" actId="1076"/>
          <ac:spMkLst>
            <pc:docMk/>
            <pc:sldMk cId="3897774663" sldId="428"/>
            <ac:spMk id="30" creationId="{14DD71A5-7FE0-48B1-BF81-3A5AE80D8E79}"/>
          </ac:spMkLst>
        </pc:spChg>
        <pc:spChg chg="add mod">
          <ac:chgData name="ソンサニット　プッサヤ" userId="S::p-sornsnit@orj.co.jp::5e94cef1-98fd-4cb6-b089-204ed5b0ff8c" providerId="AD" clId="Web-{EA99C049-C947-89BB-C751-8C8DEB0BB4D6}" dt="2021-02-06T07:17:39.529" v="1389" actId="1076"/>
          <ac:spMkLst>
            <pc:docMk/>
            <pc:sldMk cId="3897774663" sldId="428"/>
            <ac:spMk id="31" creationId="{F4A3A3BD-4DC8-4C50-BE3A-90B23458D2CE}"/>
          </ac:spMkLst>
        </pc:spChg>
        <pc:spChg chg="add mod">
          <ac:chgData name="ソンサニット　プッサヤ" userId="S::p-sornsnit@orj.co.jp::5e94cef1-98fd-4cb6-b089-204ed5b0ff8c" providerId="AD" clId="Web-{EA99C049-C947-89BB-C751-8C8DEB0BB4D6}" dt="2021-02-06T07:38:55.341" v="1655" actId="1076"/>
          <ac:spMkLst>
            <pc:docMk/>
            <pc:sldMk cId="3897774663" sldId="428"/>
            <ac:spMk id="32" creationId="{5EE3402D-3155-4D9F-97EB-D4118643C7B9}"/>
          </ac:spMkLst>
        </pc:spChg>
        <pc:spChg chg="add mod">
          <ac:chgData name="ソンサニット　プッサヤ" userId="S::p-sornsnit@orj.co.jp::5e94cef1-98fd-4cb6-b089-204ed5b0ff8c" providerId="AD" clId="Web-{EA99C049-C947-89BB-C751-8C8DEB0BB4D6}" dt="2021-02-06T07:25:37.806" v="1521" actId="1076"/>
          <ac:spMkLst>
            <pc:docMk/>
            <pc:sldMk cId="3897774663" sldId="428"/>
            <ac:spMk id="33" creationId="{768807BB-F5C3-4ABB-8EBC-C034941DDFEA}"/>
          </ac:spMkLst>
        </pc:spChg>
        <pc:picChg chg="del">
          <ac:chgData name="ソンサニット　プッサヤ" userId="S::p-sornsnit@orj.co.jp::5e94cef1-98fd-4cb6-b089-204ed5b0ff8c" providerId="AD" clId="Web-{EA99C049-C947-89BB-C751-8C8DEB0BB4D6}" dt="2021-02-06T06:27:09.007" v="296"/>
          <ac:picMkLst>
            <pc:docMk/>
            <pc:sldMk cId="3897774663" sldId="428"/>
            <ac:picMk id="2" creationId="{00000000-0000-0000-0000-000000000000}"/>
          </ac:picMkLst>
        </pc:picChg>
        <pc:picChg chg="add del mod">
          <ac:chgData name="ソンサニット　プッサヤ" userId="S::p-sornsnit@orj.co.jp::5e94cef1-98fd-4cb6-b089-204ed5b0ff8c" providerId="AD" clId="Web-{EA99C049-C947-89BB-C751-8C8DEB0BB4D6}" dt="2021-02-06T06:27:23.773" v="301"/>
          <ac:picMkLst>
            <pc:docMk/>
            <pc:sldMk cId="3897774663" sldId="428"/>
            <ac:picMk id="3" creationId="{82FF2888-D0D4-4C43-88C9-C5907671D9D1}"/>
          </ac:picMkLst>
        </pc:picChg>
        <pc:picChg chg="add mod">
          <ac:chgData name="ソンサニット　プッサヤ" userId="S::p-sornsnit@orj.co.jp::5e94cef1-98fd-4cb6-b089-204ed5b0ff8c" providerId="AD" clId="Web-{EA99C049-C947-89BB-C751-8C8DEB0BB4D6}" dt="2021-02-06T06:28:29.009" v="306" actId="14100"/>
          <ac:picMkLst>
            <pc:docMk/>
            <pc:sldMk cId="3897774663" sldId="428"/>
            <ac:picMk id="5" creationId="{59A04F6C-2EFE-4E98-B350-139ECCC5F57D}"/>
          </ac:picMkLst>
        </pc:picChg>
      </pc:sldChg>
      <pc:sldChg chg="addSp delSp modSp">
        <pc:chgData name="ソンサニット　プッサヤ" userId="S::p-sornsnit@orj.co.jp::5e94cef1-98fd-4cb6-b089-204ed5b0ff8c" providerId="AD" clId="Web-{EA99C049-C947-89BB-C751-8C8DEB0BB4D6}" dt="2021-02-06T08:02:12.796" v="1963" actId="20577"/>
        <pc:sldMkLst>
          <pc:docMk/>
          <pc:sldMk cId="1437502234" sldId="434"/>
        </pc:sldMkLst>
        <pc:spChg chg="mod">
          <ac:chgData name="ソンサニット　プッサヤ" userId="S::p-sornsnit@orj.co.jp::5e94cef1-98fd-4cb6-b089-204ed5b0ff8c" providerId="AD" clId="Web-{EA99C049-C947-89BB-C751-8C8DEB0BB4D6}" dt="2021-02-06T07:26:27.058" v="1526" actId="20577"/>
          <ac:spMkLst>
            <pc:docMk/>
            <pc:sldMk cId="1437502234" sldId="434"/>
            <ac:spMk id="4" creationId="{00000000-0000-0000-0000-000000000000}"/>
          </ac:spMkLst>
        </pc:spChg>
        <pc:spChg chg="add mod">
          <ac:chgData name="ソンサニット　プッサヤ" userId="S::p-sornsnit@orj.co.jp::5e94cef1-98fd-4cb6-b089-204ed5b0ff8c" providerId="AD" clId="Web-{EA99C049-C947-89BB-C751-8C8DEB0BB4D6}" dt="2021-02-06T07:34:25.850" v="1610" actId="14100"/>
          <ac:spMkLst>
            <pc:docMk/>
            <pc:sldMk cId="1437502234" sldId="434"/>
            <ac:spMk id="5" creationId="{4B103B79-BAA9-4CB2-9836-A4684B06A69C}"/>
          </ac:spMkLst>
        </pc:spChg>
        <pc:spChg chg="mod">
          <ac:chgData name="ソンサニット　プッサヤ" userId="S::p-sornsnit@orj.co.jp::5e94cef1-98fd-4cb6-b089-204ed5b0ff8c" providerId="AD" clId="Web-{EA99C049-C947-89BB-C751-8C8DEB0BB4D6}" dt="2021-02-06T08:02:12.796" v="1963" actId="20577"/>
          <ac:spMkLst>
            <pc:docMk/>
            <pc:sldMk cId="1437502234" sldId="434"/>
            <ac:spMk id="6" creationId="{00000000-0000-0000-0000-000000000000}"/>
          </ac:spMkLst>
        </pc:spChg>
        <pc:spChg chg="add mod">
          <ac:chgData name="ソンサニット　プッサヤ" userId="S::p-sornsnit@orj.co.jp::5e94cef1-98fd-4cb6-b089-204ed5b0ff8c" providerId="AD" clId="Web-{EA99C049-C947-89BB-C751-8C8DEB0BB4D6}" dt="2021-02-06T07:34:21.178" v="1609" actId="1076"/>
          <ac:spMkLst>
            <pc:docMk/>
            <pc:sldMk cId="1437502234" sldId="434"/>
            <ac:spMk id="8" creationId="{2A532B50-D7ED-4545-8A6F-80382DE2785E}"/>
          </ac:spMkLst>
        </pc:spChg>
        <pc:spChg chg="add mod">
          <ac:chgData name="ソンサニット　プッサヤ" userId="S::p-sornsnit@orj.co.jp::5e94cef1-98fd-4cb6-b089-204ed5b0ff8c" providerId="AD" clId="Web-{EA99C049-C947-89BB-C751-8C8DEB0BB4D6}" dt="2021-02-06T07:34:07.709" v="1606" actId="1076"/>
          <ac:spMkLst>
            <pc:docMk/>
            <pc:sldMk cId="1437502234" sldId="434"/>
            <ac:spMk id="12" creationId="{3141656C-319B-4BA7-A246-C34D1C4AC992}"/>
          </ac:spMkLst>
        </pc:spChg>
        <pc:spChg chg="mod">
          <ac:chgData name="ソンサニット　プッサヤ" userId="S::p-sornsnit@orj.co.jp::5e94cef1-98fd-4cb6-b089-204ed5b0ff8c" providerId="AD" clId="Web-{EA99C049-C947-89BB-C751-8C8DEB0BB4D6}" dt="2021-02-06T07:30:07.219" v="1541" actId="20577"/>
          <ac:spMkLst>
            <pc:docMk/>
            <pc:sldMk cId="1437502234" sldId="434"/>
            <ac:spMk id="14" creationId="{00000000-0000-0000-0000-000000000000}"/>
          </ac:spMkLst>
        </pc:spChg>
        <pc:spChg chg="add mod">
          <ac:chgData name="ソンサニット　プッサヤ" userId="S::p-sornsnit@orj.co.jp::5e94cef1-98fd-4cb6-b089-204ed5b0ff8c" providerId="AD" clId="Web-{EA99C049-C947-89BB-C751-8C8DEB0BB4D6}" dt="2021-02-06T07:41:40.407" v="1695" actId="1076"/>
          <ac:spMkLst>
            <pc:docMk/>
            <pc:sldMk cId="1437502234" sldId="434"/>
            <ac:spMk id="16" creationId="{7349E384-B1D9-43AD-94A5-21AD4D1BF90A}"/>
          </ac:spMkLst>
        </pc:spChg>
        <pc:spChg chg="add mod">
          <ac:chgData name="ソンサニット　プッサヤ" userId="S::p-sornsnit@orj.co.jp::5e94cef1-98fd-4cb6-b089-204ed5b0ff8c" providerId="AD" clId="Web-{EA99C049-C947-89BB-C751-8C8DEB0BB4D6}" dt="2021-02-06T07:34:02.740" v="1605" actId="1076"/>
          <ac:spMkLst>
            <pc:docMk/>
            <pc:sldMk cId="1437502234" sldId="434"/>
            <ac:spMk id="18" creationId="{AD8A5AEB-68D7-40B6-823B-F6D8325013B0}"/>
          </ac:spMkLst>
        </pc:spChg>
        <pc:spChg chg="add mod">
          <ac:chgData name="ソンサニット　プッサヤ" userId="S::p-sornsnit@orj.co.jp::5e94cef1-98fd-4cb6-b089-204ed5b0ff8c" providerId="AD" clId="Web-{EA99C049-C947-89BB-C751-8C8DEB0BB4D6}" dt="2021-02-06T07:33:49.677" v="1602" actId="14100"/>
          <ac:spMkLst>
            <pc:docMk/>
            <pc:sldMk cId="1437502234" sldId="434"/>
            <ac:spMk id="20" creationId="{E565E3DE-B7BA-4FA0-830F-B0E60A0C487A}"/>
          </ac:spMkLst>
        </pc:spChg>
        <pc:spChg chg="add mod">
          <ac:chgData name="ソンサニット　プッサヤ" userId="S::p-sornsnit@orj.co.jp::5e94cef1-98fd-4cb6-b089-204ed5b0ff8c" providerId="AD" clId="Web-{EA99C049-C947-89BB-C751-8C8DEB0BB4D6}" dt="2021-02-06T07:33:53.802" v="1603" actId="14100"/>
          <ac:spMkLst>
            <pc:docMk/>
            <pc:sldMk cId="1437502234" sldId="434"/>
            <ac:spMk id="22" creationId="{7217C3CE-BB74-412F-81D4-1BC68B7FE1D2}"/>
          </ac:spMkLst>
        </pc:spChg>
        <pc:spChg chg="add mod">
          <ac:chgData name="ソンサニット　プッサヤ" userId="S::p-sornsnit@orj.co.jp::5e94cef1-98fd-4cb6-b089-204ed5b0ff8c" providerId="AD" clId="Web-{EA99C049-C947-89BB-C751-8C8DEB0BB4D6}" dt="2021-02-06T07:34:51.819" v="1617" actId="14100"/>
          <ac:spMkLst>
            <pc:docMk/>
            <pc:sldMk cId="1437502234" sldId="434"/>
            <ac:spMk id="24" creationId="{EE8F0DDD-B67A-4349-BB46-D28613BDC1BD}"/>
          </ac:spMkLst>
        </pc:spChg>
        <pc:spChg chg="add mod">
          <ac:chgData name="ソンサニット　プッサヤ" userId="S::p-sornsnit@orj.co.jp::5e94cef1-98fd-4cb6-b089-204ed5b0ff8c" providerId="AD" clId="Web-{EA99C049-C947-89BB-C751-8C8DEB0BB4D6}" dt="2021-02-06T07:37:16.229" v="1640" actId="1076"/>
          <ac:spMkLst>
            <pc:docMk/>
            <pc:sldMk cId="1437502234" sldId="434"/>
            <ac:spMk id="26" creationId="{73016CA1-730A-4F00-A3CD-FA53817B7CB6}"/>
          </ac:spMkLst>
        </pc:spChg>
        <pc:spChg chg="add mod">
          <ac:chgData name="ソンサニット　プッサヤ" userId="S::p-sornsnit@orj.co.jp::5e94cef1-98fd-4cb6-b089-204ed5b0ff8c" providerId="AD" clId="Web-{EA99C049-C947-89BB-C751-8C8DEB0BB4D6}" dt="2021-02-06T07:42:50.472" v="1702" actId="1076"/>
          <ac:spMkLst>
            <pc:docMk/>
            <pc:sldMk cId="1437502234" sldId="434"/>
            <ac:spMk id="28" creationId="{243BE1E1-54BA-48FB-8CF4-1811E0BC99F2}"/>
          </ac:spMkLst>
        </pc:spChg>
        <pc:spChg chg="add mod">
          <ac:chgData name="ソンサニット　プッサヤ" userId="S::p-sornsnit@orj.co.jp::5e94cef1-98fd-4cb6-b089-204ed5b0ff8c" providerId="AD" clId="Web-{EA99C049-C947-89BB-C751-8C8DEB0BB4D6}" dt="2021-02-06T07:37:58.714" v="1646" actId="14100"/>
          <ac:spMkLst>
            <pc:docMk/>
            <pc:sldMk cId="1437502234" sldId="434"/>
            <ac:spMk id="30" creationId="{1ED0E309-2540-4027-946A-6BDB427850FB}"/>
          </ac:spMkLst>
        </pc:spChg>
        <pc:spChg chg="add mod">
          <ac:chgData name="ソンサニット　プッサヤ" userId="S::p-sornsnit@orj.co.jp::5e94cef1-98fd-4cb6-b089-204ed5b0ff8c" providerId="AD" clId="Web-{EA99C049-C947-89BB-C751-8C8DEB0BB4D6}" dt="2021-02-06T07:38:32.075" v="1651" actId="14100"/>
          <ac:spMkLst>
            <pc:docMk/>
            <pc:sldMk cId="1437502234" sldId="434"/>
            <ac:spMk id="32" creationId="{87D4740E-32E1-4559-9222-250C40F1F6E8}"/>
          </ac:spMkLst>
        </pc:spChg>
        <pc:spChg chg="add mod">
          <ac:chgData name="ソンサニット　プッサヤ" userId="S::p-sornsnit@orj.co.jp::5e94cef1-98fd-4cb6-b089-204ed5b0ff8c" providerId="AD" clId="Web-{EA99C049-C947-89BB-C751-8C8DEB0BB4D6}" dt="2021-02-06T07:43:52.129" v="1717" actId="1076"/>
          <ac:spMkLst>
            <pc:docMk/>
            <pc:sldMk cId="1437502234" sldId="434"/>
            <ac:spMk id="34" creationId="{DD488BB3-18BA-43F7-A482-FC18F8319322}"/>
          </ac:spMkLst>
        </pc:spChg>
        <pc:spChg chg="add mod">
          <ac:chgData name="ソンサニット　プッサヤ" userId="S::p-sornsnit@orj.co.jp::5e94cef1-98fd-4cb6-b089-204ed5b0ff8c" providerId="AD" clId="Web-{EA99C049-C947-89BB-C751-8C8DEB0BB4D6}" dt="2021-02-06T07:39:19.029" v="1664" actId="1076"/>
          <ac:spMkLst>
            <pc:docMk/>
            <pc:sldMk cId="1437502234" sldId="434"/>
            <ac:spMk id="36" creationId="{3A59FDC6-040D-4C76-8B81-45081D6AE37C}"/>
          </ac:spMkLst>
        </pc:spChg>
        <pc:spChg chg="add mod">
          <ac:chgData name="ソンサニット　プッサヤ" userId="S::p-sornsnit@orj.co.jp::5e94cef1-98fd-4cb6-b089-204ed5b0ff8c" providerId="AD" clId="Web-{EA99C049-C947-89BB-C751-8C8DEB0BB4D6}" dt="2021-02-06T07:39:28.967" v="1665" actId="1076"/>
          <ac:spMkLst>
            <pc:docMk/>
            <pc:sldMk cId="1437502234" sldId="434"/>
            <ac:spMk id="38" creationId="{382173D4-B30A-42B4-9486-4DE11485816A}"/>
          </ac:spMkLst>
        </pc:spChg>
        <pc:spChg chg="add mod">
          <ac:chgData name="ソンサニット　プッサヤ" userId="S::p-sornsnit@orj.co.jp::5e94cef1-98fd-4cb6-b089-204ed5b0ff8c" providerId="AD" clId="Web-{EA99C049-C947-89BB-C751-8C8DEB0BB4D6}" dt="2021-02-06T07:39:13.763" v="1662" actId="1076"/>
          <ac:spMkLst>
            <pc:docMk/>
            <pc:sldMk cId="1437502234" sldId="434"/>
            <ac:spMk id="40" creationId="{35F1E7FC-9297-4BCF-A50E-753F345F50B8}"/>
          </ac:spMkLst>
        </pc:spChg>
        <pc:spChg chg="add mod">
          <ac:chgData name="ソンサニット　プッサヤ" userId="S::p-sornsnit@orj.co.jp::5e94cef1-98fd-4cb6-b089-204ed5b0ff8c" providerId="AD" clId="Web-{EA99C049-C947-89BB-C751-8C8DEB0BB4D6}" dt="2021-02-06T07:40:07.561" v="1676" actId="1076"/>
          <ac:spMkLst>
            <pc:docMk/>
            <pc:sldMk cId="1437502234" sldId="434"/>
            <ac:spMk id="42" creationId="{72FB2E5E-0C6A-45D4-82E9-C8D1CB48D08A}"/>
          </ac:spMkLst>
        </pc:spChg>
        <pc:spChg chg="add mod">
          <ac:chgData name="ソンサニット　プッサヤ" userId="S::p-sornsnit@orj.co.jp::5e94cef1-98fd-4cb6-b089-204ed5b0ff8c" providerId="AD" clId="Web-{EA99C049-C947-89BB-C751-8C8DEB0BB4D6}" dt="2021-02-06T07:40:09.733" v="1677" actId="1076"/>
          <ac:spMkLst>
            <pc:docMk/>
            <pc:sldMk cId="1437502234" sldId="434"/>
            <ac:spMk id="44" creationId="{62B201AD-EF07-4342-B219-E0F349A1A383}"/>
          </ac:spMkLst>
        </pc:spChg>
        <pc:spChg chg="add mod">
          <ac:chgData name="ソンサニット　プッサヤ" userId="S::p-sornsnit@orj.co.jp::5e94cef1-98fd-4cb6-b089-204ed5b0ff8c" providerId="AD" clId="Web-{EA99C049-C947-89BB-C751-8C8DEB0BB4D6}" dt="2021-02-06T07:59:56.121" v="1919" actId="1076"/>
          <ac:spMkLst>
            <pc:docMk/>
            <pc:sldMk cId="1437502234" sldId="434"/>
            <ac:spMk id="46" creationId="{79A1B22A-3B0D-4F52-AFC2-8B8C6002FC9F}"/>
          </ac:spMkLst>
        </pc:spChg>
        <pc:spChg chg="add mod">
          <ac:chgData name="ソンサニット　プッサヤ" userId="S::p-sornsnit@orj.co.jp::5e94cef1-98fd-4cb6-b089-204ed5b0ff8c" providerId="AD" clId="Web-{EA99C049-C947-89BB-C751-8C8DEB0BB4D6}" dt="2021-02-06T08:00:09.652" v="1921" actId="1076"/>
          <ac:spMkLst>
            <pc:docMk/>
            <pc:sldMk cId="1437502234" sldId="434"/>
            <ac:spMk id="48" creationId="{C9901CB6-C2FC-4C0B-BF11-374A14F9F839}"/>
          </ac:spMkLst>
        </pc:spChg>
        <pc:spChg chg="add mod">
          <ac:chgData name="ソンサニット　プッサヤ" userId="S::p-sornsnit@orj.co.jp::5e94cef1-98fd-4cb6-b089-204ed5b0ff8c" providerId="AD" clId="Web-{EA99C049-C947-89BB-C751-8C8DEB0BB4D6}" dt="2021-02-06T07:47:05.150" v="1758" actId="20577"/>
          <ac:spMkLst>
            <pc:docMk/>
            <pc:sldMk cId="1437502234" sldId="434"/>
            <ac:spMk id="50" creationId="{B4A9E40D-AD81-4018-AD48-669DB6D33455}"/>
          </ac:spMkLst>
        </pc:spChg>
        <pc:spChg chg="add mod">
          <ac:chgData name="ソンサニット　プッサヤ" userId="S::p-sornsnit@orj.co.jp::5e94cef1-98fd-4cb6-b089-204ed5b0ff8c" providerId="AD" clId="Web-{EA99C049-C947-89BB-C751-8C8DEB0BB4D6}" dt="2021-02-06T07:45:07.022" v="1745" actId="1076"/>
          <ac:spMkLst>
            <pc:docMk/>
            <pc:sldMk cId="1437502234" sldId="434"/>
            <ac:spMk id="52" creationId="{E003A602-2763-444F-9BDB-AC9A1B653D04}"/>
          </ac:spMkLst>
        </pc:spChg>
        <pc:picChg chg="add del mod">
          <ac:chgData name="ソンサニット　プッサヤ" userId="S::p-sornsnit@orj.co.jp::5e94cef1-98fd-4cb6-b089-204ed5b0ff8c" providerId="AD" clId="Web-{EA99C049-C947-89BB-C751-8C8DEB0BB4D6}" dt="2021-02-06T07:27:59.357" v="1530"/>
          <ac:picMkLst>
            <pc:docMk/>
            <pc:sldMk cId="1437502234" sldId="434"/>
            <ac:picMk id="2" creationId="{7A84917F-AB8A-49DF-A480-332F32DAF58B}"/>
          </ac:picMkLst>
        </pc:picChg>
        <pc:picChg chg="mod">
          <ac:chgData name="ソンサニット　プッサヤ" userId="S::p-sornsnit@orj.co.jp::5e94cef1-98fd-4cb6-b089-204ed5b0ff8c" providerId="AD" clId="Web-{EA99C049-C947-89BB-C751-8C8DEB0BB4D6}" dt="2021-02-06T07:43:31.004" v="1716" actId="1076"/>
          <ac:picMkLst>
            <pc:docMk/>
            <pc:sldMk cId="1437502234" sldId="434"/>
            <ac:picMk id="3" creationId="{00000000-0000-0000-0000-000000000000}"/>
          </ac:picMkLst>
        </pc:picChg>
      </pc:sldChg>
      <pc:sldChg chg="addSp delSp modSp">
        <pc:chgData name="ソンサニット　プッサヤ" userId="S::p-sornsnit@orj.co.jp::5e94cef1-98fd-4cb6-b089-204ed5b0ff8c" providerId="AD" clId="Web-{EA99C049-C947-89BB-C751-8C8DEB0BB4D6}" dt="2021-02-06T08:02:29.343" v="1969" actId="20577"/>
        <pc:sldMkLst>
          <pc:docMk/>
          <pc:sldMk cId="3072466316" sldId="435"/>
        </pc:sldMkLst>
        <pc:spChg chg="add mod">
          <ac:chgData name="ソンサニット　プッサヤ" userId="S::p-sornsnit@orj.co.jp::5e94cef1-98fd-4cb6-b089-204ed5b0ff8c" providerId="AD" clId="Web-{EA99C049-C947-89BB-C751-8C8DEB0BB4D6}" dt="2021-02-06T07:52:23.860" v="1808" actId="1076"/>
          <ac:spMkLst>
            <pc:docMk/>
            <pc:sldMk cId="3072466316" sldId="435"/>
            <ac:spMk id="3" creationId="{CE912060-CEE3-41ED-9331-F3A21EEDFD9C}"/>
          </ac:spMkLst>
        </pc:spChg>
        <pc:spChg chg="mod">
          <ac:chgData name="ソンサニット　プッサヤ" userId="S::p-sornsnit@orj.co.jp::5e94cef1-98fd-4cb6-b089-204ed5b0ff8c" providerId="AD" clId="Web-{EA99C049-C947-89BB-C751-8C8DEB0BB4D6}" dt="2021-02-06T07:48:46.558" v="1771" actId="1076"/>
          <ac:spMkLst>
            <pc:docMk/>
            <pc:sldMk cId="3072466316" sldId="435"/>
            <ac:spMk id="4" creationId="{00000000-0000-0000-0000-000000000000}"/>
          </ac:spMkLst>
        </pc:spChg>
        <pc:spChg chg="mod">
          <ac:chgData name="ソンサニット　プッサヤ" userId="S::p-sornsnit@orj.co.jp::5e94cef1-98fd-4cb6-b089-204ed5b0ff8c" providerId="AD" clId="Web-{EA99C049-C947-89BB-C751-8C8DEB0BB4D6}" dt="2021-02-06T08:02:29.343" v="1969" actId="20577"/>
          <ac:spMkLst>
            <pc:docMk/>
            <pc:sldMk cId="3072466316" sldId="435"/>
            <ac:spMk id="6" creationId="{00000000-0000-0000-0000-000000000000}"/>
          </ac:spMkLst>
        </pc:spChg>
        <pc:spChg chg="add mod">
          <ac:chgData name="ソンサニット　プッサヤ" userId="S::p-sornsnit@orj.co.jp::5e94cef1-98fd-4cb6-b089-204ed5b0ff8c" providerId="AD" clId="Web-{EA99C049-C947-89BB-C751-8C8DEB0BB4D6}" dt="2021-02-06T07:49:16.371" v="1776" actId="1076"/>
          <ac:spMkLst>
            <pc:docMk/>
            <pc:sldMk cId="3072466316" sldId="435"/>
            <ac:spMk id="8" creationId="{4A45954A-2009-45A5-9A47-0C2983A28FEC}"/>
          </ac:spMkLst>
        </pc:spChg>
        <pc:spChg chg="add mod">
          <ac:chgData name="ソンサニット　プッサヤ" userId="S::p-sornsnit@orj.co.jp::5e94cef1-98fd-4cb6-b089-204ed5b0ff8c" providerId="AD" clId="Web-{EA99C049-C947-89BB-C751-8C8DEB0BB4D6}" dt="2021-02-06T07:49:16.387" v="1777" actId="1076"/>
          <ac:spMkLst>
            <pc:docMk/>
            <pc:sldMk cId="3072466316" sldId="435"/>
            <ac:spMk id="12" creationId="{56F8A8CA-2FE0-48EE-BF16-0A9EDBC6F089}"/>
          </ac:spMkLst>
        </pc:spChg>
        <pc:spChg chg="add del mod">
          <ac:chgData name="ソンサニット　プッサヤ" userId="S::p-sornsnit@orj.co.jp::5e94cef1-98fd-4cb6-b089-204ed5b0ff8c" providerId="AD" clId="Web-{EA99C049-C947-89BB-C751-8C8DEB0BB4D6}" dt="2021-02-06T07:47:56.932" v="1759"/>
          <ac:spMkLst>
            <pc:docMk/>
            <pc:sldMk cId="3072466316" sldId="435"/>
            <ac:spMk id="14" creationId="{B4B8733F-CE48-4B0F-8C2D-62E98285C441}"/>
          </ac:spMkLst>
        </pc:spChg>
        <pc:spChg chg="mod">
          <ac:chgData name="ソンサニット　プッサヤ" userId="S::p-sornsnit@orj.co.jp::5e94cef1-98fd-4cb6-b089-204ed5b0ff8c" providerId="AD" clId="Web-{EA99C049-C947-89BB-C751-8C8DEB0BB4D6}" dt="2021-02-06T07:53:58.909" v="1825" actId="14100"/>
          <ac:spMkLst>
            <pc:docMk/>
            <pc:sldMk cId="3072466316" sldId="435"/>
            <ac:spMk id="16" creationId="{00000000-0000-0000-0000-000000000000}"/>
          </ac:spMkLst>
        </pc:spChg>
        <pc:spChg chg="add mod">
          <ac:chgData name="ソンサニット　プッサヤ" userId="S::p-sornsnit@orj.co.jp::5e94cef1-98fd-4cb6-b089-204ed5b0ff8c" providerId="AD" clId="Web-{EA99C049-C947-89BB-C751-8C8DEB0BB4D6}" dt="2021-02-06T07:52:26.298" v="1809" actId="1076"/>
          <ac:spMkLst>
            <pc:docMk/>
            <pc:sldMk cId="3072466316" sldId="435"/>
            <ac:spMk id="18" creationId="{3A5DB9D3-977C-4A17-A851-3C0B35DAB79F}"/>
          </ac:spMkLst>
        </pc:spChg>
        <pc:spChg chg="add del mod">
          <ac:chgData name="ソンサニット　プッサヤ" userId="S::p-sornsnit@orj.co.jp::5e94cef1-98fd-4cb6-b089-204ed5b0ff8c" providerId="AD" clId="Web-{EA99C049-C947-89BB-C751-8C8DEB0BB4D6}" dt="2021-02-06T07:52:28.938" v="1810" actId="1076"/>
          <ac:spMkLst>
            <pc:docMk/>
            <pc:sldMk cId="3072466316" sldId="435"/>
            <ac:spMk id="20" creationId="{F03F2931-219F-4CD7-9B76-A71C5BF30EAA}"/>
          </ac:spMkLst>
        </pc:spChg>
        <pc:spChg chg="add mod">
          <ac:chgData name="ソンサニット　プッサヤ" userId="S::p-sornsnit@orj.co.jp::5e94cef1-98fd-4cb6-b089-204ed5b0ff8c" providerId="AD" clId="Web-{EA99C049-C947-89BB-C751-8C8DEB0BB4D6}" dt="2021-02-06T07:49:16.403" v="1780" actId="1076"/>
          <ac:spMkLst>
            <pc:docMk/>
            <pc:sldMk cId="3072466316" sldId="435"/>
            <ac:spMk id="22" creationId="{2CE4AED7-354C-47C5-9227-01A7D28CFAFA}"/>
          </ac:spMkLst>
        </pc:spChg>
        <pc:spChg chg="add del mod">
          <ac:chgData name="ソンサニット　プッサヤ" userId="S::p-sornsnit@orj.co.jp::5e94cef1-98fd-4cb6-b089-204ed5b0ff8c" providerId="AD" clId="Web-{EA99C049-C947-89BB-C751-8C8DEB0BB4D6}" dt="2021-02-06T07:48:52.340" v="1773"/>
          <ac:spMkLst>
            <pc:docMk/>
            <pc:sldMk cId="3072466316" sldId="435"/>
            <ac:spMk id="24" creationId="{3B2DEEFE-6B74-4B38-89E8-EE068BD0438D}"/>
          </ac:spMkLst>
        </pc:spChg>
        <pc:spChg chg="add del mod">
          <ac:chgData name="ソンサニット　プッサヤ" userId="S::p-sornsnit@orj.co.jp::5e94cef1-98fd-4cb6-b089-204ed5b0ff8c" providerId="AD" clId="Web-{EA99C049-C947-89BB-C751-8C8DEB0BB4D6}" dt="2021-02-06T07:48:56.465" v="1774"/>
          <ac:spMkLst>
            <pc:docMk/>
            <pc:sldMk cId="3072466316" sldId="435"/>
            <ac:spMk id="26" creationId="{39456628-CB99-4B0A-B5B1-5F8D148233A1}"/>
          </ac:spMkLst>
        </pc:spChg>
        <pc:spChg chg="add mod">
          <ac:chgData name="ソンサニット　プッサヤ" userId="S::p-sornsnit@orj.co.jp::5e94cef1-98fd-4cb6-b089-204ed5b0ff8c" providerId="AD" clId="Web-{EA99C049-C947-89BB-C751-8C8DEB0BB4D6}" dt="2021-02-06T07:49:41.372" v="1784" actId="1076"/>
          <ac:spMkLst>
            <pc:docMk/>
            <pc:sldMk cId="3072466316" sldId="435"/>
            <ac:spMk id="28" creationId="{5E2B7AAA-CE9C-4A35-B703-1C3CEEBB5247}"/>
          </ac:spMkLst>
        </pc:spChg>
        <pc:spChg chg="add mod">
          <ac:chgData name="ソンサニット　プッサヤ" userId="S::p-sornsnit@orj.co.jp::5e94cef1-98fd-4cb6-b089-204ed5b0ff8c" providerId="AD" clId="Web-{EA99C049-C947-89BB-C751-8C8DEB0BB4D6}" dt="2021-02-06T07:52:21.063" v="1807" actId="1076"/>
          <ac:spMkLst>
            <pc:docMk/>
            <pc:sldMk cId="3072466316" sldId="435"/>
            <ac:spMk id="30" creationId="{E23E4D12-51C9-444C-9C6C-91FE90C88189}"/>
          </ac:spMkLst>
        </pc:spChg>
        <pc:spChg chg="add mod">
          <ac:chgData name="ソンサニット　プッサヤ" userId="S::p-sornsnit@orj.co.jp::5e94cef1-98fd-4cb6-b089-204ed5b0ff8c" providerId="AD" clId="Web-{EA99C049-C947-89BB-C751-8C8DEB0BB4D6}" dt="2021-02-06T07:52:18.485" v="1806" actId="1076"/>
          <ac:spMkLst>
            <pc:docMk/>
            <pc:sldMk cId="3072466316" sldId="435"/>
            <ac:spMk id="32" creationId="{1CE595A5-52E6-4E31-94B6-A8107E913136}"/>
          </ac:spMkLst>
        </pc:spChg>
        <pc:spChg chg="add mod">
          <ac:chgData name="ソンサニット　プッサヤ" userId="S::p-sornsnit@orj.co.jp::5e94cef1-98fd-4cb6-b089-204ed5b0ff8c" providerId="AD" clId="Web-{EA99C049-C947-89BB-C751-8C8DEB0BB4D6}" dt="2021-02-06T07:51:54.453" v="1804" actId="1076"/>
          <ac:spMkLst>
            <pc:docMk/>
            <pc:sldMk cId="3072466316" sldId="435"/>
            <ac:spMk id="34" creationId="{F69F3AE9-9E60-442E-9F53-B538FCE36B5E}"/>
          </ac:spMkLst>
        </pc:spChg>
        <pc:spChg chg="add mod">
          <ac:chgData name="ソンサニット　プッサヤ" userId="S::p-sornsnit@orj.co.jp::5e94cef1-98fd-4cb6-b089-204ed5b0ff8c" providerId="AD" clId="Web-{EA99C049-C947-89BB-C751-8C8DEB0BB4D6}" dt="2021-02-06T07:53:04.424" v="1817" actId="1076"/>
          <ac:spMkLst>
            <pc:docMk/>
            <pc:sldMk cId="3072466316" sldId="435"/>
            <ac:spMk id="36" creationId="{6DED1467-8E77-42A6-938A-EEB04515C3ED}"/>
          </ac:spMkLst>
        </pc:spChg>
        <pc:spChg chg="add mod">
          <ac:chgData name="ソンサニット　プッサヤ" userId="S::p-sornsnit@orj.co.jp::5e94cef1-98fd-4cb6-b089-204ed5b0ff8c" providerId="AD" clId="Web-{EA99C049-C947-89BB-C751-8C8DEB0BB4D6}" dt="2021-02-06T07:53:10.158" v="1820" actId="20577"/>
          <ac:spMkLst>
            <pc:docMk/>
            <pc:sldMk cId="3072466316" sldId="435"/>
            <ac:spMk id="38" creationId="{ED27E8D8-F424-4672-99B7-76599A52914C}"/>
          </ac:spMkLst>
        </pc:spChg>
        <pc:spChg chg="add mod">
          <ac:chgData name="ソンサニット　プッサヤ" userId="S::p-sornsnit@orj.co.jp::5e94cef1-98fd-4cb6-b089-204ed5b0ff8c" providerId="AD" clId="Web-{EA99C049-C947-89BB-C751-8C8DEB0BB4D6}" dt="2021-02-06T07:54:38.254" v="1835" actId="1076"/>
          <ac:spMkLst>
            <pc:docMk/>
            <pc:sldMk cId="3072466316" sldId="435"/>
            <ac:spMk id="40" creationId="{B46BFFC3-ED14-456A-9D07-C2CEF03083B0}"/>
          </ac:spMkLst>
        </pc:spChg>
        <pc:spChg chg="add mod">
          <ac:chgData name="ソンサニット　プッサヤ" userId="S::p-sornsnit@orj.co.jp::5e94cef1-98fd-4cb6-b089-204ed5b0ff8c" providerId="AD" clId="Web-{EA99C049-C947-89BB-C751-8C8DEB0BB4D6}" dt="2021-02-06T07:54:27.019" v="1831" actId="1076"/>
          <ac:spMkLst>
            <pc:docMk/>
            <pc:sldMk cId="3072466316" sldId="435"/>
            <ac:spMk id="42" creationId="{574AC79D-CEBF-4869-B8F3-BFF3F7E81B41}"/>
          </ac:spMkLst>
        </pc:spChg>
        <pc:spChg chg="add mod">
          <ac:chgData name="ソンサニット　プッサヤ" userId="S::p-sornsnit@orj.co.jp::5e94cef1-98fd-4cb6-b089-204ed5b0ff8c" providerId="AD" clId="Web-{EA99C049-C947-89BB-C751-8C8DEB0BB4D6}" dt="2021-02-06T07:54:35.332" v="1834" actId="1076"/>
          <ac:spMkLst>
            <pc:docMk/>
            <pc:sldMk cId="3072466316" sldId="435"/>
            <ac:spMk id="44" creationId="{CA53FCE1-868D-48B1-88A4-34178E77208C}"/>
          </ac:spMkLst>
        </pc:spChg>
        <pc:spChg chg="add mod">
          <ac:chgData name="ソンサニット　プッサヤ" userId="S::p-sornsnit@orj.co.jp::5e94cef1-98fd-4cb6-b089-204ed5b0ff8c" providerId="AD" clId="Web-{EA99C049-C947-89BB-C751-8C8DEB0BB4D6}" dt="2021-02-06T07:54:27.051" v="1833" actId="1076"/>
          <ac:spMkLst>
            <pc:docMk/>
            <pc:sldMk cId="3072466316" sldId="435"/>
            <ac:spMk id="46" creationId="{21D2BC6C-5495-4AAC-AD0D-09666F78BCA4}"/>
          </ac:spMkLst>
        </pc:spChg>
        <pc:spChg chg="add mod">
          <ac:chgData name="ソンサニット　プッサヤ" userId="S::p-sornsnit@orj.co.jp::5e94cef1-98fd-4cb6-b089-204ed5b0ff8c" providerId="AD" clId="Web-{EA99C049-C947-89BB-C751-8C8DEB0BB4D6}" dt="2021-02-06T07:55:41.271" v="1862" actId="14100"/>
          <ac:spMkLst>
            <pc:docMk/>
            <pc:sldMk cId="3072466316" sldId="435"/>
            <ac:spMk id="48" creationId="{1EB164C8-ADE8-4EBC-B046-83812865EC11}"/>
          </ac:spMkLst>
        </pc:spChg>
        <pc:spChg chg="add mod">
          <ac:chgData name="ソンサニット　プッサヤ" userId="S::p-sornsnit@orj.co.jp::5e94cef1-98fd-4cb6-b089-204ed5b0ff8c" providerId="AD" clId="Web-{EA99C049-C947-89BB-C751-8C8DEB0BB4D6}" dt="2021-02-06T07:56:05.787" v="1872" actId="1076"/>
          <ac:spMkLst>
            <pc:docMk/>
            <pc:sldMk cId="3072466316" sldId="435"/>
            <ac:spMk id="50" creationId="{8A558512-349C-4903-BB3C-622E94D6DEA8}"/>
          </ac:spMkLst>
        </pc:spChg>
        <pc:spChg chg="add mod">
          <ac:chgData name="ソンサニット　プッサヤ" userId="S::p-sornsnit@orj.co.jp::5e94cef1-98fd-4cb6-b089-204ed5b0ff8c" providerId="AD" clId="Web-{EA99C049-C947-89BB-C751-8C8DEB0BB4D6}" dt="2021-02-06T07:57:39.024" v="1900" actId="1076"/>
          <ac:spMkLst>
            <pc:docMk/>
            <pc:sldMk cId="3072466316" sldId="435"/>
            <ac:spMk id="52" creationId="{944C6C87-ABB2-417F-9AF1-9AE3FFAF22A5}"/>
          </ac:spMkLst>
        </pc:spChg>
        <pc:spChg chg="add mod">
          <ac:chgData name="ソンサニット　プッサヤ" userId="S::p-sornsnit@orj.co.jp::5e94cef1-98fd-4cb6-b089-204ed5b0ff8c" providerId="AD" clId="Web-{EA99C049-C947-89BB-C751-8C8DEB0BB4D6}" dt="2021-02-06T07:57:49.477" v="1903" actId="14100"/>
          <ac:spMkLst>
            <pc:docMk/>
            <pc:sldMk cId="3072466316" sldId="435"/>
            <ac:spMk id="54" creationId="{8FBF60A1-6147-45F6-A5C9-B82B6FCB73DD}"/>
          </ac:spMkLst>
        </pc:spChg>
        <pc:picChg chg="add del mod">
          <ac:chgData name="ソンサニット　プッサヤ" userId="S::p-sornsnit@orj.co.jp::5e94cef1-98fd-4cb6-b089-204ed5b0ff8c" providerId="AD" clId="Web-{EA99C049-C947-89BB-C751-8C8DEB0BB4D6}" dt="2021-02-06T07:09:44.378" v="1181"/>
          <ac:picMkLst>
            <pc:docMk/>
            <pc:sldMk cId="3072466316" sldId="435"/>
            <ac:picMk id="2" creationId="{A96C3EA5-61A7-431D-A4C0-FEE229670D27}"/>
          </ac:picMkLst>
        </pc:picChg>
        <pc:picChg chg="mod">
          <ac:chgData name="ソンサニット　プッサヤ" userId="S::p-sornsnit@orj.co.jp::5e94cef1-98fd-4cb6-b089-204ed5b0ff8c" providerId="AD" clId="Web-{EA99C049-C947-89BB-C751-8C8DEB0BB4D6}" dt="2021-02-06T07:50:31.139" v="1793" actId="1076"/>
          <ac:picMkLst>
            <pc:docMk/>
            <pc:sldMk cId="3072466316" sldId="435"/>
            <ac:picMk id="5" creationId="{00000000-0000-0000-0000-000000000000}"/>
          </ac:picMkLst>
        </pc:picChg>
      </pc:sldChg>
      <pc:sldChg chg="modSp">
        <pc:chgData name="ソンサニット　プッサヤ" userId="S::p-sornsnit@orj.co.jp::5e94cef1-98fd-4cb6-b089-204ed5b0ff8c" providerId="AD" clId="Web-{EA99C049-C947-89BB-C751-8C8DEB0BB4D6}" dt="2021-02-06T05:59:10.688" v="153" actId="20577"/>
        <pc:sldMkLst>
          <pc:docMk/>
          <pc:sldMk cId="2269213389" sldId="436"/>
        </pc:sldMkLst>
        <pc:spChg chg="mod">
          <ac:chgData name="ソンサニット　プッサヤ" userId="S::p-sornsnit@orj.co.jp::5e94cef1-98fd-4cb6-b089-204ed5b0ff8c" providerId="AD" clId="Web-{EA99C049-C947-89BB-C751-8C8DEB0BB4D6}" dt="2021-02-06T05:54:10.181" v="126" actId="20577"/>
          <ac:spMkLst>
            <pc:docMk/>
            <pc:sldMk cId="2269213389" sldId="436"/>
            <ac:spMk id="6" creationId="{00000000-0000-0000-0000-000000000000}"/>
          </ac:spMkLst>
        </pc:spChg>
        <pc:spChg chg="mod">
          <ac:chgData name="ソンサニット　プッサヤ" userId="S::p-sornsnit@orj.co.jp::5e94cef1-98fd-4cb6-b089-204ed5b0ff8c" providerId="AD" clId="Web-{EA99C049-C947-89BB-C751-8C8DEB0BB4D6}" dt="2021-02-06T05:57:42.514" v="146" actId="1076"/>
          <ac:spMkLst>
            <pc:docMk/>
            <pc:sldMk cId="2269213389" sldId="436"/>
            <ac:spMk id="22" creationId="{00000000-0000-0000-0000-000000000000}"/>
          </ac:spMkLst>
        </pc:spChg>
        <pc:spChg chg="mod">
          <ac:chgData name="ソンサニット　プッサヤ" userId="S::p-sornsnit@orj.co.jp::5e94cef1-98fd-4cb6-b089-204ed5b0ff8c" providerId="AD" clId="Web-{EA99C049-C947-89BB-C751-8C8DEB0BB4D6}" dt="2021-02-06T05:59:10.688" v="153" actId="20577"/>
          <ac:spMkLst>
            <pc:docMk/>
            <pc:sldMk cId="2269213389" sldId="436"/>
            <ac:spMk id="23" creationId="{00000000-0000-0000-0000-000000000000}"/>
          </ac:spMkLst>
        </pc:spChg>
      </pc:sldChg>
      <pc:sldChg chg="addSp modSp">
        <pc:chgData name="ソンサニット　プッサヤ" userId="S::p-sornsnit@orj.co.jp::5e94cef1-98fd-4cb6-b089-204ed5b0ff8c" providerId="AD" clId="Web-{EA99C049-C947-89BB-C751-8C8DEB0BB4D6}" dt="2021-02-06T05:53:27.274" v="114" actId="20577"/>
        <pc:sldMkLst>
          <pc:docMk/>
          <pc:sldMk cId="835731203" sldId="437"/>
        </pc:sldMkLst>
        <pc:spChg chg="add mod">
          <ac:chgData name="ソンサニット　プッサヤ" userId="S::p-sornsnit@orj.co.jp::5e94cef1-98fd-4cb6-b089-204ed5b0ff8c" providerId="AD" clId="Web-{EA99C049-C947-89BB-C751-8C8DEB0BB4D6}" dt="2021-02-06T05:48:59.033" v="59" actId="1076"/>
          <ac:spMkLst>
            <pc:docMk/>
            <pc:sldMk cId="835731203" sldId="437"/>
            <ac:spMk id="2" creationId="{F29B76F2-B289-42F7-887C-2BA45B9C683A}"/>
          </ac:spMkLst>
        </pc:spChg>
        <pc:spChg chg="mod">
          <ac:chgData name="ソンサニット　プッサヤ" userId="S::p-sornsnit@orj.co.jp::5e94cef1-98fd-4cb6-b089-204ed5b0ff8c" providerId="AD" clId="Web-{EA99C049-C947-89BB-C751-8C8DEB0BB4D6}" dt="2021-02-06T05:53:27.274" v="114" actId="20577"/>
          <ac:spMkLst>
            <pc:docMk/>
            <pc:sldMk cId="835731203" sldId="437"/>
            <ac:spMk id="6" creationId="{00000000-0000-0000-0000-000000000000}"/>
          </ac:spMkLst>
        </pc:spChg>
        <pc:spChg chg="add mod">
          <ac:chgData name="ソンサニット　プッサヤ" userId="S::p-sornsnit@orj.co.jp::5e94cef1-98fd-4cb6-b089-204ed5b0ff8c" providerId="AD" clId="Web-{EA99C049-C947-89BB-C751-8C8DEB0BB4D6}" dt="2021-02-06T05:51:07.505" v="90" actId="1076"/>
          <ac:spMkLst>
            <pc:docMk/>
            <pc:sldMk cId="835731203" sldId="437"/>
            <ac:spMk id="10" creationId="{22C25E94-1685-4B51-8A6E-DCD9F4AF621D}"/>
          </ac:spMkLst>
        </pc:spChg>
        <pc:spChg chg="add mod">
          <ac:chgData name="ソンサニット　プッサヤ" userId="S::p-sornsnit@orj.co.jp::5e94cef1-98fd-4cb6-b089-204ed5b0ff8c" providerId="AD" clId="Web-{EA99C049-C947-89BB-C751-8C8DEB0BB4D6}" dt="2021-02-06T05:50:31.160" v="86" actId="1076"/>
          <ac:spMkLst>
            <pc:docMk/>
            <pc:sldMk cId="835731203" sldId="437"/>
            <ac:spMk id="14" creationId="{B0CC44EF-85F5-47E4-9D48-D7C0929117FA}"/>
          </ac:spMkLst>
        </pc:spChg>
        <pc:spChg chg="add mod">
          <ac:chgData name="ソンサニット　プッサヤ" userId="S::p-sornsnit@orj.co.jp::5e94cef1-98fd-4cb6-b089-204ed5b0ff8c" providerId="AD" clId="Web-{EA99C049-C947-89BB-C751-8C8DEB0BB4D6}" dt="2021-02-06T05:49:48.113" v="72" actId="1076"/>
          <ac:spMkLst>
            <pc:docMk/>
            <pc:sldMk cId="835731203" sldId="437"/>
            <ac:spMk id="15" creationId="{73D5AD11-7748-4EDB-9011-7D48F5898DF6}"/>
          </ac:spMkLst>
        </pc:spChg>
        <pc:spChg chg="mod">
          <ac:chgData name="ソンサニット　プッサヤ" userId="S::p-sornsnit@orj.co.jp::5e94cef1-98fd-4cb6-b089-204ed5b0ff8c" providerId="AD" clId="Web-{EA99C049-C947-89BB-C751-8C8DEB0BB4D6}" dt="2021-02-06T05:50:58.974" v="88" actId="20577"/>
          <ac:spMkLst>
            <pc:docMk/>
            <pc:sldMk cId="835731203" sldId="437"/>
            <ac:spMk id="16" creationId="{00000000-0000-0000-0000-000000000000}"/>
          </ac:spMkLst>
        </pc:spChg>
        <pc:spChg chg="add mod">
          <ac:chgData name="ソンサニット　プッサヤ" userId="S::p-sornsnit@orj.co.jp::5e94cef1-98fd-4cb6-b089-204ed5b0ff8c" providerId="AD" clId="Web-{EA99C049-C947-89BB-C751-8C8DEB0BB4D6}" dt="2021-02-06T05:51:05.630" v="89" actId="1076"/>
          <ac:spMkLst>
            <pc:docMk/>
            <pc:sldMk cId="835731203" sldId="437"/>
            <ac:spMk id="17" creationId="{E801396D-0E9F-473A-8BE5-F3FC21A64474}"/>
          </ac:spMkLst>
        </pc:spChg>
      </pc:sldChg>
      <pc:sldChg chg="modSp">
        <pc:chgData name="ソンサニット　プッサヤ" userId="S::p-sornsnit@orj.co.jp::5e94cef1-98fd-4cb6-b089-204ed5b0ff8c" providerId="AD" clId="Web-{EA99C049-C947-89BB-C751-8C8DEB0BB4D6}" dt="2021-02-06T05:53:39.555" v="118" actId="20577"/>
        <pc:sldMkLst>
          <pc:docMk/>
          <pc:sldMk cId="3350660847" sldId="438"/>
        </pc:sldMkLst>
        <pc:spChg chg="mod">
          <ac:chgData name="ソンサニット　プッサヤ" userId="S::p-sornsnit@orj.co.jp::5e94cef1-98fd-4cb6-b089-204ed5b0ff8c" providerId="AD" clId="Web-{EA99C049-C947-89BB-C751-8C8DEB0BB4D6}" dt="2021-02-06T05:53:39.555" v="118" actId="20577"/>
          <ac:spMkLst>
            <pc:docMk/>
            <pc:sldMk cId="3350660847" sldId="438"/>
            <ac:spMk id="6" creationId="{00000000-0000-0000-0000-000000000000}"/>
          </ac:spMkLst>
        </pc:spChg>
      </pc:sldChg>
      <pc:sldChg chg="modSp">
        <pc:chgData name="ソンサニット　プッサヤ" userId="S::p-sornsnit@orj.co.jp::5e94cef1-98fd-4cb6-b089-204ed5b0ff8c" providerId="AD" clId="Web-{EA99C049-C947-89BB-C751-8C8DEB0BB4D6}" dt="2021-02-06T08:03:24.891" v="1970" actId="1076"/>
        <pc:sldMkLst>
          <pc:docMk/>
          <pc:sldMk cId="438995957" sldId="467"/>
        </pc:sldMkLst>
        <pc:spChg chg="mod">
          <ac:chgData name="ソンサニット　プッサヤ" userId="S::p-sornsnit@orj.co.jp::5e94cef1-98fd-4cb6-b089-204ed5b0ff8c" providerId="AD" clId="Web-{EA99C049-C947-89BB-C751-8C8DEB0BB4D6}" dt="2021-02-06T08:00:40.606" v="1927" actId="20577"/>
          <ac:spMkLst>
            <pc:docMk/>
            <pc:sldMk cId="438995957" sldId="467"/>
            <ac:spMk id="6" creationId="{00000000-0000-0000-0000-000000000000}"/>
          </ac:spMkLst>
        </pc:spChg>
        <pc:picChg chg="mod">
          <ac:chgData name="ソンサニット　プッサヤ" userId="S::p-sornsnit@orj.co.jp::5e94cef1-98fd-4cb6-b089-204ed5b0ff8c" providerId="AD" clId="Web-{EA99C049-C947-89BB-C751-8C8DEB0BB4D6}" dt="2021-02-06T08:03:24.891" v="1970" actId="1076"/>
          <ac:picMkLst>
            <pc:docMk/>
            <pc:sldMk cId="438995957" sldId="467"/>
            <ac:picMk id="3" creationId="{00000000-0000-0000-0000-000000000000}"/>
          </ac:picMkLst>
        </pc:picChg>
      </pc:sldChg>
      <pc:sldChg chg="modSp">
        <pc:chgData name="ソンサニット　プッサヤ" userId="S::p-sornsnit@orj.co.jp::5e94cef1-98fd-4cb6-b089-204ed5b0ff8c" providerId="AD" clId="Web-{EA99C049-C947-89BB-C751-8C8DEB0BB4D6}" dt="2021-02-06T08:00:52.731" v="1933" actId="20577"/>
        <pc:sldMkLst>
          <pc:docMk/>
          <pc:sldMk cId="3788313390" sldId="468"/>
        </pc:sldMkLst>
        <pc:spChg chg="mod">
          <ac:chgData name="ソンサニット　プッサヤ" userId="S::p-sornsnit@orj.co.jp::5e94cef1-98fd-4cb6-b089-204ed5b0ff8c" providerId="AD" clId="Web-{EA99C049-C947-89BB-C751-8C8DEB0BB4D6}" dt="2021-02-06T08:00:52.731" v="1933" actId="20577"/>
          <ac:spMkLst>
            <pc:docMk/>
            <pc:sldMk cId="3788313390" sldId="468"/>
            <ac:spMk id="6" creationId="{00000000-0000-0000-0000-000000000000}"/>
          </ac:spMkLst>
        </pc:spChg>
      </pc:sldChg>
    </pc:docChg>
  </pc:docChgLst>
  <pc:docChgLst>
    <pc:chgData name="ソンサニット　プッサヤ" userId="S::p-sornsnit@orj.co.jp::5e94cef1-98fd-4cb6-b089-204ed5b0ff8c" providerId="AD" clId="Web-{DEE10BC5-27CE-8D0C-3810-3518F2F586A5}"/>
    <pc:docChg chg="modSld">
      <pc:chgData name="ソンサニット　プッサヤ" userId="S::p-sornsnit@orj.co.jp::5e94cef1-98fd-4cb6-b089-204ed5b0ff8c" providerId="AD" clId="Web-{DEE10BC5-27CE-8D0C-3810-3518F2F586A5}" dt="2021-02-05T03:42:19.050" v="958"/>
      <pc:docMkLst>
        <pc:docMk/>
      </pc:docMkLst>
      <pc:sldChg chg="modSp">
        <pc:chgData name="ソンサニット　プッサヤ" userId="S::p-sornsnit@orj.co.jp::5e94cef1-98fd-4cb6-b089-204ed5b0ff8c" providerId="AD" clId="Web-{DEE10BC5-27CE-8D0C-3810-3518F2F586A5}" dt="2021-02-05T03:29:58.331" v="877" actId="20577"/>
        <pc:sldMkLst>
          <pc:docMk/>
          <pc:sldMk cId="3885933687" sldId="342"/>
        </pc:sldMkLst>
        <pc:spChg chg="mod">
          <ac:chgData name="ソンサニット　プッサヤ" userId="S::p-sornsnit@orj.co.jp::5e94cef1-98fd-4cb6-b089-204ed5b0ff8c" providerId="AD" clId="Web-{DEE10BC5-27CE-8D0C-3810-3518F2F586A5}" dt="2021-02-05T03:29:58.331" v="877" actId="20577"/>
          <ac:spMkLst>
            <pc:docMk/>
            <pc:sldMk cId="3885933687" sldId="342"/>
            <ac:spMk id="2" creationId="{00000000-0000-0000-0000-000000000000}"/>
          </ac:spMkLst>
        </pc:spChg>
      </pc:sldChg>
      <pc:sldChg chg="addSp delSp modSp">
        <pc:chgData name="ソンサニット　プッサヤ" userId="S::p-sornsnit@orj.co.jp::5e94cef1-98fd-4cb6-b089-204ed5b0ff8c" providerId="AD" clId="Web-{DEE10BC5-27CE-8D0C-3810-3518F2F586A5}" dt="2021-02-05T03:01:02.871" v="714" actId="1076"/>
        <pc:sldMkLst>
          <pc:docMk/>
          <pc:sldMk cId="3025820401" sldId="388"/>
        </pc:sldMkLst>
        <pc:spChg chg="add del mod">
          <ac:chgData name="ソンサニット　プッサヤ" userId="S::p-sornsnit@orj.co.jp::5e94cef1-98fd-4cb6-b089-204ed5b0ff8c" providerId="AD" clId="Web-{DEE10BC5-27CE-8D0C-3810-3518F2F586A5}" dt="2021-02-05T02:56:56.631" v="709"/>
          <ac:spMkLst>
            <pc:docMk/>
            <pc:sldMk cId="3025820401" sldId="388"/>
            <ac:spMk id="3" creationId="{37FF93E3-1547-4DFC-9FD9-05B8F79FF474}"/>
          </ac:spMkLst>
        </pc:spChg>
        <pc:spChg chg="mod">
          <ac:chgData name="ソンサニット　プッサヤ" userId="S::p-sornsnit@orj.co.jp::5e94cef1-98fd-4cb6-b089-204ed5b0ff8c" providerId="AD" clId="Web-{DEE10BC5-27CE-8D0C-3810-3518F2F586A5}" dt="2021-02-05T02:40:05.780" v="613" actId="20577"/>
          <ac:spMkLst>
            <pc:docMk/>
            <pc:sldMk cId="3025820401" sldId="388"/>
            <ac:spMk id="4" creationId="{00000000-0000-0000-0000-000000000000}"/>
          </ac:spMkLst>
        </pc:spChg>
        <pc:spChg chg="mod">
          <ac:chgData name="ソンサニット　プッサヤ" userId="S::p-sornsnit@orj.co.jp::5e94cef1-98fd-4cb6-b089-204ed5b0ff8c" providerId="AD" clId="Web-{DEE10BC5-27CE-8D0C-3810-3518F2F586A5}" dt="2021-02-05T02:44:45.068" v="665" actId="20577"/>
          <ac:spMkLst>
            <pc:docMk/>
            <pc:sldMk cId="3025820401" sldId="388"/>
            <ac:spMk id="6" creationId="{00000000-0000-0000-0000-000000000000}"/>
          </ac:spMkLst>
        </pc:spChg>
        <pc:spChg chg="mod">
          <ac:chgData name="ソンサニット　プッサヤ" userId="S::p-sornsnit@orj.co.jp::5e94cef1-98fd-4cb6-b089-204ed5b0ff8c" providerId="AD" clId="Web-{DEE10BC5-27CE-8D0C-3810-3518F2F586A5}" dt="2021-02-05T02:13:34.840" v="467" actId="20577"/>
          <ac:spMkLst>
            <pc:docMk/>
            <pc:sldMk cId="3025820401" sldId="388"/>
            <ac:spMk id="7" creationId="{00000000-0000-0000-0000-000000000000}"/>
          </ac:spMkLst>
        </pc:spChg>
        <pc:picChg chg="del">
          <ac:chgData name="ソンサニット　プッサヤ" userId="S::p-sornsnit@orj.co.jp::5e94cef1-98fd-4cb6-b089-204ed5b0ff8c" providerId="AD" clId="Web-{DEE10BC5-27CE-8D0C-3810-3518F2F586A5}" dt="2021-02-05T02:56:50.787" v="706"/>
          <ac:picMkLst>
            <pc:docMk/>
            <pc:sldMk cId="3025820401" sldId="388"/>
            <ac:picMk id="2" creationId="{00000000-0000-0000-0000-000000000000}"/>
          </ac:picMkLst>
        </pc:picChg>
        <pc:picChg chg="add mod">
          <ac:chgData name="ソンサニット　プッサヤ" userId="S::p-sornsnit@orj.co.jp::5e94cef1-98fd-4cb6-b089-204ed5b0ff8c" providerId="AD" clId="Web-{DEE10BC5-27CE-8D0C-3810-3518F2F586A5}" dt="2021-02-05T03:01:02.871" v="714" actId="1076"/>
          <ac:picMkLst>
            <pc:docMk/>
            <pc:sldMk cId="3025820401" sldId="388"/>
            <ac:picMk id="5" creationId="{F0B916C9-86EA-48BA-B513-125F7914639D}"/>
          </ac:picMkLst>
        </pc:picChg>
      </pc:sldChg>
      <pc:sldChg chg="addSp modSp">
        <pc:chgData name="ソンサニット　プッサヤ" userId="S::p-sornsnit@orj.co.jp::5e94cef1-98fd-4cb6-b089-204ed5b0ff8c" providerId="AD" clId="Web-{DEE10BC5-27CE-8D0C-3810-3518F2F586A5}" dt="2021-02-05T02:48:16.307" v="705" actId="1076"/>
        <pc:sldMkLst>
          <pc:docMk/>
          <pc:sldMk cId="3994090976" sldId="389"/>
        </pc:sldMkLst>
        <pc:spChg chg="add mod">
          <ac:chgData name="ソンサニット　プッサヤ" userId="S::p-sornsnit@orj.co.jp::5e94cef1-98fd-4cb6-b089-204ed5b0ff8c" providerId="AD" clId="Web-{DEE10BC5-27CE-8D0C-3810-3518F2F586A5}" dt="2021-02-05T02:47:25.337" v="694" actId="14100"/>
          <ac:spMkLst>
            <pc:docMk/>
            <pc:sldMk cId="3994090976" sldId="389"/>
            <ac:spMk id="2" creationId="{1385A853-CF98-4C9B-B8D6-7D95E34E7B70}"/>
          </ac:spMkLst>
        </pc:spChg>
        <pc:spChg chg="mod">
          <ac:chgData name="ソンサニット　プッサヤ" userId="S::p-sornsnit@orj.co.jp::5e94cef1-98fd-4cb6-b089-204ed5b0ff8c" providerId="AD" clId="Web-{DEE10BC5-27CE-8D0C-3810-3518F2F586A5}" dt="2021-02-05T02:42:07.627" v="635" actId="20577"/>
          <ac:spMkLst>
            <pc:docMk/>
            <pc:sldMk cId="3994090976" sldId="389"/>
            <ac:spMk id="4" creationId="{00000000-0000-0000-0000-000000000000}"/>
          </ac:spMkLst>
        </pc:spChg>
        <pc:spChg chg="mod">
          <ac:chgData name="ソンサニット　プッサヤ" userId="S::p-sornsnit@orj.co.jp::5e94cef1-98fd-4cb6-b089-204ed5b0ff8c" providerId="AD" clId="Web-{DEE10BC5-27CE-8D0C-3810-3518F2F586A5}" dt="2021-02-05T02:43:07.284" v="647" actId="20577"/>
          <ac:spMkLst>
            <pc:docMk/>
            <pc:sldMk cId="3994090976" sldId="389"/>
            <ac:spMk id="6" creationId="{00000000-0000-0000-0000-000000000000}"/>
          </ac:spMkLst>
        </pc:spChg>
        <pc:spChg chg="add mod">
          <ac:chgData name="ソンサニット　プッサヤ" userId="S::p-sornsnit@orj.co.jp::5e94cef1-98fd-4cb6-b089-204ed5b0ff8c" providerId="AD" clId="Web-{DEE10BC5-27CE-8D0C-3810-3518F2F586A5}" dt="2021-02-05T02:48:16.307" v="705" actId="1076"/>
          <ac:spMkLst>
            <pc:docMk/>
            <pc:sldMk cId="3994090976" sldId="389"/>
            <ac:spMk id="8" creationId="{187239A9-907F-4D95-9887-F55CB10D2873}"/>
          </ac:spMkLst>
        </pc:spChg>
        <pc:spChg chg="mod">
          <ac:chgData name="ソンサニット　プッサヤ" userId="S::p-sornsnit@orj.co.jp::5e94cef1-98fd-4cb6-b089-204ed5b0ff8c" providerId="AD" clId="Web-{DEE10BC5-27CE-8D0C-3810-3518F2F586A5}" dt="2021-02-05T02:42:42.581" v="639" actId="20577"/>
          <ac:spMkLst>
            <pc:docMk/>
            <pc:sldMk cId="3994090976" sldId="389"/>
            <ac:spMk id="9" creationId="{00000000-0000-0000-0000-000000000000}"/>
          </ac:spMkLst>
        </pc:spChg>
        <pc:picChg chg="mod">
          <ac:chgData name="ソンサニット　プッサヤ" userId="S::p-sornsnit@orj.co.jp::5e94cef1-98fd-4cb6-b089-204ed5b0ff8c" providerId="AD" clId="Web-{DEE10BC5-27CE-8D0C-3810-3518F2F586A5}" dt="2021-02-05T02:47:58.775" v="702" actId="1076"/>
          <ac:picMkLst>
            <pc:docMk/>
            <pc:sldMk cId="3994090976" sldId="389"/>
            <ac:picMk id="3" creationId="{00000000-0000-0000-0000-000000000000}"/>
          </ac:picMkLst>
        </pc:picChg>
      </pc:sldChg>
      <pc:sldChg chg="modSp">
        <pc:chgData name="ソンサニット　プッサヤ" userId="S::p-sornsnit@orj.co.jp::5e94cef1-98fd-4cb6-b089-204ed5b0ff8c" providerId="AD" clId="Web-{DEE10BC5-27CE-8D0C-3810-3518F2F586A5}" dt="2021-02-05T02:45:02.631" v="667" actId="20577"/>
        <pc:sldMkLst>
          <pc:docMk/>
          <pc:sldMk cId="1756272180" sldId="390"/>
        </pc:sldMkLst>
        <pc:spChg chg="mod">
          <ac:chgData name="ソンサニット　プッサヤ" userId="S::p-sornsnit@orj.co.jp::5e94cef1-98fd-4cb6-b089-204ed5b0ff8c" providerId="AD" clId="Web-{DEE10BC5-27CE-8D0C-3810-3518F2F586A5}" dt="2021-02-05T02:43:28.379" v="649" actId="20577"/>
          <ac:spMkLst>
            <pc:docMk/>
            <pc:sldMk cId="1756272180" sldId="390"/>
            <ac:spMk id="4" creationId="{00000000-0000-0000-0000-000000000000}"/>
          </ac:spMkLst>
        </pc:spChg>
        <pc:spChg chg="mod">
          <ac:chgData name="ソンサニット　プッサヤ" userId="S::p-sornsnit@orj.co.jp::5e94cef1-98fd-4cb6-b089-204ed5b0ff8c" providerId="AD" clId="Web-{DEE10BC5-27CE-8D0C-3810-3518F2F586A5}" dt="2021-02-05T02:45:02.631" v="667" actId="20577"/>
          <ac:spMkLst>
            <pc:docMk/>
            <pc:sldMk cId="1756272180" sldId="390"/>
            <ac:spMk id="6" creationId="{00000000-0000-0000-0000-000000000000}"/>
          </ac:spMkLst>
        </pc:spChg>
        <pc:spChg chg="mod">
          <ac:chgData name="ソンサニット　プッサヤ" userId="S::p-sornsnit@orj.co.jp::5e94cef1-98fd-4cb6-b089-204ed5b0ff8c" providerId="AD" clId="Web-{DEE10BC5-27CE-8D0C-3810-3518F2F586A5}" dt="2021-02-05T02:43:53.536" v="651" actId="20577"/>
          <ac:spMkLst>
            <pc:docMk/>
            <pc:sldMk cId="1756272180" sldId="390"/>
            <ac:spMk id="9" creationId="{00000000-0000-0000-0000-000000000000}"/>
          </ac:spMkLst>
        </pc:spChg>
      </pc:sldChg>
      <pc:sldChg chg="modSp">
        <pc:chgData name="ソンサニット　プッサヤ" userId="S::p-sornsnit@orj.co.jp::5e94cef1-98fd-4cb6-b089-204ed5b0ff8c" providerId="AD" clId="Web-{DEE10BC5-27CE-8D0C-3810-3518F2F586A5}" dt="2021-02-05T03:20:27.757" v="833" actId="20577"/>
        <pc:sldMkLst>
          <pc:docMk/>
          <pc:sldMk cId="1890462770" sldId="391"/>
        </pc:sldMkLst>
        <pc:spChg chg="mod">
          <ac:chgData name="ソンサニット　プッサヤ" userId="S::p-sornsnit@orj.co.jp::5e94cef1-98fd-4cb6-b089-204ed5b0ff8c" providerId="AD" clId="Web-{DEE10BC5-27CE-8D0C-3810-3518F2F586A5}" dt="2021-02-05T03:01:50.060" v="716" actId="20577"/>
          <ac:spMkLst>
            <pc:docMk/>
            <pc:sldMk cId="1890462770" sldId="391"/>
            <ac:spMk id="4" creationId="{00000000-0000-0000-0000-000000000000}"/>
          </ac:spMkLst>
        </pc:spChg>
        <pc:spChg chg="mod">
          <ac:chgData name="ソンサニット　プッサヤ" userId="S::p-sornsnit@orj.co.jp::5e94cef1-98fd-4cb6-b089-204ed5b0ff8c" providerId="AD" clId="Web-{DEE10BC5-27CE-8D0C-3810-3518F2F586A5}" dt="2021-02-05T03:18:12.769" v="800" actId="20577"/>
          <ac:spMkLst>
            <pc:docMk/>
            <pc:sldMk cId="1890462770" sldId="391"/>
            <ac:spMk id="6" creationId="{00000000-0000-0000-0000-000000000000}"/>
          </ac:spMkLst>
        </pc:spChg>
        <pc:spChg chg="mod">
          <ac:chgData name="ソンサニット　プッサヤ" userId="S::p-sornsnit@orj.co.jp::5e94cef1-98fd-4cb6-b089-204ed5b0ff8c" providerId="AD" clId="Web-{DEE10BC5-27CE-8D0C-3810-3518F2F586A5}" dt="2021-02-05T03:20:27.757" v="833" actId="20577"/>
          <ac:spMkLst>
            <pc:docMk/>
            <pc:sldMk cId="1890462770" sldId="391"/>
            <ac:spMk id="9" creationId="{00000000-0000-0000-0000-000000000000}"/>
          </ac:spMkLst>
        </pc:spChg>
      </pc:sldChg>
      <pc:sldChg chg="addSp modSp">
        <pc:chgData name="ソンサニット　プッサヤ" userId="S::p-sornsnit@orj.co.jp::5e94cef1-98fd-4cb6-b089-204ed5b0ff8c" providerId="AD" clId="Web-{DEE10BC5-27CE-8D0C-3810-3518F2F586A5}" dt="2021-02-05T03:18:44.145" v="816" actId="20577"/>
        <pc:sldMkLst>
          <pc:docMk/>
          <pc:sldMk cId="1034046432" sldId="392"/>
        </pc:sldMkLst>
        <pc:spChg chg="add mod">
          <ac:chgData name="ソンサニット　プッサヤ" userId="S::p-sornsnit@orj.co.jp::5e94cef1-98fd-4cb6-b089-204ed5b0ff8c" providerId="AD" clId="Web-{DEE10BC5-27CE-8D0C-3810-3518F2F586A5}" dt="2021-02-05T03:17:41.144" v="794" actId="14100"/>
          <ac:spMkLst>
            <pc:docMk/>
            <pc:sldMk cId="1034046432" sldId="392"/>
            <ac:spMk id="2" creationId="{EA779BCC-6DB8-4BD2-89D0-65CA81673CC9}"/>
          </ac:spMkLst>
        </pc:spChg>
        <pc:spChg chg="mod">
          <ac:chgData name="ソンサニット　プッサヤ" userId="S::p-sornsnit@orj.co.jp::5e94cef1-98fd-4cb6-b089-204ed5b0ff8c" providerId="AD" clId="Web-{DEE10BC5-27CE-8D0C-3810-3518F2F586A5}" dt="2021-02-05T03:02:05.670" v="720" actId="20577"/>
          <ac:spMkLst>
            <pc:docMk/>
            <pc:sldMk cId="1034046432" sldId="392"/>
            <ac:spMk id="4" creationId="{00000000-0000-0000-0000-000000000000}"/>
          </ac:spMkLst>
        </pc:spChg>
        <pc:spChg chg="mod">
          <ac:chgData name="ソンサニット　プッサヤ" userId="S::p-sornsnit@orj.co.jp::5e94cef1-98fd-4cb6-b089-204ed5b0ff8c" providerId="AD" clId="Web-{DEE10BC5-27CE-8D0C-3810-3518F2F586A5}" dt="2021-02-05T03:18:44.145" v="816" actId="20577"/>
          <ac:spMkLst>
            <pc:docMk/>
            <pc:sldMk cId="1034046432" sldId="392"/>
            <ac:spMk id="6" creationId="{00000000-0000-0000-0000-000000000000}"/>
          </ac:spMkLst>
        </pc:spChg>
        <pc:spChg chg="mod">
          <ac:chgData name="ソンサニット　プッサヤ" userId="S::p-sornsnit@orj.co.jp::5e94cef1-98fd-4cb6-b089-204ed5b0ff8c" providerId="AD" clId="Web-{DEE10BC5-27CE-8D0C-3810-3518F2F586A5}" dt="2021-02-05T03:14:22.530" v="750" actId="20577"/>
          <ac:spMkLst>
            <pc:docMk/>
            <pc:sldMk cId="1034046432" sldId="392"/>
            <ac:spMk id="9" creationId="{00000000-0000-0000-0000-000000000000}"/>
          </ac:spMkLst>
        </pc:spChg>
      </pc:sldChg>
      <pc:sldChg chg="modSp">
        <pc:chgData name="ソンサニット　プッサヤ" userId="S::p-sornsnit@orj.co.jp::5e94cef1-98fd-4cb6-b089-204ed5b0ff8c" providerId="AD" clId="Web-{DEE10BC5-27CE-8D0C-3810-3518F2F586A5}" dt="2021-02-05T03:19:00.301" v="823" actId="20577"/>
        <pc:sldMkLst>
          <pc:docMk/>
          <pc:sldMk cId="3980289192" sldId="393"/>
        </pc:sldMkLst>
        <pc:spChg chg="mod">
          <ac:chgData name="ソンサニット　プッサヤ" userId="S::p-sornsnit@orj.co.jp::5e94cef1-98fd-4cb6-b089-204ed5b0ff8c" providerId="AD" clId="Web-{DEE10BC5-27CE-8D0C-3810-3518F2F586A5}" dt="2021-02-05T03:02:13.670" v="723" actId="20577"/>
          <ac:spMkLst>
            <pc:docMk/>
            <pc:sldMk cId="3980289192" sldId="393"/>
            <ac:spMk id="4" creationId="{00000000-0000-0000-0000-000000000000}"/>
          </ac:spMkLst>
        </pc:spChg>
        <pc:spChg chg="mod">
          <ac:chgData name="ソンサニット　プッサヤ" userId="S::p-sornsnit@orj.co.jp::5e94cef1-98fd-4cb6-b089-204ed5b0ff8c" providerId="AD" clId="Web-{DEE10BC5-27CE-8D0C-3810-3518F2F586A5}" dt="2021-02-05T03:19:00.301" v="823" actId="20577"/>
          <ac:spMkLst>
            <pc:docMk/>
            <pc:sldMk cId="3980289192" sldId="393"/>
            <ac:spMk id="6" creationId="{00000000-0000-0000-0000-000000000000}"/>
          </ac:spMkLst>
        </pc:spChg>
        <pc:spChg chg="mod">
          <ac:chgData name="ソンサニット　プッサヤ" userId="S::p-sornsnit@orj.co.jp::5e94cef1-98fd-4cb6-b089-204ed5b0ff8c" providerId="AD" clId="Web-{DEE10BC5-27CE-8D0C-3810-3518F2F586A5}" dt="2021-02-05T03:10:54.291" v="737" actId="20577"/>
          <ac:spMkLst>
            <pc:docMk/>
            <pc:sldMk cId="3980289192" sldId="393"/>
            <ac:spMk id="9" creationId="{00000000-0000-0000-0000-000000000000}"/>
          </ac:spMkLst>
        </pc:spChg>
      </pc:sldChg>
      <pc:sldChg chg="modSp">
        <pc:chgData name="ソンサニット　プッサヤ" userId="S::p-sornsnit@orj.co.jp::5e94cef1-98fd-4cb6-b089-204ed5b0ff8c" providerId="AD" clId="Web-{DEE10BC5-27CE-8D0C-3810-3518F2F586A5}" dt="2021-02-05T03:38:28.170" v="921"/>
        <pc:sldMkLst>
          <pc:docMk/>
          <pc:sldMk cId="3502839621" sldId="420"/>
        </pc:sldMkLst>
        <pc:spChg chg="mod">
          <ac:chgData name="ソンサニット　プッサヤ" userId="S::p-sornsnit@orj.co.jp::5e94cef1-98fd-4cb6-b089-204ed5b0ff8c" providerId="AD" clId="Web-{DEE10BC5-27CE-8D0C-3810-3518F2F586A5}" dt="2021-02-05T03:30:34.645" v="879" actId="20577"/>
          <ac:spMkLst>
            <pc:docMk/>
            <pc:sldMk cId="3502839621" sldId="420"/>
            <ac:spMk id="4" creationId="{00000000-0000-0000-0000-000000000000}"/>
          </ac:spMkLst>
        </pc:spChg>
        <pc:spChg chg="mod">
          <ac:chgData name="ソンサニット　プッサヤ" userId="S::p-sornsnit@orj.co.jp::5e94cef1-98fd-4cb6-b089-204ed5b0ff8c" providerId="AD" clId="Web-{DEE10BC5-27CE-8D0C-3810-3518F2F586A5}" dt="2021-02-05T03:38:28.170" v="921"/>
          <ac:spMkLst>
            <pc:docMk/>
            <pc:sldMk cId="3502839621" sldId="420"/>
            <ac:spMk id="6" creationId="{00000000-0000-0000-0000-000000000000}"/>
          </ac:spMkLst>
        </pc:spChg>
      </pc:sldChg>
      <pc:sldChg chg="modSp">
        <pc:chgData name="ソンサニット　プッサヤ" userId="S::p-sornsnit@orj.co.jp::5e94cef1-98fd-4cb6-b089-204ed5b0ff8c" providerId="AD" clId="Web-{DEE10BC5-27CE-8D0C-3810-3518F2F586A5}" dt="2021-02-05T03:38:56.202" v="930" actId="20577"/>
        <pc:sldMkLst>
          <pc:docMk/>
          <pc:sldMk cId="315870821" sldId="421"/>
        </pc:sldMkLst>
        <pc:spChg chg="mod">
          <ac:chgData name="ソンサニット　プッサヤ" userId="S::p-sornsnit@orj.co.jp::5e94cef1-98fd-4cb6-b089-204ed5b0ff8c" providerId="AD" clId="Web-{DEE10BC5-27CE-8D0C-3810-3518F2F586A5}" dt="2021-02-05T03:36:20.808" v="907" actId="20577"/>
          <ac:spMkLst>
            <pc:docMk/>
            <pc:sldMk cId="315870821" sldId="421"/>
            <ac:spMk id="4" creationId="{00000000-0000-0000-0000-000000000000}"/>
          </ac:spMkLst>
        </pc:spChg>
        <pc:spChg chg="mod">
          <ac:chgData name="ソンサニット　プッサヤ" userId="S::p-sornsnit@orj.co.jp::5e94cef1-98fd-4cb6-b089-204ed5b0ff8c" providerId="AD" clId="Web-{DEE10BC5-27CE-8D0C-3810-3518F2F586A5}" dt="2021-02-05T03:38:56.202" v="930" actId="20577"/>
          <ac:spMkLst>
            <pc:docMk/>
            <pc:sldMk cId="315870821" sldId="421"/>
            <ac:spMk id="6" creationId="{00000000-0000-0000-0000-000000000000}"/>
          </ac:spMkLst>
        </pc:spChg>
      </pc:sldChg>
      <pc:sldChg chg="modSp">
        <pc:chgData name="ソンサニット　プッサヤ" userId="S::p-sornsnit@orj.co.jp::5e94cef1-98fd-4cb6-b089-204ed5b0ff8c" providerId="AD" clId="Web-{DEE10BC5-27CE-8D0C-3810-3518F2F586A5}" dt="2021-02-05T03:39:45.469" v="951" actId="20577"/>
        <pc:sldMkLst>
          <pc:docMk/>
          <pc:sldMk cId="415257815" sldId="422"/>
        </pc:sldMkLst>
        <pc:spChg chg="mod">
          <ac:chgData name="ソンサニット　プッサヤ" userId="S::p-sornsnit@orj.co.jp::5e94cef1-98fd-4cb6-b089-204ed5b0ff8c" providerId="AD" clId="Web-{DEE10BC5-27CE-8D0C-3810-3518F2F586A5}" dt="2021-02-05T03:37:37.247" v="913" actId="20577"/>
          <ac:spMkLst>
            <pc:docMk/>
            <pc:sldMk cId="415257815" sldId="422"/>
            <ac:spMk id="4" creationId="{00000000-0000-0000-0000-000000000000}"/>
          </ac:spMkLst>
        </pc:spChg>
        <pc:spChg chg="mod">
          <ac:chgData name="ソンサニット　プッサヤ" userId="S::p-sornsnit@orj.co.jp::5e94cef1-98fd-4cb6-b089-204ed5b0ff8c" providerId="AD" clId="Web-{DEE10BC5-27CE-8D0C-3810-3518F2F586A5}" dt="2021-02-05T03:39:45.469" v="951" actId="20577"/>
          <ac:spMkLst>
            <pc:docMk/>
            <pc:sldMk cId="415257815" sldId="422"/>
            <ac:spMk id="6" creationId="{00000000-0000-0000-0000-000000000000}"/>
          </ac:spMkLst>
        </pc:spChg>
      </pc:sldChg>
      <pc:sldChg chg="addSp modSp">
        <pc:chgData name="ソンサニット　プッサヤ" userId="S::p-sornsnit@orj.co.jp::5e94cef1-98fd-4cb6-b089-204ed5b0ff8c" providerId="AD" clId="Web-{DEE10BC5-27CE-8D0C-3810-3518F2F586A5}" dt="2021-02-05T03:22:04.149" v="867" actId="1076"/>
        <pc:sldMkLst>
          <pc:docMk/>
          <pc:sldMk cId="1000721950" sldId="432"/>
        </pc:sldMkLst>
        <pc:spChg chg="mod">
          <ac:chgData name="ソンサニット　プッサヤ" userId="S::p-sornsnit@orj.co.jp::5e94cef1-98fd-4cb6-b089-204ed5b0ff8c" providerId="AD" clId="Web-{DEE10BC5-27CE-8D0C-3810-3518F2F586A5}" dt="2021-02-05T03:01:57.732" v="718" actId="20577"/>
          <ac:spMkLst>
            <pc:docMk/>
            <pc:sldMk cId="1000721950" sldId="432"/>
            <ac:spMk id="4" creationId="{00000000-0000-0000-0000-000000000000}"/>
          </ac:spMkLst>
        </pc:spChg>
        <pc:spChg chg="add mod">
          <ac:chgData name="ソンサニット　プッサヤ" userId="S::p-sornsnit@orj.co.jp::5e94cef1-98fd-4cb6-b089-204ed5b0ff8c" providerId="AD" clId="Web-{DEE10BC5-27CE-8D0C-3810-3518F2F586A5}" dt="2021-02-05T03:22:04.149" v="867" actId="1076"/>
          <ac:spMkLst>
            <pc:docMk/>
            <pc:sldMk cId="1000721950" sldId="432"/>
            <ac:spMk id="5" creationId="{1707EFA1-E8C8-4B4C-914F-153BB8E492A4}"/>
          </ac:spMkLst>
        </pc:spChg>
        <pc:spChg chg="mod">
          <ac:chgData name="ソンサニット　プッサヤ" userId="S::p-sornsnit@orj.co.jp::5e94cef1-98fd-4cb6-b089-204ed5b0ff8c" providerId="AD" clId="Web-{DEE10BC5-27CE-8D0C-3810-3518F2F586A5}" dt="2021-02-05T03:18:31.082" v="808" actId="20577"/>
          <ac:spMkLst>
            <pc:docMk/>
            <pc:sldMk cId="1000721950" sldId="432"/>
            <ac:spMk id="6" creationId="{00000000-0000-0000-0000-000000000000}"/>
          </ac:spMkLst>
        </pc:spChg>
        <pc:spChg chg="add mod">
          <ac:chgData name="ソンサニット　プッサヤ" userId="S::p-sornsnit@orj.co.jp::5e94cef1-98fd-4cb6-b089-204ed5b0ff8c" providerId="AD" clId="Web-{DEE10BC5-27CE-8D0C-3810-3518F2F586A5}" dt="2021-02-05T03:21:15.679" v="854" actId="1076"/>
          <ac:spMkLst>
            <pc:docMk/>
            <pc:sldMk cId="1000721950" sldId="432"/>
            <ac:spMk id="8" creationId="{96E37802-DE04-4C68-9EE8-698A60772D29}"/>
          </ac:spMkLst>
        </pc:spChg>
        <pc:spChg chg="mod">
          <ac:chgData name="ソンサニット　プッサヤ" userId="S::p-sornsnit@orj.co.jp::5e94cef1-98fd-4cb6-b089-204ed5b0ff8c" providerId="AD" clId="Web-{DEE10BC5-27CE-8D0C-3810-3518F2F586A5}" dt="2021-02-05T03:19:48.381" v="829" actId="20577"/>
          <ac:spMkLst>
            <pc:docMk/>
            <pc:sldMk cId="1000721950" sldId="432"/>
            <ac:spMk id="9" creationId="{00000000-0000-0000-0000-000000000000}"/>
          </ac:spMkLst>
        </pc:spChg>
        <pc:picChg chg="mod">
          <ac:chgData name="ソンサニット　プッサヤ" userId="S::p-sornsnit@orj.co.jp::5e94cef1-98fd-4cb6-b089-204ed5b0ff8c" providerId="AD" clId="Web-{DEE10BC5-27CE-8D0C-3810-3518F2F586A5}" dt="2021-02-05T03:19:41.115" v="827" actId="1076"/>
          <ac:picMkLst>
            <pc:docMk/>
            <pc:sldMk cId="1000721950" sldId="432"/>
            <ac:picMk id="2" creationId="{00000000-0000-0000-0000-000000000000}"/>
          </ac:picMkLst>
        </pc:picChg>
      </pc:sldChg>
      <pc:sldChg chg="addSp delSp modSp">
        <pc:chgData name="ソンサニット　プッサヤ" userId="S::p-sornsnit@orj.co.jp::5e94cef1-98fd-4cb6-b089-204ed5b0ff8c" providerId="AD" clId="Web-{DEE10BC5-27CE-8D0C-3810-3518F2F586A5}" dt="2021-02-05T03:42:19.050" v="958"/>
        <pc:sldMkLst>
          <pc:docMk/>
          <pc:sldMk cId="3573219180" sldId="439"/>
        </pc:sldMkLst>
        <pc:spChg chg="add del mod">
          <ac:chgData name="ソンサニット　プッサヤ" userId="S::p-sornsnit@orj.co.jp::5e94cef1-98fd-4cb6-b089-204ed5b0ff8c" providerId="AD" clId="Web-{DEE10BC5-27CE-8D0C-3810-3518F2F586A5}" dt="2021-02-05T03:42:19.050" v="958"/>
          <ac:spMkLst>
            <pc:docMk/>
            <pc:sldMk cId="3573219180" sldId="439"/>
            <ac:spMk id="2" creationId="{B169C36D-B4DB-4292-AF02-D33A3E8D3EEF}"/>
          </ac:spMkLst>
        </pc:spChg>
        <pc:spChg chg="mod">
          <ac:chgData name="ソンサニット　プッサヤ" userId="S::p-sornsnit@orj.co.jp::5e94cef1-98fd-4cb6-b089-204ed5b0ff8c" providerId="AD" clId="Web-{DEE10BC5-27CE-8D0C-3810-3518F2F586A5}" dt="2021-02-05T03:36:41.949" v="908" actId="20577"/>
          <ac:spMkLst>
            <pc:docMk/>
            <pc:sldMk cId="3573219180" sldId="439"/>
            <ac:spMk id="4" creationId="{00000000-0000-0000-0000-000000000000}"/>
          </ac:spMkLst>
        </pc:spChg>
        <pc:spChg chg="mod">
          <ac:chgData name="ソンサニット　プッサヤ" userId="S::p-sornsnit@orj.co.jp::5e94cef1-98fd-4cb6-b089-204ed5b0ff8c" providerId="AD" clId="Web-{DEE10BC5-27CE-8D0C-3810-3518F2F586A5}" dt="2021-02-05T03:39:25.578" v="941" actId="20577"/>
          <ac:spMkLst>
            <pc:docMk/>
            <pc:sldMk cId="3573219180" sldId="439"/>
            <ac:spMk id="6" creationId="{00000000-0000-0000-0000-000000000000}"/>
          </ac:spMkLst>
        </pc:spChg>
      </pc:sldChg>
      <pc:sldChg chg="modSp">
        <pc:chgData name="ソンサニット　プッサヤ" userId="S::p-sornsnit@orj.co.jp::5e94cef1-98fd-4cb6-b089-204ed5b0ff8c" providerId="AD" clId="Web-{DEE10BC5-27CE-8D0C-3810-3518F2F586A5}" dt="2021-02-05T01:38:28.202" v="0" actId="1076"/>
        <pc:sldMkLst>
          <pc:docMk/>
          <pc:sldMk cId="3935259976" sldId="456"/>
        </pc:sldMkLst>
        <pc:spChg chg="mod">
          <ac:chgData name="ソンサニット　プッサヤ" userId="S::p-sornsnit@orj.co.jp::5e94cef1-98fd-4cb6-b089-204ed5b0ff8c" providerId="AD" clId="Web-{DEE10BC5-27CE-8D0C-3810-3518F2F586A5}" dt="2021-02-05T01:38:28.202" v="0" actId="1076"/>
          <ac:spMkLst>
            <pc:docMk/>
            <pc:sldMk cId="3935259976" sldId="456"/>
            <ac:spMk id="9" creationId="{00000000-0000-0000-0000-000000000000}"/>
          </ac:spMkLst>
        </pc:spChg>
      </pc:sldChg>
      <pc:sldChg chg="modSp">
        <pc:chgData name="ソンサニット　プッサヤ" userId="S::p-sornsnit@orj.co.jp::5e94cef1-98fd-4cb6-b089-204ed5b0ff8c" providerId="AD" clId="Web-{DEE10BC5-27CE-8D0C-3810-3518F2F586A5}" dt="2021-02-05T01:45:27.117" v="77"/>
        <pc:sldMkLst>
          <pc:docMk/>
          <pc:sldMk cId="3377937863" sldId="462"/>
        </pc:sldMkLst>
        <pc:spChg chg="mod">
          <ac:chgData name="ソンサニット　プッサヤ" userId="S::p-sornsnit@orj.co.jp::5e94cef1-98fd-4cb6-b089-204ed5b0ff8c" providerId="AD" clId="Web-{DEE10BC5-27CE-8D0C-3810-3518F2F586A5}" dt="2021-02-05T01:45:27.117" v="77"/>
          <ac:spMkLst>
            <pc:docMk/>
            <pc:sldMk cId="3377937863" sldId="462"/>
            <ac:spMk id="6" creationId="{00000000-0000-0000-0000-000000000000}"/>
          </ac:spMkLst>
        </pc:spChg>
        <pc:spChg chg="mod">
          <ac:chgData name="ソンサニット　プッサヤ" userId="S::p-sornsnit@orj.co.jp::5e94cef1-98fd-4cb6-b089-204ed5b0ff8c" providerId="AD" clId="Web-{DEE10BC5-27CE-8D0C-3810-3518F2F586A5}" dt="2021-02-05T01:41:16.814" v="17" actId="14100"/>
          <ac:spMkLst>
            <pc:docMk/>
            <pc:sldMk cId="3377937863" sldId="462"/>
            <ac:spMk id="21" creationId="{47C763CA-749A-4847-B133-9F4691641965}"/>
          </ac:spMkLst>
        </pc:spChg>
        <pc:spChg chg="mod">
          <ac:chgData name="ソンサニット　プッサヤ" userId="S::p-sornsnit@orj.co.jp::5e94cef1-98fd-4cb6-b089-204ed5b0ff8c" providerId="AD" clId="Web-{DEE10BC5-27CE-8D0C-3810-3518F2F586A5}" dt="2021-02-05T01:44:03.443" v="60" actId="1076"/>
          <ac:spMkLst>
            <pc:docMk/>
            <pc:sldMk cId="3377937863" sldId="462"/>
            <ac:spMk id="25" creationId="{383F69B4-0A84-4012-BBBB-5448D8AB46B9}"/>
          </ac:spMkLst>
        </pc:spChg>
        <pc:spChg chg="mod">
          <ac:chgData name="ソンサニット　プッサヤ" userId="S::p-sornsnit@orj.co.jp::5e94cef1-98fd-4cb6-b089-204ed5b0ff8c" providerId="AD" clId="Web-{DEE10BC5-27CE-8D0C-3810-3518F2F586A5}" dt="2021-02-05T01:41:35.909" v="22" actId="20577"/>
          <ac:spMkLst>
            <pc:docMk/>
            <pc:sldMk cId="3377937863" sldId="462"/>
            <ac:spMk id="26" creationId="{C0C57286-B2B6-4BFC-A38D-A4183B1A89F8}"/>
          </ac:spMkLst>
        </pc:spChg>
        <pc:spChg chg="mod">
          <ac:chgData name="ソンサニット　プッサヤ" userId="S::p-sornsnit@orj.co.jp::5e94cef1-98fd-4cb6-b089-204ed5b0ff8c" providerId="AD" clId="Web-{DEE10BC5-27CE-8D0C-3810-3518F2F586A5}" dt="2021-02-05T01:40:27.923" v="9" actId="1076"/>
          <ac:spMkLst>
            <pc:docMk/>
            <pc:sldMk cId="3377937863" sldId="462"/>
            <ac:spMk id="27" creationId="{D28D8050-DC47-4E97-9BA8-1EC9B501C073}"/>
          </ac:spMkLst>
        </pc:spChg>
        <pc:picChg chg="mod">
          <ac:chgData name="ソンサニット　プッサヤ" userId="S::p-sornsnit@orj.co.jp::5e94cef1-98fd-4cb6-b089-204ed5b0ff8c" providerId="AD" clId="Web-{DEE10BC5-27CE-8D0C-3810-3518F2F586A5}" dt="2021-02-05T01:41:21.080" v="19" actId="1076"/>
          <ac:picMkLst>
            <pc:docMk/>
            <pc:sldMk cId="3377937863" sldId="462"/>
            <ac:picMk id="3" creationId="{00000000-0000-0000-0000-000000000000}"/>
          </ac:picMkLst>
        </pc:picChg>
      </pc:sldChg>
      <pc:sldChg chg="modSp">
        <pc:chgData name="ソンサニット　プッサヤ" userId="S::p-sornsnit@orj.co.jp::5e94cef1-98fd-4cb6-b089-204ed5b0ff8c" providerId="AD" clId="Web-{DEE10BC5-27CE-8D0C-3810-3518F2F586A5}" dt="2021-02-05T01:45:18.694" v="76"/>
        <pc:sldMkLst>
          <pc:docMk/>
          <pc:sldMk cId="1035328097" sldId="463"/>
        </pc:sldMkLst>
        <pc:spChg chg="mod">
          <ac:chgData name="ソンサニット　プッサヤ" userId="S::p-sornsnit@orj.co.jp::5e94cef1-98fd-4cb6-b089-204ed5b0ff8c" providerId="AD" clId="Web-{DEE10BC5-27CE-8D0C-3810-3518F2F586A5}" dt="2021-02-05T01:45:18.694" v="76"/>
          <ac:spMkLst>
            <pc:docMk/>
            <pc:sldMk cId="1035328097" sldId="463"/>
            <ac:spMk id="6" creationId="{00000000-0000-0000-0000-000000000000}"/>
          </ac:spMkLst>
        </pc:spChg>
        <pc:spChg chg="mod">
          <ac:chgData name="ソンサニット　プッサヤ" userId="S::p-sornsnit@orj.co.jp::5e94cef1-98fd-4cb6-b089-204ed5b0ff8c" providerId="AD" clId="Web-{DEE10BC5-27CE-8D0C-3810-3518F2F586A5}" dt="2021-02-05T01:45:12.588" v="75"/>
          <ac:spMkLst>
            <pc:docMk/>
            <pc:sldMk cId="1035328097" sldId="463"/>
            <ac:spMk id="9" creationId="{00000000-0000-0000-0000-000000000000}"/>
          </ac:spMkLst>
        </pc:spChg>
      </pc:sldChg>
      <pc:sldChg chg="addSp delSp modSp">
        <pc:chgData name="ソンサニット　プッサヤ" userId="S::p-sornsnit@orj.co.jp::5e94cef1-98fd-4cb6-b089-204ed5b0ff8c" providerId="AD" clId="Web-{DEE10BC5-27CE-8D0C-3810-3518F2F586A5}" dt="2021-02-05T02:37:15.558" v="577" actId="20577"/>
        <pc:sldMkLst>
          <pc:docMk/>
          <pc:sldMk cId="438123264" sldId="464"/>
        </pc:sldMkLst>
        <pc:spChg chg="add mod">
          <ac:chgData name="ソンサニット　プッサヤ" userId="S::p-sornsnit@orj.co.jp::5e94cef1-98fd-4cb6-b089-204ed5b0ff8c" providerId="AD" clId="Web-{DEE10BC5-27CE-8D0C-3810-3518F2F586A5}" dt="2021-02-05T01:46:58.775" v="84" actId="20577"/>
          <ac:spMkLst>
            <pc:docMk/>
            <pc:sldMk cId="438123264" sldId="464"/>
            <ac:spMk id="2" creationId="{53836647-A0F6-4C1C-BBA0-1E41C5421910}"/>
          </ac:spMkLst>
        </pc:spChg>
        <pc:spChg chg="mod">
          <ac:chgData name="ソンサニット　プッサヤ" userId="S::p-sornsnit@orj.co.jp::5e94cef1-98fd-4cb6-b089-204ed5b0ff8c" providerId="AD" clId="Web-{DEE10BC5-27CE-8D0C-3810-3518F2F586A5}" dt="2021-02-05T02:37:15.558" v="577" actId="20577"/>
          <ac:spMkLst>
            <pc:docMk/>
            <pc:sldMk cId="438123264" sldId="464"/>
            <ac:spMk id="4" creationId="{00000000-0000-0000-0000-000000000000}"/>
          </ac:spMkLst>
        </pc:spChg>
        <pc:spChg chg="mod">
          <ac:chgData name="ソンサニット　プッサヤ" userId="S::p-sornsnit@orj.co.jp::5e94cef1-98fd-4cb6-b089-204ed5b0ff8c" providerId="AD" clId="Web-{DEE10BC5-27CE-8D0C-3810-3518F2F586A5}" dt="2021-02-05T02:10:03.086" v="412" actId="1076"/>
          <ac:spMkLst>
            <pc:docMk/>
            <pc:sldMk cId="438123264" sldId="464"/>
            <ac:spMk id="6" creationId="{00000000-0000-0000-0000-000000000000}"/>
          </ac:spMkLst>
        </pc:spChg>
        <pc:spChg chg="add mod">
          <ac:chgData name="ソンサニット　プッサヤ" userId="S::p-sornsnit@orj.co.jp::5e94cef1-98fd-4cb6-b089-204ed5b0ff8c" providerId="AD" clId="Web-{DEE10BC5-27CE-8D0C-3810-3518F2F586A5}" dt="2021-02-05T01:47:45.854" v="98" actId="1076"/>
          <ac:spMkLst>
            <pc:docMk/>
            <pc:sldMk cId="438123264" sldId="464"/>
            <ac:spMk id="8" creationId="{BAF75F28-6787-4813-9C53-E3745E00B6AD}"/>
          </ac:spMkLst>
        </pc:spChg>
        <pc:spChg chg="mod">
          <ac:chgData name="ソンサニット　プッサヤ" userId="S::p-sornsnit@orj.co.jp::5e94cef1-98fd-4cb6-b089-204ed5b0ff8c" providerId="AD" clId="Web-{DEE10BC5-27CE-8D0C-3810-3518F2F586A5}" dt="2021-02-05T01:56:47.537" v="193" actId="20577"/>
          <ac:spMkLst>
            <pc:docMk/>
            <pc:sldMk cId="438123264" sldId="464"/>
            <ac:spMk id="13" creationId="{00000000-0000-0000-0000-000000000000}"/>
          </ac:spMkLst>
        </pc:spChg>
        <pc:spChg chg="mod">
          <ac:chgData name="ソンサニット　プッサヤ" userId="S::p-sornsnit@orj.co.jp::5e94cef1-98fd-4cb6-b089-204ed5b0ff8c" providerId="AD" clId="Web-{DEE10BC5-27CE-8D0C-3810-3518F2F586A5}" dt="2021-02-05T01:58:10.648" v="212"/>
          <ac:spMkLst>
            <pc:docMk/>
            <pc:sldMk cId="438123264" sldId="464"/>
            <ac:spMk id="14" creationId="{00000000-0000-0000-0000-000000000000}"/>
          </ac:spMkLst>
        </pc:spChg>
        <pc:spChg chg="add mod">
          <ac:chgData name="ソンサニット　プッサヤ" userId="S::p-sornsnit@orj.co.jp::5e94cef1-98fd-4cb6-b089-204ed5b0ff8c" providerId="AD" clId="Web-{DEE10BC5-27CE-8D0C-3810-3518F2F586A5}" dt="2021-02-05T01:48:32.636" v="102" actId="20577"/>
          <ac:spMkLst>
            <pc:docMk/>
            <pc:sldMk cId="438123264" sldId="464"/>
            <ac:spMk id="16" creationId="{EB8756EF-BCC4-44AF-B2C8-38FCDA7581E5}"/>
          </ac:spMkLst>
        </pc:spChg>
        <pc:spChg chg="add mod">
          <ac:chgData name="ソンサニット　プッサヤ" userId="S::p-sornsnit@orj.co.jp::5e94cef1-98fd-4cb6-b089-204ed5b0ff8c" providerId="AD" clId="Web-{DEE10BC5-27CE-8D0C-3810-3518F2F586A5}" dt="2021-02-05T01:52:31.782" v="156"/>
          <ac:spMkLst>
            <pc:docMk/>
            <pc:sldMk cId="438123264" sldId="464"/>
            <ac:spMk id="17" creationId="{E59F5EBC-A0DB-4016-B1CF-275C1D6BD43F}"/>
          </ac:spMkLst>
        </pc:spChg>
        <pc:spChg chg="add mod">
          <ac:chgData name="ソンサニット　プッサヤ" userId="S::p-sornsnit@orj.co.jp::5e94cef1-98fd-4cb6-b089-204ed5b0ff8c" providerId="AD" clId="Web-{DEE10BC5-27CE-8D0C-3810-3518F2F586A5}" dt="2021-02-05T01:52:35.626" v="157" actId="20577"/>
          <ac:spMkLst>
            <pc:docMk/>
            <pc:sldMk cId="438123264" sldId="464"/>
            <ac:spMk id="18" creationId="{5BDACFA3-4F85-4755-8D9C-63E36DD4DACF}"/>
          </ac:spMkLst>
        </pc:spChg>
        <pc:spChg chg="add mod">
          <ac:chgData name="ソンサニット　プッサヤ" userId="S::p-sornsnit@orj.co.jp::5e94cef1-98fd-4cb6-b089-204ed5b0ff8c" providerId="AD" clId="Web-{DEE10BC5-27CE-8D0C-3810-3518F2F586A5}" dt="2021-02-05T01:52:44.048" v="159"/>
          <ac:spMkLst>
            <pc:docMk/>
            <pc:sldMk cId="438123264" sldId="464"/>
            <ac:spMk id="19" creationId="{159A5E7D-CE84-4A41-AE6A-D0B35C88B3E6}"/>
          </ac:spMkLst>
        </pc:spChg>
        <pc:spChg chg="add mod">
          <ac:chgData name="ソンサニット　プッサヤ" userId="S::p-sornsnit@orj.co.jp::5e94cef1-98fd-4cb6-b089-204ed5b0ff8c" providerId="AD" clId="Web-{DEE10BC5-27CE-8D0C-3810-3518F2F586A5}" dt="2021-02-05T01:54:11.550" v="166" actId="1076"/>
          <ac:spMkLst>
            <pc:docMk/>
            <pc:sldMk cId="438123264" sldId="464"/>
            <ac:spMk id="20" creationId="{C391F606-16D6-42F9-A775-6FF4E87BACFA}"/>
          </ac:spMkLst>
        </pc:spChg>
        <pc:spChg chg="add mod">
          <ac:chgData name="ソンサニット　プッサヤ" userId="S::p-sornsnit@orj.co.jp::5e94cef1-98fd-4cb6-b089-204ed5b0ff8c" providerId="AD" clId="Web-{DEE10BC5-27CE-8D0C-3810-3518F2F586A5}" dt="2021-02-05T01:52:40.126" v="158"/>
          <ac:spMkLst>
            <pc:docMk/>
            <pc:sldMk cId="438123264" sldId="464"/>
            <ac:spMk id="21" creationId="{8E371720-678B-411C-9F6E-6ACD9AF59FB6}"/>
          </ac:spMkLst>
        </pc:spChg>
        <pc:spChg chg="add mod">
          <ac:chgData name="ソンサニット　プッサヤ" userId="S::p-sornsnit@orj.co.jp::5e94cef1-98fd-4cb6-b089-204ed5b0ff8c" providerId="AD" clId="Web-{DEE10BC5-27CE-8D0C-3810-3518F2F586A5}" dt="2021-02-05T01:52:08.828" v="155"/>
          <ac:spMkLst>
            <pc:docMk/>
            <pc:sldMk cId="438123264" sldId="464"/>
            <ac:spMk id="22" creationId="{D947CEED-8C1A-4C21-A897-E86FE59E0377}"/>
          </ac:spMkLst>
        </pc:spChg>
        <pc:spChg chg="add mod">
          <ac:chgData name="ソンサニット　プッサヤ" userId="S::p-sornsnit@orj.co.jp::5e94cef1-98fd-4cb6-b089-204ed5b0ff8c" providerId="AD" clId="Web-{DEE10BC5-27CE-8D0C-3810-3518F2F586A5}" dt="2021-02-05T01:52:53.923" v="160"/>
          <ac:spMkLst>
            <pc:docMk/>
            <pc:sldMk cId="438123264" sldId="464"/>
            <ac:spMk id="23" creationId="{D64C0688-C5E0-4F31-A62E-869C58A7D615}"/>
          </ac:spMkLst>
        </pc:spChg>
        <pc:spChg chg="add mod">
          <ac:chgData name="ソンサニット　プッサヤ" userId="S::p-sornsnit@orj.co.jp::5e94cef1-98fd-4cb6-b089-204ed5b0ff8c" providerId="AD" clId="Web-{DEE10BC5-27CE-8D0C-3810-3518F2F586A5}" dt="2021-02-05T01:55:07.535" v="181" actId="1076"/>
          <ac:spMkLst>
            <pc:docMk/>
            <pc:sldMk cId="438123264" sldId="464"/>
            <ac:spMk id="24" creationId="{A9C78AD1-43DF-491C-99DD-EECB498CCACB}"/>
          </ac:spMkLst>
        </pc:spChg>
        <pc:spChg chg="add mod">
          <ac:chgData name="ソンサニット　プッサヤ" userId="S::p-sornsnit@orj.co.jp::5e94cef1-98fd-4cb6-b089-204ed5b0ff8c" providerId="AD" clId="Web-{DEE10BC5-27CE-8D0C-3810-3518F2F586A5}" dt="2021-02-05T01:57:27.726" v="206"/>
          <ac:spMkLst>
            <pc:docMk/>
            <pc:sldMk cId="438123264" sldId="464"/>
            <ac:spMk id="25" creationId="{08674CD3-A991-4F44-ADD0-7757A236D0DE}"/>
          </ac:spMkLst>
        </pc:spChg>
        <pc:spChg chg="add mod">
          <ac:chgData name="ソンサニット　プッサヤ" userId="S::p-sornsnit@orj.co.jp::5e94cef1-98fd-4cb6-b089-204ed5b0ff8c" providerId="AD" clId="Web-{DEE10BC5-27CE-8D0C-3810-3518F2F586A5}" dt="2021-02-05T01:57:20.413" v="204"/>
          <ac:spMkLst>
            <pc:docMk/>
            <pc:sldMk cId="438123264" sldId="464"/>
            <ac:spMk id="26" creationId="{FC2E8AC4-3A07-4554-A78C-4AF0AD9710A3}"/>
          </ac:spMkLst>
        </pc:spChg>
        <pc:spChg chg="add mod">
          <ac:chgData name="ソンサニット　プッサヤ" userId="S::p-sornsnit@orj.co.jp::5e94cef1-98fd-4cb6-b089-204ed5b0ff8c" providerId="AD" clId="Web-{DEE10BC5-27CE-8D0C-3810-3518F2F586A5}" dt="2021-02-05T01:57:16.163" v="203"/>
          <ac:spMkLst>
            <pc:docMk/>
            <pc:sldMk cId="438123264" sldId="464"/>
            <ac:spMk id="27" creationId="{1DE35583-006D-4758-BF45-1B991F30CD9B}"/>
          </ac:spMkLst>
        </pc:spChg>
        <pc:spChg chg="add mod">
          <ac:chgData name="ソンサニット　プッサヤ" userId="S::p-sornsnit@orj.co.jp::5e94cef1-98fd-4cb6-b089-204ed5b0ff8c" providerId="AD" clId="Web-{DEE10BC5-27CE-8D0C-3810-3518F2F586A5}" dt="2021-02-05T01:57:48.492" v="210" actId="14100"/>
          <ac:spMkLst>
            <pc:docMk/>
            <pc:sldMk cId="438123264" sldId="464"/>
            <ac:spMk id="28" creationId="{00DF1EC1-E818-4A8E-92C9-B9499B5C1F1C}"/>
          </ac:spMkLst>
        </pc:spChg>
        <pc:spChg chg="add del mod">
          <ac:chgData name="ソンサニット　プッサヤ" userId="S::p-sornsnit@orj.co.jp::5e94cef1-98fd-4cb6-b089-204ed5b0ff8c" providerId="AD" clId="Web-{DEE10BC5-27CE-8D0C-3810-3518F2F586A5}" dt="2021-02-05T01:57:40.898" v="209"/>
          <ac:spMkLst>
            <pc:docMk/>
            <pc:sldMk cId="438123264" sldId="464"/>
            <ac:spMk id="29" creationId="{89E20B19-F1C2-44EF-A75D-CAE670B39B47}"/>
          </ac:spMkLst>
        </pc:spChg>
        <pc:spChg chg="add del">
          <ac:chgData name="ソンサニット　プッサヤ" userId="S::p-sornsnit@orj.co.jp::5e94cef1-98fd-4cb6-b089-204ed5b0ff8c" providerId="AD" clId="Web-{DEE10BC5-27CE-8D0C-3810-3518F2F586A5}" dt="2021-02-05T01:57:31.429" v="207"/>
          <ac:spMkLst>
            <pc:docMk/>
            <pc:sldMk cId="438123264" sldId="464"/>
            <ac:spMk id="30" creationId="{C9F8A601-5FE5-4C03-85D6-672A366BFB72}"/>
          </ac:spMkLst>
        </pc:spChg>
      </pc:sldChg>
      <pc:sldChg chg="addSp delSp modSp">
        <pc:chgData name="ソンサニット　プッサヤ" userId="S::p-sornsnit@orj.co.jp::5e94cef1-98fd-4cb6-b089-204ed5b0ff8c" providerId="AD" clId="Web-{DEE10BC5-27CE-8D0C-3810-3518F2F586A5}" dt="2021-02-05T02:34:11.288" v="568" actId="20577"/>
        <pc:sldMkLst>
          <pc:docMk/>
          <pc:sldMk cId="3067509520" sldId="465"/>
        </pc:sldMkLst>
        <pc:spChg chg="add mod">
          <ac:chgData name="ソンサニット　プッサヤ" userId="S::p-sornsnit@orj.co.jp::5e94cef1-98fd-4cb6-b089-204ed5b0ff8c" providerId="AD" clId="Web-{DEE10BC5-27CE-8D0C-3810-3518F2F586A5}" dt="2021-02-05T02:08:45.209" v="394"/>
          <ac:spMkLst>
            <pc:docMk/>
            <pc:sldMk cId="3067509520" sldId="465"/>
            <ac:spMk id="2" creationId="{829085C6-BAFD-481D-BFDF-044F95901EBB}"/>
          </ac:spMkLst>
        </pc:spChg>
        <pc:spChg chg="mod">
          <ac:chgData name="ソンサニット　プッサヤ" userId="S::p-sornsnit@orj.co.jp::5e94cef1-98fd-4cb6-b089-204ed5b0ff8c" providerId="AD" clId="Web-{DEE10BC5-27CE-8D0C-3810-3518F2F586A5}" dt="2021-02-05T02:34:11.288" v="568" actId="20577"/>
          <ac:spMkLst>
            <pc:docMk/>
            <pc:sldMk cId="3067509520" sldId="465"/>
            <ac:spMk id="4" creationId="{00000000-0000-0000-0000-000000000000}"/>
          </ac:spMkLst>
        </pc:spChg>
        <pc:spChg chg="add mod">
          <ac:chgData name="ソンサニット　プッサヤ" userId="S::p-sornsnit@orj.co.jp::5e94cef1-98fd-4cb6-b089-204ed5b0ff8c" providerId="AD" clId="Web-{DEE10BC5-27CE-8D0C-3810-3518F2F586A5}" dt="2021-02-05T02:08:48.615" v="395"/>
          <ac:spMkLst>
            <pc:docMk/>
            <pc:sldMk cId="3067509520" sldId="465"/>
            <ac:spMk id="5" creationId="{C880AB74-7F28-4F70-9ABA-32E0AB4B7FFA}"/>
          </ac:spMkLst>
        </pc:spChg>
        <pc:spChg chg="mod">
          <ac:chgData name="ソンサニット　プッサヤ" userId="S::p-sornsnit@orj.co.jp::5e94cef1-98fd-4cb6-b089-204ed5b0ff8c" providerId="AD" clId="Web-{DEE10BC5-27CE-8D0C-3810-3518F2F586A5}" dt="2021-02-05T02:10:24.492" v="419" actId="20577"/>
          <ac:spMkLst>
            <pc:docMk/>
            <pc:sldMk cId="3067509520" sldId="465"/>
            <ac:spMk id="6" creationId="{00000000-0000-0000-0000-000000000000}"/>
          </ac:spMkLst>
        </pc:spChg>
        <pc:spChg chg="mod">
          <ac:chgData name="ソンサニット　プッサヤ" userId="S::p-sornsnit@orj.co.jp::5e94cef1-98fd-4cb6-b089-204ed5b0ff8c" providerId="AD" clId="Web-{DEE10BC5-27CE-8D0C-3810-3518F2F586A5}" dt="2021-02-05T02:11:16.540" v="439" actId="1076"/>
          <ac:spMkLst>
            <pc:docMk/>
            <pc:sldMk cId="3067509520" sldId="465"/>
            <ac:spMk id="7" creationId="{00000000-0000-0000-0000-000000000000}"/>
          </ac:spMkLst>
        </pc:spChg>
        <pc:spChg chg="add mod">
          <ac:chgData name="ソンサニット　プッサヤ" userId="S::p-sornsnit@orj.co.jp::5e94cef1-98fd-4cb6-b089-204ed5b0ff8c" providerId="AD" clId="Web-{DEE10BC5-27CE-8D0C-3810-3518F2F586A5}" dt="2021-02-05T02:08:16.505" v="389" actId="1076"/>
          <ac:spMkLst>
            <pc:docMk/>
            <pc:sldMk cId="3067509520" sldId="465"/>
            <ac:spMk id="12" creationId="{D6972F5C-009A-418A-BB60-E011C86DE544}"/>
          </ac:spMkLst>
        </pc:spChg>
        <pc:spChg chg="add mod">
          <ac:chgData name="ソンサニット　プッサヤ" userId="S::p-sornsnit@orj.co.jp::5e94cef1-98fd-4cb6-b089-204ed5b0ff8c" providerId="AD" clId="Web-{DEE10BC5-27CE-8D0C-3810-3518F2F586A5}" dt="2021-02-05T02:08:52.053" v="396"/>
          <ac:spMkLst>
            <pc:docMk/>
            <pc:sldMk cId="3067509520" sldId="465"/>
            <ac:spMk id="14" creationId="{B7923968-BDC8-45FE-9571-0B94AD688E18}"/>
          </ac:spMkLst>
        </pc:spChg>
        <pc:spChg chg="add mod">
          <ac:chgData name="ソンサニット　プッサヤ" userId="S::p-sornsnit@orj.co.jp::5e94cef1-98fd-4cb6-b089-204ed5b0ff8c" providerId="AD" clId="Web-{DEE10BC5-27CE-8D0C-3810-3518F2F586A5}" dt="2021-02-05T02:08:56.600" v="397"/>
          <ac:spMkLst>
            <pc:docMk/>
            <pc:sldMk cId="3067509520" sldId="465"/>
            <ac:spMk id="16" creationId="{3F45ECA6-8D41-4C32-B2A3-0CD5E168C345}"/>
          </ac:spMkLst>
        </pc:spChg>
        <pc:spChg chg="add del mod">
          <ac:chgData name="ソンサニット　プッサヤ" userId="S::p-sornsnit@orj.co.jp::5e94cef1-98fd-4cb6-b089-204ed5b0ff8c" providerId="AD" clId="Web-{DEE10BC5-27CE-8D0C-3810-3518F2F586A5}" dt="2021-02-05T02:08:39.037" v="393"/>
          <ac:spMkLst>
            <pc:docMk/>
            <pc:sldMk cId="3067509520" sldId="465"/>
            <ac:spMk id="18" creationId="{F64C3043-6EB2-4A9D-B7BC-2CD7DD18BA12}"/>
          </ac:spMkLst>
        </pc:spChg>
        <pc:spChg chg="add mod">
          <ac:chgData name="ソンサニット　プッサヤ" userId="S::p-sornsnit@orj.co.jp::5e94cef1-98fd-4cb6-b089-204ed5b0ff8c" providerId="AD" clId="Web-{DEE10BC5-27CE-8D0C-3810-3518F2F586A5}" dt="2021-02-05T02:08:59.897" v="398"/>
          <ac:spMkLst>
            <pc:docMk/>
            <pc:sldMk cId="3067509520" sldId="465"/>
            <ac:spMk id="20" creationId="{DA686069-EC29-4F60-8FFF-732765ECAB98}"/>
          </ac:spMkLst>
        </pc:spChg>
        <pc:spChg chg="add mod">
          <ac:chgData name="ソンサニット　プッサヤ" userId="S::p-sornsnit@orj.co.jp::5e94cef1-98fd-4cb6-b089-204ed5b0ff8c" providerId="AD" clId="Web-{DEE10BC5-27CE-8D0C-3810-3518F2F586A5}" dt="2021-02-05T02:09:04.037" v="399"/>
          <ac:spMkLst>
            <pc:docMk/>
            <pc:sldMk cId="3067509520" sldId="465"/>
            <ac:spMk id="22" creationId="{DD79472B-03AC-43C9-A46F-09B308411FA3}"/>
          </ac:spMkLst>
        </pc:spChg>
        <pc:spChg chg="add mod">
          <ac:chgData name="ソンサニット　プッサヤ" userId="S::p-sornsnit@orj.co.jp::5e94cef1-98fd-4cb6-b089-204ed5b0ff8c" providerId="AD" clId="Web-{DEE10BC5-27CE-8D0C-3810-3518F2F586A5}" dt="2021-02-05T02:09:11.991" v="401"/>
          <ac:spMkLst>
            <pc:docMk/>
            <pc:sldMk cId="3067509520" sldId="465"/>
            <ac:spMk id="24" creationId="{31A248B5-782C-4C7D-A6BF-09A2FF6FF72E}"/>
          </ac:spMkLst>
        </pc:spChg>
        <pc:spChg chg="add mod">
          <ac:chgData name="ソンサニット　プッサヤ" userId="S::p-sornsnit@orj.co.jp::5e94cef1-98fd-4cb6-b089-204ed5b0ff8c" providerId="AD" clId="Web-{DEE10BC5-27CE-8D0C-3810-3518F2F586A5}" dt="2021-02-05T02:09:07.756" v="400"/>
          <ac:spMkLst>
            <pc:docMk/>
            <pc:sldMk cId="3067509520" sldId="465"/>
            <ac:spMk id="26" creationId="{D2BB25D9-7DB0-43FE-8C54-DF94F65C70AA}"/>
          </ac:spMkLst>
        </pc:spChg>
        <pc:spChg chg="add mod">
          <ac:chgData name="ソンサニット　プッサヤ" userId="S::p-sornsnit@orj.co.jp::5e94cef1-98fd-4cb6-b089-204ed5b0ff8c" providerId="AD" clId="Web-{DEE10BC5-27CE-8D0C-3810-3518F2F586A5}" dt="2021-02-05T02:09:15.928" v="402"/>
          <ac:spMkLst>
            <pc:docMk/>
            <pc:sldMk cId="3067509520" sldId="465"/>
            <ac:spMk id="28" creationId="{AF615A2A-83FE-474D-8FE4-419B3BF44C41}"/>
          </ac:spMkLst>
        </pc:spChg>
        <pc:spChg chg="add mod">
          <ac:chgData name="ソンサニット　プッサヤ" userId="S::p-sornsnit@orj.co.jp::5e94cef1-98fd-4cb6-b089-204ed5b0ff8c" providerId="AD" clId="Web-{DEE10BC5-27CE-8D0C-3810-3518F2F586A5}" dt="2021-02-05T02:09:20.944" v="404"/>
          <ac:spMkLst>
            <pc:docMk/>
            <pc:sldMk cId="3067509520" sldId="465"/>
            <ac:spMk id="30" creationId="{E3FADAD7-880A-4440-9AB3-6513A161FEAC}"/>
          </ac:spMkLst>
        </pc:spChg>
        <pc:spChg chg="add mod">
          <ac:chgData name="ソンサニット　プッサヤ" userId="S::p-sornsnit@orj.co.jp::5e94cef1-98fd-4cb6-b089-204ed5b0ff8c" providerId="AD" clId="Web-{DEE10BC5-27CE-8D0C-3810-3518F2F586A5}" dt="2021-02-05T02:09:29.757" v="406"/>
          <ac:spMkLst>
            <pc:docMk/>
            <pc:sldMk cId="3067509520" sldId="465"/>
            <ac:spMk id="32" creationId="{B2592641-D598-43D2-AC30-C06BB7109A7E}"/>
          </ac:spMkLst>
        </pc:spChg>
        <pc:spChg chg="add mod">
          <ac:chgData name="ソンサニット　プッサヤ" userId="S::p-sornsnit@orj.co.jp::5e94cef1-98fd-4cb6-b089-204ed5b0ff8c" providerId="AD" clId="Web-{DEE10BC5-27CE-8D0C-3810-3518F2F586A5}" dt="2021-02-05T02:09:33.288" v="407"/>
          <ac:spMkLst>
            <pc:docMk/>
            <pc:sldMk cId="3067509520" sldId="465"/>
            <ac:spMk id="34" creationId="{BF8E6819-CB21-48A0-97A4-24C9B814ACD5}"/>
          </ac:spMkLst>
        </pc:spChg>
        <pc:spChg chg="add mod">
          <ac:chgData name="ソンサニット　プッサヤ" userId="S::p-sornsnit@orj.co.jp::5e94cef1-98fd-4cb6-b089-204ed5b0ff8c" providerId="AD" clId="Web-{DEE10BC5-27CE-8D0C-3810-3518F2F586A5}" dt="2021-02-05T02:09:24.491" v="405"/>
          <ac:spMkLst>
            <pc:docMk/>
            <pc:sldMk cId="3067509520" sldId="465"/>
            <ac:spMk id="36" creationId="{2C61B5E3-4185-448C-897D-88D560C540EB}"/>
          </ac:spMkLst>
        </pc:spChg>
        <pc:spChg chg="add mod">
          <ac:chgData name="ソンサニット　プッサヤ" userId="S::p-sornsnit@orj.co.jp::5e94cef1-98fd-4cb6-b089-204ed5b0ff8c" providerId="AD" clId="Web-{DEE10BC5-27CE-8D0C-3810-3518F2F586A5}" dt="2021-02-05T02:05:33.783" v="335" actId="14100"/>
          <ac:spMkLst>
            <pc:docMk/>
            <pc:sldMk cId="3067509520" sldId="465"/>
            <ac:spMk id="38" creationId="{6D21D735-2E0B-4C74-A697-6F60A725FE3C}"/>
          </ac:spMkLst>
        </pc:spChg>
        <pc:picChg chg="mod">
          <ac:chgData name="ソンサニット　プッサヤ" userId="S::p-sornsnit@orj.co.jp::5e94cef1-98fd-4cb6-b089-204ed5b0ff8c" providerId="AD" clId="Web-{DEE10BC5-27CE-8D0C-3810-3518F2F586A5}" dt="2021-02-05T02:11:13.228" v="438" actId="1076"/>
          <ac:picMkLst>
            <pc:docMk/>
            <pc:sldMk cId="3067509520" sldId="465"/>
            <ac:picMk id="3" creationId="{00000000-0000-0000-0000-000000000000}"/>
          </ac:picMkLst>
        </pc:picChg>
      </pc:sldChg>
      <pc:sldChg chg="addSp delSp modSp">
        <pc:chgData name="ソンサニット　プッサヤ" userId="S::p-sornsnit@orj.co.jp::5e94cef1-98fd-4cb6-b089-204ed5b0ff8c" providerId="AD" clId="Web-{DEE10BC5-27CE-8D0C-3810-3518F2F586A5}" dt="2021-02-05T02:39:32.920" v="607" actId="20577"/>
        <pc:sldMkLst>
          <pc:docMk/>
          <pc:sldMk cId="3971948739" sldId="466"/>
        </pc:sldMkLst>
        <pc:spChg chg="add mod">
          <ac:chgData name="ソンサニット　プッサヤ" userId="S::p-sornsnit@orj.co.jp::5e94cef1-98fd-4cb6-b089-204ed5b0ff8c" providerId="AD" clId="Web-{DEE10BC5-27CE-8D0C-3810-3518F2F586A5}" dt="2021-02-05T02:23:20.884" v="550"/>
          <ac:spMkLst>
            <pc:docMk/>
            <pc:sldMk cId="3971948739" sldId="466"/>
            <ac:spMk id="2" creationId="{47838BDD-59D7-41D7-8AF7-23637E4025E3}"/>
          </ac:spMkLst>
        </pc:spChg>
        <pc:spChg chg="add mod">
          <ac:chgData name="ソンサニット　プッサヤ" userId="S::p-sornsnit@orj.co.jp::5e94cef1-98fd-4cb6-b089-204ed5b0ff8c" providerId="AD" clId="Web-{DEE10BC5-27CE-8D0C-3810-3518F2F586A5}" dt="2021-02-05T02:23:24.243" v="551"/>
          <ac:spMkLst>
            <pc:docMk/>
            <pc:sldMk cId="3971948739" sldId="466"/>
            <ac:spMk id="3" creationId="{005B8645-9F30-4C0A-BB5A-D1DDBFDEC5C1}"/>
          </ac:spMkLst>
        </pc:spChg>
        <pc:spChg chg="mod">
          <ac:chgData name="ソンサニット　プッサヤ" userId="S::p-sornsnit@orj.co.jp::5e94cef1-98fd-4cb6-b089-204ed5b0ff8c" providerId="AD" clId="Web-{DEE10BC5-27CE-8D0C-3810-3518F2F586A5}" dt="2021-02-05T02:39:32.920" v="607" actId="20577"/>
          <ac:spMkLst>
            <pc:docMk/>
            <pc:sldMk cId="3971948739" sldId="466"/>
            <ac:spMk id="4" creationId="{00000000-0000-0000-0000-000000000000}"/>
          </ac:spMkLst>
        </pc:spChg>
        <pc:spChg chg="add mod">
          <ac:chgData name="ソンサニット　プッサヤ" userId="S::p-sornsnit@orj.co.jp::5e94cef1-98fd-4cb6-b089-204ed5b0ff8c" providerId="AD" clId="Web-{DEE10BC5-27CE-8D0C-3810-3518F2F586A5}" dt="2021-02-05T02:23:17.681" v="549"/>
          <ac:spMkLst>
            <pc:docMk/>
            <pc:sldMk cId="3971948739" sldId="466"/>
            <ac:spMk id="5" creationId="{25BAD455-C723-4631-8C83-EA0431FC2461}"/>
          </ac:spMkLst>
        </pc:spChg>
        <pc:spChg chg="mod">
          <ac:chgData name="ソンサニット　プッサヤ" userId="S::p-sornsnit@orj.co.jp::5e94cef1-98fd-4cb6-b089-204ed5b0ff8c" providerId="AD" clId="Web-{DEE10BC5-27CE-8D0C-3810-3518F2F586A5}" dt="2021-02-05T02:11:40.213" v="447" actId="20577"/>
          <ac:spMkLst>
            <pc:docMk/>
            <pc:sldMk cId="3971948739" sldId="466"/>
            <ac:spMk id="6" creationId="{00000000-0000-0000-0000-000000000000}"/>
          </ac:spMkLst>
        </pc:spChg>
        <pc:spChg chg="mod">
          <ac:chgData name="ソンサニット　プッサヤ" userId="S::p-sornsnit@orj.co.jp::5e94cef1-98fd-4cb6-b089-204ed5b0ff8c" providerId="AD" clId="Web-{DEE10BC5-27CE-8D0C-3810-3518F2F586A5}" dt="2021-02-05T02:22:19.023" v="533" actId="1076"/>
          <ac:spMkLst>
            <pc:docMk/>
            <pc:sldMk cId="3971948739" sldId="466"/>
            <ac:spMk id="7" creationId="{00000000-0000-0000-0000-000000000000}"/>
          </ac:spMkLst>
        </pc:spChg>
        <pc:spChg chg="add mod">
          <ac:chgData name="ソンサニット　プッサヤ" userId="S::p-sornsnit@orj.co.jp::5e94cef1-98fd-4cb6-b089-204ed5b0ff8c" providerId="AD" clId="Web-{DEE10BC5-27CE-8D0C-3810-3518F2F586A5}" dt="2021-02-05T02:23:14.274" v="548"/>
          <ac:spMkLst>
            <pc:docMk/>
            <pc:sldMk cId="3971948739" sldId="466"/>
            <ac:spMk id="14" creationId="{B443181E-4BB7-4506-B326-B576E3E62337}"/>
          </ac:spMkLst>
        </pc:spChg>
        <pc:spChg chg="add mod">
          <ac:chgData name="ソンサニット　プッサヤ" userId="S::p-sornsnit@orj.co.jp::5e94cef1-98fd-4cb6-b089-204ed5b0ff8c" providerId="AD" clId="Web-{DEE10BC5-27CE-8D0C-3810-3518F2F586A5}" dt="2021-02-05T02:23:10.821" v="547"/>
          <ac:spMkLst>
            <pc:docMk/>
            <pc:sldMk cId="3971948739" sldId="466"/>
            <ac:spMk id="16" creationId="{592A277C-07B4-4030-A56C-1564B3926E07}"/>
          </ac:spMkLst>
        </pc:spChg>
        <pc:spChg chg="add mod">
          <ac:chgData name="ソンサニット　プッサヤ" userId="S::p-sornsnit@orj.co.jp::5e94cef1-98fd-4cb6-b089-204ed5b0ff8c" providerId="AD" clId="Web-{DEE10BC5-27CE-8D0C-3810-3518F2F586A5}" dt="2021-02-05T02:23:03.337" v="545"/>
          <ac:spMkLst>
            <pc:docMk/>
            <pc:sldMk cId="3971948739" sldId="466"/>
            <ac:spMk id="18" creationId="{1D1BC32B-11F9-419B-9D3E-0E0062E53449}"/>
          </ac:spMkLst>
        </pc:spChg>
        <pc:spChg chg="add mod">
          <ac:chgData name="ソンサニット　プッサヤ" userId="S::p-sornsnit@orj.co.jp::5e94cef1-98fd-4cb6-b089-204ed5b0ff8c" providerId="AD" clId="Web-{DEE10BC5-27CE-8D0C-3810-3518F2F586A5}" dt="2021-02-05T02:23:06.680" v="546"/>
          <ac:spMkLst>
            <pc:docMk/>
            <pc:sldMk cId="3971948739" sldId="466"/>
            <ac:spMk id="20" creationId="{B73EE7A7-D549-4CCF-9EEA-82448482D088}"/>
          </ac:spMkLst>
        </pc:spChg>
        <pc:spChg chg="add mod">
          <ac:chgData name="ソンサニット　プッサヤ" userId="S::p-sornsnit@orj.co.jp::5e94cef1-98fd-4cb6-b089-204ed5b0ff8c" providerId="AD" clId="Web-{DEE10BC5-27CE-8D0C-3810-3518F2F586A5}" dt="2021-02-05T02:22:27.430" v="535"/>
          <ac:spMkLst>
            <pc:docMk/>
            <pc:sldMk cId="3971948739" sldId="466"/>
            <ac:spMk id="22" creationId="{B4DED57D-56C6-421B-807D-7684E384F06E}"/>
          </ac:spMkLst>
        </pc:spChg>
        <pc:spChg chg="add mod">
          <ac:chgData name="ソンサニット　プッサヤ" userId="S::p-sornsnit@orj.co.jp::5e94cef1-98fd-4cb6-b089-204ed5b0ff8c" providerId="AD" clId="Web-{DEE10BC5-27CE-8D0C-3810-3518F2F586A5}" dt="2021-02-05T02:22:23.648" v="534"/>
          <ac:spMkLst>
            <pc:docMk/>
            <pc:sldMk cId="3971948739" sldId="466"/>
            <ac:spMk id="24" creationId="{806D7197-91CB-4B31-9619-EBDBC576E38B}"/>
          </ac:spMkLst>
        </pc:spChg>
        <pc:spChg chg="add mod">
          <ac:chgData name="ソンサニット　プッサヤ" userId="S::p-sornsnit@orj.co.jp::5e94cef1-98fd-4cb6-b089-204ed5b0ff8c" providerId="AD" clId="Web-{DEE10BC5-27CE-8D0C-3810-3518F2F586A5}" dt="2021-02-05T02:22:31.570" v="536"/>
          <ac:spMkLst>
            <pc:docMk/>
            <pc:sldMk cId="3971948739" sldId="466"/>
            <ac:spMk id="26" creationId="{CB7D8000-EBC6-45A3-81C5-D6E056993634}"/>
          </ac:spMkLst>
        </pc:spChg>
        <pc:spChg chg="add mod">
          <ac:chgData name="ソンサニット　プッサヤ" userId="S::p-sornsnit@orj.co.jp::5e94cef1-98fd-4cb6-b089-204ed5b0ff8c" providerId="AD" clId="Web-{DEE10BC5-27CE-8D0C-3810-3518F2F586A5}" dt="2021-02-05T02:22:36.899" v="538"/>
          <ac:spMkLst>
            <pc:docMk/>
            <pc:sldMk cId="3971948739" sldId="466"/>
            <ac:spMk id="28" creationId="{17356A43-790C-4E18-B3B0-625BCF070CC4}"/>
          </ac:spMkLst>
        </pc:spChg>
        <pc:spChg chg="add mod">
          <ac:chgData name="ソンサニット　プッサヤ" userId="S::p-sornsnit@orj.co.jp::5e94cef1-98fd-4cb6-b089-204ed5b0ff8c" providerId="AD" clId="Web-{DEE10BC5-27CE-8D0C-3810-3518F2F586A5}" dt="2021-02-05T02:22:44.055" v="540"/>
          <ac:spMkLst>
            <pc:docMk/>
            <pc:sldMk cId="3971948739" sldId="466"/>
            <ac:spMk id="30" creationId="{EE40B2C8-2868-4D99-A48A-4C854588404D}"/>
          </ac:spMkLst>
        </pc:spChg>
        <pc:spChg chg="add mod">
          <ac:chgData name="ソンサニット　プッサヤ" userId="S::p-sornsnit@orj.co.jp::5e94cef1-98fd-4cb6-b089-204ed5b0ff8c" providerId="AD" clId="Web-{DEE10BC5-27CE-8D0C-3810-3518F2F586A5}" dt="2021-02-05T02:22:50.399" v="542"/>
          <ac:spMkLst>
            <pc:docMk/>
            <pc:sldMk cId="3971948739" sldId="466"/>
            <ac:spMk id="32" creationId="{81618BA9-56AD-4660-AD53-E6BB36F8975B}"/>
          </ac:spMkLst>
        </pc:spChg>
        <pc:spChg chg="add mod">
          <ac:chgData name="ソンサニット　プッサヤ" userId="S::p-sornsnit@orj.co.jp::5e94cef1-98fd-4cb6-b089-204ed5b0ff8c" providerId="AD" clId="Web-{DEE10BC5-27CE-8D0C-3810-3518F2F586A5}" dt="2021-02-05T02:22:54.743" v="543"/>
          <ac:spMkLst>
            <pc:docMk/>
            <pc:sldMk cId="3971948739" sldId="466"/>
            <ac:spMk id="34" creationId="{3B5660B9-9A20-4475-A1B1-FA180DDF102E}"/>
          </ac:spMkLst>
        </pc:spChg>
        <pc:spChg chg="add del mod">
          <ac:chgData name="ソンサニット　プッサヤ" userId="S::p-sornsnit@orj.co.jp::5e94cef1-98fd-4cb6-b089-204ed5b0ff8c" providerId="AD" clId="Web-{DEE10BC5-27CE-8D0C-3810-3518F2F586A5}" dt="2021-02-05T02:22:57.196" v="544"/>
          <ac:spMkLst>
            <pc:docMk/>
            <pc:sldMk cId="3971948739" sldId="466"/>
            <ac:spMk id="36" creationId="{D66E2374-6F8B-4C23-AEF1-913A5BDBB266}"/>
          </ac:spMkLst>
        </pc:spChg>
        <pc:picChg chg="mod">
          <ac:chgData name="ソンサニット　プッサヤ" userId="S::p-sornsnit@orj.co.jp::5e94cef1-98fd-4cb6-b089-204ed5b0ff8c" providerId="AD" clId="Web-{DEE10BC5-27CE-8D0C-3810-3518F2F586A5}" dt="2021-02-05T02:17:59.393" v="479" actId="1076"/>
          <ac:picMkLst>
            <pc:docMk/>
            <pc:sldMk cId="3971948739" sldId="466"/>
            <ac:picMk id="8" creationId="{00000000-0000-0000-0000-000000000000}"/>
          </ac:picMkLst>
        </pc:picChg>
      </pc:sldChg>
    </pc:docChg>
  </pc:docChgLst>
  <pc:docChgLst>
    <pc:chgData name="ナバーロ　タハール" userId="S::j-navarro@orj.co.jp::8b875554-2d1f-43a9-a6a1-b12d1fd63ca0" providerId="AD" clId="Web-{AB5C11A2-0C3C-3423-0EDF-E4FEE1C0EB7B}"/>
    <pc:docChg chg="modSld">
      <pc:chgData name="ナバーロ　タハール" userId="S::j-navarro@orj.co.jp::8b875554-2d1f-43a9-a6a1-b12d1fd63ca0" providerId="AD" clId="Web-{AB5C11A2-0C3C-3423-0EDF-E4FEE1C0EB7B}" dt="2021-02-06T01:49:11.453" v="64" actId="20577"/>
      <pc:docMkLst>
        <pc:docMk/>
      </pc:docMkLst>
      <pc:sldChg chg="modSp">
        <pc:chgData name="ナバーロ　タハール" userId="S::j-navarro@orj.co.jp::8b875554-2d1f-43a9-a6a1-b12d1fd63ca0" providerId="AD" clId="Web-{AB5C11A2-0C3C-3423-0EDF-E4FEE1C0EB7B}" dt="2021-02-06T00:37:51.587" v="15" actId="20577"/>
        <pc:sldMkLst>
          <pc:docMk/>
          <pc:sldMk cId="2480718086" sldId="257"/>
        </pc:sldMkLst>
        <pc:spChg chg="mod">
          <ac:chgData name="ナバーロ　タハール" userId="S::j-navarro@orj.co.jp::8b875554-2d1f-43a9-a6a1-b12d1fd63ca0" providerId="AD" clId="Web-{AB5C11A2-0C3C-3423-0EDF-E4FEE1C0EB7B}" dt="2021-02-06T00:11:04.691" v="4" actId="20577"/>
          <ac:spMkLst>
            <pc:docMk/>
            <pc:sldMk cId="2480718086" sldId="257"/>
            <ac:spMk id="4" creationId="{00000000-0000-0000-0000-000000000000}"/>
          </ac:spMkLst>
        </pc:spChg>
        <pc:spChg chg="mod">
          <ac:chgData name="ナバーロ　タハール" userId="S::j-navarro@orj.co.jp::8b875554-2d1f-43a9-a6a1-b12d1fd63ca0" providerId="AD" clId="Web-{AB5C11A2-0C3C-3423-0EDF-E4FEE1C0EB7B}" dt="2021-02-06T00:37:51.587" v="15" actId="20577"/>
          <ac:spMkLst>
            <pc:docMk/>
            <pc:sldMk cId="2480718086" sldId="257"/>
            <ac:spMk id="5" creationId="{00000000-0000-0000-0000-000000000000}"/>
          </ac:spMkLst>
        </pc:spChg>
      </pc:sldChg>
      <pc:sldChg chg="modSp">
        <pc:chgData name="ナバーロ　タハール" userId="S::j-navarro@orj.co.jp::8b875554-2d1f-43a9-a6a1-b12d1fd63ca0" providerId="AD" clId="Web-{AB5C11A2-0C3C-3423-0EDF-E4FEE1C0EB7B}" dt="2021-02-06T01:49:11.453" v="64" actId="20577"/>
        <pc:sldMkLst>
          <pc:docMk/>
          <pc:sldMk cId="313792404" sldId="370"/>
        </pc:sldMkLst>
        <pc:spChg chg="mod">
          <ac:chgData name="ナバーロ　タハール" userId="S::j-navarro@orj.co.jp::8b875554-2d1f-43a9-a6a1-b12d1fd63ca0" providerId="AD" clId="Web-{AB5C11A2-0C3C-3423-0EDF-E4FEE1C0EB7B}" dt="2021-02-06T01:40:03.160" v="52"/>
          <ac:spMkLst>
            <pc:docMk/>
            <pc:sldMk cId="313792404" sldId="370"/>
            <ac:spMk id="3" creationId="{DA28CF4E-400B-40C1-B9A5-6F28CEA456AE}"/>
          </ac:spMkLst>
        </pc:spChg>
        <pc:spChg chg="mod">
          <ac:chgData name="ナバーロ　タハール" userId="S::j-navarro@orj.co.jp::8b875554-2d1f-43a9-a6a1-b12d1fd63ca0" providerId="AD" clId="Web-{AB5C11A2-0C3C-3423-0EDF-E4FEE1C0EB7B}" dt="2021-02-06T01:40:03.176" v="53"/>
          <ac:spMkLst>
            <pc:docMk/>
            <pc:sldMk cId="313792404" sldId="370"/>
            <ac:spMk id="9" creationId="{5813E179-89BA-4A65-BED7-122E069B6F37}"/>
          </ac:spMkLst>
        </pc:spChg>
        <pc:spChg chg="mod">
          <ac:chgData name="ナバーロ　タハール" userId="S::j-navarro@orj.co.jp::8b875554-2d1f-43a9-a6a1-b12d1fd63ca0" providerId="AD" clId="Web-{AB5C11A2-0C3C-3423-0EDF-E4FEE1C0EB7B}" dt="2021-02-06T01:40:03.176" v="54"/>
          <ac:spMkLst>
            <pc:docMk/>
            <pc:sldMk cId="313792404" sldId="370"/>
            <ac:spMk id="10" creationId="{364E6E04-22F9-440D-8874-A12D7670F599}"/>
          </ac:spMkLst>
        </pc:spChg>
        <pc:spChg chg="mod">
          <ac:chgData name="ナバーロ　タハール" userId="S::j-navarro@orj.co.jp::8b875554-2d1f-43a9-a6a1-b12d1fd63ca0" providerId="AD" clId="Web-{AB5C11A2-0C3C-3423-0EDF-E4FEE1C0EB7B}" dt="2021-02-06T01:49:08.578" v="63" actId="20577"/>
          <ac:spMkLst>
            <pc:docMk/>
            <pc:sldMk cId="313792404" sldId="370"/>
            <ac:spMk id="11" creationId="{00000000-0000-0000-0000-000000000000}"/>
          </ac:spMkLst>
        </pc:spChg>
        <pc:spChg chg="mod">
          <ac:chgData name="ナバーロ　タハール" userId="S::j-navarro@orj.co.jp::8b875554-2d1f-43a9-a6a1-b12d1fd63ca0" providerId="AD" clId="Web-{AB5C11A2-0C3C-3423-0EDF-E4FEE1C0EB7B}" dt="2021-02-06T01:49:11.453" v="64" actId="20577"/>
          <ac:spMkLst>
            <pc:docMk/>
            <pc:sldMk cId="313792404" sldId="370"/>
            <ac:spMk id="12" creationId="{00000000-0000-0000-0000-000000000000}"/>
          </ac:spMkLst>
        </pc:spChg>
        <pc:spChg chg="mod">
          <ac:chgData name="ナバーロ　タハール" userId="S::j-navarro@orj.co.jp::8b875554-2d1f-43a9-a6a1-b12d1fd63ca0" providerId="AD" clId="Web-{AB5C11A2-0C3C-3423-0EDF-E4FEE1C0EB7B}" dt="2021-02-06T01:40:03.192" v="55"/>
          <ac:spMkLst>
            <pc:docMk/>
            <pc:sldMk cId="313792404" sldId="370"/>
            <ac:spMk id="13" creationId="{BA9FB02C-C003-43D8-957D-E5565ACBABF6}"/>
          </ac:spMkLst>
        </pc:spChg>
        <pc:spChg chg="mod">
          <ac:chgData name="ナバーロ　タハール" userId="S::j-navarro@orj.co.jp::8b875554-2d1f-43a9-a6a1-b12d1fd63ca0" providerId="AD" clId="Web-{AB5C11A2-0C3C-3423-0EDF-E4FEE1C0EB7B}" dt="2021-02-06T01:40:03.192" v="56"/>
          <ac:spMkLst>
            <pc:docMk/>
            <pc:sldMk cId="313792404" sldId="370"/>
            <ac:spMk id="14" creationId="{D3A1128D-B3C7-446D-9FD7-B5B1E8405B58}"/>
          </ac:spMkLst>
        </pc:spChg>
        <pc:spChg chg="mod">
          <ac:chgData name="ナバーロ　タハール" userId="S::j-navarro@orj.co.jp::8b875554-2d1f-43a9-a6a1-b12d1fd63ca0" providerId="AD" clId="Web-{AB5C11A2-0C3C-3423-0EDF-E4FEE1C0EB7B}" dt="2021-02-06T01:40:03.114" v="46"/>
          <ac:spMkLst>
            <pc:docMk/>
            <pc:sldMk cId="313792404" sldId="370"/>
            <ac:spMk id="16" creationId="{6F720EF3-603D-4D86-B59A-E8B38D9AB128}"/>
          </ac:spMkLst>
        </pc:spChg>
        <pc:spChg chg="mod">
          <ac:chgData name="ナバーロ　タハール" userId="S::j-navarro@orj.co.jp::8b875554-2d1f-43a9-a6a1-b12d1fd63ca0" providerId="AD" clId="Web-{AB5C11A2-0C3C-3423-0EDF-E4FEE1C0EB7B}" dt="2021-02-06T01:40:03.129" v="47"/>
          <ac:spMkLst>
            <pc:docMk/>
            <pc:sldMk cId="313792404" sldId="370"/>
            <ac:spMk id="17" creationId="{EB2B36DC-C1E7-4A2C-A715-16417E33B9D3}"/>
          </ac:spMkLst>
        </pc:spChg>
        <pc:spChg chg="mod">
          <ac:chgData name="ナバーロ　タハール" userId="S::j-navarro@orj.co.jp::8b875554-2d1f-43a9-a6a1-b12d1fd63ca0" providerId="AD" clId="Web-{AB5C11A2-0C3C-3423-0EDF-E4FEE1C0EB7B}" dt="2021-02-06T01:40:03.129" v="48"/>
          <ac:spMkLst>
            <pc:docMk/>
            <pc:sldMk cId="313792404" sldId="370"/>
            <ac:spMk id="18" creationId="{CB7D2235-303B-47E4-ADB4-054FA0B8E16C}"/>
          </ac:spMkLst>
        </pc:spChg>
        <pc:spChg chg="mod">
          <ac:chgData name="ナバーロ　タハール" userId="S::j-navarro@orj.co.jp::8b875554-2d1f-43a9-a6a1-b12d1fd63ca0" providerId="AD" clId="Web-{AB5C11A2-0C3C-3423-0EDF-E4FEE1C0EB7B}" dt="2021-02-06T01:40:03.145" v="49"/>
          <ac:spMkLst>
            <pc:docMk/>
            <pc:sldMk cId="313792404" sldId="370"/>
            <ac:spMk id="19" creationId="{3CAF2576-00B1-4596-9452-0FEEBC868530}"/>
          </ac:spMkLst>
        </pc:spChg>
        <pc:spChg chg="mod">
          <ac:chgData name="ナバーロ　タハール" userId="S::j-navarro@orj.co.jp::8b875554-2d1f-43a9-a6a1-b12d1fd63ca0" providerId="AD" clId="Web-{AB5C11A2-0C3C-3423-0EDF-E4FEE1C0EB7B}" dt="2021-02-06T01:40:03.145" v="50"/>
          <ac:spMkLst>
            <pc:docMk/>
            <pc:sldMk cId="313792404" sldId="370"/>
            <ac:spMk id="20" creationId="{451E1547-9E26-46EA-AEB0-756173F9CE9E}"/>
          </ac:spMkLst>
        </pc:spChg>
        <pc:spChg chg="mod">
          <ac:chgData name="ナバーロ　タハール" userId="S::j-navarro@orj.co.jp::8b875554-2d1f-43a9-a6a1-b12d1fd63ca0" providerId="AD" clId="Web-{AB5C11A2-0C3C-3423-0EDF-E4FEE1C0EB7B}" dt="2021-02-06T01:40:03.160" v="51"/>
          <ac:spMkLst>
            <pc:docMk/>
            <pc:sldMk cId="313792404" sldId="370"/>
            <ac:spMk id="21" creationId="{5B9D5107-DADA-430D-B7D1-584DD1A603B0}"/>
          </ac:spMkLst>
        </pc:spChg>
      </pc:sldChg>
      <pc:sldChg chg="modSp">
        <pc:chgData name="ナバーロ　タハール" userId="S::j-navarro@orj.co.jp::8b875554-2d1f-43a9-a6a1-b12d1fd63ca0" providerId="AD" clId="Web-{AB5C11A2-0C3C-3423-0EDF-E4FEE1C0EB7B}" dt="2021-02-06T01:12:30.438" v="22" actId="20577"/>
        <pc:sldMkLst>
          <pc:docMk/>
          <pc:sldMk cId="2675091541" sldId="405"/>
        </pc:sldMkLst>
        <pc:spChg chg="mod">
          <ac:chgData name="ナバーロ　タハール" userId="S::j-navarro@orj.co.jp::8b875554-2d1f-43a9-a6a1-b12d1fd63ca0" providerId="AD" clId="Web-{AB5C11A2-0C3C-3423-0EDF-E4FEE1C0EB7B}" dt="2021-02-06T01:12:30.438" v="22" actId="20577"/>
          <ac:spMkLst>
            <pc:docMk/>
            <pc:sldMk cId="2675091541" sldId="405"/>
            <ac:spMk id="13" creationId="{00000000-0000-0000-0000-000000000000}"/>
          </ac:spMkLst>
        </pc:spChg>
      </pc:sldChg>
      <pc:sldChg chg="modSp">
        <pc:chgData name="ナバーロ　タハール" userId="S::j-navarro@orj.co.jp::8b875554-2d1f-43a9-a6a1-b12d1fd63ca0" providerId="AD" clId="Web-{AB5C11A2-0C3C-3423-0EDF-E4FEE1C0EB7B}" dt="2021-02-06T01:12:44.285" v="29" actId="20577"/>
        <pc:sldMkLst>
          <pc:docMk/>
          <pc:sldMk cId="4147954351" sldId="412"/>
        </pc:sldMkLst>
        <pc:spChg chg="mod">
          <ac:chgData name="ナバーロ　タハール" userId="S::j-navarro@orj.co.jp::8b875554-2d1f-43a9-a6a1-b12d1fd63ca0" providerId="AD" clId="Web-{AB5C11A2-0C3C-3423-0EDF-E4FEE1C0EB7B}" dt="2021-02-06T01:12:44.285" v="29" actId="20577"/>
          <ac:spMkLst>
            <pc:docMk/>
            <pc:sldMk cId="4147954351" sldId="412"/>
            <ac:spMk id="14" creationId="{00000000-0000-0000-0000-000000000000}"/>
          </ac:spMkLst>
        </pc:spChg>
      </pc:sldChg>
    </pc:docChg>
  </pc:docChgLst>
  <pc:docChgLst>
    <pc:chgData name="ナバーロ　タハール" userId="S::j-navarro@orj.co.jp::8b875554-2d1f-43a9-a6a1-b12d1fd63ca0" providerId="AD" clId="Web-{5D88066B-F29C-01D6-B4D2-69DCE810F0AC}"/>
    <pc:docChg chg="modSld">
      <pc:chgData name="ナバーロ　タハール" userId="S::j-navarro@orj.co.jp::8b875554-2d1f-43a9-a6a1-b12d1fd63ca0" providerId="AD" clId="Web-{5D88066B-F29C-01D6-B4D2-69DCE810F0AC}" dt="2021-02-05T02:26:20.324" v="1108" actId="20577"/>
      <pc:docMkLst>
        <pc:docMk/>
      </pc:docMkLst>
      <pc:sldChg chg="modSp">
        <pc:chgData name="ナバーロ　タハール" userId="S::j-navarro@orj.co.jp::8b875554-2d1f-43a9-a6a1-b12d1fd63ca0" providerId="AD" clId="Web-{5D88066B-F29C-01D6-B4D2-69DCE810F0AC}" dt="2021-02-05T00:13:15.114" v="2" actId="20577"/>
        <pc:sldMkLst>
          <pc:docMk/>
          <pc:sldMk cId="620173388" sldId="340"/>
        </pc:sldMkLst>
        <pc:spChg chg="mod">
          <ac:chgData name="ナバーロ　タハール" userId="S::j-navarro@orj.co.jp::8b875554-2d1f-43a9-a6a1-b12d1fd63ca0" providerId="AD" clId="Web-{5D88066B-F29C-01D6-B4D2-69DCE810F0AC}" dt="2021-02-05T00:13:15.114" v="2" actId="20577"/>
          <ac:spMkLst>
            <pc:docMk/>
            <pc:sldMk cId="620173388" sldId="340"/>
            <ac:spMk id="2" creationId="{00000000-0000-0000-0000-000000000000}"/>
          </ac:spMkLst>
        </pc:spChg>
      </pc:sldChg>
      <pc:sldChg chg="addSp delSp modSp">
        <pc:chgData name="ナバーロ　タハール" userId="S::j-navarro@orj.co.jp::8b875554-2d1f-43a9-a6a1-b12d1fd63ca0" providerId="AD" clId="Web-{5D88066B-F29C-01D6-B4D2-69DCE810F0AC}" dt="2021-02-05T02:21:06.443" v="1090" actId="20577"/>
        <pc:sldMkLst>
          <pc:docMk/>
          <pc:sldMk cId="977808416" sldId="394"/>
        </pc:sldMkLst>
        <pc:spChg chg="add mod">
          <ac:chgData name="ナバーロ　タハール" userId="S::j-navarro@orj.co.jp::8b875554-2d1f-43a9-a6a1-b12d1fd63ca0" providerId="AD" clId="Web-{5D88066B-F29C-01D6-B4D2-69DCE810F0AC}" dt="2021-02-05T01:02:09.252" v="308" actId="20577"/>
          <ac:spMkLst>
            <pc:docMk/>
            <pc:sldMk cId="977808416" sldId="394"/>
            <ac:spMk id="3" creationId="{9976CA78-7573-4A8B-A432-C0D697926DCC}"/>
          </ac:spMkLst>
        </pc:spChg>
        <pc:spChg chg="mod">
          <ac:chgData name="ナバーロ　タハール" userId="S::j-navarro@orj.co.jp::8b875554-2d1f-43a9-a6a1-b12d1fd63ca0" providerId="AD" clId="Web-{5D88066B-F29C-01D6-B4D2-69DCE810F0AC}" dt="2021-02-05T00:17:12.963" v="10" actId="20577"/>
          <ac:spMkLst>
            <pc:docMk/>
            <pc:sldMk cId="977808416" sldId="394"/>
            <ac:spMk id="4" creationId="{00000000-0000-0000-0000-000000000000}"/>
          </ac:spMkLst>
        </pc:spChg>
        <pc:spChg chg="mod">
          <ac:chgData name="ナバーロ　タハール" userId="S::j-navarro@orj.co.jp::8b875554-2d1f-43a9-a6a1-b12d1fd63ca0" providerId="AD" clId="Web-{5D88066B-F29C-01D6-B4D2-69DCE810F0AC}" dt="2021-02-05T02:21:06.443" v="1090" actId="20577"/>
          <ac:spMkLst>
            <pc:docMk/>
            <pc:sldMk cId="977808416" sldId="394"/>
            <ac:spMk id="6" creationId="{00000000-0000-0000-0000-000000000000}"/>
          </ac:spMkLst>
        </pc:spChg>
        <pc:spChg chg="add mod">
          <ac:chgData name="ナバーロ　タハール" userId="S::j-navarro@orj.co.jp::8b875554-2d1f-43a9-a6a1-b12d1fd63ca0" providerId="AD" clId="Web-{5D88066B-F29C-01D6-B4D2-69DCE810F0AC}" dt="2021-02-05T00:58:32.138" v="267" actId="14100"/>
          <ac:spMkLst>
            <pc:docMk/>
            <pc:sldMk cId="977808416" sldId="394"/>
            <ac:spMk id="10" creationId="{017D62E8-4209-46F5-8704-6D8605170A58}"/>
          </ac:spMkLst>
        </pc:spChg>
        <pc:spChg chg="add mod">
          <ac:chgData name="ナバーロ　タハール" userId="S::j-navarro@orj.co.jp::8b875554-2d1f-43a9-a6a1-b12d1fd63ca0" providerId="AD" clId="Web-{5D88066B-F29C-01D6-B4D2-69DCE810F0AC}" dt="2021-02-05T00:56:58.558" v="256" actId="1076"/>
          <ac:spMkLst>
            <pc:docMk/>
            <pc:sldMk cId="977808416" sldId="394"/>
            <ac:spMk id="11" creationId="{6B5BBB0C-E308-4BCC-B4F3-BEA2C58EDB78}"/>
          </ac:spMkLst>
        </pc:spChg>
        <pc:spChg chg="add mod">
          <ac:chgData name="ナバーロ　タハール" userId="S::j-navarro@orj.co.jp::8b875554-2d1f-43a9-a6a1-b12d1fd63ca0" providerId="AD" clId="Web-{5D88066B-F29C-01D6-B4D2-69DCE810F0AC}" dt="2021-02-05T00:58:47.357" v="274" actId="1076"/>
          <ac:spMkLst>
            <pc:docMk/>
            <pc:sldMk cId="977808416" sldId="394"/>
            <ac:spMk id="12" creationId="{36482298-A830-4AC7-8B92-8F02E02B0080}"/>
          </ac:spMkLst>
        </pc:spChg>
        <pc:spChg chg="mod">
          <ac:chgData name="ナバーロ　タハール" userId="S::j-navarro@orj.co.jp::8b875554-2d1f-43a9-a6a1-b12d1fd63ca0" providerId="AD" clId="Web-{5D88066B-F29C-01D6-B4D2-69DCE810F0AC}" dt="2021-02-05T01:17:15.005" v="388" actId="20577"/>
          <ac:spMkLst>
            <pc:docMk/>
            <pc:sldMk cId="977808416" sldId="394"/>
            <ac:spMk id="13" creationId="{00000000-0000-0000-0000-000000000000}"/>
          </ac:spMkLst>
        </pc:spChg>
        <pc:spChg chg="add del mod">
          <ac:chgData name="ナバーロ　タハール" userId="S::j-navarro@orj.co.jp::8b875554-2d1f-43a9-a6a1-b12d1fd63ca0" providerId="AD" clId="Web-{5D88066B-F29C-01D6-B4D2-69DCE810F0AC}" dt="2021-02-05T01:01:51.220" v="302"/>
          <ac:spMkLst>
            <pc:docMk/>
            <pc:sldMk cId="977808416" sldId="394"/>
            <ac:spMk id="14" creationId="{3B33AEBA-6B12-4DA0-AC55-61B3022B76FE}"/>
          </ac:spMkLst>
        </pc:spChg>
        <pc:spChg chg="add del">
          <ac:chgData name="ナバーロ　タハール" userId="S::j-navarro@orj.co.jp::8b875554-2d1f-43a9-a6a1-b12d1fd63ca0" providerId="AD" clId="Web-{5D88066B-F29C-01D6-B4D2-69DCE810F0AC}" dt="2021-02-05T01:01:47.798" v="301"/>
          <ac:spMkLst>
            <pc:docMk/>
            <pc:sldMk cId="977808416" sldId="394"/>
            <ac:spMk id="15" creationId="{0F82633E-8F31-467E-9C4C-61B93CA267C1}"/>
          </ac:spMkLst>
        </pc:spChg>
        <pc:spChg chg="add mod">
          <ac:chgData name="ナバーロ　タハール" userId="S::j-navarro@orj.co.jp::8b875554-2d1f-43a9-a6a1-b12d1fd63ca0" providerId="AD" clId="Web-{5D88066B-F29C-01D6-B4D2-69DCE810F0AC}" dt="2021-02-05T01:01:57.002" v="303" actId="1076"/>
          <ac:spMkLst>
            <pc:docMk/>
            <pc:sldMk cId="977808416" sldId="394"/>
            <ac:spMk id="16" creationId="{486B20D4-E5B1-4F1F-8C85-30133524B887}"/>
          </ac:spMkLst>
        </pc:spChg>
        <pc:spChg chg="add del mod">
          <ac:chgData name="ナバーロ　タハール" userId="S::j-navarro@orj.co.jp::8b875554-2d1f-43a9-a6a1-b12d1fd63ca0" providerId="AD" clId="Web-{5D88066B-F29C-01D6-B4D2-69DCE810F0AC}" dt="2021-02-05T01:01:36.533" v="300"/>
          <ac:spMkLst>
            <pc:docMk/>
            <pc:sldMk cId="977808416" sldId="394"/>
            <ac:spMk id="17" creationId="{EC915CA9-7858-4084-AC7D-8C53B0CF1E6B}"/>
          </ac:spMkLst>
        </pc:spChg>
        <pc:spChg chg="add mod">
          <ac:chgData name="ナバーロ　タハール" userId="S::j-navarro@orj.co.jp::8b875554-2d1f-43a9-a6a1-b12d1fd63ca0" providerId="AD" clId="Web-{5D88066B-F29C-01D6-B4D2-69DCE810F0AC}" dt="2021-02-05T01:05:02.334" v="359" actId="20577"/>
          <ac:spMkLst>
            <pc:docMk/>
            <pc:sldMk cId="977808416" sldId="394"/>
            <ac:spMk id="18" creationId="{FE54923A-9E63-41E0-9FA4-A4AFB03AD2AA}"/>
          </ac:spMkLst>
        </pc:spChg>
        <pc:spChg chg="add mod">
          <ac:chgData name="ナバーロ　タハール" userId="S::j-navarro@orj.co.jp::8b875554-2d1f-43a9-a6a1-b12d1fd63ca0" providerId="AD" clId="Web-{5D88066B-F29C-01D6-B4D2-69DCE810F0AC}" dt="2021-02-05T01:04:48.568" v="349" actId="20577"/>
          <ac:spMkLst>
            <pc:docMk/>
            <pc:sldMk cId="977808416" sldId="394"/>
            <ac:spMk id="19" creationId="{677A806F-E793-4F20-9FB1-7FF8572ABA15}"/>
          </ac:spMkLst>
        </pc:spChg>
        <pc:spChg chg="add mod">
          <ac:chgData name="ナバーロ　タハール" userId="S::j-navarro@orj.co.jp::8b875554-2d1f-43a9-a6a1-b12d1fd63ca0" providerId="AD" clId="Web-{5D88066B-F29C-01D6-B4D2-69DCE810F0AC}" dt="2021-02-05T01:03:10.956" v="326" actId="20577"/>
          <ac:spMkLst>
            <pc:docMk/>
            <pc:sldMk cId="977808416" sldId="394"/>
            <ac:spMk id="20" creationId="{FA963CA5-A68A-4E83-A4FA-A33297060870}"/>
          </ac:spMkLst>
        </pc:spChg>
        <pc:spChg chg="add mod">
          <ac:chgData name="ナバーロ　タハール" userId="S::j-navarro@orj.co.jp::8b875554-2d1f-43a9-a6a1-b12d1fd63ca0" providerId="AD" clId="Web-{5D88066B-F29C-01D6-B4D2-69DCE810F0AC}" dt="2021-02-05T01:03:07.644" v="324" actId="20577"/>
          <ac:spMkLst>
            <pc:docMk/>
            <pc:sldMk cId="977808416" sldId="394"/>
            <ac:spMk id="21" creationId="{97953710-B044-4CE1-8F60-CF0CC992C3D3}"/>
          </ac:spMkLst>
        </pc:spChg>
        <pc:spChg chg="add mod">
          <ac:chgData name="ナバーロ　タハール" userId="S::j-navarro@orj.co.jp::8b875554-2d1f-43a9-a6a1-b12d1fd63ca0" providerId="AD" clId="Web-{5D88066B-F29C-01D6-B4D2-69DCE810F0AC}" dt="2021-02-05T01:04:28.020" v="344" actId="1076"/>
          <ac:spMkLst>
            <pc:docMk/>
            <pc:sldMk cId="977808416" sldId="394"/>
            <ac:spMk id="22" creationId="{FD0E9935-2B12-4867-BC7B-957CCA06BC87}"/>
          </ac:spMkLst>
        </pc:spChg>
        <pc:spChg chg="add mod">
          <ac:chgData name="ナバーロ　タハール" userId="S::j-navarro@orj.co.jp::8b875554-2d1f-43a9-a6a1-b12d1fd63ca0" providerId="AD" clId="Web-{5D88066B-F29C-01D6-B4D2-69DCE810F0AC}" dt="2021-02-05T01:05:18.803" v="362" actId="1076"/>
          <ac:spMkLst>
            <pc:docMk/>
            <pc:sldMk cId="977808416" sldId="394"/>
            <ac:spMk id="23" creationId="{E700AC1A-57B1-4050-900F-C8578842CD96}"/>
          </ac:spMkLst>
        </pc:spChg>
        <pc:spChg chg="add mod">
          <ac:chgData name="ナバーロ　タハール" userId="S::j-navarro@orj.co.jp::8b875554-2d1f-43a9-a6a1-b12d1fd63ca0" providerId="AD" clId="Web-{5D88066B-F29C-01D6-B4D2-69DCE810F0AC}" dt="2021-02-05T01:05:34.694" v="375" actId="1076"/>
          <ac:spMkLst>
            <pc:docMk/>
            <pc:sldMk cId="977808416" sldId="394"/>
            <ac:spMk id="24" creationId="{C2F11515-75EA-48CB-9E0A-91DCFAD72A89}"/>
          </ac:spMkLst>
        </pc:spChg>
        <pc:spChg chg="add mod">
          <ac:chgData name="ナバーロ　タハール" userId="S::j-navarro@orj.co.jp::8b875554-2d1f-43a9-a6a1-b12d1fd63ca0" providerId="AD" clId="Web-{5D88066B-F29C-01D6-B4D2-69DCE810F0AC}" dt="2021-02-05T01:05:55.350" v="384" actId="1076"/>
          <ac:spMkLst>
            <pc:docMk/>
            <pc:sldMk cId="977808416" sldId="394"/>
            <ac:spMk id="25" creationId="{24DD34D2-F2B8-488D-8B2C-C67D4F57E60E}"/>
          </ac:spMkLst>
        </pc:spChg>
      </pc:sldChg>
      <pc:sldChg chg="addSp delSp modSp">
        <pc:chgData name="ナバーロ　タハール" userId="S::j-navarro@orj.co.jp::8b875554-2d1f-43a9-a6a1-b12d1fd63ca0" providerId="AD" clId="Web-{5D88066B-F29C-01D6-B4D2-69DCE810F0AC}" dt="2021-02-05T02:20:52.083" v="1083" actId="20577"/>
        <pc:sldMkLst>
          <pc:docMk/>
          <pc:sldMk cId="59491779" sldId="395"/>
        </pc:sldMkLst>
        <pc:spChg chg="add mod">
          <ac:chgData name="ナバーロ　タハール" userId="S::j-navarro@orj.co.jp::8b875554-2d1f-43a9-a6a1-b12d1fd63ca0" providerId="AD" clId="Web-{5D88066B-F29C-01D6-B4D2-69DCE810F0AC}" dt="2021-02-05T01:44:50.976" v="738" actId="14100"/>
          <ac:spMkLst>
            <pc:docMk/>
            <pc:sldMk cId="59491779" sldId="395"/>
            <ac:spMk id="2" creationId="{81003D16-0245-43FB-87B6-B25F88E6F871}"/>
          </ac:spMkLst>
        </pc:spChg>
        <pc:spChg chg="add del mod">
          <ac:chgData name="ナバーロ　タハール" userId="S::j-navarro@orj.co.jp::8b875554-2d1f-43a9-a6a1-b12d1fd63ca0" providerId="AD" clId="Web-{5D88066B-F29C-01D6-B4D2-69DCE810F0AC}" dt="2021-02-05T01:45:04.742" v="741"/>
          <ac:spMkLst>
            <pc:docMk/>
            <pc:sldMk cId="59491779" sldId="395"/>
            <ac:spMk id="3" creationId="{FF84E7B3-1F52-4BFB-AE9F-ABB32D81D950}"/>
          </ac:spMkLst>
        </pc:spChg>
        <pc:spChg chg="mod">
          <ac:chgData name="ナバーロ　タハール" userId="S::j-navarro@orj.co.jp::8b875554-2d1f-43a9-a6a1-b12d1fd63ca0" providerId="AD" clId="Web-{5D88066B-F29C-01D6-B4D2-69DCE810F0AC}" dt="2021-02-05T00:17:35.948" v="24" actId="20577"/>
          <ac:spMkLst>
            <pc:docMk/>
            <pc:sldMk cId="59491779" sldId="395"/>
            <ac:spMk id="4" creationId="{00000000-0000-0000-0000-000000000000}"/>
          </ac:spMkLst>
        </pc:spChg>
        <pc:spChg chg="mod">
          <ac:chgData name="ナバーロ　タハール" userId="S::j-navarro@orj.co.jp::8b875554-2d1f-43a9-a6a1-b12d1fd63ca0" providerId="AD" clId="Web-{5D88066B-F29C-01D6-B4D2-69DCE810F0AC}" dt="2021-02-05T02:20:52.083" v="1083" actId="20577"/>
          <ac:spMkLst>
            <pc:docMk/>
            <pc:sldMk cId="59491779" sldId="395"/>
            <ac:spMk id="6" creationId="{00000000-0000-0000-0000-000000000000}"/>
          </ac:spMkLst>
        </pc:spChg>
        <pc:spChg chg="add mod">
          <ac:chgData name="ナバーロ　タハール" userId="S::j-navarro@orj.co.jp::8b875554-2d1f-43a9-a6a1-b12d1fd63ca0" providerId="AD" clId="Web-{5D88066B-F29C-01D6-B4D2-69DCE810F0AC}" dt="2021-02-05T01:36:56.482" v="676" actId="1076"/>
          <ac:spMkLst>
            <pc:docMk/>
            <pc:sldMk cId="59491779" sldId="395"/>
            <ac:spMk id="10" creationId="{0AA6C3CD-C834-460C-92A8-95598EBCA691}"/>
          </ac:spMkLst>
        </pc:spChg>
        <pc:spChg chg="add mod">
          <ac:chgData name="ナバーロ　タハール" userId="S::j-navarro@orj.co.jp::8b875554-2d1f-43a9-a6a1-b12d1fd63ca0" providerId="AD" clId="Web-{5D88066B-F29C-01D6-B4D2-69DCE810F0AC}" dt="2021-02-05T01:43:32.803" v="718" actId="20577"/>
          <ac:spMkLst>
            <pc:docMk/>
            <pc:sldMk cId="59491779" sldId="395"/>
            <ac:spMk id="11" creationId="{18589544-80C5-4187-B989-84C67244B81F}"/>
          </ac:spMkLst>
        </pc:spChg>
        <pc:spChg chg="mod">
          <ac:chgData name="ナバーロ　タハール" userId="S::j-navarro@orj.co.jp::8b875554-2d1f-43a9-a6a1-b12d1fd63ca0" providerId="AD" clId="Web-{5D88066B-F29C-01D6-B4D2-69DCE810F0AC}" dt="2021-02-05T01:38:09.687" v="679" actId="20577"/>
          <ac:spMkLst>
            <pc:docMk/>
            <pc:sldMk cId="59491779" sldId="395"/>
            <ac:spMk id="12" creationId="{00000000-0000-0000-0000-000000000000}"/>
          </ac:spMkLst>
        </pc:spChg>
        <pc:spChg chg="add mod">
          <ac:chgData name="ナバーロ　タハール" userId="S::j-navarro@orj.co.jp::8b875554-2d1f-43a9-a6a1-b12d1fd63ca0" providerId="AD" clId="Web-{5D88066B-F29C-01D6-B4D2-69DCE810F0AC}" dt="2021-02-05T01:45:27.102" v="748" actId="14100"/>
          <ac:spMkLst>
            <pc:docMk/>
            <pc:sldMk cId="59491779" sldId="395"/>
            <ac:spMk id="13" creationId="{9F8C3812-9D36-46EA-BAB0-CB4357C49A1B}"/>
          </ac:spMkLst>
        </pc:spChg>
        <pc:spChg chg="add mod">
          <ac:chgData name="ナバーロ　タハール" userId="S::j-navarro@orj.co.jp::8b875554-2d1f-43a9-a6a1-b12d1fd63ca0" providerId="AD" clId="Web-{5D88066B-F29C-01D6-B4D2-69DCE810F0AC}" dt="2021-02-05T01:47:06.745" v="775" actId="14100"/>
          <ac:spMkLst>
            <pc:docMk/>
            <pc:sldMk cId="59491779" sldId="395"/>
            <ac:spMk id="14" creationId="{D5F8C6C8-3CE6-4D56-AC4C-BD6DAA6725F1}"/>
          </ac:spMkLst>
        </pc:spChg>
      </pc:sldChg>
      <pc:sldChg chg="modSp">
        <pc:chgData name="ナバーロ　タハール" userId="S::j-navarro@orj.co.jp::8b875554-2d1f-43a9-a6a1-b12d1fd63ca0" providerId="AD" clId="Web-{5D88066B-F29C-01D6-B4D2-69DCE810F0AC}" dt="2021-02-05T02:26:02.699" v="1104" actId="20577"/>
        <pc:sldMkLst>
          <pc:docMk/>
          <pc:sldMk cId="3774563241" sldId="396"/>
        </pc:sldMkLst>
        <pc:spChg chg="mod">
          <ac:chgData name="ナバーロ　タハール" userId="S::j-navarro@orj.co.jp::8b875554-2d1f-43a9-a6a1-b12d1fd63ca0" providerId="AD" clId="Web-{5D88066B-F29C-01D6-B4D2-69DCE810F0AC}" dt="2021-02-05T02:26:02.699" v="1104" actId="20577"/>
          <ac:spMkLst>
            <pc:docMk/>
            <pc:sldMk cId="3774563241" sldId="396"/>
            <ac:spMk id="4" creationId="{00000000-0000-0000-0000-000000000000}"/>
          </ac:spMkLst>
        </pc:spChg>
        <pc:spChg chg="mod">
          <ac:chgData name="ナバーロ　タハール" userId="S::j-navarro@orj.co.jp::8b875554-2d1f-43a9-a6a1-b12d1fd63ca0" providerId="AD" clId="Web-{5D88066B-F29C-01D6-B4D2-69DCE810F0AC}" dt="2021-02-05T02:21:44.678" v="1094" actId="20577"/>
          <ac:spMkLst>
            <pc:docMk/>
            <pc:sldMk cId="3774563241" sldId="396"/>
            <ac:spMk id="6" creationId="{00000000-0000-0000-0000-000000000000}"/>
          </ac:spMkLst>
        </pc:spChg>
      </pc:sldChg>
      <pc:sldChg chg="modSp">
        <pc:chgData name="ナバーロ　タハール" userId="S::j-navarro@orj.co.jp::8b875554-2d1f-43a9-a6a1-b12d1fd63ca0" providerId="AD" clId="Web-{5D88066B-F29C-01D6-B4D2-69DCE810F0AC}" dt="2021-02-05T02:25:58.730" v="1103" actId="20577"/>
        <pc:sldMkLst>
          <pc:docMk/>
          <pc:sldMk cId="3302971663" sldId="397"/>
        </pc:sldMkLst>
        <pc:spChg chg="mod">
          <ac:chgData name="ナバーロ　タハール" userId="S::j-navarro@orj.co.jp::8b875554-2d1f-43a9-a6a1-b12d1fd63ca0" providerId="AD" clId="Web-{5D88066B-F29C-01D6-B4D2-69DCE810F0AC}" dt="2021-02-05T02:25:58.730" v="1103" actId="20577"/>
          <ac:spMkLst>
            <pc:docMk/>
            <pc:sldMk cId="3302971663" sldId="397"/>
            <ac:spMk id="4" creationId="{00000000-0000-0000-0000-000000000000}"/>
          </ac:spMkLst>
        </pc:spChg>
        <pc:spChg chg="mod">
          <ac:chgData name="ナバーロ　タハール" userId="S::j-navarro@orj.co.jp::8b875554-2d1f-43a9-a6a1-b12d1fd63ca0" providerId="AD" clId="Web-{5D88066B-F29C-01D6-B4D2-69DCE810F0AC}" dt="2021-02-05T00:53:09.553" v="185" actId="20577"/>
          <ac:spMkLst>
            <pc:docMk/>
            <pc:sldMk cId="3302971663" sldId="397"/>
            <ac:spMk id="6" creationId="{00000000-0000-0000-0000-000000000000}"/>
          </ac:spMkLst>
        </pc:spChg>
      </pc:sldChg>
      <pc:sldChg chg="addSp delSp modSp">
        <pc:chgData name="ナバーロ　タハール" userId="S::j-navarro@orj.co.jp::8b875554-2d1f-43a9-a6a1-b12d1fd63ca0" providerId="AD" clId="Web-{5D88066B-F29C-01D6-B4D2-69DCE810F0AC}" dt="2021-02-05T02:26:10.637" v="1106" actId="20577"/>
        <pc:sldMkLst>
          <pc:docMk/>
          <pc:sldMk cId="4273341216" sldId="398"/>
        </pc:sldMkLst>
        <pc:spChg chg="mod">
          <ac:chgData name="ナバーロ　タハール" userId="S::j-navarro@orj.co.jp::8b875554-2d1f-43a9-a6a1-b12d1fd63ca0" providerId="AD" clId="Web-{5D88066B-F29C-01D6-B4D2-69DCE810F0AC}" dt="2021-02-05T02:26:10.637" v="1106" actId="20577"/>
          <ac:spMkLst>
            <pc:docMk/>
            <pc:sldMk cId="4273341216" sldId="398"/>
            <ac:spMk id="4" creationId="{00000000-0000-0000-0000-000000000000}"/>
          </ac:spMkLst>
        </pc:spChg>
        <pc:spChg chg="add del mod">
          <ac:chgData name="ナバーロ　タハール" userId="S::j-navarro@orj.co.jp::8b875554-2d1f-43a9-a6a1-b12d1fd63ca0" providerId="AD" clId="Web-{5D88066B-F29C-01D6-B4D2-69DCE810F0AC}" dt="2021-02-05T02:22:08.509" v="1102" actId="20577"/>
          <ac:spMkLst>
            <pc:docMk/>
            <pc:sldMk cId="4273341216" sldId="398"/>
            <ac:spMk id="6" creationId="{00000000-0000-0000-0000-000000000000}"/>
          </ac:spMkLst>
        </pc:spChg>
      </pc:sldChg>
      <pc:sldChg chg="modSp">
        <pc:chgData name="ナバーロ　タハール" userId="S::j-navarro@orj.co.jp::8b875554-2d1f-43a9-a6a1-b12d1fd63ca0" providerId="AD" clId="Web-{5D88066B-F29C-01D6-B4D2-69DCE810F0AC}" dt="2021-02-05T02:26:20.324" v="1108" actId="20577"/>
        <pc:sldMkLst>
          <pc:docMk/>
          <pc:sldMk cId="3264585079" sldId="399"/>
        </pc:sldMkLst>
        <pc:spChg chg="mod">
          <ac:chgData name="ナバーロ　タハール" userId="S::j-navarro@orj.co.jp::8b875554-2d1f-43a9-a6a1-b12d1fd63ca0" providerId="AD" clId="Web-{5D88066B-F29C-01D6-B4D2-69DCE810F0AC}" dt="2021-02-05T02:26:20.324" v="1108" actId="20577"/>
          <ac:spMkLst>
            <pc:docMk/>
            <pc:sldMk cId="3264585079" sldId="399"/>
            <ac:spMk id="4" creationId="{00000000-0000-0000-0000-000000000000}"/>
          </ac:spMkLst>
        </pc:spChg>
        <pc:spChg chg="mod">
          <ac:chgData name="ナバーロ　タハール" userId="S::j-navarro@orj.co.jp::8b875554-2d1f-43a9-a6a1-b12d1fd63ca0" providerId="AD" clId="Web-{5D88066B-F29C-01D6-B4D2-69DCE810F0AC}" dt="2021-02-05T00:54:22.492" v="218" actId="20577"/>
          <ac:spMkLst>
            <pc:docMk/>
            <pc:sldMk cId="3264585079" sldId="399"/>
            <ac:spMk id="6" creationId="{00000000-0000-0000-0000-000000000000}"/>
          </ac:spMkLst>
        </pc:spChg>
      </pc:sldChg>
      <pc:sldChg chg="modSp">
        <pc:chgData name="ナバーロ　タハール" userId="S::j-navarro@orj.co.jp::8b875554-2d1f-43a9-a6a1-b12d1fd63ca0" providerId="AD" clId="Web-{5D88066B-F29C-01D6-B4D2-69DCE810F0AC}" dt="2021-02-05T02:26:17.356" v="1107" actId="20577"/>
        <pc:sldMkLst>
          <pc:docMk/>
          <pc:sldMk cId="600688936" sldId="449"/>
        </pc:sldMkLst>
        <pc:spChg chg="mod">
          <ac:chgData name="ナバーロ　タハール" userId="S::j-navarro@orj.co.jp::8b875554-2d1f-43a9-a6a1-b12d1fd63ca0" providerId="AD" clId="Web-{5D88066B-F29C-01D6-B4D2-69DCE810F0AC}" dt="2021-02-05T02:26:17.356" v="1107" actId="20577"/>
          <ac:spMkLst>
            <pc:docMk/>
            <pc:sldMk cId="600688936" sldId="449"/>
            <ac:spMk id="4" creationId="{00000000-0000-0000-0000-000000000000}"/>
          </ac:spMkLst>
        </pc:spChg>
        <pc:spChg chg="mod">
          <ac:chgData name="ナバーロ　タハール" userId="S::j-navarro@orj.co.jp::8b875554-2d1f-43a9-a6a1-b12d1fd63ca0" providerId="AD" clId="Web-{5D88066B-F29C-01D6-B4D2-69DCE810F0AC}" dt="2021-02-05T00:54:04.601" v="210" actId="20577"/>
          <ac:spMkLst>
            <pc:docMk/>
            <pc:sldMk cId="600688936" sldId="449"/>
            <ac:spMk id="6" creationId="{00000000-0000-0000-0000-000000000000}"/>
          </ac:spMkLst>
        </pc:spChg>
      </pc:sldChg>
      <pc:sldChg chg="addSp delSp modSp">
        <pc:chgData name="ナバーロ　タハール" userId="S::j-navarro@orj.co.jp::8b875554-2d1f-43a9-a6a1-b12d1fd63ca0" providerId="AD" clId="Web-{5D88066B-F29C-01D6-B4D2-69DCE810F0AC}" dt="2021-02-05T02:26:05.449" v="1105" actId="20577"/>
        <pc:sldMkLst>
          <pc:docMk/>
          <pc:sldMk cId="3113481004" sldId="450"/>
        </pc:sldMkLst>
        <pc:spChg chg="mod">
          <ac:chgData name="ナバーロ　タハール" userId="S::j-navarro@orj.co.jp::8b875554-2d1f-43a9-a6a1-b12d1fd63ca0" providerId="AD" clId="Web-{5D88066B-F29C-01D6-B4D2-69DCE810F0AC}" dt="2021-02-05T02:26:05.449" v="1105" actId="20577"/>
          <ac:spMkLst>
            <pc:docMk/>
            <pc:sldMk cId="3113481004" sldId="450"/>
            <ac:spMk id="4" creationId="{00000000-0000-0000-0000-000000000000}"/>
          </ac:spMkLst>
        </pc:spChg>
        <pc:spChg chg="add del mod">
          <ac:chgData name="ナバーロ　タハール" userId="S::j-navarro@orj.co.jp::8b875554-2d1f-43a9-a6a1-b12d1fd63ca0" providerId="AD" clId="Web-{5D88066B-F29C-01D6-B4D2-69DCE810F0AC}" dt="2021-02-05T02:21:55.163" v="1098" actId="20577"/>
          <ac:spMkLst>
            <pc:docMk/>
            <pc:sldMk cId="3113481004" sldId="450"/>
            <ac:spMk id="6" creationId="{00000000-0000-0000-0000-000000000000}"/>
          </ac:spMkLst>
        </pc:spChg>
      </pc:sldChg>
      <pc:sldChg chg="addSp delSp modSp">
        <pc:chgData name="ナバーロ　タハール" userId="S::j-navarro@orj.co.jp::8b875554-2d1f-43a9-a6a1-b12d1fd63ca0" providerId="AD" clId="Web-{5D88066B-F29C-01D6-B4D2-69DCE810F0AC}" dt="2021-02-05T02:20:45.036" v="1081" actId="20577"/>
        <pc:sldMkLst>
          <pc:docMk/>
          <pc:sldMk cId="2249531539" sldId="451"/>
        </pc:sldMkLst>
        <pc:spChg chg="add del mod">
          <ac:chgData name="ナバーロ　タハール" userId="S::j-navarro@orj.co.jp::8b875554-2d1f-43a9-a6a1-b12d1fd63ca0" providerId="AD" clId="Web-{5D88066B-F29C-01D6-B4D2-69DCE810F0AC}" dt="2021-02-05T01:52:23.470" v="803"/>
          <ac:spMkLst>
            <pc:docMk/>
            <pc:sldMk cId="2249531539" sldId="451"/>
            <ac:spMk id="2" creationId="{F8ED7165-88E1-44F6-9BE0-9E8AB968B4F5}"/>
          </ac:spMkLst>
        </pc:spChg>
        <pc:spChg chg="add mod">
          <ac:chgData name="ナバーロ　タハール" userId="S::j-navarro@orj.co.jp::8b875554-2d1f-43a9-a6a1-b12d1fd63ca0" providerId="AD" clId="Web-{5D88066B-F29C-01D6-B4D2-69DCE810F0AC}" dt="2021-02-05T01:54:05.972" v="847" actId="1076"/>
          <ac:spMkLst>
            <pc:docMk/>
            <pc:sldMk cId="2249531539" sldId="451"/>
            <ac:spMk id="3" creationId="{A666FCD3-FFF3-4C3D-8D10-A5D4FACF67E3}"/>
          </ac:spMkLst>
        </pc:spChg>
        <pc:spChg chg="mod">
          <ac:chgData name="ナバーロ　タハール" userId="S::j-navarro@orj.co.jp::8b875554-2d1f-43a9-a6a1-b12d1fd63ca0" providerId="AD" clId="Web-{5D88066B-F29C-01D6-B4D2-69DCE810F0AC}" dt="2021-02-05T01:49:16.544" v="777" actId="20577"/>
          <ac:spMkLst>
            <pc:docMk/>
            <pc:sldMk cId="2249531539" sldId="451"/>
            <ac:spMk id="4" creationId="{00000000-0000-0000-0000-000000000000}"/>
          </ac:spMkLst>
        </pc:spChg>
        <pc:spChg chg="mod">
          <ac:chgData name="ナバーロ　タハール" userId="S::j-navarro@orj.co.jp::8b875554-2d1f-43a9-a6a1-b12d1fd63ca0" providerId="AD" clId="Web-{5D88066B-F29C-01D6-B4D2-69DCE810F0AC}" dt="2021-02-05T02:20:45.036" v="1081" actId="20577"/>
          <ac:spMkLst>
            <pc:docMk/>
            <pc:sldMk cId="2249531539" sldId="451"/>
            <ac:spMk id="6" creationId="{00000000-0000-0000-0000-000000000000}"/>
          </ac:spMkLst>
        </pc:spChg>
        <pc:spChg chg="add mod">
          <ac:chgData name="ナバーロ　タハール" userId="S::j-navarro@orj.co.jp::8b875554-2d1f-43a9-a6a1-b12d1fd63ca0" providerId="AD" clId="Web-{5D88066B-F29C-01D6-B4D2-69DCE810F0AC}" dt="2021-02-05T01:55:03.614" v="858" actId="20577"/>
          <ac:spMkLst>
            <pc:docMk/>
            <pc:sldMk cId="2249531539" sldId="451"/>
            <ac:spMk id="7" creationId="{8E1EFB18-4562-4D48-B7EC-924C2D71A4D5}"/>
          </ac:spMkLst>
        </pc:spChg>
        <pc:spChg chg="add mod">
          <ac:chgData name="ナバーロ　タハール" userId="S::j-navarro@orj.co.jp::8b875554-2d1f-43a9-a6a1-b12d1fd63ca0" providerId="AD" clId="Web-{5D88066B-F29C-01D6-B4D2-69DCE810F0AC}" dt="2021-02-05T01:59:45.604" v="895" actId="14100"/>
          <ac:spMkLst>
            <pc:docMk/>
            <pc:sldMk cId="2249531539" sldId="451"/>
            <ac:spMk id="8" creationId="{95E5F22F-C78C-4500-A5BA-681BC8169248}"/>
          </ac:spMkLst>
        </pc:spChg>
        <pc:spChg chg="add mod">
          <ac:chgData name="ナバーロ　タハール" userId="S::j-navarro@orj.co.jp::8b875554-2d1f-43a9-a6a1-b12d1fd63ca0" providerId="AD" clId="Web-{5D88066B-F29C-01D6-B4D2-69DCE810F0AC}" dt="2021-02-05T02:08:23.771" v="988" actId="14100"/>
          <ac:spMkLst>
            <pc:docMk/>
            <pc:sldMk cId="2249531539" sldId="451"/>
            <ac:spMk id="12" creationId="{9318375A-5FBD-443A-8FBB-4AD4BEC82470}"/>
          </ac:spMkLst>
        </pc:spChg>
        <pc:spChg chg="mod">
          <ac:chgData name="ナバーロ　タハール" userId="S::j-navarro@orj.co.jp::8b875554-2d1f-43a9-a6a1-b12d1fd63ca0" providerId="AD" clId="Web-{5D88066B-F29C-01D6-B4D2-69DCE810F0AC}" dt="2021-02-05T02:03:26.827" v="937" actId="20577"/>
          <ac:spMkLst>
            <pc:docMk/>
            <pc:sldMk cId="2249531539" sldId="451"/>
            <ac:spMk id="13" creationId="{00000000-0000-0000-0000-000000000000}"/>
          </ac:spMkLst>
        </pc:spChg>
        <pc:spChg chg="mod">
          <ac:chgData name="ナバーロ　タハール" userId="S::j-navarro@orj.co.jp::8b875554-2d1f-43a9-a6a1-b12d1fd63ca0" providerId="AD" clId="Web-{5D88066B-F29C-01D6-B4D2-69DCE810F0AC}" dt="2021-02-05T02:04:51.392" v="954" actId="20577"/>
          <ac:spMkLst>
            <pc:docMk/>
            <pc:sldMk cId="2249531539" sldId="451"/>
            <ac:spMk id="14" creationId="{00000000-0000-0000-0000-000000000000}"/>
          </ac:spMkLst>
        </pc:spChg>
        <pc:spChg chg="add mod">
          <ac:chgData name="ナバーロ　タハール" userId="S::j-navarro@orj.co.jp::8b875554-2d1f-43a9-a6a1-b12d1fd63ca0" providerId="AD" clId="Web-{5D88066B-F29C-01D6-B4D2-69DCE810F0AC}" dt="2021-02-05T01:55:13.630" v="860" actId="1076"/>
          <ac:spMkLst>
            <pc:docMk/>
            <pc:sldMk cId="2249531539" sldId="451"/>
            <ac:spMk id="17" creationId="{1A6FB8EE-709C-47AF-B98C-1F07C43927DD}"/>
          </ac:spMkLst>
        </pc:spChg>
        <pc:spChg chg="add mod">
          <ac:chgData name="ナバーロ　タハール" userId="S::j-navarro@orj.co.jp::8b875554-2d1f-43a9-a6a1-b12d1fd63ca0" providerId="AD" clId="Web-{5D88066B-F29C-01D6-B4D2-69DCE810F0AC}" dt="2021-02-05T01:58:49.728" v="878" actId="1076"/>
          <ac:spMkLst>
            <pc:docMk/>
            <pc:sldMk cId="2249531539" sldId="451"/>
            <ac:spMk id="18" creationId="{7E9F2DE3-4F2A-4FE7-99AA-922C0AB41693}"/>
          </ac:spMkLst>
        </pc:spChg>
        <pc:spChg chg="add mod">
          <ac:chgData name="ナバーロ　タハール" userId="S::j-navarro@orj.co.jp::8b875554-2d1f-43a9-a6a1-b12d1fd63ca0" providerId="AD" clId="Web-{5D88066B-F29C-01D6-B4D2-69DCE810F0AC}" dt="2021-02-05T01:58:58.775" v="880" actId="1076"/>
          <ac:spMkLst>
            <pc:docMk/>
            <pc:sldMk cId="2249531539" sldId="451"/>
            <ac:spMk id="19" creationId="{6790F3BE-8E70-4B72-B78D-A9AD5AC6E406}"/>
          </ac:spMkLst>
        </pc:spChg>
        <pc:spChg chg="add mod">
          <ac:chgData name="ナバーロ　タハール" userId="S::j-navarro@orj.co.jp::8b875554-2d1f-43a9-a6a1-b12d1fd63ca0" providerId="AD" clId="Web-{5D88066B-F29C-01D6-B4D2-69DCE810F0AC}" dt="2021-02-05T02:08:47.803" v="992" actId="1076"/>
          <ac:spMkLst>
            <pc:docMk/>
            <pc:sldMk cId="2249531539" sldId="451"/>
            <ac:spMk id="21" creationId="{DCF763F2-1D46-46DD-B670-57D93396A1AD}"/>
          </ac:spMkLst>
        </pc:spChg>
        <pc:spChg chg="add mod">
          <ac:chgData name="ナバーロ　タハール" userId="S::j-navarro@orj.co.jp::8b875554-2d1f-43a9-a6a1-b12d1fd63ca0" providerId="AD" clId="Web-{5D88066B-F29C-01D6-B4D2-69DCE810F0AC}" dt="2021-02-05T02:00:53.512" v="922" actId="1076"/>
          <ac:spMkLst>
            <pc:docMk/>
            <pc:sldMk cId="2249531539" sldId="451"/>
            <ac:spMk id="22" creationId="{64A1667C-34AB-44E3-A1BC-250A7BF7C777}"/>
          </ac:spMkLst>
        </pc:spChg>
        <pc:spChg chg="add mod">
          <ac:chgData name="ナバーロ　タハール" userId="S::j-navarro@orj.co.jp::8b875554-2d1f-43a9-a6a1-b12d1fd63ca0" providerId="AD" clId="Web-{5D88066B-F29C-01D6-B4D2-69DCE810F0AC}" dt="2021-02-05T02:08:30.959" v="989" actId="14100"/>
          <ac:spMkLst>
            <pc:docMk/>
            <pc:sldMk cId="2249531539" sldId="451"/>
            <ac:spMk id="23" creationId="{692606D0-57DB-42BB-A970-F5B6CAA00C8E}"/>
          </ac:spMkLst>
        </pc:spChg>
        <pc:spChg chg="add mod">
          <ac:chgData name="ナバーロ　タハール" userId="S::j-navarro@orj.co.jp::8b875554-2d1f-43a9-a6a1-b12d1fd63ca0" providerId="AD" clId="Web-{5D88066B-F29C-01D6-B4D2-69DCE810F0AC}" dt="2021-02-05T02:09:41.788" v="998" actId="1076"/>
          <ac:spMkLst>
            <pc:docMk/>
            <pc:sldMk cId="2249531539" sldId="451"/>
            <ac:spMk id="24" creationId="{F4007E78-3697-4932-8DF0-BCB2FEF3E3CB}"/>
          </ac:spMkLst>
        </pc:spChg>
      </pc:sldChg>
      <pc:sldChg chg="addSp modSp">
        <pc:chgData name="ナバーロ　タハール" userId="S::j-navarro@orj.co.jp::8b875554-2d1f-43a9-a6a1-b12d1fd63ca0" providerId="AD" clId="Web-{5D88066B-F29C-01D6-B4D2-69DCE810F0AC}" dt="2021-02-05T02:20:38.317" v="1079" actId="20577"/>
        <pc:sldMkLst>
          <pc:docMk/>
          <pc:sldMk cId="3136090599" sldId="452"/>
        </pc:sldMkLst>
        <pc:spChg chg="add mod">
          <ac:chgData name="ナバーロ　タハール" userId="S::j-navarro@orj.co.jp::8b875554-2d1f-43a9-a6a1-b12d1fd63ca0" providerId="AD" clId="Web-{5D88066B-F29C-01D6-B4D2-69DCE810F0AC}" dt="2021-02-05T02:11:24.368" v="1025" actId="14100"/>
          <ac:spMkLst>
            <pc:docMk/>
            <pc:sldMk cId="3136090599" sldId="452"/>
            <ac:spMk id="2" creationId="{9866EBC1-50DE-408A-8A39-091C24B569DA}"/>
          </ac:spMkLst>
        </pc:spChg>
        <pc:spChg chg="add mod">
          <ac:chgData name="ナバーロ　タハール" userId="S::j-navarro@orj.co.jp::8b875554-2d1f-43a9-a6a1-b12d1fd63ca0" providerId="AD" clId="Web-{5D88066B-F29C-01D6-B4D2-69DCE810F0AC}" dt="2021-02-05T02:11:55.510" v="1034" actId="20577"/>
          <ac:spMkLst>
            <pc:docMk/>
            <pc:sldMk cId="3136090599" sldId="452"/>
            <ac:spMk id="3" creationId="{E34F4CAC-8075-4D68-A973-D47A4D76EAC5}"/>
          </ac:spMkLst>
        </pc:spChg>
        <pc:spChg chg="mod">
          <ac:chgData name="ナバーロ　タハール" userId="S::j-navarro@orj.co.jp::8b875554-2d1f-43a9-a6a1-b12d1fd63ca0" providerId="AD" clId="Web-{5D88066B-F29C-01D6-B4D2-69DCE810F0AC}" dt="2021-02-05T02:07:51.551" v="987" actId="20577"/>
          <ac:spMkLst>
            <pc:docMk/>
            <pc:sldMk cId="3136090599" sldId="452"/>
            <ac:spMk id="4" creationId="{00000000-0000-0000-0000-000000000000}"/>
          </ac:spMkLst>
        </pc:spChg>
        <pc:spChg chg="add mod">
          <ac:chgData name="ナバーロ　タハール" userId="S::j-navarro@orj.co.jp::8b875554-2d1f-43a9-a6a1-b12d1fd63ca0" providerId="AD" clId="Web-{5D88066B-F29C-01D6-B4D2-69DCE810F0AC}" dt="2021-02-05T02:12:23.010" v="1048" actId="14100"/>
          <ac:spMkLst>
            <pc:docMk/>
            <pc:sldMk cId="3136090599" sldId="452"/>
            <ac:spMk id="5" creationId="{63A87C83-FDE3-4D09-84AF-8380C4ACD5B0}"/>
          </ac:spMkLst>
        </pc:spChg>
        <pc:spChg chg="mod">
          <ac:chgData name="ナバーロ　タハール" userId="S::j-navarro@orj.co.jp::8b875554-2d1f-43a9-a6a1-b12d1fd63ca0" providerId="AD" clId="Web-{5D88066B-F29C-01D6-B4D2-69DCE810F0AC}" dt="2021-02-05T02:20:38.317" v="1079" actId="20577"/>
          <ac:spMkLst>
            <pc:docMk/>
            <pc:sldMk cId="3136090599" sldId="452"/>
            <ac:spMk id="6" creationId="{00000000-0000-0000-0000-000000000000}"/>
          </ac:spMkLst>
        </pc:spChg>
        <pc:spChg chg="add mod">
          <ac:chgData name="ナバーロ　タハール" userId="S::j-navarro@orj.co.jp::8b875554-2d1f-43a9-a6a1-b12d1fd63ca0" providerId="AD" clId="Web-{5D88066B-F29C-01D6-B4D2-69DCE810F0AC}" dt="2021-02-05T02:13:38.387" v="1062" actId="20577"/>
          <ac:spMkLst>
            <pc:docMk/>
            <pc:sldMk cId="3136090599" sldId="452"/>
            <ac:spMk id="8" creationId="{BE1408C8-5249-451E-AA68-FB515BAEF613}"/>
          </ac:spMkLst>
        </pc:spChg>
        <pc:spChg chg="mod">
          <ac:chgData name="ナバーロ　タハール" userId="S::j-navarro@orj.co.jp::8b875554-2d1f-43a9-a6a1-b12d1fd63ca0" providerId="AD" clId="Web-{5D88066B-F29C-01D6-B4D2-69DCE810F0AC}" dt="2021-02-05T02:20:15.770" v="1077" actId="14100"/>
          <ac:spMkLst>
            <pc:docMk/>
            <pc:sldMk cId="3136090599" sldId="452"/>
            <ac:spMk id="15" creationId="{00000000-0000-0000-0000-000000000000}"/>
          </ac:spMkLst>
        </pc:spChg>
      </pc:sldChg>
      <pc:sldChg chg="addSp modSp">
        <pc:chgData name="ナバーロ　タハール" userId="S::j-navarro@orj.co.jp::8b875554-2d1f-43a9-a6a1-b12d1fd63ca0" providerId="AD" clId="Web-{5D88066B-F29C-01D6-B4D2-69DCE810F0AC}" dt="2021-02-05T02:21:00.162" v="1088" actId="20577"/>
        <pc:sldMkLst>
          <pc:docMk/>
          <pc:sldMk cId="1520669377" sldId="453"/>
        </pc:sldMkLst>
        <pc:spChg chg="mod">
          <ac:chgData name="ナバーロ　タハール" userId="S::j-navarro@orj.co.jp::8b875554-2d1f-43a9-a6a1-b12d1fd63ca0" providerId="AD" clId="Web-{5D88066B-F29C-01D6-B4D2-69DCE810F0AC}" dt="2021-02-05T00:17:19.963" v="12" actId="20577"/>
          <ac:spMkLst>
            <pc:docMk/>
            <pc:sldMk cId="1520669377" sldId="453"/>
            <ac:spMk id="4" creationId="{00000000-0000-0000-0000-000000000000}"/>
          </ac:spMkLst>
        </pc:spChg>
        <pc:spChg chg="add mod">
          <ac:chgData name="ナバーロ　タハール" userId="S::j-navarro@orj.co.jp::8b875554-2d1f-43a9-a6a1-b12d1fd63ca0" providerId="AD" clId="Web-{5D88066B-F29C-01D6-B4D2-69DCE810F0AC}" dt="2021-02-05T01:18:16.881" v="400" actId="1076"/>
          <ac:spMkLst>
            <pc:docMk/>
            <pc:sldMk cId="1520669377" sldId="453"/>
            <ac:spMk id="5" creationId="{F8DABB2C-5751-4AD4-82AF-2771EAC0A09A}"/>
          </ac:spMkLst>
        </pc:spChg>
        <pc:spChg chg="mod">
          <ac:chgData name="ナバーロ　タハール" userId="S::j-navarro@orj.co.jp::8b875554-2d1f-43a9-a6a1-b12d1fd63ca0" providerId="AD" clId="Web-{5D88066B-F29C-01D6-B4D2-69DCE810F0AC}" dt="2021-02-05T02:21:00.162" v="1088" actId="20577"/>
          <ac:spMkLst>
            <pc:docMk/>
            <pc:sldMk cId="1520669377" sldId="453"/>
            <ac:spMk id="6" creationId="{00000000-0000-0000-0000-000000000000}"/>
          </ac:spMkLst>
        </pc:spChg>
        <pc:spChg chg="add mod">
          <ac:chgData name="ナバーロ　タハール" userId="S::j-navarro@orj.co.jp::8b875554-2d1f-43a9-a6a1-b12d1fd63ca0" providerId="AD" clId="Web-{5D88066B-F29C-01D6-B4D2-69DCE810F0AC}" dt="2021-02-05T01:18:00.381" v="392" actId="14100"/>
          <ac:spMkLst>
            <pc:docMk/>
            <pc:sldMk cId="1520669377" sldId="453"/>
            <ac:spMk id="7" creationId="{D2B70A7B-3E40-4B63-AC6E-F082FB0B8B1E}"/>
          </ac:spMkLst>
        </pc:spChg>
        <pc:spChg chg="add mod">
          <ac:chgData name="ナバーロ　タハール" userId="S::j-navarro@orj.co.jp::8b875554-2d1f-43a9-a6a1-b12d1fd63ca0" providerId="AD" clId="Web-{5D88066B-F29C-01D6-B4D2-69DCE810F0AC}" dt="2021-02-05T01:18:13.787" v="399" actId="20577"/>
          <ac:spMkLst>
            <pc:docMk/>
            <pc:sldMk cId="1520669377" sldId="453"/>
            <ac:spMk id="13" creationId="{264A2C31-6FC4-4B22-8537-97288D755C0A}"/>
          </ac:spMkLst>
        </pc:spChg>
        <pc:spChg chg="mod">
          <ac:chgData name="ナバーロ　タハール" userId="S::j-navarro@orj.co.jp::8b875554-2d1f-43a9-a6a1-b12d1fd63ca0" providerId="AD" clId="Web-{5D88066B-F29C-01D6-B4D2-69DCE810F0AC}" dt="2021-02-05T01:34:00.135" v="629" actId="20577"/>
          <ac:spMkLst>
            <pc:docMk/>
            <pc:sldMk cId="1520669377" sldId="453"/>
            <ac:spMk id="14" creationId="{00000000-0000-0000-0000-000000000000}"/>
          </ac:spMkLst>
        </pc:spChg>
        <pc:spChg chg="add mod">
          <ac:chgData name="ナバーロ　タハール" userId="S::j-navarro@orj.co.jp::8b875554-2d1f-43a9-a6a1-b12d1fd63ca0" providerId="AD" clId="Web-{5D88066B-F29C-01D6-B4D2-69DCE810F0AC}" dt="2021-02-05T01:18:27.053" v="403" actId="1076"/>
          <ac:spMkLst>
            <pc:docMk/>
            <pc:sldMk cId="1520669377" sldId="453"/>
            <ac:spMk id="15" creationId="{443E0C32-5F57-42CD-B5F6-B45B6E1A6377}"/>
          </ac:spMkLst>
        </pc:spChg>
        <pc:spChg chg="mod">
          <ac:chgData name="ナバーロ　タハール" userId="S::j-navarro@orj.co.jp::8b875554-2d1f-43a9-a6a1-b12d1fd63ca0" providerId="AD" clId="Web-{5D88066B-F29C-01D6-B4D2-69DCE810F0AC}" dt="2021-02-05T01:34:09.948" v="630" actId="1076"/>
          <ac:spMkLst>
            <pc:docMk/>
            <pc:sldMk cId="1520669377" sldId="453"/>
            <ac:spMk id="16" creationId="{00000000-0000-0000-0000-000000000000}"/>
          </ac:spMkLst>
        </pc:spChg>
        <pc:spChg chg="add mod">
          <ac:chgData name="ナバーロ　タハール" userId="S::j-navarro@orj.co.jp::8b875554-2d1f-43a9-a6a1-b12d1fd63ca0" providerId="AD" clId="Web-{5D88066B-F29C-01D6-B4D2-69DCE810F0AC}" dt="2021-02-05T01:18:49.163" v="409" actId="20577"/>
          <ac:spMkLst>
            <pc:docMk/>
            <pc:sldMk cId="1520669377" sldId="453"/>
            <ac:spMk id="17" creationId="{107AB7CE-5D3D-4F91-A07D-57B4486CE03A}"/>
          </ac:spMkLst>
        </pc:spChg>
        <pc:spChg chg="add mod">
          <ac:chgData name="ナバーロ　タハール" userId="S::j-navarro@orj.co.jp::8b875554-2d1f-43a9-a6a1-b12d1fd63ca0" providerId="AD" clId="Web-{5D88066B-F29C-01D6-B4D2-69DCE810F0AC}" dt="2021-02-05T01:19:37.805" v="413" actId="1076"/>
          <ac:spMkLst>
            <pc:docMk/>
            <pc:sldMk cId="1520669377" sldId="453"/>
            <ac:spMk id="18" creationId="{10591898-D1F0-4869-B33F-080F249F6AA0}"/>
          </ac:spMkLst>
        </pc:spChg>
        <pc:spChg chg="add mod">
          <ac:chgData name="ナバーロ　タハール" userId="S::j-navarro@orj.co.jp::8b875554-2d1f-43a9-a6a1-b12d1fd63ca0" providerId="AD" clId="Web-{5D88066B-F29C-01D6-B4D2-69DCE810F0AC}" dt="2021-02-05T01:23:52.763" v="472" actId="1076"/>
          <ac:spMkLst>
            <pc:docMk/>
            <pc:sldMk cId="1520669377" sldId="453"/>
            <ac:spMk id="19" creationId="{660BB964-4B9C-412F-9F34-9D83B6DF22CE}"/>
          </ac:spMkLst>
        </pc:spChg>
        <pc:spChg chg="add mod">
          <ac:chgData name="ナバーロ　タハール" userId="S::j-navarro@orj.co.jp::8b875554-2d1f-43a9-a6a1-b12d1fd63ca0" providerId="AD" clId="Web-{5D88066B-F29C-01D6-B4D2-69DCE810F0AC}" dt="2021-02-05T01:21:32.323" v="457" actId="1076"/>
          <ac:spMkLst>
            <pc:docMk/>
            <pc:sldMk cId="1520669377" sldId="453"/>
            <ac:spMk id="20" creationId="{4B6E57A7-BC3D-472A-A6C3-AE833E59EF85}"/>
          </ac:spMkLst>
        </pc:spChg>
        <pc:spChg chg="add mod">
          <ac:chgData name="ナバーロ　タハール" userId="S::j-navarro@orj.co.jp::8b875554-2d1f-43a9-a6a1-b12d1fd63ca0" providerId="AD" clId="Web-{5D88066B-F29C-01D6-B4D2-69DCE810F0AC}" dt="2021-02-05T01:21:00.791" v="445" actId="1076"/>
          <ac:spMkLst>
            <pc:docMk/>
            <pc:sldMk cId="1520669377" sldId="453"/>
            <ac:spMk id="21" creationId="{BB4491EF-8D4D-4F3A-AE4F-8C2D81D3A0FA}"/>
          </ac:spMkLst>
        </pc:spChg>
        <pc:spChg chg="add mod">
          <ac:chgData name="ナバーロ　タハール" userId="S::j-navarro@orj.co.jp::8b875554-2d1f-43a9-a6a1-b12d1fd63ca0" providerId="AD" clId="Web-{5D88066B-F29C-01D6-B4D2-69DCE810F0AC}" dt="2021-02-05T01:21:23.197" v="455" actId="14100"/>
          <ac:spMkLst>
            <pc:docMk/>
            <pc:sldMk cId="1520669377" sldId="453"/>
            <ac:spMk id="22" creationId="{9FAF06E4-A89D-4711-B142-705C5B092F46}"/>
          </ac:spMkLst>
        </pc:spChg>
        <pc:spChg chg="add mod">
          <ac:chgData name="ナバーロ　タハール" userId="S::j-navarro@orj.co.jp::8b875554-2d1f-43a9-a6a1-b12d1fd63ca0" providerId="AD" clId="Web-{5D88066B-F29C-01D6-B4D2-69DCE810F0AC}" dt="2021-02-05T01:24:10.310" v="487" actId="20577"/>
          <ac:spMkLst>
            <pc:docMk/>
            <pc:sldMk cId="1520669377" sldId="453"/>
            <ac:spMk id="23" creationId="{8A54BA88-D111-476D-A3AC-14400DB7F7A9}"/>
          </ac:spMkLst>
        </pc:spChg>
        <pc:spChg chg="add mod">
          <ac:chgData name="ナバーロ　タハール" userId="S::j-navarro@orj.co.jp::8b875554-2d1f-43a9-a6a1-b12d1fd63ca0" providerId="AD" clId="Web-{5D88066B-F29C-01D6-B4D2-69DCE810F0AC}" dt="2021-02-05T01:24:39.733" v="495" actId="1076"/>
          <ac:spMkLst>
            <pc:docMk/>
            <pc:sldMk cId="1520669377" sldId="453"/>
            <ac:spMk id="24" creationId="{E98335DC-67DF-46E6-B313-134C291E3C0C}"/>
          </ac:spMkLst>
        </pc:spChg>
        <pc:spChg chg="add mod">
          <ac:chgData name="ナバーロ　タハール" userId="S::j-navarro@orj.co.jp::8b875554-2d1f-43a9-a6a1-b12d1fd63ca0" providerId="AD" clId="Web-{5D88066B-F29C-01D6-B4D2-69DCE810F0AC}" dt="2021-02-05T01:24:54.561" v="502" actId="14100"/>
          <ac:spMkLst>
            <pc:docMk/>
            <pc:sldMk cId="1520669377" sldId="453"/>
            <ac:spMk id="25" creationId="{6704006C-CB50-4B50-B2B4-C4AA66603B8D}"/>
          </ac:spMkLst>
        </pc:spChg>
        <pc:spChg chg="add mod">
          <ac:chgData name="ナバーロ　タハール" userId="S::j-navarro@orj.co.jp::8b875554-2d1f-43a9-a6a1-b12d1fd63ca0" providerId="AD" clId="Web-{5D88066B-F29C-01D6-B4D2-69DCE810F0AC}" dt="2021-02-05T01:25:06.061" v="506" actId="1076"/>
          <ac:spMkLst>
            <pc:docMk/>
            <pc:sldMk cId="1520669377" sldId="453"/>
            <ac:spMk id="26" creationId="{DD3B1DA8-7483-46B1-B4CC-764F639114AA}"/>
          </ac:spMkLst>
        </pc:spChg>
        <pc:spChg chg="add mod">
          <ac:chgData name="ナバーロ　タハール" userId="S::j-navarro@orj.co.jp::8b875554-2d1f-43a9-a6a1-b12d1fd63ca0" providerId="AD" clId="Web-{5D88066B-F29C-01D6-B4D2-69DCE810F0AC}" dt="2021-02-05T01:31:17.288" v="577" actId="1076"/>
          <ac:spMkLst>
            <pc:docMk/>
            <pc:sldMk cId="1520669377" sldId="453"/>
            <ac:spMk id="27" creationId="{8498A559-17E3-4022-83E3-05F42A57F5C9}"/>
          </ac:spMkLst>
        </pc:spChg>
        <pc:spChg chg="add mod">
          <ac:chgData name="ナバーロ　タハール" userId="S::j-navarro@orj.co.jp::8b875554-2d1f-43a9-a6a1-b12d1fd63ca0" providerId="AD" clId="Web-{5D88066B-F29C-01D6-B4D2-69DCE810F0AC}" dt="2021-02-05T01:26:22.016" v="528" actId="14100"/>
          <ac:spMkLst>
            <pc:docMk/>
            <pc:sldMk cId="1520669377" sldId="453"/>
            <ac:spMk id="28" creationId="{177EAABB-7055-4CB5-A8A5-4FBE670B0C04}"/>
          </ac:spMkLst>
        </pc:spChg>
        <pc:spChg chg="add mod">
          <ac:chgData name="ナバーロ　タハール" userId="S::j-navarro@orj.co.jp::8b875554-2d1f-43a9-a6a1-b12d1fd63ca0" providerId="AD" clId="Web-{5D88066B-F29C-01D6-B4D2-69DCE810F0AC}" dt="2021-02-05T01:27:16.720" v="547" actId="14100"/>
          <ac:spMkLst>
            <pc:docMk/>
            <pc:sldMk cId="1520669377" sldId="453"/>
            <ac:spMk id="29" creationId="{17D4A37D-E569-4CF1-B6F4-7BD76D37C8AB}"/>
          </ac:spMkLst>
        </pc:spChg>
        <pc:spChg chg="add mod">
          <ac:chgData name="ナバーロ　タハール" userId="S::j-navarro@orj.co.jp::8b875554-2d1f-43a9-a6a1-b12d1fd63ca0" providerId="AD" clId="Web-{5D88066B-F29C-01D6-B4D2-69DCE810F0AC}" dt="2021-02-05T01:31:04.381" v="575" actId="1076"/>
          <ac:spMkLst>
            <pc:docMk/>
            <pc:sldMk cId="1520669377" sldId="453"/>
            <ac:spMk id="30" creationId="{79C2E92B-B631-4D48-A6A5-33DBFA65E7A8}"/>
          </ac:spMkLst>
        </pc:spChg>
        <pc:spChg chg="add mod">
          <ac:chgData name="ナバーロ　タハール" userId="S::j-navarro@orj.co.jp::8b875554-2d1f-43a9-a6a1-b12d1fd63ca0" providerId="AD" clId="Web-{5D88066B-F29C-01D6-B4D2-69DCE810F0AC}" dt="2021-02-05T01:31:27.444" v="579" actId="1076"/>
          <ac:spMkLst>
            <pc:docMk/>
            <pc:sldMk cId="1520669377" sldId="453"/>
            <ac:spMk id="31" creationId="{EA6139E7-0C93-4B5B-952B-0CF7E8FD85ED}"/>
          </ac:spMkLst>
        </pc:spChg>
        <pc:spChg chg="add mod">
          <ac:chgData name="ナバーロ　タハール" userId="S::j-navarro@orj.co.jp::8b875554-2d1f-43a9-a6a1-b12d1fd63ca0" providerId="AD" clId="Web-{5D88066B-F29C-01D6-B4D2-69DCE810F0AC}" dt="2021-02-05T01:31:41.210" v="590" actId="1076"/>
          <ac:spMkLst>
            <pc:docMk/>
            <pc:sldMk cId="1520669377" sldId="453"/>
            <ac:spMk id="32" creationId="{DE78C3CC-F00A-4D3F-85F8-542547FBB5F4}"/>
          </ac:spMkLst>
        </pc:spChg>
        <pc:spChg chg="add mod">
          <ac:chgData name="ナバーロ　タハール" userId="S::j-navarro@orj.co.jp::8b875554-2d1f-43a9-a6a1-b12d1fd63ca0" providerId="AD" clId="Web-{5D88066B-F29C-01D6-B4D2-69DCE810F0AC}" dt="2021-02-05T01:32:55.946" v="625" actId="20577"/>
          <ac:spMkLst>
            <pc:docMk/>
            <pc:sldMk cId="1520669377" sldId="453"/>
            <ac:spMk id="33" creationId="{A7754645-A098-456B-9498-17C92161D854}"/>
          </ac:spMkLst>
        </pc:spChg>
        <pc:picChg chg="mod">
          <ac:chgData name="ナバーロ　タハール" userId="S::j-navarro@orj.co.jp::8b875554-2d1f-43a9-a6a1-b12d1fd63ca0" providerId="AD" clId="Web-{5D88066B-F29C-01D6-B4D2-69DCE810F0AC}" dt="2021-02-05T01:32:40.399" v="621" actId="1076"/>
          <ac:picMkLst>
            <pc:docMk/>
            <pc:sldMk cId="1520669377" sldId="453"/>
            <ac:picMk id="2" creationId="{00000000-0000-0000-0000-000000000000}"/>
          </ac:picMkLst>
        </pc:picChg>
      </pc:sldChg>
      <pc:sldChg chg="addSp modSp">
        <pc:chgData name="ナバーロ　タハール" userId="S::j-navarro@orj.co.jp::8b875554-2d1f-43a9-a6a1-b12d1fd63ca0" providerId="AD" clId="Web-{5D88066B-F29C-01D6-B4D2-69DCE810F0AC}" dt="2021-02-05T02:21:11.677" v="1092" actId="20577"/>
        <pc:sldMkLst>
          <pc:docMk/>
          <pc:sldMk cId="4247084422" sldId="454"/>
        </pc:sldMkLst>
        <pc:spChg chg="add mod">
          <ac:chgData name="ナバーロ　タハール" userId="S::j-navarro@orj.co.jp::8b875554-2d1f-43a9-a6a1-b12d1fd63ca0" providerId="AD" clId="Web-{5D88066B-F29C-01D6-B4D2-69DCE810F0AC}" dt="2021-02-05T00:20:12.263" v="73" actId="1076"/>
          <ac:spMkLst>
            <pc:docMk/>
            <pc:sldMk cId="4247084422" sldId="454"/>
            <ac:spMk id="3" creationId="{4F6ADE2B-15CB-4C85-A0FF-FC9A7E88D328}"/>
          </ac:spMkLst>
        </pc:spChg>
        <pc:spChg chg="mod">
          <ac:chgData name="ナバーロ　タハール" userId="S::j-navarro@orj.co.jp::8b875554-2d1f-43a9-a6a1-b12d1fd63ca0" providerId="AD" clId="Web-{5D88066B-F29C-01D6-B4D2-69DCE810F0AC}" dt="2021-02-05T00:16:17.462" v="8" actId="20577"/>
          <ac:spMkLst>
            <pc:docMk/>
            <pc:sldMk cId="4247084422" sldId="454"/>
            <ac:spMk id="4" creationId="{00000000-0000-0000-0000-000000000000}"/>
          </ac:spMkLst>
        </pc:spChg>
        <pc:spChg chg="mod">
          <ac:chgData name="ナバーロ　タハール" userId="S::j-navarro@orj.co.jp::8b875554-2d1f-43a9-a6a1-b12d1fd63ca0" providerId="AD" clId="Web-{5D88066B-F29C-01D6-B4D2-69DCE810F0AC}" dt="2021-02-05T02:21:11.677" v="1092" actId="20577"/>
          <ac:spMkLst>
            <pc:docMk/>
            <pc:sldMk cId="4247084422" sldId="454"/>
            <ac:spMk id="6" creationId="{00000000-0000-0000-0000-000000000000}"/>
          </ac:spMkLst>
        </pc:spChg>
        <pc:spChg chg="add mod">
          <ac:chgData name="ナバーロ　タハール" userId="S::j-navarro@orj.co.jp::8b875554-2d1f-43a9-a6a1-b12d1fd63ca0" providerId="AD" clId="Web-{5D88066B-F29C-01D6-B4D2-69DCE810F0AC}" dt="2021-02-05T00:20:00.263" v="71" actId="14100"/>
          <ac:spMkLst>
            <pc:docMk/>
            <pc:sldMk cId="4247084422" sldId="454"/>
            <ac:spMk id="10" creationId="{C8C6E4C2-98E4-405F-B15F-2201C9E63897}"/>
          </ac:spMkLst>
        </pc:spChg>
        <pc:spChg chg="add mod">
          <ac:chgData name="ナバーロ　タハール" userId="S::j-navarro@orj.co.jp::8b875554-2d1f-43a9-a6a1-b12d1fd63ca0" providerId="AD" clId="Web-{5D88066B-F29C-01D6-B4D2-69DCE810F0AC}" dt="2021-02-05T00:20:07.326" v="72" actId="1076"/>
          <ac:spMkLst>
            <pc:docMk/>
            <pc:sldMk cId="4247084422" sldId="454"/>
            <ac:spMk id="11" creationId="{ED660AD1-46CD-47E6-8A9A-2158C918089A}"/>
          </ac:spMkLst>
        </pc:spChg>
        <pc:spChg chg="mod">
          <ac:chgData name="ナバーロ　タハール" userId="S::j-navarro@orj.co.jp::8b875554-2d1f-43a9-a6a1-b12d1fd63ca0" providerId="AD" clId="Web-{5D88066B-F29C-01D6-B4D2-69DCE810F0AC}" dt="2021-02-05T00:51:07.238" v="144" actId="20577"/>
          <ac:spMkLst>
            <pc:docMk/>
            <pc:sldMk cId="4247084422" sldId="454"/>
            <ac:spMk id="12" creationId="{00000000-0000-0000-0000-000000000000}"/>
          </ac:spMkLst>
        </pc:spChg>
        <pc:spChg chg="add mod">
          <ac:chgData name="ナバーロ　タハール" userId="S::j-navarro@orj.co.jp::8b875554-2d1f-43a9-a6a1-b12d1fd63ca0" providerId="AD" clId="Web-{5D88066B-F29C-01D6-B4D2-69DCE810F0AC}" dt="2021-02-05T00:32:16.919" v="90" actId="1076"/>
          <ac:spMkLst>
            <pc:docMk/>
            <pc:sldMk cId="4247084422" sldId="454"/>
            <ac:spMk id="13" creationId="{AE56D974-DACF-43F8-ACC2-1C411683191F}"/>
          </ac:spMkLst>
        </pc:spChg>
        <pc:spChg chg="add mod">
          <ac:chgData name="ナバーロ　タハール" userId="S::j-navarro@orj.co.jp::8b875554-2d1f-43a9-a6a1-b12d1fd63ca0" providerId="AD" clId="Web-{5D88066B-F29C-01D6-B4D2-69DCE810F0AC}" dt="2021-02-05T00:40:20.225" v="101" actId="14100"/>
          <ac:spMkLst>
            <pc:docMk/>
            <pc:sldMk cId="4247084422" sldId="454"/>
            <ac:spMk id="14" creationId="{E21E42E4-8B72-4803-8FD6-B55D37B90C14}"/>
          </ac:spMkLst>
        </pc:spChg>
        <pc:spChg chg="add mod">
          <ac:chgData name="ナバーロ　タハール" userId="S::j-navarro@orj.co.jp::8b875554-2d1f-43a9-a6a1-b12d1fd63ca0" providerId="AD" clId="Web-{5D88066B-F29C-01D6-B4D2-69DCE810F0AC}" dt="2021-02-05T00:50:35.910" v="113" actId="1076"/>
          <ac:spMkLst>
            <pc:docMk/>
            <pc:sldMk cId="4247084422" sldId="454"/>
            <ac:spMk id="15" creationId="{ECFF9F70-4EA6-41EF-9E6A-BFC37D09E134}"/>
          </ac:spMkLst>
        </pc:spChg>
      </pc:sldChg>
    </pc:docChg>
  </pc:docChgLst>
  <pc:docChgLst>
    <pc:chgData name="ナバーロ　タハール" userId="S::j-navarro@orj.co.jp::8b875554-2d1f-43a9-a6a1-b12d1fd63ca0" providerId="AD" clId="Web-{53028CE7-44CA-C8ED-1DC0-B2302A6EB54E}"/>
    <pc:docChg chg="modSld">
      <pc:chgData name="ナバーロ　タハール" userId="S::j-navarro@orj.co.jp::8b875554-2d1f-43a9-a6a1-b12d1fd63ca0" providerId="AD" clId="Web-{53028CE7-44CA-C8ED-1DC0-B2302A6EB54E}" dt="2021-02-05T07:43:21.729" v="522" actId="20577"/>
      <pc:docMkLst>
        <pc:docMk/>
      </pc:docMkLst>
      <pc:sldChg chg="modSp">
        <pc:chgData name="ナバーロ　タハール" userId="S::j-navarro@orj.co.jp::8b875554-2d1f-43a9-a6a1-b12d1fd63ca0" providerId="AD" clId="Web-{53028CE7-44CA-C8ED-1DC0-B2302A6EB54E}" dt="2021-02-05T06:08:00.857" v="62" actId="20577"/>
        <pc:sldMkLst>
          <pc:docMk/>
          <pc:sldMk cId="2675091541" sldId="405"/>
        </pc:sldMkLst>
        <pc:spChg chg="mod">
          <ac:chgData name="ナバーロ　タハール" userId="S::j-navarro@orj.co.jp::8b875554-2d1f-43a9-a6a1-b12d1fd63ca0" providerId="AD" clId="Web-{53028CE7-44CA-C8ED-1DC0-B2302A6EB54E}" dt="2021-02-05T06:02:16.053" v="9" actId="20577"/>
          <ac:spMkLst>
            <pc:docMk/>
            <pc:sldMk cId="2675091541" sldId="405"/>
            <ac:spMk id="4" creationId="{00000000-0000-0000-0000-000000000000}"/>
          </ac:spMkLst>
        </pc:spChg>
        <pc:spChg chg="mod">
          <ac:chgData name="ナバーロ　タハール" userId="S::j-navarro@orj.co.jp::8b875554-2d1f-43a9-a6a1-b12d1fd63ca0" providerId="AD" clId="Web-{53028CE7-44CA-C8ED-1DC0-B2302A6EB54E}" dt="2021-02-05T06:06:35.965" v="17" actId="20577"/>
          <ac:spMkLst>
            <pc:docMk/>
            <pc:sldMk cId="2675091541" sldId="405"/>
            <ac:spMk id="11" creationId="{00000000-0000-0000-0000-000000000000}"/>
          </ac:spMkLst>
        </pc:spChg>
        <pc:spChg chg="mod">
          <ac:chgData name="ナバーロ　タハール" userId="S::j-navarro@orj.co.jp::8b875554-2d1f-43a9-a6a1-b12d1fd63ca0" providerId="AD" clId="Web-{53028CE7-44CA-C8ED-1DC0-B2302A6EB54E}" dt="2021-02-05T06:05:49.245" v="15" actId="20577"/>
          <ac:spMkLst>
            <pc:docMk/>
            <pc:sldMk cId="2675091541" sldId="405"/>
            <ac:spMk id="12" creationId="{00000000-0000-0000-0000-000000000000}"/>
          </ac:spMkLst>
        </pc:spChg>
        <pc:spChg chg="mod">
          <ac:chgData name="ナバーロ　タハール" userId="S::j-navarro@orj.co.jp::8b875554-2d1f-43a9-a6a1-b12d1fd63ca0" providerId="AD" clId="Web-{53028CE7-44CA-C8ED-1DC0-B2302A6EB54E}" dt="2021-02-05T06:07:45.153" v="57" actId="20577"/>
          <ac:spMkLst>
            <pc:docMk/>
            <pc:sldMk cId="2675091541" sldId="405"/>
            <ac:spMk id="13" creationId="{00000000-0000-0000-0000-000000000000}"/>
          </ac:spMkLst>
        </pc:spChg>
        <pc:spChg chg="mod">
          <ac:chgData name="ナバーロ　タハール" userId="S::j-navarro@orj.co.jp::8b875554-2d1f-43a9-a6a1-b12d1fd63ca0" providerId="AD" clId="Web-{53028CE7-44CA-C8ED-1DC0-B2302A6EB54E}" dt="2021-02-05T06:08:00.857" v="62" actId="20577"/>
          <ac:spMkLst>
            <pc:docMk/>
            <pc:sldMk cId="2675091541" sldId="405"/>
            <ac:spMk id="14" creationId="{00000000-0000-0000-0000-000000000000}"/>
          </ac:spMkLst>
        </pc:spChg>
      </pc:sldChg>
      <pc:sldChg chg="modSp">
        <pc:chgData name="ナバーロ　タハール" userId="S::j-navarro@orj.co.jp::8b875554-2d1f-43a9-a6a1-b12d1fd63ca0" providerId="AD" clId="Web-{53028CE7-44CA-C8ED-1DC0-B2302A6EB54E}" dt="2021-02-05T06:13:33.457" v="129" actId="20577"/>
        <pc:sldMkLst>
          <pc:docMk/>
          <pc:sldMk cId="1636015143" sldId="406"/>
        </pc:sldMkLst>
        <pc:spChg chg="mod">
          <ac:chgData name="ナバーロ　タハール" userId="S::j-navarro@orj.co.jp::8b875554-2d1f-43a9-a6a1-b12d1fd63ca0" providerId="AD" clId="Web-{53028CE7-44CA-C8ED-1DC0-B2302A6EB54E}" dt="2021-02-05T06:11:54.424" v="67" actId="20577"/>
          <ac:spMkLst>
            <pc:docMk/>
            <pc:sldMk cId="1636015143" sldId="406"/>
            <ac:spMk id="4" creationId="{00000000-0000-0000-0000-000000000000}"/>
          </ac:spMkLst>
        </pc:spChg>
        <pc:spChg chg="mod">
          <ac:chgData name="ナバーロ　タハール" userId="S::j-navarro@orj.co.jp::8b875554-2d1f-43a9-a6a1-b12d1fd63ca0" providerId="AD" clId="Web-{53028CE7-44CA-C8ED-1DC0-B2302A6EB54E}" dt="2021-02-05T06:12:26.596" v="98" actId="20577"/>
          <ac:spMkLst>
            <pc:docMk/>
            <pc:sldMk cId="1636015143" sldId="406"/>
            <ac:spMk id="13" creationId="{00000000-0000-0000-0000-000000000000}"/>
          </ac:spMkLst>
        </pc:spChg>
        <pc:spChg chg="mod">
          <ac:chgData name="ナバーロ　タハール" userId="S::j-navarro@orj.co.jp::8b875554-2d1f-43a9-a6a1-b12d1fd63ca0" providerId="AD" clId="Web-{53028CE7-44CA-C8ED-1DC0-B2302A6EB54E}" dt="2021-02-05T06:13:33.457" v="129" actId="20577"/>
          <ac:spMkLst>
            <pc:docMk/>
            <pc:sldMk cId="1636015143" sldId="406"/>
            <ac:spMk id="14" creationId="{00000000-0000-0000-0000-000000000000}"/>
          </ac:spMkLst>
        </pc:spChg>
      </pc:sldChg>
      <pc:sldChg chg="addSp delSp modSp">
        <pc:chgData name="ナバーロ　タハール" userId="S::j-navarro@orj.co.jp::8b875554-2d1f-43a9-a6a1-b12d1fd63ca0" providerId="AD" clId="Web-{53028CE7-44CA-C8ED-1DC0-B2302A6EB54E}" dt="2021-02-05T07:31:47.728" v="438" actId="20577"/>
        <pc:sldMkLst>
          <pc:docMk/>
          <pc:sldMk cId="453964634" sldId="407"/>
        </pc:sldMkLst>
        <pc:spChg chg="add mod">
          <ac:chgData name="ナバーロ　タハール" userId="S::j-navarro@orj.co.jp::8b875554-2d1f-43a9-a6a1-b12d1fd63ca0" providerId="AD" clId="Web-{53028CE7-44CA-C8ED-1DC0-B2302A6EB54E}" dt="2021-02-05T06:38:01.127" v="169" actId="14100"/>
          <ac:spMkLst>
            <pc:docMk/>
            <pc:sldMk cId="453964634" sldId="407"/>
            <ac:spMk id="2" creationId="{1A2826A7-1949-48CE-853B-9A3E39E25763}"/>
          </ac:spMkLst>
        </pc:spChg>
        <pc:spChg chg="mod">
          <ac:chgData name="ナバーロ　タハール" userId="S::j-navarro@orj.co.jp::8b875554-2d1f-43a9-a6a1-b12d1fd63ca0" providerId="AD" clId="Web-{53028CE7-44CA-C8ED-1DC0-B2302A6EB54E}" dt="2021-02-05T06:15:49.069" v="134" actId="20577"/>
          <ac:spMkLst>
            <pc:docMk/>
            <pc:sldMk cId="453964634" sldId="407"/>
            <ac:spMk id="4" creationId="{00000000-0000-0000-0000-000000000000}"/>
          </ac:spMkLst>
        </pc:spChg>
        <pc:spChg chg="add del">
          <ac:chgData name="ナバーロ　タハール" userId="S::j-navarro@orj.co.jp::8b875554-2d1f-43a9-a6a1-b12d1fd63ca0" providerId="AD" clId="Web-{53028CE7-44CA-C8ED-1DC0-B2302A6EB54E}" dt="2021-02-05T06:38:06.127" v="170"/>
          <ac:spMkLst>
            <pc:docMk/>
            <pc:sldMk cId="453964634" sldId="407"/>
            <ac:spMk id="7" creationId="{287889F8-034D-46F9-94DC-D147433E093E}"/>
          </ac:spMkLst>
        </pc:spChg>
        <pc:spChg chg="mod">
          <ac:chgData name="ナバーロ　タハール" userId="S::j-navarro@orj.co.jp::8b875554-2d1f-43a9-a6a1-b12d1fd63ca0" providerId="AD" clId="Web-{53028CE7-44CA-C8ED-1DC0-B2302A6EB54E}" dt="2021-02-05T06:20:58.888" v="155" actId="20577"/>
          <ac:spMkLst>
            <pc:docMk/>
            <pc:sldMk cId="453964634" sldId="407"/>
            <ac:spMk id="12" creationId="{00000000-0000-0000-0000-000000000000}"/>
          </ac:spMkLst>
        </pc:spChg>
        <pc:spChg chg="mod">
          <ac:chgData name="ナバーロ　タハール" userId="S::j-navarro@orj.co.jp::8b875554-2d1f-43a9-a6a1-b12d1fd63ca0" providerId="AD" clId="Web-{53028CE7-44CA-C8ED-1DC0-B2302A6EB54E}" dt="2021-02-05T07:31:47.728" v="438" actId="20577"/>
          <ac:spMkLst>
            <pc:docMk/>
            <pc:sldMk cId="453964634" sldId="407"/>
            <ac:spMk id="13" creationId="{00000000-0000-0000-0000-000000000000}"/>
          </ac:spMkLst>
        </pc:spChg>
        <pc:spChg chg="add mod">
          <ac:chgData name="ナバーロ　タハール" userId="S::j-navarro@orj.co.jp::8b875554-2d1f-43a9-a6a1-b12d1fd63ca0" providerId="AD" clId="Web-{53028CE7-44CA-C8ED-1DC0-B2302A6EB54E}" dt="2021-02-05T06:38:49.925" v="183" actId="20577"/>
          <ac:spMkLst>
            <pc:docMk/>
            <pc:sldMk cId="453964634" sldId="407"/>
            <ac:spMk id="14" creationId="{8586FA20-CEC2-475C-97C0-A2424BC6F5B6}"/>
          </ac:spMkLst>
        </pc:spChg>
        <pc:spChg chg="add mod">
          <ac:chgData name="ナバーロ　タハール" userId="S::j-navarro@orj.co.jp::8b875554-2d1f-43a9-a6a1-b12d1fd63ca0" providerId="AD" clId="Web-{53028CE7-44CA-C8ED-1DC0-B2302A6EB54E}" dt="2021-02-05T06:53:55.257" v="303" actId="1076"/>
          <ac:spMkLst>
            <pc:docMk/>
            <pc:sldMk cId="453964634" sldId="407"/>
            <ac:spMk id="15" creationId="{255D244E-14C4-4906-9D6F-B70CCB56BD2D}"/>
          </ac:spMkLst>
        </pc:spChg>
        <pc:spChg chg="add mod">
          <ac:chgData name="ナバーロ　タハール" userId="S::j-navarro@orj.co.jp::8b875554-2d1f-43a9-a6a1-b12d1fd63ca0" providerId="AD" clId="Web-{53028CE7-44CA-C8ED-1DC0-B2302A6EB54E}" dt="2021-02-05T06:39:23.098" v="192" actId="1076"/>
          <ac:spMkLst>
            <pc:docMk/>
            <pc:sldMk cId="453964634" sldId="407"/>
            <ac:spMk id="16" creationId="{AF71550A-7C58-4FE6-807D-A32FD2F2BCAB}"/>
          </ac:spMkLst>
        </pc:spChg>
        <pc:spChg chg="add mod">
          <ac:chgData name="ナバーロ　タハール" userId="S::j-navarro@orj.co.jp::8b875554-2d1f-43a9-a6a1-b12d1fd63ca0" providerId="AD" clId="Web-{53028CE7-44CA-C8ED-1DC0-B2302A6EB54E}" dt="2021-02-05T06:41:01.350" v="195" actId="1076"/>
          <ac:spMkLst>
            <pc:docMk/>
            <pc:sldMk cId="453964634" sldId="407"/>
            <ac:spMk id="17" creationId="{13039B01-908B-4FB9-A511-78B89AF91318}"/>
          </ac:spMkLst>
        </pc:spChg>
        <pc:spChg chg="add mod">
          <ac:chgData name="ナバーロ　タハール" userId="S::j-navarro@orj.co.jp::8b875554-2d1f-43a9-a6a1-b12d1fd63ca0" providerId="AD" clId="Web-{53028CE7-44CA-C8ED-1DC0-B2302A6EB54E}" dt="2021-02-05T07:23:51.795" v="392" actId="20577"/>
          <ac:spMkLst>
            <pc:docMk/>
            <pc:sldMk cId="453964634" sldId="407"/>
            <ac:spMk id="18" creationId="{02E4B706-CBAF-4C9B-987B-62A5C58C87CC}"/>
          </ac:spMkLst>
        </pc:spChg>
        <pc:spChg chg="add mod">
          <ac:chgData name="ナバーロ　タハール" userId="S::j-navarro@orj.co.jp::8b875554-2d1f-43a9-a6a1-b12d1fd63ca0" providerId="AD" clId="Web-{53028CE7-44CA-C8ED-1DC0-B2302A6EB54E}" dt="2021-02-05T06:48:49.109" v="243" actId="20577"/>
          <ac:spMkLst>
            <pc:docMk/>
            <pc:sldMk cId="453964634" sldId="407"/>
            <ac:spMk id="19" creationId="{2A15452E-8CCF-4C77-BB8F-8CBD6436F11B}"/>
          </ac:spMkLst>
        </pc:spChg>
        <pc:spChg chg="add mod">
          <ac:chgData name="ナバーロ　タハール" userId="S::j-navarro@orj.co.jp::8b875554-2d1f-43a9-a6a1-b12d1fd63ca0" providerId="AD" clId="Web-{53028CE7-44CA-C8ED-1DC0-B2302A6EB54E}" dt="2021-02-05T06:49:19.548" v="248" actId="14100"/>
          <ac:spMkLst>
            <pc:docMk/>
            <pc:sldMk cId="453964634" sldId="407"/>
            <ac:spMk id="20" creationId="{C05FD9BC-F2A8-4484-B023-A3AB5206DB36}"/>
          </ac:spMkLst>
        </pc:spChg>
        <pc:spChg chg="add mod">
          <ac:chgData name="ナバーロ　タハール" userId="S::j-navarro@orj.co.jp::8b875554-2d1f-43a9-a6a1-b12d1fd63ca0" providerId="AD" clId="Web-{53028CE7-44CA-C8ED-1DC0-B2302A6EB54E}" dt="2021-02-05T06:50:32.080" v="261" actId="1076"/>
          <ac:spMkLst>
            <pc:docMk/>
            <pc:sldMk cId="453964634" sldId="407"/>
            <ac:spMk id="21" creationId="{28CF5F37-B67A-4575-B7A0-E24A2B02DEB2}"/>
          </ac:spMkLst>
        </pc:spChg>
        <pc:spChg chg="add mod">
          <ac:chgData name="ナバーロ　タハール" userId="S::j-navarro@orj.co.jp::8b875554-2d1f-43a9-a6a1-b12d1fd63ca0" providerId="AD" clId="Web-{53028CE7-44CA-C8ED-1DC0-B2302A6EB54E}" dt="2021-02-05T06:51:01.987" v="273" actId="20577"/>
          <ac:spMkLst>
            <pc:docMk/>
            <pc:sldMk cId="453964634" sldId="407"/>
            <ac:spMk id="22" creationId="{DC071C60-F086-4789-A4E3-18DA204FFD09}"/>
          </ac:spMkLst>
        </pc:spChg>
        <pc:spChg chg="add mod">
          <ac:chgData name="ナバーロ　タハール" userId="S::j-navarro@orj.co.jp::8b875554-2d1f-43a9-a6a1-b12d1fd63ca0" providerId="AD" clId="Web-{53028CE7-44CA-C8ED-1DC0-B2302A6EB54E}" dt="2021-02-05T06:53:49.147" v="302" actId="1076"/>
          <ac:spMkLst>
            <pc:docMk/>
            <pc:sldMk cId="453964634" sldId="407"/>
            <ac:spMk id="23" creationId="{BF96FBBC-3188-43FC-8DC5-134FF555C2B0}"/>
          </ac:spMkLst>
        </pc:spChg>
        <pc:spChg chg="add mod">
          <ac:chgData name="ナバーロ　タハール" userId="S::j-navarro@orj.co.jp::8b875554-2d1f-43a9-a6a1-b12d1fd63ca0" providerId="AD" clId="Web-{53028CE7-44CA-C8ED-1DC0-B2302A6EB54E}" dt="2021-02-05T06:54:55.164" v="328" actId="1076"/>
          <ac:spMkLst>
            <pc:docMk/>
            <pc:sldMk cId="453964634" sldId="407"/>
            <ac:spMk id="24" creationId="{59C11E82-C682-4621-A419-F1667DC307D6}"/>
          </ac:spMkLst>
        </pc:spChg>
        <pc:spChg chg="add mod">
          <ac:chgData name="ナバーロ　タハール" userId="S::j-navarro@orj.co.jp::8b875554-2d1f-43a9-a6a1-b12d1fd63ca0" providerId="AD" clId="Web-{53028CE7-44CA-C8ED-1DC0-B2302A6EB54E}" dt="2021-02-05T06:56:56.807" v="348" actId="20577"/>
          <ac:spMkLst>
            <pc:docMk/>
            <pc:sldMk cId="453964634" sldId="407"/>
            <ac:spMk id="25" creationId="{4A09A099-D746-4EF1-A4FC-F8D534D17672}"/>
          </ac:spMkLst>
        </pc:spChg>
        <pc:spChg chg="add mod">
          <ac:chgData name="ナバーロ　タハール" userId="S::j-navarro@orj.co.jp::8b875554-2d1f-43a9-a6a1-b12d1fd63ca0" providerId="AD" clId="Web-{53028CE7-44CA-C8ED-1DC0-B2302A6EB54E}" dt="2021-02-05T06:57:25.073" v="359" actId="14100"/>
          <ac:spMkLst>
            <pc:docMk/>
            <pc:sldMk cId="453964634" sldId="407"/>
            <ac:spMk id="26" creationId="{F843F148-27A2-4B56-A5C4-634E31AD85CB}"/>
          </ac:spMkLst>
        </pc:spChg>
      </pc:sldChg>
      <pc:sldChg chg="modSp">
        <pc:chgData name="ナバーロ　タハール" userId="S::j-navarro@orj.co.jp::8b875554-2d1f-43a9-a6a1-b12d1fd63ca0" providerId="AD" clId="Web-{53028CE7-44CA-C8ED-1DC0-B2302A6EB54E}" dt="2021-02-05T07:40:24.678" v="479" actId="20577"/>
        <pc:sldMkLst>
          <pc:docMk/>
          <pc:sldMk cId="211588140" sldId="408"/>
        </pc:sldMkLst>
        <pc:spChg chg="mod">
          <ac:chgData name="ナバーロ　タハール" userId="S::j-navarro@orj.co.jp::8b875554-2d1f-43a9-a6a1-b12d1fd63ca0" providerId="AD" clId="Web-{53028CE7-44CA-C8ED-1DC0-B2302A6EB54E}" dt="2021-02-05T07:35:36.890" v="448" actId="20577"/>
          <ac:spMkLst>
            <pc:docMk/>
            <pc:sldMk cId="211588140" sldId="408"/>
            <ac:spMk id="4" creationId="{00000000-0000-0000-0000-000000000000}"/>
          </ac:spMkLst>
        </pc:spChg>
        <pc:spChg chg="mod">
          <ac:chgData name="ナバーロ　タハール" userId="S::j-navarro@orj.co.jp::8b875554-2d1f-43a9-a6a1-b12d1fd63ca0" providerId="AD" clId="Web-{53028CE7-44CA-C8ED-1DC0-B2302A6EB54E}" dt="2021-02-05T07:40:24.678" v="479" actId="20577"/>
          <ac:spMkLst>
            <pc:docMk/>
            <pc:sldMk cId="211588140" sldId="408"/>
            <ac:spMk id="6" creationId="{00000000-0000-0000-0000-000000000000}"/>
          </ac:spMkLst>
        </pc:spChg>
        <pc:spChg chg="mod">
          <ac:chgData name="ナバーロ　タハール" userId="S::j-navarro@orj.co.jp::8b875554-2d1f-43a9-a6a1-b12d1fd63ca0" providerId="AD" clId="Web-{53028CE7-44CA-C8ED-1DC0-B2302A6EB54E}" dt="2021-02-05T07:36:55.286" v="450" actId="20577"/>
          <ac:spMkLst>
            <pc:docMk/>
            <pc:sldMk cId="211588140" sldId="408"/>
            <ac:spMk id="11" creationId="{00000000-0000-0000-0000-000000000000}"/>
          </ac:spMkLst>
        </pc:spChg>
        <pc:spChg chg="mod">
          <ac:chgData name="ナバーロ　タハール" userId="S::j-navarro@orj.co.jp::8b875554-2d1f-43a9-a6a1-b12d1fd63ca0" providerId="AD" clId="Web-{53028CE7-44CA-C8ED-1DC0-B2302A6EB54E}" dt="2021-02-05T07:39:45.395" v="470" actId="20577"/>
          <ac:spMkLst>
            <pc:docMk/>
            <pc:sldMk cId="211588140" sldId="408"/>
            <ac:spMk id="12" creationId="{00000000-0000-0000-0000-000000000000}"/>
          </ac:spMkLst>
        </pc:spChg>
        <pc:spChg chg="mod">
          <ac:chgData name="ナバーロ　タハール" userId="S::j-navarro@orj.co.jp::8b875554-2d1f-43a9-a6a1-b12d1fd63ca0" providerId="AD" clId="Web-{53028CE7-44CA-C8ED-1DC0-B2302A6EB54E}" dt="2021-02-05T07:37:50.065" v="452" actId="20577"/>
          <ac:spMkLst>
            <pc:docMk/>
            <pc:sldMk cId="211588140" sldId="408"/>
            <ac:spMk id="13" creationId="{00000000-0000-0000-0000-000000000000}"/>
          </ac:spMkLst>
        </pc:spChg>
      </pc:sldChg>
      <pc:sldChg chg="modSp">
        <pc:chgData name="ナバーロ　タハール" userId="S::j-navarro@orj.co.jp::8b875554-2d1f-43a9-a6a1-b12d1fd63ca0" providerId="AD" clId="Web-{53028CE7-44CA-C8ED-1DC0-B2302A6EB54E}" dt="2021-02-05T07:43:21.729" v="522" actId="20577"/>
        <pc:sldMkLst>
          <pc:docMk/>
          <pc:sldMk cId="3417403815" sldId="409"/>
        </pc:sldMkLst>
        <pc:spChg chg="mod">
          <ac:chgData name="ナバーロ　タハール" userId="S::j-navarro@orj.co.jp::8b875554-2d1f-43a9-a6a1-b12d1fd63ca0" providerId="AD" clId="Web-{53028CE7-44CA-C8ED-1DC0-B2302A6EB54E}" dt="2021-02-05T07:41:12.851" v="496" actId="20577"/>
          <ac:spMkLst>
            <pc:docMk/>
            <pc:sldMk cId="3417403815" sldId="409"/>
            <ac:spMk id="4" creationId="{00000000-0000-0000-0000-000000000000}"/>
          </ac:spMkLst>
        </pc:spChg>
        <pc:spChg chg="mod">
          <ac:chgData name="ナバーロ　タハール" userId="S::j-navarro@orj.co.jp::8b875554-2d1f-43a9-a6a1-b12d1fd63ca0" providerId="AD" clId="Web-{53028CE7-44CA-C8ED-1DC0-B2302A6EB54E}" dt="2021-02-05T07:41:51.945" v="504" actId="20577"/>
          <ac:spMkLst>
            <pc:docMk/>
            <pc:sldMk cId="3417403815" sldId="409"/>
            <ac:spMk id="6" creationId="{00000000-0000-0000-0000-000000000000}"/>
          </ac:spMkLst>
        </pc:spChg>
        <pc:spChg chg="mod">
          <ac:chgData name="ナバーロ　タハール" userId="S::j-navarro@orj.co.jp::8b875554-2d1f-43a9-a6a1-b12d1fd63ca0" providerId="AD" clId="Web-{53028CE7-44CA-C8ED-1DC0-B2302A6EB54E}" dt="2021-02-05T07:43:21.729" v="522" actId="20577"/>
          <ac:spMkLst>
            <pc:docMk/>
            <pc:sldMk cId="3417403815" sldId="409"/>
            <ac:spMk id="14" creationId="{00000000-0000-0000-0000-000000000000}"/>
          </ac:spMkLst>
        </pc:spChg>
      </pc:sldChg>
      <pc:sldChg chg="addSp modSp">
        <pc:chgData name="ナバーロ　タハール" userId="S::j-navarro@orj.co.jp::8b875554-2d1f-43a9-a6a1-b12d1fd63ca0" providerId="AD" clId="Web-{53028CE7-44CA-C8ED-1DC0-B2302A6EB54E}" dt="2021-02-05T07:32:13.963" v="447" actId="20577"/>
        <pc:sldMkLst>
          <pc:docMk/>
          <pc:sldMk cId="2143909326" sldId="444"/>
        </pc:sldMkLst>
        <pc:spChg chg="add mod">
          <ac:chgData name="ナバーロ　タハール" userId="S::j-navarro@orj.co.jp::8b875554-2d1f-43a9-a6a1-b12d1fd63ca0" providerId="AD" clId="Web-{53028CE7-44CA-C8ED-1DC0-B2302A6EB54E}" dt="2021-02-05T07:22:27.918" v="369" actId="14100"/>
          <ac:spMkLst>
            <pc:docMk/>
            <pc:sldMk cId="2143909326" sldId="444"/>
            <ac:spMk id="2" creationId="{654E7BA9-BE01-49F7-85A7-6B22E1D21917}"/>
          </ac:spMkLst>
        </pc:spChg>
        <pc:spChg chg="mod">
          <ac:chgData name="ナバーロ　タハール" userId="S::j-navarro@orj.co.jp::8b875554-2d1f-43a9-a6a1-b12d1fd63ca0" providerId="AD" clId="Web-{53028CE7-44CA-C8ED-1DC0-B2302A6EB54E}" dt="2021-02-05T06:15:58.772" v="136" actId="20577"/>
          <ac:spMkLst>
            <pc:docMk/>
            <pc:sldMk cId="2143909326" sldId="444"/>
            <ac:spMk id="4" creationId="{00000000-0000-0000-0000-000000000000}"/>
          </ac:spMkLst>
        </pc:spChg>
        <pc:spChg chg="mod">
          <ac:chgData name="ナバーロ　タハール" userId="S::j-navarro@orj.co.jp::8b875554-2d1f-43a9-a6a1-b12d1fd63ca0" providerId="AD" clId="Web-{53028CE7-44CA-C8ED-1DC0-B2302A6EB54E}" dt="2021-02-05T07:32:13.963" v="447" actId="20577"/>
          <ac:spMkLst>
            <pc:docMk/>
            <pc:sldMk cId="2143909326" sldId="444"/>
            <ac:spMk id="6" creationId="{00000000-0000-0000-0000-000000000000}"/>
          </ac:spMkLst>
        </pc:spChg>
        <pc:spChg chg="add mod">
          <ac:chgData name="ナバーロ　タハール" userId="S::j-navarro@orj.co.jp::8b875554-2d1f-43a9-a6a1-b12d1fd63ca0" providerId="AD" clId="Web-{53028CE7-44CA-C8ED-1DC0-B2302A6EB54E}" dt="2021-02-05T07:22:40.965" v="373" actId="20577"/>
          <ac:spMkLst>
            <pc:docMk/>
            <pc:sldMk cId="2143909326" sldId="444"/>
            <ac:spMk id="7" creationId="{6F876F4E-7FC6-4CF4-B9F0-C8FEC5152186}"/>
          </ac:spMkLst>
        </pc:spChg>
        <pc:spChg chg="add mod">
          <ac:chgData name="ナバーロ　タハール" userId="S::j-navarro@orj.co.jp::8b875554-2d1f-43a9-a6a1-b12d1fd63ca0" providerId="AD" clId="Web-{53028CE7-44CA-C8ED-1DC0-B2302A6EB54E}" dt="2021-02-05T07:24:26.530" v="400" actId="1076"/>
          <ac:spMkLst>
            <pc:docMk/>
            <pc:sldMk cId="2143909326" sldId="444"/>
            <ac:spMk id="8" creationId="{EEAF240A-59CA-4D66-A5D1-97C39C674C27}"/>
          </ac:spMkLst>
        </pc:spChg>
        <pc:spChg chg="mod">
          <ac:chgData name="ナバーロ　タハール" userId="S::j-navarro@orj.co.jp::8b875554-2d1f-43a9-a6a1-b12d1fd63ca0" providerId="AD" clId="Web-{53028CE7-44CA-C8ED-1DC0-B2302A6EB54E}" dt="2021-02-05T07:30:22.085" v="434" actId="20577"/>
          <ac:spMkLst>
            <pc:docMk/>
            <pc:sldMk cId="2143909326" sldId="444"/>
            <ac:spMk id="11" creationId="{00000000-0000-0000-0000-000000000000}"/>
          </ac:spMkLst>
        </pc:spChg>
        <pc:spChg chg="add mod">
          <ac:chgData name="ナバーロ　タハール" userId="S::j-navarro@orj.co.jp::8b875554-2d1f-43a9-a6a1-b12d1fd63ca0" providerId="AD" clId="Web-{53028CE7-44CA-C8ED-1DC0-B2302A6EB54E}" dt="2021-02-05T07:24:31.796" v="401" actId="1076"/>
          <ac:spMkLst>
            <pc:docMk/>
            <pc:sldMk cId="2143909326" sldId="444"/>
            <ac:spMk id="13" creationId="{A803F385-0D3E-4C40-9EEB-4C25E4BDA02F}"/>
          </ac:spMkLst>
        </pc:spChg>
        <pc:spChg chg="mod">
          <ac:chgData name="ナバーロ　タハール" userId="S::j-navarro@orj.co.jp::8b875554-2d1f-43a9-a6a1-b12d1fd63ca0" providerId="AD" clId="Web-{53028CE7-44CA-C8ED-1DC0-B2302A6EB54E}" dt="2021-02-05T07:30:40.789" v="435" actId="20577"/>
          <ac:spMkLst>
            <pc:docMk/>
            <pc:sldMk cId="2143909326" sldId="444"/>
            <ac:spMk id="14" creationId="{00000000-0000-0000-0000-000000000000}"/>
          </ac:spMkLst>
        </pc:spChg>
        <pc:spChg chg="add mod">
          <ac:chgData name="ナバーロ　タハール" userId="S::j-navarro@orj.co.jp::8b875554-2d1f-43a9-a6a1-b12d1fd63ca0" providerId="AD" clId="Web-{53028CE7-44CA-C8ED-1DC0-B2302A6EB54E}" dt="2021-02-05T07:23:35.513" v="390" actId="14100"/>
          <ac:spMkLst>
            <pc:docMk/>
            <pc:sldMk cId="2143909326" sldId="444"/>
            <ac:spMk id="15" creationId="{DEAEA3BD-3D92-456C-86D6-734F3921A3E8}"/>
          </ac:spMkLst>
        </pc:spChg>
        <pc:spChg chg="add mod">
          <ac:chgData name="ナバーロ　タハール" userId="S::j-navarro@orj.co.jp::8b875554-2d1f-43a9-a6a1-b12d1fd63ca0" providerId="AD" clId="Web-{53028CE7-44CA-C8ED-1DC0-B2302A6EB54E}" dt="2021-02-05T07:23:11.310" v="383" actId="14100"/>
          <ac:spMkLst>
            <pc:docMk/>
            <pc:sldMk cId="2143909326" sldId="444"/>
            <ac:spMk id="16" creationId="{9A29E1A9-01A5-49FF-BD12-5848682BBAED}"/>
          </ac:spMkLst>
        </pc:spChg>
        <pc:spChg chg="add mod">
          <ac:chgData name="ナバーロ　タハール" userId="S::j-navarro@orj.co.jp::8b875554-2d1f-43a9-a6a1-b12d1fd63ca0" providerId="AD" clId="Web-{53028CE7-44CA-C8ED-1DC0-B2302A6EB54E}" dt="2021-02-05T07:25:20.344" v="415" actId="1076"/>
          <ac:spMkLst>
            <pc:docMk/>
            <pc:sldMk cId="2143909326" sldId="444"/>
            <ac:spMk id="18" creationId="{CFDCAD96-61DA-4F45-B771-E1C2F453AF66}"/>
          </ac:spMkLst>
        </pc:spChg>
        <pc:spChg chg="add mod">
          <ac:chgData name="ナバーロ　タハール" userId="S::j-navarro@orj.co.jp::8b875554-2d1f-43a9-a6a1-b12d1fd63ca0" providerId="AD" clId="Web-{53028CE7-44CA-C8ED-1DC0-B2302A6EB54E}" dt="2021-02-05T07:25:01.062" v="411" actId="1076"/>
          <ac:spMkLst>
            <pc:docMk/>
            <pc:sldMk cId="2143909326" sldId="444"/>
            <ac:spMk id="19" creationId="{3AE7F9EF-AB3B-49B1-826D-30DB4A8D1F38}"/>
          </ac:spMkLst>
        </pc:spChg>
        <pc:spChg chg="add mod">
          <ac:chgData name="ナバーロ　タハール" userId="S::j-navarro@orj.co.jp::8b875554-2d1f-43a9-a6a1-b12d1fd63ca0" providerId="AD" clId="Web-{53028CE7-44CA-C8ED-1DC0-B2302A6EB54E}" dt="2021-02-05T07:25:17.281" v="414" actId="1076"/>
          <ac:spMkLst>
            <pc:docMk/>
            <pc:sldMk cId="2143909326" sldId="444"/>
            <ac:spMk id="20" creationId="{1D551BAA-3382-430F-9433-F297C081B01D}"/>
          </ac:spMkLst>
        </pc:spChg>
        <pc:spChg chg="add mod">
          <ac:chgData name="ナバーロ　タハール" userId="S::j-navarro@orj.co.jp::8b875554-2d1f-43a9-a6a1-b12d1fd63ca0" providerId="AD" clId="Web-{53028CE7-44CA-C8ED-1DC0-B2302A6EB54E}" dt="2021-02-05T07:24:56.797" v="410" actId="1076"/>
          <ac:spMkLst>
            <pc:docMk/>
            <pc:sldMk cId="2143909326" sldId="444"/>
            <ac:spMk id="21" creationId="{EFF94E84-2504-474B-A3BB-D7F9A33CE95F}"/>
          </ac:spMkLst>
        </pc:spChg>
      </pc:sldChg>
      <pc:sldChg chg="modSp">
        <pc:chgData name="ナバーロ　タハール" userId="S::j-navarro@orj.co.jp::8b875554-2d1f-43a9-a6a1-b12d1fd63ca0" providerId="AD" clId="Web-{53028CE7-44CA-C8ED-1DC0-B2302A6EB54E}" dt="2021-02-05T06:04:34.009" v="12" actId="20577"/>
        <pc:sldMkLst>
          <pc:docMk/>
          <pc:sldMk cId="3373214735" sldId="457"/>
        </pc:sldMkLst>
        <pc:spChg chg="mod">
          <ac:chgData name="ナバーロ　タハール" userId="S::j-navarro@orj.co.jp::8b875554-2d1f-43a9-a6a1-b12d1fd63ca0" providerId="AD" clId="Web-{53028CE7-44CA-C8ED-1DC0-B2302A6EB54E}" dt="2021-02-05T06:04:14.915" v="10" actId="20577"/>
          <ac:spMkLst>
            <pc:docMk/>
            <pc:sldMk cId="3373214735" sldId="457"/>
            <ac:spMk id="11" creationId="{00000000-0000-0000-0000-000000000000}"/>
          </ac:spMkLst>
        </pc:spChg>
        <pc:spChg chg="mod">
          <ac:chgData name="ナバーロ　タハール" userId="S::j-navarro@orj.co.jp::8b875554-2d1f-43a9-a6a1-b12d1fd63ca0" providerId="AD" clId="Web-{53028CE7-44CA-C8ED-1DC0-B2302A6EB54E}" dt="2021-02-05T06:04:34.009" v="12" actId="20577"/>
          <ac:spMkLst>
            <pc:docMk/>
            <pc:sldMk cId="3373214735" sldId="457"/>
            <ac:spMk id="12" creationId="{00000000-0000-0000-0000-000000000000}"/>
          </ac:spMkLst>
        </pc:spChg>
      </pc:sldChg>
    </pc:docChg>
  </pc:docChgLst>
  <pc:docChgLst>
    <pc:chgData name="阪脇　佑斗" userId="S::y-sakawaki@orj.co.jp::dfca2f59-bbde-4371-b0a8-6ace8e2adcf8" providerId="AD" clId="Web-{C789677E-18C3-497B-A065-3BC1D8B5954F}"/>
    <pc:docChg chg="modSld">
      <pc:chgData name="阪脇　佑斗" userId="S::y-sakawaki@orj.co.jp::dfca2f59-bbde-4371-b0a8-6ace8e2adcf8" providerId="AD" clId="Web-{C789677E-18C3-497B-A065-3BC1D8B5954F}" dt="2021-02-10T09:45:55.406" v="1" actId="14100"/>
      <pc:docMkLst>
        <pc:docMk/>
      </pc:docMkLst>
      <pc:sldChg chg="modSp">
        <pc:chgData name="阪脇　佑斗" userId="S::y-sakawaki@orj.co.jp::dfca2f59-bbde-4371-b0a8-6ace8e2adcf8" providerId="AD" clId="Web-{C789677E-18C3-497B-A065-3BC1D8B5954F}" dt="2021-02-10T09:45:55.406" v="1" actId="14100"/>
        <pc:sldMkLst>
          <pc:docMk/>
          <pc:sldMk cId="2249531539" sldId="451"/>
        </pc:sldMkLst>
        <pc:spChg chg="mod">
          <ac:chgData name="阪脇　佑斗" userId="S::y-sakawaki@orj.co.jp::dfca2f59-bbde-4371-b0a8-6ace8e2adcf8" providerId="AD" clId="Web-{C789677E-18C3-497B-A065-3BC1D8B5954F}" dt="2021-02-10T09:45:55.406" v="1" actId="14100"/>
          <ac:spMkLst>
            <pc:docMk/>
            <pc:sldMk cId="2249531539" sldId="451"/>
            <ac:spMk id="23" creationId="{692606D0-57DB-42BB-A970-F5B6CAA00C8E}"/>
          </ac:spMkLst>
        </pc:spChg>
      </pc:sldChg>
    </pc:docChg>
  </pc:docChgLst>
  <pc:docChgLst>
    <pc:chgData name="岡 誠敏" userId="S::m-oka@orj.co.jp::1daccfc3-8d02-4462-b2a9-eec31c5e4749" providerId="AD" clId="Web-{4D8431DC-A169-EBE1-0E0C-90F6459254D5}"/>
    <pc:docChg chg="modSld">
      <pc:chgData name="岡 誠敏" userId="S::m-oka@orj.co.jp::1daccfc3-8d02-4462-b2a9-eec31c5e4749" providerId="AD" clId="Web-{4D8431DC-A169-EBE1-0E0C-90F6459254D5}" dt="2021-02-06T00:22:41.460" v="1203" actId="1076"/>
      <pc:docMkLst>
        <pc:docMk/>
      </pc:docMkLst>
      <pc:sldChg chg="addSp delSp modSp">
        <pc:chgData name="岡 誠敏" userId="S::m-oka@orj.co.jp::1daccfc3-8d02-4462-b2a9-eec31c5e4749" providerId="AD" clId="Web-{4D8431DC-A169-EBE1-0E0C-90F6459254D5}" dt="2021-02-06T00:04:30.441" v="588"/>
        <pc:sldMkLst>
          <pc:docMk/>
          <pc:sldMk cId="1895280805" sldId="416"/>
        </pc:sldMkLst>
        <pc:spChg chg="add mod">
          <ac:chgData name="岡 誠敏" userId="S::m-oka@orj.co.jp::1daccfc3-8d02-4462-b2a9-eec31c5e4749" providerId="AD" clId="Web-{4D8431DC-A169-EBE1-0E0C-90F6459254D5}" dt="2021-02-05T11:45:20.348" v="10" actId="1076"/>
          <ac:spMkLst>
            <pc:docMk/>
            <pc:sldMk cId="1895280805" sldId="416"/>
            <ac:spMk id="2" creationId="{82EBB439-48FC-49D6-8F63-4676F8BDC5AD}"/>
          </ac:spMkLst>
        </pc:spChg>
        <pc:spChg chg="mod">
          <ac:chgData name="岡 誠敏" userId="S::m-oka@orj.co.jp::1daccfc3-8d02-4462-b2a9-eec31c5e4749" providerId="AD" clId="Web-{4D8431DC-A169-EBE1-0E0C-90F6459254D5}" dt="2021-02-06T00:04:06.487" v="582"/>
          <ac:spMkLst>
            <pc:docMk/>
            <pc:sldMk cId="1895280805" sldId="416"/>
            <ac:spMk id="4" creationId="{00000000-0000-0000-0000-000000000000}"/>
          </ac:spMkLst>
        </pc:spChg>
        <pc:spChg chg="del">
          <ac:chgData name="岡 誠敏" userId="S::m-oka@orj.co.jp::1daccfc3-8d02-4462-b2a9-eec31c5e4749" providerId="AD" clId="Web-{4D8431DC-A169-EBE1-0E0C-90F6459254D5}" dt="2021-02-05T11:45:16.285" v="9"/>
          <ac:spMkLst>
            <pc:docMk/>
            <pc:sldMk cId="1895280805" sldId="416"/>
            <ac:spMk id="6" creationId="{00000000-0000-0000-0000-000000000000}"/>
          </ac:spMkLst>
        </pc:spChg>
        <pc:spChg chg="mod">
          <ac:chgData name="岡 誠敏" userId="S::m-oka@orj.co.jp::1daccfc3-8d02-4462-b2a9-eec31c5e4749" providerId="AD" clId="Web-{4D8431DC-A169-EBE1-0E0C-90F6459254D5}" dt="2021-02-06T00:04:06.503" v="583"/>
          <ac:spMkLst>
            <pc:docMk/>
            <pc:sldMk cId="1895280805" sldId="416"/>
            <ac:spMk id="9" creationId="{00000000-0000-0000-0000-000000000000}"/>
          </ac:spMkLst>
        </pc:spChg>
        <pc:spChg chg="mod">
          <ac:chgData name="岡 誠敏" userId="S::m-oka@orj.co.jp::1daccfc3-8d02-4462-b2a9-eec31c5e4749" providerId="AD" clId="Web-{4D8431DC-A169-EBE1-0E0C-90F6459254D5}" dt="2021-02-06T00:04:30.410" v="585"/>
          <ac:spMkLst>
            <pc:docMk/>
            <pc:sldMk cId="1895280805" sldId="416"/>
            <ac:spMk id="14" creationId="{00000000-0000-0000-0000-000000000000}"/>
          </ac:spMkLst>
        </pc:spChg>
        <pc:spChg chg="mod">
          <ac:chgData name="岡 誠敏" userId="S::m-oka@orj.co.jp::1daccfc3-8d02-4462-b2a9-eec31c5e4749" providerId="AD" clId="Web-{4D8431DC-A169-EBE1-0E0C-90F6459254D5}" dt="2021-02-06T00:04:30.410" v="586"/>
          <ac:spMkLst>
            <pc:docMk/>
            <pc:sldMk cId="1895280805" sldId="416"/>
            <ac:spMk id="15" creationId="{295927C0-2E30-4A20-89D1-883F740C117F}"/>
          </ac:spMkLst>
        </pc:spChg>
        <pc:spChg chg="mod">
          <ac:chgData name="岡 誠敏" userId="S::m-oka@orj.co.jp::1daccfc3-8d02-4462-b2a9-eec31c5e4749" providerId="AD" clId="Web-{4D8431DC-A169-EBE1-0E0C-90F6459254D5}" dt="2021-02-06T00:04:30.425" v="587"/>
          <ac:spMkLst>
            <pc:docMk/>
            <pc:sldMk cId="1895280805" sldId="416"/>
            <ac:spMk id="16" creationId="{ED9377D6-98A8-4EE3-90F2-60E7EFE49AE7}"/>
          </ac:spMkLst>
        </pc:spChg>
        <pc:spChg chg="mod">
          <ac:chgData name="岡 誠敏" userId="S::m-oka@orj.co.jp::1daccfc3-8d02-4462-b2a9-eec31c5e4749" providerId="AD" clId="Web-{4D8431DC-A169-EBE1-0E0C-90F6459254D5}" dt="2021-02-06T00:04:30.394" v="584"/>
          <ac:spMkLst>
            <pc:docMk/>
            <pc:sldMk cId="1895280805" sldId="416"/>
            <ac:spMk id="17" creationId="{00000000-0000-0000-0000-000000000000}"/>
          </ac:spMkLst>
        </pc:spChg>
        <pc:spChg chg="mod">
          <ac:chgData name="岡 誠敏" userId="S::m-oka@orj.co.jp::1daccfc3-8d02-4462-b2a9-eec31c5e4749" providerId="AD" clId="Web-{4D8431DC-A169-EBE1-0E0C-90F6459254D5}" dt="2021-02-06T00:04:30.441" v="588"/>
          <ac:spMkLst>
            <pc:docMk/>
            <pc:sldMk cId="1895280805" sldId="416"/>
            <ac:spMk id="24" creationId="{00000000-0000-0000-0000-000000000000}"/>
          </ac:spMkLst>
        </pc:spChg>
      </pc:sldChg>
      <pc:sldChg chg="addSp delSp modSp">
        <pc:chgData name="岡 誠敏" userId="S::m-oka@orj.co.jp::1daccfc3-8d02-4462-b2a9-eec31c5e4749" providerId="AD" clId="Web-{4D8431DC-A169-EBE1-0E0C-90F6459254D5}" dt="2021-02-06T00:04:59.051" v="597"/>
        <pc:sldMkLst>
          <pc:docMk/>
          <pc:sldMk cId="226343590" sldId="417"/>
        </pc:sldMkLst>
        <pc:spChg chg="add mod">
          <ac:chgData name="岡 誠敏" userId="S::m-oka@orj.co.jp::1daccfc3-8d02-4462-b2a9-eec31c5e4749" providerId="AD" clId="Web-{4D8431DC-A169-EBE1-0E0C-90F6459254D5}" dt="2021-02-05T11:45:48.942" v="22" actId="1076"/>
          <ac:spMkLst>
            <pc:docMk/>
            <pc:sldMk cId="226343590" sldId="417"/>
            <ac:spMk id="2" creationId="{1D2380AC-FB4D-4CA9-BC28-0DBA8DAE3087}"/>
          </ac:spMkLst>
        </pc:spChg>
        <pc:spChg chg="mod">
          <ac:chgData name="岡 誠敏" userId="S::m-oka@orj.co.jp::1daccfc3-8d02-4462-b2a9-eec31c5e4749" providerId="AD" clId="Web-{4D8431DC-A169-EBE1-0E0C-90F6459254D5}" dt="2021-02-06T00:04:59.004" v="589"/>
          <ac:spMkLst>
            <pc:docMk/>
            <pc:sldMk cId="226343590" sldId="417"/>
            <ac:spMk id="4" creationId="{00000000-0000-0000-0000-000000000000}"/>
          </ac:spMkLst>
        </pc:spChg>
        <pc:spChg chg="del">
          <ac:chgData name="岡 誠敏" userId="S::m-oka@orj.co.jp::1daccfc3-8d02-4462-b2a9-eec31c5e4749" providerId="AD" clId="Web-{4D8431DC-A169-EBE1-0E0C-90F6459254D5}" dt="2021-02-05T11:45:44.551" v="21"/>
          <ac:spMkLst>
            <pc:docMk/>
            <pc:sldMk cId="226343590" sldId="417"/>
            <ac:spMk id="6" creationId="{00000000-0000-0000-0000-000000000000}"/>
          </ac:spMkLst>
        </pc:spChg>
        <pc:spChg chg="add mod">
          <ac:chgData name="岡 誠敏" userId="S::m-oka@orj.co.jp::1daccfc3-8d02-4462-b2a9-eec31c5e4749" providerId="AD" clId="Web-{4D8431DC-A169-EBE1-0E0C-90F6459254D5}" dt="2021-02-06T00:04:59.035" v="593"/>
          <ac:spMkLst>
            <pc:docMk/>
            <pc:sldMk cId="226343590" sldId="417"/>
            <ac:spMk id="14" creationId="{2E1C36BA-3708-4423-A10D-611220755FB9}"/>
          </ac:spMkLst>
        </pc:spChg>
        <pc:spChg chg="mod">
          <ac:chgData name="岡 誠敏" userId="S::m-oka@orj.co.jp::1daccfc3-8d02-4462-b2a9-eec31c5e4749" providerId="AD" clId="Web-{4D8431DC-A169-EBE1-0E0C-90F6459254D5}" dt="2021-02-06T00:04:59.020" v="591"/>
          <ac:spMkLst>
            <pc:docMk/>
            <pc:sldMk cId="226343590" sldId="417"/>
            <ac:spMk id="16" creationId="{00000000-0000-0000-0000-000000000000}"/>
          </ac:spMkLst>
        </pc:spChg>
        <pc:spChg chg="mod">
          <ac:chgData name="岡 誠敏" userId="S::m-oka@orj.co.jp::1daccfc3-8d02-4462-b2a9-eec31c5e4749" providerId="AD" clId="Web-{4D8431DC-A169-EBE1-0E0C-90F6459254D5}" dt="2021-02-06T00:04:59.004" v="590"/>
          <ac:spMkLst>
            <pc:docMk/>
            <pc:sldMk cId="226343590" sldId="417"/>
            <ac:spMk id="17" creationId="{00000000-0000-0000-0000-000000000000}"/>
          </ac:spMkLst>
        </pc:spChg>
        <pc:spChg chg="mod">
          <ac:chgData name="岡 誠敏" userId="S::m-oka@orj.co.jp::1daccfc3-8d02-4462-b2a9-eec31c5e4749" providerId="AD" clId="Web-{4D8431DC-A169-EBE1-0E0C-90F6459254D5}" dt="2021-02-06T00:04:59.020" v="592"/>
          <ac:spMkLst>
            <pc:docMk/>
            <pc:sldMk cId="226343590" sldId="417"/>
            <ac:spMk id="18" creationId="{00000000-0000-0000-0000-000000000000}"/>
          </ac:spMkLst>
        </pc:spChg>
        <pc:spChg chg="add del mod">
          <ac:chgData name="岡 誠敏" userId="S::m-oka@orj.co.jp::1daccfc3-8d02-4462-b2a9-eec31c5e4749" providerId="AD" clId="Web-{4D8431DC-A169-EBE1-0E0C-90F6459254D5}" dt="2021-02-05T11:56:37.305" v="181"/>
          <ac:spMkLst>
            <pc:docMk/>
            <pc:sldMk cId="226343590" sldId="417"/>
            <ac:spMk id="19" creationId="{2D2F4A3D-AA1A-4E04-B0E9-7F625673047E}"/>
          </ac:spMkLst>
        </pc:spChg>
        <pc:spChg chg="add del mod">
          <ac:chgData name="岡 誠敏" userId="S::m-oka@orj.co.jp::1daccfc3-8d02-4462-b2a9-eec31c5e4749" providerId="AD" clId="Web-{4D8431DC-A169-EBE1-0E0C-90F6459254D5}" dt="2021-02-05T11:56:49.415" v="185"/>
          <ac:spMkLst>
            <pc:docMk/>
            <pc:sldMk cId="226343590" sldId="417"/>
            <ac:spMk id="20" creationId="{DE4BA3AA-4E7E-4D37-B356-A992E6B6F16E}"/>
          </ac:spMkLst>
        </pc:spChg>
        <pc:spChg chg="add del">
          <ac:chgData name="岡 誠敏" userId="S::m-oka@orj.co.jp::1daccfc3-8d02-4462-b2a9-eec31c5e4749" providerId="AD" clId="Web-{4D8431DC-A169-EBE1-0E0C-90F6459254D5}" dt="2021-02-05T11:56:55.696" v="187"/>
          <ac:spMkLst>
            <pc:docMk/>
            <pc:sldMk cId="226343590" sldId="417"/>
            <ac:spMk id="21" creationId="{BD54BA21-66FE-48B5-A0AA-233FD6E5C59F}"/>
          </ac:spMkLst>
        </pc:spChg>
        <pc:spChg chg="add mod">
          <ac:chgData name="岡 誠敏" userId="S::m-oka@orj.co.jp::1daccfc3-8d02-4462-b2a9-eec31c5e4749" providerId="AD" clId="Web-{4D8431DC-A169-EBE1-0E0C-90F6459254D5}" dt="2021-02-06T00:04:59.035" v="594"/>
          <ac:spMkLst>
            <pc:docMk/>
            <pc:sldMk cId="226343590" sldId="417"/>
            <ac:spMk id="22" creationId="{2980B0E1-4F51-4CF9-843C-F74D8909E585}"/>
          </ac:spMkLst>
        </pc:spChg>
        <pc:spChg chg="add mod">
          <ac:chgData name="岡 誠敏" userId="S::m-oka@orj.co.jp::1daccfc3-8d02-4462-b2a9-eec31c5e4749" providerId="AD" clId="Web-{4D8431DC-A169-EBE1-0E0C-90F6459254D5}" dt="2021-02-06T00:04:59.035" v="595"/>
          <ac:spMkLst>
            <pc:docMk/>
            <pc:sldMk cId="226343590" sldId="417"/>
            <ac:spMk id="23" creationId="{2519EC2F-4B38-436B-A08A-9D2494F8EBC9}"/>
          </ac:spMkLst>
        </pc:spChg>
        <pc:spChg chg="add del">
          <ac:chgData name="岡 誠敏" userId="S::m-oka@orj.co.jp::1daccfc3-8d02-4462-b2a9-eec31c5e4749" providerId="AD" clId="Web-{4D8431DC-A169-EBE1-0E0C-90F6459254D5}" dt="2021-02-05T11:58:14.307" v="211"/>
          <ac:spMkLst>
            <pc:docMk/>
            <pc:sldMk cId="226343590" sldId="417"/>
            <ac:spMk id="24" creationId="{9F010F2A-6663-4315-80FE-3529E991E681}"/>
          </ac:spMkLst>
        </pc:spChg>
        <pc:spChg chg="add del">
          <ac:chgData name="岡 誠敏" userId="S::m-oka@orj.co.jp::1daccfc3-8d02-4462-b2a9-eec31c5e4749" providerId="AD" clId="Web-{4D8431DC-A169-EBE1-0E0C-90F6459254D5}" dt="2021-02-05T11:58:21.307" v="213"/>
          <ac:spMkLst>
            <pc:docMk/>
            <pc:sldMk cId="226343590" sldId="417"/>
            <ac:spMk id="25" creationId="{A310DE6A-8F03-4C70-9B03-4458F4A8EE38}"/>
          </ac:spMkLst>
        </pc:spChg>
        <pc:spChg chg="add mod">
          <ac:chgData name="岡 誠敏" userId="S::m-oka@orj.co.jp::1daccfc3-8d02-4462-b2a9-eec31c5e4749" providerId="AD" clId="Web-{4D8431DC-A169-EBE1-0E0C-90F6459254D5}" dt="2021-02-06T00:04:59.051" v="596"/>
          <ac:spMkLst>
            <pc:docMk/>
            <pc:sldMk cId="226343590" sldId="417"/>
            <ac:spMk id="26" creationId="{409E4132-20EB-4D9E-BBB2-669B0E322407}"/>
          </ac:spMkLst>
        </pc:spChg>
        <pc:spChg chg="add mod">
          <ac:chgData name="岡 誠敏" userId="S::m-oka@orj.co.jp::1daccfc3-8d02-4462-b2a9-eec31c5e4749" providerId="AD" clId="Web-{4D8431DC-A169-EBE1-0E0C-90F6459254D5}" dt="2021-02-06T00:04:59.051" v="597"/>
          <ac:spMkLst>
            <pc:docMk/>
            <pc:sldMk cId="226343590" sldId="417"/>
            <ac:spMk id="27" creationId="{A6F99F23-CAE4-4CAD-97D7-36DAE5CE0291}"/>
          </ac:spMkLst>
        </pc:spChg>
      </pc:sldChg>
      <pc:sldChg chg="addSp delSp modSp">
        <pc:chgData name="岡 誠敏" userId="S::m-oka@orj.co.jp::1daccfc3-8d02-4462-b2a9-eec31c5e4749" providerId="AD" clId="Web-{4D8431DC-A169-EBE1-0E0C-90F6459254D5}" dt="2021-02-06T00:22:41.460" v="1203" actId="1076"/>
        <pc:sldMkLst>
          <pc:docMk/>
          <pc:sldMk cId="3018819090" sldId="418"/>
        </pc:sldMkLst>
        <pc:spChg chg="add mod">
          <ac:chgData name="岡 誠敏" userId="S::m-oka@orj.co.jp::1daccfc3-8d02-4462-b2a9-eec31c5e4749" providerId="AD" clId="Web-{4D8431DC-A169-EBE1-0E0C-90F6459254D5}" dt="2021-02-05T11:46:12.849" v="32" actId="1076"/>
          <ac:spMkLst>
            <pc:docMk/>
            <pc:sldMk cId="3018819090" sldId="418"/>
            <ac:spMk id="2" creationId="{4983A266-A08F-4C85-B4FB-F4731598F5FC}"/>
          </ac:spMkLst>
        </pc:spChg>
        <pc:spChg chg="mod">
          <ac:chgData name="岡 誠敏" userId="S::m-oka@orj.co.jp::1daccfc3-8d02-4462-b2a9-eec31c5e4749" providerId="AD" clId="Web-{4D8431DC-A169-EBE1-0E0C-90F6459254D5}" dt="2021-02-06T00:03:45.409" v="578"/>
          <ac:spMkLst>
            <pc:docMk/>
            <pc:sldMk cId="3018819090" sldId="418"/>
            <ac:spMk id="4" creationId="{00000000-0000-0000-0000-000000000000}"/>
          </ac:spMkLst>
        </pc:spChg>
        <pc:spChg chg="del">
          <ac:chgData name="岡 誠敏" userId="S::m-oka@orj.co.jp::1daccfc3-8d02-4462-b2a9-eec31c5e4749" providerId="AD" clId="Web-{4D8431DC-A169-EBE1-0E0C-90F6459254D5}" dt="2021-02-05T11:46:09.911" v="31"/>
          <ac:spMkLst>
            <pc:docMk/>
            <pc:sldMk cId="3018819090" sldId="418"/>
            <ac:spMk id="6" creationId="{00000000-0000-0000-0000-000000000000}"/>
          </ac:spMkLst>
        </pc:spChg>
        <pc:spChg chg="mod">
          <ac:chgData name="岡 誠敏" userId="S::m-oka@orj.co.jp::1daccfc3-8d02-4462-b2a9-eec31c5e4749" providerId="AD" clId="Web-{4D8431DC-A169-EBE1-0E0C-90F6459254D5}" dt="2021-02-06T00:03:45.424" v="579"/>
          <ac:spMkLst>
            <pc:docMk/>
            <pc:sldMk cId="3018819090" sldId="418"/>
            <ac:spMk id="9" creationId="{00000000-0000-0000-0000-000000000000}"/>
          </ac:spMkLst>
        </pc:spChg>
        <pc:spChg chg="mod">
          <ac:chgData name="岡 誠敏" userId="S::m-oka@orj.co.jp::1daccfc3-8d02-4462-b2a9-eec31c5e4749" providerId="AD" clId="Web-{4D8431DC-A169-EBE1-0E0C-90F6459254D5}" dt="2021-02-06T00:03:45.424" v="580"/>
          <ac:spMkLst>
            <pc:docMk/>
            <pc:sldMk cId="3018819090" sldId="418"/>
            <ac:spMk id="15" creationId="{00000000-0000-0000-0000-000000000000}"/>
          </ac:spMkLst>
        </pc:spChg>
        <pc:spChg chg="mod">
          <ac:chgData name="岡 誠敏" userId="S::m-oka@orj.co.jp::1daccfc3-8d02-4462-b2a9-eec31c5e4749" providerId="AD" clId="Web-{4D8431DC-A169-EBE1-0E0C-90F6459254D5}" dt="2021-02-06T00:03:45.440" v="581"/>
          <ac:spMkLst>
            <pc:docMk/>
            <pc:sldMk cId="3018819090" sldId="418"/>
            <ac:spMk id="16" creationId="{00000000-0000-0000-0000-000000000000}"/>
          </ac:spMkLst>
        </pc:spChg>
        <pc:spChg chg="mod">
          <ac:chgData name="岡 誠敏" userId="S::m-oka@orj.co.jp::1daccfc3-8d02-4462-b2a9-eec31c5e4749" providerId="AD" clId="Web-{4D8431DC-A169-EBE1-0E0C-90F6459254D5}" dt="2021-02-06T00:11:01.668" v="717" actId="20577"/>
          <ac:spMkLst>
            <pc:docMk/>
            <pc:sldMk cId="3018819090" sldId="418"/>
            <ac:spMk id="17" creationId="{00000000-0000-0000-0000-000000000000}"/>
          </ac:spMkLst>
        </pc:spChg>
        <pc:graphicFrameChg chg="add mod modGraphic">
          <ac:chgData name="岡 誠敏" userId="S::m-oka@orj.co.jp::1daccfc3-8d02-4462-b2a9-eec31c5e4749" providerId="AD" clId="Web-{4D8431DC-A169-EBE1-0E0C-90F6459254D5}" dt="2021-02-06T00:22:41.460" v="1203" actId="1076"/>
          <ac:graphicFrameMkLst>
            <pc:docMk/>
            <pc:sldMk cId="3018819090" sldId="418"/>
            <ac:graphicFrameMk id="3" creationId="{9B45C0EE-9B97-42AD-B57A-F3441895B754}"/>
          </ac:graphicFrameMkLst>
        </pc:graphicFrameChg>
        <pc:picChg chg="del">
          <ac:chgData name="岡 誠敏" userId="S::m-oka@orj.co.jp::1daccfc3-8d02-4462-b2a9-eec31c5e4749" providerId="AD" clId="Web-{4D8431DC-A169-EBE1-0E0C-90F6459254D5}" dt="2021-02-06T00:22:36.695" v="1202"/>
          <ac:picMkLst>
            <pc:docMk/>
            <pc:sldMk cId="3018819090" sldId="418"/>
            <ac:picMk id="8" creationId="{00000000-0000-0000-0000-000000000000}"/>
          </ac:picMkLst>
        </pc:picChg>
      </pc:sldChg>
      <pc:sldChg chg="addSp delSp modSp">
        <pc:chgData name="岡 誠敏" userId="S::m-oka@orj.co.jp::1daccfc3-8d02-4462-b2a9-eec31c5e4749" providerId="AD" clId="Web-{4D8431DC-A169-EBE1-0E0C-90F6459254D5}" dt="2021-02-06T00:09:19.993" v="680" actId="20577"/>
        <pc:sldMkLst>
          <pc:docMk/>
          <pc:sldMk cId="1427262568" sldId="419"/>
        </pc:sldMkLst>
        <pc:spChg chg="add mod">
          <ac:chgData name="岡 誠敏" userId="S::m-oka@orj.co.jp::1daccfc3-8d02-4462-b2a9-eec31c5e4749" providerId="AD" clId="Web-{4D8431DC-A169-EBE1-0E0C-90F6459254D5}" dt="2021-02-05T11:46:38.974" v="44" actId="1076"/>
          <ac:spMkLst>
            <pc:docMk/>
            <pc:sldMk cId="1427262568" sldId="419"/>
            <ac:spMk id="2" creationId="{28649708-CE01-4C6E-9DE9-48690A5ADABC}"/>
          </ac:spMkLst>
        </pc:spChg>
        <pc:spChg chg="mod">
          <ac:chgData name="岡 誠敏" userId="S::m-oka@orj.co.jp::1daccfc3-8d02-4462-b2a9-eec31c5e4749" providerId="AD" clId="Web-{4D8431DC-A169-EBE1-0E0C-90F6459254D5}" dt="2021-02-06T00:05:18.536" v="598"/>
          <ac:spMkLst>
            <pc:docMk/>
            <pc:sldMk cId="1427262568" sldId="419"/>
            <ac:spMk id="4" creationId="{00000000-0000-0000-0000-000000000000}"/>
          </ac:spMkLst>
        </pc:spChg>
        <pc:spChg chg="del">
          <ac:chgData name="岡 誠敏" userId="S::m-oka@orj.co.jp::1daccfc3-8d02-4462-b2a9-eec31c5e4749" providerId="AD" clId="Web-{4D8431DC-A169-EBE1-0E0C-90F6459254D5}" dt="2021-02-05T11:46:34.334" v="43"/>
          <ac:spMkLst>
            <pc:docMk/>
            <pc:sldMk cId="1427262568" sldId="419"/>
            <ac:spMk id="6" creationId="{00000000-0000-0000-0000-000000000000}"/>
          </ac:spMkLst>
        </pc:spChg>
        <pc:spChg chg="mod">
          <ac:chgData name="岡 誠敏" userId="S::m-oka@orj.co.jp::1daccfc3-8d02-4462-b2a9-eec31c5e4749" providerId="AD" clId="Web-{4D8431DC-A169-EBE1-0E0C-90F6459254D5}" dt="2021-02-06T00:09:19.993" v="680" actId="20577"/>
          <ac:spMkLst>
            <pc:docMk/>
            <pc:sldMk cId="1427262568" sldId="419"/>
            <ac:spMk id="9" creationId="{00000000-0000-0000-0000-000000000000}"/>
          </ac:spMkLst>
        </pc:spChg>
      </pc:sldChg>
    </pc:docChg>
  </pc:docChgLst>
  <pc:docChgLst>
    <pc:chgData name="岡 誠敏" userId="S::m-oka@orj.co.jp::1daccfc3-8d02-4462-b2a9-eec31c5e4749" providerId="AD" clId="Web-{5383EF45-990B-CC2F-99C3-BC4C95648FDE}"/>
    <pc:docChg chg="modSld">
      <pc:chgData name="岡 誠敏" userId="S::m-oka@orj.co.jp::1daccfc3-8d02-4462-b2a9-eec31c5e4749" providerId="AD" clId="Web-{5383EF45-990B-CC2F-99C3-BC4C95648FDE}" dt="2021-02-11T08:46:58.320" v="1531" actId="1076"/>
      <pc:docMkLst>
        <pc:docMk/>
      </pc:docMkLst>
      <pc:sldChg chg="modSp">
        <pc:chgData name="岡 誠敏" userId="S::m-oka@orj.co.jp::1daccfc3-8d02-4462-b2a9-eec31c5e4749" providerId="AD" clId="Web-{5383EF45-990B-CC2F-99C3-BC4C95648FDE}" dt="2021-02-11T08:44:41.563" v="1512" actId="1076"/>
        <pc:sldMkLst>
          <pc:docMk/>
          <pc:sldMk cId="3287489476" sldId="328"/>
        </pc:sldMkLst>
        <pc:spChg chg="mod">
          <ac:chgData name="岡 誠敏" userId="S::m-oka@orj.co.jp::1daccfc3-8d02-4462-b2a9-eec31c5e4749" providerId="AD" clId="Web-{5383EF45-990B-CC2F-99C3-BC4C95648FDE}" dt="2021-02-11T08:44:41.563" v="1512" actId="1076"/>
          <ac:spMkLst>
            <pc:docMk/>
            <pc:sldMk cId="3287489476" sldId="328"/>
            <ac:spMk id="10" creationId="{D1CF93B2-8302-4451-8079-675F42D8ED71}"/>
          </ac:spMkLst>
        </pc:spChg>
        <pc:spChg chg="mod">
          <ac:chgData name="岡 誠敏" userId="S::m-oka@orj.co.jp::1daccfc3-8d02-4462-b2a9-eec31c5e4749" providerId="AD" clId="Web-{5383EF45-990B-CC2F-99C3-BC4C95648FDE}" dt="2021-02-10T23:00:55.854" v="17" actId="1076"/>
          <ac:spMkLst>
            <pc:docMk/>
            <pc:sldMk cId="3287489476" sldId="328"/>
            <ac:spMk id="11" creationId="{DAA3B51F-4997-459C-B756-4A8FED09541C}"/>
          </ac:spMkLst>
        </pc:spChg>
      </pc:sldChg>
      <pc:sldChg chg="modSp">
        <pc:chgData name="岡 誠敏" userId="S::m-oka@orj.co.jp::1daccfc3-8d02-4462-b2a9-eec31c5e4749" providerId="AD" clId="Web-{5383EF45-990B-CC2F-99C3-BC4C95648FDE}" dt="2021-02-10T12:34:02.423" v="15" actId="20577"/>
        <pc:sldMkLst>
          <pc:docMk/>
          <pc:sldMk cId="1459332485" sldId="330"/>
        </pc:sldMkLst>
        <pc:spChg chg="mod">
          <ac:chgData name="岡 誠敏" userId="S::m-oka@orj.co.jp::1daccfc3-8d02-4462-b2a9-eec31c5e4749" providerId="AD" clId="Web-{5383EF45-990B-CC2F-99C3-BC4C95648FDE}" dt="2021-02-10T12:34:02.423" v="15" actId="20577"/>
          <ac:spMkLst>
            <pc:docMk/>
            <pc:sldMk cId="1459332485" sldId="330"/>
            <ac:spMk id="6" creationId="{00000000-0000-0000-0000-000000000000}"/>
          </ac:spMkLst>
        </pc:spChg>
      </pc:sldChg>
      <pc:sldChg chg="modSp">
        <pc:chgData name="岡 誠敏" userId="S::m-oka@orj.co.jp::1daccfc3-8d02-4462-b2a9-eec31c5e4749" providerId="AD" clId="Web-{5383EF45-990B-CC2F-99C3-BC4C95648FDE}" dt="2021-02-11T02:28:38.236" v="400" actId="20577"/>
        <pc:sldMkLst>
          <pc:docMk/>
          <pc:sldMk cId="2717727989" sldId="331"/>
        </pc:sldMkLst>
        <pc:spChg chg="mod">
          <ac:chgData name="岡 誠敏" userId="S::m-oka@orj.co.jp::1daccfc3-8d02-4462-b2a9-eec31c5e4749" providerId="AD" clId="Web-{5383EF45-990B-CC2F-99C3-BC4C95648FDE}" dt="2021-02-11T01:56:04.143" v="366" actId="20577"/>
          <ac:spMkLst>
            <pc:docMk/>
            <pc:sldMk cId="2717727989" sldId="331"/>
            <ac:spMk id="4" creationId="{00000000-0000-0000-0000-000000000000}"/>
          </ac:spMkLst>
        </pc:spChg>
        <pc:spChg chg="mod">
          <ac:chgData name="岡 誠敏" userId="S::m-oka@orj.co.jp::1daccfc3-8d02-4462-b2a9-eec31c5e4749" providerId="AD" clId="Web-{5383EF45-990B-CC2F-99C3-BC4C95648FDE}" dt="2021-02-11T02:28:38.236" v="400" actId="20577"/>
          <ac:spMkLst>
            <pc:docMk/>
            <pc:sldMk cId="2717727989" sldId="331"/>
            <ac:spMk id="6" creationId="{00000000-0000-0000-0000-000000000000}"/>
          </ac:spMkLst>
        </pc:spChg>
        <pc:spChg chg="mod">
          <ac:chgData name="岡 誠敏" userId="S::m-oka@orj.co.jp::1daccfc3-8d02-4462-b2a9-eec31c5e4749" providerId="AD" clId="Web-{5383EF45-990B-CC2F-99C3-BC4C95648FDE}" dt="2021-02-11T00:51:37.484" v="147" actId="20577"/>
          <ac:spMkLst>
            <pc:docMk/>
            <pc:sldMk cId="2717727989" sldId="331"/>
            <ac:spMk id="7" creationId="{00000000-0000-0000-0000-000000000000}"/>
          </ac:spMkLst>
        </pc:spChg>
      </pc:sldChg>
      <pc:sldChg chg="modSp">
        <pc:chgData name="岡 誠敏" userId="S::m-oka@orj.co.jp::1daccfc3-8d02-4462-b2a9-eec31c5e4749" providerId="AD" clId="Web-{5383EF45-990B-CC2F-99C3-BC4C95648FDE}" dt="2021-02-11T07:25:09.355" v="1412" actId="20577"/>
        <pc:sldMkLst>
          <pc:docMk/>
          <pc:sldMk cId="1722157929" sldId="332"/>
        </pc:sldMkLst>
        <pc:spChg chg="mod">
          <ac:chgData name="岡 誠敏" userId="S::m-oka@orj.co.jp::1daccfc3-8d02-4462-b2a9-eec31c5e4749" providerId="AD" clId="Web-{5383EF45-990B-CC2F-99C3-BC4C95648FDE}" dt="2021-02-11T02:29:05.049" v="406" actId="20577"/>
          <ac:spMkLst>
            <pc:docMk/>
            <pc:sldMk cId="1722157929" sldId="332"/>
            <ac:spMk id="4" creationId="{00000000-0000-0000-0000-000000000000}"/>
          </ac:spMkLst>
        </pc:spChg>
        <pc:spChg chg="mod">
          <ac:chgData name="岡 誠敏" userId="S::m-oka@orj.co.jp::1daccfc3-8d02-4462-b2a9-eec31c5e4749" providerId="AD" clId="Web-{5383EF45-990B-CC2F-99C3-BC4C95648FDE}" dt="2021-02-11T07:25:09.355" v="1412" actId="20577"/>
          <ac:spMkLst>
            <pc:docMk/>
            <pc:sldMk cId="1722157929" sldId="332"/>
            <ac:spMk id="6" creationId="{00000000-0000-0000-0000-000000000000}"/>
          </ac:spMkLst>
        </pc:spChg>
        <pc:spChg chg="mod">
          <ac:chgData name="岡 誠敏" userId="S::m-oka@orj.co.jp::1daccfc3-8d02-4462-b2a9-eec31c5e4749" providerId="AD" clId="Web-{5383EF45-990B-CC2F-99C3-BC4C95648FDE}" dt="2021-02-11T00:51:57.188" v="163" actId="20577"/>
          <ac:spMkLst>
            <pc:docMk/>
            <pc:sldMk cId="1722157929" sldId="332"/>
            <ac:spMk id="7" creationId="{00000000-0000-0000-0000-000000000000}"/>
          </ac:spMkLst>
        </pc:spChg>
      </pc:sldChg>
      <pc:sldChg chg="addSp delSp modSp">
        <pc:chgData name="岡 誠敏" userId="S::m-oka@orj.co.jp::1daccfc3-8d02-4462-b2a9-eec31c5e4749" providerId="AD" clId="Web-{5383EF45-990B-CC2F-99C3-BC4C95648FDE}" dt="2021-02-11T08:46:58.320" v="1531" actId="1076"/>
        <pc:sldMkLst>
          <pc:docMk/>
          <pc:sldMk cId="3042651474" sldId="354"/>
        </pc:sldMkLst>
        <pc:spChg chg="mod">
          <ac:chgData name="岡 誠敏" userId="S::m-oka@orj.co.jp::1daccfc3-8d02-4462-b2a9-eec31c5e4749" providerId="AD" clId="Web-{5383EF45-990B-CC2F-99C3-BC4C95648FDE}" dt="2021-02-10T23:03:55.752" v="30"/>
          <ac:spMkLst>
            <pc:docMk/>
            <pc:sldMk cId="3042651474" sldId="354"/>
            <ac:spMk id="6" creationId="{00000000-0000-0000-0000-000000000000}"/>
          </ac:spMkLst>
        </pc:spChg>
        <pc:spChg chg="mod">
          <ac:chgData name="岡 誠敏" userId="S::m-oka@orj.co.jp::1daccfc3-8d02-4462-b2a9-eec31c5e4749" providerId="AD" clId="Web-{5383EF45-990B-CC2F-99C3-BC4C95648FDE}" dt="2021-02-11T00:50:55.249" v="128" actId="20577"/>
          <ac:spMkLst>
            <pc:docMk/>
            <pc:sldMk cId="3042651474" sldId="354"/>
            <ac:spMk id="7" creationId="{00000000-0000-0000-0000-000000000000}"/>
          </ac:spMkLst>
        </pc:spChg>
        <pc:spChg chg="mod">
          <ac:chgData name="岡 誠敏" userId="S::m-oka@orj.co.jp::1daccfc3-8d02-4462-b2a9-eec31c5e4749" providerId="AD" clId="Web-{5383EF45-990B-CC2F-99C3-BC4C95648FDE}" dt="2021-02-11T04:08:07.002" v="1300" actId="1076"/>
          <ac:spMkLst>
            <pc:docMk/>
            <pc:sldMk cId="3042651474" sldId="354"/>
            <ac:spMk id="8" creationId="{00000000-0000-0000-0000-000000000000}"/>
          </ac:spMkLst>
        </pc:spChg>
        <pc:spChg chg="add mod">
          <ac:chgData name="岡 誠敏" userId="S::m-oka@orj.co.jp::1daccfc3-8d02-4462-b2a9-eec31c5e4749" providerId="AD" clId="Web-{5383EF45-990B-CC2F-99C3-BC4C95648FDE}" dt="2021-02-11T00:50:19.248" v="121"/>
          <ac:spMkLst>
            <pc:docMk/>
            <pc:sldMk cId="3042651474" sldId="354"/>
            <ac:spMk id="9" creationId="{3E549C33-D9D3-4A9D-90CD-BB39ACE90EAA}"/>
          </ac:spMkLst>
        </pc:spChg>
        <pc:graphicFrameChg chg="add del mod modGraphic">
          <ac:chgData name="岡 誠敏" userId="S::m-oka@orj.co.jp::1daccfc3-8d02-4462-b2a9-eec31c5e4749" providerId="AD" clId="Web-{5383EF45-990B-CC2F-99C3-BC4C95648FDE}" dt="2021-02-11T08:45:52.330" v="1519"/>
          <ac:graphicFrameMkLst>
            <pc:docMk/>
            <pc:sldMk cId="3042651474" sldId="354"/>
            <ac:graphicFrameMk id="5" creationId="{A94F3A82-F178-4394-B055-AF096A2BE81C}"/>
          </ac:graphicFrameMkLst>
        </pc:graphicFrameChg>
        <pc:picChg chg="del mod">
          <ac:chgData name="岡 誠敏" userId="S::m-oka@orj.co.jp::1daccfc3-8d02-4462-b2a9-eec31c5e4749" providerId="AD" clId="Web-{5383EF45-990B-CC2F-99C3-BC4C95648FDE}" dt="2021-02-11T08:45:38.190" v="1515"/>
          <ac:picMkLst>
            <pc:docMk/>
            <pc:sldMk cId="3042651474" sldId="354"/>
            <ac:picMk id="2" creationId="{00000000-0000-0000-0000-000000000000}"/>
          </ac:picMkLst>
        </pc:picChg>
        <pc:picChg chg="del mod">
          <ac:chgData name="岡 誠敏" userId="S::m-oka@orj.co.jp::1daccfc3-8d02-4462-b2a9-eec31c5e4749" providerId="AD" clId="Web-{5383EF45-990B-CC2F-99C3-BC4C95648FDE}" dt="2021-02-11T04:04:02.686" v="1204"/>
          <ac:picMkLst>
            <pc:docMk/>
            <pc:sldMk cId="3042651474" sldId="354"/>
            <ac:picMk id="3" creationId="{00000000-0000-0000-0000-000000000000}"/>
          </ac:picMkLst>
        </pc:picChg>
        <pc:picChg chg="add del mod">
          <ac:chgData name="岡 誠敏" userId="S::m-oka@orj.co.jp::1daccfc3-8d02-4462-b2a9-eec31c5e4749" providerId="AD" clId="Web-{5383EF45-990B-CC2F-99C3-BC4C95648FDE}" dt="2021-02-11T08:46:41.086" v="1525"/>
          <ac:picMkLst>
            <pc:docMk/>
            <pc:sldMk cId="3042651474" sldId="354"/>
            <ac:picMk id="3" creationId="{BA998C4A-4E3A-41F1-863D-07083AA184EB}"/>
          </ac:picMkLst>
        </pc:picChg>
        <pc:picChg chg="add mod">
          <ac:chgData name="岡 誠敏" userId="S::m-oka@orj.co.jp::1daccfc3-8d02-4462-b2a9-eec31c5e4749" providerId="AD" clId="Web-{5383EF45-990B-CC2F-99C3-BC4C95648FDE}" dt="2021-02-11T08:46:58.320" v="1531" actId="1076"/>
          <ac:picMkLst>
            <pc:docMk/>
            <pc:sldMk cId="3042651474" sldId="354"/>
            <ac:picMk id="10" creationId="{99864F72-CAE1-48BB-83FF-BE3276450CDB}"/>
          </ac:picMkLst>
        </pc:picChg>
        <pc:picChg chg="add mod">
          <ac:chgData name="岡 誠敏" userId="S::m-oka@orj.co.jp::1daccfc3-8d02-4462-b2a9-eec31c5e4749" providerId="AD" clId="Web-{5383EF45-990B-CC2F-99C3-BC4C95648FDE}" dt="2021-02-11T08:46:50.226" v="1528" actId="14100"/>
          <ac:picMkLst>
            <pc:docMk/>
            <pc:sldMk cId="3042651474" sldId="354"/>
            <ac:picMk id="11" creationId="{413174F9-79AF-4FA8-B40B-614991DBA97E}"/>
          </ac:picMkLst>
        </pc:picChg>
      </pc:sldChg>
      <pc:sldChg chg="modSp">
        <pc:chgData name="岡 誠敏" userId="S::m-oka@orj.co.jp::1daccfc3-8d02-4462-b2a9-eec31c5e4749" providerId="AD" clId="Web-{5383EF45-990B-CC2F-99C3-BC4C95648FDE}" dt="2021-02-11T01:55:44.299" v="360"/>
        <pc:sldMkLst>
          <pc:docMk/>
          <pc:sldMk cId="4183259215" sldId="355"/>
        </pc:sldMkLst>
        <pc:spChg chg="mod">
          <ac:chgData name="岡 誠敏" userId="S::m-oka@orj.co.jp::1daccfc3-8d02-4462-b2a9-eec31c5e4749" providerId="AD" clId="Web-{5383EF45-990B-CC2F-99C3-BC4C95648FDE}" dt="2021-02-11T01:55:44.299" v="360"/>
          <ac:spMkLst>
            <pc:docMk/>
            <pc:sldMk cId="4183259215" sldId="355"/>
            <ac:spMk id="6" creationId="{00000000-0000-0000-0000-000000000000}"/>
          </ac:spMkLst>
        </pc:spChg>
        <pc:spChg chg="mod">
          <ac:chgData name="岡 誠敏" userId="S::m-oka@orj.co.jp::1daccfc3-8d02-4462-b2a9-eec31c5e4749" providerId="AD" clId="Web-{5383EF45-990B-CC2F-99C3-BC4C95648FDE}" dt="2021-02-11T00:51:17.015" v="137" actId="20577"/>
          <ac:spMkLst>
            <pc:docMk/>
            <pc:sldMk cId="4183259215" sldId="355"/>
            <ac:spMk id="7" creationId="{00000000-0000-0000-0000-000000000000}"/>
          </ac:spMkLst>
        </pc:spChg>
      </pc:sldChg>
      <pc:sldChg chg="modSp">
        <pc:chgData name="岡 誠敏" userId="S::m-oka@orj.co.jp::1daccfc3-8d02-4462-b2a9-eec31c5e4749" providerId="AD" clId="Web-{5383EF45-990B-CC2F-99C3-BC4C95648FDE}" dt="2021-02-11T07:24:51.526" v="1407" actId="20577"/>
        <pc:sldMkLst>
          <pc:docMk/>
          <pc:sldMk cId="3810761809" sldId="357"/>
        </pc:sldMkLst>
        <pc:spChg chg="mod">
          <ac:chgData name="岡 誠敏" userId="S::m-oka@orj.co.jp::1daccfc3-8d02-4462-b2a9-eec31c5e4749" providerId="AD" clId="Web-{5383EF45-990B-CC2F-99C3-BC4C95648FDE}" dt="2021-02-11T04:09:36.316" v="1338" actId="20577"/>
          <ac:spMkLst>
            <pc:docMk/>
            <pc:sldMk cId="3810761809" sldId="357"/>
            <ac:spMk id="4" creationId="{00000000-0000-0000-0000-000000000000}"/>
          </ac:spMkLst>
        </pc:spChg>
        <pc:spChg chg="mod">
          <ac:chgData name="岡 誠敏" userId="S::m-oka@orj.co.jp::1daccfc3-8d02-4462-b2a9-eec31c5e4749" providerId="AD" clId="Web-{5383EF45-990B-CC2F-99C3-BC4C95648FDE}" dt="2021-02-11T07:24:51.526" v="1407" actId="20577"/>
          <ac:spMkLst>
            <pc:docMk/>
            <pc:sldMk cId="3810761809" sldId="357"/>
            <ac:spMk id="6" creationId="{00000000-0000-0000-0000-000000000000}"/>
          </ac:spMkLst>
        </pc:spChg>
        <pc:spChg chg="mod">
          <ac:chgData name="岡 誠敏" userId="S::m-oka@orj.co.jp::1daccfc3-8d02-4462-b2a9-eec31c5e4749" providerId="AD" clId="Web-{5383EF45-990B-CC2F-99C3-BC4C95648FDE}" dt="2021-02-11T00:52:11.955" v="178" actId="20577"/>
          <ac:spMkLst>
            <pc:docMk/>
            <pc:sldMk cId="3810761809" sldId="357"/>
            <ac:spMk id="7" creationId="{00000000-0000-0000-0000-000000000000}"/>
          </ac:spMkLst>
        </pc:spChg>
      </pc:sldChg>
      <pc:sldChg chg="modSp">
        <pc:chgData name="岡 誠敏" userId="S::m-oka@orj.co.jp::1daccfc3-8d02-4462-b2a9-eec31c5e4749" providerId="AD" clId="Web-{5383EF45-990B-CC2F-99C3-BC4C95648FDE}" dt="2021-02-11T07:30:44.609" v="1424" actId="20577"/>
        <pc:sldMkLst>
          <pc:docMk/>
          <pc:sldMk cId="1495689483" sldId="358"/>
        </pc:sldMkLst>
        <pc:spChg chg="mod">
          <ac:chgData name="岡 誠敏" userId="S::m-oka@orj.co.jp::1daccfc3-8d02-4462-b2a9-eec31c5e4749" providerId="AD" clId="Web-{5383EF45-990B-CC2F-99C3-BC4C95648FDE}" dt="2021-02-11T06:41:15.446" v="1384" actId="20577"/>
          <ac:spMkLst>
            <pc:docMk/>
            <pc:sldMk cId="1495689483" sldId="358"/>
            <ac:spMk id="4" creationId="{00000000-0000-0000-0000-000000000000}"/>
          </ac:spMkLst>
        </pc:spChg>
        <pc:spChg chg="mod">
          <ac:chgData name="岡 誠敏" userId="S::m-oka@orj.co.jp::1daccfc3-8d02-4462-b2a9-eec31c5e4749" providerId="AD" clId="Web-{5383EF45-990B-CC2F-99C3-BC4C95648FDE}" dt="2021-02-11T07:30:44.609" v="1424" actId="20577"/>
          <ac:spMkLst>
            <pc:docMk/>
            <pc:sldMk cId="1495689483" sldId="358"/>
            <ac:spMk id="6" creationId="{00000000-0000-0000-0000-000000000000}"/>
          </ac:spMkLst>
        </pc:spChg>
        <pc:spChg chg="mod">
          <ac:chgData name="岡 誠敏" userId="S::m-oka@orj.co.jp::1daccfc3-8d02-4462-b2a9-eec31c5e4749" providerId="AD" clId="Web-{5383EF45-990B-CC2F-99C3-BC4C95648FDE}" dt="2021-02-11T00:52:31.521" v="193" actId="20577"/>
          <ac:spMkLst>
            <pc:docMk/>
            <pc:sldMk cId="1495689483" sldId="358"/>
            <ac:spMk id="7" creationId="{00000000-0000-0000-0000-000000000000}"/>
          </ac:spMkLst>
        </pc:spChg>
      </pc:sldChg>
      <pc:sldChg chg="modSp">
        <pc:chgData name="岡 誠敏" userId="S::m-oka@orj.co.jp::1daccfc3-8d02-4462-b2a9-eec31c5e4749" providerId="AD" clId="Web-{5383EF45-990B-CC2F-99C3-BC4C95648FDE}" dt="2021-02-11T08:41:52.762" v="1510" actId="20577"/>
        <pc:sldMkLst>
          <pc:docMk/>
          <pc:sldMk cId="3695643662" sldId="359"/>
        </pc:sldMkLst>
        <pc:spChg chg="mod">
          <ac:chgData name="岡 誠敏" userId="S::m-oka@orj.co.jp::1daccfc3-8d02-4462-b2a9-eec31c5e4749" providerId="AD" clId="Web-{5383EF45-990B-CC2F-99C3-BC4C95648FDE}" dt="2021-02-11T07:35:05.131" v="1461" actId="20577"/>
          <ac:spMkLst>
            <pc:docMk/>
            <pc:sldMk cId="3695643662" sldId="359"/>
            <ac:spMk id="4" creationId="{00000000-0000-0000-0000-000000000000}"/>
          </ac:spMkLst>
        </pc:spChg>
        <pc:spChg chg="mod">
          <ac:chgData name="岡 誠敏" userId="S::m-oka@orj.co.jp::1daccfc3-8d02-4462-b2a9-eec31c5e4749" providerId="AD" clId="Web-{5383EF45-990B-CC2F-99C3-BC4C95648FDE}" dt="2021-02-11T08:41:52.762" v="1510" actId="20577"/>
          <ac:spMkLst>
            <pc:docMk/>
            <pc:sldMk cId="3695643662" sldId="359"/>
            <ac:spMk id="6" creationId="{00000000-0000-0000-0000-000000000000}"/>
          </ac:spMkLst>
        </pc:spChg>
        <pc:spChg chg="mod">
          <ac:chgData name="岡 誠敏" userId="S::m-oka@orj.co.jp::1daccfc3-8d02-4462-b2a9-eec31c5e4749" providerId="AD" clId="Web-{5383EF45-990B-CC2F-99C3-BC4C95648FDE}" dt="2021-02-11T00:52:51.257" v="207" actId="20577"/>
          <ac:spMkLst>
            <pc:docMk/>
            <pc:sldMk cId="3695643662" sldId="359"/>
            <ac:spMk id="7" creationId="{00000000-0000-0000-0000-000000000000}"/>
          </ac:spMkLst>
        </pc:spChg>
      </pc:sldChg>
      <pc:sldChg chg="modSp">
        <pc:chgData name="岡 誠敏" userId="S::m-oka@orj.co.jp::1daccfc3-8d02-4462-b2a9-eec31c5e4749" providerId="AD" clId="Web-{5383EF45-990B-CC2F-99C3-BC4C95648FDE}" dt="2021-02-11T01:07:08.935" v="343" actId="20577"/>
        <pc:sldMkLst>
          <pc:docMk/>
          <pc:sldMk cId="2562731303" sldId="361"/>
        </pc:sldMkLst>
        <pc:spChg chg="mod">
          <ac:chgData name="岡 誠敏" userId="S::m-oka@orj.co.jp::1daccfc3-8d02-4462-b2a9-eec31c5e4749" providerId="AD" clId="Web-{5383EF45-990B-CC2F-99C3-BC4C95648FDE}" dt="2021-02-11T01:07:08.935" v="343" actId="20577"/>
          <ac:spMkLst>
            <pc:docMk/>
            <pc:sldMk cId="2562731303" sldId="361"/>
            <ac:spMk id="4" creationId="{00000000-0000-0000-0000-000000000000}"/>
          </ac:spMkLst>
        </pc:spChg>
        <pc:spChg chg="mod">
          <ac:chgData name="岡 誠敏" userId="S::m-oka@orj.co.jp::1daccfc3-8d02-4462-b2a9-eec31c5e4749" providerId="AD" clId="Web-{5383EF45-990B-CC2F-99C3-BC4C95648FDE}" dt="2021-02-11T00:54:36.731" v="289" actId="20577"/>
          <ac:spMkLst>
            <pc:docMk/>
            <pc:sldMk cId="2562731303" sldId="361"/>
            <ac:spMk id="7" creationId="{00000000-0000-0000-0000-000000000000}"/>
          </ac:spMkLst>
        </pc:spChg>
      </pc:sldChg>
      <pc:sldChg chg="modSp">
        <pc:chgData name="岡 誠敏" userId="S::m-oka@orj.co.jp::1daccfc3-8d02-4462-b2a9-eec31c5e4749" providerId="AD" clId="Web-{5383EF45-990B-CC2F-99C3-BC4C95648FDE}" dt="2021-02-11T01:07:18.622" v="348" actId="20577"/>
        <pc:sldMkLst>
          <pc:docMk/>
          <pc:sldMk cId="4280281525" sldId="362"/>
        </pc:sldMkLst>
        <pc:spChg chg="mod">
          <ac:chgData name="岡 誠敏" userId="S::m-oka@orj.co.jp::1daccfc3-8d02-4462-b2a9-eec31c5e4749" providerId="AD" clId="Web-{5383EF45-990B-CC2F-99C3-BC4C95648FDE}" dt="2021-02-11T01:07:18.622" v="348" actId="20577"/>
          <ac:spMkLst>
            <pc:docMk/>
            <pc:sldMk cId="4280281525" sldId="362"/>
            <ac:spMk id="4" creationId="{00000000-0000-0000-0000-000000000000}"/>
          </ac:spMkLst>
        </pc:spChg>
        <pc:spChg chg="mod">
          <ac:chgData name="岡 誠敏" userId="S::m-oka@orj.co.jp::1daccfc3-8d02-4462-b2a9-eec31c5e4749" providerId="AD" clId="Web-{5383EF45-990B-CC2F-99C3-BC4C95648FDE}" dt="2021-02-11T00:54:10.055" v="271" actId="20577"/>
          <ac:spMkLst>
            <pc:docMk/>
            <pc:sldMk cId="4280281525" sldId="362"/>
            <ac:spMk id="7" creationId="{00000000-0000-0000-0000-000000000000}"/>
          </ac:spMkLst>
        </pc:spChg>
      </pc:sldChg>
      <pc:sldChg chg="modSp">
        <pc:chgData name="岡 誠敏" userId="S::m-oka@orj.co.jp::1daccfc3-8d02-4462-b2a9-eec31c5e4749" providerId="AD" clId="Web-{5383EF45-990B-CC2F-99C3-BC4C95648FDE}" dt="2021-02-11T01:07:24.747" v="353" actId="20577"/>
        <pc:sldMkLst>
          <pc:docMk/>
          <pc:sldMk cId="618346957" sldId="363"/>
        </pc:sldMkLst>
        <pc:spChg chg="mod">
          <ac:chgData name="岡 誠敏" userId="S::m-oka@orj.co.jp::1daccfc3-8d02-4462-b2a9-eec31c5e4749" providerId="AD" clId="Web-{5383EF45-990B-CC2F-99C3-BC4C95648FDE}" dt="2021-02-11T01:07:24.747" v="353" actId="20577"/>
          <ac:spMkLst>
            <pc:docMk/>
            <pc:sldMk cId="618346957" sldId="363"/>
            <ac:spMk id="4" creationId="{00000000-0000-0000-0000-000000000000}"/>
          </ac:spMkLst>
        </pc:spChg>
        <pc:spChg chg="mod">
          <ac:chgData name="岡 誠敏" userId="S::m-oka@orj.co.jp::1daccfc3-8d02-4462-b2a9-eec31c5e4749" providerId="AD" clId="Web-{5383EF45-990B-CC2F-99C3-BC4C95648FDE}" dt="2021-02-11T00:53:53.727" v="255" actId="20577"/>
          <ac:spMkLst>
            <pc:docMk/>
            <pc:sldMk cId="618346957" sldId="363"/>
            <ac:spMk id="7" creationId="{00000000-0000-0000-0000-000000000000}"/>
          </ac:spMkLst>
        </pc:spChg>
      </pc:sldChg>
      <pc:sldChg chg="modSp">
        <pc:chgData name="岡 誠敏" userId="S::m-oka@orj.co.jp::1daccfc3-8d02-4462-b2a9-eec31c5e4749" providerId="AD" clId="Web-{5383EF45-990B-CC2F-99C3-BC4C95648FDE}" dt="2021-02-11T01:07:34.810" v="357" actId="20577"/>
        <pc:sldMkLst>
          <pc:docMk/>
          <pc:sldMk cId="3070916017" sldId="364"/>
        </pc:sldMkLst>
        <pc:spChg chg="mod">
          <ac:chgData name="岡 誠敏" userId="S::m-oka@orj.co.jp::1daccfc3-8d02-4462-b2a9-eec31c5e4749" providerId="AD" clId="Web-{5383EF45-990B-CC2F-99C3-BC4C95648FDE}" dt="2021-02-11T01:07:34.810" v="357" actId="20577"/>
          <ac:spMkLst>
            <pc:docMk/>
            <pc:sldMk cId="3070916017" sldId="364"/>
            <ac:spMk id="4" creationId="{00000000-0000-0000-0000-000000000000}"/>
          </ac:spMkLst>
        </pc:spChg>
        <pc:spChg chg="mod">
          <ac:chgData name="岡 誠敏" userId="S::m-oka@orj.co.jp::1daccfc3-8d02-4462-b2a9-eec31c5e4749" providerId="AD" clId="Web-{5383EF45-990B-CC2F-99C3-BC4C95648FDE}" dt="2021-02-11T00:53:35.820" v="238" actId="20577"/>
          <ac:spMkLst>
            <pc:docMk/>
            <pc:sldMk cId="3070916017" sldId="364"/>
            <ac:spMk id="7" creationId="{00000000-0000-0000-0000-000000000000}"/>
          </ac:spMkLst>
        </pc:spChg>
      </pc:sldChg>
      <pc:sldChg chg="modSp">
        <pc:chgData name="岡 誠敏" userId="S::m-oka@orj.co.jp::1daccfc3-8d02-4462-b2a9-eec31c5e4749" providerId="AD" clId="Web-{5383EF45-990B-CC2F-99C3-BC4C95648FDE}" dt="2021-02-11T01:07:01.903" v="338" actId="20577"/>
        <pc:sldMkLst>
          <pc:docMk/>
          <pc:sldMk cId="4108446060" sldId="431"/>
        </pc:sldMkLst>
        <pc:spChg chg="mod">
          <ac:chgData name="岡 誠敏" userId="S::m-oka@orj.co.jp::1daccfc3-8d02-4462-b2a9-eec31c5e4749" providerId="AD" clId="Web-{5383EF45-990B-CC2F-99C3-BC4C95648FDE}" dt="2021-02-11T01:07:01.903" v="338" actId="20577"/>
          <ac:spMkLst>
            <pc:docMk/>
            <pc:sldMk cId="4108446060" sldId="431"/>
            <ac:spMk id="4" creationId="{00000000-0000-0000-0000-000000000000}"/>
          </ac:spMkLst>
        </pc:spChg>
        <pc:spChg chg="mod">
          <ac:chgData name="岡 誠敏" userId="S::m-oka@orj.co.jp::1daccfc3-8d02-4462-b2a9-eec31c5e4749" providerId="AD" clId="Web-{5383EF45-990B-CC2F-99C3-BC4C95648FDE}" dt="2021-02-11T00:53:08.991" v="223" actId="20577"/>
          <ac:spMkLst>
            <pc:docMk/>
            <pc:sldMk cId="4108446060" sldId="431"/>
            <ac:spMk id="7" creationId="{00000000-0000-0000-0000-000000000000}"/>
          </ac:spMkLst>
        </pc:spChg>
      </pc:sldChg>
    </pc:docChg>
  </pc:docChgLst>
  <pc:docChgLst>
    <pc:chgData name="ソンサニット　プッサヤ" userId="S::p-sornsnit@orj.co.jp::5e94cef1-98fd-4cb6-b089-204ed5b0ff8c" providerId="AD" clId="Web-{CDFE1AAE-B49D-E0ED-C369-37F7143EE005}"/>
    <pc:docChg chg="modSld">
      <pc:chgData name="ソンサニット　プッサヤ" userId="S::p-sornsnit@orj.co.jp::5e94cef1-98fd-4cb6-b089-204ed5b0ff8c" providerId="AD" clId="Web-{CDFE1AAE-B49D-E0ED-C369-37F7143EE005}" dt="2021-02-08T01:10:33.130" v="5" actId="1076"/>
      <pc:docMkLst>
        <pc:docMk/>
      </pc:docMkLst>
      <pc:sldChg chg="addSp delSp modSp">
        <pc:chgData name="ソンサニット　プッサヤ" userId="S::p-sornsnit@orj.co.jp::5e94cef1-98fd-4cb6-b089-204ed5b0ff8c" providerId="AD" clId="Web-{CDFE1AAE-B49D-E0ED-C369-37F7143EE005}" dt="2021-02-08T01:10:33.130" v="5" actId="1076"/>
        <pc:sldMkLst>
          <pc:docMk/>
          <pc:sldMk cId="438995957" sldId="467"/>
        </pc:sldMkLst>
        <pc:picChg chg="del">
          <ac:chgData name="ソンサニット　プッサヤ" userId="S::p-sornsnit@orj.co.jp::5e94cef1-98fd-4cb6-b089-204ed5b0ff8c" providerId="AD" clId="Web-{CDFE1AAE-B49D-E0ED-C369-37F7143EE005}" dt="2021-02-08T01:10:18.176" v="0"/>
          <ac:picMkLst>
            <pc:docMk/>
            <pc:sldMk cId="438995957" sldId="467"/>
            <ac:picMk id="2" creationId="{6E2DE140-AA33-45D9-A0FC-7FED19BB9F79}"/>
          </ac:picMkLst>
        </pc:picChg>
        <pc:picChg chg="add mod">
          <ac:chgData name="ソンサニット　プッサヤ" userId="S::p-sornsnit@orj.co.jp::5e94cef1-98fd-4cb6-b089-204ed5b0ff8c" providerId="AD" clId="Web-{CDFE1AAE-B49D-E0ED-C369-37F7143EE005}" dt="2021-02-08T01:10:28.130" v="4" actId="1076"/>
          <ac:picMkLst>
            <pc:docMk/>
            <pc:sldMk cId="438995957" sldId="467"/>
            <ac:picMk id="3" creationId="{97D5B1DF-56CE-4018-B4D1-71135BE22D7E}"/>
          </ac:picMkLst>
        </pc:picChg>
        <pc:picChg chg="mod">
          <ac:chgData name="ソンサニット　プッサヤ" userId="S::p-sornsnit@orj.co.jp::5e94cef1-98fd-4cb6-b089-204ed5b0ff8c" providerId="AD" clId="Web-{CDFE1AAE-B49D-E0ED-C369-37F7143EE005}" dt="2021-02-08T01:10:33.130" v="5" actId="1076"/>
          <ac:picMkLst>
            <pc:docMk/>
            <pc:sldMk cId="438995957" sldId="467"/>
            <ac:picMk id="7" creationId="{8ABB8421-C6E2-4EB2-804F-61658ACF9AF2}"/>
          </ac:picMkLst>
        </pc:picChg>
      </pc:sldChg>
    </pc:docChg>
  </pc:docChgLst>
  <pc:docChgLst>
    <pc:chgData name="岡 誠敏" userId="S::m-oka@orj.co.jp::1daccfc3-8d02-4462-b2a9-eec31c5e4749" providerId="AD" clId="Web-{8E2B3744-BD07-8099-7A97-D97952BABAAD}"/>
    <pc:docChg chg="modSld">
      <pc:chgData name="岡 誠敏" userId="S::m-oka@orj.co.jp::1daccfc3-8d02-4462-b2a9-eec31c5e4749" providerId="AD" clId="Web-{8E2B3744-BD07-8099-7A97-D97952BABAAD}" dt="2021-02-04T23:52:33.393" v="608"/>
      <pc:docMkLst>
        <pc:docMk/>
      </pc:docMkLst>
      <pc:sldChg chg="delSp modSp">
        <pc:chgData name="岡 誠敏" userId="S::m-oka@orj.co.jp::1daccfc3-8d02-4462-b2a9-eec31c5e4749" providerId="AD" clId="Web-{8E2B3744-BD07-8099-7A97-D97952BABAAD}" dt="2021-02-04T23:52:33.393" v="608"/>
        <pc:sldMkLst>
          <pc:docMk/>
          <pc:sldMk cId="2815652257" sldId="415"/>
        </pc:sldMkLst>
        <pc:spChg chg="mod">
          <ac:chgData name="岡 誠敏" userId="S::m-oka@orj.co.jp::1daccfc3-8d02-4462-b2a9-eec31c5e4749" providerId="AD" clId="Web-{8E2B3744-BD07-8099-7A97-D97952BABAAD}" dt="2021-02-04T23:49:41.436" v="566" actId="1076"/>
          <ac:spMkLst>
            <pc:docMk/>
            <pc:sldMk cId="2815652257" sldId="415"/>
            <ac:spMk id="22" creationId="{00000000-0000-0000-0000-000000000000}"/>
          </ac:spMkLst>
        </pc:spChg>
        <pc:graphicFrameChg chg="mod modGraphic">
          <ac:chgData name="岡 誠敏" userId="S::m-oka@orj.co.jp::1daccfc3-8d02-4462-b2a9-eec31c5e4749" providerId="AD" clId="Web-{8E2B3744-BD07-8099-7A97-D97952BABAAD}" dt="2021-02-04T23:52:33.393" v="608"/>
          <ac:graphicFrameMkLst>
            <pc:docMk/>
            <pc:sldMk cId="2815652257" sldId="415"/>
            <ac:graphicFrameMk id="3" creationId="{C5D492FF-EFEF-4298-B00C-B8C7018234DF}"/>
          </ac:graphicFrameMkLst>
        </pc:graphicFrameChg>
        <pc:picChg chg="del">
          <ac:chgData name="岡 誠敏" userId="S::m-oka@orj.co.jp::1daccfc3-8d02-4462-b2a9-eec31c5e4749" providerId="AD" clId="Web-{8E2B3744-BD07-8099-7A97-D97952BABAAD}" dt="2021-02-04T23:47:24.339" v="475"/>
          <ac:picMkLst>
            <pc:docMk/>
            <pc:sldMk cId="2815652257" sldId="415"/>
            <ac:picMk id="8" creationId="{00000000-0000-0000-0000-000000000000}"/>
          </ac:picMkLst>
        </pc:picChg>
      </pc:sldChg>
    </pc:docChg>
  </pc:docChgLst>
  <pc:docChgLst>
    <pc:chgData name="岡 誠敏" userId="S::m-oka@orj.co.jp::1daccfc3-8d02-4462-b2a9-eec31c5e4749" providerId="AD" clId="Web-{5F07D1F2-D453-D111-196D-0D6F46E7B18F}"/>
    <pc:docChg chg="modSld">
      <pc:chgData name="岡 誠敏" userId="S::m-oka@orj.co.jp::1daccfc3-8d02-4462-b2a9-eec31c5e4749" providerId="AD" clId="Web-{5F07D1F2-D453-D111-196D-0D6F46E7B18F}" dt="2021-02-04T23:30:22.722" v="733"/>
      <pc:docMkLst>
        <pc:docMk/>
      </pc:docMkLst>
      <pc:sldChg chg="modSp">
        <pc:chgData name="岡 誠敏" userId="S::m-oka@orj.co.jp::1daccfc3-8d02-4462-b2a9-eec31c5e4749" providerId="AD" clId="Web-{5F07D1F2-D453-D111-196D-0D6F46E7B18F}" dt="2021-02-04T22:46:37.496" v="159" actId="20577"/>
        <pc:sldMkLst>
          <pc:docMk/>
          <pc:sldMk cId="3150537550" sldId="341"/>
        </pc:sldMkLst>
        <pc:spChg chg="mod">
          <ac:chgData name="岡 誠敏" userId="S::m-oka@orj.co.jp::1daccfc3-8d02-4462-b2a9-eec31c5e4749" providerId="AD" clId="Web-{5F07D1F2-D453-D111-196D-0D6F46E7B18F}" dt="2021-02-04T22:46:37.496" v="159" actId="20577"/>
          <ac:spMkLst>
            <pc:docMk/>
            <pc:sldMk cId="3150537550" sldId="341"/>
            <ac:spMk id="2" creationId="{00000000-0000-0000-0000-000000000000}"/>
          </ac:spMkLst>
        </pc:spChg>
      </pc:sldChg>
      <pc:sldChg chg="addSp delSp modSp">
        <pc:chgData name="岡 誠敏" userId="S::m-oka@orj.co.jp::1daccfc3-8d02-4462-b2a9-eec31c5e4749" providerId="AD" clId="Web-{5F07D1F2-D453-D111-196D-0D6F46E7B18F}" dt="2021-02-04T23:30:22.722" v="733"/>
        <pc:sldMkLst>
          <pc:docMk/>
          <pc:sldMk cId="2815652257" sldId="415"/>
        </pc:sldMkLst>
        <pc:spChg chg="add mod">
          <ac:chgData name="岡 誠敏" userId="S::m-oka@orj.co.jp::1daccfc3-8d02-4462-b2a9-eec31c5e4749" providerId="AD" clId="Web-{5F07D1F2-D453-D111-196D-0D6F46E7B18F}" dt="2021-02-04T22:51:59.453" v="201" actId="1076"/>
          <ac:spMkLst>
            <pc:docMk/>
            <pc:sldMk cId="2815652257" sldId="415"/>
            <ac:spMk id="2" creationId="{09A837B0-85C6-42F2-ABAE-0646B30D5380}"/>
          </ac:spMkLst>
        </pc:spChg>
        <pc:spChg chg="mod">
          <ac:chgData name="岡 誠敏" userId="S::m-oka@orj.co.jp::1daccfc3-8d02-4462-b2a9-eec31c5e4749" providerId="AD" clId="Web-{5F07D1F2-D453-D111-196D-0D6F46E7B18F}" dt="2021-02-04T22:50:27.005" v="188" actId="20577"/>
          <ac:spMkLst>
            <pc:docMk/>
            <pc:sldMk cId="2815652257" sldId="415"/>
            <ac:spMk id="4" creationId="{00000000-0000-0000-0000-000000000000}"/>
          </ac:spMkLst>
        </pc:spChg>
        <pc:spChg chg="del">
          <ac:chgData name="岡 誠敏" userId="S::m-oka@orj.co.jp::1daccfc3-8d02-4462-b2a9-eec31c5e4749" providerId="AD" clId="Web-{5F07D1F2-D453-D111-196D-0D6F46E7B18F}" dt="2021-02-04T22:51:55.765" v="200"/>
          <ac:spMkLst>
            <pc:docMk/>
            <pc:sldMk cId="2815652257" sldId="415"/>
            <ac:spMk id="6" creationId="{00000000-0000-0000-0000-000000000000}"/>
          </ac:spMkLst>
        </pc:spChg>
        <pc:spChg chg="mod">
          <ac:chgData name="岡 誠敏" userId="S::m-oka@orj.co.jp::1daccfc3-8d02-4462-b2a9-eec31c5e4749" providerId="AD" clId="Web-{5F07D1F2-D453-D111-196D-0D6F46E7B18F}" dt="2021-02-04T22:50:41.884" v="190" actId="20577"/>
          <ac:spMkLst>
            <pc:docMk/>
            <pc:sldMk cId="2815652257" sldId="415"/>
            <ac:spMk id="17" creationId="{00000000-0000-0000-0000-000000000000}"/>
          </ac:spMkLst>
        </pc:spChg>
        <pc:spChg chg="mod">
          <ac:chgData name="岡 誠敏" userId="S::m-oka@orj.co.jp::1daccfc3-8d02-4462-b2a9-eec31c5e4749" providerId="AD" clId="Web-{5F07D1F2-D453-D111-196D-0D6F46E7B18F}" dt="2021-02-04T22:57:51.043" v="405" actId="20577"/>
          <ac:spMkLst>
            <pc:docMk/>
            <pc:sldMk cId="2815652257" sldId="415"/>
            <ac:spMk id="22" creationId="{00000000-0000-0000-0000-000000000000}"/>
          </ac:spMkLst>
        </pc:spChg>
        <pc:spChg chg="mod">
          <ac:chgData name="岡 誠敏" userId="S::m-oka@orj.co.jp::1daccfc3-8d02-4462-b2a9-eec31c5e4749" providerId="AD" clId="Web-{5F07D1F2-D453-D111-196D-0D6F46E7B18F}" dt="2021-02-04T22:53:54.663" v="265" actId="20577"/>
          <ac:spMkLst>
            <pc:docMk/>
            <pc:sldMk cId="2815652257" sldId="415"/>
            <ac:spMk id="24" creationId="{00000000-0000-0000-0000-000000000000}"/>
          </ac:spMkLst>
        </pc:spChg>
        <pc:graphicFrameChg chg="add mod modGraphic">
          <ac:chgData name="岡 誠敏" userId="S::m-oka@orj.co.jp::1daccfc3-8d02-4462-b2a9-eec31c5e4749" providerId="AD" clId="Web-{5F07D1F2-D453-D111-196D-0D6F46E7B18F}" dt="2021-02-04T23:30:22.722" v="733"/>
          <ac:graphicFrameMkLst>
            <pc:docMk/>
            <pc:sldMk cId="2815652257" sldId="415"/>
            <ac:graphicFrameMk id="3" creationId="{C5D492FF-EFEF-4298-B00C-B8C7018234DF}"/>
          </ac:graphicFrameMkLst>
        </pc:graphicFrameChg>
        <pc:picChg chg="mod ord">
          <ac:chgData name="岡 誠敏" userId="S::m-oka@orj.co.jp::1daccfc3-8d02-4462-b2a9-eec31c5e4749" providerId="AD" clId="Web-{5F07D1F2-D453-D111-196D-0D6F46E7B18F}" dt="2021-02-04T22:58:02.575" v="407" actId="1076"/>
          <ac:picMkLst>
            <pc:docMk/>
            <pc:sldMk cId="2815652257" sldId="415"/>
            <ac:picMk id="23" creationId="{00000000-0000-0000-0000-000000000000}"/>
          </ac:picMkLst>
        </pc:picChg>
      </pc:sldChg>
      <pc:sldChg chg="addSp delSp modSp">
        <pc:chgData name="岡 誠敏" userId="S::m-oka@orj.co.jp::1daccfc3-8d02-4462-b2a9-eec31c5e4749" providerId="AD" clId="Web-{5F07D1F2-D453-D111-196D-0D6F46E7B18F}" dt="2021-02-04T22:51:20.936" v="191" actId="14100"/>
        <pc:sldMkLst>
          <pc:docMk/>
          <pc:sldMk cId="2979187648" sldId="440"/>
        </pc:sldMkLst>
        <pc:spChg chg="mod">
          <ac:chgData name="岡 誠敏" userId="S::m-oka@orj.co.jp::1daccfc3-8d02-4462-b2a9-eec31c5e4749" providerId="AD" clId="Web-{5F07D1F2-D453-D111-196D-0D6F46E7B18F}" dt="2021-02-04T22:45:43.776" v="158" actId="20577"/>
          <ac:spMkLst>
            <pc:docMk/>
            <pc:sldMk cId="2979187648" sldId="440"/>
            <ac:spMk id="4" creationId="{00000000-0000-0000-0000-000000000000}"/>
          </ac:spMkLst>
        </pc:spChg>
        <pc:spChg chg="mod">
          <ac:chgData name="岡 誠敏" userId="S::m-oka@orj.co.jp::1daccfc3-8d02-4462-b2a9-eec31c5e4749" providerId="AD" clId="Web-{5F07D1F2-D453-D111-196D-0D6F46E7B18F}" dt="2021-02-04T22:51:20.936" v="191" actId="14100"/>
          <ac:spMkLst>
            <pc:docMk/>
            <pc:sldMk cId="2979187648" sldId="440"/>
            <ac:spMk id="6" creationId="{00000000-0000-0000-0000-000000000000}"/>
          </ac:spMkLst>
        </pc:spChg>
        <pc:spChg chg="add del mod">
          <ac:chgData name="岡 誠敏" userId="S::m-oka@orj.co.jp::1daccfc3-8d02-4462-b2a9-eec31c5e4749" providerId="AD" clId="Web-{5F07D1F2-D453-D111-196D-0D6F46E7B18F}" dt="2021-02-04T22:42:39.881" v="122"/>
          <ac:spMkLst>
            <pc:docMk/>
            <pc:sldMk cId="2979187648" sldId="440"/>
            <ac:spMk id="10" creationId="{1FD03DEB-F571-476B-B532-AC21FF9B4C90}"/>
          </ac:spMkLst>
        </pc:spChg>
        <pc:spChg chg="add mod">
          <ac:chgData name="岡 誠敏" userId="S::m-oka@orj.co.jp::1daccfc3-8d02-4462-b2a9-eec31c5e4749" providerId="AD" clId="Web-{5F07D1F2-D453-D111-196D-0D6F46E7B18F}" dt="2021-02-04T22:43:04.319" v="126"/>
          <ac:spMkLst>
            <pc:docMk/>
            <pc:sldMk cId="2979187648" sldId="440"/>
            <ac:spMk id="11" creationId="{5D642639-67F6-4B8A-8A06-3C9D1A87409F}"/>
          </ac:spMkLst>
        </pc:spChg>
        <pc:spChg chg="add mod">
          <ac:chgData name="岡 誠敏" userId="S::m-oka@orj.co.jp::1daccfc3-8d02-4462-b2a9-eec31c5e4749" providerId="AD" clId="Web-{5F07D1F2-D453-D111-196D-0D6F46E7B18F}" dt="2021-02-04T22:42:39.896" v="123"/>
          <ac:spMkLst>
            <pc:docMk/>
            <pc:sldMk cId="2979187648" sldId="440"/>
            <ac:spMk id="12" creationId="{594E2278-9002-4DCA-B48C-CE54B45B22E9}"/>
          </ac:spMkLst>
        </pc:spChg>
        <pc:spChg chg="add mod">
          <ac:chgData name="岡 誠敏" userId="S::m-oka@orj.co.jp::1daccfc3-8d02-4462-b2a9-eec31c5e4749" providerId="AD" clId="Web-{5F07D1F2-D453-D111-196D-0D6F46E7B18F}" dt="2021-02-04T22:43:04.319" v="127"/>
          <ac:spMkLst>
            <pc:docMk/>
            <pc:sldMk cId="2979187648" sldId="440"/>
            <ac:spMk id="13" creationId="{67020E54-BBDA-44B2-AAA8-C92814B2D6EA}"/>
          </ac:spMkLst>
        </pc:spChg>
        <pc:spChg chg="mod">
          <ac:chgData name="岡 誠敏" userId="S::m-oka@orj.co.jp::1daccfc3-8d02-4462-b2a9-eec31c5e4749" providerId="AD" clId="Web-{5F07D1F2-D453-D111-196D-0D6F46E7B18F}" dt="2021-02-04T22:42:39.881" v="121"/>
          <ac:spMkLst>
            <pc:docMk/>
            <pc:sldMk cId="2979187648" sldId="440"/>
            <ac:spMk id="14" creationId="{00000000-0000-0000-0000-000000000000}"/>
          </ac:spMkLst>
        </pc:spChg>
        <pc:spChg chg="add mod">
          <ac:chgData name="岡 誠敏" userId="S::m-oka@orj.co.jp::1daccfc3-8d02-4462-b2a9-eec31c5e4749" providerId="AD" clId="Web-{5F07D1F2-D453-D111-196D-0D6F46E7B18F}" dt="2021-02-04T22:42:39.896" v="124"/>
          <ac:spMkLst>
            <pc:docMk/>
            <pc:sldMk cId="2979187648" sldId="440"/>
            <ac:spMk id="15" creationId="{6DB0AC0B-8D96-4528-B4F8-D4A553DBFA9D}"/>
          </ac:spMkLst>
        </pc:spChg>
        <pc:spChg chg="add mod">
          <ac:chgData name="岡 誠敏" userId="S::m-oka@orj.co.jp::1daccfc3-8d02-4462-b2a9-eec31c5e4749" providerId="AD" clId="Web-{5F07D1F2-D453-D111-196D-0D6F46E7B18F}" dt="2021-02-04T22:42:39.912" v="125"/>
          <ac:spMkLst>
            <pc:docMk/>
            <pc:sldMk cId="2979187648" sldId="440"/>
            <ac:spMk id="16" creationId="{58AD103E-0AD3-43E7-A270-8B41FCDCAD6A}"/>
          </ac:spMkLst>
        </pc:spChg>
        <pc:spChg chg="mod">
          <ac:chgData name="岡 誠敏" userId="S::m-oka@orj.co.jp::1daccfc3-8d02-4462-b2a9-eec31c5e4749" providerId="AD" clId="Web-{5F07D1F2-D453-D111-196D-0D6F46E7B18F}" dt="2021-02-04T22:42:39.865" v="120"/>
          <ac:spMkLst>
            <pc:docMk/>
            <pc:sldMk cId="2979187648" sldId="440"/>
            <ac:spMk id="22" creationId="{00000000-0000-0000-0000-000000000000}"/>
          </ac:spMkLst>
        </pc:spChg>
        <pc:picChg chg="mod">
          <ac:chgData name="岡 誠敏" userId="S::m-oka@orj.co.jp::1daccfc3-8d02-4462-b2a9-eec31c5e4749" providerId="AD" clId="Web-{5F07D1F2-D453-D111-196D-0D6F46E7B18F}" dt="2021-02-04T22:43:42.913" v="129" actId="1076"/>
          <ac:picMkLst>
            <pc:docMk/>
            <pc:sldMk cId="2979187648" sldId="440"/>
            <ac:picMk id="8" creationId="{00000000-0000-0000-0000-000000000000}"/>
          </ac:picMkLst>
        </pc:picChg>
      </pc:sldChg>
    </pc:docChg>
  </pc:docChgLst>
  <pc:docChgLst>
    <pc:chgData name="ナバーロ　タハール" userId="S::j-navarro@orj.co.jp::8b875554-2d1f-43a9-a6a1-b12d1fd63ca0" providerId="AD" clId="Web-{36886981-D09E-1D0B-8E3A-74792297EF64}"/>
    <pc:docChg chg="modSld">
      <pc:chgData name="ナバーロ　タハール" userId="S::j-navarro@orj.co.jp::8b875554-2d1f-43a9-a6a1-b12d1fd63ca0" providerId="AD" clId="Web-{36886981-D09E-1D0B-8E3A-74792297EF64}" dt="2021-02-10T07:50:14.500" v="17" actId="1076"/>
      <pc:docMkLst>
        <pc:docMk/>
      </pc:docMkLst>
      <pc:sldChg chg="modSp">
        <pc:chgData name="ナバーロ　タハール" userId="S::j-navarro@orj.co.jp::8b875554-2d1f-43a9-a6a1-b12d1fd63ca0" providerId="AD" clId="Web-{36886981-D09E-1D0B-8E3A-74792297EF64}" dt="2021-02-10T07:50:14.500" v="17" actId="1076"/>
        <pc:sldMkLst>
          <pc:docMk/>
          <pc:sldMk cId="2979187648" sldId="440"/>
        </pc:sldMkLst>
        <pc:spChg chg="mod">
          <ac:chgData name="ナバーロ　タハール" userId="S::j-navarro@orj.co.jp::8b875554-2d1f-43a9-a6a1-b12d1fd63ca0" providerId="AD" clId="Web-{36886981-D09E-1D0B-8E3A-74792297EF64}" dt="2021-02-10T07:49:56.452" v="11" actId="14100"/>
          <ac:spMkLst>
            <pc:docMk/>
            <pc:sldMk cId="2979187648" sldId="440"/>
            <ac:spMk id="10" creationId="{1FD03DEB-F571-476B-B532-AC21FF9B4C90}"/>
          </ac:spMkLst>
        </pc:spChg>
        <pc:spChg chg="mod">
          <ac:chgData name="ナバーロ　タハール" userId="S::j-navarro@orj.co.jp::8b875554-2d1f-43a9-a6a1-b12d1fd63ca0" providerId="AD" clId="Web-{36886981-D09E-1D0B-8E3A-74792297EF64}" dt="2021-02-10T07:50:05.015" v="14" actId="1076"/>
          <ac:spMkLst>
            <pc:docMk/>
            <pc:sldMk cId="2979187648" sldId="440"/>
            <ac:spMk id="12" creationId="{594E2278-9002-4DCA-B48C-CE54B45B22E9}"/>
          </ac:spMkLst>
        </pc:spChg>
        <pc:spChg chg="mod">
          <ac:chgData name="ナバーロ　タハール" userId="S::j-navarro@orj.co.jp::8b875554-2d1f-43a9-a6a1-b12d1fd63ca0" providerId="AD" clId="Web-{36886981-D09E-1D0B-8E3A-74792297EF64}" dt="2021-02-10T07:50:14.500" v="17" actId="1076"/>
          <ac:spMkLst>
            <pc:docMk/>
            <pc:sldMk cId="2979187648" sldId="440"/>
            <ac:spMk id="16" creationId="{58AD103E-0AD3-43E7-A270-8B41FCDCAD6A}"/>
          </ac:spMkLst>
        </pc:spChg>
      </pc:sldChg>
    </pc:docChg>
  </pc:docChgLst>
  <pc:docChgLst>
    <pc:chgData name="岡 誠敏" userId="S::m-oka@orj.co.jp::1daccfc3-8d02-4462-b2a9-eec31c5e4749" providerId="AD" clId="Web-{38247DA8-63BD-8626-36F0-B1F474642F45}"/>
    <pc:docChg chg="modSld">
      <pc:chgData name="岡 誠敏" userId="S::m-oka@orj.co.jp::1daccfc3-8d02-4462-b2a9-eec31c5e4749" providerId="AD" clId="Web-{38247DA8-63BD-8626-36F0-B1F474642F45}" dt="2021-02-05T03:13:29.046" v="76" actId="20577"/>
      <pc:docMkLst>
        <pc:docMk/>
      </pc:docMkLst>
      <pc:sldChg chg="modSp">
        <pc:chgData name="岡 誠敏" userId="S::m-oka@orj.co.jp::1daccfc3-8d02-4462-b2a9-eec31c5e4749" providerId="AD" clId="Web-{38247DA8-63BD-8626-36F0-B1F474642F45}" dt="2021-02-05T03:13:29.046" v="76" actId="20577"/>
        <pc:sldMkLst>
          <pc:docMk/>
          <pc:sldMk cId="1895280805" sldId="416"/>
        </pc:sldMkLst>
        <pc:spChg chg="mod">
          <ac:chgData name="岡 誠敏" userId="S::m-oka@orj.co.jp::1daccfc3-8d02-4462-b2a9-eec31c5e4749" providerId="AD" clId="Web-{38247DA8-63BD-8626-36F0-B1F474642F45}" dt="2021-02-05T03:13:29.046" v="76" actId="20577"/>
          <ac:spMkLst>
            <pc:docMk/>
            <pc:sldMk cId="1895280805" sldId="416"/>
            <ac:spMk id="24" creationId="{00000000-0000-0000-0000-000000000000}"/>
          </ac:spMkLst>
        </pc:spChg>
      </pc:sldChg>
    </pc:docChg>
  </pc:docChgLst>
  <pc:docChgLst>
    <pc:chgData name="ソンサニット　プッサヤ" userId="S::p-sornsnit@orj.co.jp::5e94cef1-98fd-4cb6-b089-204ed5b0ff8c" providerId="AD" clId="Web-{92024D14-DE0B-F18D-B796-A292A51F25AA}"/>
    <pc:docChg chg="modSld">
      <pc:chgData name="ソンサニット　プッサヤ" userId="S::p-sornsnit@orj.co.jp::5e94cef1-98fd-4cb6-b089-204ed5b0ff8c" providerId="AD" clId="Web-{92024D14-DE0B-F18D-B796-A292A51F25AA}" dt="2021-02-09T08:49:57.456" v="6" actId="1076"/>
      <pc:docMkLst>
        <pc:docMk/>
      </pc:docMkLst>
      <pc:sldChg chg="modSp">
        <pc:chgData name="ソンサニット　プッサヤ" userId="S::p-sornsnit@orj.co.jp::5e94cef1-98fd-4cb6-b089-204ed5b0ff8c" providerId="AD" clId="Web-{92024D14-DE0B-F18D-B796-A292A51F25AA}" dt="2021-02-09T08:48:21.579" v="5" actId="14100"/>
        <pc:sldMkLst>
          <pc:docMk/>
          <pc:sldMk cId="3730389374" sldId="425"/>
        </pc:sldMkLst>
        <pc:spChg chg="mod">
          <ac:chgData name="ソンサニット　プッサヤ" userId="S::p-sornsnit@orj.co.jp::5e94cef1-98fd-4cb6-b089-204ed5b0ff8c" providerId="AD" clId="Web-{92024D14-DE0B-F18D-B796-A292A51F25AA}" dt="2021-02-09T08:48:21.579" v="5" actId="14100"/>
          <ac:spMkLst>
            <pc:docMk/>
            <pc:sldMk cId="3730389374" sldId="425"/>
            <ac:spMk id="15" creationId="{8D97D474-DB5B-4A9C-9C8D-FF16D1C8870A}"/>
          </ac:spMkLst>
        </pc:spChg>
      </pc:sldChg>
      <pc:sldChg chg="modSp">
        <pc:chgData name="ソンサニット　プッサヤ" userId="S::p-sornsnit@orj.co.jp::5e94cef1-98fd-4cb6-b089-204ed5b0ff8c" providerId="AD" clId="Web-{92024D14-DE0B-F18D-B796-A292A51F25AA}" dt="2021-02-09T08:45:49.482" v="1" actId="1076"/>
        <pc:sldMkLst>
          <pc:docMk/>
          <pc:sldMk cId="835731203" sldId="437"/>
        </pc:sldMkLst>
        <pc:spChg chg="mod">
          <ac:chgData name="ソンサニット　プッサヤ" userId="S::p-sornsnit@orj.co.jp::5e94cef1-98fd-4cb6-b089-204ed5b0ff8c" providerId="AD" clId="Web-{92024D14-DE0B-F18D-B796-A292A51F25AA}" dt="2021-02-09T08:45:49.482" v="1" actId="1076"/>
          <ac:spMkLst>
            <pc:docMk/>
            <pc:sldMk cId="835731203" sldId="437"/>
            <ac:spMk id="11" creationId="{00000000-0000-0000-0000-000000000000}"/>
          </ac:spMkLst>
        </pc:spChg>
      </pc:sldChg>
      <pc:sldChg chg="modSp">
        <pc:chgData name="ソンサニット　プッサヤ" userId="S::p-sornsnit@orj.co.jp::5e94cef1-98fd-4cb6-b089-204ed5b0ff8c" providerId="AD" clId="Web-{92024D14-DE0B-F18D-B796-A292A51F25AA}" dt="2021-02-09T08:49:57.456" v="6" actId="1076"/>
        <pc:sldMkLst>
          <pc:docMk/>
          <pc:sldMk cId="3788313390" sldId="468"/>
        </pc:sldMkLst>
        <pc:spChg chg="mod">
          <ac:chgData name="ソンサニット　プッサヤ" userId="S::p-sornsnit@orj.co.jp::5e94cef1-98fd-4cb6-b089-204ed5b0ff8c" providerId="AD" clId="Web-{92024D14-DE0B-F18D-B796-A292A51F25AA}" dt="2021-02-09T08:49:57.456" v="6" actId="1076"/>
          <ac:spMkLst>
            <pc:docMk/>
            <pc:sldMk cId="3788313390" sldId="468"/>
            <ac:spMk id="25" creationId="{00000000-0000-0000-0000-000000000000}"/>
          </ac:spMkLst>
        </pc:spChg>
      </pc:sldChg>
    </pc:docChg>
  </pc:docChgLst>
  <pc:docChgLst>
    <pc:chgData name="ナバーロ　タハール" userId="S::j-navarro@orj.co.jp::8b875554-2d1f-43a9-a6a1-b12d1fd63ca0" providerId="AD" clId="Web-{F852533C-E247-E410-1DF7-7D5257EBAECE}"/>
    <pc:docChg chg="modSld">
      <pc:chgData name="ナバーロ　タハール" userId="S::j-navarro@orj.co.jp::8b875554-2d1f-43a9-a6a1-b12d1fd63ca0" providerId="AD" clId="Web-{F852533C-E247-E410-1DF7-7D5257EBAECE}" dt="2021-02-05T03:59:01.737" v="279" actId="20577"/>
      <pc:docMkLst>
        <pc:docMk/>
      </pc:docMkLst>
      <pc:sldChg chg="modSp">
        <pc:chgData name="ナバーロ　タハール" userId="S::j-navarro@orj.co.jp::8b875554-2d1f-43a9-a6a1-b12d1fd63ca0" providerId="AD" clId="Web-{F852533C-E247-E410-1DF7-7D5257EBAECE}" dt="2021-02-05T03:07:26.242" v="18" actId="20577"/>
        <pc:sldMkLst>
          <pc:docMk/>
          <pc:sldMk cId="3774563241" sldId="396"/>
        </pc:sldMkLst>
        <pc:spChg chg="mod">
          <ac:chgData name="ナバーロ　タハール" userId="S::j-navarro@orj.co.jp::8b875554-2d1f-43a9-a6a1-b12d1fd63ca0" providerId="AD" clId="Web-{F852533C-E247-E410-1DF7-7D5257EBAECE}" dt="2021-02-05T03:07:26.242" v="18" actId="20577"/>
          <ac:spMkLst>
            <pc:docMk/>
            <pc:sldMk cId="3774563241" sldId="396"/>
            <ac:spMk id="18" creationId="{00000000-0000-0000-0000-000000000000}"/>
          </ac:spMkLst>
        </pc:spChg>
      </pc:sldChg>
      <pc:sldChg chg="modSp">
        <pc:chgData name="ナバーロ　タハール" userId="S::j-navarro@orj.co.jp::8b875554-2d1f-43a9-a6a1-b12d1fd63ca0" providerId="AD" clId="Web-{F852533C-E247-E410-1DF7-7D5257EBAECE}" dt="2021-02-05T03:19:27.449" v="98" actId="20577"/>
        <pc:sldMkLst>
          <pc:docMk/>
          <pc:sldMk cId="4273341216" sldId="398"/>
        </pc:sldMkLst>
        <pc:spChg chg="mod">
          <ac:chgData name="ナバーロ　タハール" userId="S::j-navarro@orj.co.jp::8b875554-2d1f-43a9-a6a1-b12d1fd63ca0" providerId="AD" clId="Web-{F852533C-E247-E410-1DF7-7D5257EBAECE}" dt="2021-02-05T03:16:48.257" v="96" actId="20577"/>
          <ac:spMkLst>
            <pc:docMk/>
            <pc:sldMk cId="4273341216" sldId="398"/>
            <ac:spMk id="14" creationId="{00000000-0000-0000-0000-000000000000}"/>
          </ac:spMkLst>
        </pc:spChg>
        <pc:spChg chg="mod">
          <ac:chgData name="ナバーロ　タハール" userId="S::j-navarro@orj.co.jp::8b875554-2d1f-43a9-a6a1-b12d1fd63ca0" providerId="AD" clId="Web-{F852533C-E247-E410-1DF7-7D5257EBAECE}" dt="2021-02-05T03:19:27.449" v="98" actId="20577"/>
          <ac:spMkLst>
            <pc:docMk/>
            <pc:sldMk cId="4273341216" sldId="398"/>
            <ac:spMk id="15" creationId="{00000000-0000-0000-0000-000000000000}"/>
          </ac:spMkLst>
        </pc:spChg>
      </pc:sldChg>
      <pc:sldChg chg="modSp">
        <pc:chgData name="ナバーロ　タハール" userId="S::j-navarro@orj.co.jp::8b875554-2d1f-43a9-a6a1-b12d1fd63ca0" providerId="AD" clId="Web-{F852533C-E247-E410-1DF7-7D5257EBAECE}" dt="2021-02-05T03:56:08.655" v="235" actId="20577"/>
        <pc:sldMkLst>
          <pc:docMk/>
          <pc:sldMk cId="3264585079" sldId="399"/>
        </pc:sldMkLst>
        <pc:spChg chg="mod">
          <ac:chgData name="ナバーロ　タハール" userId="S::j-navarro@orj.co.jp::8b875554-2d1f-43a9-a6a1-b12d1fd63ca0" providerId="AD" clId="Web-{F852533C-E247-E410-1DF7-7D5257EBAECE}" dt="2021-02-05T03:56:00.389" v="234" actId="20577"/>
          <ac:spMkLst>
            <pc:docMk/>
            <pc:sldMk cId="3264585079" sldId="399"/>
            <ac:spMk id="14" creationId="{00000000-0000-0000-0000-000000000000}"/>
          </ac:spMkLst>
        </pc:spChg>
        <pc:spChg chg="mod">
          <ac:chgData name="ナバーロ　タハール" userId="S::j-navarro@orj.co.jp::8b875554-2d1f-43a9-a6a1-b12d1fd63ca0" providerId="AD" clId="Web-{F852533C-E247-E410-1DF7-7D5257EBAECE}" dt="2021-02-05T03:56:08.655" v="235" actId="20577"/>
          <ac:spMkLst>
            <pc:docMk/>
            <pc:sldMk cId="3264585079" sldId="399"/>
            <ac:spMk id="16" creationId="{00000000-0000-0000-0000-000000000000}"/>
          </ac:spMkLst>
        </pc:spChg>
      </pc:sldChg>
      <pc:sldChg chg="modSp">
        <pc:chgData name="ナバーロ　タハール" userId="S::j-navarro@orj.co.jp::8b875554-2d1f-43a9-a6a1-b12d1fd63ca0" providerId="AD" clId="Web-{F852533C-E247-E410-1DF7-7D5257EBAECE}" dt="2021-02-05T03:57:15.891" v="243" actId="20577"/>
        <pc:sldMkLst>
          <pc:docMk/>
          <pc:sldMk cId="1401521362" sldId="400"/>
        </pc:sldMkLst>
        <pc:spChg chg="mod">
          <ac:chgData name="ナバーロ　タハール" userId="S::j-navarro@orj.co.jp::8b875554-2d1f-43a9-a6a1-b12d1fd63ca0" providerId="AD" clId="Web-{F852533C-E247-E410-1DF7-7D5257EBAECE}" dt="2021-02-05T03:57:15.891" v="243" actId="20577"/>
          <ac:spMkLst>
            <pc:docMk/>
            <pc:sldMk cId="1401521362" sldId="400"/>
            <ac:spMk id="6" creationId="{00000000-0000-0000-0000-000000000000}"/>
          </ac:spMkLst>
        </pc:spChg>
      </pc:sldChg>
      <pc:sldChg chg="modSp">
        <pc:chgData name="ナバーロ　タハール" userId="S::j-navarro@orj.co.jp::8b875554-2d1f-43a9-a6a1-b12d1fd63ca0" providerId="AD" clId="Web-{F852533C-E247-E410-1DF7-7D5257EBAECE}" dt="2021-02-05T03:57:34.047" v="254" actId="20577"/>
        <pc:sldMkLst>
          <pc:docMk/>
          <pc:sldMk cId="3107992019" sldId="401"/>
        </pc:sldMkLst>
        <pc:spChg chg="mod">
          <ac:chgData name="ナバーロ　タハール" userId="S::j-navarro@orj.co.jp::8b875554-2d1f-43a9-a6a1-b12d1fd63ca0" providerId="AD" clId="Web-{F852533C-E247-E410-1DF7-7D5257EBAECE}" dt="2021-02-05T03:57:34.047" v="254" actId="20577"/>
          <ac:spMkLst>
            <pc:docMk/>
            <pc:sldMk cId="3107992019" sldId="401"/>
            <ac:spMk id="6" creationId="{00000000-0000-0000-0000-000000000000}"/>
          </ac:spMkLst>
        </pc:spChg>
      </pc:sldChg>
      <pc:sldChg chg="modSp">
        <pc:chgData name="ナバーロ　タハール" userId="S::j-navarro@orj.co.jp::8b875554-2d1f-43a9-a6a1-b12d1fd63ca0" providerId="AD" clId="Web-{F852533C-E247-E410-1DF7-7D5257EBAECE}" dt="2021-02-05T03:58:08.220" v="271" actId="20577"/>
        <pc:sldMkLst>
          <pc:docMk/>
          <pc:sldMk cId="4175877792" sldId="403"/>
        </pc:sldMkLst>
        <pc:spChg chg="mod">
          <ac:chgData name="ナバーロ　タハール" userId="S::j-navarro@orj.co.jp::8b875554-2d1f-43a9-a6a1-b12d1fd63ca0" providerId="AD" clId="Web-{F852533C-E247-E410-1DF7-7D5257EBAECE}" dt="2021-02-05T03:58:08.220" v="271" actId="20577"/>
          <ac:spMkLst>
            <pc:docMk/>
            <pc:sldMk cId="4175877792" sldId="403"/>
            <ac:spMk id="6" creationId="{00000000-0000-0000-0000-000000000000}"/>
          </ac:spMkLst>
        </pc:spChg>
      </pc:sldChg>
      <pc:sldChg chg="modSp">
        <pc:chgData name="ナバーロ　タハール" userId="S::j-navarro@orj.co.jp::8b875554-2d1f-43a9-a6a1-b12d1fd63ca0" providerId="AD" clId="Web-{F852533C-E247-E410-1DF7-7D5257EBAECE}" dt="2021-02-05T03:59:01.737" v="279" actId="20577"/>
        <pc:sldMkLst>
          <pc:docMk/>
          <pc:sldMk cId="368542321" sldId="446"/>
        </pc:sldMkLst>
        <pc:spChg chg="mod">
          <ac:chgData name="ナバーロ　タハール" userId="S::j-navarro@orj.co.jp::8b875554-2d1f-43a9-a6a1-b12d1fd63ca0" providerId="AD" clId="Web-{F852533C-E247-E410-1DF7-7D5257EBAECE}" dt="2021-02-05T03:59:01.737" v="279" actId="20577"/>
          <ac:spMkLst>
            <pc:docMk/>
            <pc:sldMk cId="368542321" sldId="446"/>
            <ac:spMk id="6" creationId="{00000000-0000-0000-0000-000000000000}"/>
          </ac:spMkLst>
        </pc:spChg>
      </pc:sldChg>
      <pc:sldChg chg="modSp">
        <pc:chgData name="ナバーロ　タハール" userId="S::j-navarro@orj.co.jp::8b875554-2d1f-43a9-a6a1-b12d1fd63ca0" providerId="AD" clId="Web-{F852533C-E247-E410-1DF7-7D5257EBAECE}" dt="2021-02-05T03:57:52.032" v="262" actId="20577"/>
        <pc:sldMkLst>
          <pc:docMk/>
          <pc:sldMk cId="2443388401" sldId="447"/>
        </pc:sldMkLst>
        <pc:spChg chg="mod">
          <ac:chgData name="ナバーロ　タハール" userId="S::j-navarro@orj.co.jp::8b875554-2d1f-43a9-a6a1-b12d1fd63ca0" providerId="AD" clId="Web-{F852533C-E247-E410-1DF7-7D5257EBAECE}" dt="2021-02-05T03:57:52.032" v="262" actId="20577"/>
          <ac:spMkLst>
            <pc:docMk/>
            <pc:sldMk cId="2443388401" sldId="447"/>
            <ac:spMk id="6" creationId="{00000000-0000-0000-0000-000000000000}"/>
          </ac:spMkLst>
        </pc:spChg>
      </pc:sldChg>
      <pc:sldChg chg="modSp">
        <pc:chgData name="ナバーロ　タハール" userId="S::j-navarro@orj.co.jp::8b875554-2d1f-43a9-a6a1-b12d1fd63ca0" providerId="AD" clId="Web-{F852533C-E247-E410-1DF7-7D5257EBAECE}" dt="2021-02-05T03:56:55.734" v="237" actId="20577"/>
        <pc:sldMkLst>
          <pc:docMk/>
          <pc:sldMk cId="3408460000" sldId="448"/>
        </pc:sldMkLst>
        <pc:spChg chg="mod">
          <ac:chgData name="ナバーロ　タハール" userId="S::j-navarro@orj.co.jp::8b875554-2d1f-43a9-a6a1-b12d1fd63ca0" providerId="AD" clId="Web-{F852533C-E247-E410-1DF7-7D5257EBAECE}" dt="2021-02-05T03:51:04.101" v="184" actId="20577"/>
          <ac:spMkLst>
            <pc:docMk/>
            <pc:sldMk cId="3408460000" sldId="448"/>
            <ac:spMk id="4" creationId="{00000000-0000-0000-0000-000000000000}"/>
          </ac:spMkLst>
        </pc:spChg>
        <pc:spChg chg="mod">
          <ac:chgData name="ナバーロ　タハール" userId="S::j-navarro@orj.co.jp::8b875554-2d1f-43a9-a6a1-b12d1fd63ca0" providerId="AD" clId="Web-{F852533C-E247-E410-1DF7-7D5257EBAECE}" dt="2021-02-05T03:56:55.734" v="237" actId="20577"/>
          <ac:spMkLst>
            <pc:docMk/>
            <pc:sldMk cId="3408460000" sldId="448"/>
            <ac:spMk id="6" creationId="{00000000-0000-0000-0000-000000000000}"/>
          </ac:spMkLst>
        </pc:spChg>
        <pc:spChg chg="mod">
          <ac:chgData name="ナバーロ　タハール" userId="S::j-navarro@orj.co.jp::8b875554-2d1f-43a9-a6a1-b12d1fd63ca0" providerId="AD" clId="Web-{F852533C-E247-E410-1DF7-7D5257EBAECE}" dt="2021-02-05T03:52:01.821" v="222" actId="20577"/>
          <ac:spMkLst>
            <pc:docMk/>
            <pc:sldMk cId="3408460000" sldId="448"/>
            <ac:spMk id="9" creationId="{00000000-0000-0000-0000-000000000000}"/>
          </ac:spMkLst>
        </pc:spChg>
      </pc:sldChg>
      <pc:sldChg chg="modSp">
        <pc:chgData name="ナバーロ　タハール" userId="S::j-navarro@orj.co.jp::8b875554-2d1f-43a9-a6a1-b12d1fd63ca0" providerId="AD" clId="Web-{F852533C-E247-E410-1DF7-7D5257EBAECE}" dt="2021-02-05T03:28:04.821" v="155" actId="20577"/>
        <pc:sldMkLst>
          <pc:docMk/>
          <pc:sldMk cId="600688936" sldId="449"/>
        </pc:sldMkLst>
        <pc:spChg chg="mod">
          <ac:chgData name="ナバーロ　タハール" userId="S::j-navarro@orj.co.jp::8b875554-2d1f-43a9-a6a1-b12d1fd63ca0" providerId="AD" clId="Web-{F852533C-E247-E410-1DF7-7D5257EBAECE}" dt="2021-02-05T03:22:04.453" v="101" actId="20577"/>
          <ac:spMkLst>
            <pc:docMk/>
            <pc:sldMk cId="600688936" sldId="449"/>
            <ac:spMk id="17" creationId="{00000000-0000-0000-0000-000000000000}"/>
          </ac:spMkLst>
        </pc:spChg>
        <pc:spChg chg="mod">
          <ac:chgData name="ナバーロ　タハール" userId="S::j-navarro@orj.co.jp::8b875554-2d1f-43a9-a6a1-b12d1fd63ca0" providerId="AD" clId="Web-{F852533C-E247-E410-1DF7-7D5257EBAECE}" dt="2021-02-05T03:28:04.821" v="155" actId="20577"/>
          <ac:spMkLst>
            <pc:docMk/>
            <pc:sldMk cId="600688936" sldId="449"/>
            <ac:spMk id="23" creationId="{00000000-0000-0000-0000-000000000000}"/>
          </ac:spMkLst>
        </pc:spChg>
      </pc:sldChg>
      <pc:sldChg chg="addSp modSp">
        <pc:chgData name="ナバーロ　タハール" userId="S::j-navarro@orj.co.jp::8b875554-2d1f-43a9-a6a1-b12d1fd63ca0" providerId="AD" clId="Web-{F852533C-E247-E410-1DF7-7D5257EBAECE}" dt="2021-02-05T03:14:50.020" v="93" actId="20577"/>
        <pc:sldMkLst>
          <pc:docMk/>
          <pc:sldMk cId="3113481004" sldId="450"/>
        </pc:sldMkLst>
        <pc:spChg chg="add mod">
          <ac:chgData name="ナバーロ　タハール" userId="S::j-navarro@orj.co.jp::8b875554-2d1f-43a9-a6a1-b12d1fd63ca0" providerId="AD" clId="Web-{F852533C-E247-E410-1DF7-7D5257EBAECE}" dt="2021-02-05T03:14:50.020" v="93" actId="20577"/>
          <ac:spMkLst>
            <pc:docMk/>
            <pc:sldMk cId="3113481004" sldId="450"/>
            <ac:spMk id="2" creationId="{4CFA14CA-5A65-4B9C-A29B-103A24683634}"/>
          </ac:spMkLst>
        </pc:spChg>
        <pc:spChg chg="mod">
          <ac:chgData name="ナバーロ　タハール" userId="S::j-navarro@orj.co.jp::8b875554-2d1f-43a9-a6a1-b12d1fd63ca0" providerId="AD" clId="Web-{F852533C-E247-E410-1DF7-7D5257EBAECE}" dt="2021-02-05T03:12:12.171" v="29" actId="20577"/>
          <ac:spMkLst>
            <pc:docMk/>
            <pc:sldMk cId="3113481004" sldId="450"/>
            <ac:spMk id="20" creationId="{00000000-0000-0000-0000-000000000000}"/>
          </ac:spMkLst>
        </pc:spChg>
        <pc:spChg chg="mod">
          <ac:chgData name="ナバーロ　タハール" userId="S::j-navarro@orj.co.jp::8b875554-2d1f-43a9-a6a1-b12d1fd63ca0" providerId="AD" clId="Web-{F852533C-E247-E410-1DF7-7D5257EBAECE}" dt="2021-02-05T03:13:52.550" v="59" actId="20577"/>
          <ac:spMkLst>
            <pc:docMk/>
            <pc:sldMk cId="3113481004" sldId="450"/>
            <ac:spMk id="22" creationId="{00000000-0000-0000-0000-000000000000}"/>
          </ac:spMkLst>
        </pc:spChg>
      </pc:sldChg>
    </pc:docChg>
  </pc:docChgLst>
  <pc:docChgLst>
    <pc:chgData name="ナバーロ　タハール" userId="S::j-navarro@orj.co.jp::8b875554-2d1f-43a9-a6a1-b12d1fd63ca0" providerId="AD" clId="Web-{10DD8A08-FC17-1F12-25CB-167AF8FC5336}"/>
    <pc:docChg chg="modSld">
      <pc:chgData name="ナバーロ　タハール" userId="S::j-navarro@orj.co.jp::8b875554-2d1f-43a9-a6a1-b12d1fd63ca0" providerId="AD" clId="Web-{10DD8A08-FC17-1F12-25CB-167AF8FC5336}" dt="2021-02-08T00:40:10.777" v="12" actId="20577"/>
      <pc:docMkLst>
        <pc:docMk/>
      </pc:docMkLst>
      <pc:sldChg chg="modSp">
        <pc:chgData name="ナバーロ　タハール" userId="S::j-navarro@orj.co.jp::8b875554-2d1f-43a9-a6a1-b12d1fd63ca0" providerId="AD" clId="Web-{10DD8A08-FC17-1F12-25CB-167AF8FC5336}" dt="2021-02-08T00:40:10.777" v="12" actId="20577"/>
        <pc:sldMkLst>
          <pc:docMk/>
          <pc:sldMk cId="4247084422" sldId="454"/>
        </pc:sldMkLst>
        <pc:spChg chg="mod">
          <ac:chgData name="ナバーロ　タハール" userId="S::j-navarro@orj.co.jp::8b875554-2d1f-43a9-a6a1-b12d1fd63ca0" providerId="AD" clId="Web-{10DD8A08-FC17-1F12-25CB-167AF8FC5336}" dt="2021-02-08T00:39:59.011" v="10" actId="20577"/>
          <ac:spMkLst>
            <pc:docMk/>
            <pc:sldMk cId="4247084422" sldId="454"/>
            <ac:spMk id="3" creationId="{4F6ADE2B-15CB-4C85-A0FF-FC9A7E88D328}"/>
          </ac:spMkLst>
        </pc:spChg>
        <pc:spChg chg="mod">
          <ac:chgData name="ナバーロ　タハール" userId="S::j-navarro@orj.co.jp::8b875554-2d1f-43a9-a6a1-b12d1fd63ca0" providerId="AD" clId="Web-{10DD8A08-FC17-1F12-25CB-167AF8FC5336}" dt="2021-02-08T00:40:10.777" v="12" actId="20577"/>
          <ac:spMkLst>
            <pc:docMk/>
            <pc:sldMk cId="4247084422" sldId="454"/>
            <ac:spMk id="10" creationId="{C8C6E4C2-98E4-405F-B15F-2201C9E63897}"/>
          </ac:spMkLst>
        </pc:spChg>
        <pc:spChg chg="mod">
          <ac:chgData name="ナバーロ　タハール" userId="S::j-navarro@orj.co.jp::8b875554-2d1f-43a9-a6a1-b12d1fd63ca0" providerId="AD" clId="Web-{10DD8A08-FC17-1F12-25CB-167AF8FC5336}" dt="2021-02-08T00:40:08.105" v="11" actId="20577"/>
          <ac:spMkLst>
            <pc:docMk/>
            <pc:sldMk cId="4247084422" sldId="454"/>
            <ac:spMk id="11" creationId="{ED660AD1-46CD-47E6-8A9A-2158C918089A}"/>
          </ac:spMkLst>
        </pc:spChg>
      </pc:sldChg>
    </pc:docChg>
  </pc:docChgLst>
  <pc:docChgLst>
    <pc:chgData name="ナバーロ　タハール" userId="S::j-navarro@orj.co.jp::8b875554-2d1f-43a9-a6a1-b12d1fd63ca0" providerId="AD" clId="Web-{BAB22387-F080-DEAA-D7AB-CA7CF19CA4EE}"/>
    <pc:docChg chg="modSld">
      <pc:chgData name="ナバーロ　タハール" userId="S::j-navarro@orj.co.jp::8b875554-2d1f-43a9-a6a1-b12d1fd63ca0" providerId="AD" clId="Web-{BAB22387-F080-DEAA-D7AB-CA7CF19CA4EE}" dt="2021-02-06T03:37:17.627" v="14" actId="20577"/>
      <pc:docMkLst>
        <pc:docMk/>
      </pc:docMkLst>
      <pc:sldChg chg="modSp">
        <pc:chgData name="ナバーロ　タハール" userId="S::j-navarro@orj.co.jp::8b875554-2d1f-43a9-a6a1-b12d1fd63ca0" providerId="AD" clId="Web-{BAB22387-F080-DEAA-D7AB-CA7CF19CA4EE}" dt="2021-02-06T03:37:17.627" v="14" actId="20577"/>
        <pc:sldMkLst>
          <pc:docMk/>
          <pc:sldMk cId="268013260" sldId="372"/>
        </pc:sldMkLst>
        <pc:spChg chg="mod">
          <ac:chgData name="ナバーロ　タハール" userId="S::j-navarro@orj.co.jp::8b875554-2d1f-43a9-a6a1-b12d1fd63ca0" providerId="AD" clId="Web-{BAB22387-F080-DEAA-D7AB-CA7CF19CA4EE}" dt="2021-02-06T03:37:17.627" v="14" actId="20577"/>
          <ac:spMkLst>
            <pc:docMk/>
            <pc:sldMk cId="268013260" sldId="372"/>
            <ac:spMk id="2" creationId="{19FE645E-75CC-419E-8EB2-C8B1BDA42761}"/>
          </ac:spMkLst>
        </pc:spChg>
        <pc:spChg chg="mod">
          <ac:chgData name="ナバーロ　タハール" userId="S::j-navarro@orj.co.jp::8b875554-2d1f-43a9-a6a1-b12d1fd63ca0" providerId="AD" clId="Web-{BAB22387-F080-DEAA-D7AB-CA7CF19CA4EE}" dt="2021-02-06T03:37:08.986" v="10" actId="20577"/>
          <ac:spMkLst>
            <pc:docMk/>
            <pc:sldMk cId="268013260" sldId="372"/>
            <ac:spMk id="12" creationId="{00000000-0000-0000-0000-000000000000}"/>
          </ac:spMkLst>
        </pc:spChg>
      </pc:sldChg>
    </pc:docChg>
  </pc:docChgLst>
  <pc:docChgLst>
    <pc:chgData name="ナバーロ　タハール" userId="S::j-navarro@orj.co.jp::8b875554-2d1f-43a9-a6a1-b12d1fd63ca0" providerId="AD" clId="Web-{5F4EC090-0E83-96B9-D600-36683A2D686A}"/>
    <pc:docChg chg="modSld">
      <pc:chgData name="ナバーロ　タハール" userId="S::j-navarro@orj.co.jp::8b875554-2d1f-43a9-a6a1-b12d1fd63ca0" providerId="AD" clId="Web-{5F4EC090-0E83-96B9-D600-36683A2D686A}" dt="2021-02-05T09:30:13.562" v="1125" actId="20577"/>
      <pc:docMkLst>
        <pc:docMk/>
      </pc:docMkLst>
      <pc:sldChg chg="modSp">
        <pc:chgData name="ナバーロ　タハール" userId="S::j-navarro@orj.co.jp::8b875554-2d1f-43a9-a6a1-b12d1fd63ca0" providerId="AD" clId="Web-{5F4EC090-0E83-96B9-D600-36683A2D686A}" dt="2021-02-05T07:51:51.560" v="1" actId="20577"/>
        <pc:sldMkLst>
          <pc:docMk/>
          <pc:sldMk cId="3417403815" sldId="409"/>
        </pc:sldMkLst>
        <pc:spChg chg="mod">
          <ac:chgData name="ナバーロ　タハール" userId="S::j-navarro@orj.co.jp::8b875554-2d1f-43a9-a6a1-b12d1fd63ca0" providerId="AD" clId="Web-{5F4EC090-0E83-96B9-D600-36683A2D686A}" dt="2021-02-05T07:51:51.560" v="1" actId="20577"/>
          <ac:spMkLst>
            <pc:docMk/>
            <pc:sldMk cId="3417403815" sldId="409"/>
            <ac:spMk id="26" creationId="{00000000-0000-0000-0000-000000000000}"/>
          </ac:spMkLst>
        </pc:spChg>
      </pc:sldChg>
      <pc:sldChg chg="modSp">
        <pc:chgData name="ナバーロ　タハール" userId="S::j-navarro@orj.co.jp::8b875554-2d1f-43a9-a6a1-b12d1fd63ca0" providerId="AD" clId="Web-{5F4EC090-0E83-96B9-D600-36683A2D686A}" dt="2021-02-05T08:14:56.104" v="108" actId="20577"/>
        <pc:sldMkLst>
          <pc:docMk/>
          <pc:sldMk cId="4026523730" sldId="410"/>
        </pc:sldMkLst>
        <pc:spChg chg="mod">
          <ac:chgData name="ナバーロ　タハール" userId="S::j-navarro@orj.co.jp::8b875554-2d1f-43a9-a6a1-b12d1fd63ca0" providerId="AD" clId="Web-{5F4EC090-0E83-96B9-D600-36683A2D686A}" dt="2021-02-05T07:53:44.406" v="13" actId="20577"/>
          <ac:spMkLst>
            <pc:docMk/>
            <pc:sldMk cId="4026523730" sldId="410"/>
            <ac:spMk id="4" creationId="{00000000-0000-0000-0000-000000000000}"/>
          </ac:spMkLst>
        </pc:spChg>
        <pc:spChg chg="mod">
          <ac:chgData name="ナバーロ　タハール" userId="S::j-navarro@orj.co.jp::8b875554-2d1f-43a9-a6a1-b12d1fd63ca0" providerId="AD" clId="Web-{5F4EC090-0E83-96B9-D600-36683A2D686A}" dt="2021-02-05T08:14:56.104" v="108" actId="20577"/>
          <ac:spMkLst>
            <pc:docMk/>
            <pc:sldMk cId="4026523730" sldId="410"/>
            <ac:spMk id="6" creationId="{00000000-0000-0000-0000-000000000000}"/>
          </ac:spMkLst>
        </pc:spChg>
        <pc:spChg chg="mod">
          <ac:chgData name="ナバーロ　タハール" userId="S::j-navarro@orj.co.jp::8b875554-2d1f-43a9-a6a1-b12d1fd63ca0" providerId="AD" clId="Web-{5F4EC090-0E83-96B9-D600-36683A2D686A}" dt="2021-02-05T08:14:36.557" v="100" actId="20577"/>
          <ac:spMkLst>
            <pc:docMk/>
            <pc:sldMk cId="4026523730" sldId="410"/>
            <ac:spMk id="9" creationId="{00000000-0000-0000-0000-000000000000}"/>
          </ac:spMkLst>
        </pc:spChg>
      </pc:sldChg>
      <pc:sldChg chg="addSp modSp">
        <pc:chgData name="ナバーロ　タハール" userId="S::j-navarro@orj.co.jp::8b875554-2d1f-43a9-a6a1-b12d1fd63ca0" providerId="AD" clId="Web-{5F4EC090-0E83-96B9-D600-36683A2D686A}" dt="2021-02-05T08:39:20.884" v="412" actId="20577"/>
        <pc:sldMkLst>
          <pc:docMk/>
          <pc:sldMk cId="2035839695" sldId="411"/>
        </pc:sldMkLst>
        <pc:spChg chg="add mod">
          <ac:chgData name="ナバーロ　タハール" userId="S::j-navarro@orj.co.jp::8b875554-2d1f-43a9-a6a1-b12d1fd63ca0" providerId="AD" clId="Web-{5F4EC090-0E83-96B9-D600-36683A2D686A}" dt="2021-02-05T08:32:03.407" v="300" actId="1076"/>
          <ac:spMkLst>
            <pc:docMk/>
            <pc:sldMk cId="2035839695" sldId="411"/>
            <ac:spMk id="2" creationId="{93CF1C16-DC84-4BB9-B036-F5219150891E}"/>
          </ac:spMkLst>
        </pc:spChg>
        <pc:spChg chg="mod">
          <ac:chgData name="ナバーロ　タハール" userId="S::j-navarro@orj.co.jp::8b875554-2d1f-43a9-a6a1-b12d1fd63ca0" providerId="AD" clId="Web-{5F4EC090-0E83-96B9-D600-36683A2D686A}" dt="2021-02-05T08:30:27.608" v="276" actId="20577"/>
          <ac:spMkLst>
            <pc:docMk/>
            <pc:sldMk cId="2035839695" sldId="411"/>
            <ac:spMk id="4" creationId="{00000000-0000-0000-0000-000000000000}"/>
          </ac:spMkLst>
        </pc:spChg>
        <pc:spChg chg="mod">
          <ac:chgData name="ナバーロ　タハール" userId="S::j-navarro@orj.co.jp::8b875554-2d1f-43a9-a6a1-b12d1fd63ca0" providerId="AD" clId="Web-{5F4EC090-0E83-96B9-D600-36683A2D686A}" dt="2021-02-05T08:39:20.884" v="412" actId="20577"/>
          <ac:spMkLst>
            <pc:docMk/>
            <pc:sldMk cId="2035839695" sldId="411"/>
            <ac:spMk id="6" creationId="{00000000-0000-0000-0000-000000000000}"/>
          </ac:spMkLst>
        </pc:spChg>
        <pc:spChg chg="add mod">
          <ac:chgData name="ナバーロ　タハール" userId="S::j-navarro@orj.co.jp::8b875554-2d1f-43a9-a6a1-b12d1fd63ca0" providerId="AD" clId="Web-{5F4EC090-0E83-96B9-D600-36683A2D686A}" dt="2021-02-05T08:32:21.548" v="316" actId="14100"/>
          <ac:spMkLst>
            <pc:docMk/>
            <pc:sldMk cId="2035839695" sldId="411"/>
            <ac:spMk id="10" creationId="{B0527A89-C58E-46E0-88B8-221B51CFC1DB}"/>
          </ac:spMkLst>
        </pc:spChg>
        <pc:spChg chg="add mod">
          <ac:chgData name="ナバーロ　タハール" userId="S::j-navarro@orj.co.jp::8b875554-2d1f-43a9-a6a1-b12d1fd63ca0" providerId="AD" clId="Web-{5F4EC090-0E83-96B9-D600-36683A2D686A}" dt="2021-02-05T08:33:02.252" v="339" actId="20577"/>
          <ac:spMkLst>
            <pc:docMk/>
            <pc:sldMk cId="2035839695" sldId="411"/>
            <ac:spMk id="11" creationId="{FEEC5218-4E35-4B18-AAE4-5B6054CCF87A}"/>
          </ac:spMkLst>
        </pc:spChg>
        <pc:spChg chg="add mod">
          <ac:chgData name="ナバーロ　タハール" userId="S::j-navarro@orj.co.jp::8b875554-2d1f-43a9-a6a1-b12d1fd63ca0" providerId="AD" clId="Web-{5F4EC090-0E83-96B9-D600-36683A2D686A}" dt="2021-02-05T08:33:14.439" v="342" actId="20577"/>
          <ac:spMkLst>
            <pc:docMk/>
            <pc:sldMk cId="2035839695" sldId="411"/>
            <ac:spMk id="12" creationId="{3A62706A-79EB-4E69-A488-272BDBF6AB39}"/>
          </ac:spMkLst>
        </pc:spChg>
        <pc:spChg chg="add mod">
          <ac:chgData name="ナバーロ　タハール" userId="S::j-navarro@orj.co.jp::8b875554-2d1f-43a9-a6a1-b12d1fd63ca0" providerId="AD" clId="Web-{5F4EC090-0E83-96B9-D600-36683A2D686A}" dt="2021-02-05T08:33:39.315" v="362" actId="14100"/>
          <ac:spMkLst>
            <pc:docMk/>
            <pc:sldMk cId="2035839695" sldId="411"/>
            <ac:spMk id="13" creationId="{ADB86498-7AFD-4B0E-8F71-868725D947B4}"/>
          </ac:spMkLst>
        </pc:spChg>
        <pc:spChg chg="add mod">
          <ac:chgData name="ナバーロ　タハール" userId="S::j-navarro@orj.co.jp::8b875554-2d1f-43a9-a6a1-b12d1fd63ca0" providerId="AD" clId="Web-{5F4EC090-0E83-96B9-D600-36683A2D686A}" dt="2021-02-05T08:33:29.752" v="355" actId="14100"/>
          <ac:spMkLst>
            <pc:docMk/>
            <pc:sldMk cId="2035839695" sldId="411"/>
            <ac:spMk id="14" creationId="{CACDC7AD-D4AF-4B8A-85AC-B7FD32F7846F}"/>
          </ac:spMkLst>
        </pc:spChg>
        <pc:spChg chg="add mod">
          <ac:chgData name="ナバーロ　タハール" userId="S::j-navarro@orj.co.jp::8b875554-2d1f-43a9-a6a1-b12d1fd63ca0" providerId="AD" clId="Web-{5F4EC090-0E83-96B9-D600-36683A2D686A}" dt="2021-02-05T08:37:17.585" v="387" actId="20577"/>
          <ac:spMkLst>
            <pc:docMk/>
            <pc:sldMk cId="2035839695" sldId="411"/>
            <ac:spMk id="15" creationId="{86F4735F-3FA9-48A4-B547-BCDA09800FFD}"/>
          </ac:spMkLst>
        </pc:spChg>
        <pc:spChg chg="add mod">
          <ac:chgData name="ナバーロ　タハール" userId="S::j-navarro@orj.co.jp::8b875554-2d1f-43a9-a6a1-b12d1fd63ca0" providerId="AD" clId="Web-{5F4EC090-0E83-96B9-D600-36683A2D686A}" dt="2021-02-05T08:38:37.165" v="402" actId="1076"/>
          <ac:spMkLst>
            <pc:docMk/>
            <pc:sldMk cId="2035839695" sldId="411"/>
            <ac:spMk id="16" creationId="{27B9099D-A6B2-4422-85D3-87E4A678D4D1}"/>
          </ac:spMkLst>
        </pc:spChg>
        <pc:spChg chg="mod">
          <ac:chgData name="ナバーロ　タハール" userId="S::j-navarro@orj.co.jp::8b875554-2d1f-43a9-a6a1-b12d1fd63ca0" providerId="AD" clId="Web-{5F4EC090-0E83-96B9-D600-36683A2D686A}" dt="2021-02-05T08:34:27.707" v="368" actId="1076"/>
          <ac:spMkLst>
            <pc:docMk/>
            <pc:sldMk cId="2035839695" sldId="411"/>
            <ac:spMk id="20" creationId="{00000000-0000-0000-0000-000000000000}"/>
          </ac:spMkLst>
        </pc:spChg>
      </pc:sldChg>
      <pc:sldChg chg="addSp delSp modSp">
        <pc:chgData name="ナバーロ　タハール" userId="S::j-navarro@orj.co.jp::8b875554-2d1f-43a9-a6a1-b12d1fd63ca0" providerId="AD" clId="Web-{5F4EC090-0E83-96B9-D600-36683A2D686A}" dt="2021-02-05T08:46:45.409" v="588" actId="14100"/>
        <pc:sldMkLst>
          <pc:docMk/>
          <pc:sldMk cId="4147954351" sldId="412"/>
        </pc:sldMkLst>
        <pc:spChg chg="add mod">
          <ac:chgData name="ナバーロ　タハール" userId="S::j-navarro@orj.co.jp::8b875554-2d1f-43a9-a6a1-b12d1fd63ca0" providerId="AD" clId="Web-{5F4EC090-0E83-96B9-D600-36683A2D686A}" dt="2021-02-05T08:42:07.716" v="484" actId="1076"/>
          <ac:spMkLst>
            <pc:docMk/>
            <pc:sldMk cId="4147954351" sldId="412"/>
            <ac:spMk id="2" creationId="{79EBA0F6-14FA-49E9-A56D-396CF6D15140}"/>
          </ac:spMkLst>
        </pc:spChg>
        <pc:spChg chg="add mod">
          <ac:chgData name="ナバーロ　タハール" userId="S::j-navarro@orj.co.jp::8b875554-2d1f-43a9-a6a1-b12d1fd63ca0" providerId="AD" clId="Web-{5F4EC090-0E83-96B9-D600-36683A2D686A}" dt="2021-02-05T08:43:16.139" v="519" actId="1076"/>
          <ac:spMkLst>
            <pc:docMk/>
            <pc:sldMk cId="4147954351" sldId="412"/>
            <ac:spMk id="3" creationId="{CF4ED7CB-778B-497C-A282-88DE95BBFCB3}"/>
          </ac:spMkLst>
        </pc:spChg>
        <pc:spChg chg="mod">
          <ac:chgData name="ナバーロ　タハール" userId="S::j-navarro@orj.co.jp::8b875554-2d1f-43a9-a6a1-b12d1fd63ca0" providerId="AD" clId="Web-{5F4EC090-0E83-96B9-D600-36683A2D686A}" dt="2021-02-05T08:30:34.842" v="278" actId="20577"/>
          <ac:spMkLst>
            <pc:docMk/>
            <pc:sldMk cId="4147954351" sldId="412"/>
            <ac:spMk id="4" creationId="{00000000-0000-0000-0000-000000000000}"/>
          </ac:spMkLst>
        </pc:spChg>
        <pc:spChg chg="add mod">
          <ac:chgData name="ナバーロ　タハール" userId="S::j-navarro@orj.co.jp::8b875554-2d1f-43a9-a6a1-b12d1fd63ca0" providerId="AD" clId="Web-{5F4EC090-0E83-96B9-D600-36683A2D686A}" dt="2021-02-05T08:43:43.952" v="530" actId="1076"/>
          <ac:spMkLst>
            <pc:docMk/>
            <pc:sldMk cId="4147954351" sldId="412"/>
            <ac:spMk id="5" creationId="{F41884CA-0412-4488-A76B-B017A99F76B1}"/>
          </ac:spMkLst>
        </pc:spChg>
        <pc:spChg chg="mod">
          <ac:chgData name="ナバーロ　タハール" userId="S::j-navarro@orj.co.jp::8b875554-2d1f-43a9-a6a1-b12d1fd63ca0" providerId="AD" clId="Web-{5F4EC090-0E83-96B9-D600-36683A2D686A}" dt="2021-02-05T08:39:40.572" v="421" actId="20577"/>
          <ac:spMkLst>
            <pc:docMk/>
            <pc:sldMk cId="4147954351" sldId="412"/>
            <ac:spMk id="6" creationId="{00000000-0000-0000-0000-000000000000}"/>
          </ac:spMkLst>
        </pc:spChg>
        <pc:spChg chg="add mod">
          <ac:chgData name="ナバーロ　タハール" userId="S::j-navarro@orj.co.jp::8b875554-2d1f-43a9-a6a1-b12d1fd63ca0" providerId="AD" clId="Web-{5F4EC090-0E83-96B9-D600-36683A2D686A}" dt="2021-02-05T08:42:39.342" v="505" actId="20577"/>
          <ac:spMkLst>
            <pc:docMk/>
            <pc:sldMk cId="4147954351" sldId="412"/>
            <ac:spMk id="7" creationId="{72697475-68F6-49D2-BE92-D47CC2B736C3}"/>
          </ac:spMkLst>
        </pc:spChg>
        <pc:spChg chg="add del">
          <ac:chgData name="ナバーロ　タハール" userId="S::j-navarro@orj.co.jp::8b875554-2d1f-43a9-a6a1-b12d1fd63ca0" providerId="AD" clId="Web-{5F4EC090-0E83-96B9-D600-36683A2D686A}" dt="2021-02-05T08:40:57.621" v="451"/>
          <ac:spMkLst>
            <pc:docMk/>
            <pc:sldMk cId="4147954351" sldId="412"/>
            <ac:spMk id="11" creationId="{D729DBFF-9BCD-4D89-A196-7EEA612A7A9F}"/>
          </ac:spMkLst>
        </pc:spChg>
        <pc:spChg chg="mod">
          <ac:chgData name="ナバーロ　タハール" userId="S::j-navarro@orj.co.jp::8b875554-2d1f-43a9-a6a1-b12d1fd63ca0" providerId="AD" clId="Web-{5F4EC090-0E83-96B9-D600-36683A2D686A}" dt="2021-02-05T08:41:18.621" v="462" actId="20577"/>
          <ac:spMkLst>
            <pc:docMk/>
            <pc:sldMk cId="4147954351" sldId="412"/>
            <ac:spMk id="13" creationId="{00000000-0000-0000-0000-000000000000}"/>
          </ac:spMkLst>
        </pc:spChg>
        <pc:spChg chg="mod">
          <ac:chgData name="ナバーロ　タハール" userId="S::j-navarro@orj.co.jp::8b875554-2d1f-43a9-a6a1-b12d1fd63ca0" providerId="AD" clId="Web-{5F4EC090-0E83-96B9-D600-36683A2D686A}" dt="2021-02-05T08:41:14.559" v="461" actId="20577"/>
          <ac:spMkLst>
            <pc:docMk/>
            <pc:sldMk cId="4147954351" sldId="412"/>
            <ac:spMk id="14" creationId="{00000000-0000-0000-0000-000000000000}"/>
          </ac:spMkLst>
        </pc:spChg>
        <pc:spChg chg="add mod">
          <ac:chgData name="ナバーロ　タハール" userId="S::j-navarro@orj.co.jp::8b875554-2d1f-43a9-a6a1-b12d1fd63ca0" providerId="AD" clId="Web-{5F4EC090-0E83-96B9-D600-36683A2D686A}" dt="2021-02-05T08:43:33.577" v="523" actId="14100"/>
          <ac:spMkLst>
            <pc:docMk/>
            <pc:sldMk cId="4147954351" sldId="412"/>
            <ac:spMk id="19" creationId="{3A2E24F7-9208-4BDA-B4B9-C8BC1BA46EDD}"/>
          </ac:spMkLst>
        </pc:spChg>
        <pc:spChg chg="add mod">
          <ac:chgData name="ナバーロ　タハール" userId="S::j-navarro@orj.co.jp::8b875554-2d1f-43a9-a6a1-b12d1fd63ca0" providerId="AD" clId="Web-{5F4EC090-0E83-96B9-D600-36683A2D686A}" dt="2021-02-05T08:43:26.046" v="521" actId="1076"/>
          <ac:spMkLst>
            <pc:docMk/>
            <pc:sldMk cId="4147954351" sldId="412"/>
            <ac:spMk id="21" creationId="{1D79FF3E-EFDD-451B-9DE0-FA49DE1C9365}"/>
          </ac:spMkLst>
        </pc:spChg>
        <pc:spChg chg="add mod">
          <ac:chgData name="ナバーロ　タハール" userId="S::j-navarro@orj.co.jp::8b875554-2d1f-43a9-a6a1-b12d1fd63ca0" providerId="AD" clId="Web-{5F4EC090-0E83-96B9-D600-36683A2D686A}" dt="2021-02-05T08:44:16.906" v="540" actId="1076"/>
          <ac:spMkLst>
            <pc:docMk/>
            <pc:sldMk cId="4147954351" sldId="412"/>
            <ac:spMk id="23" creationId="{4BAF5633-EFFD-4349-817B-D1F40B529898}"/>
          </ac:spMkLst>
        </pc:spChg>
        <pc:spChg chg="add mod">
          <ac:chgData name="ナバーロ　タハール" userId="S::j-navarro@orj.co.jp::8b875554-2d1f-43a9-a6a1-b12d1fd63ca0" providerId="AD" clId="Web-{5F4EC090-0E83-96B9-D600-36683A2D686A}" dt="2021-02-05T08:44:50.454" v="547" actId="20577"/>
          <ac:spMkLst>
            <pc:docMk/>
            <pc:sldMk cId="4147954351" sldId="412"/>
            <ac:spMk id="25" creationId="{967BAEAB-0A91-4122-A1B5-0AA26F153147}"/>
          </ac:spMkLst>
        </pc:spChg>
        <pc:spChg chg="add mod">
          <ac:chgData name="ナバーロ　タハール" userId="S::j-navarro@orj.co.jp::8b875554-2d1f-43a9-a6a1-b12d1fd63ca0" providerId="AD" clId="Web-{5F4EC090-0E83-96B9-D600-36683A2D686A}" dt="2021-02-05T08:45:43.252" v="559" actId="20577"/>
          <ac:spMkLst>
            <pc:docMk/>
            <pc:sldMk cId="4147954351" sldId="412"/>
            <ac:spMk id="26" creationId="{A65E2588-D05B-4623-9AEE-B5083C6F8253}"/>
          </ac:spMkLst>
        </pc:spChg>
        <pc:spChg chg="add mod">
          <ac:chgData name="ナバーロ　タハール" userId="S::j-navarro@orj.co.jp::8b875554-2d1f-43a9-a6a1-b12d1fd63ca0" providerId="AD" clId="Web-{5F4EC090-0E83-96B9-D600-36683A2D686A}" dt="2021-02-05T08:45:54.830" v="563" actId="20577"/>
          <ac:spMkLst>
            <pc:docMk/>
            <pc:sldMk cId="4147954351" sldId="412"/>
            <ac:spMk id="27" creationId="{85F79855-5630-4E18-8711-6FFFC9DDEA6F}"/>
          </ac:spMkLst>
        </pc:spChg>
        <pc:spChg chg="add mod">
          <ac:chgData name="ナバーロ　タハール" userId="S::j-navarro@orj.co.jp::8b875554-2d1f-43a9-a6a1-b12d1fd63ca0" providerId="AD" clId="Web-{5F4EC090-0E83-96B9-D600-36683A2D686A}" dt="2021-02-05T08:46:08.955" v="569" actId="14100"/>
          <ac:spMkLst>
            <pc:docMk/>
            <pc:sldMk cId="4147954351" sldId="412"/>
            <ac:spMk id="28" creationId="{42B44851-97B7-435C-B075-BFAED3020AA2}"/>
          </ac:spMkLst>
        </pc:spChg>
        <pc:spChg chg="add mod">
          <ac:chgData name="ナバーロ　タハール" userId="S::j-navarro@orj.co.jp::8b875554-2d1f-43a9-a6a1-b12d1fd63ca0" providerId="AD" clId="Web-{5F4EC090-0E83-96B9-D600-36683A2D686A}" dt="2021-02-05T08:46:34.315" v="585" actId="1076"/>
          <ac:spMkLst>
            <pc:docMk/>
            <pc:sldMk cId="4147954351" sldId="412"/>
            <ac:spMk id="29" creationId="{AD8A6915-63AF-473D-A87B-1E586F472AD8}"/>
          </ac:spMkLst>
        </pc:spChg>
        <pc:spChg chg="add mod">
          <ac:chgData name="ナバーロ　タハール" userId="S::j-navarro@orj.co.jp::8b875554-2d1f-43a9-a6a1-b12d1fd63ca0" providerId="AD" clId="Web-{5F4EC090-0E83-96B9-D600-36683A2D686A}" dt="2021-02-05T08:46:45.409" v="588" actId="14100"/>
          <ac:spMkLst>
            <pc:docMk/>
            <pc:sldMk cId="4147954351" sldId="412"/>
            <ac:spMk id="30" creationId="{80893FA9-F52B-4F16-8A8A-91DCBE6C0206}"/>
          </ac:spMkLst>
        </pc:spChg>
      </pc:sldChg>
      <pc:sldChg chg="addSp modSp">
        <pc:chgData name="ナバーロ　タハール" userId="S::j-navarro@orj.co.jp::8b875554-2d1f-43a9-a6a1-b12d1fd63ca0" providerId="AD" clId="Web-{5F4EC090-0E83-96B9-D600-36683A2D686A}" dt="2021-02-05T09:18:38.035" v="993" actId="20577"/>
        <pc:sldMkLst>
          <pc:docMk/>
          <pc:sldMk cId="637540749" sldId="413"/>
        </pc:sldMkLst>
        <pc:spChg chg="add mod">
          <ac:chgData name="ナバーロ　タハール" userId="S::j-navarro@orj.co.jp::8b875554-2d1f-43a9-a6a1-b12d1fd63ca0" providerId="AD" clId="Web-{5F4EC090-0E83-96B9-D600-36683A2D686A}" dt="2021-02-05T08:50:50.821" v="602" actId="1076"/>
          <ac:spMkLst>
            <pc:docMk/>
            <pc:sldMk cId="637540749" sldId="413"/>
            <ac:spMk id="2" creationId="{0908205D-E282-4973-9923-2D02E7B230D7}"/>
          </ac:spMkLst>
        </pc:spChg>
        <pc:spChg chg="mod">
          <ac:chgData name="ナバーロ　タハール" userId="S::j-navarro@orj.co.jp::8b875554-2d1f-43a9-a6a1-b12d1fd63ca0" providerId="AD" clId="Web-{5F4EC090-0E83-96B9-D600-36683A2D686A}" dt="2021-02-05T08:30:40.952" v="280" actId="20577"/>
          <ac:spMkLst>
            <pc:docMk/>
            <pc:sldMk cId="637540749" sldId="413"/>
            <ac:spMk id="4" creationId="{00000000-0000-0000-0000-000000000000}"/>
          </ac:spMkLst>
        </pc:spChg>
        <pc:spChg chg="mod">
          <ac:chgData name="ナバーロ　タハール" userId="S::j-navarro@orj.co.jp::8b875554-2d1f-43a9-a6a1-b12d1fd63ca0" providerId="AD" clId="Web-{5F4EC090-0E83-96B9-D600-36683A2D686A}" dt="2021-02-05T09:18:38.035" v="993" actId="20577"/>
          <ac:spMkLst>
            <pc:docMk/>
            <pc:sldMk cId="637540749" sldId="413"/>
            <ac:spMk id="6" creationId="{00000000-0000-0000-0000-000000000000}"/>
          </ac:spMkLst>
        </pc:spChg>
        <pc:spChg chg="mod">
          <ac:chgData name="ナバーロ　タハール" userId="S::j-navarro@orj.co.jp::8b875554-2d1f-43a9-a6a1-b12d1fd63ca0" providerId="AD" clId="Web-{5F4EC090-0E83-96B9-D600-36683A2D686A}" dt="2021-02-05T08:51:26.931" v="609" actId="20577"/>
          <ac:spMkLst>
            <pc:docMk/>
            <pc:sldMk cId="637540749" sldId="413"/>
            <ac:spMk id="13" creationId="{00000000-0000-0000-0000-000000000000}"/>
          </ac:spMkLst>
        </pc:spChg>
        <pc:spChg chg="mod">
          <ac:chgData name="ナバーロ　タハール" userId="S::j-navarro@orj.co.jp::8b875554-2d1f-43a9-a6a1-b12d1fd63ca0" providerId="AD" clId="Web-{5F4EC090-0E83-96B9-D600-36683A2D686A}" dt="2021-02-05T08:51:49.447" v="614" actId="20577"/>
          <ac:spMkLst>
            <pc:docMk/>
            <pc:sldMk cId="637540749" sldId="413"/>
            <ac:spMk id="14" creationId="{00000000-0000-0000-0000-000000000000}"/>
          </ac:spMkLst>
        </pc:spChg>
        <pc:spChg chg="add mod">
          <ac:chgData name="ナバーロ　タハール" userId="S::j-navarro@orj.co.jp::8b875554-2d1f-43a9-a6a1-b12d1fd63ca0" providerId="AD" clId="Web-{5F4EC090-0E83-96B9-D600-36683A2D686A}" dt="2021-02-05T08:50:57.055" v="604" actId="1076"/>
          <ac:spMkLst>
            <pc:docMk/>
            <pc:sldMk cId="637540749" sldId="413"/>
            <ac:spMk id="15" creationId="{B1E2B416-725D-4449-A252-D63A7ED67E51}"/>
          </ac:spMkLst>
        </pc:spChg>
        <pc:spChg chg="mod">
          <ac:chgData name="ナバーロ　タハール" userId="S::j-navarro@orj.co.jp::8b875554-2d1f-43a9-a6a1-b12d1fd63ca0" providerId="AD" clId="Web-{5F4EC090-0E83-96B9-D600-36683A2D686A}" dt="2021-02-05T08:54:36.466" v="693" actId="20577"/>
          <ac:spMkLst>
            <pc:docMk/>
            <pc:sldMk cId="637540749" sldId="413"/>
            <ac:spMk id="16" creationId="{00000000-0000-0000-0000-000000000000}"/>
          </ac:spMkLst>
        </pc:spChg>
        <pc:spChg chg="add mod">
          <ac:chgData name="ナバーロ　タハール" userId="S::j-navarro@orj.co.jp::8b875554-2d1f-43a9-a6a1-b12d1fd63ca0" providerId="AD" clId="Web-{5F4EC090-0E83-96B9-D600-36683A2D686A}" dt="2021-02-05T08:52:22.698" v="618" actId="1076"/>
          <ac:spMkLst>
            <pc:docMk/>
            <pc:sldMk cId="637540749" sldId="413"/>
            <ac:spMk id="17" creationId="{418B6F81-10F2-4A15-8B52-E44589C5CA94}"/>
          </ac:spMkLst>
        </pc:spChg>
        <pc:spChg chg="add mod">
          <ac:chgData name="ナバーロ　タハール" userId="S::j-navarro@orj.co.jp::8b875554-2d1f-43a9-a6a1-b12d1fd63ca0" providerId="AD" clId="Web-{5F4EC090-0E83-96B9-D600-36683A2D686A}" dt="2021-02-05T08:52:42.948" v="625" actId="20577"/>
          <ac:spMkLst>
            <pc:docMk/>
            <pc:sldMk cId="637540749" sldId="413"/>
            <ac:spMk id="18" creationId="{E13B6D7C-B22D-4C74-89DE-7ECB09080D31}"/>
          </ac:spMkLst>
        </pc:spChg>
        <pc:spChg chg="add mod">
          <ac:chgData name="ナバーロ　タハール" userId="S::j-navarro@orj.co.jp::8b875554-2d1f-43a9-a6a1-b12d1fd63ca0" providerId="AD" clId="Web-{5F4EC090-0E83-96B9-D600-36683A2D686A}" dt="2021-02-05T08:53:05.261" v="634" actId="1076"/>
          <ac:spMkLst>
            <pc:docMk/>
            <pc:sldMk cId="637540749" sldId="413"/>
            <ac:spMk id="19" creationId="{0C0E6CDC-6FBC-4941-9D47-B521B6BACF9E}"/>
          </ac:spMkLst>
        </pc:spChg>
        <pc:spChg chg="add mod">
          <ac:chgData name="ナバーロ　タハール" userId="S::j-navarro@orj.co.jp::8b875554-2d1f-43a9-a6a1-b12d1fd63ca0" providerId="AD" clId="Web-{5F4EC090-0E83-96B9-D600-36683A2D686A}" dt="2021-02-05T08:53:12.027" v="642" actId="20577"/>
          <ac:spMkLst>
            <pc:docMk/>
            <pc:sldMk cId="637540749" sldId="413"/>
            <ac:spMk id="20" creationId="{04DC0655-F5FA-403D-80F9-E0900748200B}"/>
          </ac:spMkLst>
        </pc:spChg>
        <pc:spChg chg="add mod">
          <ac:chgData name="ナバーロ　タハール" userId="S::j-navarro@orj.co.jp::8b875554-2d1f-43a9-a6a1-b12d1fd63ca0" providerId="AD" clId="Web-{5F4EC090-0E83-96B9-D600-36683A2D686A}" dt="2021-02-05T08:53:25.402" v="645" actId="1076"/>
          <ac:spMkLst>
            <pc:docMk/>
            <pc:sldMk cId="637540749" sldId="413"/>
            <ac:spMk id="21" creationId="{89F53194-F35C-4249-A93B-8E5FB91F1469}"/>
          </ac:spMkLst>
        </pc:spChg>
        <pc:spChg chg="add mod">
          <ac:chgData name="ナバーロ　タハール" userId="S::j-navarro@orj.co.jp::8b875554-2d1f-43a9-a6a1-b12d1fd63ca0" providerId="AD" clId="Web-{5F4EC090-0E83-96B9-D600-36683A2D686A}" dt="2021-02-05T08:56:08.921" v="694" actId="1076"/>
          <ac:spMkLst>
            <pc:docMk/>
            <pc:sldMk cId="637540749" sldId="413"/>
            <ac:spMk id="22" creationId="{00E46C02-9C7C-44BB-BB2E-A39C813E5D46}"/>
          </ac:spMkLst>
        </pc:spChg>
        <pc:spChg chg="add mod">
          <ac:chgData name="ナバーロ　タハール" userId="S::j-navarro@orj.co.jp::8b875554-2d1f-43a9-a6a1-b12d1fd63ca0" providerId="AD" clId="Web-{5F4EC090-0E83-96B9-D600-36683A2D686A}" dt="2021-02-05T08:56:21.578" v="700" actId="20577"/>
          <ac:spMkLst>
            <pc:docMk/>
            <pc:sldMk cId="637540749" sldId="413"/>
            <ac:spMk id="23" creationId="{B949D260-9B5F-47CC-8F65-6AC5D0C02B06}"/>
          </ac:spMkLst>
        </pc:spChg>
        <pc:spChg chg="add mod">
          <ac:chgData name="ナバーロ　タハール" userId="S::j-navarro@orj.co.jp::8b875554-2d1f-43a9-a6a1-b12d1fd63ca0" providerId="AD" clId="Web-{5F4EC090-0E83-96B9-D600-36683A2D686A}" dt="2021-02-05T08:56:31.218" v="707" actId="20577"/>
          <ac:spMkLst>
            <pc:docMk/>
            <pc:sldMk cId="637540749" sldId="413"/>
            <ac:spMk id="24" creationId="{F91D0A38-8402-4AF8-BCE9-9C35C5882F9A}"/>
          </ac:spMkLst>
        </pc:spChg>
        <pc:spChg chg="add mod">
          <ac:chgData name="ナバーロ　タハール" userId="S::j-navarro@orj.co.jp::8b875554-2d1f-43a9-a6a1-b12d1fd63ca0" providerId="AD" clId="Web-{5F4EC090-0E83-96B9-D600-36683A2D686A}" dt="2021-02-05T08:57:10.407" v="710" actId="1076"/>
          <ac:spMkLst>
            <pc:docMk/>
            <pc:sldMk cId="637540749" sldId="413"/>
            <ac:spMk id="25" creationId="{9309902A-3CD5-4566-A1F0-FB019C436FDD}"/>
          </ac:spMkLst>
        </pc:spChg>
      </pc:sldChg>
      <pc:sldChg chg="addSp delSp modSp">
        <pc:chgData name="ナバーロ　タハール" userId="S::j-navarro@orj.co.jp::8b875554-2d1f-43a9-a6a1-b12d1fd63ca0" providerId="AD" clId="Web-{5F4EC090-0E83-96B9-D600-36683A2D686A}" dt="2021-02-05T09:20:52.752" v="1022" actId="1076"/>
        <pc:sldMkLst>
          <pc:docMk/>
          <pc:sldMk cId="2506503382" sldId="414"/>
        </pc:sldMkLst>
        <pc:spChg chg="mod">
          <ac:chgData name="ナバーロ　タハール" userId="S::j-navarro@orj.co.jp::8b875554-2d1f-43a9-a6a1-b12d1fd63ca0" providerId="AD" clId="Web-{5F4EC090-0E83-96B9-D600-36683A2D686A}" dt="2021-02-05T09:00:54.146" v="732" actId="20577"/>
          <ac:spMkLst>
            <pc:docMk/>
            <pc:sldMk cId="2506503382" sldId="414"/>
            <ac:spMk id="4" creationId="{00000000-0000-0000-0000-000000000000}"/>
          </ac:spMkLst>
        </pc:spChg>
        <pc:spChg chg="mod">
          <ac:chgData name="ナバーロ　タハール" userId="S::j-navarro@orj.co.jp::8b875554-2d1f-43a9-a6a1-b12d1fd63ca0" providerId="AD" clId="Web-{5F4EC090-0E83-96B9-D600-36683A2D686A}" dt="2021-02-05T09:19:03.284" v="998" actId="20577"/>
          <ac:spMkLst>
            <pc:docMk/>
            <pc:sldMk cId="2506503382" sldId="414"/>
            <ac:spMk id="6" creationId="{00000000-0000-0000-0000-000000000000}"/>
          </ac:spMkLst>
        </pc:spChg>
        <pc:spChg chg="add mod">
          <ac:chgData name="ナバーロ　タハール" userId="S::j-navarro@orj.co.jp::8b875554-2d1f-43a9-a6a1-b12d1fd63ca0" providerId="AD" clId="Web-{5F4EC090-0E83-96B9-D600-36683A2D686A}" dt="2021-02-05T08:59:50.129" v="725" actId="14100"/>
          <ac:spMkLst>
            <pc:docMk/>
            <pc:sldMk cId="2506503382" sldId="414"/>
            <ac:spMk id="7" creationId="{C60A8CE2-64F1-4BDE-B18F-DC6F2E8F3BB4}"/>
          </ac:spMkLst>
        </pc:spChg>
        <pc:spChg chg="add mod">
          <ac:chgData name="ナバーロ　タハール" userId="S::j-navarro@orj.co.jp::8b875554-2d1f-43a9-a6a1-b12d1fd63ca0" providerId="AD" clId="Web-{5F4EC090-0E83-96B9-D600-36683A2D686A}" dt="2021-02-05T09:06:44.637" v="853" actId="20577"/>
          <ac:spMkLst>
            <pc:docMk/>
            <pc:sldMk cId="2506503382" sldId="414"/>
            <ac:spMk id="8" creationId="{7DFC6DA0-481D-408E-8D77-D7B344B850F1}"/>
          </ac:spMkLst>
        </pc:spChg>
        <pc:spChg chg="mod">
          <ac:chgData name="ナバーロ　タハール" userId="S::j-navarro@orj.co.jp::8b875554-2d1f-43a9-a6a1-b12d1fd63ca0" providerId="AD" clId="Web-{5F4EC090-0E83-96B9-D600-36683A2D686A}" dt="2021-02-05T09:03:00.180" v="771" actId="20577"/>
          <ac:spMkLst>
            <pc:docMk/>
            <pc:sldMk cId="2506503382" sldId="414"/>
            <ac:spMk id="13" creationId="{00000000-0000-0000-0000-000000000000}"/>
          </ac:spMkLst>
        </pc:spChg>
        <pc:spChg chg="add mod">
          <ac:chgData name="ナバーロ　タハール" userId="S::j-navarro@orj.co.jp::8b875554-2d1f-43a9-a6a1-b12d1fd63ca0" providerId="AD" clId="Web-{5F4EC090-0E83-96B9-D600-36683A2D686A}" dt="2021-02-05T09:00:04.785" v="729" actId="1076"/>
          <ac:spMkLst>
            <pc:docMk/>
            <pc:sldMk cId="2506503382" sldId="414"/>
            <ac:spMk id="14" creationId="{2C59C265-8BB6-46F0-8021-3F2671BA3A5D}"/>
          </ac:spMkLst>
        </pc:spChg>
        <pc:spChg chg="add mod">
          <ac:chgData name="ナバーロ　タハール" userId="S::j-navarro@orj.co.jp::8b875554-2d1f-43a9-a6a1-b12d1fd63ca0" providerId="AD" clId="Web-{5F4EC090-0E83-96B9-D600-36683A2D686A}" dt="2021-02-05T09:00:08.598" v="730" actId="1076"/>
          <ac:spMkLst>
            <pc:docMk/>
            <pc:sldMk cId="2506503382" sldId="414"/>
            <ac:spMk id="15" creationId="{CC6AC214-CF68-4EE2-86FE-FA6297DD22B8}"/>
          </ac:spMkLst>
        </pc:spChg>
        <pc:spChg chg="add del mod">
          <ac:chgData name="ナバーロ　タハール" userId="S::j-navarro@orj.co.jp::8b875554-2d1f-43a9-a6a1-b12d1fd63ca0" providerId="AD" clId="Web-{5F4EC090-0E83-96B9-D600-36683A2D686A}" dt="2021-02-05T09:03:23.289" v="801"/>
          <ac:spMkLst>
            <pc:docMk/>
            <pc:sldMk cId="2506503382" sldId="414"/>
            <ac:spMk id="16" creationId="{8C58911C-0B54-4468-A056-9AD5F982B904}"/>
          </ac:spMkLst>
        </pc:spChg>
        <pc:spChg chg="mod">
          <ac:chgData name="ナバーロ　タハール" userId="S::j-navarro@orj.co.jp::8b875554-2d1f-43a9-a6a1-b12d1fd63ca0" providerId="AD" clId="Web-{5F4EC090-0E83-96B9-D600-36683A2D686A}" dt="2021-02-05T09:05:17.307" v="819" actId="1076"/>
          <ac:spMkLst>
            <pc:docMk/>
            <pc:sldMk cId="2506503382" sldId="414"/>
            <ac:spMk id="17" creationId="{00000000-0000-0000-0000-000000000000}"/>
          </ac:spMkLst>
        </pc:spChg>
        <pc:spChg chg="mod">
          <ac:chgData name="ナバーロ　タハール" userId="S::j-navarro@orj.co.jp::8b875554-2d1f-43a9-a6a1-b12d1fd63ca0" providerId="AD" clId="Web-{5F4EC090-0E83-96B9-D600-36683A2D686A}" dt="2021-02-05T09:03:19.758" v="800" actId="20577"/>
          <ac:spMkLst>
            <pc:docMk/>
            <pc:sldMk cId="2506503382" sldId="414"/>
            <ac:spMk id="18" creationId="{00000000-0000-0000-0000-000000000000}"/>
          </ac:spMkLst>
        </pc:spChg>
        <pc:spChg chg="add mod">
          <ac:chgData name="ナバーロ　タハール" userId="S::j-navarro@orj.co.jp::8b875554-2d1f-43a9-a6a1-b12d1fd63ca0" providerId="AD" clId="Web-{5F4EC090-0E83-96B9-D600-36683A2D686A}" dt="2021-02-05T09:06:49.591" v="854" actId="1076"/>
          <ac:spMkLst>
            <pc:docMk/>
            <pc:sldMk cId="2506503382" sldId="414"/>
            <ac:spMk id="20" creationId="{EDDA729E-1824-4D94-B13A-61AD770F5767}"/>
          </ac:spMkLst>
        </pc:spChg>
        <pc:spChg chg="add mod">
          <ac:chgData name="ナバーロ　タハール" userId="S::j-navarro@orj.co.jp::8b875554-2d1f-43a9-a6a1-b12d1fd63ca0" providerId="AD" clId="Web-{5F4EC090-0E83-96B9-D600-36683A2D686A}" dt="2021-02-05T09:07:38.310" v="887" actId="20577"/>
          <ac:spMkLst>
            <pc:docMk/>
            <pc:sldMk cId="2506503382" sldId="414"/>
            <ac:spMk id="21" creationId="{1B050838-9162-4798-9E47-748494C2AABF}"/>
          </ac:spMkLst>
        </pc:spChg>
        <pc:spChg chg="add mod">
          <ac:chgData name="ナバーロ　タハール" userId="S::j-navarro@orj.co.jp::8b875554-2d1f-43a9-a6a1-b12d1fd63ca0" providerId="AD" clId="Web-{5F4EC090-0E83-96B9-D600-36683A2D686A}" dt="2021-02-05T09:10:55.221" v="900" actId="1076"/>
          <ac:spMkLst>
            <pc:docMk/>
            <pc:sldMk cId="2506503382" sldId="414"/>
            <ac:spMk id="22" creationId="{DAD740E1-9DEB-415C-9BA3-D9464FC2C7E7}"/>
          </ac:spMkLst>
        </pc:spChg>
        <pc:spChg chg="add mod">
          <ac:chgData name="ナバーロ　タハール" userId="S::j-navarro@orj.co.jp::8b875554-2d1f-43a9-a6a1-b12d1fd63ca0" providerId="AD" clId="Web-{5F4EC090-0E83-96B9-D600-36683A2D686A}" dt="2021-02-05T09:12:10.175" v="913" actId="1076"/>
          <ac:spMkLst>
            <pc:docMk/>
            <pc:sldMk cId="2506503382" sldId="414"/>
            <ac:spMk id="23" creationId="{11A1E8F9-5D3F-4CC7-A05C-93F3BC09561E}"/>
          </ac:spMkLst>
        </pc:spChg>
        <pc:spChg chg="add mod">
          <ac:chgData name="ナバーロ　タハール" userId="S::j-navarro@orj.co.jp::8b875554-2d1f-43a9-a6a1-b12d1fd63ca0" providerId="AD" clId="Web-{5F4EC090-0E83-96B9-D600-36683A2D686A}" dt="2021-02-05T09:12:22.191" v="915" actId="1076"/>
          <ac:spMkLst>
            <pc:docMk/>
            <pc:sldMk cId="2506503382" sldId="414"/>
            <ac:spMk id="24" creationId="{95E85005-1740-47E2-96BC-C6F7398E1836}"/>
          </ac:spMkLst>
        </pc:spChg>
        <pc:spChg chg="add mod">
          <ac:chgData name="ナバーロ　タハール" userId="S::j-navarro@orj.co.jp::8b875554-2d1f-43a9-a6a1-b12d1fd63ca0" providerId="AD" clId="Web-{5F4EC090-0E83-96B9-D600-36683A2D686A}" dt="2021-02-05T09:20:52.752" v="1022" actId="1076"/>
          <ac:spMkLst>
            <pc:docMk/>
            <pc:sldMk cId="2506503382" sldId="414"/>
            <ac:spMk id="25" creationId="{3BFCE77A-6A5D-47BC-B491-65AD093C1A61}"/>
          </ac:spMkLst>
        </pc:spChg>
        <pc:spChg chg="add mod">
          <ac:chgData name="ナバーロ　タハール" userId="S::j-navarro@orj.co.jp::8b875554-2d1f-43a9-a6a1-b12d1fd63ca0" providerId="AD" clId="Web-{5F4EC090-0E83-96B9-D600-36683A2D686A}" dt="2021-02-05T09:14:26.694" v="951" actId="14100"/>
          <ac:spMkLst>
            <pc:docMk/>
            <pc:sldMk cId="2506503382" sldId="414"/>
            <ac:spMk id="26" creationId="{4E233ADB-0FDB-4B85-B324-64C3444A81E0}"/>
          </ac:spMkLst>
        </pc:spChg>
        <pc:spChg chg="add mod">
          <ac:chgData name="ナバーロ　タハール" userId="S::j-navarro@orj.co.jp::8b875554-2d1f-43a9-a6a1-b12d1fd63ca0" providerId="AD" clId="Web-{5F4EC090-0E83-96B9-D600-36683A2D686A}" dt="2021-02-05T09:17:56.589" v="991" actId="1076"/>
          <ac:spMkLst>
            <pc:docMk/>
            <pc:sldMk cId="2506503382" sldId="414"/>
            <ac:spMk id="27" creationId="{79886DF4-11ED-4C5F-9EC0-75B71E1ECF4C}"/>
          </ac:spMkLst>
        </pc:spChg>
        <pc:spChg chg="add mod">
          <ac:chgData name="ナバーロ　タハール" userId="S::j-navarro@orj.co.jp::8b875554-2d1f-43a9-a6a1-b12d1fd63ca0" providerId="AD" clId="Web-{5F4EC090-0E83-96B9-D600-36683A2D686A}" dt="2021-02-05T09:20:37.066" v="1017" actId="1076"/>
          <ac:spMkLst>
            <pc:docMk/>
            <pc:sldMk cId="2506503382" sldId="414"/>
            <ac:spMk id="28" creationId="{01B4E3DE-7CC2-4AB7-862A-F733D2E8516B}"/>
          </ac:spMkLst>
        </pc:spChg>
      </pc:sldChg>
      <pc:sldChg chg="addSp modSp">
        <pc:chgData name="ナバーロ　タハール" userId="S::j-navarro@orj.co.jp::8b875554-2d1f-43a9-a6a1-b12d1fd63ca0" providerId="AD" clId="Web-{5F4EC090-0E83-96B9-D600-36683A2D686A}" dt="2021-02-05T09:30:13.562" v="1125" actId="20577"/>
        <pc:sldMkLst>
          <pc:docMk/>
          <pc:sldMk cId="2604278086" sldId="433"/>
        </pc:sldMkLst>
        <pc:spChg chg="add mod">
          <ac:chgData name="ナバーロ　タハール" userId="S::j-navarro@orj.co.jp::8b875554-2d1f-43a9-a6a1-b12d1fd63ca0" providerId="AD" clId="Web-{5F4EC090-0E83-96B9-D600-36683A2D686A}" dt="2021-02-05T09:21:52.487" v="1030" actId="1076"/>
          <ac:spMkLst>
            <pc:docMk/>
            <pc:sldMk cId="2604278086" sldId="433"/>
            <ac:spMk id="2" creationId="{088FC27E-3528-40DE-A0A3-1EA904511549}"/>
          </ac:spMkLst>
        </pc:spChg>
        <pc:spChg chg="mod">
          <ac:chgData name="ナバーロ　タハール" userId="S::j-navarro@orj.co.jp::8b875554-2d1f-43a9-a6a1-b12d1fd63ca0" providerId="AD" clId="Web-{5F4EC090-0E83-96B9-D600-36683A2D686A}" dt="2021-02-05T09:21:35.936" v="1024" actId="20577"/>
          <ac:spMkLst>
            <pc:docMk/>
            <pc:sldMk cId="2604278086" sldId="433"/>
            <ac:spMk id="4" creationId="{00000000-0000-0000-0000-000000000000}"/>
          </ac:spMkLst>
        </pc:spChg>
        <pc:spChg chg="mod">
          <ac:chgData name="ナバーロ　タハール" userId="S::j-navarro@orj.co.jp::8b875554-2d1f-43a9-a6a1-b12d1fd63ca0" providerId="AD" clId="Web-{5F4EC090-0E83-96B9-D600-36683A2D686A}" dt="2021-02-05T09:19:20.346" v="1003" actId="20577"/>
          <ac:spMkLst>
            <pc:docMk/>
            <pc:sldMk cId="2604278086" sldId="433"/>
            <ac:spMk id="6" creationId="{00000000-0000-0000-0000-000000000000}"/>
          </ac:spMkLst>
        </pc:spChg>
        <pc:spChg chg="add mod">
          <ac:chgData name="ナバーロ　タハール" userId="S::j-navarro@orj.co.jp::8b875554-2d1f-43a9-a6a1-b12d1fd63ca0" providerId="AD" clId="Web-{5F4EC090-0E83-96B9-D600-36683A2D686A}" dt="2021-02-05T09:24:48.227" v="1076" actId="1076"/>
          <ac:spMkLst>
            <pc:docMk/>
            <pc:sldMk cId="2604278086" sldId="433"/>
            <ac:spMk id="12" creationId="{B231F363-F2BE-46D0-91DB-4CC21A006064}"/>
          </ac:spMkLst>
        </pc:spChg>
        <pc:spChg chg="add mod">
          <ac:chgData name="ナバーロ　タハール" userId="S::j-navarro@orj.co.jp::8b875554-2d1f-43a9-a6a1-b12d1fd63ca0" providerId="AD" clId="Web-{5F4EC090-0E83-96B9-D600-36683A2D686A}" dt="2021-02-05T09:23:21.053" v="1062" actId="20577"/>
          <ac:spMkLst>
            <pc:docMk/>
            <pc:sldMk cId="2604278086" sldId="433"/>
            <ac:spMk id="13" creationId="{C3A3B803-94CC-4F23-A5ED-424624F9312D}"/>
          </ac:spMkLst>
        </pc:spChg>
        <pc:spChg chg="add mod">
          <ac:chgData name="ナバーロ　タハール" userId="S::j-navarro@orj.co.jp::8b875554-2d1f-43a9-a6a1-b12d1fd63ca0" providerId="AD" clId="Web-{5F4EC090-0E83-96B9-D600-36683A2D686A}" dt="2021-02-05T09:24:32.851" v="1072" actId="1076"/>
          <ac:spMkLst>
            <pc:docMk/>
            <pc:sldMk cId="2604278086" sldId="433"/>
            <ac:spMk id="14" creationId="{F6DC39DF-1F3A-40E7-8EB7-D579ADD9CA1D}"/>
          </ac:spMkLst>
        </pc:spChg>
        <pc:spChg chg="add mod">
          <ac:chgData name="ナバーロ　タハール" userId="S::j-navarro@orj.co.jp::8b875554-2d1f-43a9-a6a1-b12d1fd63ca0" providerId="AD" clId="Web-{5F4EC090-0E83-96B9-D600-36683A2D686A}" dt="2021-02-05T09:24:44.149" v="1074" actId="1076"/>
          <ac:spMkLst>
            <pc:docMk/>
            <pc:sldMk cId="2604278086" sldId="433"/>
            <ac:spMk id="15" creationId="{C8A7A486-0F12-48CD-BD30-B35C34F343F3}"/>
          </ac:spMkLst>
        </pc:spChg>
        <pc:spChg chg="add mod">
          <ac:chgData name="ナバーロ　タハール" userId="S::j-navarro@orj.co.jp::8b875554-2d1f-43a9-a6a1-b12d1fd63ca0" providerId="AD" clId="Web-{5F4EC090-0E83-96B9-D600-36683A2D686A}" dt="2021-02-05T09:24:53.649" v="1078" actId="1076"/>
          <ac:spMkLst>
            <pc:docMk/>
            <pc:sldMk cId="2604278086" sldId="433"/>
            <ac:spMk id="16" creationId="{FBB2B573-C1D3-47F3-BEC9-F06545991823}"/>
          </ac:spMkLst>
        </pc:spChg>
        <pc:spChg chg="add mod">
          <ac:chgData name="ナバーロ　タハール" userId="S::j-navarro@orj.co.jp::8b875554-2d1f-43a9-a6a1-b12d1fd63ca0" providerId="AD" clId="Web-{5F4EC090-0E83-96B9-D600-36683A2D686A}" dt="2021-02-05T09:25:12.618" v="1083" actId="1076"/>
          <ac:spMkLst>
            <pc:docMk/>
            <pc:sldMk cId="2604278086" sldId="433"/>
            <ac:spMk id="17" creationId="{7FFE584E-7A4D-40A0-8D88-C0E268E9F689}"/>
          </ac:spMkLst>
        </pc:spChg>
        <pc:spChg chg="add mod">
          <ac:chgData name="ナバーロ　タハール" userId="S::j-navarro@orj.co.jp::8b875554-2d1f-43a9-a6a1-b12d1fd63ca0" providerId="AD" clId="Web-{5F4EC090-0E83-96B9-D600-36683A2D686A}" dt="2021-02-05T09:28:23.387" v="1089" actId="1076"/>
          <ac:spMkLst>
            <pc:docMk/>
            <pc:sldMk cId="2604278086" sldId="433"/>
            <ac:spMk id="18" creationId="{B6D9DF5C-8745-4959-A6BE-061A1787CD61}"/>
          </ac:spMkLst>
        </pc:spChg>
        <pc:spChg chg="mod">
          <ac:chgData name="ナバーロ　タハール" userId="S::j-navarro@orj.co.jp::8b875554-2d1f-43a9-a6a1-b12d1fd63ca0" providerId="AD" clId="Web-{5F4EC090-0E83-96B9-D600-36683A2D686A}" dt="2021-02-05T09:29:00.294" v="1091" actId="20577"/>
          <ac:spMkLst>
            <pc:docMk/>
            <pc:sldMk cId="2604278086" sldId="433"/>
            <ac:spMk id="19" creationId="{00000000-0000-0000-0000-000000000000}"/>
          </ac:spMkLst>
        </pc:spChg>
        <pc:spChg chg="add mod">
          <ac:chgData name="ナバーロ　タハール" userId="S::j-navarro@orj.co.jp::8b875554-2d1f-43a9-a6a1-b12d1fd63ca0" providerId="AD" clId="Web-{5F4EC090-0E83-96B9-D600-36683A2D686A}" dt="2021-02-05T09:30:13.562" v="1125" actId="20577"/>
          <ac:spMkLst>
            <pc:docMk/>
            <pc:sldMk cId="2604278086" sldId="433"/>
            <ac:spMk id="20" creationId="{CAF8E8E3-B698-423B-80D9-90C1804C7C6F}"/>
          </ac:spMkLst>
        </pc:spChg>
        <pc:spChg chg="mod">
          <ac:chgData name="ナバーロ　タハール" userId="S::j-navarro@orj.co.jp::8b875554-2d1f-43a9-a6a1-b12d1fd63ca0" providerId="AD" clId="Web-{5F4EC090-0E83-96B9-D600-36683A2D686A}" dt="2021-02-05T09:29:51.436" v="1111" actId="20577"/>
          <ac:spMkLst>
            <pc:docMk/>
            <pc:sldMk cId="2604278086" sldId="433"/>
            <ac:spMk id="24" creationId="{00000000-0000-0000-0000-000000000000}"/>
          </ac:spMkLst>
        </pc:spChg>
      </pc:sldChg>
      <pc:sldChg chg="addSp modSp">
        <pc:chgData name="ナバーロ　タハール" userId="S::j-navarro@orj.co.jp::8b875554-2d1f-43a9-a6a1-b12d1fd63ca0" providerId="AD" clId="Web-{5F4EC090-0E83-96B9-D600-36683A2D686A}" dt="2021-02-05T08:30:14.373" v="274" actId="20577"/>
        <pc:sldMkLst>
          <pc:docMk/>
          <pc:sldMk cId="4075186198" sldId="441"/>
        </pc:sldMkLst>
        <pc:spChg chg="add mod">
          <ac:chgData name="ナバーロ　タハール" userId="S::j-navarro@orj.co.jp::8b875554-2d1f-43a9-a6a1-b12d1fd63ca0" providerId="AD" clId="Web-{5F4EC090-0E83-96B9-D600-36683A2D686A}" dt="2021-02-05T08:16:40.528" v="136" actId="1076"/>
          <ac:spMkLst>
            <pc:docMk/>
            <pc:sldMk cId="4075186198" sldId="441"/>
            <ac:spMk id="2" creationId="{9B90210E-9D7F-4D69-BD15-A8C356C591C9}"/>
          </ac:spMkLst>
        </pc:spChg>
        <pc:spChg chg="mod">
          <ac:chgData name="ナバーロ　タハール" userId="S::j-navarro@orj.co.jp::8b875554-2d1f-43a9-a6a1-b12d1fd63ca0" providerId="AD" clId="Web-{5F4EC090-0E83-96B9-D600-36683A2D686A}" dt="2021-02-05T08:16:10.090" v="129" actId="20577"/>
          <ac:spMkLst>
            <pc:docMk/>
            <pc:sldMk cId="4075186198" sldId="441"/>
            <ac:spMk id="4" creationId="{00000000-0000-0000-0000-000000000000}"/>
          </ac:spMkLst>
        </pc:spChg>
        <pc:spChg chg="mod">
          <ac:chgData name="ナバーロ　タハール" userId="S::j-navarro@orj.co.jp::8b875554-2d1f-43a9-a6a1-b12d1fd63ca0" providerId="AD" clId="Web-{5F4EC090-0E83-96B9-D600-36683A2D686A}" dt="2021-02-05T08:30:14.373" v="274" actId="20577"/>
          <ac:spMkLst>
            <pc:docMk/>
            <pc:sldMk cId="4075186198" sldId="441"/>
            <ac:spMk id="6" creationId="{00000000-0000-0000-0000-000000000000}"/>
          </ac:spMkLst>
        </pc:spChg>
        <pc:spChg chg="add mod">
          <ac:chgData name="ナバーロ　タハール" userId="S::j-navarro@orj.co.jp::8b875554-2d1f-43a9-a6a1-b12d1fd63ca0" providerId="AD" clId="Web-{5F4EC090-0E83-96B9-D600-36683A2D686A}" dt="2021-02-05T08:16:52.872" v="140" actId="1076"/>
          <ac:spMkLst>
            <pc:docMk/>
            <pc:sldMk cId="4075186198" sldId="441"/>
            <ac:spMk id="10" creationId="{81BE27C7-9653-4226-BE2F-B7DFDCC709E6}"/>
          </ac:spMkLst>
        </pc:spChg>
        <pc:spChg chg="add mod">
          <ac:chgData name="ナバーロ　タハール" userId="S::j-navarro@orj.co.jp::8b875554-2d1f-43a9-a6a1-b12d1fd63ca0" providerId="AD" clId="Web-{5F4EC090-0E83-96B9-D600-36683A2D686A}" dt="2021-02-05T08:18:29.062" v="161" actId="14100"/>
          <ac:spMkLst>
            <pc:docMk/>
            <pc:sldMk cId="4075186198" sldId="441"/>
            <ac:spMk id="11" creationId="{D2D707CA-216F-4016-9EF1-AE2784EF1977}"/>
          </ac:spMkLst>
        </pc:spChg>
        <pc:spChg chg="add mod">
          <ac:chgData name="ナバーロ　タハール" userId="S::j-navarro@orj.co.jp::8b875554-2d1f-43a9-a6a1-b12d1fd63ca0" providerId="AD" clId="Web-{5F4EC090-0E83-96B9-D600-36683A2D686A}" dt="2021-02-05T08:18:06.374" v="153" actId="1076"/>
          <ac:spMkLst>
            <pc:docMk/>
            <pc:sldMk cId="4075186198" sldId="441"/>
            <ac:spMk id="12" creationId="{6F5CFEBE-E537-42FE-91A9-773D674848EB}"/>
          </ac:spMkLst>
        </pc:spChg>
        <pc:spChg chg="add mod">
          <ac:chgData name="ナバーロ　タハール" userId="S::j-navarro@orj.co.jp::8b875554-2d1f-43a9-a6a1-b12d1fd63ca0" providerId="AD" clId="Web-{5F4EC090-0E83-96B9-D600-36683A2D686A}" dt="2021-02-05T08:19:53.923" v="177" actId="1076"/>
          <ac:spMkLst>
            <pc:docMk/>
            <pc:sldMk cId="4075186198" sldId="441"/>
            <ac:spMk id="13" creationId="{6691CA2C-DEBA-4C05-9181-B235937F61CD}"/>
          </ac:spMkLst>
        </pc:spChg>
        <pc:spChg chg="mod">
          <ac:chgData name="ナバーロ　タハール" userId="S::j-navarro@orj.co.jp::8b875554-2d1f-43a9-a6a1-b12d1fd63ca0" providerId="AD" clId="Web-{5F4EC090-0E83-96B9-D600-36683A2D686A}" dt="2021-02-05T08:20:38.783" v="214" actId="20577"/>
          <ac:spMkLst>
            <pc:docMk/>
            <pc:sldMk cId="4075186198" sldId="441"/>
            <ac:spMk id="14" creationId="{00000000-0000-0000-0000-000000000000}"/>
          </ac:spMkLst>
        </pc:spChg>
        <pc:spChg chg="add mod">
          <ac:chgData name="ナバーロ　タハール" userId="S::j-navarro@orj.co.jp::8b875554-2d1f-43a9-a6a1-b12d1fd63ca0" providerId="AD" clId="Web-{5F4EC090-0E83-96B9-D600-36683A2D686A}" dt="2021-02-05T08:18:43.328" v="164" actId="20577"/>
          <ac:spMkLst>
            <pc:docMk/>
            <pc:sldMk cId="4075186198" sldId="441"/>
            <ac:spMk id="15" creationId="{AB316223-1B38-4547-BDE5-EB1A6281BB19}"/>
          </ac:spMkLst>
        </pc:spChg>
        <pc:spChg chg="add mod">
          <ac:chgData name="ナバーロ　タハール" userId="S::j-navarro@orj.co.jp::8b875554-2d1f-43a9-a6a1-b12d1fd63ca0" providerId="AD" clId="Web-{5F4EC090-0E83-96B9-D600-36683A2D686A}" dt="2021-02-05T08:19:09.609" v="172" actId="1076"/>
          <ac:spMkLst>
            <pc:docMk/>
            <pc:sldMk cId="4075186198" sldId="441"/>
            <ac:spMk id="17" creationId="{9C31E4FD-2C00-4D82-A029-7F73812A7802}"/>
          </ac:spMkLst>
        </pc:spChg>
        <pc:spChg chg="add mod">
          <ac:chgData name="ナバーロ　タハール" userId="S::j-navarro@orj.co.jp::8b875554-2d1f-43a9-a6a1-b12d1fd63ca0" providerId="AD" clId="Web-{5F4EC090-0E83-96B9-D600-36683A2D686A}" dt="2021-02-05T08:29:54.998" v="266" actId="1076"/>
          <ac:spMkLst>
            <pc:docMk/>
            <pc:sldMk cId="4075186198" sldId="441"/>
            <ac:spMk id="18" creationId="{7207C486-EBC4-44BC-9795-D321B44F0CD7}"/>
          </ac:spMkLst>
        </pc:spChg>
      </pc:sldChg>
      <pc:sldChg chg="modSp">
        <pc:chgData name="ナバーロ　タハール" userId="S::j-navarro@orj.co.jp::8b875554-2d1f-43a9-a6a1-b12d1fd63ca0" providerId="AD" clId="Web-{5F4EC090-0E83-96B9-D600-36683A2D686A}" dt="2021-02-05T08:14:15.306" v="68" actId="14100"/>
        <pc:sldMkLst>
          <pc:docMk/>
          <pc:sldMk cId="3875424094" sldId="443"/>
        </pc:sldMkLst>
        <pc:spChg chg="mod">
          <ac:chgData name="ナバーロ　タハール" userId="S::j-navarro@orj.co.jp::8b875554-2d1f-43a9-a6a1-b12d1fd63ca0" providerId="AD" clId="Web-{5F4EC090-0E83-96B9-D600-36683A2D686A}" dt="2021-02-05T07:53:19.640" v="11" actId="20577"/>
          <ac:spMkLst>
            <pc:docMk/>
            <pc:sldMk cId="3875424094" sldId="443"/>
            <ac:spMk id="4" creationId="{00000000-0000-0000-0000-000000000000}"/>
          </ac:spMkLst>
        </pc:spChg>
        <pc:spChg chg="mod">
          <ac:chgData name="ナバーロ　タハール" userId="S::j-navarro@orj.co.jp::8b875554-2d1f-43a9-a6a1-b12d1fd63ca0" providerId="AD" clId="Web-{5F4EC090-0E83-96B9-D600-36683A2D686A}" dt="2021-02-05T07:53:01.530" v="9" actId="20577"/>
          <ac:spMkLst>
            <pc:docMk/>
            <pc:sldMk cId="3875424094" sldId="443"/>
            <ac:spMk id="6" creationId="{00000000-0000-0000-0000-000000000000}"/>
          </ac:spMkLst>
        </pc:spChg>
        <pc:spChg chg="mod">
          <ac:chgData name="ナバーロ　タハール" userId="S::j-navarro@orj.co.jp::8b875554-2d1f-43a9-a6a1-b12d1fd63ca0" providerId="AD" clId="Web-{5F4EC090-0E83-96B9-D600-36683A2D686A}" dt="2021-02-05T08:05:32.530" v="53" actId="20577"/>
          <ac:spMkLst>
            <pc:docMk/>
            <pc:sldMk cId="3875424094" sldId="443"/>
            <ac:spMk id="23" creationId="{00000000-0000-0000-0000-000000000000}"/>
          </ac:spMkLst>
        </pc:spChg>
        <pc:spChg chg="mod">
          <ac:chgData name="ナバーロ　タハール" userId="S::j-navarro@orj.co.jp::8b875554-2d1f-43a9-a6a1-b12d1fd63ca0" providerId="AD" clId="Web-{5F4EC090-0E83-96B9-D600-36683A2D686A}" dt="2021-02-05T08:12:52.430" v="58" actId="20577"/>
          <ac:spMkLst>
            <pc:docMk/>
            <pc:sldMk cId="3875424094" sldId="443"/>
            <ac:spMk id="27" creationId="{00000000-0000-0000-0000-000000000000}"/>
          </ac:spMkLst>
        </pc:spChg>
        <pc:spChg chg="mod">
          <ac:chgData name="ナバーロ　タハール" userId="S::j-navarro@orj.co.jp::8b875554-2d1f-43a9-a6a1-b12d1fd63ca0" providerId="AD" clId="Web-{5F4EC090-0E83-96B9-D600-36683A2D686A}" dt="2021-02-05T08:14:15.306" v="68" actId="14100"/>
          <ac:spMkLst>
            <pc:docMk/>
            <pc:sldMk cId="3875424094" sldId="443"/>
            <ac:spMk id="28" creationId="{00000000-0000-0000-0000-000000000000}"/>
          </ac:spMkLst>
        </pc:spChg>
      </pc:sldChg>
    </pc:docChg>
  </pc:docChgLst>
  <pc:docChgLst>
    <pc:chgData name="岡 誠敏" userId="S::m-oka@orj.co.jp::1daccfc3-8d02-4462-b2a9-eec31c5e4749" providerId="AD" clId="Web-{1A328437-084B-F7FA-958F-B1B94C48C521}"/>
    <pc:docChg chg="modSld">
      <pc:chgData name="岡 誠敏" userId="S::m-oka@orj.co.jp::1daccfc3-8d02-4462-b2a9-eec31c5e4749" providerId="AD" clId="Web-{1A328437-084B-F7FA-958F-B1B94C48C521}" dt="2021-02-13T01:23:31.167" v="180" actId="20577"/>
      <pc:docMkLst>
        <pc:docMk/>
      </pc:docMkLst>
      <pc:sldChg chg="modSp">
        <pc:chgData name="岡 誠敏" userId="S::m-oka@orj.co.jp::1daccfc3-8d02-4462-b2a9-eec31c5e4749" providerId="AD" clId="Web-{1A328437-084B-F7FA-958F-B1B94C48C521}" dt="2021-02-12T10:20:59.080" v="166" actId="20577"/>
        <pc:sldMkLst>
          <pc:docMk/>
          <pc:sldMk cId="3525454107" sldId="347"/>
        </pc:sldMkLst>
        <pc:spChg chg="mod">
          <ac:chgData name="岡 誠敏" userId="S::m-oka@orj.co.jp::1daccfc3-8d02-4462-b2a9-eec31c5e4749" providerId="AD" clId="Web-{1A328437-084B-F7FA-958F-B1B94C48C521}" dt="2021-02-12T10:01:29.364" v="139" actId="20577"/>
          <ac:spMkLst>
            <pc:docMk/>
            <pc:sldMk cId="3525454107" sldId="347"/>
            <ac:spMk id="4" creationId="{00000000-0000-0000-0000-000000000000}"/>
          </ac:spMkLst>
        </pc:spChg>
        <pc:spChg chg="mod">
          <ac:chgData name="岡 誠敏" userId="S::m-oka@orj.co.jp::1daccfc3-8d02-4462-b2a9-eec31c5e4749" providerId="AD" clId="Web-{1A328437-084B-F7FA-958F-B1B94C48C521}" dt="2021-02-12T10:20:59.080" v="166" actId="20577"/>
          <ac:spMkLst>
            <pc:docMk/>
            <pc:sldMk cId="3525454107" sldId="347"/>
            <ac:spMk id="6" creationId="{00000000-0000-0000-0000-000000000000}"/>
          </ac:spMkLst>
        </pc:spChg>
        <pc:picChg chg="mod">
          <ac:chgData name="岡 誠敏" userId="S::m-oka@orj.co.jp::1daccfc3-8d02-4462-b2a9-eec31c5e4749" providerId="AD" clId="Web-{1A328437-084B-F7FA-958F-B1B94C48C521}" dt="2021-02-12T10:15:03.995" v="140" actId="14100"/>
          <ac:picMkLst>
            <pc:docMk/>
            <pc:sldMk cId="3525454107" sldId="347"/>
            <ac:picMk id="2" creationId="{00000000-0000-0000-0000-000000000000}"/>
          </ac:picMkLst>
        </pc:picChg>
      </pc:sldChg>
      <pc:sldChg chg="addSp modSp">
        <pc:chgData name="岡 誠敏" userId="S::m-oka@orj.co.jp::1daccfc3-8d02-4462-b2a9-eec31c5e4749" providerId="AD" clId="Web-{1A328437-084B-F7FA-958F-B1B94C48C521}" dt="2021-02-12T09:52:39.473" v="137" actId="14100"/>
        <pc:sldMkLst>
          <pc:docMk/>
          <pc:sldMk cId="4183259215" sldId="355"/>
        </pc:sldMkLst>
        <pc:picChg chg="add mod">
          <ac:chgData name="岡 誠敏" userId="S::m-oka@orj.co.jp::1daccfc3-8d02-4462-b2a9-eec31c5e4749" providerId="AD" clId="Web-{1A328437-084B-F7FA-958F-B1B94C48C521}" dt="2021-02-12T09:52:39.473" v="137" actId="14100"/>
          <ac:picMkLst>
            <pc:docMk/>
            <pc:sldMk cId="4183259215" sldId="355"/>
            <ac:picMk id="2" creationId="{473400CA-796E-40A6-906D-40E5CE1854A4}"/>
          </ac:picMkLst>
        </pc:picChg>
      </pc:sldChg>
      <pc:sldChg chg="modSp">
        <pc:chgData name="岡 誠敏" userId="S::m-oka@orj.co.jp::1daccfc3-8d02-4462-b2a9-eec31c5e4749" providerId="AD" clId="Web-{1A328437-084B-F7FA-958F-B1B94C48C521}" dt="2021-02-12T07:55:03.370" v="101" actId="20577"/>
        <pc:sldMkLst>
          <pc:docMk/>
          <pc:sldMk cId="3810761809" sldId="357"/>
        </pc:sldMkLst>
        <pc:spChg chg="mod">
          <ac:chgData name="岡 誠敏" userId="S::m-oka@orj.co.jp::1daccfc3-8d02-4462-b2a9-eec31c5e4749" providerId="AD" clId="Web-{1A328437-084B-F7FA-958F-B1B94C48C521}" dt="2021-02-12T07:55:03.370" v="101" actId="20577"/>
          <ac:spMkLst>
            <pc:docMk/>
            <pc:sldMk cId="3810761809" sldId="357"/>
            <ac:spMk id="6" creationId="{00000000-0000-0000-0000-000000000000}"/>
          </ac:spMkLst>
        </pc:spChg>
      </pc:sldChg>
      <pc:sldChg chg="modSp">
        <pc:chgData name="岡 誠敏" userId="S::m-oka@orj.co.jp::1daccfc3-8d02-4462-b2a9-eec31c5e4749" providerId="AD" clId="Web-{1A328437-084B-F7FA-958F-B1B94C48C521}" dt="2021-02-12T07:54:00.885" v="95" actId="20577"/>
        <pc:sldMkLst>
          <pc:docMk/>
          <pc:sldMk cId="3695643662" sldId="359"/>
        </pc:sldMkLst>
        <pc:spChg chg="mod">
          <ac:chgData name="岡 誠敏" userId="S::m-oka@orj.co.jp::1daccfc3-8d02-4462-b2a9-eec31c5e4749" providerId="AD" clId="Web-{1A328437-084B-F7FA-958F-B1B94C48C521}" dt="2021-02-12T07:54:00.885" v="95" actId="20577"/>
          <ac:spMkLst>
            <pc:docMk/>
            <pc:sldMk cId="3695643662" sldId="359"/>
            <ac:spMk id="6" creationId="{00000000-0000-0000-0000-000000000000}"/>
          </ac:spMkLst>
        </pc:spChg>
      </pc:sldChg>
      <pc:sldChg chg="modSp">
        <pc:chgData name="岡 誠敏" userId="S::m-oka@orj.co.jp::1daccfc3-8d02-4462-b2a9-eec31c5e4749" providerId="AD" clId="Web-{1A328437-084B-F7FA-958F-B1B94C48C521}" dt="2021-02-12T07:33:22.256" v="61" actId="20577"/>
        <pc:sldMkLst>
          <pc:docMk/>
          <pc:sldMk cId="2562731303" sldId="361"/>
        </pc:sldMkLst>
        <pc:spChg chg="mod">
          <ac:chgData name="岡 誠敏" userId="S::m-oka@orj.co.jp::1daccfc3-8d02-4462-b2a9-eec31c5e4749" providerId="AD" clId="Web-{1A328437-084B-F7FA-958F-B1B94C48C521}" dt="2021-02-12T07:28:58.768" v="29" actId="20577"/>
          <ac:spMkLst>
            <pc:docMk/>
            <pc:sldMk cId="2562731303" sldId="361"/>
            <ac:spMk id="4" creationId="{00000000-0000-0000-0000-000000000000}"/>
          </ac:spMkLst>
        </pc:spChg>
        <pc:spChg chg="mod">
          <ac:chgData name="岡 誠敏" userId="S::m-oka@orj.co.jp::1daccfc3-8d02-4462-b2a9-eec31c5e4749" providerId="AD" clId="Web-{1A328437-084B-F7FA-958F-B1B94C48C521}" dt="2021-02-12T07:33:22.256" v="61" actId="20577"/>
          <ac:spMkLst>
            <pc:docMk/>
            <pc:sldMk cId="2562731303" sldId="361"/>
            <ac:spMk id="6" creationId="{00000000-0000-0000-0000-000000000000}"/>
          </ac:spMkLst>
        </pc:spChg>
      </pc:sldChg>
      <pc:sldChg chg="modSp">
        <pc:chgData name="岡 誠敏" userId="S::m-oka@orj.co.jp::1daccfc3-8d02-4462-b2a9-eec31c5e4749" providerId="AD" clId="Web-{1A328437-084B-F7FA-958F-B1B94C48C521}" dt="2021-02-12T09:03:16.578" v="113" actId="20577"/>
        <pc:sldMkLst>
          <pc:docMk/>
          <pc:sldMk cId="4280281525" sldId="362"/>
        </pc:sldMkLst>
        <pc:spChg chg="mod">
          <ac:chgData name="岡 誠敏" userId="S::m-oka@orj.co.jp::1daccfc3-8d02-4462-b2a9-eec31c5e4749" providerId="AD" clId="Web-{1A328437-084B-F7FA-958F-B1B94C48C521}" dt="2021-02-12T07:34:26.304" v="63" actId="20577"/>
          <ac:spMkLst>
            <pc:docMk/>
            <pc:sldMk cId="4280281525" sldId="362"/>
            <ac:spMk id="4" creationId="{00000000-0000-0000-0000-000000000000}"/>
          </ac:spMkLst>
        </pc:spChg>
        <pc:spChg chg="mod">
          <ac:chgData name="岡 誠敏" userId="S::m-oka@orj.co.jp::1daccfc3-8d02-4462-b2a9-eec31c5e4749" providerId="AD" clId="Web-{1A328437-084B-F7FA-958F-B1B94C48C521}" dt="2021-02-12T09:03:16.578" v="113" actId="20577"/>
          <ac:spMkLst>
            <pc:docMk/>
            <pc:sldMk cId="4280281525" sldId="362"/>
            <ac:spMk id="6" creationId="{00000000-0000-0000-0000-000000000000}"/>
          </ac:spMkLst>
        </pc:spChg>
      </pc:sldChg>
      <pc:sldChg chg="modSp">
        <pc:chgData name="岡 誠敏" userId="S::m-oka@orj.co.jp::1daccfc3-8d02-4462-b2a9-eec31c5e4749" providerId="AD" clId="Web-{1A328437-084B-F7FA-958F-B1B94C48C521}" dt="2021-02-12T09:50:46.252" v="130" actId="20577"/>
        <pc:sldMkLst>
          <pc:docMk/>
          <pc:sldMk cId="618346957" sldId="363"/>
        </pc:sldMkLst>
        <pc:spChg chg="mod">
          <ac:chgData name="岡 誠敏" userId="S::m-oka@orj.co.jp::1daccfc3-8d02-4462-b2a9-eec31c5e4749" providerId="AD" clId="Web-{1A328437-084B-F7FA-958F-B1B94C48C521}" dt="2021-02-12T09:22:38.654" v="121" actId="20577"/>
          <ac:spMkLst>
            <pc:docMk/>
            <pc:sldMk cId="618346957" sldId="363"/>
            <ac:spMk id="4" creationId="{00000000-0000-0000-0000-000000000000}"/>
          </ac:spMkLst>
        </pc:spChg>
        <pc:spChg chg="mod">
          <ac:chgData name="岡 誠敏" userId="S::m-oka@orj.co.jp::1daccfc3-8d02-4462-b2a9-eec31c5e4749" providerId="AD" clId="Web-{1A328437-084B-F7FA-958F-B1B94C48C521}" dt="2021-02-12T09:50:46.252" v="130" actId="20577"/>
          <ac:spMkLst>
            <pc:docMk/>
            <pc:sldMk cId="618346957" sldId="363"/>
            <ac:spMk id="6" creationId="{00000000-0000-0000-0000-000000000000}"/>
          </ac:spMkLst>
        </pc:spChg>
      </pc:sldChg>
      <pc:sldChg chg="modSp">
        <pc:chgData name="岡 誠敏" userId="S::m-oka@orj.co.jp::1daccfc3-8d02-4462-b2a9-eec31c5e4749" providerId="AD" clId="Web-{1A328437-084B-F7FA-958F-B1B94C48C521}" dt="2021-02-12T07:48:32.629" v="90" actId="20577"/>
        <pc:sldMkLst>
          <pc:docMk/>
          <pc:sldMk cId="3070916017" sldId="364"/>
        </pc:sldMkLst>
        <pc:spChg chg="mod">
          <ac:chgData name="岡 誠敏" userId="S::m-oka@orj.co.jp::1daccfc3-8d02-4462-b2a9-eec31c5e4749" providerId="AD" clId="Web-{1A328437-084B-F7FA-958F-B1B94C48C521}" dt="2021-02-12T07:48:32.629" v="90" actId="20577"/>
          <ac:spMkLst>
            <pc:docMk/>
            <pc:sldMk cId="3070916017" sldId="364"/>
            <ac:spMk id="4" creationId="{00000000-0000-0000-0000-000000000000}"/>
          </ac:spMkLst>
        </pc:spChg>
        <pc:spChg chg="mod">
          <ac:chgData name="岡 誠敏" userId="S::m-oka@orj.co.jp::1daccfc3-8d02-4462-b2a9-eec31c5e4749" providerId="AD" clId="Web-{1A328437-084B-F7FA-958F-B1B94C48C521}" dt="2021-02-12T07:48:24.129" v="88" actId="20577"/>
          <ac:spMkLst>
            <pc:docMk/>
            <pc:sldMk cId="3070916017" sldId="364"/>
            <ac:spMk id="6" creationId="{00000000-0000-0000-0000-000000000000}"/>
          </ac:spMkLst>
        </pc:spChg>
      </pc:sldChg>
      <pc:sldChg chg="modSp">
        <pc:chgData name="岡 誠敏" userId="S::m-oka@orj.co.jp::1daccfc3-8d02-4462-b2a9-eec31c5e4749" providerId="AD" clId="Web-{1A328437-084B-F7FA-958F-B1B94C48C521}" dt="2021-02-12T12:32:02.554" v="172" actId="20577"/>
        <pc:sldMkLst>
          <pc:docMk/>
          <pc:sldMk cId="1384731048" sldId="429"/>
        </pc:sldMkLst>
        <pc:spChg chg="mod">
          <ac:chgData name="岡 誠敏" userId="S::m-oka@orj.co.jp::1daccfc3-8d02-4462-b2a9-eec31c5e4749" providerId="AD" clId="Web-{1A328437-084B-F7FA-958F-B1B94C48C521}" dt="2021-02-12T12:32:02.554" v="172" actId="20577"/>
          <ac:spMkLst>
            <pc:docMk/>
            <pc:sldMk cId="1384731048" sldId="429"/>
            <ac:spMk id="10" creationId="{00000000-0000-0000-0000-000000000000}"/>
          </ac:spMkLst>
        </pc:spChg>
      </pc:sldChg>
      <pc:sldChg chg="modSp">
        <pc:chgData name="岡 誠敏" userId="S::m-oka@orj.co.jp::1daccfc3-8d02-4462-b2a9-eec31c5e4749" providerId="AD" clId="Web-{1A328437-084B-F7FA-958F-B1B94C48C521}" dt="2021-02-13T01:23:31.167" v="180" actId="20577"/>
        <pc:sldMkLst>
          <pc:docMk/>
          <pc:sldMk cId="599132672" sldId="430"/>
        </pc:sldMkLst>
        <pc:spChg chg="mod">
          <ac:chgData name="岡 誠敏" userId="S::m-oka@orj.co.jp::1daccfc3-8d02-4462-b2a9-eec31c5e4749" providerId="AD" clId="Web-{1A328437-084B-F7FA-958F-B1B94C48C521}" dt="2021-02-13T01:23:31.167" v="180" actId="20577"/>
          <ac:spMkLst>
            <pc:docMk/>
            <pc:sldMk cId="599132672" sldId="430"/>
            <ac:spMk id="4" creationId="{00000000-0000-0000-0000-000000000000}"/>
          </ac:spMkLst>
        </pc:spChg>
      </pc:sldChg>
      <pc:sldChg chg="modSp">
        <pc:chgData name="岡 誠敏" userId="S::m-oka@orj.co.jp::1daccfc3-8d02-4462-b2a9-eec31c5e4749" providerId="AD" clId="Web-{1A328437-084B-F7FA-958F-B1B94C48C521}" dt="2021-02-12T07:29:43.566" v="32" actId="20577"/>
        <pc:sldMkLst>
          <pc:docMk/>
          <pc:sldMk cId="4108446060" sldId="431"/>
        </pc:sldMkLst>
        <pc:spChg chg="mod">
          <ac:chgData name="岡 誠敏" userId="S::m-oka@orj.co.jp::1daccfc3-8d02-4462-b2a9-eec31c5e4749" providerId="AD" clId="Web-{1A328437-084B-F7FA-958F-B1B94C48C521}" dt="2021-02-12T06:36:51.661" v="2" actId="20577"/>
          <ac:spMkLst>
            <pc:docMk/>
            <pc:sldMk cId="4108446060" sldId="431"/>
            <ac:spMk id="4" creationId="{00000000-0000-0000-0000-000000000000}"/>
          </ac:spMkLst>
        </pc:spChg>
        <pc:spChg chg="mod">
          <ac:chgData name="岡 誠敏" userId="S::m-oka@orj.co.jp::1daccfc3-8d02-4462-b2a9-eec31c5e4749" providerId="AD" clId="Web-{1A328437-084B-F7FA-958F-B1B94C48C521}" dt="2021-02-12T07:29:43.566" v="32" actId="20577"/>
          <ac:spMkLst>
            <pc:docMk/>
            <pc:sldMk cId="4108446060" sldId="431"/>
            <ac:spMk id="6" creationId="{00000000-0000-0000-0000-000000000000}"/>
          </ac:spMkLst>
        </pc:spChg>
      </pc:sldChg>
    </pc:docChg>
  </pc:docChgLst>
  <pc:docChgLst>
    <pc:chgData name="ナバーロ　タハール" userId="S::j-navarro@orj.co.jp::8b875554-2d1f-43a9-a6a1-b12d1fd63ca0" providerId="AD" clId="Web-{0DEBDE66-2DF5-3D05-E7B8-96E4B28D3875}"/>
    <pc:docChg chg="modSld">
      <pc:chgData name="ナバーロ　タハール" userId="S::j-navarro@orj.co.jp::8b875554-2d1f-43a9-a6a1-b12d1fd63ca0" providerId="AD" clId="Web-{0DEBDE66-2DF5-3D05-E7B8-96E4B28D3875}" dt="2021-02-05T06:01:58.565" v="205" actId="20577"/>
      <pc:docMkLst>
        <pc:docMk/>
      </pc:docMkLst>
      <pc:sldChg chg="modSp">
        <pc:chgData name="ナバーロ　タハール" userId="S::j-navarro@orj.co.jp::8b875554-2d1f-43a9-a6a1-b12d1fd63ca0" providerId="AD" clId="Web-{0DEBDE66-2DF5-3D05-E7B8-96E4B28D3875}" dt="2021-02-05T05:00:47.409" v="11" actId="20577"/>
        <pc:sldMkLst>
          <pc:docMk/>
          <pc:sldMk cId="3107992019" sldId="401"/>
        </pc:sldMkLst>
        <pc:spChg chg="mod">
          <ac:chgData name="ナバーロ　タハール" userId="S::j-navarro@orj.co.jp::8b875554-2d1f-43a9-a6a1-b12d1fd63ca0" providerId="AD" clId="Web-{0DEBDE66-2DF5-3D05-E7B8-96E4B28D3875}" dt="2021-02-05T05:00:47.409" v="11" actId="20577"/>
          <ac:spMkLst>
            <pc:docMk/>
            <pc:sldMk cId="3107992019" sldId="401"/>
            <ac:spMk id="15" creationId="{00000000-0000-0000-0000-000000000000}"/>
          </ac:spMkLst>
        </pc:spChg>
      </pc:sldChg>
      <pc:sldChg chg="modSp">
        <pc:chgData name="ナバーロ　タハール" userId="S::j-navarro@orj.co.jp::8b875554-2d1f-43a9-a6a1-b12d1fd63ca0" providerId="AD" clId="Web-{0DEBDE66-2DF5-3D05-E7B8-96E4B28D3875}" dt="2021-02-05T05:48:10.080" v="103" actId="20577"/>
        <pc:sldMkLst>
          <pc:docMk/>
          <pc:sldMk cId="2683067529" sldId="402"/>
        </pc:sldMkLst>
        <pc:spChg chg="mod">
          <ac:chgData name="ナバーロ　タハール" userId="S::j-navarro@orj.co.jp::8b875554-2d1f-43a9-a6a1-b12d1fd63ca0" providerId="AD" clId="Web-{0DEBDE66-2DF5-3D05-E7B8-96E4B28D3875}" dt="2021-02-05T05:45:05.949" v="99" actId="20577"/>
          <ac:spMkLst>
            <pc:docMk/>
            <pc:sldMk cId="2683067529" sldId="402"/>
            <ac:spMk id="13" creationId="{00000000-0000-0000-0000-000000000000}"/>
          </ac:spMkLst>
        </pc:spChg>
        <pc:spChg chg="mod">
          <ac:chgData name="ナバーロ　タハール" userId="S::j-navarro@orj.co.jp::8b875554-2d1f-43a9-a6a1-b12d1fd63ca0" providerId="AD" clId="Web-{0DEBDE66-2DF5-3D05-E7B8-96E4B28D3875}" dt="2021-02-05T05:48:10.080" v="103" actId="20577"/>
          <ac:spMkLst>
            <pc:docMk/>
            <pc:sldMk cId="2683067529" sldId="402"/>
            <ac:spMk id="27" creationId="{00000000-0000-0000-0000-000000000000}"/>
          </ac:spMkLst>
        </pc:spChg>
      </pc:sldChg>
      <pc:sldChg chg="modSp">
        <pc:chgData name="ナバーロ　タハール" userId="S::j-navarro@orj.co.jp::8b875554-2d1f-43a9-a6a1-b12d1fd63ca0" providerId="AD" clId="Web-{0DEBDE66-2DF5-3D05-E7B8-96E4B28D3875}" dt="2021-02-05T05:24:57.518" v="81" actId="20577"/>
        <pc:sldMkLst>
          <pc:docMk/>
          <pc:sldMk cId="4175877792" sldId="403"/>
        </pc:sldMkLst>
        <pc:spChg chg="mod">
          <ac:chgData name="ナバーロ　タハール" userId="S::j-navarro@orj.co.jp::8b875554-2d1f-43a9-a6a1-b12d1fd63ca0" providerId="AD" clId="Web-{0DEBDE66-2DF5-3D05-E7B8-96E4B28D3875}" dt="2021-02-05T05:24:57.518" v="81" actId="20577"/>
          <ac:spMkLst>
            <pc:docMk/>
            <pc:sldMk cId="4175877792" sldId="403"/>
            <ac:spMk id="14" creationId="{00000000-0000-0000-0000-000000000000}"/>
          </ac:spMkLst>
        </pc:spChg>
        <pc:spChg chg="mod">
          <ac:chgData name="ナバーロ　タハール" userId="S::j-navarro@orj.co.jp::8b875554-2d1f-43a9-a6a1-b12d1fd63ca0" providerId="AD" clId="Web-{0DEBDE66-2DF5-3D05-E7B8-96E4B28D3875}" dt="2021-02-05T05:22:40.859" v="67" actId="20577"/>
          <ac:spMkLst>
            <pc:docMk/>
            <pc:sldMk cId="4175877792" sldId="403"/>
            <ac:spMk id="27" creationId="{00000000-0000-0000-0000-000000000000}"/>
          </ac:spMkLst>
        </pc:spChg>
        <pc:spChg chg="mod">
          <ac:chgData name="ナバーロ　タハール" userId="S::j-navarro@orj.co.jp::8b875554-2d1f-43a9-a6a1-b12d1fd63ca0" providerId="AD" clId="Web-{0DEBDE66-2DF5-3D05-E7B8-96E4B28D3875}" dt="2021-02-05T05:22:45.280" v="68" actId="20577"/>
          <ac:spMkLst>
            <pc:docMk/>
            <pc:sldMk cId="4175877792" sldId="403"/>
            <ac:spMk id="28" creationId="{00000000-0000-0000-0000-000000000000}"/>
          </ac:spMkLst>
        </pc:spChg>
      </pc:sldChg>
      <pc:sldChg chg="modSp">
        <pc:chgData name="ナバーロ　タハール" userId="S::j-navarro@orj.co.jp::8b875554-2d1f-43a9-a6a1-b12d1fd63ca0" providerId="AD" clId="Web-{0DEBDE66-2DF5-3D05-E7B8-96E4B28D3875}" dt="2021-02-05T05:56:32.026" v="199" actId="20577"/>
        <pc:sldMkLst>
          <pc:docMk/>
          <pc:sldMk cId="845671330" sldId="404"/>
        </pc:sldMkLst>
        <pc:spChg chg="mod">
          <ac:chgData name="ナバーロ　タハール" userId="S::j-navarro@orj.co.jp::8b875554-2d1f-43a9-a6a1-b12d1fd63ca0" providerId="AD" clId="Web-{0DEBDE66-2DF5-3D05-E7B8-96E4B28D3875}" dt="2021-02-05T05:56:32.026" v="199" actId="20577"/>
          <ac:spMkLst>
            <pc:docMk/>
            <pc:sldMk cId="845671330" sldId="404"/>
            <ac:spMk id="9" creationId="{00000000-0000-0000-0000-000000000000}"/>
          </ac:spMkLst>
        </pc:spChg>
      </pc:sldChg>
      <pc:sldChg chg="modSp">
        <pc:chgData name="ナバーロ　タハール" userId="S::j-navarro@orj.co.jp::8b875554-2d1f-43a9-a6a1-b12d1fd63ca0" providerId="AD" clId="Web-{0DEBDE66-2DF5-3D05-E7B8-96E4B28D3875}" dt="2021-02-05T06:01:58.565" v="205" actId="20577"/>
        <pc:sldMkLst>
          <pc:docMk/>
          <pc:sldMk cId="2675091541" sldId="405"/>
        </pc:sldMkLst>
        <pc:spChg chg="mod">
          <ac:chgData name="ナバーロ　タハール" userId="S::j-navarro@orj.co.jp::8b875554-2d1f-43a9-a6a1-b12d1fd63ca0" providerId="AD" clId="Web-{0DEBDE66-2DF5-3D05-E7B8-96E4B28D3875}" dt="2021-02-05T06:01:58.565" v="205" actId="20577"/>
          <ac:spMkLst>
            <pc:docMk/>
            <pc:sldMk cId="2675091541" sldId="405"/>
            <ac:spMk id="4" creationId="{00000000-0000-0000-0000-000000000000}"/>
          </ac:spMkLst>
        </pc:spChg>
      </pc:sldChg>
      <pc:sldChg chg="modSp">
        <pc:chgData name="ナバーロ　タハール" userId="S::j-navarro@orj.co.jp::8b875554-2d1f-43a9-a6a1-b12d1fd63ca0" providerId="AD" clId="Web-{0DEBDE66-2DF5-3D05-E7B8-96E4B28D3875}" dt="2021-02-05T05:55:55.948" v="162" actId="14100"/>
        <pc:sldMkLst>
          <pc:docMk/>
          <pc:sldMk cId="1986063532" sldId="445"/>
        </pc:sldMkLst>
        <pc:spChg chg="mod">
          <ac:chgData name="ナバーロ　タハール" userId="S::j-navarro@orj.co.jp::8b875554-2d1f-43a9-a6a1-b12d1fd63ca0" providerId="AD" clId="Web-{0DEBDE66-2DF5-3D05-E7B8-96E4B28D3875}" dt="2021-02-05T05:50:24.878" v="148" actId="20577"/>
          <ac:spMkLst>
            <pc:docMk/>
            <pc:sldMk cId="1986063532" sldId="445"/>
            <ac:spMk id="28" creationId="{00000000-0000-0000-0000-000000000000}"/>
          </ac:spMkLst>
        </pc:spChg>
        <pc:spChg chg="mod">
          <ac:chgData name="ナバーロ　タハール" userId="S::j-navarro@orj.co.jp::8b875554-2d1f-43a9-a6a1-b12d1fd63ca0" providerId="AD" clId="Web-{0DEBDE66-2DF5-3D05-E7B8-96E4B28D3875}" dt="2021-02-05T05:55:55.948" v="162" actId="14100"/>
          <ac:spMkLst>
            <pc:docMk/>
            <pc:sldMk cId="1986063532" sldId="445"/>
            <ac:spMk id="30" creationId="{00000000-0000-0000-0000-000000000000}"/>
          </ac:spMkLst>
        </pc:spChg>
      </pc:sldChg>
      <pc:sldChg chg="modSp">
        <pc:chgData name="ナバーロ　タハール" userId="S::j-navarro@orj.co.jp::8b875554-2d1f-43a9-a6a1-b12d1fd63ca0" providerId="AD" clId="Web-{0DEBDE66-2DF5-3D05-E7B8-96E4B28D3875}" dt="2021-02-05T05:42:26.008" v="95" actId="20577"/>
        <pc:sldMkLst>
          <pc:docMk/>
          <pc:sldMk cId="368542321" sldId="446"/>
        </pc:sldMkLst>
        <pc:spChg chg="mod">
          <ac:chgData name="ナバーロ　タハール" userId="S::j-navarro@orj.co.jp::8b875554-2d1f-43a9-a6a1-b12d1fd63ca0" providerId="AD" clId="Web-{0DEBDE66-2DF5-3D05-E7B8-96E4B28D3875}" dt="2021-02-05T05:38:33.035" v="94" actId="20577"/>
          <ac:spMkLst>
            <pc:docMk/>
            <pc:sldMk cId="368542321" sldId="446"/>
            <ac:spMk id="22" creationId="{00000000-0000-0000-0000-000000000000}"/>
          </ac:spMkLst>
        </pc:spChg>
        <pc:spChg chg="mod">
          <ac:chgData name="ナバーロ　タハール" userId="S::j-navarro@orj.co.jp::8b875554-2d1f-43a9-a6a1-b12d1fd63ca0" providerId="AD" clId="Web-{0DEBDE66-2DF5-3D05-E7B8-96E4B28D3875}" dt="2021-02-05T05:42:26.008" v="95" actId="20577"/>
          <ac:spMkLst>
            <pc:docMk/>
            <pc:sldMk cId="368542321" sldId="446"/>
            <ac:spMk id="23" creationId="{00000000-0000-0000-0000-000000000000}"/>
          </ac:spMkLst>
        </pc:spChg>
        <pc:picChg chg="mod">
          <ac:chgData name="ナバーロ　タハール" userId="S::j-navarro@orj.co.jp::8b875554-2d1f-43a9-a6a1-b12d1fd63ca0" providerId="AD" clId="Web-{0DEBDE66-2DF5-3D05-E7B8-96E4B28D3875}" dt="2021-02-05T05:36:27.313" v="84" actId="1076"/>
          <ac:picMkLst>
            <pc:docMk/>
            <pc:sldMk cId="368542321" sldId="446"/>
            <ac:picMk id="24" creationId="{00000000-0000-0000-0000-000000000000}"/>
          </ac:picMkLst>
        </pc:picChg>
      </pc:sldChg>
      <pc:sldChg chg="modSp">
        <pc:chgData name="ナバーロ　タハール" userId="S::j-navarro@orj.co.jp::8b875554-2d1f-43a9-a6a1-b12d1fd63ca0" providerId="AD" clId="Web-{0DEBDE66-2DF5-3D05-E7B8-96E4B28D3875}" dt="2021-02-05T05:21:12.372" v="35" actId="20577"/>
        <pc:sldMkLst>
          <pc:docMk/>
          <pc:sldMk cId="2443388401" sldId="447"/>
        </pc:sldMkLst>
        <pc:spChg chg="mod">
          <ac:chgData name="ナバーロ　タハール" userId="S::j-navarro@orj.co.jp::8b875554-2d1f-43a9-a6a1-b12d1fd63ca0" providerId="AD" clId="Web-{0DEBDE66-2DF5-3D05-E7B8-96E4B28D3875}" dt="2021-02-05T05:01:33.925" v="12" actId="20577"/>
          <ac:spMkLst>
            <pc:docMk/>
            <pc:sldMk cId="2443388401" sldId="447"/>
            <ac:spMk id="4" creationId="{00000000-0000-0000-0000-000000000000}"/>
          </ac:spMkLst>
        </pc:spChg>
        <pc:spChg chg="mod">
          <ac:chgData name="ナバーロ　タハール" userId="S::j-navarro@orj.co.jp::8b875554-2d1f-43a9-a6a1-b12d1fd63ca0" providerId="AD" clId="Web-{0DEBDE66-2DF5-3D05-E7B8-96E4B28D3875}" dt="2021-02-05T05:10:12.093" v="22" actId="14100"/>
          <ac:spMkLst>
            <pc:docMk/>
            <pc:sldMk cId="2443388401" sldId="447"/>
            <ac:spMk id="18" creationId="{00000000-0000-0000-0000-000000000000}"/>
          </ac:spMkLst>
        </pc:spChg>
        <pc:spChg chg="mod">
          <ac:chgData name="ナバーロ　タハール" userId="S::j-navarro@orj.co.jp::8b875554-2d1f-43a9-a6a1-b12d1fd63ca0" providerId="AD" clId="Web-{0DEBDE66-2DF5-3D05-E7B8-96E4B28D3875}" dt="2021-02-05T05:21:12.372" v="35" actId="20577"/>
          <ac:spMkLst>
            <pc:docMk/>
            <pc:sldMk cId="2443388401" sldId="447"/>
            <ac:spMk id="19" creationId="{00000000-0000-0000-0000-000000000000}"/>
          </ac:spMkLst>
        </pc:spChg>
        <pc:spChg chg="mod">
          <ac:chgData name="ナバーロ　タハール" userId="S::j-navarro@orj.co.jp::8b875554-2d1f-43a9-a6a1-b12d1fd63ca0" providerId="AD" clId="Web-{0DEBDE66-2DF5-3D05-E7B8-96E4B28D3875}" dt="2021-02-05T05:21:06.044" v="34" actId="20577"/>
          <ac:spMkLst>
            <pc:docMk/>
            <pc:sldMk cId="2443388401" sldId="447"/>
            <ac:spMk id="20" creationId="{00000000-0000-0000-0000-000000000000}"/>
          </ac:spMkLst>
        </pc:spChg>
      </pc:sldChg>
    </pc:docChg>
  </pc:docChgLst>
  <pc:docChgLst>
    <pc:chgData name="ナバーロ　タハール" userId="8b875554-2d1f-43a9-a6a1-b12d1fd63ca0" providerId="ADAL" clId="{11A500CB-8C9C-420C-9E5C-A4E6DA3FE348}"/>
    <pc:docChg chg="undo redo custSel modSld">
      <pc:chgData name="ナバーロ　タハール" userId="8b875554-2d1f-43a9-a6a1-b12d1fd63ca0" providerId="ADAL" clId="{11A500CB-8C9C-420C-9E5C-A4E6DA3FE348}" dt="2021-02-19T08:19:32.209" v="683" actId="207"/>
      <pc:docMkLst>
        <pc:docMk/>
      </pc:docMkLst>
      <pc:sldChg chg="modSp mod">
        <pc:chgData name="ナバーロ　タハール" userId="8b875554-2d1f-43a9-a6a1-b12d1fd63ca0" providerId="ADAL" clId="{11A500CB-8C9C-420C-9E5C-A4E6DA3FE348}" dt="2021-02-19T07:45:59.693" v="643" actId="6549"/>
        <pc:sldMkLst>
          <pc:docMk/>
          <pc:sldMk cId="2480718086" sldId="257"/>
        </pc:sldMkLst>
        <pc:spChg chg="mod">
          <ac:chgData name="ナバーロ　タハール" userId="8b875554-2d1f-43a9-a6a1-b12d1fd63ca0" providerId="ADAL" clId="{11A500CB-8C9C-420C-9E5C-A4E6DA3FE348}" dt="2021-02-19T07:45:59.693" v="643" actId="6549"/>
          <ac:spMkLst>
            <pc:docMk/>
            <pc:sldMk cId="2480718086" sldId="257"/>
            <ac:spMk id="5" creationId="{00000000-0000-0000-0000-000000000000}"/>
          </ac:spMkLst>
        </pc:spChg>
      </pc:sldChg>
      <pc:sldChg chg="modSp mod">
        <pc:chgData name="ナバーロ　タハール" userId="8b875554-2d1f-43a9-a6a1-b12d1fd63ca0" providerId="ADAL" clId="{11A500CB-8C9C-420C-9E5C-A4E6DA3FE348}" dt="2021-02-19T06:38:48.473" v="37" actId="20577"/>
        <pc:sldMkLst>
          <pc:docMk/>
          <pc:sldMk cId="1218580630" sldId="305"/>
        </pc:sldMkLst>
        <pc:spChg chg="mod">
          <ac:chgData name="ナバーロ　タハール" userId="8b875554-2d1f-43a9-a6a1-b12d1fd63ca0" providerId="ADAL" clId="{11A500CB-8C9C-420C-9E5C-A4E6DA3FE348}" dt="2021-02-19T06:38:48.473" v="37" actId="20577"/>
          <ac:spMkLst>
            <pc:docMk/>
            <pc:sldMk cId="1218580630" sldId="305"/>
            <ac:spMk id="2" creationId="{00000000-0000-0000-0000-000000000000}"/>
          </ac:spMkLst>
        </pc:spChg>
      </pc:sldChg>
      <pc:sldChg chg="modSp">
        <pc:chgData name="ナバーロ　タハール" userId="8b875554-2d1f-43a9-a6a1-b12d1fd63ca0" providerId="ADAL" clId="{11A500CB-8C9C-420C-9E5C-A4E6DA3FE348}" dt="2021-02-19T06:43:31.440" v="92"/>
        <pc:sldMkLst>
          <pc:docMk/>
          <pc:sldMk cId="3287489476" sldId="328"/>
        </pc:sldMkLst>
        <pc:spChg chg="mod">
          <ac:chgData name="ナバーロ　タハール" userId="8b875554-2d1f-43a9-a6a1-b12d1fd63ca0" providerId="ADAL" clId="{11A500CB-8C9C-420C-9E5C-A4E6DA3FE348}" dt="2021-02-19T06:43:31.440" v="92"/>
          <ac:spMkLst>
            <pc:docMk/>
            <pc:sldMk cId="3287489476" sldId="328"/>
            <ac:spMk id="31" creationId="{00000000-0000-0000-0000-000000000000}"/>
          </ac:spMkLst>
        </pc:spChg>
      </pc:sldChg>
      <pc:sldChg chg="modSp mod">
        <pc:chgData name="ナバーロ　タハール" userId="8b875554-2d1f-43a9-a6a1-b12d1fd63ca0" providerId="ADAL" clId="{11A500CB-8C9C-420C-9E5C-A4E6DA3FE348}" dt="2021-02-19T07:53:46.073" v="680" actId="255"/>
        <pc:sldMkLst>
          <pc:docMk/>
          <pc:sldMk cId="1722157929" sldId="332"/>
        </pc:sldMkLst>
        <pc:spChg chg="mod">
          <ac:chgData name="ナバーロ　タハール" userId="8b875554-2d1f-43a9-a6a1-b12d1fd63ca0" providerId="ADAL" clId="{11A500CB-8C9C-420C-9E5C-A4E6DA3FE348}" dt="2021-02-19T07:53:46.073" v="680" actId="255"/>
          <ac:spMkLst>
            <pc:docMk/>
            <pc:sldMk cId="1722157929" sldId="332"/>
            <ac:spMk id="6" creationId="{00000000-0000-0000-0000-000000000000}"/>
          </ac:spMkLst>
        </pc:spChg>
      </pc:sldChg>
      <pc:sldChg chg="modSp mod">
        <pc:chgData name="ナバーロ　タハール" userId="8b875554-2d1f-43a9-a6a1-b12d1fd63ca0" providerId="ADAL" clId="{11A500CB-8C9C-420C-9E5C-A4E6DA3FE348}" dt="2021-02-19T06:38:38.623" v="30" actId="6549"/>
        <pc:sldMkLst>
          <pc:docMk/>
          <pc:sldMk cId="2988793448" sldId="336"/>
        </pc:sldMkLst>
        <pc:spChg chg="mod">
          <ac:chgData name="ナバーロ　タハール" userId="8b875554-2d1f-43a9-a6a1-b12d1fd63ca0" providerId="ADAL" clId="{11A500CB-8C9C-420C-9E5C-A4E6DA3FE348}" dt="2021-02-19T06:38:38.623" v="30" actId="6549"/>
          <ac:spMkLst>
            <pc:docMk/>
            <pc:sldMk cId="2988793448" sldId="336"/>
            <ac:spMk id="2" creationId="{00000000-0000-0000-0000-000000000000}"/>
          </ac:spMkLst>
        </pc:spChg>
      </pc:sldChg>
      <pc:sldChg chg="modSp mod">
        <pc:chgData name="ナバーロ　タハール" userId="8b875554-2d1f-43a9-a6a1-b12d1fd63ca0" providerId="ADAL" clId="{11A500CB-8C9C-420C-9E5C-A4E6DA3FE348}" dt="2021-02-19T06:53:29.852" v="157"/>
        <pc:sldMkLst>
          <pc:docMk/>
          <pc:sldMk cId="291047302" sldId="337"/>
        </pc:sldMkLst>
        <pc:spChg chg="mod">
          <ac:chgData name="ナバーロ　タハール" userId="8b875554-2d1f-43a9-a6a1-b12d1fd63ca0" providerId="ADAL" clId="{11A500CB-8C9C-420C-9E5C-A4E6DA3FE348}" dt="2021-02-19T06:53:29.852" v="157"/>
          <ac:spMkLst>
            <pc:docMk/>
            <pc:sldMk cId="291047302" sldId="337"/>
            <ac:spMk id="2" creationId="{00000000-0000-0000-0000-000000000000}"/>
          </ac:spMkLst>
        </pc:spChg>
      </pc:sldChg>
      <pc:sldChg chg="modSp">
        <pc:chgData name="ナバーロ　タハール" userId="8b875554-2d1f-43a9-a6a1-b12d1fd63ca0" providerId="ADAL" clId="{11A500CB-8C9C-420C-9E5C-A4E6DA3FE348}" dt="2021-02-19T07:46:50.835" v="646"/>
        <pc:sldMkLst>
          <pc:docMk/>
          <pc:sldMk cId="1577470367" sldId="339"/>
        </pc:sldMkLst>
        <pc:spChg chg="mod">
          <ac:chgData name="ナバーロ　タハール" userId="8b875554-2d1f-43a9-a6a1-b12d1fd63ca0" providerId="ADAL" clId="{11A500CB-8C9C-420C-9E5C-A4E6DA3FE348}" dt="2021-02-19T07:46:50.835" v="646"/>
          <ac:spMkLst>
            <pc:docMk/>
            <pc:sldMk cId="1577470367" sldId="339"/>
            <ac:spMk id="2" creationId="{00000000-0000-0000-0000-000000000000}"/>
          </ac:spMkLst>
        </pc:spChg>
      </pc:sldChg>
      <pc:sldChg chg="modSp mod">
        <pc:chgData name="ナバーロ　タハール" userId="8b875554-2d1f-43a9-a6a1-b12d1fd63ca0" providerId="ADAL" clId="{11A500CB-8C9C-420C-9E5C-A4E6DA3FE348}" dt="2021-02-19T07:50:00.670" v="664" actId="20577"/>
        <pc:sldMkLst>
          <pc:docMk/>
          <pc:sldMk cId="620173388" sldId="340"/>
        </pc:sldMkLst>
        <pc:spChg chg="mod">
          <ac:chgData name="ナバーロ　タハール" userId="8b875554-2d1f-43a9-a6a1-b12d1fd63ca0" providerId="ADAL" clId="{11A500CB-8C9C-420C-9E5C-A4E6DA3FE348}" dt="2021-02-19T07:50:00.670" v="664" actId="20577"/>
          <ac:spMkLst>
            <pc:docMk/>
            <pc:sldMk cId="620173388" sldId="340"/>
            <ac:spMk id="2" creationId="{00000000-0000-0000-0000-000000000000}"/>
          </ac:spMkLst>
        </pc:spChg>
      </pc:sldChg>
      <pc:sldChg chg="modSp mod">
        <pc:chgData name="ナバーロ　タハール" userId="8b875554-2d1f-43a9-a6a1-b12d1fd63ca0" providerId="ADAL" clId="{11A500CB-8C9C-420C-9E5C-A4E6DA3FE348}" dt="2021-02-19T07:06:45.540" v="316" actId="20577"/>
        <pc:sldMkLst>
          <pc:docMk/>
          <pc:sldMk cId="3150537550" sldId="341"/>
        </pc:sldMkLst>
        <pc:spChg chg="mod">
          <ac:chgData name="ナバーロ　タハール" userId="8b875554-2d1f-43a9-a6a1-b12d1fd63ca0" providerId="ADAL" clId="{11A500CB-8C9C-420C-9E5C-A4E6DA3FE348}" dt="2021-02-19T07:06:45.540" v="316" actId="20577"/>
          <ac:spMkLst>
            <pc:docMk/>
            <pc:sldMk cId="3150537550" sldId="341"/>
            <ac:spMk id="2" creationId="{00000000-0000-0000-0000-000000000000}"/>
          </ac:spMkLst>
        </pc:spChg>
      </pc:sldChg>
      <pc:sldChg chg="modSp mod">
        <pc:chgData name="ナバーロ　タハール" userId="8b875554-2d1f-43a9-a6a1-b12d1fd63ca0" providerId="ADAL" clId="{11A500CB-8C9C-420C-9E5C-A4E6DA3FE348}" dt="2021-02-19T07:12:08.724" v="372" actId="20577"/>
        <pc:sldMkLst>
          <pc:docMk/>
          <pc:sldMk cId="3885933687" sldId="342"/>
        </pc:sldMkLst>
        <pc:spChg chg="mod">
          <ac:chgData name="ナバーロ　タハール" userId="8b875554-2d1f-43a9-a6a1-b12d1fd63ca0" providerId="ADAL" clId="{11A500CB-8C9C-420C-9E5C-A4E6DA3FE348}" dt="2021-02-19T07:12:08.724" v="372" actId="20577"/>
          <ac:spMkLst>
            <pc:docMk/>
            <pc:sldMk cId="3885933687" sldId="342"/>
            <ac:spMk id="2" creationId="{00000000-0000-0000-0000-000000000000}"/>
          </ac:spMkLst>
        </pc:spChg>
      </pc:sldChg>
      <pc:sldChg chg="modSp">
        <pc:chgData name="ナバーロ　タハール" userId="8b875554-2d1f-43a9-a6a1-b12d1fd63ca0" providerId="ADAL" clId="{11A500CB-8C9C-420C-9E5C-A4E6DA3FE348}" dt="2021-02-19T06:43:31.440" v="92"/>
        <pc:sldMkLst>
          <pc:docMk/>
          <pc:sldMk cId="1323790218" sldId="344"/>
        </pc:sldMkLst>
        <pc:spChg chg="mod">
          <ac:chgData name="ナバーロ　タハール" userId="8b875554-2d1f-43a9-a6a1-b12d1fd63ca0" providerId="ADAL" clId="{11A500CB-8C9C-420C-9E5C-A4E6DA3FE348}" dt="2021-02-19T06:43:31.440" v="92"/>
          <ac:spMkLst>
            <pc:docMk/>
            <pc:sldMk cId="1323790218" sldId="344"/>
            <ac:spMk id="2" creationId="{00000000-0000-0000-0000-000000000000}"/>
          </ac:spMkLst>
        </pc:spChg>
      </pc:sldChg>
      <pc:sldChg chg="modSp mod">
        <pc:chgData name="ナバーロ　タハール" userId="8b875554-2d1f-43a9-a6a1-b12d1fd63ca0" providerId="ADAL" clId="{11A500CB-8C9C-420C-9E5C-A4E6DA3FE348}" dt="2021-02-19T07:19:37.117" v="439" actId="20577"/>
        <pc:sldMkLst>
          <pc:docMk/>
          <pc:sldMk cId="1495689483" sldId="358"/>
        </pc:sldMkLst>
        <pc:spChg chg="mod">
          <ac:chgData name="ナバーロ　タハール" userId="8b875554-2d1f-43a9-a6a1-b12d1fd63ca0" providerId="ADAL" clId="{11A500CB-8C9C-420C-9E5C-A4E6DA3FE348}" dt="2021-02-19T07:19:37.117" v="439" actId="20577"/>
          <ac:spMkLst>
            <pc:docMk/>
            <pc:sldMk cId="1495689483" sldId="358"/>
            <ac:spMk id="6" creationId="{00000000-0000-0000-0000-000000000000}"/>
          </ac:spMkLst>
        </pc:spChg>
      </pc:sldChg>
      <pc:sldChg chg="modSp mod">
        <pc:chgData name="ナバーロ　タハール" userId="8b875554-2d1f-43a9-a6a1-b12d1fd63ca0" providerId="ADAL" clId="{11A500CB-8C9C-420C-9E5C-A4E6DA3FE348}" dt="2021-02-19T07:22:04.498" v="484" actId="20577"/>
        <pc:sldMkLst>
          <pc:docMk/>
          <pc:sldMk cId="3695643662" sldId="359"/>
        </pc:sldMkLst>
        <pc:spChg chg="mod">
          <ac:chgData name="ナバーロ　タハール" userId="8b875554-2d1f-43a9-a6a1-b12d1fd63ca0" providerId="ADAL" clId="{11A500CB-8C9C-420C-9E5C-A4E6DA3FE348}" dt="2021-02-19T07:22:04.498" v="484" actId="20577"/>
          <ac:spMkLst>
            <pc:docMk/>
            <pc:sldMk cId="3695643662" sldId="359"/>
            <ac:spMk id="6" creationId="{00000000-0000-0000-0000-000000000000}"/>
          </ac:spMkLst>
        </pc:spChg>
      </pc:sldChg>
      <pc:sldChg chg="modSp">
        <pc:chgData name="ナバーロ　タハール" userId="8b875554-2d1f-43a9-a6a1-b12d1fd63ca0" providerId="ADAL" clId="{11A500CB-8C9C-420C-9E5C-A4E6DA3FE348}" dt="2021-02-19T07:09:18.739" v="337"/>
        <pc:sldMkLst>
          <pc:docMk/>
          <pc:sldMk cId="2562731303" sldId="361"/>
        </pc:sldMkLst>
        <pc:spChg chg="mod">
          <ac:chgData name="ナバーロ　タハール" userId="8b875554-2d1f-43a9-a6a1-b12d1fd63ca0" providerId="ADAL" clId="{11A500CB-8C9C-420C-9E5C-A4E6DA3FE348}" dt="2021-02-19T07:09:18.739" v="337"/>
          <ac:spMkLst>
            <pc:docMk/>
            <pc:sldMk cId="2562731303" sldId="361"/>
            <ac:spMk id="6" creationId="{00000000-0000-0000-0000-000000000000}"/>
          </ac:spMkLst>
        </pc:spChg>
      </pc:sldChg>
      <pc:sldChg chg="modSp mod">
        <pc:chgData name="ナバーロ　タハール" userId="8b875554-2d1f-43a9-a6a1-b12d1fd63ca0" providerId="ADAL" clId="{11A500CB-8C9C-420C-9E5C-A4E6DA3FE348}" dt="2021-02-19T07:09:26.469" v="342" actId="20577"/>
        <pc:sldMkLst>
          <pc:docMk/>
          <pc:sldMk cId="4280281525" sldId="362"/>
        </pc:sldMkLst>
        <pc:spChg chg="mod">
          <ac:chgData name="ナバーロ　タハール" userId="8b875554-2d1f-43a9-a6a1-b12d1fd63ca0" providerId="ADAL" clId="{11A500CB-8C9C-420C-9E5C-A4E6DA3FE348}" dt="2021-02-19T07:09:26.469" v="342" actId="20577"/>
          <ac:spMkLst>
            <pc:docMk/>
            <pc:sldMk cId="4280281525" sldId="362"/>
            <ac:spMk id="6" creationId="{00000000-0000-0000-0000-000000000000}"/>
          </ac:spMkLst>
        </pc:spChg>
      </pc:sldChg>
      <pc:sldChg chg="modSp mod">
        <pc:chgData name="ナバーロ　タハール" userId="8b875554-2d1f-43a9-a6a1-b12d1fd63ca0" providerId="ADAL" clId="{11A500CB-8C9C-420C-9E5C-A4E6DA3FE348}" dt="2021-02-19T07:46:50.835" v="646"/>
        <pc:sldMkLst>
          <pc:docMk/>
          <pc:sldMk cId="3364108199" sldId="366"/>
        </pc:sldMkLst>
        <pc:spChg chg="mod">
          <ac:chgData name="ナバーロ　タハール" userId="8b875554-2d1f-43a9-a6a1-b12d1fd63ca0" providerId="ADAL" clId="{11A500CB-8C9C-420C-9E5C-A4E6DA3FE348}" dt="2021-02-19T07:46:50.835" v="646"/>
          <ac:spMkLst>
            <pc:docMk/>
            <pc:sldMk cId="3364108199" sldId="366"/>
            <ac:spMk id="4" creationId="{00000000-0000-0000-0000-000000000000}"/>
          </ac:spMkLst>
        </pc:spChg>
      </pc:sldChg>
      <pc:sldChg chg="modSp mod">
        <pc:chgData name="ナバーロ　タハール" userId="8b875554-2d1f-43a9-a6a1-b12d1fd63ca0" providerId="ADAL" clId="{11A500CB-8C9C-420C-9E5C-A4E6DA3FE348}" dt="2021-02-19T07:46:50.835" v="646"/>
        <pc:sldMkLst>
          <pc:docMk/>
          <pc:sldMk cId="631032513" sldId="367"/>
        </pc:sldMkLst>
        <pc:spChg chg="mod">
          <ac:chgData name="ナバーロ　タハール" userId="8b875554-2d1f-43a9-a6a1-b12d1fd63ca0" providerId="ADAL" clId="{11A500CB-8C9C-420C-9E5C-A4E6DA3FE348}" dt="2021-02-19T07:46:50.835" v="646"/>
          <ac:spMkLst>
            <pc:docMk/>
            <pc:sldMk cId="631032513" sldId="367"/>
            <ac:spMk id="4" creationId="{00000000-0000-0000-0000-000000000000}"/>
          </ac:spMkLst>
        </pc:spChg>
      </pc:sldChg>
      <pc:sldChg chg="modSp">
        <pc:chgData name="ナバーロ　タハール" userId="8b875554-2d1f-43a9-a6a1-b12d1fd63ca0" providerId="ADAL" clId="{11A500CB-8C9C-420C-9E5C-A4E6DA3FE348}" dt="2021-02-19T07:46:50.835" v="646"/>
        <pc:sldMkLst>
          <pc:docMk/>
          <pc:sldMk cId="3250492651" sldId="368"/>
        </pc:sldMkLst>
        <pc:spChg chg="mod">
          <ac:chgData name="ナバーロ　タハール" userId="8b875554-2d1f-43a9-a6a1-b12d1fd63ca0" providerId="ADAL" clId="{11A500CB-8C9C-420C-9E5C-A4E6DA3FE348}" dt="2021-02-19T07:46:50.835" v="646"/>
          <ac:spMkLst>
            <pc:docMk/>
            <pc:sldMk cId="3250492651" sldId="368"/>
            <ac:spMk id="4" creationId="{00000000-0000-0000-0000-000000000000}"/>
          </ac:spMkLst>
        </pc:spChg>
        <pc:spChg chg="mod">
          <ac:chgData name="ナバーロ　タハール" userId="8b875554-2d1f-43a9-a6a1-b12d1fd63ca0" providerId="ADAL" clId="{11A500CB-8C9C-420C-9E5C-A4E6DA3FE348}" dt="2021-02-19T06:42:44.869" v="87"/>
          <ac:spMkLst>
            <pc:docMk/>
            <pc:sldMk cId="3250492651" sldId="368"/>
            <ac:spMk id="9" creationId="{00000000-0000-0000-0000-000000000000}"/>
          </ac:spMkLst>
        </pc:spChg>
        <pc:spChg chg="mod">
          <ac:chgData name="ナバーロ　タハール" userId="8b875554-2d1f-43a9-a6a1-b12d1fd63ca0" providerId="ADAL" clId="{11A500CB-8C9C-420C-9E5C-A4E6DA3FE348}" dt="2021-02-19T06:42:59.063" v="88"/>
          <ac:spMkLst>
            <pc:docMk/>
            <pc:sldMk cId="3250492651" sldId="368"/>
            <ac:spMk id="11" creationId="{00000000-0000-0000-0000-000000000000}"/>
          </ac:spMkLst>
        </pc:spChg>
        <pc:spChg chg="mod">
          <ac:chgData name="ナバーロ　タハール" userId="8b875554-2d1f-43a9-a6a1-b12d1fd63ca0" providerId="ADAL" clId="{11A500CB-8C9C-420C-9E5C-A4E6DA3FE348}" dt="2021-02-19T06:43:13.528" v="89"/>
          <ac:spMkLst>
            <pc:docMk/>
            <pc:sldMk cId="3250492651" sldId="368"/>
            <ac:spMk id="12" creationId="{00000000-0000-0000-0000-000000000000}"/>
          </ac:spMkLst>
        </pc:spChg>
      </pc:sldChg>
      <pc:sldChg chg="modSp mod">
        <pc:chgData name="ナバーロ　タハール" userId="8b875554-2d1f-43a9-a6a1-b12d1fd63ca0" providerId="ADAL" clId="{11A500CB-8C9C-420C-9E5C-A4E6DA3FE348}" dt="2021-02-19T07:46:50.835" v="646"/>
        <pc:sldMkLst>
          <pc:docMk/>
          <pc:sldMk cId="2277844503" sldId="369"/>
        </pc:sldMkLst>
        <pc:spChg chg="mod">
          <ac:chgData name="ナバーロ　タハール" userId="8b875554-2d1f-43a9-a6a1-b12d1fd63ca0" providerId="ADAL" clId="{11A500CB-8C9C-420C-9E5C-A4E6DA3FE348}" dt="2021-02-19T07:46:50.835" v="646"/>
          <ac:spMkLst>
            <pc:docMk/>
            <pc:sldMk cId="2277844503" sldId="369"/>
            <ac:spMk id="4" creationId="{00000000-0000-0000-0000-000000000000}"/>
          </ac:spMkLst>
        </pc:spChg>
      </pc:sldChg>
      <pc:sldChg chg="modSp mod">
        <pc:chgData name="ナバーロ　タハール" userId="8b875554-2d1f-43a9-a6a1-b12d1fd63ca0" providerId="ADAL" clId="{11A500CB-8C9C-420C-9E5C-A4E6DA3FE348}" dt="2021-02-19T07:02:44.439" v="272"/>
        <pc:sldMkLst>
          <pc:docMk/>
          <pc:sldMk cId="313792404" sldId="370"/>
        </pc:sldMkLst>
        <pc:spChg chg="mod">
          <ac:chgData name="ナバーロ　タハール" userId="8b875554-2d1f-43a9-a6a1-b12d1fd63ca0" providerId="ADAL" clId="{11A500CB-8C9C-420C-9E5C-A4E6DA3FE348}" dt="2021-02-19T06:47:08.366" v="102"/>
          <ac:spMkLst>
            <pc:docMk/>
            <pc:sldMk cId="313792404" sldId="370"/>
            <ac:spMk id="4" creationId="{00000000-0000-0000-0000-000000000000}"/>
          </ac:spMkLst>
        </pc:spChg>
        <pc:spChg chg="mod">
          <ac:chgData name="ナバーロ　タハール" userId="8b875554-2d1f-43a9-a6a1-b12d1fd63ca0" providerId="ADAL" clId="{11A500CB-8C9C-420C-9E5C-A4E6DA3FE348}" dt="2021-02-19T07:01:51.216" v="268"/>
          <ac:spMkLst>
            <pc:docMk/>
            <pc:sldMk cId="313792404" sldId="370"/>
            <ac:spMk id="11" creationId="{00000000-0000-0000-0000-000000000000}"/>
          </ac:spMkLst>
        </pc:spChg>
        <pc:spChg chg="mod">
          <ac:chgData name="ナバーロ　タハール" userId="8b875554-2d1f-43a9-a6a1-b12d1fd63ca0" providerId="ADAL" clId="{11A500CB-8C9C-420C-9E5C-A4E6DA3FE348}" dt="2021-02-19T07:02:44.439" v="272"/>
          <ac:spMkLst>
            <pc:docMk/>
            <pc:sldMk cId="313792404" sldId="370"/>
            <ac:spMk id="12" creationId="{00000000-0000-0000-0000-000000000000}"/>
          </ac:spMkLst>
        </pc:spChg>
        <pc:spChg chg="mod">
          <ac:chgData name="ナバーロ　タハール" userId="8b875554-2d1f-43a9-a6a1-b12d1fd63ca0" providerId="ADAL" clId="{11A500CB-8C9C-420C-9E5C-A4E6DA3FE348}" dt="2021-02-19T06:45:22.723" v="99"/>
          <ac:spMkLst>
            <pc:docMk/>
            <pc:sldMk cId="313792404" sldId="370"/>
            <ac:spMk id="16" creationId="{6F720EF3-603D-4D86-B59A-E8B38D9AB128}"/>
          </ac:spMkLst>
        </pc:spChg>
        <pc:spChg chg="mod">
          <ac:chgData name="ナバーロ　タハール" userId="8b875554-2d1f-43a9-a6a1-b12d1fd63ca0" providerId="ADAL" clId="{11A500CB-8C9C-420C-9E5C-A4E6DA3FE348}" dt="2021-02-19T06:45:51.490" v="100"/>
          <ac:spMkLst>
            <pc:docMk/>
            <pc:sldMk cId="313792404" sldId="370"/>
            <ac:spMk id="17" creationId="{EB2B36DC-C1E7-4A2C-A715-16417E33B9D3}"/>
          </ac:spMkLst>
        </pc:spChg>
        <pc:spChg chg="mod">
          <ac:chgData name="ナバーロ　タハール" userId="8b875554-2d1f-43a9-a6a1-b12d1fd63ca0" providerId="ADAL" clId="{11A500CB-8C9C-420C-9E5C-A4E6DA3FE348}" dt="2021-02-19T06:47:38.850" v="104"/>
          <ac:spMkLst>
            <pc:docMk/>
            <pc:sldMk cId="313792404" sldId="370"/>
            <ac:spMk id="18" creationId="{CB7D2235-303B-47E4-ADB4-054FA0B8E16C}"/>
          </ac:spMkLst>
        </pc:spChg>
        <pc:spChg chg="mod">
          <ac:chgData name="ナバーロ　タハール" userId="8b875554-2d1f-43a9-a6a1-b12d1fd63ca0" providerId="ADAL" clId="{11A500CB-8C9C-420C-9E5C-A4E6DA3FE348}" dt="2021-02-19T06:47:08.366" v="102"/>
          <ac:spMkLst>
            <pc:docMk/>
            <pc:sldMk cId="313792404" sldId="370"/>
            <ac:spMk id="19" creationId="{3CAF2576-00B1-4596-9452-0FEEBC868530}"/>
          </ac:spMkLst>
        </pc:spChg>
        <pc:spChg chg="mod">
          <ac:chgData name="ナバーロ　タハール" userId="8b875554-2d1f-43a9-a6a1-b12d1fd63ca0" providerId="ADAL" clId="{11A500CB-8C9C-420C-9E5C-A4E6DA3FE348}" dt="2021-02-19T06:47:16.897" v="103" actId="1076"/>
          <ac:spMkLst>
            <pc:docMk/>
            <pc:sldMk cId="313792404" sldId="370"/>
            <ac:spMk id="20" creationId="{451E1547-9E26-46EA-AEB0-756173F9CE9E}"/>
          </ac:spMkLst>
        </pc:spChg>
      </pc:sldChg>
      <pc:sldChg chg="modSp mod">
        <pc:chgData name="ナバーロ　タハール" userId="8b875554-2d1f-43a9-a6a1-b12d1fd63ca0" providerId="ADAL" clId="{11A500CB-8C9C-420C-9E5C-A4E6DA3FE348}" dt="2021-02-19T07:02:11.704" v="269"/>
        <pc:sldMkLst>
          <pc:docMk/>
          <pc:sldMk cId="851904066" sldId="371"/>
        </pc:sldMkLst>
        <pc:spChg chg="mod">
          <ac:chgData name="ナバーロ　タハール" userId="8b875554-2d1f-43a9-a6a1-b12d1fd63ca0" providerId="ADAL" clId="{11A500CB-8C9C-420C-9E5C-A4E6DA3FE348}" dt="2021-02-19T06:50:16.140" v="117"/>
          <ac:spMkLst>
            <pc:docMk/>
            <pc:sldMk cId="851904066" sldId="371"/>
            <ac:spMk id="2" creationId="{4B4C6213-D0B0-4B8A-B6F7-D2396F3F8F7C}"/>
          </ac:spMkLst>
        </pc:spChg>
        <pc:spChg chg="mod">
          <ac:chgData name="ナバーロ　タハール" userId="8b875554-2d1f-43a9-a6a1-b12d1fd63ca0" providerId="ADAL" clId="{11A500CB-8C9C-420C-9E5C-A4E6DA3FE348}" dt="2021-02-19T07:02:11.704" v="269"/>
          <ac:spMkLst>
            <pc:docMk/>
            <pc:sldMk cId="851904066" sldId="371"/>
            <ac:spMk id="4" creationId="{00000000-0000-0000-0000-000000000000}"/>
          </ac:spMkLst>
        </pc:spChg>
      </pc:sldChg>
      <pc:sldChg chg="modSp">
        <pc:chgData name="ナバーロ　タハール" userId="8b875554-2d1f-43a9-a6a1-b12d1fd63ca0" providerId="ADAL" clId="{11A500CB-8C9C-420C-9E5C-A4E6DA3FE348}" dt="2021-02-19T07:02:11.704" v="269"/>
        <pc:sldMkLst>
          <pc:docMk/>
          <pc:sldMk cId="268013260" sldId="372"/>
        </pc:sldMkLst>
        <pc:spChg chg="mod">
          <ac:chgData name="ナバーロ　タハール" userId="8b875554-2d1f-43a9-a6a1-b12d1fd63ca0" providerId="ADAL" clId="{11A500CB-8C9C-420C-9E5C-A4E6DA3FE348}" dt="2021-02-19T07:02:11.704" v="269"/>
          <ac:spMkLst>
            <pc:docMk/>
            <pc:sldMk cId="268013260" sldId="372"/>
            <ac:spMk id="4" creationId="{00000000-0000-0000-0000-000000000000}"/>
          </ac:spMkLst>
        </pc:spChg>
      </pc:sldChg>
      <pc:sldChg chg="modSp mod">
        <pc:chgData name="ナバーロ　タハール" userId="8b875554-2d1f-43a9-a6a1-b12d1fd63ca0" providerId="ADAL" clId="{11A500CB-8C9C-420C-9E5C-A4E6DA3FE348}" dt="2021-02-19T07:47:20.770" v="656" actId="20577"/>
        <pc:sldMkLst>
          <pc:docMk/>
          <pc:sldMk cId="4026701951" sldId="375"/>
        </pc:sldMkLst>
        <pc:spChg chg="mod">
          <ac:chgData name="ナバーロ　タハール" userId="8b875554-2d1f-43a9-a6a1-b12d1fd63ca0" providerId="ADAL" clId="{11A500CB-8C9C-420C-9E5C-A4E6DA3FE348}" dt="2021-02-19T07:47:20.770" v="656" actId="20577"/>
          <ac:spMkLst>
            <pc:docMk/>
            <pc:sldMk cId="4026701951" sldId="375"/>
            <ac:spMk id="3" creationId="{DDB1E0CF-1424-4405-800F-2A1BAFD4260D}"/>
          </ac:spMkLst>
        </pc:spChg>
        <pc:spChg chg="mod">
          <ac:chgData name="ナバーロ　タハール" userId="8b875554-2d1f-43a9-a6a1-b12d1fd63ca0" providerId="ADAL" clId="{11A500CB-8C9C-420C-9E5C-A4E6DA3FE348}" dt="2021-02-19T07:02:11.827" v="270" actId="27636"/>
          <ac:spMkLst>
            <pc:docMk/>
            <pc:sldMk cId="4026701951" sldId="375"/>
            <ac:spMk id="4" creationId="{00000000-0000-0000-0000-000000000000}"/>
          </ac:spMkLst>
        </pc:spChg>
        <pc:spChg chg="mod">
          <ac:chgData name="ナバーロ　タハール" userId="8b875554-2d1f-43a9-a6a1-b12d1fd63ca0" providerId="ADAL" clId="{11A500CB-8C9C-420C-9E5C-A4E6DA3FE348}" dt="2021-02-19T06:50:58.560" v="119"/>
          <ac:spMkLst>
            <pc:docMk/>
            <pc:sldMk cId="4026701951" sldId="375"/>
            <ac:spMk id="8" creationId="{00000000-0000-0000-0000-000000000000}"/>
          </ac:spMkLst>
        </pc:spChg>
        <pc:spChg chg="mod">
          <ac:chgData name="ナバーロ　タハール" userId="8b875554-2d1f-43a9-a6a1-b12d1fd63ca0" providerId="ADAL" clId="{11A500CB-8C9C-420C-9E5C-A4E6DA3FE348}" dt="2021-02-19T06:51:16.959" v="120"/>
          <ac:spMkLst>
            <pc:docMk/>
            <pc:sldMk cId="4026701951" sldId="375"/>
            <ac:spMk id="9" creationId="{00000000-0000-0000-0000-000000000000}"/>
          </ac:spMkLst>
        </pc:spChg>
      </pc:sldChg>
      <pc:sldChg chg="modSp mod">
        <pc:chgData name="ナバーロ　タハール" userId="8b875554-2d1f-43a9-a6a1-b12d1fd63ca0" providerId="ADAL" clId="{11A500CB-8C9C-420C-9E5C-A4E6DA3FE348}" dt="2021-02-19T07:47:35.307" v="659" actId="20577"/>
        <pc:sldMkLst>
          <pc:docMk/>
          <pc:sldMk cId="2971134737" sldId="377"/>
        </pc:sldMkLst>
        <pc:spChg chg="mod">
          <ac:chgData name="ナバーロ　タハール" userId="8b875554-2d1f-43a9-a6a1-b12d1fd63ca0" providerId="ADAL" clId="{11A500CB-8C9C-420C-9E5C-A4E6DA3FE348}" dt="2021-02-19T06:52:31.085" v="124" actId="20577"/>
          <ac:spMkLst>
            <pc:docMk/>
            <pc:sldMk cId="2971134737" sldId="377"/>
            <ac:spMk id="3" creationId="{C425B89D-A1E0-4C76-ABC7-2D625A9AC0ED}"/>
          </ac:spMkLst>
        </pc:spChg>
        <pc:spChg chg="mod">
          <ac:chgData name="ナバーロ　タハール" userId="8b875554-2d1f-43a9-a6a1-b12d1fd63ca0" providerId="ADAL" clId="{11A500CB-8C9C-420C-9E5C-A4E6DA3FE348}" dt="2021-02-19T07:47:30.464" v="658" actId="27636"/>
          <ac:spMkLst>
            <pc:docMk/>
            <pc:sldMk cId="2971134737" sldId="377"/>
            <ac:spMk id="4" creationId="{00000000-0000-0000-0000-000000000000}"/>
          </ac:spMkLst>
        </pc:spChg>
        <pc:spChg chg="mod">
          <ac:chgData name="ナバーロ　タハール" userId="8b875554-2d1f-43a9-a6a1-b12d1fd63ca0" providerId="ADAL" clId="{11A500CB-8C9C-420C-9E5C-A4E6DA3FE348}" dt="2021-02-19T06:51:50.407" v="121"/>
          <ac:spMkLst>
            <pc:docMk/>
            <pc:sldMk cId="2971134737" sldId="377"/>
            <ac:spMk id="7" creationId="{00000000-0000-0000-0000-000000000000}"/>
          </ac:spMkLst>
        </pc:spChg>
        <pc:spChg chg="mod">
          <ac:chgData name="ナバーロ　タハール" userId="8b875554-2d1f-43a9-a6a1-b12d1fd63ca0" providerId="ADAL" clId="{11A500CB-8C9C-420C-9E5C-A4E6DA3FE348}" dt="2021-02-19T06:52:27.214" v="123"/>
          <ac:spMkLst>
            <pc:docMk/>
            <pc:sldMk cId="2971134737" sldId="377"/>
            <ac:spMk id="8" creationId="{00000000-0000-0000-0000-000000000000}"/>
          </ac:spMkLst>
        </pc:spChg>
        <pc:spChg chg="mod">
          <ac:chgData name="ナバーロ　タハール" userId="8b875554-2d1f-43a9-a6a1-b12d1fd63ca0" providerId="ADAL" clId="{11A500CB-8C9C-420C-9E5C-A4E6DA3FE348}" dt="2021-02-19T06:52:36.762" v="128" actId="20577"/>
          <ac:spMkLst>
            <pc:docMk/>
            <pc:sldMk cId="2971134737" sldId="377"/>
            <ac:spMk id="11" creationId="{00000000-0000-0000-0000-000000000000}"/>
          </ac:spMkLst>
        </pc:spChg>
        <pc:spChg chg="mod">
          <ac:chgData name="ナバーロ　タハール" userId="8b875554-2d1f-43a9-a6a1-b12d1fd63ca0" providerId="ADAL" clId="{11A500CB-8C9C-420C-9E5C-A4E6DA3FE348}" dt="2021-02-19T07:47:35.307" v="659" actId="20577"/>
          <ac:spMkLst>
            <pc:docMk/>
            <pc:sldMk cId="2971134737" sldId="377"/>
            <ac:spMk id="16" creationId="{A5B1BB8B-B300-4DE5-916B-C2F47964B3FB}"/>
          </ac:spMkLst>
        </pc:spChg>
        <pc:spChg chg="mod">
          <ac:chgData name="ナバーロ　タハール" userId="8b875554-2d1f-43a9-a6a1-b12d1fd63ca0" providerId="ADAL" clId="{11A500CB-8C9C-420C-9E5C-A4E6DA3FE348}" dt="2021-02-19T06:51:50.407" v="121"/>
          <ac:spMkLst>
            <pc:docMk/>
            <pc:sldMk cId="2971134737" sldId="377"/>
            <ac:spMk id="17" creationId="{D29684B9-2834-4DFD-9ACA-8CF0328631A6}"/>
          </ac:spMkLst>
        </pc:spChg>
        <pc:spChg chg="mod">
          <ac:chgData name="ナバーロ　タハール" userId="8b875554-2d1f-43a9-a6a1-b12d1fd63ca0" providerId="ADAL" clId="{11A500CB-8C9C-420C-9E5C-A4E6DA3FE348}" dt="2021-02-19T06:52:42.375" v="129" actId="20577"/>
          <ac:spMkLst>
            <pc:docMk/>
            <pc:sldMk cId="2971134737" sldId="377"/>
            <ac:spMk id="18" creationId="{89C24FD7-875E-48BF-B0B1-9F189E7FA6D2}"/>
          </ac:spMkLst>
        </pc:spChg>
        <pc:spChg chg="mod">
          <ac:chgData name="ナバーロ　タハール" userId="8b875554-2d1f-43a9-a6a1-b12d1fd63ca0" providerId="ADAL" clId="{11A500CB-8C9C-420C-9E5C-A4E6DA3FE348}" dt="2021-02-19T06:52:52.061" v="132" actId="121"/>
          <ac:spMkLst>
            <pc:docMk/>
            <pc:sldMk cId="2971134737" sldId="377"/>
            <ac:spMk id="19" creationId="{9230A27E-F210-47B6-ADA9-55331C236167}"/>
          </ac:spMkLst>
        </pc:spChg>
      </pc:sldChg>
      <pc:sldChg chg="modSp mod">
        <pc:chgData name="ナバーロ　タハール" userId="8b875554-2d1f-43a9-a6a1-b12d1fd63ca0" providerId="ADAL" clId="{11A500CB-8C9C-420C-9E5C-A4E6DA3FE348}" dt="2021-02-19T06:54:08.495" v="172" actId="20577"/>
        <pc:sldMkLst>
          <pc:docMk/>
          <pc:sldMk cId="3701540324" sldId="378"/>
        </pc:sldMkLst>
        <pc:spChg chg="mod">
          <ac:chgData name="ナバーロ　タハール" userId="8b875554-2d1f-43a9-a6a1-b12d1fd63ca0" providerId="ADAL" clId="{11A500CB-8C9C-420C-9E5C-A4E6DA3FE348}" dt="2021-02-19T06:54:08.495" v="172" actId="20577"/>
          <ac:spMkLst>
            <pc:docMk/>
            <pc:sldMk cId="3701540324" sldId="378"/>
            <ac:spMk id="7" creationId="{00000000-0000-0000-0000-000000000000}"/>
          </ac:spMkLst>
        </pc:spChg>
        <pc:spChg chg="mod">
          <ac:chgData name="ナバーロ　タハール" userId="8b875554-2d1f-43a9-a6a1-b12d1fd63ca0" providerId="ADAL" clId="{11A500CB-8C9C-420C-9E5C-A4E6DA3FE348}" dt="2021-02-19T06:53:52.211" v="158" actId="20577"/>
          <ac:spMkLst>
            <pc:docMk/>
            <pc:sldMk cId="3701540324" sldId="378"/>
            <ac:spMk id="16" creationId="{0F36CE2E-48C7-4F8D-A0EF-EA3E21E26161}"/>
          </ac:spMkLst>
        </pc:spChg>
        <pc:spChg chg="mod">
          <ac:chgData name="ナバーロ　タハール" userId="8b875554-2d1f-43a9-a6a1-b12d1fd63ca0" providerId="ADAL" clId="{11A500CB-8C9C-420C-9E5C-A4E6DA3FE348}" dt="2021-02-19T06:53:57.949" v="164" actId="20577"/>
          <ac:spMkLst>
            <pc:docMk/>
            <pc:sldMk cId="3701540324" sldId="378"/>
            <ac:spMk id="18" creationId="{04310EF1-A4E4-41AA-96AB-350D37FA0E4C}"/>
          </ac:spMkLst>
        </pc:spChg>
      </pc:sldChg>
      <pc:sldChg chg="modSp mod">
        <pc:chgData name="ナバーロ　タハール" userId="8b875554-2d1f-43a9-a6a1-b12d1fd63ca0" providerId="ADAL" clId="{11A500CB-8C9C-420C-9E5C-A4E6DA3FE348}" dt="2021-02-19T07:49:21.108" v="663" actId="20577"/>
        <pc:sldMkLst>
          <pc:docMk/>
          <pc:sldMk cId="1890462770" sldId="391"/>
        </pc:sldMkLst>
        <pc:spChg chg="mod">
          <ac:chgData name="ナバーロ　タハール" userId="8b875554-2d1f-43a9-a6a1-b12d1fd63ca0" providerId="ADAL" clId="{11A500CB-8C9C-420C-9E5C-A4E6DA3FE348}" dt="2021-02-19T07:49:21.108" v="663" actId="20577"/>
          <ac:spMkLst>
            <pc:docMk/>
            <pc:sldMk cId="1890462770" sldId="391"/>
            <ac:spMk id="9" creationId="{00000000-0000-0000-0000-000000000000}"/>
          </ac:spMkLst>
        </pc:spChg>
      </pc:sldChg>
      <pc:sldChg chg="modSp mod">
        <pc:chgData name="ナバーロ　タハール" userId="8b875554-2d1f-43a9-a6a1-b12d1fd63ca0" providerId="ADAL" clId="{11A500CB-8C9C-420C-9E5C-A4E6DA3FE348}" dt="2021-02-19T07:50:40.546" v="666"/>
        <pc:sldMkLst>
          <pc:docMk/>
          <pc:sldMk cId="977808416" sldId="394"/>
        </pc:sldMkLst>
        <pc:spChg chg="mod">
          <ac:chgData name="ナバーロ　タハール" userId="8b875554-2d1f-43a9-a6a1-b12d1fd63ca0" providerId="ADAL" clId="{11A500CB-8C9C-420C-9E5C-A4E6DA3FE348}" dt="2021-02-19T07:50:40.546" v="666"/>
          <ac:spMkLst>
            <pc:docMk/>
            <pc:sldMk cId="977808416" sldId="394"/>
            <ac:spMk id="4" creationId="{00000000-0000-0000-0000-000000000000}"/>
          </ac:spMkLst>
        </pc:spChg>
        <pc:spChg chg="mod">
          <ac:chgData name="ナバーロ　タハール" userId="8b875554-2d1f-43a9-a6a1-b12d1fd63ca0" providerId="ADAL" clId="{11A500CB-8C9C-420C-9E5C-A4E6DA3FE348}" dt="2021-02-19T07:01:51.216" v="268"/>
          <ac:spMkLst>
            <pc:docMk/>
            <pc:sldMk cId="977808416" sldId="394"/>
            <ac:spMk id="13" creationId="{00000000-0000-0000-0000-000000000000}"/>
          </ac:spMkLst>
        </pc:spChg>
        <pc:spChg chg="mod">
          <ac:chgData name="ナバーロ　タハール" userId="8b875554-2d1f-43a9-a6a1-b12d1fd63ca0" providerId="ADAL" clId="{11A500CB-8C9C-420C-9E5C-A4E6DA3FE348}" dt="2021-02-19T07:01:51.216" v="268"/>
          <ac:spMkLst>
            <pc:docMk/>
            <pc:sldMk cId="977808416" sldId="394"/>
            <ac:spMk id="18" creationId="{FE54923A-9E63-41E0-9FA4-A4AFB03AD2AA}"/>
          </ac:spMkLst>
        </pc:spChg>
        <pc:spChg chg="mod">
          <ac:chgData name="ナバーロ　タハール" userId="8b875554-2d1f-43a9-a6a1-b12d1fd63ca0" providerId="ADAL" clId="{11A500CB-8C9C-420C-9E5C-A4E6DA3FE348}" dt="2021-02-19T07:01:51.216" v="268"/>
          <ac:spMkLst>
            <pc:docMk/>
            <pc:sldMk cId="977808416" sldId="394"/>
            <ac:spMk id="22" creationId="{FD0E9935-2B12-4867-BC7B-957CCA06BC87}"/>
          </ac:spMkLst>
        </pc:spChg>
      </pc:sldChg>
      <pc:sldChg chg="modSp">
        <pc:chgData name="ナバーロ　タハール" userId="8b875554-2d1f-43a9-a6a1-b12d1fd63ca0" providerId="ADAL" clId="{11A500CB-8C9C-420C-9E5C-A4E6DA3FE348}" dt="2021-02-19T07:50:40.546" v="666"/>
        <pc:sldMkLst>
          <pc:docMk/>
          <pc:sldMk cId="59491779" sldId="395"/>
        </pc:sldMkLst>
        <pc:spChg chg="mod">
          <ac:chgData name="ナバーロ　タハール" userId="8b875554-2d1f-43a9-a6a1-b12d1fd63ca0" providerId="ADAL" clId="{11A500CB-8C9C-420C-9E5C-A4E6DA3FE348}" dt="2021-02-19T07:50:40.546" v="666"/>
          <ac:spMkLst>
            <pc:docMk/>
            <pc:sldMk cId="59491779" sldId="395"/>
            <ac:spMk id="4" creationId="{00000000-0000-0000-0000-000000000000}"/>
          </ac:spMkLst>
        </pc:spChg>
      </pc:sldChg>
      <pc:sldChg chg="modSp mod">
        <pc:chgData name="ナバーロ　タハール" userId="8b875554-2d1f-43a9-a6a1-b12d1fd63ca0" providerId="ADAL" clId="{11A500CB-8C9C-420C-9E5C-A4E6DA3FE348}" dt="2021-02-19T06:57:55.124" v="220" actId="20577"/>
        <pc:sldMkLst>
          <pc:docMk/>
          <pc:sldMk cId="3774563241" sldId="396"/>
        </pc:sldMkLst>
        <pc:spChg chg="mod">
          <ac:chgData name="ナバーロ　タハール" userId="8b875554-2d1f-43a9-a6a1-b12d1fd63ca0" providerId="ADAL" clId="{11A500CB-8C9C-420C-9E5C-A4E6DA3FE348}" dt="2021-02-19T06:57:45.340" v="212" actId="20577"/>
          <ac:spMkLst>
            <pc:docMk/>
            <pc:sldMk cId="3774563241" sldId="396"/>
            <ac:spMk id="4" creationId="{00000000-0000-0000-0000-000000000000}"/>
          </ac:spMkLst>
        </pc:spChg>
        <pc:spChg chg="mod">
          <ac:chgData name="ナバーロ　タハール" userId="8b875554-2d1f-43a9-a6a1-b12d1fd63ca0" providerId="ADAL" clId="{11A500CB-8C9C-420C-9E5C-A4E6DA3FE348}" dt="2021-02-19T06:57:55.124" v="220" actId="20577"/>
          <ac:spMkLst>
            <pc:docMk/>
            <pc:sldMk cId="3774563241" sldId="396"/>
            <ac:spMk id="14" creationId="{00000000-0000-0000-0000-000000000000}"/>
          </ac:spMkLst>
        </pc:spChg>
      </pc:sldChg>
      <pc:sldChg chg="modSp mod">
        <pc:chgData name="ナバーロ　タハール" userId="8b875554-2d1f-43a9-a6a1-b12d1fd63ca0" providerId="ADAL" clId="{11A500CB-8C9C-420C-9E5C-A4E6DA3FE348}" dt="2021-02-19T06:57:36.452" v="204" actId="6549"/>
        <pc:sldMkLst>
          <pc:docMk/>
          <pc:sldMk cId="3302971663" sldId="397"/>
        </pc:sldMkLst>
        <pc:spChg chg="mod">
          <ac:chgData name="ナバーロ　タハール" userId="8b875554-2d1f-43a9-a6a1-b12d1fd63ca0" providerId="ADAL" clId="{11A500CB-8C9C-420C-9E5C-A4E6DA3FE348}" dt="2021-02-19T06:57:36.452" v="204" actId="6549"/>
          <ac:spMkLst>
            <pc:docMk/>
            <pc:sldMk cId="3302971663" sldId="397"/>
            <ac:spMk id="4" creationId="{00000000-0000-0000-0000-000000000000}"/>
          </ac:spMkLst>
        </pc:spChg>
        <pc:spChg chg="mod">
          <ac:chgData name="ナバーロ　タハール" userId="8b875554-2d1f-43a9-a6a1-b12d1fd63ca0" providerId="ADAL" clId="{11A500CB-8C9C-420C-9E5C-A4E6DA3FE348}" dt="2021-02-19T06:43:31.440" v="92"/>
          <ac:spMkLst>
            <pc:docMk/>
            <pc:sldMk cId="3302971663" sldId="397"/>
            <ac:spMk id="12" creationId="{00000000-0000-0000-0000-000000000000}"/>
          </ac:spMkLst>
        </pc:spChg>
        <pc:spChg chg="mod">
          <ac:chgData name="ナバーロ　タハール" userId="8b875554-2d1f-43a9-a6a1-b12d1fd63ca0" providerId="ADAL" clId="{11A500CB-8C9C-420C-9E5C-A4E6DA3FE348}" dt="2021-02-19T06:43:31.440" v="92"/>
          <ac:spMkLst>
            <pc:docMk/>
            <pc:sldMk cId="3302971663" sldId="397"/>
            <ac:spMk id="16" creationId="{00000000-0000-0000-0000-000000000000}"/>
          </ac:spMkLst>
        </pc:spChg>
      </pc:sldChg>
      <pc:sldChg chg="modSp mod">
        <pc:chgData name="ナバーロ　タハール" userId="8b875554-2d1f-43a9-a6a1-b12d1fd63ca0" providerId="ADAL" clId="{11A500CB-8C9C-420C-9E5C-A4E6DA3FE348}" dt="2021-02-19T06:58:27.176" v="231" actId="20577"/>
        <pc:sldMkLst>
          <pc:docMk/>
          <pc:sldMk cId="4273341216" sldId="398"/>
        </pc:sldMkLst>
        <pc:spChg chg="mod">
          <ac:chgData name="ナバーロ　タハール" userId="8b875554-2d1f-43a9-a6a1-b12d1fd63ca0" providerId="ADAL" clId="{11A500CB-8C9C-420C-9E5C-A4E6DA3FE348}" dt="2021-02-19T06:58:17.084" v="222"/>
          <ac:spMkLst>
            <pc:docMk/>
            <pc:sldMk cId="4273341216" sldId="398"/>
            <ac:spMk id="4" creationId="{00000000-0000-0000-0000-000000000000}"/>
          </ac:spMkLst>
        </pc:spChg>
        <pc:spChg chg="mod">
          <ac:chgData name="ナバーロ　タハール" userId="8b875554-2d1f-43a9-a6a1-b12d1fd63ca0" providerId="ADAL" clId="{11A500CB-8C9C-420C-9E5C-A4E6DA3FE348}" dt="2021-02-19T06:58:27.176" v="231" actId="20577"/>
          <ac:spMkLst>
            <pc:docMk/>
            <pc:sldMk cId="4273341216" sldId="398"/>
            <ac:spMk id="14" creationId="{00000000-0000-0000-0000-000000000000}"/>
          </ac:spMkLst>
        </pc:spChg>
        <pc:spChg chg="mod">
          <ac:chgData name="ナバーロ　タハール" userId="8b875554-2d1f-43a9-a6a1-b12d1fd63ca0" providerId="ADAL" clId="{11A500CB-8C9C-420C-9E5C-A4E6DA3FE348}" dt="2021-02-19T06:58:17.084" v="222"/>
          <ac:spMkLst>
            <pc:docMk/>
            <pc:sldMk cId="4273341216" sldId="398"/>
            <ac:spMk id="15" creationId="{00000000-0000-0000-0000-000000000000}"/>
          </ac:spMkLst>
        </pc:spChg>
      </pc:sldChg>
      <pc:sldChg chg="modSp">
        <pc:chgData name="ナバーロ　タハール" userId="8b875554-2d1f-43a9-a6a1-b12d1fd63ca0" providerId="ADAL" clId="{11A500CB-8C9C-420C-9E5C-A4E6DA3FE348}" dt="2021-02-19T06:58:17.084" v="222"/>
        <pc:sldMkLst>
          <pc:docMk/>
          <pc:sldMk cId="3264585079" sldId="399"/>
        </pc:sldMkLst>
        <pc:spChg chg="mod">
          <ac:chgData name="ナバーロ　タハール" userId="8b875554-2d1f-43a9-a6a1-b12d1fd63ca0" providerId="ADAL" clId="{11A500CB-8C9C-420C-9E5C-A4E6DA3FE348}" dt="2021-02-19T06:58:17.084" v="222"/>
          <ac:spMkLst>
            <pc:docMk/>
            <pc:sldMk cId="3264585079" sldId="399"/>
            <ac:spMk id="4" creationId="{00000000-0000-0000-0000-000000000000}"/>
          </ac:spMkLst>
        </pc:spChg>
      </pc:sldChg>
      <pc:sldChg chg="modSp mod">
        <pc:chgData name="ナバーロ　タハール" userId="8b875554-2d1f-43a9-a6a1-b12d1fd63ca0" providerId="ADAL" clId="{11A500CB-8C9C-420C-9E5C-A4E6DA3FE348}" dt="2021-02-19T07:51:44.034" v="673" actId="20577"/>
        <pc:sldMkLst>
          <pc:docMk/>
          <pc:sldMk cId="1401521362" sldId="400"/>
        </pc:sldMkLst>
        <pc:spChg chg="mod">
          <ac:chgData name="ナバーロ　タハール" userId="8b875554-2d1f-43a9-a6a1-b12d1fd63ca0" providerId="ADAL" clId="{11A500CB-8C9C-420C-9E5C-A4E6DA3FE348}" dt="2021-02-19T07:51:44.034" v="673" actId="20577"/>
          <ac:spMkLst>
            <pc:docMk/>
            <pc:sldMk cId="1401521362" sldId="400"/>
            <ac:spMk id="4" creationId="{00000000-0000-0000-0000-000000000000}"/>
          </ac:spMkLst>
        </pc:spChg>
        <pc:spChg chg="mod">
          <ac:chgData name="ナバーロ　タハール" userId="8b875554-2d1f-43a9-a6a1-b12d1fd63ca0" providerId="ADAL" clId="{11A500CB-8C9C-420C-9E5C-A4E6DA3FE348}" dt="2021-02-19T07:02:44.439" v="272"/>
          <ac:spMkLst>
            <pc:docMk/>
            <pc:sldMk cId="1401521362" sldId="400"/>
            <ac:spMk id="12" creationId="{00000000-0000-0000-0000-000000000000}"/>
          </ac:spMkLst>
        </pc:spChg>
      </pc:sldChg>
      <pc:sldChg chg="modSp mod">
        <pc:chgData name="ナバーロ　タハール" userId="8b875554-2d1f-43a9-a6a1-b12d1fd63ca0" providerId="ADAL" clId="{11A500CB-8C9C-420C-9E5C-A4E6DA3FE348}" dt="2021-02-19T07:51:40.214" v="672" actId="20577"/>
        <pc:sldMkLst>
          <pc:docMk/>
          <pc:sldMk cId="3107992019" sldId="401"/>
        </pc:sldMkLst>
        <pc:spChg chg="mod">
          <ac:chgData name="ナバーロ　タハール" userId="8b875554-2d1f-43a9-a6a1-b12d1fd63ca0" providerId="ADAL" clId="{11A500CB-8C9C-420C-9E5C-A4E6DA3FE348}" dt="2021-02-19T07:51:40.214" v="672" actId="20577"/>
          <ac:spMkLst>
            <pc:docMk/>
            <pc:sldMk cId="3107992019" sldId="401"/>
            <ac:spMk id="4" creationId="{00000000-0000-0000-0000-000000000000}"/>
          </ac:spMkLst>
        </pc:spChg>
        <pc:spChg chg="mod">
          <ac:chgData name="ナバーロ　タハール" userId="8b875554-2d1f-43a9-a6a1-b12d1fd63ca0" providerId="ADAL" clId="{11A500CB-8C9C-420C-9E5C-A4E6DA3FE348}" dt="2021-02-19T06:41:44.785" v="78"/>
          <ac:spMkLst>
            <pc:docMk/>
            <pc:sldMk cId="3107992019" sldId="401"/>
            <ac:spMk id="14" creationId="{00000000-0000-0000-0000-000000000000}"/>
          </ac:spMkLst>
        </pc:spChg>
      </pc:sldChg>
      <pc:sldChg chg="modSp mod">
        <pc:chgData name="ナバーロ　タハール" userId="8b875554-2d1f-43a9-a6a1-b12d1fd63ca0" providerId="ADAL" clId="{11A500CB-8C9C-420C-9E5C-A4E6DA3FE348}" dt="2021-02-19T07:51:15.193" v="669" actId="20577"/>
        <pc:sldMkLst>
          <pc:docMk/>
          <pc:sldMk cId="2683067529" sldId="402"/>
        </pc:sldMkLst>
        <pc:spChg chg="mod">
          <ac:chgData name="ナバーロ　タハール" userId="8b875554-2d1f-43a9-a6a1-b12d1fd63ca0" providerId="ADAL" clId="{11A500CB-8C9C-420C-9E5C-A4E6DA3FE348}" dt="2021-02-19T07:51:15.193" v="669" actId="20577"/>
          <ac:spMkLst>
            <pc:docMk/>
            <pc:sldMk cId="2683067529" sldId="402"/>
            <ac:spMk id="4" creationId="{00000000-0000-0000-0000-000000000000}"/>
          </ac:spMkLst>
        </pc:spChg>
      </pc:sldChg>
      <pc:sldChg chg="modSp mod">
        <pc:chgData name="ナバーロ　タハール" userId="8b875554-2d1f-43a9-a6a1-b12d1fd63ca0" providerId="ADAL" clId="{11A500CB-8C9C-420C-9E5C-A4E6DA3FE348}" dt="2021-02-19T07:03:04.184" v="274" actId="20577"/>
        <pc:sldMkLst>
          <pc:docMk/>
          <pc:sldMk cId="4175877792" sldId="403"/>
        </pc:sldMkLst>
        <pc:spChg chg="mod">
          <ac:chgData name="ナバーロ　タハール" userId="8b875554-2d1f-43a9-a6a1-b12d1fd63ca0" providerId="ADAL" clId="{11A500CB-8C9C-420C-9E5C-A4E6DA3FE348}" dt="2021-02-19T07:03:04.184" v="274" actId="20577"/>
          <ac:spMkLst>
            <pc:docMk/>
            <pc:sldMk cId="4175877792" sldId="403"/>
            <ac:spMk id="4" creationId="{00000000-0000-0000-0000-000000000000}"/>
          </ac:spMkLst>
        </pc:spChg>
      </pc:sldChg>
      <pc:sldChg chg="modSp">
        <pc:chgData name="ナバーロ　タハール" userId="8b875554-2d1f-43a9-a6a1-b12d1fd63ca0" providerId="ADAL" clId="{11A500CB-8C9C-420C-9E5C-A4E6DA3FE348}" dt="2021-02-19T07:02:44.439" v="272"/>
        <pc:sldMkLst>
          <pc:docMk/>
          <pc:sldMk cId="845671330" sldId="404"/>
        </pc:sldMkLst>
        <pc:spChg chg="mod">
          <ac:chgData name="ナバーロ　タハール" userId="8b875554-2d1f-43a9-a6a1-b12d1fd63ca0" providerId="ADAL" clId="{11A500CB-8C9C-420C-9E5C-A4E6DA3FE348}" dt="2021-02-19T07:02:44.439" v="272"/>
          <ac:spMkLst>
            <pc:docMk/>
            <pc:sldMk cId="845671330" sldId="404"/>
            <ac:spMk id="9" creationId="{00000000-0000-0000-0000-000000000000}"/>
          </ac:spMkLst>
        </pc:spChg>
      </pc:sldChg>
      <pc:sldChg chg="modSp mod">
        <pc:chgData name="ナバーロ　タハール" userId="8b875554-2d1f-43a9-a6a1-b12d1fd63ca0" providerId="ADAL" clId="{11A500CB-8C9C-420C-9E5C-A4E6DA3FE348}" dt="2021-02-19T06:43:31.440" v="92"/>
        <pc:sldMkLst>
          <pc:docMk/>
          <pc:sldMk cId="2675091541" sldId="405"/>
        </pc:sldMkLst>
        <pc:spChg chg="mod">
          <ac:chgData name="ナバーロ　タハール" userId="8b875554-2d1f-43a9-a6a1-b12d1fd63ca0" providerId="ADAL" clId="{11A500CB-8C9C-420C-9E5C-A4E6DA3FE348}" dt="2021-02-19T06:43:13.604" v="90" actId="27636"/>
          <ac:spMkLst>
            <pc:docMk/>
            <pc:sldMk cId="2675091541" sldId="405"/>
            <ac:spMk id="4" creationId="{00000000-0000-0000-0000-000000000000}"/>
          </ac:spMkLst>
        </pc:spChg>
        <pc:spChg chg="mod">
          <ac:chgData name="ナバーロ　タハール" userId="8b875554-2d1f-43a9-a6a1-b12d1fd63ca0" providerId="ADAL" clId="{11A500CB-8C9C-420C-9E5C-A4E6DA3FE348}" dt="2021-02-19T06:43:31.440" v="92"/>
          <ac:spMkLst>
            <pc:docMk/>
            <pc:sldMk cId="2675091541" sldId="405"/>
            <ac:spMk id="11" creationId="{00000000-0000-0000-0000-000000000000}"/>
          </ac:spMkLst>
        </pc:spChg>
        <pc:spChg chg="mod">
          <ac:chgData name="ナバーロ　タハール" userId="8b875554-2d1f-43a9-a6a1-b12d1fd63ca0" providerId="ADAL" clId="{11A500CB-8C9C-420C-9E5C-A4E6DA3FE348}" dt="2021-02-19T06:43:31.440" v="92"/>
          <ac:spMkLst>
            <pc:docMk/>
            <pc:sldMk cId="2675091541" sldId="405"/>
            <ac:spMk id="12" creationId="{00000000-0000-0000-0000-000000000000}"/>
          </ac:spMkLst>
        </pc:spChg>
      </pc:sldChg>
      <pc:sldChg chg="modSp mod">
        <pc:chgData name="ナバーロ　タハール" userId="8b875554-2d1f-43a9-a6a1-b12d1fd63ca0" providerId="ADAL" clId="{11A500CB-8C9C-420C-9E5C-A4E6DA3FE348}" dt="2021-02-19T07:02:19.186" v="271"/>
        <pc:sldMkLst>
          <pc:docMk/>
          <pc:sldMk cId="1636015143" sldId="406"/>
        </pc:sldMkLst>
        <pc:spChg chg="mod">
          <ac:chgData name="ナバーロ　タハール" userId="8b875554-2d1f-43a9-a6a1-b12d1fd63ca0" providerId="ADAL" clId="{11A500CB-8C9C-420C-9E5C-A4E6DA3FE348}" dt="2021-02-19T06:43:13.630" v="91" actId="27636"/>
          <ac:spMkLst>
            <pc:docMk/>
            <pc:sldMk cId="1636015143" sldId="406"/>
            <ac:spMk id="4" creationId="{00000000-0000-0000-0000-000000000000}"/>
          </ac:spMkLst>
        </pc:spChg>
        <pc:spChg chg="mod">
          <ac:chgData name="ナバーロ　タハール" userId="8b875554-2d1f-43a9-a6a1-b12d1fd63ca0" providerId="ADAL" clId="{11A500CB-8C9C-420C-9E5C-A4E6DA3FE348}" dt="2021-02-19T07:02:19.186" v="271"/>
          <ac:spMkLst>
            <pc:docMk/>
            <pc:sldMk cId="1636015143" sldId="406"/>
            <ac:spMk id="14" creationId="{00000000-0000-0000-0000-000000000000}"/>
          </ac:spMkLst>
        </pc:spChg>
      </pc:sldChg>
      <pc:sldChg chg="modSp mod">
        <pc:chgData name="ナバーロ　タハール" userId="8b875554-2d1f-43a9-a6a1-b12d1fd63ca0" providerId="ADAL" clId="{11A500CB-8C9C-420C-9E5C-A4E6DA3FE348}" dt="2021-02-19T07:04:00.735" v="277"/>
        <pc:sldMkLst>
          <pc:docMk/>
          <pc:sldMk cId="453964634" sldId="407"/>
        </pc:sldMkLst>
        <pc:spChg chg="mod">
          <ac:chgData name="ナバーロ　タハール" userId="8b875554-2d1f-43a9-a6a1-b12d1fd63ca0" providerId="ADAL" clId="{11A500CB-8C9C-420C-9E5C-A4E6DA3FE348}" dt="2021-02-19T06:48:17.346" v="106"/>
          <ac:spMkLst>
            <pc:docMk/>
            <pc:sldMk cId="453964634" sldId="407"/>
            <ac:spMk id="2" creationId="{1A2826A7-1949-48CE-853B-9A3E39E25763}"/>
          </ac:spMkLst>
        </pc:spChg>
        <pc:spChg chg="mod">
          <ac:chgData name="ナバーロ　タハール" userId="8b875554-2d1f-43a9-a6a1-b12d1fd63ca0" providerId="ADAL" clId="{11A500CB-8C9C-420C-9E5C-A4E6DA3FE348}" dt="2021-02-19T07:04:00.735" v="277"/>
          <ac:spMkLst>
            <pc:docMk/>
            <pc:sldMk cId="453964634" sldId="407"/>
            <ac:spMk id="4" creationId="{00000000-0000-0000-0000-000000000000}"/>
          </ac:spMkLst>
        </pc:spChg>
        <pc:spChg chg="mod">
          <ac:chgData name="ナバーロ　タハール" userId="8b875554-2d1f-43a9-a6a1-b12d1fd63ca0" providerId="ADAL" clId="{11A500CB-8C9C-420C-9E5C-A4E6DA3FE348}" dt="2021-02-19T06:45:22.723" v="99"/>
          <ac:spMkLst>
            <pc:docMk/>
            <pc:sldMk cId="453964634" sldId="407"/>
            <ac:spMk id="15" creationId="{255D244E-14C4-4906-9D6F-B70CCB56BD2D}"/>
          </ac:spMkLst>
        </pc:spChg>
        <pc:spChg chg="mod">
          <ac:chgData name="ナバーロ　タハール" userId="8b875554-2d1f-43a9-a6a1-b12d1fd63ca0" providerId="ADAL" clId="{11A500CB-8C9C-420C-9E5C-A4E6DA3FE348}" dt="2021-02-19T06:45:51.490" v="100"/>
          <ac:spMkLst>
            <pc:docMk/>
            <pc:sldMk cId="453964634" sldId="407"/>
            <ac:spMk id="16" creationId="{AF71550A-7C58-4FE6-807D-A32FD2F2BCAB}"/>
          </ac:spMkLst>
        </pc:spChg>
        <pc:spChg chg="mod">
          <ac:chgData name="ナバーロ　タハール" userId="8b875554-2d1f-43a9-a6a1-b12d1fd63ca0" providerId="ADAL" clId="{11A500CB-8C9C-420C-9E5C-A4E6DA3FE348}" dt="2021-02-19T07:03:36.504" v="276" actId="20577"/>
          <ac:spMkLst>
            <pc:docMk/>
            <pc:sldMk cId="453964634" sldId="407"/>
            <ac:spMk id="22" creationId="{DC071C60-F086-4789-A4E3-18DA204FFD09}"/>
          </ac:spMkLst>
        </pc:spChg>
      </pc:sldChg>
      <pc:sldChg chg="modSp mod">
        <pc:chgData name="ナバーロ　タハール" userId="8b875554-2d1f-43a9-a6a1-b12d1fd63ca0" providerId="ADAL" clId="{11A500CB-8C9C-420C-9E5C-A4E6DA3FE348}" dt="2021-02-19T07:46:50.835" v="646"/>
        <pc:sldMkLst>
          <pc:docMk/>
          <pc:sldMk cId="211588140" sldId="408"/>
        </pc:sldMkLst>
        <pc:spChg chg="mod">
          <ac:chgData name="ナバーロ　タハール" userId="8b875554-2d1f-43a9-a6a1-b12d1fd63ca0" providerId="ADAL" clId="{11A500CB-8C9C-420C-9E5C-A4E6DA3FE348}" dt="2021-02-19T07:46:50.835" v="646"/>
          <ac:spMkLst>
            <pc:docMk/>
            <pc:sldMk cId="211588140" sldId="408"/>
            <ac:spMk id="4" creationId="{00000000-0000-0000-0000-000000000000}"/>
          </ac:spMkLst>
        </pc:spChg>
      </pc:sldChg>
      <pc:sldChg chg="modSp mod">
        <pc:chgData name="ナバーロ　タハール" userId="8b875554-2d1f-43a9-a6a1-b12d1fd63ca0" providerId="ADAL" clId="{11A500CB-8C9C-420C-9E5C-A4E6DA3FE348}" dt="2021-02-19T07:04:27.524" v="281"/>
        <pc:sldMkLst>
          <pc:docMk/>
          <pc:sldMk cId="3417403815" sldId="409"/>
        </pc:sldMkLst>
        <pc:spChg chg="mod">
          <ac:chgData name="ナバーロ　タハール" userId="8b875554-2d1f-43a9-a6a1-b12d1fd63ca0" providerId="ADAL" clId="{11A500CB-8C9C-420C-9E5C-A4E6DA3FE348}" dt="2021-02-19T07:04:13.101" v="280" actId="20577"/>
          <ac:spMkLst>
            <pc:docMk/>
            <pc:sldMk cId="3417403815" sldId="409"/>
            <ac:spMk id="4" creationId="{00000000-0000-0000-0000-000000000000}"/>
          </ac:spMkLst>
        </pc:spChg>
        <pc:spChg chg="mod">
          <ac:chgData name="ナバーロ　タハール" userId="8b875554-2d1f-43a9-a6a1-b12d1fd63ca0" providerId="ADAL" clId="{11A500CB-8C9C-420C-9E5C-A4E6DA3FE348}" dt="2021-02-19T07:04:27.524" v="281"/>
          <ac:spMkLst>
            <pc:docMk/>
            <pc:sldMk cId="3417403815" sldId="409"/>
            <ac:spMk id="14" creationId="{00000000-0000-0000-0000-000000000000}"/>
          </ac:spMkLst>
        </pc:spChg>
      </pc:sldChg>
      <pc:sldChg chg="modSp">
        <pc:chgData name="ナバーロ　タハール" userId="8b875554-2d1f-43a9-a6a1-b12d1fd63ca0" providerId="ADAL" clId="{11A500CB-8C9C-420C-9E5C-A4E6DA3FE348}" dt="2021-02-19T07:02:19.186" v="271"/>
        <pc:sldMkLst>
          <pc:docMk/>
          <pc:sldMk cId="4026523730" sldId="410"/>
        </pc:sldMkLst>
        <pc:spChg chg="mod">
          <ac:chgData name="ナバーロ　タハール" userId="8b875554-2d1f-43a9-a6a1-b12d1fd63ca0" providerId="ADAL" clId="{11A500CB-8C9C-420C-9E5C-A4E6DA3FE348}" dt="2021-02-19T07:02:19.186" v="271"/>
          <ac:spMkLst>
            <pc:docMk/>
            <pc:sldMk cId="4026523730" sldId="410"/>
            <ac:spMk id="9" creationId="{00000000-0000-0000-0000-000000000000}"/>
          </ac:spMkLst>
        </pc:spChg>
      </pc:sldChg>
      <pc:sldChg chg="modSp mod">
        <pc:chgData name="ナバーロ　タハール" userId="8b875554-2d1f-43a9-a6a1-b12d1fd63ca0" providerId="ADAL" clId="{11A500CB-8C9C-420C-9E5C-A4E6DA3FE348}" dt="2021-02-19T07:52:17.938" v="676" actId="20577"/>
        <pc:sldMkLst>
          <pc:docMk/>
          <pc:sldMk cId="2035839695" sldId="411"/>
        </pc:sldMkLst>
        <pc:spChg chg="mod">
          <ac:chgData name="ナバーロ　タハール" userId="8b875554-2d1f-43a9-a6a1-b12d1fd63ca0" providerId="ADAL" clId="{11A500CB-8C9C-420C-9E5C-A4E6DA3FE348}" dt="2021-02-19T07:05:12.761" v="283"/>
          <ac:spMkLst>
            <pc:docMk/>
            <pc:sldMk cId="2035839695" sldId="411"/>
            <ac:spMk id="4" creationId="{00000000-0000-0000-0000-000000000000}"/>
          </ac:spMkLst>
        </pc:spChg>
        <pc:spChg chg="mod">
          <ac:chgData name="ナバーロ　タハール" userId="8b875554-2d1f-43a9-a6a1-b12d1fd63ca0" providerId="ADAL" clId="{11A500CB-8C9C-420C-9E5C-A4E6DA3FE348}" dt="2021-02-19T07:52:17.938" v="676" actId="20577"/>
          <ac:spMkLst>
            <pc:docMk/>
            <pc:sldMk cId="2035839695" sldId="411"/>
            <ac:spMk id="20" creationId="{00000000-0000-0000-0000-000000000000}"/>
          </ac:spMkLst>
        </pc:spChg>
      </pc:sldChg>
      <pc:sldChg chg="modSp mod">
        <pc:chgData name="ナバーロ　タハール" userId="8b875554-2d1f-43a9-a6a1-b12d1fd63ca0" providerId="ADAL" clId="{11A500CB-8C9C-420C-9E5C-A4E6DA3FE348}" dt="2021-02-19T07:05:56.138" v="312" actId="20577"/>
        <pc:sldMkLst>
          <pc:docMk/>
          <pc:sldMk cId="4147954351" sldId="412"/>
        </pc:sldMkLst>
        <pc:spChg chg="mod">
          <ac:chgData name="ナバーロ　タハール" userId="8b875554-2d1f-43a9-a6a1-b12d1fd63ca0" providerId="ADAL" clId="{11A500CB-8C9C-420C-9E5C-A4E6DA3FE348}" dt="2021-02-19T07:05:12.761" v="283"/>
          <ac:spMkLst>
            <pc:docMk/>
            <pc:sldMk cId="4147954351" sldId="412"/>
            <ac:spMk id="4" creationId="{00000000-0000-0000-0000-000000000000}"/>
          </ac:spMkLst>
        </pc:spChg>
        <pc:spChg chg="mod">
          <ac:chgData name="ナバーロ　タハール" userId="8b875554-2d1f-43a9-a6a1-b12d1fd63ca0" providerId="ADAL" clId="{11A500CB-8C9C-420C-9E5C-A4E6DA3FE348}" dt="2021-02-19T07:05:56.138" v="312" actId="20577"/>
          <ac:spMkLst>
            <pc:docMk/>
            <pc:sldMk cId="4147954351" sldId="412"/>
            <ac:spMk id="13" creationId="{00000000-0000-0000-0000-000000000000}"/>
          </ac:spMkLst>
        </pc:spChg>
        <pc:spChg chg="mod">
          <ac:chgData name="ナバーロ　タハール" userId="8b875554-2d1f-43a9-a6a1-b12d1fd63ca0" providerId="ADAL" clId="{11A500CB-8C9C-420C-9E5C-A4E6DA3FE348}" dt="2021-02-19T07:05:46.668" v="285" actId="20577"/>
          <ac:spMkLst>
            <pc:docMk/>
            <pc:sldMk cId="4147954351" sldId="412"/>
            <ac:spMk id="14" creationId="{00000000-0000-0000-0000-000000000000}"/>
          </ac:spMkLst>
        </pc:spChg>
      </pc:sldChg>
      <pc:sldChg chg="modSp">
        <pc:chgData name="ナバーロ　タハール" userId="8b875554-2d1f-43a9-a6a1-b12d1fd63ca0" providerId="ADAL" clId="{11A500CB-8C9C-420C-9E5C-A4E6DA3FE348}" dt="2021-02-19T07:05:12.761" v="283"/>
        <pc:sldMkLst>
          <pc:docMk/>
          <pc:sldMk cId="637540749" sldId="413"/>
        </pc:sldMkLst>
        <pc:spChg chg="mod">
          <ac:chgData name="ナバーロ　タハール" userId="8b875554-2d1f-43a9-a6a1-b12d1fd63ca0" providerId="ADAL" clId="{11A500CB-8C9C-420C-9E5C-A4E6DA3FE348}" dt="2021-02-19T07:05:12.761" v="283"/>
          <ac:spMkLst>
            <pc:docMk/>
            <pc:sldMk cId="637540749" sldId="413"/>
            <ac:spMk id="4" creationId="{00000000-0000-0000-0000-000000000000}"/>
          </ac:spMkLst>
        </pc:spChg>
      </pc:sldChg>
      <pc:sldChg chg="modSp">
        <pc:chgData name="ナバーロ　タハール" userId="8b875554-2d1f-43a9-a6a1-b12d1fd63ca0" providerId="ADAL" clId="{11A500CB-8C9C-420C-9E5C-A4E6DA3FE348}" dt="2021-02-19T07:46:50.835" v="646"/>
        <pc:sldMkLst>
          <pc:docMk/>
          <pc:sldMk cId="2506503382" sldId="414"/>
        </pc:sldMkLst>
        <pc:spChg chg="mod">
          <ac:chgData name="ナバーロ　タハール" userId="8b875554-2d1f-43a9-a6a1-b12d1fd63ca0" providerId="ADAL" clId="{11A500CB-8C9C-420C-9E5C-A4E6DA3FE348}" dt="2021-02-19T07:46:50.835" v="646"/>
          <ac:spMkLst>
            <pc:docMk/>
            <pc:sldMk cId="2506503382" sldId="414"/>
            <ac:spMk id="4" creationId="{00000000-0000-0000-0000-000000000000}"/>
          </ac:spMkLst>
        </pc:spChg>
      </pc:sldChg>
      <pc:sldChg chg="addSp modSp mod">
        <pc:chgData name="ナバーロ　タハール" userId="8b875554-2d1f-43a9-a6a1-b12d1fd63ca0" providerId="ADAL" clId="{11A500CB-8C9C-420C-9E5C-A4E6DA3FE348}" dt="2021-02-19T07:16:31.014" v="411" actId="404"/>
        <pc:sldMkLst>
          <pc:docMk/>
          <pc:sldMk cId="2815652257" sldId="415"/>
        </pc:sldMkLst>
        <pc:spChg chg="mod">
          <ac:chgData name="ナバーロ　タハール" userId="8b875554-2d1f-43a9-a6a1-b12d1fd63ca0" providerId="ADAL" clId="{11A500CB-8C9C-420C-9E5C-A4E6DA3FE348}" dt="2021-02-19T07:07:01.368" v="319" actId="20577"/>
          <ac:spMkLst>
            <pc:docMk/>
            <pc:sldMk cId="2815652257" sldId="415"/>
            <ac:spMk id="4" creationId="{00000000-0000-0000-0000-000000000000}"/>
          </ac:spMkLst>
        </pc:spChg>
        <pc:spChg chg="add mod">
          <ac:chgData name="ナバーロ　タハール" userId="8b875554-2d1f-43a9-a6a1-b12d1fd63ca0" providerId="ADAL" clId="{11A500CB-8C9C-420C-9E5C-A4E6DA3FE348}" dt="2021-02-19T07:16:31.014" v="411" actId="404"/>
          <ac:spMkLst>
            <pc:docMk/>
            <pc:sldMk cId="2815652257" sldId="415"/>
            <ac:spMk id="5" creationId="{FE2FEBE0-1052-4C82-9CE9-AF184E594E74}"/>
          </ac:spMkLst>
        </pc:spChg>
        <pc:spChg chg="mod">
          <ac:chgData name="ナバーロ　タハール" userId="8b875554-2d1f-43a9-a6a1-b12d1fd63ca0" providerId="ADAL" clId="{11A500CB-8C9C-420C-9E5C-A4E6DA3FE348}" dt="2021-02-19T07:06:55.198" v="317" actId="20577"/>
          <ac:spMkLst>
            <pc:docMk/>
            <pc:sldMk cId="2815652257" sldId="415"/>
            <ac:spMk id="17" creationId="{00000000-0000-0000-0000-000000000000}"/>
          </ac:spMkLst>
        </pc:spChg>
      </pc:sldChg>
      <pc:sldChg chg="modSp mod">
        <pc:chgData name="ナバーロ　タハール" userId="8b875554-2d1f-43a9-a6a1-b12d1fd63ca0" providerId="ADAL" clId="{11A500CB-8C9C-420C-9E5C-A4E6DA3FE348}" dt="2021-02-19T07:46:50.835" v="646"/>
        <pc:sldMkLst>
          <pc:docMk/>
          <pc:sldMk cId="1895280805" sldId="416"/>
        </pc:sldMkLst>
        <pc:spChg chg="mod">
          <ac:chgData name="ナバーロ　タハール" userId="8b875554-2d1f-43a9-a6a1-b12d1fd63ca0" providerId="ADAL" clId="{11A500CB-8C9C-420C-9E5C-A4E6DA3FE348}" dt="2021-02-19T07:12:53.456" v="379" actId="20577"/>
          <ac:spMkLst>
            <pc:docMk/>
            <pc:sldMk cId="1895280805" sldId="416"/>
            <ac:spMk id="4" creationId="{00000000-0000-0000-0000-000000000000}"/>
          </ac:spMkLst>
        </pc:spChg>
        <pc:spChg chg="mod">
          <ac:chgData name="ナバーロ　タハール" userId="8b875554-2d1f-43a9-a6a1-b12d1fd63ca0" providerId="ADAL" clId="{11A500CB-8C9C-420C-9E5C-A4E6DA3FE348}" dt="2021-02-19T07:46:50.835" v="646"/>
          <ac:spMkLst>
            <pc:docMk/>
            <pc:sldMk cId="1895280805" sldId="416"/>
            <ac:spMk id="24" creationId="{00000000-0000-0000-0000-000000000000}"/>
          </ac:spMkLst>
        </pc:spChg>
      </pc:sldChg>
      <pc:sldChg chg="modSp">
        <pc:chgData name="ナバーロ　タハール" userId="8b875554-2d1f-43a9-a6a1-b12d1fd63ca0" providerId="ADAL" clId="{11A500CB-8C9C-420C-9E5C-A4E6DA3FE348}" dt="2021-02-19T06:43:31.440" v="92"/>
        <pc:sldMkLst>
          <pc:docMk/>
          <pc:sldMk cId="1427262568" sldId="419"/>
        </pc:sldMkLst>
        <pc:spChg chg="mod">
          <ac:chgData name="ナバーロ　タハール" userId="8b875554-2d1f-43a9-a6a1-b12d1fd63ca0" providerId="ADAL" clId="{11A500CB-8C9C-420C-9E5C-A4E6DA3FE348}" dt="2021-02-19T06:43:31.440" v="92"/>
          <ac:spMkLst>
            <pc:docMk/>
            <pc:sldMk cId="1427262568" sldId="419"/>
            <ac:spMk id="9" creationId="{00000000-0000-0000-0000-000000000000}"/>
          </ac:spMkLst>
        </pc:spChg>
      </pc:sldChg>
      <pc:sldChg chg="modSp">
        <pc:chgData name="ナバーロ　タハール" userId="8b875554-2d1f-43a9-a6a1-b12d1fd63ca0" providerId="ADAL" clId="{11A500CB-8C9C-420C-9E5C-A4E6DA3FE348}" dt="2021-02-19T07:46:50.835" v="646"/>
        <pc:sldMkLst>
          <pc:docMk/>
          <pc:sldMk cId="3502839621" sldId="420"/>
        </pc:sldMkLst>
        <pc:spChg chg="mod">
          <ac:chgData name="ナバーロ　タハール" userId="8b875554-2d1f-43a9-a6a1-b12d1fd63ca0" providerId="ADAL" clId="{11A500CB-8C9C-420C-9E5C-A4E6DA3FE348}" dt="2021-02-19T07:46:50.835" v="646"/>
          <ac:spMkLst>
            <pc:docMk/>
            <pc:sldMk cId="3502839621" sldId="420"/>
            <ac:spMk id="17" creationId="{00000000-0000-0000-0000-000000000000}"/>
          </ac:spMkLst>
        </pc:spChg>
      </pc:sldChg>
      <pc:sldChg chg="modSp mod">
        <pc:chgData name="ナバーロ　タハール" userId="8b875554-2d1f-43a9-a6a1-b12d1fd63ca0" providerId="ADAL" clId="{11A500CB-8C9C-420C-9E5C-A4E6DA3FE348}" dt="2021-02-19T07:11:48.512" v="370" actId="20577"/>
        <pc:sldMkLst>
          <pc:docMk/>
          <pc:sldMk cId="415257815" sldId="422"/>
        </pc:sldMkLst>
        <pc:spChg chg="mod">
          <ac:chgData name="ナバーロ　タハール" userId="8b875554-2d1f-43a9-a6a1-b12d1fd63ca0" providerId="ADAL" clId="{11A500CB-8C9C-420C-9E5C-A4E6DA3FE348}" dt="2021-02-19T07:11:48.512" v="370" actId="20577"/>
          <ac:spMkLst>
            <pc:docMk/>
            <pc:sldMk cId="415257815" sldId="422"/>
            <ac:spMk id="9" creationId="{00000000-0000-0000-0000-000000000000}"/>
          </ac:spMkLst>
        </pc:spChg>
      </pc:sldChg>
      <pc:sldChg chg="modSp">
        <pc:chgData name="ナバーロ　タハール" userId="8b875554-2d1f-43a9-a6a1-b12d1fd63ca0" providerId="ADAL" clId="{11A500CB-8C9C-420C-9E5C-A4E6DA3FE348}" dt="2021-02-19T07:01:51.216" v="268"/>
        <pc:sldMkLst>
          <pc:docMk/>
          <pc:sldMk cId="3420582447" sldId="423"/>
        </pc:sldMkLst>
        <pc:spChg chg="mod">
          <ac:chgData name="ナバーロ　タハール" userId="8b875554-2d1f-43a9-a6a1-b12d1fd63ca0" providerId="ADAL" clId="{11A500CB-8C9C-420C-9E5C-A4E6DA3FE348}" dt="2021-02-19T07:01:51.216" v="268"/>
          <ac:spMkLst>
            <pc:docMk/>
            <pc:sldMk cId="3420582447" sldId="423"/>
            <ac:spMk id="14" creationId="{25266FE6-C23B-4385-AC3A-EA0018E6C48C}"/>
          </ac:spMkLst>
        </pc:spChg>
      </pc:sldChg>
      <pc:sldChg chg="modSp mod">
        <pc:chgData name="ナバーロ　タハール" userId="8b875554-2d1f-43a9-a6a1-b12d1fd63ca0" providerId="ADAL" clId="{11A500CB-8C9C-420C-9E5C-A4E6DA3FE348}" dt="2021-02-19T07:24:01.957" v="533" actId="404"/>
        <pc:sldMkLst>
          <pc:docMk/>
          <pc:sldMk cId="3552604919" sldId="426"/>
        </pc:sldMkLst>
        <pc:spChg chg="mod">
          <ac:chgData name="ナバーロ　タハール" userId="8b875554-2d1f-43a9-a6a1-b12d1fd63ca0" providerId="ADAL" clId="{11A500CB-8C9C-420C-9E5C-A4E6DA3FE348}" dt="2021-02-19T07:24:01.957" v="533" actId="404"/>
          <ac:spMkLst>
            <pc:docMk/>
            <pc:sldMk cId="3552604919" sldId="426"/>
            <ac:spMk id="4" creationId="{00000000-0000-0000-0000-000000000000}"/>
          </ac:spMkLst>
        </pc:spChg>
      </pc:sldChg>
      <pc:sldChg chg="modSp mod">
        <pc:chgData name="ナバーロ　タハール" userId="8b875554-2d1f-43a9-a6a1-b12d1fd63ca0" providerId="ADAL" clId="{11A500CB-8C9C-420C-9E5C-A4E6DA3FE348}" dt="2021-02-19T07:28:12.894" v="616" actId="20577"/>
        <pc:sldMkLst>
          <pc:docMk/>
          <pc:sldMk cId="1532089664" sldId="427"/>
        </pc:sldMkLst>
        <pc:spChg chg="mod">
          <ac:chgData name="ナバーロ　タハール" userId="8b875554-2d1f-43a9-a6a1-b12d1fd63ca0" providerId="ADAL" clId="{11A500CB-8C9C-420C-9E5C-A4E6DA3FE348}" dt="2021-02-19T07:27:30.058" v="610" actId="403"/>
          <ac:spMkLst>
            <pc:docMk/>
            <pc:sldMk cId="1532089664" sldId="427"/>
            <ac:spMk id="4" creationId="{00000000-0000-0000-0000-000000000000}"/>
          </ac:spMkLst>
        </pc:spChg>
        <pc:spChg chg="mod">
          <ac:chgData name="ナバーロ　タハール" userId="8b875554-2d1f-43a9-a6a1-b12d1fd63ca0" providerId="ADAL" clId="{11A500CB-8C9C-420C-9E5C-A4E6DA3FE348}" dt="2021-02-19T07:28:12.894" v="616" actId="20577"/>
          <ac:spMkLst>
            <pc:docMk/>
            <pc:sldMk cId="1532089664" sldId="427"/>
            <ac:spMk id="18" creationId="{00000000-0000-0000-0000-000000000000}"/>
          </ac:spMkLst>
        </pc:spChg>
      </pc:sldChg>
      <pc:sldChg chg="modSp">
        <pc:chgData name="ナバーロ　タハール" userId="8b875554-2d1f-43a9-a6a1-b12d1fd63ca0" providerId="ADAL" clId="{11A500CB-8C9C-420C-9E5C-A4E6DA3FE348}" dt="2021-02-19T06:43:31.440" v="92"/>
        <pc:sldMkLst>
          <pc:docMk/>
          <pc:sldMk cId="3897774663" sldId="428"/>
        </pc:sldMkLst>
        <pc:spChg chg="mod">
          <ac:chgData name="ナバーロ　タハール" userId="8b875554-2d1f-43a9-a6a1-b12d1fd63ca0" providerId="ADAL" clId="{11A500CB-8C9C-420C-9E5C-A4E6DA3FE348}" dt="2021-02-19T06:43:31.440" v="92"/>
          <ac:spMkLst>
            <pc:docMk/>
            <pc:sldMk cId="3897774663" sldId="428"/>
            <ac:spMk id="4" creationId="{00000000-0000-0000-0000-000000000000}"/>
          </ac:spMkLst>
        </pc:spChg>
        <pc:spChg chg="mod">
          <ac:chgData name="ナバーロ　タハール" userId="8b875554-2d1f-43a9-a6a1-b12d1fd63ca0" providerId="ADAL" clId="{11A500CB-8C9C-420C-9E5C-A4E6DA3FE348}" dt="2021-02-19T06:43:31.440" v="92"/>
          <ac:spMkLst>
            <pc:docMk/>
            <pc:sldMk cId="3897774663" sldId="428"/>
            <ac:spMk id="30" creationId="{14DD71A5-7FE0-48B1-BF81-3A5AE80D8E79}"/>
          </ac:spMkLst>
        </pc:spChg>
      </pc:sldChg>
      <pc:sldChg chg="modSp">
        <pc:chgData name="ナバーロ　タハール" userId="8b875554-2d1f-43a9-a6a1-b12d1fd63ca0" providerId="ADAL" clId="{11A500CB-8C9C-420C-9E5C-A4E6DA3FE348}" dt="2021-02-19T06:43:31.440" v="92"/>
        <pc:sldMkLst>
          <pc:docMk/>
          <pc:sldMk cId="1384731048" sldId="429"/>
        </pc:sldMkLst>
        <pc:spChg chg="mod">
          <ac:chgData name="ナバーロ　タハール" userId="8b875554-2d1f-43a9-a6a1-b12d1fd63ca0" providerId="ADAL" clId="{11A500CB-8C9C-420C-9E5C-A4E6DA3FE348}" dt="2021-02-19T06:43:31.440" v="92"/>
          <ac:spMkLst>
            <pc:docMk/>
            <pc:sldMk cId="1384731048" sldId="429"/>
            <ac:spMk id="10" creationId="{00000000-0000-0000-0000-000000000000}"/>
          </ac:spMkLst>
        </pc:spChg>
      </pc:sldChg>
      <pc:sldChg chg="modSp mod">
        <pc:chgData name="ナバーロ　タハール" userId="8b875554-2d1f-43a9-a6a1-b12d1fd63ca0" providerId="ADAL" clId="{11A500CB-8C9C-420C-9E5C-A4E6DA3FE348}" dt="2021-02-19T07:08:29.005" v="332" actId="20577"/>
        <pc:sldMkLst>
          <pc:docMk/>
          <pc:sldMk cId="599132672" sldId="430"/>
        </pc:sldMkLst>
        <pc:spChg chg="mod">
          <ac:chgData name="ナバーロ　タハール" userId="8b875554-2d1f-43a9-a6a1-b12d1fd63ca0" providerId="ADAL" clId="{11A500CB-8C9C-420C-9E5C-A4E6DA3FE348}" dt="2021-02-19T07:08:29.005" v="332" actId="20577"/>
          <ac:spMkLst>
            <pc:docMk/>
            <pc:sldMk cId="599132672" sldId="430"/>
            <ac:spMk id="4" creationId="{00000000-0000-0000-0000-000000000000}"/>
          </ac:spMkLst>
        </pc:spChg>
        <pc:spChg chg="mod">
          <ac:chgData name="ナバーロ　タハール" userId="8b875554-2d1f-43a9-a6a1-b12d1fd63ca0" providerId="ADAL" clId="{11A500CB-8C9C-420C-9E5C-A4E6DA3FE348}" dt="2021-02-19T07:08:02.546" v="321" actId="27636"/>
          <ac:spMkLst>
            <pc:docMk/>
            <pc:sldMk cId="599132672" sldId="430"/>
            <ac:spMk id="10" creationId="{00000000-0000-0000-0000-000000000000}"/>
          </ac:spMkLst>
        </pc:spChg>
      </pc:sldChg>
      <pc:sldChg chg="modSp">
        <pc:chgData name="ナバーロ　タハール" userId="8b875554-2d1f-43a9-a6a1-b12d1fd63ca0" providerId="ADAL" clId="{11A500CB-8C9C-420C-9E5C-A4E6DA3FE348}" dt="2021-02-19T07:09:18.739" v="337"/>
        <pc:sldMkLst>
          <pc:docMk/>
          <pc:sldMk cId="4108446060" sldId="431"/>
        </pc:sldMkLst>
        <pc:spChg chg="mod">
          <ac:chgData name="ナバーロ　タハール" userId="8b875554-2d1f-43a9-a6a1-b12d1fd63ca0" providerId="ADAL" clId="{11A500CB-8C9C-420C-9E5C-A4E6DA3FE348}" dt="2021-02-19T07:09:18.739" v="337"/>
          <ac:spMkLst>
            <pc:docMk/>
            <pc:sldMk cId="4108446060" sldId="431"/>
            <ac:spMk id="6" creationId="{00000000-0000-0000-0000-000000000000}"/>
          </ac:spMkLst>
        </pc:spChg>
      </pc:sldChg>
      <pc:sldChg chg="modSp">
        <pc:chgData name="ナバーロ　タハール" userId="8b875554-2d1f-43a9-a6a1-b12d1fd63ca0" providerId="ADAL" clId="{11A500CB-8C9C-420C-9E5C-A4E6DA3FE348}" dt="2021-02-19T06:43:31.440" v="92"/>
        <pc:sldMkLst>
          <pc:docMk/>
          <pc:sldMk cId="2604278086" sldId="433"/>
        </pc:sldMkLst>
        <pc:spChg chg="mod">
          <ac:chgData name="ナバーロ　タハール" userId="8b875554-2d1f-43a9-a6a1-b12d1fd63ca0" providerId="ADAL" clId="{11A500CB-8C9C-420C-9E5C-A4E6DA3FE348}" dt="2021-02-19T06:43:31.440" v="92"/>
          <ac:spMkLst>
            <pc:docMk/>
            <pc:sldMk cId="2604278086" sldId="433"/>
            <ac:spMk id="4" creationId="{00000000-0000-0000-0000-000000000000}"/>
          </ac:spMkLst>
        </pc:spChg>
      </pc:sldChg>
      <pc:sldChg chg="modSp mod">
        <pc:chgData name="ナバーロ　タハール" userId="8b875554-2d1f-43a9-a6a1-b12d1fd63ca0" providerId="ADAL" clId="{11A500CB-8C9C-420C-9E5C-A4E6DA3FE348}" dt="2021-02-19T07:30:11.455" v="618" actId="20577"/>
        <pc:sldMkLst>
          <pc:docMk/>
          <pc:sldMk cId="1437502234" sldId="434"/>
        </pc:sldMkLst>
        <pc:spChg chg="mod">
          <ac:chgData name="ナバーロ　タハール" userId="8b875554-2d1f-43a9-a6a1-b12d1fd63ca0" providerId="ADAL" clId="{11A500CB-8C9C-420C-9E5C-A4E6DA3FE348}" dt="2021-02-19T07:30:11.455" v="618" actId="20577"/>
          <ac:spMkLst>
            <pc:docMk/>
            <pc:sldMk cId="1437502234" sldId="434"/>
            <ac:spMk id="4" creationId="{00000000-0000-0000-0000-000000000000}"/>
          </ac:spMkLst>
        </pc:spChg>
        <pc:spChg chg="mod">
          <ac:chgData name="ナバーロ　タハール" userId="8b875554-2d1f-43a9-a6a1-b12d1fd63ca0" providerId="ADAL" clId="{11A500CB-8C9C-420C-9E5C-A4E6DA3FE348}" dt="2021-02-19T06:43:31.440" v="92"/>
          <ac:spMkLst>
            <pc:docMk/>
            <pc:sldMk cId="1437502234" sldId="434"/>
            <ac:spMk id="36" creationId="{3A59FDC6-040D-4C76-8B81-45081D6AE37C}"/>
          </ac:spMkLst>
        </pc:spChg>
      </pc:sldChg>
      <pc:sldChg chg="modSp">
        <pc:chgData name="ナバーロ　タハール" userId="8b875554-2d1f-43a9-a6a1-b12d1fd63ca0" providerId="ADAL" clId="{11A500CB-8C9C-420C-9E5C-A4E6DA3FE348}" dt="2021-02-19T06:43:31.440" v="92"/>
        <pc:sldMkLst>
          <pc:docMk/>
          <pc:sldMk cId="3072466316" sldId="435"/>
        </pc:sldMkLst>
        <pc:spChg chg="mod">
          <ac:chgData name="ナバーロ　タハール" userId="8b875554-2d1f-43a9-a6a1-b12d1fd63ca0" providerId="ADAL" clId="{11A500CB-8C9C-420C-9E5C-A4E6DA3FE348}" dt="2021-02-19T06:43:31.440" v="92"/>
          <ac:spMkLst>
            <pc:docMk/>
            <pc:sldMk cId="3072466316" sldId="435"/>
            <ac:spMk id="4" creationId="{00000000-0000-0000-0000-000000000000}"/>
          </ac:spMkLst>
        </pc:spChg>
        <pc:spChg chg="mod">
          <ac:chgData name="ナバーロ　タハール" userId="8b875554-2d1f-43a9-a6a1-b12d1fd63ca0" providerId="ADAL" clId="{11A500CB-8C9C-420C-9E5C-A4E6DA3FE348}" dt="2021-02-19T06:43:31.440" v="92"/>
          <ac:spMkLst>
            <pc:docMk/>
            <pc:sldMk cId="3072466316" sldId="435"/>
            <ac:spMk id="40" creationId="{B46BFFC3-ED14-456A-9D07-C2CEF03083B0}"/>
          </ac:spMkLst>
        </pc:spChg>
      </pc:sldChg>
      <pc:sldChg chg="modSp">
        <pc:chgData name="ナバーロ　タハール" userId="8b875554-2d1f-43a9-a6a1-b12d1fd63ca0" providerId="ADAL" clId="{11A500CB-8C9C-420C-9E5C-A4E6DA3FE348}" dt="2021-02-19T06:50:58.560" v="119"/>
        <pc:sldMkLst>
          <pc:docMk/>
          <pc:sldMk cId="835731203" sldId="437"/>
        </pc:sldMkLst>
        <pc:spChg chg="mod">
          <ac:chgData name="ナバーロ　タハール" userId="8b875554-2d1f-43a9-a6a1-b12d1fd63ca0" providerId="ADAL" clId="{11A500CB-8C9C-420C-9E5C-A4E6DA3FE348}" dt="2021-02-19T06:50:58.560" v="119"/>
          <ac:spMkLst>
            <pc:docMk/>
            <pc:sldMk cId="835731203" sldId="437"/>
            <ac:spMk id="16" creationId="{00000000-0000-0000-0000-000000000000}"/>
          </ac:spMkLst>
        </pc:spChg>
      </pc:sldChg>
      <pc:sldChg chg="modSp mod">
        <pc:chgData name="ナバーロ　タハール" userId="8b875554-2d1f-43a9-a6a1-b12d1fd63ca0" providerId="ADAL" clId="{11A500CB-8C9C-420C-9E5C-A4E6DA3FE348}" dt="2021-02-19T07:06:27.762" v="314" actId="1076"/>
        <pc:sldMkLst>
          <pc:docMk/>
          <pc:sldMk cId="2979187648" sldId="440"/>
        </pc:sldMkLst>
        <pc:spChg chg="mod">
          <ac:chgData name="ナバーロ　タハール" userId="8b875554-2d1f-43a9-a6a1-b12d1fd63ca0" providerId="ADAL" clId="{11A500CB-8C9C-420C-9E5C-A4E6DA3FE348}" dt="2021-02-19T06:43:31.440" v="92"/>
          <ac:spMkLst>
            <pc:docMk/>
            <pc:sldMk cId="2979187648" sldId="440"/>
            <ac:spMk id="4" creationId="{00000000-0000-0000-0000-000000000000}"/>
          </ac:spMkLst>
        </pc:spChg>
        <pc:spChg chg="mod">
          <ac:chgData name="ナバーロ　タハール" userId="8b875554-2d1f-43a9-a6a1-b12d1fd63ca0" providerId="ADAL" clId="{11A500CB-8C9C-420C-9E5C-A4E6DA3FE348}" dt="2021-02-19T07:06:27.762" v="314" actId="1076"/>
          <ac:spMkLst>
            <pc:docMk/>
            <pc:sldMk cId="2979187648" sldId="440"/>
            <ac:spMk id="11" creationId="{5D642639-67F6-4B8A-8A06-3C9D1A87409F}"/>
          </ac:spMkLst>
        </pc:spChg>
        <pc:spChg chg="mod">
          <ac:chgData name="ナバーロ　タハール" userId="8b875554-2d1f-43a9-a6a1-b12d1fd63ca0" providerId="ADAL" clId="{11A500CB-8C9C-420C-9E5C-A4E6DA3FE348}" dt="2021-02-19T06:43:31.440" v="92"/>
          <ac:spMkLst>
            <pc:docMk/>
            <pc:sldMk cId="2979187648" sldId="440"/>
            <ac:spMk id="14" creationId="{00000000-0000-0000-0000-000000000000}"/>
          </ac:spMkLst>
        </pc:spChg>
      </pc:sldChg>
      <pc:sldChg chg="modSp">
        <pc:chgData name="ナバーロ　タハール" userId="8b875554-2d1f-43a9-a6a1-b12d1fd63ca0" providerId="ADAL" clId="{11A500CB-8C9C-420C-9E5C-A4E6DA3FE348}" dt="2021-02-19T07:05:12.761" v="283"/>
        <pc:sldMkLst>
          <pc:docMk/>
          <pc:sldMk cId="4075186198" sldId="441"/>
        </pc:sldMkLst>
        <pc:spChg chg="mod">
          <ac:chgData name="ナバーロ　タハール" userId="8b875554-2d1f-43a9-a6a1-b12d1fd63ca0" providerId="ADAL" clId="{11A500CB-8C9C-420C-9E5C-A4E6DA3FE348}" dt="2021-02-19T07:05:12.761" v="283"/>
          <ac:spMkLst>
            <pc:docMk/>
            <pc:sldMk cId="4075186198" sldId="441"/>
            <ac:spMk id="4" creationId="{00000000-0000-0000-0000-000000000000}"/>
          </ac:spMkLst>
        </pc:spChg>
        <pc:spChg chg="mod">
          <ac:chgData name="ナバーロ　タハール" userId="8b875554-2d1f-43a9-a6a1-b12d1fd63ca0" providerId="ADAL" clId="{11A500CB-8C9C-420C-9E5C-A4E6DA3FE348}" dt="2021-02-19T07:01:51.216" v="268"/>
          <ac:spMkLst>
            <pc:docMk/>
            <pc:sldMk cId="4075186198" sldId="441"/>
            <ac:spMk id="14" creationId="{00000000-0000-0000-0000-000000000000}"/>
          </ac:spMkLst>
        </pc:spChg>
      </pc:sldChg>
      <pc:sldChg chg="modSp mod">
        <pc:chgData name="ナバーロ　タハール" userId="8b875554-2d1f-43a9-a6a1-b12d1fd63ca0" providerId="ADAL" clId="{11A500CB-8C9C-420C-9E5C-A4E6DA3FE348}" dt="2021-02-19T07:52:00.755" v="674" actId="20577"/>
        <pc:sldMkLst>
          <pc:docMk/>
          <pc:sldMk cId="3875424094" sldId="443"/>
        </pc:sldMkLst>
        <pc:spChg chg="mod">
          <ac:chgData name="ナバーロ　タハール" userId="8b875554-2d1f-43a9-a6a1-b12d1fd63ca0" providerId="ADAL" clId="{11A500CB-8C9C-420C-9E5C-A4E6DA3FE348}" dt="2021-02-19T07:52:00.755" v="674" actId="20577"/>
          <ac:spMkLst>
            <pc:docMk/>
            <pc:sldMk cId="3875424094" sldId="443"/>
            <ac:spMk id="4" creationId="{00000000-0000-0000-0000-000000000000}"/>
          </ac:spMkLst>
        </pc:spChg>
        <pc:spChg chg="mod">
          <ac:chgData name="ナバーロ　タハール" userId="8b875554-2d1f-43a9-a6a1-b12d1fd63ca0" providerId="ADAL" clId="{11A500CB-8C9C-420C-9E5C-A4E6DA3FE348}" dt="2021-02-19T07:04:46.823" v="282"/>
          <ac:spMkLst>
            <pc:docMk/>
            <pc:sldMk cId="3875424094" sldId="443"/>
            <ac:spMk id="23" creationId="{00000000-0000-0000-0000-000000000000}"/>
          </ac:spMkLst>
        </pc:spChg>
      </pc:sldChg>
      <pc:sldChg chg="modSp">
        <pc:chgData name="ナバーロ　タハール" userId="8b875554-2d1f-43a9-a6a1-b12d1fd63ca0" providerId="ADAL" clId="{11A500CB-8C9C-420C-9E5C-A4E6DA3FE348}" dt="2021-02-19T07:04:46.823" v="282"/>
        <pc:sldMkLst>
          <pc:docMk/>
          <pc:sldMk cId="2143909326" sldId="444"/>
        </pc:sldMkLst>
        <pc:spChg chg="mod">
          <ac:chgData name="ナバーロ　タハール" userId="8b875554-2d1f-43a9-a6a1-b12d1fd63ca0" providerId="ADAL" clId="{11A500CB-8C9C-420C-9E5C-A4E6DA3FE348}" dt="2021-02-19T07:04:46.823" v="282"/>
          <ac:spMkLst>
            <pc:docMk/>
            <pc:sldMk cId="2143909326" sldId="444"/>
            <ac:spMk id="2" creationId="{654E7BA9-BE01-49F7-85A7-6B22E1D21917}"/>
          </ac:spMkLst>
        </pc:spChg>
        <pc:spChg chg="mod">
          <ac:chgData name="ナバーロ　タハール" userId="8b875554-2d1f-43a9-a6a1-b12d1fd63ca0" providerId="ADAL" clId="{11A500CB-8C9C-420C-9E5C-A4E6DA3FE348}" dt="2021-02-19T06:43:31.440" v="92"/>
          <ac:spMkLst>
            <pc:docMk/>
            <pc:sldMk cId="2143909326" sldId="444"/>
            <ac:spMk id="4" creationId="{00000000-0000-0000-0000-000000000000}"/>
          </ac:spMkLst>
        </pc:spChg>
        <pc:spChg chg="mod">
          <ac:chgData name="ナバーロ　タハール" userId="8b875554-2d1f-43a9-a6a1-b12d1fd63ca0" providerId="ADAL" clId="{11A500CB-8C9C-420C-9E5C-A4E6DA3FE348}" dt="2021-02-19T06:48:17.346" v="106"/>
          <ac:spMkLst>
            <pc:docMk/>
            <pc:sldMk cId="2143909326" sldId="444"/>
            <ac:spMk id="15" creationId="{DEAEA3BD-3D92-456C-86D6-734F3921A3E8}"/>
          </ac:spMkLst>
        </pc:spChg>
        <pc:spChg chg="mod">
          <ac:chgData name="ナバーロ　タハール" userId="8b875554-2d1f-43a9-a6a1-b12d1fd63ca0" providerId="ADAL" clId="{11A500CB-8C9C-420C-9E5C-A4E6DA3FE348}" dt="2021-02-19T07:04:46.823" v="282"/>
          <ac:spMkLst>
            <pc:docMk/>
            <pc:sldMk cId="2143909326" sldId="444"/>
            <ac:spMk id="16" creationId="{9A29E1A9-01A5-49FF-BD12-5848682BBAED}"/>
          </ac:spMkLst>
        </pc:spChg>
        <pc:spChg chg="mod">
          <ac:chgData name="ナバーロ　タハール" userId="8b875554-2d1f-43a9-a6a1-b12d1fd63ca0" providerId="ADAL" clId="{11A500CB-8C9C-420C-9E5C-A4E6DA3FE348}" dt="2021-02-19T07:04:46.823" v="282"/>
          <ac:spMkLst>
            <pc:docMk/>
            <pc:sldMk cId="2143909326" sldId="444"/>
            <ac:spMk id="18" creationId="{CFDCAD96-61DA-4F45-B771-E1C2F453AF66}"/>
          </ac:spMkLst>
        </pc:spChg>
        <pc:spChg chg="mod">
          <ac:chgData name="ナバーロ　タハール" userId="8b875554-2d1f-43a9-a6a1-b12d1fd63ca0" providerId="ADAL" clId="{11A500CB-8C9C-420C-9E5C-A4E6DA3FE348}" dt="2021-02-19T06:48:17.346" v="106"/>
          <ac:spMkLst>
            <pc:docMk/>
            <pc:sldMk cId="2143909326" sldId="444"/>
            <ac:spMk id="19" creationId="{3AE7F9EF-AB3B-49B1-826D-30DB4A8D1F38}"/>
          </ac:spMkLst>
        </pc:spChg>
        <pc:spChg chg="mod">
          <ac:chgData name="ナバーロ　タハール" userId="8b875554-2d1f-43a9-a6a1-b12d1fd63ca0" providerId="ADAL" clId="{11A500CB-8C9C-420C-9E5C-A4E6DA3FE348}" dt="2021-02-19T07:04:46.823" v="282"/>
          <ac:spMkLst>
            <pc:docMk/>
            <pc:sldMk cId="2143909326" sldId="444"/>
            <ac:spMk id="20" creationId="{1D551BAA-3382-430F-9433-F297C081B01D}"/>
          </ac:spMkLst>
        </pc:spChg>
      </pc:sldChg>
      <pc:sldChg chg="modSp mod">
        <pc:chgData name="ナバーロ　タハール" userId="8b875554-2d1f-43a9-a6a1-b12d1fd63ca0" providerId="ADAL" clId="{11A500CB-8C9C-420C-9E5C-A4E6DA3FE348}" dt="2021-02-19T07:51:12.164" v="668" actId="20577"/>
        <pc:sldMkLst>
          <pc:docMk/>
          <pc:sldMk cId="1986063532" sldId="445"/>
        </pc:sldMkLst>
        <pc:spChg chg="mod">
          <ac:chgData name="ナバーロ　タハール" userId="8b875554-2d1f-43a9-a6a1-b12d1fd63ca0" providerId="ADAL" clId="{11A500CB-8C9C-420C-9E5C-A4E6DA3FE348}" dt="2021-02-19T07:51:12.164" v="668" actId="20577"/>
          <ac:spMkLst>
            <pc:docMk/>
            <pc:sldMk cId="1986063532" sldId="445"/>
            <ac:spMk id="4" creationId="{00000000-0000-0000-0000-000000000000}"/>
          </ac:spMkLst>
        </pc:spChg>
        <pc:spChg chg="mod">
          <ac:chgData name="ナバーロ　タハール" userId="8b875554-2d1f-43a9-a6a1-b12d1fd63ca0" providerId="ADAL" clId="{11A500CB-8C9C-420C-9E5C-A4E6DA3FE348}" dt="2021-02-19T06:47:38.850" v="104"/>
          <ac:spMkLst>
            <pc:docMk/>
            <pc:sldMk cId="1986063532" sldId="445"/>
            <ac:spMk id="28" creationId="{00000000-0000-0000-0000-000000000000}"/>
          </ac:spMkLst>
        </pc:spChg>
        <pc:spChg chg="mod">
          <ac:chgData name="ナバーロ　タハール" userId="8b875554-2d1f-43a9-a6a1-b12d1fd63ca0" providerId="ADAL" clId="{11A500CB-8C9C-420C-9E5C-A4E6DA3FE348}" dt="2021-02-19T07:02:44.439" v="272"/>
          <ac:spMkLst>
            <pc:docMk/>
            <pc:sldMk cId="1986063532" sldId="445"/>
            <ac:spMk id="30" creationId="{00000000-0000-0000-0000-000000000000}"/>
          </ac:spMkLst>
        </pc:spChg>
      </pc:sldChg>
      <pc:sldChg chg="modSp mod">
        <pc:chgData name="ナバーロ　タハール" userId="8b875554-2d1f-43a9-a6a1-b12d1fd63ca0" providerId="ADAL" clId="{11A500CB-8C9C-420C-9E5C-A4E6DA3FE348}" dt="2021-02-19T07:03:10.279" v="275" actId="20577"/>
        <pc:sldMkLst>
          <pc:docMk/>
          <pc:sldMk cId="368542321" sldId="446"/>
        </pc:sldMkLst>
        <pc:spChg chg="mod">
          <ac:chgData name="ナバーロ　タハール" userId="8b875554-2d1f-43a9-a6a1-b12d1fd63ca0" providerId="ADAL" clId="{11A500CB-8C9C-420C-9E5C-A4E6DA3FE348}" dt="2021-02-19T07:03:10.279" v="275" actId="20577"/>
          <ac:spMkLst>
            <pc:docMk/>
            <pc:sldMk cId="368542321" sldId="446"/>
            <ac:spMk id="4" creationId="{00000000-0000-0000-0000-000000000000}"/>
          </ac:spMkLst>
        </pc:spChg>
      </pc:sldChg>
      <pc:sldChg chg="modSp mod">
        <pc:chgData name="ナバーロ　タハール" userId="8b875554-2d1f-43a9-a6a1-b12d1fd63ca0" providerId="ADAL" clId="{11A500CB-8C9C-420C-9E5C-A4E6DA3FE348}" dt="2021-02-19T07:51:31.006" v="671" actId="20577"/>
        <pc:sldMkLst>
          <pc:docMk/>
          <pc:sldMk cId="2443388401" sldId="447"/>
        </pc:sldMkLst>
        <pc:spChg chg="mod">
          <ac:chgData name="ナバーロ　タハール" userId="8b875554-2d1f-43a9-a6a1-b12d1fd63ca0" providerId="ADAL" clId="{11A500CB-8C9C-420C-9E5C-A4E6DA3FE348}" dt="2021-02-19T07:51:31.006" v="671" actId="20577"/>
          <ac:spMkLst>
            <pc:docMk/>
            <pc:sldMk cId="2443388401" sldId="447"/>
            <ac:spMk id="4" creationId="{00000000-0000-0000-0000-000000000000}"/>
          </ac:spMkLst>
        </pc:spChg>
      </pc:sldChg>
      <pc:sldChg chg="modSp">
        <pc:chgData name="ナバーロ　タハール" userId="8b875554-2d1f-43a9-a6a1-b12d1fd63ca0" providerId="ADAL" clId="{11A500CB-8C9C-420C-9E5C-A4E6DA3FE348}" dt="2021-02-19T07:02:19.186" v="271"/>
        <pc:sldMkLst>
          <pc:docMk/>
          <pc:sldMk cId="3408460000" sldId="448"/>
        </pc:sldMkLst>
        <pc:spChg chg="mod">
          <ac:chgData name="ナバーロ　タハール" userId="8b875554-2d1f-43a9-a6a1-b12d1fd63ca0" providerId="ADAL" clId="{11A500CB-8C9C-420C-9E5C-A4E6DA3FE348}" dt="2021-02-19T07:02:19.186" v="271"/>
          <ac:spMkLst>
            <pc:docMk/>
            <pc:sldMk cId="3408460000" sldId="448"/>
            <ac:spMk id="9" creationId="{00000000-0000-0000-0000-000000000000}"/>
          </ac:spMkLst>
        </pc:spChg>
      </pc:sldChg>
      <pc:sldChg chg="addSp modSp mod">
        <pc:chgData name="ナバーロ　タハール" userId="8b875554-2d1f-43a9-a6a1-b12d1fd63ca0" providerId="ADAL" clId="{11A500CB-8C9C-420C-9E5C-A4E6DA3FE348}" dt="2021-02-19T07:01:19.355" v="267" actId="1076"/>
        <pc:sldMkLst>
          <pc:docMk/>
          <pc:sldMk cId="600688936" sldId="449"/>
        </pc:sldMkLst>
        <pc:spChg chg="add mod">
          <ac:chgData name="ナバーロ　タハール" userId="8b875554-2d1f-43a9-a6a1-b12d1fd63ca0" providerId="ADAL" clId="{11A500CB-8C9C-420C-9E5C-A4E6DA3FE348}" dt="2021-02-19T07:01:05.251" v="263" actId="1076"/>
          <ac:spMkLst>
            <pc:docMk/>
            <pc:sldMk cId="600688936" sldId="449"/>
            <ac:spMk id="2" creationId="{ECA0B8F5-8749-44C7-B754-EF61EBD0C2FA}"/>
          </ac:spMkLst>
        </pc:spChg>
        <pc:spChg chg="mod">
          <ac:chgData name="ナバーロ　タハール" userId="8b875554-2d1f-43a9-a6a1-b12d1fd63ca0" providerId="ADAL" clId="{11A500CB-8C9C-420C-9E5C-A4E6DA3FE348}" dt="2021-02-19T06:58:17.084" v="222"/>
          <ac:spMkLst>
            <pc:docMk/>
            <pc:sldMk cId="600688936" sldId="449"/>
            <ac:spMk id="4" creationId="{00000000-0000-0000-0000-000000000000}"/>
          </ac:spMkLst>
        </pc:spChg>
        <pc:spChg chg="add mod">
          <ac:chgData name="ナバーロ　タハール" userId="8b875554-2d1f-43a9-a6a1-b12d1fd63ca0" providerId="ADAL" clId="{11A500CB-8C9C-420C-9E5C-A4E6DA3FE348}" dt="2021-02-19T07:01:19.355" v="267" actId="1076"/>
          <ac:spMkLst>
            <pc:docMk/>
            <pc:sldMk cId="600688936" sldId="449"/>
            <ac:spMk id="11" creationId="{C081C296-B59E-4B1F-A716-24BC261488CA}"/>
          </ac:spMkLst>
        </pc:spChg>
      </pc:sldChg>
      <pc:sldChg chg="modSp mod">
        <pc:chgData name="ナバーロ　タハール" userId="8b875554-2d1f-43a9-a6a1-b12d1fd63ca0" providerId="ADAL" clId="{11A500CB-8C9C-420C-9E5C-A4E6DA3FE348}" dt="2021-02-19T06:58:17.084" v="222"/>
        <pc:sldMkLst>
          <pc:docMk/>
          <pc:sldMk cId="3113481004" sldId="450"/>
        </pc:sldMkLst>
        <pc:spChg chg="mod">
          <ac:chgData name="ナバーロ　タハール" userId="8b875554-2d1f-43a9-a6a1-b12d1fd63ca0" providerId="ADAL" clId="{11A500CB-8C9C-420C-9E5C-A4E6DA3FE348}" dt="2021-02-19T06:58:17.084" v="222"/>
          <ac:spMkLst>
            <pc:docMk/>
            <pc:sldMk cId="3113481004" sldId="450"/>
            <ac:spMk id="4" creationId="{00000000-0000-0000-0000-000000000000}"/>
          </ac:spMkLst>
        </pc:spChg>
      </pc:sldChg>
      <pc:sldChg chg="modSp">
        <pc:chgData name="ナバーロ　タハール" userId="8b875554-2d1f-43a9-a6a1-b12d1fd63ca0" providerId="ADAL" clId="{11A500CB-8C9C-420C-9E5C-A4E6DA3FE348}" dt="2021-02-19T07:50:40.546" v="666"/>
        <pc:sldMkLst>
          <pc:docMk/>
          <pc:sldMk cId="2249531539" sldId="451"/>
        </pc:sldMkLst>
        <pc:spChg chg="mod">
          <ac:chgData name="ナバーロ　タハール" userId="8b875554-2d1f-43a9-a6a1-b12d1fd63ca0" providerId="ADAL" clId="{11A500CB-8C9C-420C-9E5C-A4E6DA3FE348}" dt="2021-02-19T07:50:40.546" v="666"/>
          <ac:spMkLst>
            <pc:docMk/>
            <pc:sldMk cId="2249531539" sldId="451"/>
            <ac:spMk id="4" creationId="{00000000-0000-0000-0000-000000000000}"/>
          </ac:spMkLst>
        </pc:spChg>
      </pc:sldChg>
      <pc:sldChg chg="modSp mod">
        <pc:chgData name="ナバーロ　タハール" userId="8b875554-2d1f-43a9-a6a1-b12d1fd63ca0" providerId="ADAL" clId="{11A500CB-8C9C-420C-9E5C-A4E6DA3FE348}" dt="2021-02-19T07:50:40.546" v="666"/>
        <pc:sldMkLst>
          <pc:docMk/>
          <pc:sldMk cId="3136090599" sldId="452"/>
        </pc:sldMkLst>
        <pc:spChg chg="mod">
          <ac:chgData name="ナバーロ　タハール" userId="8b875554-2d1f-43a9-a6a1-b12d1fd63ca0" providerId="ADAL" clId="{11A500CB-8C9C-420C-9E5C-A4E6DA3FE348}" dt="2021-02-19T07:50:40.546" v="666"/>
          <ac:spMkLst>
            <pc:docMk/>
            <pc:sldMk cId="3136090599" sldId="452"/>
            <ac:spMk id="4" creationId="{00000000-0000-0000-0000-000000000000}"/>
          </ac:spMkLst>
        </pc:spChg>
      </pc:sldChg>
      <pc:sldChg chg="modSp mod">
        <pc:chgData name="ナバーロ　タハール" userId="8b875554-2d1f-43a9-a6a1-b12d1fd63ca0" providerId="ADAL" clId="{11A500CB-8C9C-420C-9E5C-A4E6DA3FE348}" dt="2021-02-19T07:50:40.546" v="666"/>
        <pc:sldMkLst>
          <pc:docMk/>
          <pc:sldMk cId="1520669377" sldId="453"/>
        </pc:sldMkLst>
        <pc:spChg chg="mod">
          <ac:chgData name="ナバーロ　タハール" userId="8b875554-2d1f-43a9-a6a1-b12d1fd63ca0" providerId="ADAL" clId="{11A500CB-8C9C-420C-9E5C-A4E6DA3FE348}" dt="2021-02-19T07:50:40.546" v="666"/>
          <ac:spMkLst>
            <pc:docMk/>
            <pc:sldMk cId="1520669377" sldId="453"/>
            <ac:spMk id="4" creationId="{00000000-0000-0000-0000-000000000000}"/>
          </ac:spMkLst>
        </pc:spChg>
        <pc:spChg chg="mod">
          <ac:chgData name="ナバーロ　タハール" userId="8b875554-2d1f-43a9-a6a1-b12d1fd63ca0" providerId="ADAL" clId="{11A500CB-8C9C-420C-9E5C-A4E6DA3FE348}" dt="2021-02-19T06:57:11.525" v="195" actId="20577"/>
          <ac:spMkLst>
            <pc:docMk/>
            <pc:sldMk cId="1520669377" sldId="453"/>
            <ac:spMk id="14" creationId="{00000000-0000-0000-0000-000000000000}"/>
          </ac:spMkLst>
        </pc:spChg>
        <pc:spChg chg="mod">
          <ac:chgData name="ナバーロ　タハール" userId="8b875554-2d1f-43a9-a6a1-b12d1fd63ca0" providerId="ADAL" clId="{11A500CB-8C9C-420C-9E5C-A4E6DA3FE348}" dt="2021-02-19T07:01:51.216" v="268"/>
          <ac:spMkLst>
            <pc:docMk/>
            <pc:sldMk cId="1520669377" sldId="453"/>
            <ac:spMk id="32" creationId="{DE78C3CC-F00A-4D3F-85F8-542547FBB5F4}"/>
          </ac:spMkLst>
        </pc:spChg>
      </pc:sldChg>
      <pc:sldChg chg="modSp mod">
        <pc:chgData name="ナバーロ　タハール" userId="8b875554-2d1f-43a9-a6a1-b12d1fd63ca0" providerId="ADAL" clId="{11A500CB-8C9C-420C-9E5C-A4E6DA3FE348}" dt="2021-02-19T07:50:40.546" v="666"/>
        <pc:sldMkLst>
          <pc:docMk/>
          <pc:sldMk cId="4247084422" sldId="454"/>
        </pc:sldMkLst>
        <pc:spChg chg="mod">
          <ac:chgData name="ナバーロ　タハール" userId="8b875554-2d1f-43a9-a6a1-b12d1fd63ca0" providerId="ADAL" clId="{11A500CB-8C9C-420C-9E5C-A4E6DA3FE348}" dt="2021-02-19T06:43:31.440" v="92"/>
          <ac:spMkLst>
            <pc:docMk/>
            <pc:sldMk cId="4247084422" sldId="454"/>
            <ac:spMk id="3" creationId="{4F6ADE2B-15CB-4C85-A0FF-FC9A7E88D328}"/>
          </ac:spMkLst>
        </pc:spChg>
        <pc:spChg chg="mod">
          <ac:chgData name="ナバーロ　タハール" userId="8b875554-2d1f-43a9-a6a1-b12d1fd63ca0" providerId="ADAL" clId="{11A500CB-8C9C-420C-9E5C-A4E6DA3FE348}" dt="2021-02-19T07:50:40.546" v="666"/>
          <ac:spMkLst>
            <pc:docMk/>
            <pc:sldMk cId="4247084422" sldId="454"/>
            <ac:spMk id="4" creationId="{00000000-0000-0000-0000-000000000000}"/>
          </ac:spMkLst>
        </pc:spChg>
      </pc:sldChg>
      <pc:sldChg chg="modSp mod">
        <pc:chgData name="ナバーロ　タハール" userId="8b875554-2d1f-43a9-a6a1-b12d1fd63ca0" providerId="ADAL" clId="{11A500CB-8C9C-420C-9E5C-A4E6DA3FE348}" dt="2021-02-19T07:09:18.839" v="338" actId="27636"/>
        <pc:sldMkLst>
          <pc:docMk/>
          <pc:sldMk cId="3373214735" sldId="457"/>
        </pc:sldMkLst>
        <pc:spChg chg="mod">
          <ac:chgData name="ナバーロ　タハール" userId="8b875554-2d1f-43a9-a6a1-b12d1fd63ca0" providerId="ADAL" clId="{11A500CB-8C9C-420C-9E5C-A4E6DA3FE348}" dt="2021-02-19T06:45:22.723" v="99"/>
          <ac:spMkLst>
            <pc:docMk/>
            <pc:sldMk cId="3373214735" sldId="457"/>
            <ac:spMk id="3" creationId="{5D10E931-53B5-4F3B-9A3C-C331481A6A94}"/>
          </ac:spMkLst>
        </pc:spChg>
        <pc:spChg chg="mod">
          <ac:chgData name="ナバーロ　タハール" userId="8b875554-2d1f-43a9-a6a1-b12d1fd63ca0" providerId="ADAL" clId="{11A500CB-8C9C-420C-9E5C-A4E6DA3FE348}" dt="2021-02-19T07:09:18.839" v="338" actId="27636"/>
          <ac:spMkLst>
            <pc:docMk/>
            <pc:sldMk cId="3373214735" sldId="457"/>
            <ac:spMk id="4" creationId="{00000000-0000-0000-0000-000000000000}"/>
          </ac:spMkLst>
        </pc:spChg>
        <pc:spChg chg="mod">
          <ac:chgData name="ナバーロ　タハール" userId="8b875554-2d1f-43a9-a6a1-b12d1fd63ca0" providerId="ADAL" clId="{11A500CB-8C9C-420C-9E5C-A4E6DA3FE348}" dt="2021-02-19T06:45:51.490" v="100"/>
          <ac:spMkLst>
            <pc:docMk/>
            <pc:sldMk cId="3373214735" sldId="457"/>
            <ac:spMk id="7" creationId="{CA3AACCF-384B-4067-9773-B62B043D116C}"/>
          </ac:spMkLst>
        </pc:spChg>
        <pc:spChg chg="mod">
          <ac:chgData name="ナバーロ　タハール" userId="8b875554-2d1f-43a9-a6a1-b12d1fd63ca0" providerId="ADAL" clId="{11A500CB-8C9C-420C-9E5C-A4E6DA3FE348}" dt="2021-02-19T06:46:25.687" v="101"/>
          <ac:spMkLst>
            <pc:docMk/>
            <pc:sldMk cId="3373214735" sldId="457"/>
            <ac:spMk id="9" creationId="{D8012065-D683-4F43-984D-12835015697E}"/>
          </ac:spMkLst>
        </pc:spChg>
        <pc:spChg chg="mod">
          <ac:chgData name="ナバーロ　タハール" userId="8b875554-2d1f-43a9-a6a1-b12d1fd63ca0" providerId="ADAL" clId="{11A500CB-8C9C-420C-9E5C-A4E6DA3FE348}" dt="2021-02-19T06:42:44.869" v="87"/>
          <ac:spMkLst>
            <pc:docMk/>
            <pc:sldMk cId="3373214735" sldId="457"/>
            <ac:spMk id="11" creationId="{00000000-0000-0000-0000-000000000000}"/>
          </ac:spMkLst>
        </pc:spChg>
        <pc:spChg chg="mod">
          <ac:chgData name="ナバーロ　タハール" userId="8b875554-2d1f-43a9-a6a1-b12d1fd63ca0" providerId="ADAL" clId="{11A500CB-8C9C-420C-9E5C-A4E6DA3FE348}" dt="2021-02-19T06:42:59.063" v="88"/>
          <ac:spMkLst>
            <pc:docMk/>
            <pc:sldMk cId="3373214735" sldId="457"/>
            <ac:spMk id="12" creationId="{00000000-0000-0000-0000-000000000000}"/>
          </ac:spMkLst>
        </pc:spChg>
        <pc:spChg chg="mod">
          <ac:chgData name="ナバーロ　タハール" userId="8b875554-2d1f-43a9-a6a1-b12d1fd63ca0" providerId="ADAL" clId="{11A500CB-8C9C-420C-9E5C-A4E6DA3FE348}" dt="2021-02-19T06:48:17.346" v="106"/>
          <ac:spMkLst>
            <pc:docMk/>
            <pc:sldMk cId="3373214735" sldId="457"/>
            <ac:spMk id="16" creationId="{C134D3CE-1E54-4576-AE53-7F27CC698251}"/>
          </ac:spMkLst>
        </pc:spChg>
        <pc:spChg chg="mod">
          <ac:chgData name="ナバーロ　タハール" userId="8b875554-2d1f-43a9-a6a1-b12d1fd63ca0" providerId="ADAL" clId="{11A500CB-8C9C-420C-9E5C-A4E6DA3FE348}" dt="2021-02-19T06:47:38.850" v="104"/>
          <ac:spMkLst>
            <pc:docMk/>
            <pc:sldMk cId="3373214735" sldId="457"/>
            <ac:spMk id="17" creationId="{1E68C62D-592B-4C85-8298-95BACCC8197F}"/>
          </ac:spMkLst>
        </pc:spChg>
        <pc:spChg chg="mod">
          <ac:chgData name="ナバーロ　タハール" userId="8b875554-2d1f-43a9-a6a1-b12d1fd63ca0" providerId="ADAL" clId="{11A500CB-8C9C-420C-9E5C-A4E6DA3FE348}" dt="2021-02-19T06:48:39.025" v="107"/>
          <ac:spMkLst>
            <pc:docMk/>
            <pc:sldMk cId="3373214735" sldId="457"/>
            <ac:spMk id="18" creationId="{F672F44A-80AE-4653-A9C4-9F5A8DD630CB}"/>
          </ac:spMkLst>
        </pc:spChg>
        <pc:spChg chg="mod">
          <ac:chgData name="ナバーロ　タハール" userId="8b875554-2d1f-43a9-a6a1-b12d1fd63ca0" providerId="ADAL" clId="{11A500CB-8C9C-420C-9E5C-A4E6DA3FE348}" dt="2021-02-19T06:48:02.097" v="105"/>
          <ac:spMkLst>
            <pc:docMk/>
            <pc:sldMk cId="3373214735" sldId="457"/>
            <ac:spMk id="19" creationId="{54A6431D-65F8-42D5-892B-D0B464BEAFB1}"/>
          </ac:spMkLst>
        </pc:spChg>
        <pc:spChg chg="mod">
          <ac:chgData name="ナバーロ　タハール" userId="8b875554-2d1f-43a9-a6a1-b12d1fd63ca0" providerId="ADAL" clId="{11A500CB-8C9C-420C-9E5C-A4E6DA3FE348}" dt="2021-02-19T06:48:02.097" v="105"/>
          <ac:spMkLst>
            <pc:docMk/>
            <pc:sldMk cId="3373214735" sldId="457"/>
            <ac:spMk id="20" creationId="{EB7CFACF-307C-4FFF-8066-812F736DB50B}"/>
          </ac:spMkLst>
        </pc:spChg>
        <pc:spChg chg="mod">
          <ac:chgData name="ナバーロ　タハール" userId="8b875554-2d1f-43a9-a6a1-b12d1fd63ca0" providerId="ADAL" clId="{11A500CB-8C9C-420C-9E5C-A4E6DA3FE348}" dt="2021-02-19T06:46:25.687" v="101"/>
          <ac:spMkLst>
            <pc:docMk/>
            <pc:sldMk cId="3373214735" sldId="457"/>
            <ac:spMk id="23" creationId="{606DDC14-EA41-478E-9005-BAB8747C03BF}"/>
          </ac:spMkLst>
        </pc:spChg>
        <pc:picChg chg="mod">
          <ac:chgData name="ナバーロ　タハール" userId="8b875554-2d1f-43a9-a6a1-b12d1fd63ca0" providerId="ADAL" clId="{11A500CB-8C9C-420C-9E5C-A4E6DA3FE348}" dt="2021-02-19T06:48:39.025" v="107"/>
          <ac:picMkLst>
            <pc:docMk/>
            <pc:sldMk cId="3373214735" sldId="457"/>
            <ac:picMk id="2" creationId="{00000000-0000-0000-0000-000000000000}"/>
          </ac:picMkLst>
        </pc:picChg>
      </pc:sldChg>
      <pc:sldChg chg="modSp mod">
        <pc:chgData name="ナバーロ　タハール" userId="8b875554-2d1f-43a9-a6a1-b12d1fd63ca0" providerId="ADAL" clId="{11A500CB-8C9C-420C-9E5C-A4E6DA3FE348}" dt="2021-02-19T07:09:18.739" v="337"/>
        <pc:sldMkLst>
          <pc:docMk/>
          <pc:sldMk cId="1290673505" sldId="458"/>
        </pc:sldMkLst>
        <pc:spChg chg="mod">
          <ac:chgData name="ナバーロ　タハール" userId="8b875554-2d1f-43a9-a6a1-b12d1fd63ca0" providerId="ADAL" clId="{11A500CB-8C9C-420C-9E5C-A4E6DA3FE348}" dt="2021-02-19T07:09:18.739" v="337"/>
          <ac:spMkLst>
            <pc:docMk/>
            <pc:sldMk cId="1290673505" sldId="458"/>
            <ac:spMk id="4" creationId="{00000000-0000-0000-0000-000000000000}"/>
          </ac:spMkLst>
        </pc:spChg>
        <pc:spChg chg="mod">
          <ac:chgData name="ナバーロ　タハール" userId="8b875554-2d1f-43a9-a6a1-b12d1fd63ca0" providerId="ADAL" clId="{11A500CB-8C9C-420C-9E5C-A4E6DA3FE348}" dt="2021-02-19T06:45:22.723" v="99"/>
          <ac:spMkLst>
            <pc:docMk/>
            <pc:sldMk cId="1290673505" sldId="458"/>
            <ac:spMk id="7" creationId="{45E8F5B9-945F-43DB-B690-46A3A55F2CBC}"/>
          </ac:spMkLst>
        </pc:spChg>
        <pc:spChg chg="mod">
          <ac:chgData name="ナバーロ　タハール" userId="8b875554-2d1f-43a9-a6a1-b12d1fd63ca0" providerId="ADAL" clId="{11A500CB-8C9C-420C-9E5C-A4E6DA3FE348}" dt="2021-02-19T06:45:51.490" v="100"/>
          <ac:spMkLst>
            <pc:docMk/>
            <pc:sldMk cId="1290673505" sldId="458"/>
            <ac:spMk id="9" creationId="{BC2D91CC-D0F6-486F-837F-E48626EDD2FD}"/>
          </ac:spMkLst>
        </pc:spChg>
        <pc:spChg chg="mod">
          <ac:chgData name="ナバーロ　タハール" userId="8b875554-2d1f-43a9-a6a1-b12d1fd63ca0" providerId="ADAL" clId="{11A500CB-8C9C-420C-9E5C-A4E6DA3FE348}" dt="2021-02-19T06:49:46.750" v="116"/>
          <ac:spMkLst>
            <pc:docMk/>
            <pc:sldMk cId="1290673505" sldId="458"/>
            <ac:spMk id="11" creationId="{00000000-0000-0000-0000-000000000000}"/>
          </ac:spMkLst>
        </pc:spChg>
        <pc:spChg chg="mod">
          <ac:chgData name="ナバーロ　タハール" userId="8b875554-2d1f-43a9-a6a1-b12d1fd63ca0" providerId="ADAL" clId="{11A500CB-8C9C-420C-9E5C-A4E6DA3FE348}" dt="2021-02-19T06:49:46.750" v="116"/>
          <ac:spMkLst>
            <pc:docMk/>
            <pc:sldMk cId="1290673505" sldId="458"/>
            <ac:spMk id="12" creationId="{00000000-0000-0000-0000-000000000000}"/>
          </ac:spMkLst>
        </pc:spChg>
        <pc:spChg chg="mod">
          <ac:chgData name="ナバーロ　タハール" userId="8b875554-2d1f-43a9-a6a1-b12d1fd63ca0" providerId="ADAL" clId="{11A500CB-8C9C-420C-9E5C-A4E6DA3FE348}" dt="2021-02-19T06:49:15.180" v="114" actId="20577"/>
          <ac:spMkLst>
            <pc:docMk/>
            <pc:sldMk cId="1290673505" sldId="458"/>
            <ac:spMk id="17" creationId="{FFB3E34E-17F8-40D2-9C51-0EA8A5DA9A7A}"/>
          </ac:spMkLst>
        </pc:spChg>
      </pc:sldChg>
      <pc:sldChg chg="modSp mod">
        <pc:chgData name="ナバーロ　タハール" userId="8b875554-2d1f-43a9-a6a1-b12d1fd63ca0" providerId="ADAL" clId="{11A500CB-8C9C-420C-9E5C-A4E6DA3FE348}" dt="2021-02-19T06:54:56.216" v="175" actId="1076"/>
        <pc:sldMkLst>
          <pc:docMk/>
          <pc:sldMk cId="2314574677" sldId="459"/>
        </pc:sldMkLst>
        <pc:spChg chg="mod">
          <ac:chgData name="ナバーロ　タハール" userId="8b875554-2d1f-43a9-a6a1-b12d1fd63ca0" providerId="ADAL" clId="{11A500CB-8C9C-420C-9E5C-A4E6DA3FE348}" dt="2021-02-19T06:54:52.041" v="174"/>
          <ac:spMkLst>
            <pc:docMk/>
            <pc:sldMk cId="2314574677" sldId="459"/>
            <ac:spMk id="3" creationId="{717D2D14-8998-4569-843C-7855CABC34BE}"/>
          </ac:spMkLst>
        </pc:spChg>
        <pc:spChg chg="mod">
          <ac:chgData name="ナバーロ　タハール" userId="8b875554-2d1f-43a9-a6a1-b12d1fd63ca0" providerId="ADAL" clId="{11A500CB-8C9C-420C-9E5C-A4E6DA3FE348}" dt="2021-02-19T06:54:56.216" v="175" actId="1076"/>
          <ac:spMkLst>
            <pc:docMk/>
            <pc:sldMk cId="2314574677" sldId="459"/>
            <ac:spMk id="14" creationId="{9EF017AF-D0CF-47B7-A4B7-7CE73DAF817E}"/>
          </ac:spMkLst>
        </pc:spChg>
      </pc:sldChg>
      <pc:sldChg chg="modSp mod">
        <pc:chgData name="ナバーロ　タハール" userId="8b875554-2d1f-43a9-a6a1-b12d1fd63ca0" providerId="ADAL" clId="{11A500CB-8C9C-420C-9E5C-A4E6DA3FE348}" dt="2021-02-19T08:19:32.209" v="683" actId="207"/>
        <pc:sldMkLst>
          <pc:docMk/>
          <pc:sldMk cId="438123264" sldId="464"/>
        </pc:sldMkLst>
        <pc:spChg chg="mod">
          <ac:chgData name="ナバーロ　タハール" userId="8b875554-2d1f-43a9-a6a1-b12d1fd63ca0" providerId="ADAL" clId="{11A500CB-8C9C-420C-9E5C-A4E6DA3FE348}" dt="2021-02-19T08:19:32.209" v="683" actId="207"/>
          <ac:spMkLst>
            <pc:docMk/>
            <pc:sldMk cId="438123264" sldId="464"/>
            <ac:spMk id="8" creationId="{BAF75F28-6787-4813-9C53-E3745E00B6AD}"/>
          </ac:spMkLst>
        </pc:spChg>
        <pc:spChg chg="mod">
          <ac:chgData name="ナバーロ　タハール" userId="8b875554-2d1f-43a9-a6a1-b12d1fd63ca0" providerId="ADAL" clId="{11A500CB-8C9C-420C-9E5C-A4E6DA3FE348}" dt="2021-02-19T08:19:32.209" v="683" actId="207"/>
          <ac:spMkLst>
            <pc:docMk/>
            <pc:sldMk cId="438123264" sldId="464"/>
            <ac:spMk id="16" creationId="{EB8756EF-BCC4-44AF-B2C8-38FCDA7581E5}"/>
          </ac:spMkLst>
        </pc:spChg>
        <pc:spChg chg="mod">
          <ac:chgData name="ナバーロ　タハール" userId="8b875554-2d1f-43a9-a6a1-b12d1fd63ca0" providerId="ADAL" clId="{11A500CB-8C9C-420C-9E5C-A4E6DA3FE348}" dt="2021-02-19T08:19:32.209" v="683" actId="207"/>
          <ac:spMkLst>
            <pc:docMk/>
            <pc:sldMk cId="438123264" sldId="464"/>
            <ac:spMk id="17" creationId="{E59F5EBC-A0DB-4016-B1CF-275C1D6BD43F}"/>
          </ac:spMkLst>
        </pc:spChg>
        <pc:spChg chg="mod">
          <ac:chgData name="ナバーロ　タハール" userId="8b875554-2d1f-43a9-a6a1-b12d1fd63ca0" providerId="ADAL" clId="{11A500CB-8C9C-420C-9E5C-A4E6DA3FE348}" dt="2021-02-19T08:19:32.209" v="683" actId="207"/>
          <ac:spMkLst>
            <pc:docMk/>
            <pc:sldMk cId="438123264" sldId="464"/>
            <ac:spMk id="18" creationId="{5BDACFA3-4F85-4755-8D9C-63E36DD4DACF}"/>
          </ac:spMkLst>
        </pc:spChg>
        <pc:spChg chg="mod">
          <ac:chgData name="ナバーロ　タハール" userId="8b875554-2d1f-43a9-a6a1-b12d1fd63ca0" providerId="ADAL" clId="{11A500CB-8C9C-420C-9E5C-A4E6DA3FE348}" dt="2021-02-19T08:19:32.209" v="683" actId="207"/>
          <ac:spMkLst>
            <pc:docMk/>
            <pc:sldMk cId="438123264" sldId="464"/>
            <ac:spMk id="19" creationId="{159A5E7D-CE84-4A41-AE6A-D0B35C88B3E6}"/>
          </ac:spMkLst>
        </pc:spChg>
        <pc:spChg chg="mod">
          <ac:chgData name="ナバーロ　タハール" userId="8b875554-2d1f-43a9-a6a1-b12d1fd63ca0" providerId="ADAL" clId="{11A500CB-8C9C-420C-9E5C-A4E6DA3FE348}" dt="2021-02-19T08:19:32.209" v="683" actId="207"/>
          <ac:spMkLst>
            <pc:docMk/>
            <pc:sldMk cId="438123264" sldId="464"/>
            <ac:spMk id="20" creationId="{C391F606-16D6-42F9-A775-6FF4E87BACFA}"/>
          </ac:spMkLst>
        </pc:spChg>
        <pc:spChg chg="mod">
          <ac:chgData name="ナバーロ　タハール" userId="8b875554-2d1f-43a9-a6a1-b12d1fd63ca0" providerId="ADAL" clId="{11A500CB-8C9C-420C-9E5C-A4E6DA3FE348}" dt="2021-02-19T08:19:32.209" v="683" actId="207"/>
          <ac:spMkLst>
            <pc:docMk/>
            <pc:sldMk cId="438123264" sldId="464"/>
            <ac:spMk id="21" creationId="{8E371720-678B-411C-9F6E-6ACD9AF59FB6}"/>
          </ac:spMkLst>
        </pc:spChg>
        <pc:spChg chg="mod">
          <ac:chgData name="ナバーロ　タハール" userId="8b875554-2d1f-43a9-a6a1-b12d1fd63ca0" providerId="ADAL" clId="{11A500CB-8C9C-420C-9E5C-A4E6DA3FE348}" dt="2021-02-19T08:19:32.209" v="683" actId="207"/>
          <ac:spMkLst>
            <pc:docMk/>
            <pc:sldMk cId="438123264" sldId="464"/>
            <ac:spMk id="22" creationId="{D947CEED-8C1A-4C21-A897-E86FE59E0377}"/>
          </ac:spMkLst>
        </pc:spChg>
        <pc:spChg chg="mod">
          <ac:chgData name="ナバーロ　タハール" userId="8b875554-2d1f-43a9-a6a1-b12d1fd63ca0" providerId="ADAL" clId="{11A500CB-8C9C-420C-9E5C-A4E6DA3FE348}" dt="2021-02-19T08:19:32.209" v="683" actId="207"/>
          <ac:spMkLst>
            <pc:docMk/>
            <pc:sldMk cId="438123264" sldId="464"/>
            <ac:spMk id="23" creationId="{D64C0688-C5E0-4F31-A62E-869C58A7D615}"/>
          </ac:spMkLst>
        </pc:spChg>
        <pc:picChg chg="mod">
          <ac:chgData name="ナバーロ　タハール" userId="8b875554-2d1f-43a9-a6a1-b12d1fd63ca0" providerId="ADAL" clId="{11A500CB-8C9C-420C-9E5C-A4E6DA3FE348}" dt="2021-02-19T08:19:00.247" v="682" actId="1076"/>
          <ac:picMkLst>
            <pc:docMk/>
            <pc:sldMk cId="438123264" sldId="464"/>
            <ac:picMk id="15" creationId="{00000000-0000-0000-0000-000000000000}"/>
          </ac:picMkLst>
        </pc:picChg>
      </pc:sldChg>
      <pc:sldChg chg="modSp mod">
        <pc:chgData name="ナバーロ　タハール" userId="8b875554-2d1f-43a9-a6a1-b12d1fd63ca0" providerId="ADAL" clId="{11A500CB-8C9C-420C-9E5C-A4E6DA3FE348}" dt="2021-02-19T07:48:51.372" v="662" actId="20577"/>
        <pc:sldMkLst>
          <pc:docMk/>
          <pc:sldMk cId="3067509520" sldId="465"/>
        </pc:sldMkLst>
        <pc:spChg chg="mod">
          <ac:chgData name="ナバーロ　タハール" userId="8b875554-2d1f-43a9-a6a1-b12d1fd63ca0" providerId="ADAL" clId="{11A500CB-8C9C-420C-9E5C-A4E6DA3FE348}" dt="2021-02-19T07:48:51.372" v="662" actId="20577"/>
          <ac:spMkLst>
            <pc:docMk/>
            <pc:sldMk cId="3067509520" sldId="465"/>
            <ac:spMk id="4" creationId="{00000000-0000-0000-0000-000000000000}"/>
          </ac:spMkLst>
        </pc:spChg>
      </pc:sldChg>
      <pc:sldChg chg="modSp">
        <pc:chgData name="ナバーロ　タハール" userId="8b875554-2d1f-43a9-a6a1-b12d1fd63ca0" providerId="ADAL" clId="{11A500CB-8C9C-420C-9E5C-A4E6DA3FE348}" dt="2021-02-19T06:45:51.490" v="100"/>
        <pc:sldMkLst>
          <pc:docMk/>
          <pc:sldMk cId="3971948739" sldId="466"/>
        </pc:sldMkLst>
        <pc:spChg chg="mod">
          <ac:chgData name="ナバーロ　タハール" userId="8b875554-2d1f-43a9-a6a1-b12d1fd63ca0" providerId="ADAL" clId="{11A500CB-8C9C-420C-9E5C-A4E6DA3FE348}" dt="2021-02-19T06:45:51.490" v="100"/>
          <ac:spMkLst>
            <pc:docMk/>
            <pc:sldMk cId="3971948739" sldId="466"/>
            <ac:spMk id="4" creationId="{00000000-0000-0000-0000-000000000000}"/>
          </ac:spMkLst>
        </pc:spChg>
      </pc:sldChg>
    </pc:docChg>
  </pc:docChgLst>
  <pc:docChgLst>
    <pc:chgData name="ナバーロ　タハール" userId="S::j-navarro@orj.co.jp::8b875554-2d1f-43a9-a6a1-b12d1fd63ca0" providerId="AD" clId="Web-{909AAE5B-7EB6-73E1-0451-78D988D8F158}"/>
    <pc:docChg chg="modSld">
      <pc:chgData name="ナバーロ　タハール" userId="S::j-navarro@orj.co.jp::8b875554-2d1f-43a9-a6a1-b12d1fd63ca0" providerId="AD" clId="Web-{909AAE5B-7EB6-73E1-0451-78D988D8F158}" dt="2021-02-04T04:24:41.846" v="682" actId="1076"/>
      <pc:docMkLst>
        <pc:docMk/>
      </pc:docMkLst>
      <pc:sldChg chg="modSp">
        <pc:chgData name="ナバーロ　タハール" userId="S::j-navarro@orj.co.jp::8b875554-2d1f-43a9-a6a1-b12d1fd63ca0" providerId="AD" clId="Web-{909AAE5B-7EB6-73E1-0451-78D988D8F158}" dt="2021-02-04T01:18:08.103" v="106" actId="20577"/>
        <pc:sldMkLst>
          <pc:docMk/>
          <pc:sldMk cId="2480718086" sldId="257"/>
        </pc:sldMkLst>
        <pc:spChg chg="mod">
          <ac:chgData name="ナバーロ　タハール" userId="S::j-navarro@orj.co.jp::8b875554-2d1f-43a9-a6a1-b12d1fd63ca0" providerId="AD" clId="Web-{909AAE5B-7EB6-73E1-0451-78D988D8F158}" dt="2021-02-04T00:19:26.899" v="26" actId="20577"/>
          <ac:spMkLst>
            <pc:docMk/>
            <pc:sldMk cId="2480718086" sldId="257"/>
            <ac:spMk id="4" creationId="{00000000-0000-0000-0000-000000000000}"/>
          </ac:spMkLst>
        </pc:spChg>
        <pc:spChg chg="mod">
          <ac:chgData name="ナバーロ　タハール" userId="S::j-navarro@orj.co.jp::8b875554-2d1f-43a9-a6a1-b12d1fd63ca0" providerId="AD" clId="Web-{909AAE5B-7EB6-73E1-0451-78D988D8F158}" dt="2021-02-04T01:18:08.103" v="106" actId="20577"/>
          <ac:spMkLst>
            <pc:docMk/>
            <pc:sldMk cId="2480718086" sldId="257"/>
            <ac:spMk id="5" creationId="{00000000-0000-0000-0000-000000000000}"/>
          </ac:spMkLst>
        </pc:spChg>
        <pc:spChg chg="mod">
          <ac:chgData name="ナバーロ　タハール" userId="S::j-navarro@orj.co.jp::8b875554-2d1f-43a9-a6a1-b12d1fd63ca0" providerId="AD" clId="Web-{909AAE5B-7EB6-73E1-0451-78D988D8F158}" dt="2021-02-04T00:59:39.596" v="36" actId="20577"/>
          <ac:spMkLst>
            <pc:docMk/>
            <pc:sldMk cId="2480718086" sldId="257"/>
            <ac:spMk id="6" creationId="{00000000-0000-0000-0000-000000000000}"/>
          </ac:spMkLst>
        </pc:spChg>
      </pc:sldChg>
      <pc:sldChg chg="modSp">
        <pc:chgData name="ナバーロ　タハール" userId="S::j-navarro@orj.co.jp::8b875554-2d1f-43a9-a6a1-b12d1fd63ca0" providerId="AD" clId="Web-{909AAE5B-7EB6-73E1-0451-78D988D8F158}" dt="2021-02-04T00:15:35.317" v="19" actId="20577"/>
        <pc:sldMkLst>
          <pc:docMk/>
          <pc:sldMk cId="1218580630" sldId="305"/>
        </pc:sldMkLst>
        <pc:spChg chg="mod">
          <ac:chgData name="ナバーロ　タハール" userId="S::j-navarro@orj.co.jp::8b875554-2d1f-43a9-a6a1-b12d1fd63ca0" providerId="AD" clId="Web-{909AAE5B-7EB6-73E1-0451-78D988D8F158}" dt="2021-02-04T00:15:35.317" v="19" actId="20577"/>
          <ac:spMkLst>
            <pc:docMk/>
            <pc:sldMk cId="1218580630" sldId="305"/>
            <ac:spMk id="2" creationId="{00000000-0000-0000-0000-000000000000}"/>
          </ac:spMkLst>
        </pc:spChg>
      </pc:sldChg>
      <pc:sldChg chg="modSp">
        <pc:chgData name="ナバーロ　タハール" userId="S::j-navarro@orj.co.jp::8b875554-2d1f-43a9-a6a1-b12d1fd63ca0" providerId="AD" clId="Web-{909AAE5B-7EB6-73E1-0451-78D988D8F158}" dt="2021-02-04T00:14:10.800" v="17" actId="20577"/>
        <pc:sldMkLst>
          <pc:docMk/>
          <pc:sldMk cId="2988793448" sldId="336"/>
        </pc:sldMkLst>
        <pc:spChg chg="mod">
          <ac:chgData name="ナバーロ　タハール" userId="S::j-navarro@orj.co.jp::8b875554-2d1f-43a9-a6a1-b12d1fd63ca0" providerId="AD" clId="Web-{909AAE5B-7EB6-73E1-0451-78D988D8F158}" dt="2021-02-04T00:14:10.800" v="17" actId="20577"/>
          <ac:spMkLst>
            <pc:docMk/>
            <pc:sldMk cId="2988793448" sldId="336"/>
            <ac:spMk id="2" creationId="{00000000-0000-0000-0000-000000000000}"/>
          </ac:spMkLst>
        </pc:spChg>
      </pc:sldChg>
      <pc:sldChg chg="modSp">
        <pc:chgData name="ナバーロ　タハール" userId="S::j-navarro@orj.co.jp::8b875554-2d1f-43a9-a6a1-b12d1fd63ca0" providerId="AD" clId="Web-{909AAE5B-7EB6-73E1-0451-78D988D8F158}" dt="2021-02-04T01:05:37.822" v="93" actId="20577"/>
        <pc:sldMkLst>
          <pc:docMk/>
          <pc:sldMk cId="3364108199" sldId="366"/>
        </pc:sldMkLst>
        <pc:spChg chg="mod">
          <ac:chgData name="ナバーロ　タハール" userId="S::j-navarro@orj.co.jp::8b875554-2d1f-43a9-a6a1-b12d1fd63ca0" providerId="AD" clId="Web-{909AAE5B-7EB6-73E1-0451-78D988D8F158}" dt="2021-02-04T01:05:37.822" v="93" actId="20577"/>
          <ac:spMkLst>
            <pc:docMk/>
            <pc:sldMk cId="3364108199" sldId="366"/>
            <ac:spMk id="4" creationId="{00000000-0000-0000-0000-000000000000}"/>
          </ac:spMkLst>
        </pc:spChg>
        <pc:spChg chg="mod">
          <ac:chgData name="ナバーロ　タハール" userId="S::j-navarro@orj.co.jp::8b875554-2d1f-43a9-a6a1-b12d1fd63ca0" providerId="AD" clId="Web-{909AAE5B-7EB6-73E1-0451-78D988D8F158}" dt="2021-02-04T01:05:22.790" v="92" actId="20577"/>
          <ac:spMkLst>
            <pc:docMk/>
            <pc:sldMk cId="3364108199" sldId="366"/>
            <ac:spMk id="6" creationId="{00000000-0000-0000-0000-000000000000}"/>
          </ac:spMkLst>
        </pc:spChg>
      </pc:sldChg>
      <pc:sldChg chg="modSp">
        <pc:chgData name="ナバーロ　タハール" userId="S::j-navarro@orj.co.jp::8b875554-2d1f-43a9-a6a1-b12d1fd63ca0" providerId="AD" clId="Web-{909AAE5B-7EB6-73E1-0451-78D988D8F158}" dt="2021-02-04T01:29:57.524" v="159" actId="20577"/>
        <pc:sldMkLst>
          <pc:docMk/>
          <pc:sldMk cId="631032513" sldId="367"/>
        </pc:sldMkLst>
        <pc:spChg chg="mod">
          <ac:chgData name="ナバーロ　タハール" userId="S::j-navarro@orj.co.jp::8b875554-2d1f-43a9-a6a1-b12d1fd63ca0" providerId="AD" clId="Web-{909AAE5B-7EB6-73E1-0451-78D988D8F158}" dt="2021-02-04T01:29:57.524" v="159" actId="20577"/>
          <ac:spMkLst>
            <pc:docMk/>
            <pc:sldMk cId="631032513" sldId="367"/>
            <ac:spMk id="4" creationId="{00000000-0000-0000-0000-000000000000}"/>
          </ac:spMkLst>
        </pc:spChg>
        <pc:spChg chg="mod">
          <ac:chgData name="ナバーロ　タハール" userId="S::j-navarro@orj.co.jp::8b875554-2d1f-43a9-a6a1-b12d1fd63ca0" providerId="AD" clId="Web-{909AAE5B-7EB6-73E1-0451-78D988D8F158}" dt="2021-02-04T01:00:02.893" v="41" actId="20577"/>
          <ac:spMkLst>
            <pc:docMk/>
            <pc:sldMk cId="631032513" sldId="367"/>
            <ac:spMk id="6" creationId="{00000000-0000-0000-0000-000000000000}"/>
          </ac:spMkLst>
        </pc:spChg>
      </pc:sldChg>
      <pc:sldChg chg="modSp">
        <pc:chgData name="ナバーロ　タハール" userId="S::j-navarro@orj.co.jp::8b875554-2d1f-43a9-a6a1-b12d1fd63ca0" providerId="AD" clId="Web-{909AAE5B-7EB6-73E1-0451-78D988D8F158}" dt="2021-02-04T02:29:12.272" v="364" actId="20577"/>
        <pc:sldMkLst>
          <pc:docMk/>
          <pc:sldMk cId="3250492651" sldId="368"/>
        </pc:sldMkLst>
        <pc:spChg chg="mod">
          <ac:chgData name="ナバーロ　タハール" userId="S::j-navarro@orj.co.jp::8b875554-2d1f-43a9-a6a1-b12d1fd63ca0" providerId="AD" clId="Web-{909AAE5B-7EB6-73E1-0451-78D988D8F158}" dt="2021-02-04T02:29:12.272" v="364" actId="20577"/>
          <ac:spMkLst>
            <pc:docMk/>
            <pc:sldMk cId="3250492651" sldId="368"/>
            <ac:spMk id="4" creationId="{00000000-0000-0000-0000-000000000000}"/>
          </ac:spMkLst>
        </pc:spChg>
        <pc:spChg chg="mod">
          <ac:chgData name="ナバーロ　タハール" userId="S::j-navarro@orj.co.jp::8b875554-2d1f-43a9-a6a1-b12d1fd63ca0" providerId="AD" clId="Web-{909AAE5B-7EB6-73E1-0451-78D988D8F158}" dt="2021-02-04T01:19:26.870" v="127" actId="1076"/>
          <ac:spMkLst>
            <pc:docMk/>
            <pc:sldMk cId="3250492651" sldId="368"/>
            <ac:spMk id="5" creationId="{00000000-0000-0000-0000-000000000000}"/>
          </ac:spMkLst>
        </pc:spChg>
        <pc:spChg chg="mod">
          <ac:chgData name="ナバーロ　タハール" userId="S::j-navarro@orj.co.jp::8b875554-2d1f-43a9-a6a1-b12d1fd63ca0" providerId="AD" clId="Web-{909AAE5B-7EB6-73E1-0451-78D988D8F158}" dt="2021-02-04T01:00:11.877" v="43" actId="20577"/>
          <ac:spMkLst>
            <pc:docMk/>
            <pc:sldMk cId="3250492651" sldId="368"/>
            <ac:spMk id="6" creationId="{00000000-0000-0000-0000-000000000000}"/>
          </ac:spMkLst>
        </pc:spChg>
        <pc:spChg chg="mod">
          <ac:chgData name="ナバーロ　タハール" userId="S::j-navarro@orj.co.jp::8b875554-2d1f-43a9-a6a1-b12d1fd63ca0" providerId="AD" clId="Web-{909AAE5B-7EB6-73E1-0451-78D988D8F158}" dt="2021-02-04T01:26:54.989" v="147" actId="20577"/>
          <ac:spMkLst>
            <pc:docMk/>
            <pc:sldMk cId="3250492651" sldId="368"/>
            <ac:spMk id="9" creationId="{00000000-0000-0000-0000-000000000000}"/>
          </ac:spMkLst>
        </pc:spChg>
        <pc:spChg chg="mod">
          <ac:chgData name="ナバーロ　タハール" userId="S::j-navarro@orj.co.jp::8b875554-2d1f-43a9-a6a1-b12d1fd63ca0" providerId="AD" clId="Web-{909AAE5B-7EB6-73E1-0451-78D988D8F158}" dt="2021-02-04T01:27:06.458" v="148" actId="20577"/>
          <ac:spMkLst>
            <pc:docMk/>
            <pc:sldMk cId="3250492651" sldId="368"/>
            <ac:spMk id="11" creationId="{00000000-0000-0000-0000-000000000000}"/>
          </ac:spMkLst>
        </pc:spChg>
        <pc:spChg chg="mod">
          <ac:chgData name="ナバーロ　タハール" userId="S::j-navarro@orj.co.jp::8b875554-2d1f-43a9-a6a1-b12d1fd63ca0" providerId="AD" clId="Web-{909AAE5B-7EB6-73E1-0451-78D988D8F158}" dt="2021-02-04T01:26:45.254" v="146" actId="20577"/>
          <ac:spMkLst>
            <pc:docMk/>
            <pc:sldMk cId="3250492651" sldId="368"/>
            <ac:spMk id="12" creationId="{00000000-0000-0000-0000-000000000000}"/>
          </ac:spMkLst>
        </pc:spChg>
      </pc:sldChg>
      <pc:sldChg chg="modSp">
        <pc:chgData name="ナバーロ　タハール" userId="S::j-navarro@orj.co.jp::8b875554-2d1f-43a9-a6a1-b12d1fd63ca0" providerId="AD" clId="Web-{909AAE5B-7EB6-73E1-0451-78D988D8F158}" dt="2021-02-04T01:26:33.379" v="145" actId="20577"/>
        <pc:sldMkLst>
          <pc:docMk/>
          <pc:sldMk cId="2277844503" sldId="369"/>
        </pc:sldMkLst>
        <pc:spChg chg="mod">
          <ac:chgData name="ナバーロ　タハール" userId="S::j-navarro@orj.co.jp::8b875554-2d1f-43a9-a6a1-b12d1fd63ca0" providerId="AD" clId="Web-{909AAE5B-7EB6-73E1-0451-78D988D8F158}" dt="2021-02-04T01:26:21.675" v="144" actId="20577"/>
          <ac:spMkLst>
            <pc:docMk/>
            <pc:sldMk cId="2277844503" sldId="369"/>
            <ac:spMk id="4" creationId="{00000000-0000-0000-0000-000000000000}"/>
          </ac:spMkLst>
        </pc:spChg>
        <pc:spChg chg="mod">
          <ac:chgData name="ナバーロ　タハール" userId="S::j-navarro@orj.co.jp::8b875554-2d1f-43a9-a6a1-b12d1fd63ca0" providerId="AD" clId="Web-{909AAE5B-7EB6-73E1-0451-78D988D8F158}" dt="2021-02-04T01:26:33.379" v="145" actId="20577"/>
          <ac:spMkLst>
            <pc:docMk/>
            <pc:sldMk cId="2277844503" sldId="369"/>
            <ac:spMk id="6" creationId="{00000000-0000-0000-0000-000000000000}"/>
          </ac:spMkLst>
        </pc:spChg>
      </pc:sldChg>
      <pc:sldChg chg="addSp delSp modSp">
        <pc:chgData name="ナバーロ　タハール" userId="S::j-navarro@orj.co.jp::8b875554-2d1f-43a9-a6a1-b12d1fd63ca0" providerId="AD" clId="Web-{909AAE5B-7EB6-73E1-0451-78D988D8F158}" dt="2021-02-04T02:45:46.294" v="531" actId="20577"/>
        <pc:sldMkLst>
          <pc:docMk/>
          <pc:sldMk cId="313792404" sldId="370"/>
        </pc:sldMkLst>
        <pc:spChg chg="add mod">
          <ac:chgData name="ナバーロ　タハール" userId="S::j-navarro@orj.co.jp::8b875554-2d1f-43a9-a6a1-b12d1fd63ca0" providerId="AD" clId="Web-{909AAE5B-7EB6-73E1-0451-78D988D8F158}" dt="2021-02-04T01:35:45.812" v="192" actId="20577"/>
          <ac:spMkLst>
            <pc:docMk/>
            <pc:sldMk cId="313792404" sldId="370"/>
            <ac:spMk id="3" creationId="{DA28CF4E-400B-40C1-B9A5-6F28CEA456AE}"/>
          </ac:spMkLst>
        </pc:spChg>
        <pc:spChg chg="mod">
          <ac:chgData name="ナバーロ　タハール" userId="S::j-navarro@orj.co.jp::8b875554-2d1f-43a9-a6a1-b12d1fd63ca0" providerId="AD" clId="Web-{909AAE5B-7EB6-73E1-0451-78D988D8F158}" dt="2021-02-04T02:30:35.883" v="365" actId="20577"/>
          <ac:spMkLst>
            <pc:docMk/>
            <pc:sldMk cId="313792404" sldId="370"/>
            <ac:spMk id="4" creationId="{00000000-0000-0000-0000-000000000000}"/>
          </ac:spMkLst>
        </pc:spChg>
        <pc:spChg chg="mod">
          <ac:chgData name="ナバーロ　タハール" userId="S::j-navarro@orj.co.jp::8b875554-2d1f-43a9-a6a1-b12d1fd63ca0" providerId="AD" clId="Web-{909AAE5B-7EB6-73E1-0451-78D988D8F158}" dt="2021-02-04T01:00:55.331" v="50" actId="20577"/>
          <ac:spMkLst>
            <pc:docMk/>
            <pc:sldMk cId="313792404" sldId="370"/>
            <ac:spMk id="6" creationId="{00000000-0000-0000-0000-000000000000}"/>
          </ac:spMkLst>
        </pc:spChg>
        <pc:spChg chg="add mod">
          <ac:chgData name="ナバーロ　タハール" userId="S::j-navarro@orj.co.jp::8b875554-2d1f-43a9-a6a1-b12d1fd63ca0" providerId="AD" clId="Web-{909AAE5B-7EB6-73E1-0451-78D988D8F158}" dt="2021-02-04T01:35:59.390" v="194" actId="20577"/>
          <ac:spMkLst>
            <pc:docMk/>
            <pc:sldMk cId="313792404" sldId="370"/>
            <ac:spMk id="9" creationId="{5813E179-89BA-4A65-BED7-122E069B6F37}"/>
          </ac:spMkLst>
        </pc:spChg>
        <pc:spChg chg="add mod">
          <ac:chgData name="ナバーロ　タハール" userId="S::j-navarro@orj.co.jp::8b875554-2d1f-43a9-a6a1-b12d1fd63ca0" providerId="AD" clId="Web-{909AAE5B-7EB6-73E1-0451-78D988D8F158}" dt="2021-02-04T01:35:54.422" v="193" actId="20577"/>
          <ac:spMkLst>
            <pc:docMk/>
            <pc:sldMk cId="313792404" sldId="370"/>
            <ac:spMk id="10" creationId="{364E6E04-22F9-440D-8874-A12D7670F599}"/>
          </ac:spMkLst>
        </pc:spChg>
        <pc:spChg chg="mod">
          <ac:chgData name="ナバーロ　タハール" userId="S::j-navarro@orj.co.jp::8b875554-2d1f-43a9-a6a1-b12d1fd63ca0" providerId="AD" clId="Web-{909AAE5B-7EB6-73E1-0451-78D988D8F158}" dt="2021-02-04T01:37:09.829" v="208" actId="20577"/>
          <ac:spMkLst>
            <pc:docMk/>
            <pc:sldMk cId="313792404" sldId="370"/>
            <ac:spMk id="11" creationId="{00000000-0000-0000-0000-000000000000}"/>
          </ac:spMkLst>
        </pc:spChg>
        <pc:spChg chg="mod">
          <ac:chgData name="ナバーロ　タハール" userId="S::j-navarro@orj.co.jp::8b875554-2d1f-43a9-a6a1-b12d1fd63ca0" providerId="AD" clId="Web-{909AAE5B-7EB6-73E1-0451-78D988D8F158}" dt="2021-02-04T02:45:46.294" v="531" actId="20577"/>
          <ac:spMkLst>
            <pc:docMk/>
            <pc:sldMk cId="313792404" sldId="370"/>
            <ac:spMk id="12" creationId="{00000000-0000-0000-0000-000000000000}"/>
          </ac:spMkLst>
        </pc:spChg>
        <pc:spChg chg="add mod">
          <ac:chgData name="ナバーロ　タハール" userId="S::j-navarro@orj.co.jp::8b875554-2d1f-43a9-a6a1-b12d1fd63ca0" providerId="AD" clId="Web-{909AAE5B-7EB6-73E1-0451-78D988D8F158}" dt="2021-02-04T01:36:04.984" v="195" actId="20577"/>
          <ac:spMkLst>
            <pc:docMk/>
            <pc:sldMk cId="313792404" sldId="370"/>
            <ac:spMk id="13" creationId="{BA9FB02C-C003-43D8-957D-E5565ACBABF6}"/>
          </ac:spMkLst>
        </pc:spChg>
        <pc:spChg chg="add mod">
          <ac:chgData name="ナバーロ　タハール" userId="S::j-navarro@orj.co.jp::8b875554-2d1f-43a9-a6a1-b12d1fd63ca0" providerId="AD" clId="Web-{909AAE5B-7EB6-73E1-0451-78D988D8F158}" dt="2021-02-04T01:36:32.360" v="201" actId="20577"/>
          <ac:spMkLst>
            <pc:docMk/>
            <pc:sldMk cId="313792404" sldId="370"/>
            <ac:spMk id="14" creationId="{D3A1128D-B3C7-446D-9FD7-B5B1E8405B58}"/>
          </ac:spMkLst>
        </pc:spChg>
        <pc:spChg chg="add del mod">
          <ac:chgData name="ナバーロ　タハール" userId="S::j-navarro@orj.co.jp::8b875554-2d1f-43a9-a6a1-b12d1fd63ca0" providerId="AD" clId="Web-{909AAE5B-7EB6-73E1-0451-78D988D8F158}" dt="2021-02-04T01:38:49.300" v="212"/>
          <ac:spMkLst>
            <pc:docMk/>
            <pc:sldMk cId="313792404" sldId="370"/>
            <ac:spMk id="15" creationId="{BAF60820-CAAF-44D4-B340-D0A2433E3E63}"/>
          </ac:spMkLst>
        </pc:spChg>
        <pc:spChg chg="add mod">
          <ac:chgData name="ナバーロ　タハール" userId="S::j-navarro@orj.co.jp::8b875554-2d1f-43a9-a6a1-b12d1fd63ca0" providerId="AD" clId="Web-{909AAE5B-7EB6-73E1-0451-78D988D8F158}" dt="2021-02-04T01:40:36.849" v="225" actId="1076"/>
          <ac:spMkLst>
            <pc:docMk/>
            <pc:sldMk cId="313792404" sldId="370"/>
            <ac:spMk id="16" creationId="{6F720EF3-603D-4D86-B59A-E8B38D9AB128}"/>
          </ac:spMkLst>
        </pc:spChg>
        <pc:spChg chg="add mod">
          <ac:chgData name="ナバーロ　タハール" userId="S::j-navarro@orj.co.jp::8b875554-2d1f-43a9-a6a1-b12d1fd63ca0" providerId="AD" clId="Web-{909AAE5B-7EB6-73E1-0451-78D988D8F158}" dt="2021-02-04T02:01:43.251" v="304" actId="20577"/>
          <ac:spMkLst>
            <pc:docMk/>
            <pc:sldMk cId="313792404" sldId="370"/>
            <ac:spMk id="17" creationId="{EB2B36DC-C1E7-4A2C-A715-16417E33B9D3}"/>
          </ac:spMkLst>
        </pc:spChg>
        <pc:spChg chg="add mod">
          <ac:chgData name="ナバーロ　タハール" userId="S::j-navarro@orj.co.jp::8b875554-2d1f-43a9-a6a1-b12d1fd63ca0" providerId="AD" clId="Web-{909AAE5B-7EB6-73E1-0451-78D988D8F158}" dt="2021-02-04T01:41:27.804" v="234" actId="1076"/>
          <ac:spMkLst>
            <pc:docMk/>
            <pc:sldMk cId="313792404" sldId="370"/>
            <ac:spMk id="18" creationId="{CB7D2235-303B-47E4-ADB4-054FA0B8E16C}"/>
          </ac:spMkLst>
        </pc:spChg>
        <pc:spChg chg="add mod">
          <ac:chgData name="ナバーロ　タハール" userId="S::j-navarro@orj.co.jp::8b875554-2d1f-43a9-a6a1-b12d1fd63ca0" providerId="AD" clId="Web-{909AAE5B-7EB6-73E1-0451-78D988D8F158}" dt="2021-02-04T01:43:07.556" v="244" actId="1076"/>
          <ac:spMkLst>
            <pc:docMk/>
            <pc:sldMk cId="313792404" sldId="370"/>
            <ac:spMk id="19" creationId="{3CAF2576-00B1-4596-9452-0FEEBC868530}"/>
          </ac:spMkLst>
        </pc:spChg>
        <pc:spChg chg="add mod">
          <ac:chgData name="ナバーロ　タハール" userId="S::j-navarro@orj.co.jp::8b875554-2d1f-43a9-a6a1-b12d1fd63ca0" providerId="AD" clId="Web-{909AAE5B-7EB6-73E1-0451-78D988D8F158}" dt="2021-02-04T02:01:20.376" v="299" actId="1076"/>
          <ac:spMkLst>
            <pc:docMk/>
            <pc:sldMk cId="313792404" sldId="370"/>
            <ac:spMk id="20" creationId="{451E1547-9E26-46EA-AEB0-756173F9CE9E}"/>
          </ac:spMkLst>
        </pc:spChg>
        <pc:spChg chg="add mod">
          <ac:chgData name="ナバーロ　タハール" userId="S::j-navarro@orj.co.jp::8b875554-2d1f-43a9-a6a1-b12d1fd63ca0" providerId="AD" clId="Web-{909AAE5B-7EB6-73E1-0451-78D988D8F158}" dt="2021-02-04T01:49:48.830" v="270" actId="1076"/>
          <ac:spMkLst>
            <pc:docMk/>
            <pc:sldMk cId="313792404" sldId="370"/>
            <ac:spMk id="21" creationId="{5B9D5107-DADA-430D-B7D1-584DD1A603B0}"/>
          </ac:spMkLst>
        </pc:spChg>
      </pc:sldChg>
      <pc:sldChg chg="addSp modSp">
        <pc:chgData name="ナバーロ　タハール" userId="S::j-navarro@orj.co.jp::8b875554-2d1f-43a9-a6a1-b12d1fd63ca0" providerId="AD" clId="Web-{909AAE5B-7EB6-73E1-0451-78D988D8F158}" dt="2021-02-04T02:49:39.924" v="554" actId="20577"/>
        <pc:sldMkLst>
          <pc:docMk/>
          <pc:sldMk cId="851904066" sldId="371"/>
        </pc:sldMkLst>
        <pc:spChg chg="add mod">
          <ac:chgData name="ナバーロ　タハール" userId="S::j-navarro@orj.co.jp::8b875554-2d1f-43a9-a6a1-b12d1fd63ca0" providerId="AD" clId="Web-{909AAE5B-7EB6-73E1-0451-78D988D8F158}" dt="2021-02-04T02:49:20.236" v="553" actId="1076"/>
          <ac:spMkLst>
            <pc:docMk/>
            <pc:sldMk cId="851904066" sldId="371"/>
            <ac:spMk id="2" creationId="{4B4C6213-D0B0-4B8A-B6F7-D2396F3F8F7C}"/>
          </ac:spMkLst>
        </pc:spChg>
        <pc:spChg chg="mod">
          <ac:chgData name="ナバーロ　タハール" userId="S::j-navarro@orj.co.jp::8b875554-2d1f-43a9-a6a1-b12d1fd63ca0" providerId="AD" clId="Web-{909AAE5B-7EB6-73E1-0451-78D988D8F158}" dt="2021-02-04T02:49:39.924" v="554" actId="20577"/>
          <ac:spMkLst>
            <pc:docMk/>
            <pc:sldMk cId="851904066" sldId="371"/>
            <ac:spMk id="4" creationId="{00000000-0000-0000-0000-000000000000}"/>
          </ac:spMkLst>
        </pc:spChg>
        <pc:spChg chg="mod">
          <ac:chgData name="ナバーロ　タハール" userId="S::j-navarro@orj.co.jp::8b875554-2d1f-43a9-a6a1-b12d1fd63ca0" providerId="AD" clId="Web-{909AAE5B-7EB6-73E1-0451-78D988D8F158}" dt="2021-02-04T01:01:45.739" v="63" actId="20577"/>
          <ac:spMkLst>
            <pc:docMk/>
            <pc:sldMk cId="851904066" sldId="371"/>
            <ac:spMk id="6" creationId="{00000000-0000-0000-0000-000000000000}"/>
          </ac:spMkLst>
        </pc:spChg>
      </pc:sldChg>
      <pc:sldChg chg="addSp modSp">
        <pc:chgData name="ナバーロ　タハール" userId="S::j-navarro@orj.co.jp::8b875554-2d1f-43a9-a6a1-b12d1fd63ca0" providerId="AD" clId="Web-{909AAE5B-7EB6-73E1-0451-78D988D8F158}" dt="2021-02-04T04:24:41.846" v="682" actId="1076"/>
        <pc:sldMkLst>
          <pc:docMk/>
          <pc:sldMk cId="268013260" sldId="372"/>
        </pc:sldMkLst>
        <pc:spChg chg="add mod">
          <ac:chgData name="ナバーロ　タハール" userId="S::j-navarro@orj.co.jp::8b875554-2d1f-43a9-a6a1-b12d1fd63ca0" providerId="AD" clId="Web-{909AAE5B-7EB6-73E1-0451-78D988D8F158}" dt="2021-02-04T04:16:36.588" v="630" actId="20577"/>
          <ac:spMkLst>
            <pc:docMk/>
            <pc:sldMk cId="268013260" sldId="372"/>
            <ac:spMk id="2" creationId="{19FE645E-75CC-419E-8EB2-C8B1BDA42761}"/>
          </ac:spMkLst>
        </pc:spChg>
        <pc:spChg chg="mod">
          <ac:chgData name="ナバーロ　タハール" userId="S::j-navarro@orj.co.jp::8b875554-2d1f-43a9-a6a1-b12d1fd63ca0" providerId="AD" clId="Web-{909AAE5B-7EB6-73E1-0451-78D988D8F158}" dt="2021-02-04T02:59:09.655" v="603" actId="20577"/>
          <ac:spMkLst>
            <pc:docMk/>
            <pc:sldMk cId="268013260" sldId="372"/>
            <ac:spMk id="4" creationId="{00000000-0000-0000-0000-000000000000}"/>
          </ac:spMkLst>
        </pc:spChg>
        <pc:spChg chg="mod">
          <ac:chgData name="ナバーロ　タハール" userId="S::j-navarro@orj.co.jp::8b875554-2d1f-43a9-a6a1-b12d1fd63ca0" providerId="AD" clId="Web-{909AAE5B-7EB6-73E1-0451-78D988D8F158}" dt="2021-02-04T01:02:06.255" v="70" actId="20577"/>
          <ac:spMkLst>
            <pc:docMk/>
            <pc:sldMk cId="268013260" sldId="372"/>
            <ac:spMk id="6" creationId="{00000000-0000-0000-0000-000000000000}"/>
          </ac:spMkLst>
        </pc:spChg>
        <pc:spChg chg="mod">
          <ac:chgData name="ナバーロ　タハール" userId="S::j-navarro@orj.co.jp::8b875554-2d1f-43a9-a6a1-b12d1fd63ca0" providerId="AD" clId="Web-{909AAE5B-7EB6-73E1-0451-78D988D8F158}" dt="2021-02-04T04:18:27.262" v="650" actId="20577"/>
          <ac:spMkLst>
            <pc:docMk/>
            <pc:sldMk cId="268013260" sldId="372"/>
            <ac:spMk id="10" creationId="{00000000-0000-0000-0000-000000000000}"/>
          </ac:spMkLst>
        </pc:spChg>
        <pc:spChg chg="mod">
          <ac:chgData name="ナバーロ　タハール" userId="S::j-navarro@orj.co.jp::8b875554-2d1f-43a9-a6a1-b12d1fd63ca0" providerId="AD" clId="Web-{909AAE5B-7EB6-73E1-0451-78D988D8F158}" dt="2021-02-04T04:20:39.420" v="672" actId="20577"/>
          <ac:spMkLst>
            <pc:docMk/>
            <pc:sldMk cId="268013260" sldId="372"/>
            <ac:spMk id="11" creationId="{00000000-0000-0000-0000-000000000000}"/>
          </ac:spMkLst>
        </pc:spChg>
        <pc:spChg chg="mod">
          <ac:chgData name="ナバーロ　タハール" userId="S::j-navarro@orj.co.jp::8b875554-2d1f-43a9-a6a1-b12d1fd63ca0" providerId="AD" clId="Web-{909AAE5B-7EB6-73E1-0451-78D988D8F158}" dt="2021-02-04T04:20:58.093" v="675" actId="20577"/>
          <ac:spMkLst>
            <pc:docMk/>
            <pc:sldMk cId="268013260" sldId="372"/>
            <ac:spMk id="12" creationId="{00000000-0000-0000-0000-000000000000}"/>
          </ac:spMkLst>
        </pc:spChg>
        <pc:spChg chg="add mod">
          <ac:chgData name="ナバーロ　タハール" userId="S::j-navarro@orj.co.jp::8b875554-2d1f-43a9-a6a1-b12d1fd63ca0" providerId="AD" clId="Web-{909AAE5B-7EB6-73E1-0451-78D988D8F158}" dt="2021-02-04T04:16:41.541" v="631" actId="1076"/>
          <ac:spMkLst>
            <pc:docMk/>
            <pc:sldMk cId="268013260" sldId="372"/>
            <ac:spMk id="14" creationId="{84F445CD-254C-442E-A7F4-7FF2431FA045}"/>
          </ac:spMkLst>
        </pc:spChg>
        <pc:spChg chg="add mod">
          <ac:chgData name="ナバーロ　タハール" userId="S::j-navarro@orj.co.jp::8b875554-2d1f-43a9-a6a1-b12d1fd63ca0" providerId="AD" clId="Web-{909AAE5B-7EB6-73E1-0451-78D988D8F158}" dt="2021-02-04T04:18:51.965" v="662" actId="1076"/>
          <ac:spMkLst>
            <pc:docMk/>
            <pc:sldMk cId="268013260" sldId="372"/>
            <ac:spMk id="15" creationId="{F63D7D36-6C34-4B49-94D0-76C9FB2ECF1C}"/>
          </ac:spMkLst>
        </pc:spChg>
        <pc:spChg chg="add mod">
          <ac:chgData name="ナバーロ　タハール" userId="S::j-navarro@orj.co.jp::8b875554-2d1f-43a9-a6a1-b12d1fd63ca0" providerId="AD" clId="Web-{909AAE5B-7EB6-73E1-0451-78D988D8F158}" dt="2021-02-04T04:21:32.374" v="679" actId="20577"/>
          <ac:spMkLst>
            <pc:docMk/>
            <pc:sldMk cId="268013260" sldId="372"/>
            <ac:spMk id="16" creationId="{5B955F5F-4853-4460-B792-45BF01C6816A}"/>
          </ac:spMkLst>
        </pc:spChg>
        <pc:picChg chg="add mod">
          <ac:chgData name="ナバーロ　タハール" userId="S::j-navarro@orj.co.jp::8b875554-2d1f-43a9-a6a1-b12d1fd63ca0" providerId="AD" clId="Web-{909AAE5B-7EB6-73E1-0451-78D988D8F158}" dt="2021-02-04T04:24:41.846" v="682" actId="1076"/>
          <ac:picMkLst>
            <pc:docMk/>
            <pc:sldMk cId="268013260" sldId="372"/>
            <ac:picMk id="7" creationId="{312BAD92-FD62-49EF-9A7D-152BACE46123}"/>
          </ac:picMkLst>
        </pc:picChg>
      </pc:sldChg>
      <pc:sldChg chg="modSp">
        <pc:chgData name="ナバーロ　タハール" userId="S::j-navarro@orj.co.jp::8b875554-2d1f-43a9-a6a1-b12d1fd63ca0" providerId="AD" clId="Web-{909AAE5B-7EB6-73E1-0451-78D988D8F158}" dt="2021-02-04T01:02:17.521" v="76" actId="20577"/>
        <pc:sldMkLst>
          <pc:docMk/>
          <pc:sldMk cId="4026701951" sldId="375"/>
        </pc:sldMkLst>
        <pc:spChg chg="mod">
          <ac:chgData name="ナバーロ　タハール" userId="S::j-navarro@orj.co.jp::8b875554-2d1f-43a9-a6a1-b12d1fd63ca0" providerId="AD" clId="Web-{909AAE5B-7EB6-73E1-0451-78D988D8F158}" dt="2021-02-04T01:02:17.521" v="76" actId="20577"/>
          <ac:spMkLst>
            <pc:docMk/>
            <pc:sldMk cId="4026701951" sldId="375"/>
            <ac:spMk id="6" creationId="{00000000-0000-0000-0000-000000000000}"/>
          </ac:spMkLst>
        </pc:spChg>
      </pc:sldChg>
      <pc:sldChg chg="modSp">
        <pc:chgData name="ナバーロ　タハール" userId="S::j-navarro@orj.co.jp::8b875554-2d1f-43a9-a6a1-b12d1fd63ca0" providerId="AD" clId="Web-{909AAE5B-7EB6-73E1-0451-78D988D8F158}" dt="2021-02-04T01:02:33.208" v="81" actId="20577"/>
        <pc:sldMkLst>
          <pc:docMk/>
          <pc:sldMk cId="2971134737" sldId="377"/>
        </pc:sldMkLst>
        <pc:spChg chg="mod">
          <ac:chgData name="ナバーロ　タハール" userId="S::j-navarro@orj.co.jp::8b875554-2d1f-43a9-a6a1-b12d1fd63ca0" providerId="AD" clId="Web-{909AAE5B-7EB6-73E1-0451-78D988D8F158}" dt="2021-02-04T01:02:33.208" v="81" actId="20577"/>
          <ac:spMkLst>
            <pc:docMk/>
            <pc:sldMk cId="2971134737" sldId="377"/>
            <ac:spMk id="6" creationId="{00000000-0000-0000-0000-000000000000}"/>
          </ac:spMkLst>
        </pc:spChg>
      </pc:sldChg>
      <pc:sldChg chg="addSp modSp">
        <pc:chgData name="ナバーロ　タハール" userId="S::j-navarro@orj.co.jp::8b875554-2d1f-43a9-a6a1-b12d1fd63ca0" providerId="AD" clId="Web-{909AAE5B-7EB6-73E1-0451-78D988D8F158}" dt="2021-02-04T02:30:56.024" v="367" actId="20577"/>
        <pc:sldMkLst>
          <pc:docMk/>
          <pc:sldMk cId="3373214735" sldId="457"/>
        </pc:sldMkLst>
        <pc:spChg chg="add mod">
          <ac:chgData name="ナバーロ　タハール" userId="S::j-navarro@orj.co.jp::8b875554-2d1f-43a9-a6a1-b12d1fd63ca0" providerId="AD" clId="Web-{909AAE5B-7EB6-73E1-0451-78D988D8F158}" dt="2021-02-04T02:01:59.596" v="309" actId="14100"/>
          <ac:spMkLst>
            <pc:docMk/>
            <pc:sldMk cId="3373214735" sldId="457"/>
            <ac:spMk id="3" creationId="{5D10E931-53B5-4F3B-9A3C-C331481A6A94}"/>
          </ac:spMkLst>
        </pc:spChg>
        <pc:spChg chg="mod">
          <ac:chgData name="ナバーロ　タハール" userId="S::j-navarro@orj.co.jp::8b875554-2d1f-43a9-a6a1-b12d1fd63ca0" providerId="AD" clId="Web-{909AAE5B-7EB6-73E1-0451-78D988D8F158}" dt="2021-02-04T02:30:56.024" v="367" actId="20577"/>
          <ac:spMkLst>
            <pc:docMk/>
            <pc:sldMk cId="3373214735" sldId="457"/>
            <ac:spMk id="4" creationId="{00000000-0000-0000-0000-000000000000}"/>
          </ac:spMkLst>
        </pc:spChg>
        <pc:spChg chg="mod">
          <ac:chgData name="ナバーロ　タハール" userId="S::j-navarro@orj.co.jp::8b875554-2d1f-43a9-a6a1-b12d1fd63ca0" providerId="AD" clId="Web-{909AAE5B-7EB6-73E1-0451-78D988D8F158}" dt="2021-02-04T01:01:14.848" v="54" actId="20577"/>
          <ac:spMkLst>
            <pc:docMk/>
            <pc:sldMk cId="3373214735" sldId="457"/>
            <ac:spMk id="6" creationId="{00000000-0000-0000-0000-000000000000}"/>
          </ac:spMkLst>
        </pc:spChg>
        <pc:spChg chg="add mod">
          <ac:chgData name="ナバーロ　タハール" userId="S::j-navarro@orj.co.jp::8b875554-2d1f-43a9-a6a1-b12d1fd63ca0" providerId="AD" clId="Web-{909AAE5B-7EB6-73E1-0451-78D988D8F158}" dt="2021-02-04T02:02:05.799" v="310" actId="1076"/>
          <ac:spMkLst>
            <pc:docMk/>
            <pc:sldMk cId="3373214735" sldId="457"/>
            <ac:spMk id="7" creationId="{CA3AACCF-384B-4067-9773-B62B043D116C}"/>
          </ac:spMkLst>
        </pc:spChg>
        <pc:spChg chg="add mod">
          <ac:chgData name="ナバーロ　タハール" userId="S::j-navarro@orj.co.jp::8b875554-2d1f-43a9-a6a1-b12d1fd63ca0" providerId="AD" clId="Web-{909AAE5B-7EB6-73E1-0451-78D988D8F158}" dt="2021-02-04T02:00:54.235" v="293" actId="1076"/>
          <ac:spMkLst>
            <pc:docMk/>
            <pc:sldMk cId="3373214735" sldId="457"/>
            <ac:spMk id="9" creationId="{D8012065-D683-4F43-984D-12835015697E}"/>
          </ac:spMkLst>
        </pc:spChg>
        <pc:spChg chg="add mod">
          <ac:chgData name="ナバーロ　タハール" userId="S::j-navarro@orj.co.jp::8b875554-2d1f-43a9-a6a1-b12d1fd63ca0" providerId="AD" clId="Web-{909AAE5B-7EB6-73E1-0451-78D988D8F158}" dt="2021-02-04T02:00:48.532" v="292" actId="1076"/>
          <ac:spMkLst>
            <pc:docMk/>
            <pc:sldMk cId="3373214735" sldId="457"/>
            <ac:spMk id="15" creationId="{377EA882-B940-47F5-8A16-12C3CC99EC29}"/>
          </ac:spMkLst>
        </pc:spChg>
        <pc:spChg chg="add mod">
          <ac:chgData name="ナバーロ　タハール" userId="S::j-navarro@orj.co.jp::8b875554-2d1f-43a9-a6a1-b12d1fd63ca0" providerId="AD" clId="Web-{909AAE5B-7EB6-73E1-0451-78D988D8F158}" dt="2021-02-04T02:01:56.752" v="308" actId="1076"/>
          <ac:spMkLst>
            <pc:docMk/>
            <pc:sldMk cId="3373214735" sldId="457"/>
            <ac:spMk id="16" creationId="{C134D3CE-1E54-4576-AE53-7F27CC698251}"/>
          </ac:spMkLst>
        </pc:spChg>
        <pc:spChg chg="add mod">
          <ac:chgData name="ナバーロ　タハール" userId="S::j-navarro@orj.co.jp::8b875554-2d1f-43a9-a6a1-b12d1fd63ca0" providerId="AD" clId="Web-{909AAE5B-7EB6-73E1-0451-78D988D8F158}" dt="2021-02-04T02:02:35.065" v="319" actId="1076"/>
          <ac:spMkLst>
            <pc:docMk/>
            <pc:sldMk cId="3373214735" sldId="457"/>
            <ac:spMk id="17" creationId="{1E68C62D-592B-4C85-8298-95BACCC8197F}"/>
          </ac:spMkLst>
        </pc:spChg>
        <pc:spChg chg="add mod">
          <ac:chgData name="ナバーロ　タハール" userId="S::j-navarro@orj.co.jp::8b875554-2d1f-43a9-a6a1-b12d1fd63ca0" providerId="AD" clId="Web-{909AAE5B-7EB6-73E1-0451-78D988D8F158}" dt="2021-02-04T02:05:48.272" v="332" actId="20577"/>
          <ac:spMkLst>
            <pc:docMk/>
            <pc:sldMk cId="3373214735" sldId="457"/>
            <ac:spMk id="18" creationId="{F672F44A-80AE-4653-A9C4-9F5A8DD630CB}"/>
          </ac:spMkLst>
        </pc:spChg>
        <pc:spChg chg="add mod">
          <ac:chgData name="ナバーロ　タハール" userId="S::j-navarro@orj.co.jp::8b875554-2d1f-43a9-a6a1-b12d1fd63ca0" providerId="AD" clId="Web-{909AAE5B-7EB6-73E1-0451-78D988D8F158}" dt="2021-02-04T02:06:12.664" v="345" actId="14100"/>
          <ac:spMkLst>
            <pc:docMk/>
            <pc:sldMk cId="3373214735" sldId="457"/>
            <ac:spMk id="19" creationId="{54A6431D-65F8-42D5-892B-D0B464BEAFB1}"/>
          </ac:spMkLst>
        </pc:spChg>
        <pc:spChg chg="add mod">
          <ac:chgData name="ナバーロ　タハール" userId="S::j-navarro@orj.co.jp::8b875554-2d1f-43a9-a6a1-b12d1fd63ca0" providerId="AD" clId="Web-{909AAE5B-7EB6-73E1-0451-78D988D8F158}" dt="2021-02-04T02:06:35.289" v="352" actId="20577"/>
          <ac:spMkLst>
            <pc:docMk/>
            <pc:sldMk cId="3373214735" sldId="457"/>
            <ac:spMk id="20" creationId="{EB7CFACF-307C-4FFF-8066-812F736DB50B}"/>
          </ac:spMkLst>
        </pc:spChg>
        <pc:spChg chg="add mod">
          <ac:chgData name="ナバーロ　タハール" userId="S::j-navarro@orj.co.jp::8b875554-2d1f-43a9-a6a1-b12d1fd63ca0" providerId="AD" clId="Web-{909AAE5B-7EB6-73E1-0451-78D988D8F158}" dt="2021-02-04T02:06:56.524" v="356" actId="1076"/>
          <ac:spMkLst>
            <pc:docMk/>
            <pc:sldMk cId="3373214735" sldId="457"/>
            <ac:spMk id="21" creationId="{1B13D8B7-F9FF-44C2-B2A4-CEE0F2C70EB5}"/>
          </ac:spMkLst>
        </pc:spChg>
        <pc:spChg chg="add mod">
          <ac:chgData name="ナバーロ　タハール" userId="S::j-navarro@orj.co.jp::8b875554-2d1f-43a9-a6a1-b12d1fd63ca0" providerId="AD" clId="Web-{909AAE5B-7EB6-73E1-0451-78D988D8F158}" dt="2021-02-04T02:07:07.243" v="358" actId="1076"/>
          <ac:spMkLst>
            <pc:docMk/>
            <pc:sldMk cId="3373214735" sldId="457"/>
            <ac:spMk id="23" creationId="{606DDC14-EA41-478E-9005-BAB8747C03BF}"/>
          </ac:spMkLst>
        </pc:spChg>
      </pc:sldChg>
      <pc:sldChg chg="addSp delSp modSp">
        <pc:chgData name="ナバーロ　タハール" userId="S::j-navarro@orj.co.jp::8b875554-2d1f-43a9-a6a1-b12d1fd63ca0" providerId="AD" clId="Web-{909AAE5B-7EB6-73E1-0451-78D988D8F158}" dt="2021-02-04T02:45:26.247" v="529" actId="1076"/>
        <pc:sldMkLst>
          <pc:docMk/>
          <pc:sldMk cId="1290673505" sldId="458"/>
        </pc:sldMkLst>
        <pc:spChg chg="add mod">
          <ac:chgData name="ナバーロ　タハール" userId="S::j-navarro@orj.co.jp::8b875554-2d1f-43a9-a6a1-b12d1fd63ca0" providerId="AD" clId="Web-{909AAE5B-7EB6-73E1-0451-78D988D8F158}" dt="2021-02-04T02:31:48.885" v="371" actId="1076"/>
          <ac:spMkLst>
            <pc:docMk/>
            <pc:sldMk cId="1290673505" sldId="458"/>
            <ac:spMk id="3" creationId="{53880E07-EEA9-42AE-8656-5059732358D4}"/>
          </ac:spMkLst>
        </pc:spChg>
        <pc:spChg chg="mod">
          <ac:chgData name="ナバーロ　タハール" userId="S::j-navarro@orj.co.jp::8b875554-2d1f-43a9-a6a1-b12d1fd63ca0" providerId="AD" clId="Web-{909AAE5B-7EB6-73E1-0451-78D988D8F158}" dt="2021-02-04T02:31:08.415" v="369" actId="20577"/>
          <ac:spMkLst>
            <pc:docMk/>
            <pc:sldMk cId="1290673505" sldId="458"/>
            <ac:spMk id="4" creationId="{00000000-0000-0000-0000-000000000000}"/>
          </ac:spMkLst>
        </pc:spChg>
        <pc:spChg chg="mod">
          <ac:chgData name="ナバーロ　タハール" userId="S::j-navarro@orj.co.jp::8b875554-2d1f-43a9-a6a1-b12d1fd63ca0" providerId="AD" clId="Web-{909AAE5B-7EB6-73E1-0451-78D988D8F158}" dt="2021-02-04T01:01:33.410" v="56" actId="20577"/>
          <ac:spMkLst>
            <pc:docMk/>
            <pc:sldMk cId="1290673505" sldId="458"/>
            <ac:spMk id="6" creationId="{00000000-0000-0000-0000-000000000000}"/>
          </ac:spMkLst>
        </pc:spChg>
        <pc:spChg chg="add mod">
          <ac:chgData name="ナバーロ　タハール" userId="S::j-navarro@orj.co.jp::8b875554-2d1f-43a9-a6a1-b12d1fd63ca0" providerId="AD" clId="Web-{909AAE5B-7EB6-73E1-0451-78D988D8F158}" dt="2021-02-04T02:32:06.635" v="383" actId="14100"/>
          <ac:spMkLst>
            <pc:docMk/>
            <pc:sldMk cId="1290673505" sldId="458"/>
            <ac:spMk id="7" creationId="{45E8F5B9-945F-43DB-B690-46A3A55F2CBC}"/>
          </ac:spMkLst>
        </pc:spChg>
        <pc:spChg chg="add mod">
          <ac:chgData name="ナバーロ　タハール" userId="S::j-navarro@orj.co.jp::8b875554-2d1f-43a9-a6a1-b12d1fd63ca0" providerId="AD" clId="Web-{909AAE5B-7EB6-73E1-0451-78D988D8F158}" dt="2021-02-04T02:32:20.198" v="397" actId="14100"/>
          <ac:spMkLst>
            <pc:docMk/>
            <pc:sldMk cId="1290673505" sldId="458"/>
            <ac:spMk id="9" creationId="{BC2D91CC-D0F6-486F-837F-E48626EDD2FD}"/>
          </ac:spMkLst>
        </pc:spChg>
        <pc:spChg chg="mod">
          <ac:chgData name="ナバーロ　タハール" userId="S::j-navarro@orj.co.jp::8b875554-2d1f-43a9-a6a1-b12d1fd63ca0" providerId="AD" clId="Web-{909AAE5B-7EB6-73E1-0451-78D988D8F158}" dt="2021-02-04T02:39:40.926" v="435" actId="20577"/>
          <ac:spMkLst>
            <pc:docMk/>
            <pc:sldMk cId="1290673505" sldId="458"/>
            <ac:spMk id="11" creationId="{00000000-0000-0000-0000-000000000000}"/>
          </ac:spMkLst>
        </pc:spChg>
        <pc:spChg chg="mod">
          <ac:chgData name="ナバーロ　タハール" userId="S::j-navarro@orj.co.jp::8b875554-2d1f-43a9-a6a1-b12d1fd63ca0" providerId="AD" clId="Web-{909AAE5B-7EB6-73E1-0451-78D988D8F158}" dt="2021-02-04T02:39:45.114" v="436" actId="20577"/>
          <ac:spMkLst>
            <pc:docMk/>
            <pc:sldMk cId="1290673505" sldId="458"/>
            <ac:spMk id="12" creationId="{00000000-0000-0000-0000-000000000000}"/>
          </ac:spMkLst>
        </pc:spChg>
        <pc:spChg chg="add mod">
          <ac:chgData name="ナバーロ　タハール" userId="S::j-navarro@orj.co.jp::8b875554-2d1f-43a9-a6a1-b12d1fd63ca0" providerId="AD" clId="Web-{909AAE5B-7EB6-73E1-0451-78D988D8F158}" dt="2021-02-04T02:32:50.808" v="405" actId="1076"/>
          <ac:spMkLst>
            <pc:docMk/>
            <pc:sldMk cId="1290673505" sldId="458"/>
            <ac:spMk id="15" creationId="{DF9FE7B8-6DC0-452D-A06E-8A64D664411D}"/>
          </ac:spMkLst>
        </pc:spChg>
        <pc:spChg chg="add mod">
          <ac:chgData name="ナバーロ　タハール" userId="S::j-navarro@orj.co.jp::8b875554-2d1f-43a9-a6a1-b12d1fd63ca0" providerId="AD" clId="Web-{909AAE5B-7EB6-73E1-0451-78D988D8F158}" dt="2021-02-04T02:33:54.778" v="416" actId="20577"/>
          <ac:spMkLst>
            <pc:docMk/>
            <pc:sldMk cId="1290673505" sldId="458"/>
            <ac:spMk id="17" creationId="{FFB3E34E-17F8-40D2-9C51-0EA8A5DA9A7A}"/>
          </ac:spMkLst>
        </pc:spChg>
        <pc:spChg chg="add del mod">
          <ac:chgData name="ナバーロ　タハール" userId="S::j-navarro@orj.co.jp::8b875554-2d1f-43a9-a6a1-b12d1fd63ca0" providerId="AD" clId="Web-{909AAE5B-7EB6-73E1-0451-78D988D8F158}" dt="2021-02-04T02:41:05.256" v="451"/>
          <ac:spMkLst>
            <pc:docMk/>
            <pc:sldMk cId="1290673505" sldId="458"/>
            <ac:spMk id="18" creationId="{2B8E1F15-451C-4CAE-8E6A-25FB64A425B7}"/>
          </ac:spMkLst>
        </pc:spChg>
        <pc:spChg chg="add mod">
          <ac:chgData name="ナバーロ　タハール" userId="S::j-navarro@orj.co.jp::8b875554-2d1f-43a9-a6a1-b12d1fd63ca0" providerId="AD" clId="Web-{909AAE5B-7EB6-73E1-0451-78D988D8F158}" dt="2021-02-04T02:41:27.007" v="467" actId="14100"/>
          <ac:spMkLst>
            <pc:docMk/>
            <pc:sldMk cId="1290673505" sldId="458"/>
            <ac:spMk id="19" creationId="{2B3320B9-BB5D-4214-9D3F-16B40B9336E1}"/>
          </ac:spMkLst>
        </pc:spChg>
        <pc:spChg chg="add mod">
          <ac:chgData name="ナバーロ　タハール" userId="S::j-navarro@orj.co.jp::8b875554-2d1f-43a9-a6a1-b12d1fd63ca0" providerId="AD" clId="Web-{909AAE5B-7EB6-73E1-0451-78D988D8F158}" dt="2021-02-04T02:41:32.163" v="469" actId="1076"/>
          <ac:spMkLst>
            <pc:docMk/>
            <pc:sldMk cId="1290673505" sldId="458"/>
            <ac:spMk id="20" creationId="{BC1CE885-FFBB-4C20-8747-AFAAC2C77B64}"/>
          </ac:spMkLst>
        </pc:spChg>
        <pc:spChg chg="add mod">
          <ac:chgData name="ナバーロ　タハール" userId="S::j-navarro@orj.co.jp::8b875554-2d1f-43a9-a6a1-b12d1fd63ca0" providerId="AD" clId="Web-{909AAE5B-7EB6-73E1-0451-78D988D8F158}" dt="2021-02-04T02:42:46.649" v="488" actId="1076"/>
          <ac:spMkLst>
            <pc:docMk/>
            <pc:sldMk cId="1290673505" sldId="458"/>
            <ac:spMk id="21" creationId="{5A9EAA6B-8D78-4982-A431-E210729E5FCA}"/>
          </ac:spMkLst>
        </pc:spChg>
        <pc:spChg chg="add mod">
          <ac:chgData name="ナバーロ　タハール" userId="S::j-navarro@orj.co.jp::8b875554-2d1f-43a9-a6a1-b12d1fd63ca0" providerId="AD" clId="Web-{909AAE5B-7EB6-73E1-0451-78D988D8F158}" dt="2021-02-04T02:44:18.995" v="509" actId="14100"/>
          <ac:spMkLst>
            <pc:docMk/>
            <pc:sldMk cId="1290673505" sldId="458"/>
            <ac:spMk id="22" creationId="{4AF22F64-FCFA-4221-9F65-B55EE6E79A32}"/>
          </ac:spMkLst>
        </pc:spChg>
        <pc:spChg chg="add mod">
          <ac:chgData name="ナバーロ　タハール" userId="S::j-navarro@orj.co.jp::8b875554-2d1f-43a9-a6a1-b12d1fd63ca0" providerId="AD" clId="Web-{909AAE5B-7EB6-73E1-0451-78D988D8F158}" dt="2021-02-04T02:44:41.574" v="518" actId="20577"/>
          <ac:spMkLst>
            <pc:docMk/>
            <pc:sldMk cId="1290673505" sldId="458"/>
            <ac:spMk id="23" creationId="{B6A94F11-9083-4E99-A05A-4C9F53587258}"/>
          </ac:spMkLst>
        </pc:spChg>
        <pc:spChg chg="add mod">
          <ac:chgData name="ナバーロ　タハール" userId="S::j-navarro@orj.co.jp::8b875554-2d1f-43a9-a6a1-b12d1fd63ca0" providerId="AD" clId="Web-{909AAE5B-7EB6-73E1-0451-78D988D8F158}" dt="2021-02-04T02:45:26.247" v="529" actId="1076"/>
          <ac:spMkLst>
            <pc:docMk/>
            <pc:sldMk cId="1290673505" sldId="458"/>
            <ac:spMk id="24" creationId="{ADED7050-94C4-4E05-B9BD-C55EC25B1857}"/>
          </ac:spMkLst>
        </pc:spChg>
      </pc:sldChg>
    </pc:docChg>
  </pc:docChgLst>
  <pc:docChgLst>
    <pc:chgData name="ソンサニット　プッサヤ" userId="S::p-sornsnit@orj.co.jp::5e94cef1-98fd-4cb6-b089-204ed5b0ff8c" providerId="AD" clId="Web-{6716FC97-0FE3-EED2-9519-9777A0318050}"/>
    <pc:docChg chg="modSld">
      <pc:chgData name="ソンサニット　プッサヤ" userId="S::p-sornsnit@orj.co.jp::5e94cef1-98fd-4cb6-b089-204ed5b0ff8c" providerId="AD" clId="Web-{6716FC97-0FE3-EED2-9519-9777A0318050}" dt="2021-02-06T09:01:22.888" v="301" actId="14100"/>
      <pc:docMkLst>
        <pc:docMk/>
      </pc:docMkLst>
      <pc:sldChg chg="addSp delSp modSp">
        <pc:chgData name="ソンサニット　プッサヤ" userId="S::p-sornsnit@orj.co.jp::5e94cef1-98fd-4cb6-b089-204ed5b0ff8c" providerId="AD" clId="Web-{6716FC97-0FE3-EED2-9519-9777A0318050}" dt="2021-02-06T09:01:22.888" v="301" actId="14100"/>
        <pc:sldMkLst>
          <pc:docMk/>
          <pc:sldMk cId="438995957" sldId="467"/>
        </pc:sldMkLst>
        <pc:spChg chg="add mod">
          <ac:chgData name="ソンサニット　プッサヤ" userId="S::p-sornsnit@orj.co.jp::5e94cef1-98fd-4cb6-b089-204ed5b0ff8c" providerId="AD" clId="Web-{6716FC97-0FE3-EED2-9519-9777A0318050}" dt="2021-02-06T08:35:21.890" v="295" actId="20577"/>
          <ac:spMkLst>
            <pc:docMk/>
            <pc:sldMk cId="438995957" sldId="467"/>
            <ac:spMk id="8" creationId="{A5AEC41E-E590-4779-B4FC-731956005821}"/>
          </ac:spMkLst>
        </pc:spChg>
        <pc:spChg chg="mod">
          <ac:chgData name="ソンサニット　プッサヤ" userId="S::p-sornsnit@orj.co.jp::5e94cef1-98fd-4cb6-b089-204ed5b0ff8c" providerId="AD" clId="Web-{6716FC97-0FE3-EED2-9519-9777A0318050}" dt="2021-02-06T08:25:29.705" v="19" actId="20577"/>
          <ac:spMkLst>
            <pc:docMk/>
            <pc:sldMk cId="438995957" sldId="467"/>
            <ac:spMk id="22" creationId="{00000000-0000-0000-0000-000000000000}"/>
          </ac:spMkLst>
        </pc:spChg>
        <pc:picChg chg="add mod">
          <ac:chgData name="ソンサニット　プッサヤ" userId="S::p-sornsnit@orj.co.jp::5e94cef1-98fd-4cb6-b089-204ed5b0ff8c" providerId="AD" clId="Web-{6716FC97-0FE3-EED2-9519-9777A0318050}" dt="2021-02-06T09:01:22.888" v="301" actId="14100"/>
          <ac:picMkLst>
            <pc:docMk/>
            <pc:sldMk cId="438995957" sldId="467"/>
            <ac:picMk id="2" creationId="{6E2DE140-AA33-45D9-A0FC-7FED19BB9F79}"/>
          </ac:picMkLst>
        </pc:picChg>
        <pc:picChg chg="add del mod">
          <ac:chgData name="ソンサニット　プッサヤ" userId="S::p-sornsnit@orj.co.jp::5e94cef1-98fd-4cb6-b089-204ed5b0ff8c" providerId="AD" clId="Web-{6716FC97-0FE3-EED2-9519-9777A0318050}" dt="2021-02-06T08:24:36.220" v="11"/>
          <ac:picMkLst>
            <pc:docMk/>
            <pc:sldMk cId="438995957" sldId="467"/>
            <ac:picMk id="2" creationId="{8716E09C-D68C-478A-8E93-36639CEDD7BC}"/>
          </ac:picMkLst>
        </pc:picChg>
        <pc:picChg chg="del mod">
          <ac:chgData name="ソンサニット　プッサヤ" userId="S::p-sornsnit@orj.co.jp::5e94cef1-98fd-4cb6-b089-204ed5b0ff8c" providerId="AD" clId="Web-{6716FC97-0FE3-EED2-9519-9777A0318050}" dt="2021-02-06T08:23:50.500" v="9"/>
          <ac:picMkLst>
            <pc:docMk/>
            <pc:sldMk cId="438995957" sldId="467"/>
            <ac:picMk id="3" creationId="{00000000-0000-0000-0000-000000000000}"/>
          </ac:picMkLst>
        </pc:picChg>
        <pc:picChg chg="del mod">
          <ac:chgData name="ソンサニット　プッサヤ" userId="S::p-sornsnit@orj.co.jp::5e94cef1-98fd-4cb6-b089-204ed5b0ff8c" providerId="AD" clId="Web-{6716FC97-0FE3-EED2-9519-9777A0318050}" dt="2021-02-06T09:01:04.356" v="296"/>
          <ac:picMkLst>
            <pc:docMk/>
            <pc:sldMk cId="438995957" sldId="467"/>
            <ac:picMk id="5" creationId="{00000000-0000-0000-0000-000000000000}"/>
          </ac:picMkLst>
        </pc:picChg>
        <pc:picChg chg="add mod">
          <ac:chgData name="ソンサニット　プッサヤ" userId="S::p-sornsnit@orj.co.jp::5e94cef1-98fd-4cb6-b089-204ed5b0ff8c" providerId="AD" clId="Web-{6716FC97-0FE3-EED2-9519-9777A0318050}" dt="2021-02-06T08:24:55.282" v="17" actId="14100"/>
          <ac:picMkLst>
            <pc:docMk/>
            <pc:sldMk cId="438995957" sldId="467"/>
            <ac:picMk id="7" creationId="{8ABB8421-C6E2-4EB2-804F-61658ACF9AF2}"/>
          </ac:picMkLst>
        </pc:picChg>
      </pc:sldChg>
    </pc:docChg>
  </pc:docChgLst>
  <pc:docChgLst>
    <pc:chgData name="ナバーロ　タハール" userId="S::j-navarro@orj.co.jp::8b875554-2d1f-43a9-a6a1-b12d1fd63ca0" providerId="AD" clId="Web-{70BDF893-151B-D155-8BD6-FB5B43EBAF6C}"/>
    <pc:docChg chg="modSld">
      <pc:chgData name="ナバーロ　タハール" userId="S::j-navarro@orj.co.jp::8b875554-2d1f-43a9-a6a1-b12d1fd63ca0" providerId="AD" clId="Web-{70BDF893-151B-D155-8BD6-FB5B43EBAF6C}" dt="2021-02-06T03:33:57.404" v="10" actId="20577"/>
      <pc:docMkLst>
        <pc:docMk/>
      </pc:docMkLst>
      <pc:sldChg chg="modSp">
        <pc:chgData name="ナバーロ　タハール" userId="S::j-navarro@orj.co.jp::8b875554-2d1f-43a9-a6a1-b12d1fd63ca0" providerId="AD" clId="Web-{70BDF893-151B-D155-8BD6-FB5B43EBAF6C}" dt="2021-02-06T03:33:57.404" v="10" actId="20577"/>
        <pc:sldMkLst>
          <pc:docMk/>
          <pc:sldMk cId="268013260" sldId="372"/>
        </pc:sldMkLst>
        <pc:spChg chg="mod">
          <ac:chgData name="ナバーロ　タハール" userId="S::j-navarro@orj.co.jp::8b875554-2d1f-43a9-a6a1-b12d1fd63ca0" providerId="AD" clId="Web-{70BDF893-151B-D155-8BD6-FB5B43EBAF6C}" dt="2021-02-06T03:33:57.404" v="10" actId="20577"/>
          <ac:spMkLst>
            <pc:docMk/>
            <pc:sldMk cId="268013260" sldId="372"/>
            <ac:spMk id="12" creationId="{00000000-0000-0000-0000-000000000000}"/>
          </ac:spMkLst>
        </pc:spChg>
      </pc:sldChg>
    </pc:docChg>
  </pc:docChgLst>
  <pc:docChgLst>
    <pc:chgData name="ソンサニット　プッサヤ" userId="S::p-sornsnit@orj.co.jp::5e94cef1-98fd-4cb6-b089-204ed5b0ff8c" providerId="AD" clId="Web-{988F3CF9-8E5E-99C2-C085-C4A9B9D79A7D}"/>
    <pc:docChg chg="modSld">
      <pc:chgData name="ソンサニット　プッサヤ" userId="S::p-sornsnit@orj.co.jp::5e94cef1-98fd-4cb6-b089-204ed5b0ff8c" providerId="AD" clId="Web-{988F3CF9-8E5E-99C2-C085-C4A9B9D79A7D}" dt="2021-02-08T04:32:43.357" v="37" actId="20577"/>
      <pc:docMkLst>
        <pc:docMk/>
      </pc:docMkLst>
      <pc:sldChg chg="modSp">
        <pc:chgData name="ソンサニット　プッサヤ" userId="S::p-sornsnit@orj.co.jp::5e94cef1-98fd-4cb6-b089-204ed5b0ff8c" providerId="AD" clId="Web-{988F3CF9-8E5E-99C2-C085-C4A9B9D79A7D}" dt="2021-02-08T04:09:54.027" v="32" actId="20577"/>
        <pc:sldMkLst>
          <pc:docMk/>
          <pc:sldMk cId="3025820401" sldId="388"/>
        </pc:sldMkLst>
        <pc:spChg chg="mod">
          <ac:chgData name="ソンサニット　プッサヤ" userId="S::p-sornsnit@orj.co.jp::5e94cef1-98fd-4cb6-b089-204ed5b0ff8c" providerId="AD" clId="Web-{988F3CF9-8E5E-99C2-C085-C4A9B9D79A7D}" dt="2021-02-08T04:09:54.027" v="32" actId="20577"/>
          <ac:spMkLst>
            <pc:docMk/>
            <pc:sldMk cId="3025820401" sldId="388"/>
            <ac:spMk id="4" creationId="{00000000-0000-0000-0000-000000000000}"/>
          </ac:spMkLst>
        </pc:spChg>
      </pc:sldChg>
      <pc:sldChg chg="modSp">
        <pc:chgData name="ソンサニット　プッサヤ" userId="S::p-sornsnit@orj.co.jp::5e94cef1-98fd-4cb6-b089-204ed5b0ff8c" providerId="AD" clId="Web-{988F3CF9-8E5E-99C2-C085-C4A9B9D79A7D}" dt="2021-02-08T04:32:43.357" v="37" actId="20577"/>
        <pc:sldMkLst>
          <pc:docMk/>
          <pc:sldMk cId="1000721950" sldId="432"/>
        </pc:sldMkLst>
        <pc:spChg chg="mod">
          <ac:chgData name="ソンサニット　プッサヤ" userId="S::p-sornsnit@orj.co.jp::5e94cef1-98fd-4cb6-b089-204ed5b0ff8c" providerId="AD" clId="Web-{988F3CF9-8E5E-99C2-C085-C4A9B9D79A7D}" dt="2021-02-08T01:47:33.110" v="7" actId="1076"/>
          <ac:spMkLst>
            <pc:docMk/>
            <pc:sldMk cId="1000721950" sldId="432"/>
            <ac:spMk id="5" creationId="{1707EFA1-E8C8-4B4C-914F-153BB8E492A4}"/>
          </ac:spMkLst>
        </pc:spChg>
        <pc:spChg chg="mod">
          <ac:chgData name="ソンサニット　プッサヤ" userId="S::p-sornsnit@orj.co.jp::5e94cef1-98fd-4cb6-b089-204ed5b0ff8c" providerId="AD" clId="Web-{988F3CF9-8E5E-99C2-C085-C4A9B9D79A7D}" dt="2021-02-08T01:47:36.375" v="8" actId="1076"/>
          <ac:spMkLst>
            <pc:docMk/>
            <pc:sldMk cId="1000721950" sldId="432"/>
            <ac:spMk id="8" creationId="{96E37802-DE04-4C68-9EE8-698A60772D29}"/>
          </ac:spMkLst>
        </pc:spChg>
        <pc:spChg chg="mod">
          <ac:chgData name="ソンサニット　プッサヤ" userId="S::p-sornsnit@orj.co.jp::5e94cef1-98fd-4cb6-b089-204ed5b0ff8c" providerId="AD" clId="Web-{988F3CF9-8E5E-99C2-C085-C4A9B9D79A7D}" dt="2021-02-08T04:32:43.357" v="37" actId="20577"/>
          <ac:spMkLst>
            <pc:docMk/>
            <pc:sldMk cId="1000721950" sldId="432"/>
            <ac:spMk id="9" creationId="{00000000-0000-0000-0000-000000000000}"/>
          </ac:spMkLst>
        </pc:spChg>
      </pc:sldChg>
      <pc:sldChg chg="addSp delSp modSp">
        <pc:chgData name="ソンサニット　プッサヤ" userId="S::p-sornsnit@orj.co.jp::5e94cef1-98fd-4cb6-b089-204ed5b0ff8c" providerId="AD" clId="Web-{988F3CF9-8E5E-99C2-C085-C4A9B9D79A7D}" dt="2021-02-08T01:35:08.796" v="3"/>
        <pc:sldMkLst>
          <pc:docMk/>
          <pc:sldMk cId="3377937863" sldId="462"/>
        </pc:sldMkLst>
        <pc:spChg chg="mod">
          <ac:chgData name="ソンサニット　プッサヤ" userId="S::p-sornsnit@orj.co.jp::5e94cef1-98fd-4cb6-b089-204ed5b0ff8c" providerId="AD" clId="Web-{988F3CF9-8E5E-99C2-C085-C4A9B9D79A7D}" dt="2021-02-08T01:34:11.701" v="1" actId="20577"/>
          <ac:spMkLst>
            <pc:docMk/>
            <pc:sldMk cId="3377937863" sldId="462"/>
            <ac:spMk id="7" creationId="{00000000-0000-0000-0000-000000000000}"/>
          </ac:spMkLst>
        </pc:spChg>
        <pc:grpChg chg="add">
          <ac:chgData name="ソンサニット　プッサヤ" userId="S::p-sornsnit@orj.co.jp::5e94cef1-98fd-4cb6-b089-204ed5b0ff8c" providerId="AD" clId="Web-{988F3CF9-8E5E-99C2-C085-C4A9B9D79A7D}" dt="2021-02-08T01:28:18.319" v="0"/>
          <ac:grpSpMkLst>
            <pc:docMk/>
            <pc:sldMk cId="3377937863" sldId="462"/>
            <ac:grpSpMk id="5" creationId="{CE8EC5D8-58AE-49F5-A875-BF6E646D41C5}"/>
          </ac:grpSpMkLst>
        </pc:grpChg>
        <pc:picChg chg="add del mod">
          <ac:chgData name="ソンサニット　プッサヤ" userId="S::p-sornsnit@orj.co.jp::5e94cef1-98fd-4cb6-b089-204ed5b0ff8c" providerId="AD" clId="Web-{988F3CF9-8E5E-99C2-C085-C4A9B9D79A7D}" dt="2021-02-08T01:35:08.796" v="3"/>
          <ac:picMkLst>
            <pc:docMk/>
            <pc:sldMk cId="3377937863" sldId="462"/>
            <ac:picMk id="22" creationId="{5C7D254E-52B0-4C83-8F58-E8B09DBB447B}"/>
          </ac:picMkLst>
        </pc:picChg>
      </pc:sldChg>
      <pc:sldChg chg="modSp">
        <pc:chgData name="ソンサニット　プッサヤ" userId="S::p-sornsnit@orj.co.jp::5e94cef1-98fd-4cb6-b089-204ed5b0ff8c" providerId="AD" clId="Web-{988F3CF9-8E5E-99C2-C085-C4A9B9D79A7D}" dt="2021-02-08T01:37:43.597" v="4" actId="1076"/>
        <pc:sldMkLst>
          <pc:docMk/>
          <pc:sldMk cId="1035328097" sldId="463"/>
        </pc:sldMkLst>
        <pc:spChg chg="mod">
          <ac:chgData name="ソンサニット　プッサヤ" userId="S::p-sornsnit@orj.co.jp::5e94cef1-98fd-4cb6-b089-204ed5b0ff8c" providerId="AD" clId="Web-{988F3CF9-8E5E-99C2-C085-C4A9B9D79A7D}" dt="2021-02-08T01:37:43.597" v="4" actId="1076"/>
          <ac:spMkLst>
            <pc:docMk/>
            <pc:sldMk cId="1035328097" sldId="463"/>
            <ac:spMk id="7" creationId="{00000000-0000-0000-0000-000000000000}"/>
          </ac:spMkLst>
        </pc:spChg>
      </pc:sldChg>
      <pc:sldChg chg="modSp">
        <pc:chgData name="ソンサニット　プッサヤ" userId="S::p-sornsnit@orj.co.jp::5e94cef1-98fd-4cb6-b089-204ed5b0ff8c" providerId="AD" clId="Web-{988F3CF9-8E5E-99C2-C085-C4A9B9D79A7D}" dt="2021-02-08T03:54:09.583" v="26" actId="20577"/>
        <pc:sldMkLst>
          <pc:docMk/>
          <pc:sldMk cId="438123264" sldId="464"/>
        </pc:sldMkLst>
        <pc:spChg chg="mod">
          <ac:chgData name="ソンサニット　プッサヤ" userId="S::p-sornsnit@orj.co.jp::5e94cef1-98fd-4cb6-b089-204ed5b0ff8c" providerId="AD" clId="Web-{988F3CF9-8E5E-99C2-C085-C4A9B9D79A7D}" dt="2021-02-08T03:44:51.616" v="19" actId="20577"/>
          <ac:spMkLst>
            <pc:docMk/>
            <pc:sldMk cId="438123264" sldId="464"/>
            <ac:spMk id="4" creationId="{00000000-0000-0000-0000-000000000000}"/>
          </ac:spMkLst>
        </pc:spChg>
        <pc:spChg chg="mod">
          <ac:chgData name="ソンサニット　プッサヤ" userId="S::p-sornsnit@orj.co.jp::5e94cef1-98fd-4cb6-b089-204ed5b0ff8c" providerId="AD" clId="Web-{988F3CF9-8E5E-99C2-C085-C4A9B9D79A7D}" dt="2021-02-08T03:54:09.583" v="26" actId="20577"/>
          <ac:spMkLst>
            <pc:docMk/>
            <pc:sldMk cId="438123264" sldId="464"/>
            <ac:spMk id="24" creationId="{A9C78AD1-43DF-491C-99DD-EECB498CCACB}"/>
          </ac:spMkLst>
        </pc:spChg>
        <pc:picChg chg="mod">
          <ac:chgData name="ソンサニット　プッサヤ" userId="S::p-sornsnit@orj.co.jp::5e94cef1-98fd-4cb6-b089-204ed5b0ff8c" providerId="AD" clId="Web-{988F3CF9-8E5E-99C2-C085-C4A9B9D79A7D}" dt="2021-02-08T01:39:03.630" v="6" actId="1076"/>
          <ac:picMkLst>
            <pc:docMk/>
            <pc:sldMk cId="438123264" sldId="464"/>
            <ac:picMk id="15" creationId="{00000000-0000-0000-0000-000000000000}"/>
          </ac:picMkLst>
        </pc:picChg>
      </pc:sldChg>
      <pc:sldChg chg="modSp">
        <pc:chgData name="ソンサニット　プッサヤ" userId="S::p-sornsnit@orj.co.jp::5e94cef1-98fd-4cb6-b089-204ed5b0ff8c" providerId="AD" clId="Web-{988F3CF9-8E5E-99C2-C085-C4A9B9D79A7D}" dt="2021-02-08T03:42:55.535" v="17" actId="20577"/>
        <pc:sldMkLst>
          <pc:docMk/>
          <pc:sldMk cId="3971948739" sldId="466"/>
        </pc:sldMkLst>
        <pc:spChg chg="mod">
          <ac:chgData name="ソンサニット　プッサヤ" userId="S::p-sornsnit@orj.co.jp::5e94cef1-98fd-4cb6-b089-204ed5b0ff8c" providerId="AD" clId="Web-{988F3CF9-8E5E-99C2-C085-C4A9B9D79A7D}" dt="2021-02-08T03:42:55.535" v="17" actId="20577"/>
          <ac:spMkLst>
            <pc:docMk/>
            <pc:sldMk cId="3971948739" sldId="466"/>
            <ac:spMk id="4" creationId="{00000000-0000-0000-0000-000000000000}"/>
          </ac:spMkLst>
        </pc:spChg>
      </pc:sldChg>
    </pc:docChg>
  </pc:docChgLst>
  <pc:docChgLst>
    <pc:chgData name="ソンサニット　プッサヤ" userId="S::p-sornsnit@orj.co.jp::5e94cef1-98fd-4cb6-b089-204ed5b0ff8c" providerId="AD" clId="Web-{DCE22F70-7FDF-9A34-B1E3-C65F1247A770}"/>
    <pc:docChg chg="modSld">
      <pc:chgData name="ソンサニット　プッサヤ" userId="S::p-sornsnit@orj.co.jp::5e94cef1-98fd-4cb6-b089-204ed5b0ff8c" providerId="AD" clId="Web-{DCE22F70-7FDF-9A34-B1E3-C65F1247A770}" dt="2021-02-06T03:07:44.142" v="484" actId="20577"/>
      <pc:docMkLst>
        <pc:docMk/>
      </pc:docMkLst>
      <pc:sldChg chg="modSp">
        <pc:chgData name="ソンサニット　プッサヤ" userId="S::p-sornsnit@orj.co.jp::5e94cef1-98fd-4cb6-b089-204ed5b0ff8c" providerId="AD" clId="Web-{DCE22F70-7FDF-9A34-B1E3-C65F1247A770}" dt="2021-02-06T01:40:56.584" v="220" actId="20577"/>
        <pc:sldMkLst>
          <pc:docMk/>
          <pc:sldMk cId="3885933687" sldId="342"/>
        </pc:sldMkLst>
        <pc:spChg chg="mod">
          <ac:chgData name="ソンサニット　プッサヤ" userId="S::p-sornsnit@orj.co.jp::5e94cef1-98fd-4cb6-b089-204ed5b0ff8c" providerId="AD" clId="Web-{DCE22F70-7FDF-9A34-B1E3-C65F1247A770}" dt="2021-02-06T01:40:56.584" v="220" actId="20577"/>
          <ac:spMkLst>
            <pc:docMk/>
            <pc:sldMk cId="3885933687" sldId="342"/>
            <ac:spMk id="2" creationId="{00000000-0000-0000-0000-000000000000}"/>
          </ac:spMkLst>
        </pc:spChg>
      </pc:sldChg>
      <pc:sldChg chg="modSp">
        <pc:chgData name="ソンサニット　プッサヤ" userId="S::p-sornsnit@orj.co.jp::5e94cef1-98fd-4cb6-b089-204ed5b0ff8c" providerId="AD" clId="Web-{DCE22F70-7FDF-9A34-B1E3-C65F1247A770}" dt="2021-02-06T01:40:46.381" v="218" actId="20577"/>
        <pc:sldMkLst>
          <pc:docMk/>
          <pc:sldMk cId="4186633547" sldId="343"/>
        </pc:sldMkLst>
        <pc:spChg chg="mod">
          <ac:chgData name="ソンサニット　プッサヤ" userId="S::p-sornsnit@orj.co.jp::5e94cef1-98fd-4cb6-b089-204ed5b0ff8c" providerId="AD" clId="Web-{DCE22F70-7FDF-9A34-B1E3-C65F1247A770}" dt="2021-02-06T01:40:46.381" v="218" actId="20577"/>
          <ac:spMkLst>
            <pc:docMk/>
            <pc:sldMk cId="4186633547" sldId="343"/>
            <ac:spMk id="2" creationId="{00000000-0000-0000-0000-000000000000}"/>
          </ac:spMkLst>
        </pc:spChg>
      </pc:sldChg>
      <pc:sldChg chg="modSp">
        <pc:chgData name="ソンサニット　プッサヤ" userId="S::p-sornsnit@orj.co.jp::5e94cef1-98fd-4cb6-b089-204ed5b0ff8c" providerId="AD" clId="Web-{DCE22F70-7FDF-9A34-B1E3-C65F1247A770}" dt="2021-02-06T01:38:19.641" v="216" actId="20577"/>
        <pc:sldMkLst>
          <pc:docMk/>
          <pc:sldMk cId="1323790218" sldId="344"/>
        </pc:sldMkLst>
        <pc:spChg chg="mod">
          <ac:chgData name="ソンサニット　プッサヤ" userId="S::p-sornsnit@orj.co.jp::5e94cef1-98fd-4cb6-b089-204ed5b0ff8c" providerId="AD" clId="Web-{DCE22F70-7FDF-9A34-B1E3-C65F1247A770}" dt="2021-02-06T01:38:19.641" v="216" actId="20577"/>
          <ac:spMkLst>
            <pc:docMk/>
            <pc:sldMk cId="1323790218" sldId="344"/>
            <ac:spMk id="2" creationId="{00000000-0000-0000-0000-000000000000}"/>
          </ac:spMkLst>
        </pc:spChg>
      </pc:sldChg>
      <pc:sldChg chg="addSp delSp modSp">
        <pc:chgData name="ソンサニット　プッサヤ" userId="S::p-sornsnit@orj.co.jp::5e94cef1-98fd-4cb6-b089-204ed5b0ff8c" providerId="AD" clId="Web-{DCE22F70-7FDF-9A34-B1E3-C65F1247A770}" dt="2021-02-06T01:36:18.763" v="212" actId="1076"/>
        <pc:sldMkLst>
          <pc:docMk/>
          <pc:sldMk cId="1756272180" sldId="390"/>
        </pc:sldMkLst>
        <pc:picChg chg="mod">
          <ac:chgData name="ソンサニット　プッサヤ" userId="S::p-sornsnit@orj.co.jp::5e94cef1-98fd-4cb6-b089-204ed5b0ff8c" providerId="AD" clId="Web-{DCE22F70-7FDF-9A34-B1E3-C65F1247A770}" dt="2021-02-06T01:36:18.763" v="212" actId="1076"/>
          <ac:picMkLst>
            <pc:docMk/>
            <pc:sldMk cId="1756272180" sldId="390"/>
            <ac:picMk id="2" creationId="{315D2AF0-4FBB-4093-8F91-844D466FBB25}"/>
          </ac:picMkLst>
        </pc:picChg>
        <pc:picChg chg="mod">
          <ac:chgData name="ソンサニット　プッサヤ" userId="S::p-sornsnit@orj.co.jp::5e94cef1-98fd-4cb6-b089-204ed5b0ff8c" providerId="AD" clId="Web-{DCE22F70-7FDF-9A34-B1E3-C65F1247A770}" dt="2021-02-06T00:03:05.704" v="1" actId="1076"/>
          <ac:picMkLst>
            <pc:docMk/>
            <pc:sldMk cId="1756272180" sldId="390"/>
            <ac:picMk id="3" creationId="{B3970D26-8432-482A-9AC3-EE20EBE55F77}"/>
          </ac:picMkLst>
        </pc:picChg>
        <pc:picChg chg="add del mod">
          <ac:chgData name="ソンサニット　プッサヤ" userId="S::p-sornsnit@orj.co.jp::5e94cef1-98fd-4cb6-b089-204ed5b0ff8c" providerId="AD" clId="Web-{DCE22F70-7FDF-9A34-B1E3-C65F1247A770}" dt="2021-02-06T01:36:14.138" v="210"/>
          <ac:picMkLst>
            <pc:docMk/>
            <pc:sldMk cId="1756272180" sldId="390"/>
            <ac:picMk id="5" creationId="{397CE571-2E8C-4CB6-83BE-0AA5E9E4579A}"/>
          </ac:picMkLst>
        </pc:picChg>
        <pc:picChg chg="add del mod">
          <ac:chgData name="ソンサニット　プッサヤ" userId="S::p-sornsnit@orj.co.jp::5e94cef1-98fd-4cb6-b089-204ed5b0ff8c" providerId="AD" clId="Web-{DCE22F70-7FDF-9A34-B1E3-C65F1247A770}" dt="2021-02-06T01:36:16.497" v="211"/>
          <ac:picMkLst>
            <pc:docMk/>
            <pc:sldMk cId="1756272180" sldId="390"/>
            <ac:picMk id="7" creationId="{FA83146A-1454-40E9-A931-E3A99AD82C7E}"/>
          </ac:picMkLst>
        </pc:picChg>
      </pc:sldChg>
      <pc:sldChg chg="addSp delSp modSp">
        <pc:chgData name="ソンサニット　プッサヤ" userId="S::p-sornsnit@orj.co.jp::5e94cef1-98fd-4cb6-b089-204ed5b0ff8c" providerId="AD" clId="Web-{DCE22F70-7FDF-9A34-B1E3-C65F1247A770}" dt="2021-02-06T01:44:50.922" v="232" actId="14100"/>
        <pc:sldMkLst>
          <pc:docMk/>
          <pc:sldMk cId="3502839621" sldId="420"/>
        </pc:sldMkLst>
        <pc:picChg chg="del">
          <ac:chgData name="ソンサニット　プッサヤ" userId="S::p-sornsnit@orj.co.jp::5e94cef1-98fd-4cb6-b089-204ed5b0ff8c" providerId="AD" clId="Web-{DCE22F70-7FDF-9A34-B1E3-C65F1247A770}" dt="2021-02-06T01:43:00.936" v="221"/>
          <ac:picMkLst>
            <pc:docMk/>
            <pc:sldMk cId="3502839621" sldId="420"/>
            <ac:picMk id="2" creationId="{E7F57081-EA87-46AA-BF46-61EA053FDDB9}"/>
          </ac:picMkLst>
        </pc:picChg>
        <pc:picChg chg="add del mod">
          <ac:chgData name="ソンサニット　プッサヤ" userId="S::p-sornsnit@orj.co.jp::5e94cef1-98fd-4cb6-b089-204ed5b0ff8c" providerId="AD" clId="Web-{DCE22F70-7FDF-9A34-B1E3-C65F1247A770}" dt="2021-02-06T01:43:15.436" v="226"/>
          <ac:picMkLst>
            <pc:docMk/>
            <pc:sldMk cId="3502839621" sldId="420"/>
            <ac:picMk id="3" creationId="{B02EE940-AC69-4FD6-8092-8599BC9A0382}"/>
          </ac:picMkLst>
        </pc:picChg>
        <pc:picChg chg="add mod">
          <ac:chgData name="ソンサニット　プッサヤ" userId="S::p-sornsnit@orj.co.jp::5e94cef1-98fd-4cb6-b089-204ed5b0ff8c" providerId="AD" clId="Web-{DCE22F70-7FDF-9A34-B1E3-C65F1247A770}" dt="2021-02-06T01:44:50.922" v="232" actId="14100"/>
          <ac:picMkLst>
            <pc:docMk/>
            <pc:sldMk cId="3502839621" sldId="420"/>
            <ac:picMk id="5" creationId="{83B1CFF8-DE8C-4DA7-AB0D-10CFA0DDD122}"/>
          </ac:picMkLst>
        </pc:picChg>
      </pc:sldChg>
      <pc:sldChg chg="addSp delSp modSp">
        <pc:chgData name="ソンサニット　プッサヤ" userId="S::p-sornsnit@orj.co.jp::5e94cef1-98fd-4cb6-b089-204ed5b0ff8c" providerId="AD" clId="Web-{DCE22F70-7FDF-9A34-B1E3-C65F1247A770}" dt="2021-02-06T01:45:58.174" v="237" actId="1076"/>
        <pc:sldMkLst>
          <pc:docMk/>
          <pc:sldMk cId="315870821" sldId="421"/>
        </pc:sldMkLst>
        <pc:picChg chg="add mod">
          <ac:chgData name="ソンサニット　プッサヤ" userId="S::p-sornsnit@orj.co.jp::5e94cef1-98fd-4cb6-b089-204ed5b0ff8c" providerId="AD" clId="Web-{DCE22F70-7FDF-9A34-B1E3-C65F1247A770}" dt="2021-02-06T01:45:58.174" v="237" actId="1076"/>
          <ac:picMkLst>
            <pc:docMk/>
            <pc:sldMk cId="315870821" sldId="421"/>
            <ac:picMk id="2" creationId="{68B95117-FA1C-48D9-8547-45384D6A4EDF}"/>
          </ac:picMkLst>
        </pc:picChg>
        <pc:picChg chg="del">
          <ac:chgData name="ソンサニット　プッサヤ" userId="S::p-sornsnit@orj.co.jp::5e94cef1-98fd-4cb6-b089-204ed5b0ff8c" providerId="AD" clId="Web-{DCE22F70-7FDF-9A34-B1E3-C65F1247A770}" dt="2021-02-06T01:45:49.142" v="233"/>
          <ac:picMkLst>
            <pc:docMk/>
            <pc:sldMk cId="315870821" sldId="421"/>
            <ac:picMk id="3" creationId="{30530F21-F7EB-4B61-98A2-521DCF363A05}"/>
          </ac:picMkLst>
        </pc:picChg>
      </pc:sldChg>
      <pc:sldChg chg="addSp delSp modSp">
        <pc:chgData name="ソンサニット　プッサヤ" userId="S::p-sornsnit@orj.co.jp::5e94cef1-98fd-4cb6-b089-204ed5b0ff8c" providerId="AD" clId="Web-{DCE22F70-7FDF-9A34-B1E3-C65F1247A770}" dt="2021-02-06T02:44:44.499" v="448" actId="20577"/>
        <pc:sldMkLst>
          <pc:docMk/>
          <pc:sldMk cId="415257815" sldId="422"/>
        </pc:sldMkLst>
        <pc:spChg chg="mod">
          <ac:chgData name="ソンサニット　プッサヤ" userId="S::p-sornsnit@orj.co.jp::5e94cef1-98fd-4cb6-b089-204ed5b0ff8c" providerId="AD" clId="Web-{DCE22F70-7FDF-9A34-B1E3-C65F1247A770}" dt="2021-02-06T02:44:44.499" v="448" actId="20577"/>
          <ac:spMkLst>
            <pc:docMk/>
            <pc:sldMk cId="415257815" sldId="422"/>
            <ac:spMk id="9" creationId="{00000000-0000-0000-0000-000000000000}"/>
          </ac:spMkLst>
        </pc:spChg>
        <pc:picChg chg="del">
          <ac:chgData name="ソンサニット　プッサヤ" userId="S::p-sornsnit@orj.co.jp::5e94cef1-98fd-4cb6-b089-204ed5b0ff8c" providerId="AD" clId="Web-{DCE22F70-7FDF-9A34-B1E3-C65F1247A770}" dt="2021-02-06T01:46:25.455" v="246"/>
          <ac:picMkLst>
            <pc:docMk/>
            <pc:sldMk cId="415257815" sldId="422"/>
            <ac:picMk id="2" creationId="{B5BE6E6E-4159-4D26-9372-0FA22C882D94}"/>
          </ac:picMkLst>
        </pc:picChg>
        <pc:picChg chg="add mod">
          <ac:chgData name="ソンサニット　プッサヤ" userId="S::p-sornsnit@orj.co.jp::5e94cef1-98fd-4cb6-b089-204ed5b0ff8c" providerId="AD" clId="Web-{DCE22F70-7FDF-9A34-B1E3-C65F1247A770}" dt="2021-02-06T01:46:51.800" v="276" actId="1076"/>
          <ac:picMkLst>
            <pc:docMk/>
            <pc:sldMk cId="415257815" sldId="422"/>
            <ac:picMk id="3" creationId="{334D53F8-4D55-49C6-8E94-E81E1FD1A56F}"/>
          </ac:picMkLst>
        </pc:picChg>
      </pc:sldChg>
      <pc:sldChg chg="addSp delSp modSp">
        <pc:chgData name="ソンサニット　プッサヤ" userId="S::p-sornsnit@orj.co.jp::5e94cef1-98fd-4cb6-b089-204ed5b0ff8c" providerId="AD" clId="Web-{DCE22F70-7FDF-9A34-B1E3-C65F1247A770}" dt="2021-02-06T03:07:44.142" v="484" actId="20577"/>
        <pc:sldMkLst>
          <pc:docMk/>
          <pc:sldMk cId="906280264" sldId="424"/>
        </pc:sldMkLst>
        <pc:spChg chg="add del mod">
          <ac:chgData name="ソンサニット　プッサヤ" userId="S::p-sornsnit@orj.co.jp::5e94cef1-98fd-4cb6-b089-204ed5b0ff8c" providerId="AD" clId="Web-{DCE22F70-7FDF-9A34-B1E3-C65F1247A770}" dt="2021-02-06T02:16:14.068" v="315"/>
          <ac:spMkLst>
            <pc:docMk/>
            <pc:sldMk cId="906280264" sldId="424"/>
            <ac:spMk id="2" creationId="{202B8B23-B8E9-4E9B-952C-43A1D5321DA3}"/>
          </ac:spMkLst>
        </pc:spChg>
        <pc:spChg chg="mod">
          <ac:chgData name="ソンサニット　プッサヤ" userId="S::p-sornsnit@orj.co.jp::5e94cef1-98fd-4cb6-b089-204ed5b0ff8c" providerId="AD" clId="Web-{DCE22F70-7FDF-9A34-B1E3-C65F1247A770}" dt="2021-02-06T02:42:43.293" v="431" actId="20577"/>
          <ac:spMkLst>
            <pc:docMk/>
            <pc:sldMk cId="906280264" sldId="424"/>
            <ac:spMk id="4" creationId="{00000000-0000-0000-0000-000000000000}"/>
          </ac:spMkLst>
        </pc:spChg>
        <pc:spChg chg="add del mod">
          <ac:chgData name="ソンサニット　プッサヤ" userId="S::p-sornsnit@orj.co.jp::5e94cef1-98fd-4cb6-b089-204ed5b0ff8c" providerId="AD" clId="Web-{DCE22F70-7FDF-9A34-B1E3-C65F1247A770}" dt="2021-02-06T02:21:06.375" v="319"/>
          <ac:spMkLst>
            <pc:docMk/>
            <pc:sldMk cId="906280264" sldId="424"/>
            <ac:spMk id="5" creationId="{D8BF3674-0CA7-431A-AF69-A87135C19D72}"/>
          </ac:spMkLst>
        </pc:spChg>
        <pc:spChg chg="mod">
          <ac:chgData name="ソンサニット　プッサヤ" userId="S::p-sornsnit@orj.co.jp::5e94cef1-98fd-4cb6-b089-204ed5b0ff8c" providerId="AD" clId="Web-{DCE22F70-7FDF-9A34-B1E3-C65F1247A770}" dt="2021-02-06T00:24:55.964" v="13" actId="20577"/>
          <ac:spMkLst>
            <pc:docMk/>
            <pc:sldMk cId="906280264" sldId="424"/>
            <ac:spMk id="6" creationId="{00000000-0000-0000-0000-000000000000}"/>
          </ac:spMkLst>
        </pc:spChg>
        <pc:spChg chg="add del mod">
          <ac:chgData name="ソンサニット　プッサヤ" userId="S::p-sornsnit@orj.co.jp::5e94cef1-98fd-4cb6-b089-204ed5b0ff8c" providerId="AD" clId="Web-{DCE22F70-7FDF-9A34-B1E3-C65F1247A770}" dt="2021-02-06T01:48:49.115" v="283"/>
          <ac:spMkLst>
            <pc:docMk/>
            <pc:sldMk cId="906280264" sldId="424"/>
            <ac:spMk id="8" creationId="{DCA34215-6EE0-48BD-8E07-70873D7252C1}"/>
          </ac:spMkLst>
        </pc:spChg>
        <pc:spChg chg="mod">
          <ac:chgData name="ソンサニット　プッサヤ" userId="S::p-sornsnit@orj.co.jp::5e94cef1-98fd-4cb6-b089-204ed5b0ff8c" providerId="AD" clId="Web-{DCE22F70-7FDF-9A34-B1E3-C65F1247A770}" dt="2021-02-06T03:07:36.486" v="483" actId="20577"/>
          <ac:spMkLst>
            <pc:docMk/>
            <pc:sldMk cId="906280264" sldId="424"/>
            <ac:spMk id="11" creationId="{00000000-0000-0000-0000-000000000000}"/>
          </ac:spMkLst>
        </pc:spChg>
        <pc:spChg chg="add mod">
          <ac:chgData name="ソンサニット　プッサヤ" userId="S::p-sornsnit@orj.co.jp::5e94cef1-98fd-4cb6-b089-204ed5b0ff8c" providerId="AD" clId="Web-{DCE22F70-7FDF-9A34-B1E3-C65F1247A770}" dt="2021-02-06T01:52:03.516" v="299" actId="20577"/>
          <ac:spMkLst>
            <pc:docMk/>
            <pc:sldMk cId="906280264" sldId="424"/>
            <ac:spMk id="12" creationId="{7DF43A15-AC98-46B4-B149-F4D00E1F4E9F}"/>
          </ac:spMkLst>
        </pc:spChg>
        <pc:spChg chg="mod">
          <ac:chgData name="ソンサニット　プッサヤ" userId="S::p-sornsnit@orj.co.jp::5e94cef1-98fd-4cb6-b089-204ed5b0ff8c" providerId="AD" clId="Web-{DCE22F70-7FDF-9A34-B1E3-C65F1247A770}" dt="2021-02-06T03:07:44.142" v="484" actId="20577"/>
          <ac:spMkLst>
            <pc:docMk/>
            <pc:sldMk cId="906280264" sldId="424"/>
            <ac:spMk id="17" creationId="{00000000-0000-0000-0000-000000000000}"/>
          </ac:spMkLst>
        </pc:spChg>
        <pc:graphicFrameChg chg="add del mod modGraphic">
          <ac:chgData name="ソンサニット　プッサヤ" userId="S::p-sornsnit@orj.co.jp::5e94cef1-98fd-4cb6-b089-204ed5b0ff8c" providerId="AD" clId="Web-{DCE22F70-7FDF-9A34-B1E3-C65F1247A770}" dt="2021-02-06T01:48:52.427" v="284"/>
          <ac:graphicFrameMkLst>
            <pc:docMk/>
            <pc:sldMk cId="906280264" sldId="424"/>
            <ac:graphicFrameMk id="5" creationId="{C0E15B49-9F33-4BD6-BBE7-C2772FE0B918}"/>
          </ac:graphicFrameMkLst>
        </pc:graphicFrameChg>
        <pc:graphicFrameChg chg="add del mod modGraphic">
          <ac:chgData name="ソンサニット　プッサヤ" userId="S::p-sornsnit@orj.co.jp::5e94cef1-98fd-4cb6-b089-204ed5b0ff8c" providerId="AD" clId="Web-{DCE22F70-7FDF-9A34-B1E3-C65F1247A770}" dt="2021-02-06T01:50:41.218" v="293"/>
          <ac:graphicFrameMkLst>
            <pc:docMk/>
            <pc:sldMk cId="906280264" sldId="424"/>
            <ac:graphicFrameMk id="10" creationId="{FDD85BAF-9CEE-4D70-B197-310EEC52EFEB}"/>
          </ac:graphicFrameMkLst>
        </pc:graphicFrameChg>
        <pc:graphicFrameChg chg="add del mod modGraphic">
          <ac:chgData name="ソンサニット　プッサヤ" userId="S::p-sornsnit@orj.co.jp::5e94cef1-98fd-4cb6-b089-204ed5b0ff8c" providerId="AD" clId="Web-{DCE22F70-7FDF-9A34-B1E3-C65F1247A770}" dt="2021-02-06T01:53:56.987" v="308"/>
          <ac:graphicFrameMkLst>
            <pc:docMk/>
            <pc:sldMk cId="906280264" sldId="424"/>
            <ac:graphicFrameMk id="13" creationId="{579E0D5A-D4B6-480E-8147-8B388FAD6473}"/>
          </ac:graphicFrameMkLst>
        </pc:graphicFrameChg>
        <pc:picChg chg="del mod">
          <ac:chgData name="ソンサニット　プッサヤ" userId="S::p-sornsnit@orj.co.jp::5e94cef1-98fd-4cb6-b089-204ed5b0ff8c" providerId="AD" clId="Web-{DCE22F70-7FDF-9A34-B1E3-C65F1247A770}" dt="2021-02-06T02:16:02.052" v="310"/>
          <ac:picMkLst>
            <pc:docMk/>
            <pc:sldMk cId="906280264" sldId="424"/>
            <ac:picMk id="3" creationId="{00000000-0000-0000-0000-000000000000}"/>
          </ac:picMkLst>
        </pc:picChg>
        <pc:picChg chg="mod">
          <ac:chgData name="ソンサニット　プッサヤ" userId="S::p-sornsnit@orj.co.jp::5e94cef1-98fd-4cb6-b089-204ed5b0ff8c" providerId="AD" clId="Web-{DCE22F70-7FDF-9A34-B1E3-C65F1247A770}" dt="2021-02-06T02:26:04.443" v="358" actId="1076"/>
          <ac:picMkLst>
            <pc:docMk/>
            <pc:sldMk cId="906280264" sldId="424"/>
            <ac:picMk id="7" creationId="{00000000-0000-0000-0000-000000000000}"/>
          </ac:picMkLst>
        </pc:picChg>
        <pc:picChg chg="add del mod">
          <ac:chgData name="ソンサニット　プッサヤ" userId="S::p-sornsnit@orj.co.jp::5e94cef1-98fd-4cb6-b089-204ed5b0ff8c" providerId="AD" clId="Web-{DCE22F70-7FDF-9A34-B1E3-C65F1247A770}" dt="2021-02-06T02:23:34.628" v="326"/>
          <ac:picMkLst>
            <pc:docMk/>
            <pc:sldMk cId="906280264" sldId="424"/>
            <ac:picMk id="8" creationId="{4F196440-528A-43AA-956E-84BA1D44F425}"/>
          </ac:picMkLst>
        </pc:picChg>
        <pc:picChg chg="add mod">
          <ac:chgData name="ソンサニット　プッサヤ" userId="S::p-sornsnit@orj.co.jp::5e94cef1-98fd-4cb6-b089-204ed5b0ff8c" providerId="AD" clId="Web-{DCE22F70-7FDF-9A34-B1E3-C65F1247A770}" dt="2021-02-06T02:45:30.031" v="450" actId="1076"/>
          <ac:picMkLst>
            <pc:docMk/>
            <pc:sldMk cId="906280264" sldId="424"/>
            <ac:picMk id="10" creationId="{58D7763D-6412-410B-ABAC-4BBA05EBE4EA}"/>
          </ac:picMkLst>
        </pc:picChg>
      </pc:sldChg>
      <pc:sldChg chg="modSp">
        <pc:chgData name="ソンサニット　プッサヤ" userId="S::p-sornsnit@orj.co.jp::5e94cef1-98fd-4cb6-b089-204ed5b0ff8c" providerId="AD" clId="Web-{DCE22F70-7FDF-9A34-B1E3-C65F1247A770}" dt="2021-02-06T02:43:41.904" v="434" actId="20577"/>
        <pc:sldMkLst>
          <pc:docMk/>
          <pc:sldMk cId="3730389374" sldId="425"/>
        </pc:sldMkLst>
        <pc:spChg chg="mod">
          <ac:chgData name="ソンサニット　プッサヤ" userId="S::p-sornsnit@orj.co.jp::5e94cef1-98fd-4cb6-b089-204ed5b0ff8c" providerId="AD" clId="Web-{DCE22F70-7FDF-9A34-B1E3-C65F1247A770}" dt="2021-02-06T02:43:41.904" v="434" actId="20577"/>
          <ac:spMkLst>
            <pc:docMk/>
            <pc:sldMk cId="3730389374" sldId="425"/>
            <ac:spMk id="4" creationId="{00000000-0000-0000-0000-000000000000}"/>
          </ac:spMkLst>
        </pc:spChg>
      </pc:sldChg>
      <pc:sldChg chg="modSp">
        <pc:chgData name="ソンサニット　プッサヤ" userId="S::p-sornsnit@orj.co.jp::5e94cef1-98fd-4cb6-b089-204ed5b0ff8c" providerId="AD" clId="Web-{DCE22F70-7FDF-9A34-B1E3-C65F1247A770}" dt="2021-02-06T02:37:22.208" v="416" actId="20577"/>
        <pc:sldMkLst>
          <pc:docMk/>
          <pc:sldMk cId="3552604919" sldId="426"/>
        </pc:sldMkLst>
        <pc:spChg chg="mod">
          <ac:chgData name="ソンサニット　プッサヤ" userId="S::p-sornsnit@orj.co.jp::5e94cef1-98fd-4cb6-b089-204ed5b0ff8c" providerId="AD" clId="Web-{DCE22F70-7FDF-9A34-B1E3-C65F1247A770}" dt="2021-02-06T02:37:22.208" v="416" actId="20577"/>
          <ac:spMkLst>
            <pc:docMk/>
            <pc:sldMk cId="3552604919" sldId="426"/>
            <ac:spMk id="4" creationId="{00000000-0000-0000-0000-000000000000}"/>
          </ac:spMkLst>
        </pc:spChg>
        <pc:spChg chg="mod">
          <ac:chgData name="ソンサニット　プッサヤ" userId="S::p-sornsnit@orj.co.jp::5e94cef1-98fd-4cb6-b089-204ed5b0ff8c" providerId="AD" clId="Web-{DCE22F70-7FDF-9A34-B1E3-C65F1247A770}" dt="2021-02-06T02:29:43.448" v="373"/>
          <ac:spMkLst>
            <pc:docMk/>
            <pc:sldMk cId="3552604919" sldId="426"/>
            <ac:spMk id="15" creationId="{00000000-0000-0000-0000-000000000000}"/>
          </ac:spMkLst>
        </pc:spChg>
        <pc:spChg chg="mod">
          <ac:chgData name="ソンサニット　プッサヤ" userId="S::p-sornsnit@orj.co.jp::5e94cef1-98fd-4cb6-b089-204ed5b0ff8c" providerId="AD" clId="Web-{DCE22F70-7FDF-9A34-B1E3-C65F1247A770}" dt="2021-02-06T02:31:22.216" v="384" actId="14100"/>
          <ac:spMkLst>
            <pc:docMk/>
            <pc:sldMk cId="3552604919" sldId="426"/>
            <ac:spMk id="17" creationId="{00000000-0000-0000-0000-000000000000}"/>
          </ac:spMkLst>
        </pc:spChg>
        <pc:spChg chg="mod">
          <ac:chgData name="ソンサニット　プッサヤ" userId="S::p-sornsnit@orj.co.jp::5e94cef1-98fd-4cb6-b089-204ed5b0ff8c" providerId="AD" clId="Web-{DCE22F70-7FDF-9A34-B1E3-C65F1247A770}" dt="2021-02-06T02:31:28.373" v="386"/>
          <ac:spMkLst>
            <pc:docMk/>
            <pc:sldMk cId="3552604919" sldId="426"/>
            <ac:spMk id="18" creationId="{00000000-0000-0000-0000-000000000000}"/>
          </ac:spMkLst>
        </pc:spChg>
        <pc:spChg chg="mod">
          <ac:chgData name="ソンサニット　プッサヤ" userId="S::p-sornsnit@orj.co.jp::5e94cef1-98fd-4cb6-b089-204ed5b0ff8c" providerId="AD" clId="Web-{DCE22F70-7FDF-9A34-B1E3-C65F1247A770}" dt="2021-02-06T02:32:00.358" v="392" actId="20577"/>
          <ac:spMkLst>
            <pc:docMk/>
            <pc:sldMk cId="3552604919" sldId="426"/>
            <ac:spMk id="19" creationId="{00000000-0000-0000-0000-000000000000}"/>
          </ac:spMkLst>
        </pc:spChg>
      </pc:sldChg>
      <pc:sldChg chg="modSp">
        <pc:chgData name="ソンサニット　プッサヤ" userId="S::p-sornsnit@orj.co.jp::5e94cef1-98fd-4cb6-b089-204ed5b0ff8c" providerId="AD" clId="Web-{DCE22F70-7FDF-9A34-B1E3-C65F1247A770}" dt="2021-02-06T02:41:02.150" v="427" actId="20577"/>
        <pc:sldMkLst>
          <pc:docMk/>
          <pc:sldMk cId="1532089664" sldId="427"/>
        </pc:sldMkLst>
        <pc:spChg chg="mod">
          <ac:chgData name="ソンサニット　プッサヤ" userId="S::p-sornsnit@orj.co.jp::5e94cef1-98fd-4cb6-b089-204ed5b0ff8c" providerId="AD" clId="Web-{DCE22F70-7FDF-9A34-B1E3-C65F1247A770}" dt="2021-02-06T02:41:02.150" v="427" actId="20577"/>
          <ac:spMkLst>
            <pc:docMk/>
            <pc:sldMk cId="1532089664" sldId="427"/>
            <ac:spMk id="4" creationId="{00000000-0000-0000-0000-000000000000}"/>
          </ac:spMkLst>
        </pc:spChg>
        <pc:spChg chg="mod">
          <ac:chgData name="ソンサニット　プッサヤ" userId="S::p-sornsnit@orj.co.jp::5e94cef1-98fd-4cb6-b089-204ed5b0ff8c" providerId="AD" clId="Web-{DCE22F70-7FDF-9A34-B1E3-C65F1247A770}" dt="2021-02-06T02:34:11.595" v="408" actId="1076"/>
          <ac:spMkLst>
            <pc:docMk/>
            <pc:sldMk cId="1532089664" sldId="427"/>
            <ac:spMk id="15" creationId="{00000000-0000-0000-0000-000000000000}"/>
          </ac:spMkLst>
        </pc:spChg>
        <pc:spChg chg="mod">
          <ac:chgData name="ソンサニット　プッサヤ" userId="S::p-sornsnit@orj.co.jp::5e94cef1-98fd-4cb6-b089-204ed5b0ff8c" providerId="AD" clId="Web-{DCE22F70-7FDF-9A34-B1E3-C65F1247A770}" dt="2021-02-06T02:34:14.751" v="409" actId="1076"/>
          <ac:spMkLst>
            <pc:docMk/>
            <pc:sldMk cId="1532089664" sldId="427"/>
            <ac:spMk id="17" creationId="{00000000-0000-0000-0000-000000000000}"/>
          </ac:spMkLst>
        </pc:spChg>
        <pc:spChg chg="mod">
          <ac:chgData name="ソンサニット　プッサヤ" userId="S::p-sornsnit@orj.co.jp::5e94cef1-98fd-4cb6-b089-204ed5b0ff8c" providerId="AD" clId="Web-{DCE22F70-7FDF-9A34-B1E3-C65F1247A770}" dt="2021-02-06T02:35:37.831" v="412" actId="20577"/>
          <ac:spMkLst>
            <pc:docMk/>
            <pc:sldMk cId="1532089664" sldId="427"/>
            <ac:spMk id="18" creationId="{00000000-0000-0000-0000-000000000000}"/>
          </ac:spMkLst>
        </pc:spChg>
      </pc:sldChg>
      <pc:sldChg chg="addSp delSp modSp">
        <pc:chgData name="ソンサニット　プッサヤ" userId="S::p-sornsnit@orj.co.jp::5e94cef1-98fd-4cb6-b089-204ed5b0ff8c" providerId="AD" clId="Web-{DCE22F70-7FDF-9A34-B1E3-C65F1247A770}" dt="2021-02-06T03:06:08.312" v="476" actId="1076"/>
        <pc:sldMkLst>
          <pc:docMk/>
          <pc:sldMk cId="2269213389" sldId="436"/>
        </pc:sldMkLst>
        <pc:spChg chg="mod">
          <ac:chgData name="ソンサニット　プッサヤ" userId="S::p-sornsnit@orj.co.jp::5e94cef1-98fd-4cb6-b089-204ed5b0ff8c" providerId="AD" clId="Web-{DCE22F70-7FDF-9A34-B1E3-C65F1247A770}" dt="2021-02-06T01:35:47.918" v="209" actId="20577"/>
          <ac:spMkLst>
            <pc:docMk/>
            <pc:sldMk cId="2269213389" sldId="436"/>
            <ac:spMk id="4" creationId="{00000000-0000-0000-0000-000000000000}"/>
          </ac:spMkLst>
        </pc:spChg>
        <pc:picChg chg="add del mod">
          <ac:chgData name="ソンサニット　プッサヤ" userId="S::p-sornsnit@orj.co.jp::5e94cef1-98fd-4cb6-b089-204ed5b0ff8c" providerId="AD" clId="Web-{DCE22F70-7FDF-9A34-B1E3-C65F1247A770}" dt="2021-02-06T03:04:06.591" v="459"/>
          <ac:picMkLst>
            <pc:docMk/>
            <pc:sldMk cId="2269213389" sldId="436"/>
            <ac:picMk id="2" creationId="{F0E61FDE-FED9-48CA-94FC-17E47C0795A0}"/>
          </ac:picMkLst>
        </pc:picChg>
        <pc:picChg chg="add del mod">
          <ac:chgData name="ソンサニット　プッサヤ" userId="S::p-sornsnit@orj.co.jp::5e94cef1-98fd-4cb6-b089-204ed5b0ff8c" providerId="AD" clId="Web-{DCE22F70-7FDF-9A34-B1E3-C65F1247A770}" dt="2021-02-06T03:05:12.186" v="464"/>
          <ac:picMkLst>
            <pc:docMk/>
            <pc:sldMk cId="2269213389" sldId="436"/>
            <ac:picMk id="3" creationId="{39E411BB-E76F-4A1B-9F3E-6BA9027AEFCD}"/>
          </ac:picMkLst>
        </pc:picChg>
        <pc:picChg chg="add del mod">
          <ac:chgData name="ソンサニット　プッサヤ" userId="S::p-sornsnit@orj.co.jp::5e94cef1-98fd-4cb6-b089-204ed5b0ff8c" providerId="AD" clId="Web-{DCE22F70-7FDF-9A34-B1E3-C65F1247A770}" dt="2021-02-06T03:05:51.156" v="469"/>
          <ac:picMkLst>
            <pc:docMk/>
            <pc:sldMk cId="2269213389" sldId="436"/>
            <ac:picMk id="5" creationId="{42E550B6-337A-41C8-A41A-EB58E7072514}"/>
          </ac:picMkLst>
        </pc:picChg>
        <pc:picChg chg="add mod">
          <ac:chgData name="ソンサニット　プッサヤ" userId="S::p-sornsnit@orj.co.jp::5e94cef1-98fd-4cb6-b089-204ed5b0ff8c" providerId="AD" clId="Web-{DCE22F70-7FDF-9A34-B1E3-C65F1247A770}" dt="2021-02-06T03:06:08.312" v="476" actId="1076"/>
          <ac:picMkLst>
            <pc:docMk/>
            <pc:sldMk cId="2269213389" sldId="436"/>
            <ac:picMk id="7" creationId="{EE96E5FC-2801-487A-A92E-E02315417398}"/>
          </ac:picMkLst>
        </pc:picChg>
        <pc:picChg chg="del mod">
          <ac:chgData name="ソンサニット　プッサヤ" userId="S::p-sornsnit@orj.co.jp::5e94cef1-98fd-4cb6-b089-204ed5b0ff8c" providerId="AD" clId="Web-{DCE22F70-7FDF-9A34-B1E3-C65F1247A770}" dt="2021-02-06T03:02:52.089" v="452"/>
          <ac:picMkLst>
            <pc:docMk/>
            <pc:sldMk cId="2269213389" sldId="436"/>
            <ac:picMk id="16" creationId="{00000000-0000-0000-0000-000000000000}"/>
          </ac:picMkLst>
        </pc:picChg>
      </pc:sldChg>
      <pc:sldChg chg="modSp">
        <pc:chgData name="ソンサニット　プッサヤ" userId="S::p-sornsnit@orj.co.jp::5e94cef1-98fd-4cb6-b089-204ed5b0ff8c" providerId="AD" clId="Web-{DCE22F70-7FDF-9A34-B1E3-C65F1247A770}" dt="2021-02-06T02:42:54.872" v="432" actId="20577"/>
        <pc:sldMkLst>
          <pc:docMk/>
          <pc:sldMk cId="835731203" sldId="437"/>
        </pc:sldMkLst>
        <pc:spChg chg="mod">
          <ac:chgData name="ソンサニット　プッサヤ" userId="S::p-sornsnit@orj.co.jp::5e94cef1-98fd-4cb6-b089-204ed5b0ff8c" providerId="AD" clId="Web-{DCE22F70-7FDF-9A34-B1E3-C65F1247A770}" dt="2021-02-06T02:42:54.872" v="432" actId="20577"/>
          <ac:spMkLst>
            <pc:docMk/>
            <pc:sldMk cId="835731203" sldId="437"/>
            <ac:spMk id="4" creationId="{00000000-0000-0000-0000-000000000000}"/>
          </ac:spMkLst>
        </pc:spChg>
        <pc:spChg chg="mod">
          <ac:chgData name="ソンサニット　プッサヤ" userId="S::p-sornsnit@orj.co.jp::5e94cef1-98fd-4cb6-b089-204ed5b0ff8c" providerId="AD" clId="Web-{DCE22F70-7FDF-9A34-B1E3-C65F1247A770}" dt="2021-02-06T02:42:20.058" v="429" actId="20577"/>
          <ac:spMkLst>
            <pc:docMk/>
            <pc:sldMk cId="835731203" sldId="437"/>
            <ac:spMk id="11" creationId="{00000000-0000-0000-0000-000000000000}"/>
          </ac:spMkLst>
        </pc:spChg>
      </pc:sldChg>
      <pc:sldChg chg="addSp delSp modSp">
        <pc:chgData name="ソンサニット　プッサヤ" userId="S::p-sornsnit@orj.co.jp::5e94cef1-98fd-4cb6-b089-204ed5b0ff8c" providerId="AD" clId="Web-{DCE22F70-7FDF-9A34-B1E3-C65F1247A770}" dt="2021-02-06T01:46:21.549" v="245" actId="1076"/>
        <pc:sldMkLst>
          <pc:docMk/>
          <pc:sldMk cId="3573219180" sldId="439"/>
        </pc:sldMkLst>
        <pc:picChg chg="del">
          <ac:chgData name="ソンサニット　プッサヤ" userId="S::p-sornsnit@orj.co.jp::5e94cef1-98fd-4cb6-b089-204ed5b0ff8c" providerId="AD" clId="Web-{DCE22F70-7FDF-9A34-B1E3-C65F1247A770}" dt="2021-02-06T01:46:03.502" v="238"/>
          <ac:picMkLst>
            <pc:docMk/>
            <pc:sldMk cId="3573219180" sldId="439"/>
            <ac:picMk id="2" creationId="{97DFB2F4-AA25-4849-BCE9-C9DF26338B8D}"/>
          </ac:picMkLst>
        </pc:picChg>
        <pc:picChg chg="add mod">
          <ac:chgData name="ソンサニット　プッサヤ" userId="S::p-sornsnit@orj.co.jp::5e94cef1-98fd-4cb6-b089-204ed5b0ff8c" providerId="AD" clId="Web-{DCE22F70-7FDF-9A34-B1E3-C65F1247A770}" dt="2021-02-06T01:46:21.549" v="245" actId="1076"/>
          <ac:picMkLst>
            <pc:docMk/>
            <pc:sldMk cId="3573219180" sldId="439"/>
            <ac:picMk id="3" creationId="{D70BB9DA-E68B-4982-AEAF-DEC3A515F379}"/>
          </ac:picMkLst>
        </pc:picChg>
      </pc:sldChg>
      <pc:sldChg chg="modSp">
        <pc:chgData name="ソンサニット　プッサヤ" userId="S::p-sornsnit@orj.co.jp::5e94cef1-98fd-4cb6-b089-204ed5b0ff8c" providerId="AD" clId="Web-{DCE22F70-7FDF-9A34-B1E3-C65F1247A770}" dt="2021-02-06T01:35:36.762" v="207" actId="20577"/>
        <pc:sldMkLst>
          <pc:docMk/>
          <pc:sldMk cId="438995957" sldId="467"/>
        </pc:sldMkLst>
        <pc:spChg chg="mod">
          <ac:chgData name="ソンサニット　プッサヤ" userId="S::p-sornsnit@orj.co.jp::5e94cef1-98fd-4cb6-b089-204ed5b0ff8c" providerId="AD" clId="Web-{DCE22F70-7FDF-9A34-B1E3-C65F1247A770}" dt="2021-02-06T01:35:36.762" v="207" actId="20577"/>
          <ac:spMkLst>
            <pc:docMk/>
            <pc:sldMk cId="438995957" sldId="467"/>
            <ac:spMk id="4" creationId="{00000000-0000-0000-0000-000000000000}"/>
          </ac:spMkLst>
        </pc:spChg>
      </pc:sldChg>
      <pc:sldChg chg="addSp delSp modSp">
        <pc:chgData name="ソンサニット　プッサヤ" userId="S::p-sornsnit@orj.co.jp::5e94cef1-98fd-4cb6-b089-204ed5b0ff8c" providerId="AD" clId="Web-{DCE22F70-7FDF-9A34-B1E3-C65F1247A770}" dt="2021-02-06T01:35:23.027" v="205" actId="20577"/>
        <pc:sldMkLst>
          <pc:docMk/>
          <pc:sldMk cId="3788313390" sldId="468"/>
        </pc:sldMkLst>
        <pc:spChg chg="add mod">
          <ac:chgData name="ソンサニット　プッサヤ" userId="S::p-sornsnit@orj.co.jp::5e94cef1-98fd-4cb6-b089-204ed5b0ff8c" providerId="AD" clId="Web-{DCE22F70-7FDF-9A34-B1E3-C65F1247A770}" dt="2021-02-06T01:33:10.821" v="183" actId="1076"/>
          <ac:spMkLst>
            <pc:docMk/>
            <pc:sldMk cId="3788313390" sldId="468"/>
            <ac:spMk id="2" creationId="{557DA50C-D621-4869-90A0-420324B7EACB}"/>
          </ac:spMkLst>
        </pc:spChg>
        <pc:spChg chg="add mod">
          <ac:chgData name="ソンサニット　プッサヤ" userId="S::p-sornsnit@orj.co.jp::5e94cef1-98fd-4cb6-b089-204ed5b0ff8c" providerId="AD" clId="Web-{DCE22F70-7FDF-9A34-B1E3-C65F1247A770}" dt="2021-02-06T01:33:04.259" v="182" actId="1076"/>
          <ac:spMkLst>
            <pc:docMk/>
            <pc:sldMk cId="3788313390" sldId="468"/>
            <ac:spMk id="3" creationId="{70A669D9-A4FA-49E8-9309-558324F6666C}"/>
          </ac:spMkLst>
        </pc:spChg>
        <pc:spChg chg="mod">
          <ac:chgData name="ソンサニット　プッサヤ" userId="S::p-sornsnit@orj.co.jp::5e94cef1-98fd-4cb6-b089-204ed5b0ff8c" providerId="AD" clId="Web-{DCE22F70-7FDF-9A34-B1E3-C65F1247A770}" dt="2021-02-06T01:35:23.027" v="205" actId="20577"/>
          <ac:spMkLst>
            <pc:docMk/>
            <pc:sldMk cId="3788313390" sldId="468"/>
            <ac:spMk id="4" creationId="{00000000-0000-0000-0000-000000000000}"/>
          </ac:spMkLst>
        </pc:spChg>
        <pc:spChg chg="add del mod">
          <ac:chgData name="ソンサニット　プッサヤ" userId="S::p-sornsnit@orj.co.jp::5e94cef1-98fd-4cb6-b089-204ed5b0ff8c" providerId="AD" clId="Web-{DCE22F70-7FDF-9A34-B1E3-C65F1247A770}" dt="2021-02-06T01:34:56.980" v="203"/>
          <ac:spMkLst>
            <pc:docMk/>
            <pc:sldMk cId="3788313390" sldId="468"/>
            <ac:spMk id="10" creationId="{B1D18259-4189-4060-8EAC-E6072149A6EB}"/>
          </ac:spMkLst>
        </pc:spChg>
        <pc:spChg chg="add mod">
          <ac:chgData name="ソンサニット　プッサヤ" userId="S::p-sornsnit@orj.co.jp::5e94cef1-98fd-4cb6-b089-204ed5b0ff8c" providerId="AD" clId="Web-{DCE22F70-7FDF-9A34-B1E3-C65F1247A770}" dt="2021-02-06T01:23:35.490" v="81"/>
          <ac:spMkLst>
            <pc:docMk/>
            <pc:sldMk cId="3788313390" sldId="468"/>
            <ac:spMk id="11" creationId="{882890EB-B6B1-47B4-A1E1-A8A279E6434E}"/>
          </ac:spMkLst>
        </pc:spChg>
        <pc:spChg chg="add mod">
          <ac:chgData name="ソンサニット　プッサヤ" userId="S::p-sornsnit@orj.co.jp::5e94cef1-98fd-4cb6-b089-204ed5b0ff8c" providerId="AD" clId="Web-{DCE22F70-7FDF-9A34-B1E3-C65F1247A770}" dt="2021-02-06T01:23:29.678" v="80" actId="20577"/>
          <ac:spMkLst>
            <pc:docMk/>
            <pc:sldMk cId="3788313390" sldId="468"/>
            <ac:spMk id="12" creationId="{519F0DC1-BAAE-4AC4-BAFE-2240A1C4E372}"/>
          </ac:spMkLst>
        </pc:spChg>
        <pc:spChg chg="add mod">
          <ac:chgData name="ソンサニット　プッサヤ" userId="S::p-sornsnit@orj.co.jp::5e94cef1-98fd-4cb6-b089-204ed5b0ff8c" providerId="AD" clId="Web-{DCE22F70-7FDF-9A34-B1E3-C65F1247A770}" dt="2021-02-06T01:27:24.901" v="132" actId="1076"/>
          <ac:spMkLst>
            <pc:docMk/>
            <pc:sldMk cId="3788313390" sldId="468"/>
            <ac:spMk id="13" creationId="{99908CE4-7EC4-4265-967E-F6CD131D5398}"/>
          </ac:spMkLst>
        </pc:spChg>
        <pc:spChg chg="add mod">
          <ac:chgData name="ソンサニット　プッサヤ" userId="S::p-sornsnit@orj.co.jp::5e94cef1-98fd-4cb6-b089-204ed5b0ff8c" providerId="AD" clId="Web-{DCE22F70-7FDF-9A34-B1E3-C65F1247A770}" dt="2021-02-06T01:24:36.804" v="112" actId="1076"/>
          <ac:spMkLst>
            <pc:docMk/>
            <pc:sldMk cId="3788313390" sldId="468"/>
            <ac:spMk id="14" creationId="{4237C786-AC06-4149-9356-3596E2FB3A4C}"/>
          </ac:spMkLst>
        </pc:spChg>
        <pc:spChg chg="mod">
          <ac:chgData name="ソンサニット　プッサヤ" userId="S::p-sornsnit@orj.co.jp::5e94cef1-98fd-4cb6-b089-204ed5b0ff8c" providerId="AD" clId="Web-{DCE22F70-7FDF-9A34-B1E3-C65F1247A770}" dt="2021-02-06T01:34:48.855" v="200" actId="20577"/>
          <ac:spMkLst>
            <pc:docMk/>
            <pc:sldMk cId="3788313390" sldId="468"/>
            <ac:spMk id="2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3044E0B5-69AE-4DB8-A746-7CF92D00ED4B}" type="datetimeFigureOut">
              <a:rPr kumimoji="1" lang="ja-JP" altLang="en-US" smtClean="0"/>
              <a:t>2021/3/15</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7F9C98F1-10AB-4D73-9663-6F72AC648673}" type="slidenum">
              <a:rPr kumimoji="1" lang="ja-JP" altLang="en-US" smtClean="0"/>
              <a:t>‹#›</a:t>
            </a:fld>
            <a:endParaRPr kumimoji="1" lang="ja-JP" altLang="en-US"/>
          </a:p>
        </p:txBody>
      </p:sp>
    </p:spTree>
    <p:extLst>
      <p:ext uri="{BB962C8B-B14F-4D97-AF65-F5344CB8AC3E}">
        <p14:creationId xmlns:p14="http://schemas.microsoft.com/office/powerpoint/2010/main" val="57421522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a:t>
            </a:fld>
            <a:endParaRPr lang="ja-JP" altLang="en-US">
              <a:solidFill>
                <a:prstClr val="black"/>
              </a:solidFill>
            </a:endParaRPr>
          </a:p>
        </p:txBody>
      </p:sp>
    </p:spTree>
    <p:extLst>
      <p:ext uri="{BB962C8B-B14F-4D97-AF65-F5344CB8AC3E}">
        <p14:creationId xmlns:p14="http://schemas.microsoft.com/office/powerpoint/2010/main" val="167918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12</a:t>
            </a:fld>
            <a:endParaRPr lang="ja-JP" altLang="en-US">
              <a:solidFill>
                <a:prstClr val="black"/>
              </a:solidFill>
            </a:endParaRPr>
          </a:p>
        </p:txBody>
      </p:sp>
    </p:spTree>
    <p:extLst>
      <p:ext uri="{BB962C8B-B14F-4D97-AF65-F5344CB8AC3E}">
        <p14:creationId xmlns:p14="http://schemas.microsoft.com/office/powerpoint/2010/main" val="243976641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110</a:t>
            </a:fld>
            <a:endParaRPr lang="ja-JP" altLang="en-US">
              <a:solidFill>
                <a:prstClr val="black"/>
              </a:solidFill>
            </a:endParaRPr>
          </a:p>
        </p:txBody>
      </p:sp>
    </p:spTree>
    <p:extLst>
      <p:ext uri="{BB962C8B-B14F-4D97-AF65-F5344CB8AC3E}">
        <p14:creationId xmlns:p14="http://schemas.microsoft.com/office/powerpoint/2010/main" val="251696447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111</a:t>
            </a:fld>
            <a:endParaRPr lang="ja-JP" altLang="en-US">
              <a:solidFill>
                <a:prstClr val="black"/>
              </a:solidFill>
            </a:endParaRPr>
          </a:p>
        </p:txBody>
      </p:sp>
    </p:spTree>
    <p:extLst>
      <p:ext uri="{BB962C8B-B14F-4D97-AF65-F5344CB8AC3E}">
        <p14:creationId xmlns:p14="http://schemas.microsoft.com/office/powerpoint/2010/main" val="30846806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112</a:t>
            </a:fld>
            <a:endParaRPr lang="ja-JP" altLang="en-US">
              <a:solidFill>
                <a:prstClr val="black"/>
              </a:solidFill>
            </a:endParaRPr>
          </a:p>
        </p:txBody>
      </p:sp>
    </p:spTree>
    <p:extLst>
      <p:ext uri="{BB962C8B-B14F-4D97-AF65-F5344CB8AC3E}">
        <p14:creationId xmlns:p14="http://schemas.microsoft.com/office/powerpoint/2010/main" val="353434951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113</a:t>
            </a:fld>
            <a:endParaRPr lang="ja-JP" altLang="en-US">
              <a:solidFill>
                <a:prstClr val="black"/>
              </a:solidFill>
            </a:endParaRPr>
          </a:p>
        </p:txBody>
      </p:sp>
    </p:spTree>
    <p:extLst>
      <p:ext uri="{BB962C8B-B14F-4D97-AF65-F5344CB8AC3E}">
        <p14:creationId xmlns:p14="http://schemas.microsoft.com/office/powerpoint/2010/main" val="243202392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114</a:t>
            </a:fld>
            <a:endParaRPr lang="ja-JP" altLang="en-US">
              <a:solidFill>
                <a:prstClr val="black"/>
              </a:solidFill>
            </a:endParaRPr>
          </a:p>
        </p:txBody>
      </p:sp>
    </p:spTree>
    <p:extLst>
      <p:ext uri="{BB962C8B-B14F-4D97-AF65-F5344CB8AC3E}">
        <p14:creationId xmlns:p14="http://schemas.microsoft.com/office/powerpoint/2010/main" val="378614208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115</a:t>
            </a:fld>
            <a:endParaRPr lang="ja-JP" altLang="en-US">
              <a:solidFill>
                <a:prstClr val="black"/>
              </a:solidFill>
            </a:endParaRPr>
          </a:p>
        </p:txBody>
      </p:sp>
    </p:spTree>
    <p:extLst>
      <p:ext uri="{BB962C8B-B14F-4D97-AF65-F5344CB8AC3E}">
        <p14:creationId xmlns:p14="http://schemas.microsoft.com/office/powerpoint/2010/main" val="113319398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116</a:t>
            </a:fld>
            <a:endParaRPr lang="ja-JP" altLang="en-US">
              <a:solidFill>
                <a:prstClr val="black"/>
              </a:solidFill>
            </a:endParaRPr>
          </a:p>
        </p:txBody>
      </p:sp>
    </p:spTree>
    <p:extLst>
      <p:ext uri="{BB962C8B-B14F-4D97-AF65-F5344CB8AC3E}">
        <p14:creationId xmlns:p14="http://schemas.microsoft.com/office/powerpoint/2010/main" val="34754867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117</a:t>
            </a:fld>
            <a:endParaRPr lang="ja-JP" altLang="en-US">
              <a:solidFill>
                <a:prstClr val="black"/>
              </a:solidFill>
            </a:endParaRPr>
          </a:p>
        </p:txBody>
      </p:sp>
    </p:spTree>
    <p:extLst>
      <p:ext uri="{BB962C8B-B14F-4D97-AF65-F5344CB8AC3E}">
        <p14:creationId xmlns:p14="http://schemas.microsoft.com/office/powerpoint/2010/main" val="311120273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118</a:t>
            </a:fld>
            <a:endParaRPr lang="ja-JP" altLang="en-US">
              <a:solidFill>
                <a:prstClr val="black"/>
              </a:solidFill>
            </a:endParaRPr>
          </a:p>
        </p:txBody>
      </p:sp>
    </p:spTree>
    <p:extLst>
      <p:ext uri="{BB962C8B-B14F-4D97-AF65-F5344CB8AC3E}">
        <p14:creationId xmlns:p14="http://schemas.microsoft.com/office/powerpoint/2010/main" val="371345293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119</a:t>
            </a:fld>
            <a:endParaRPr lang="ja-JP" altLang="en-US">
              <a:solidFill>
                <a:prstClr val="black"/>
              </a:solidFill>
            </a:endParaRPr>
          </a:p>
        </p:txBody>
      </p:sp>
    </p:spTree>
    <p:extLst>
      <p:ext uri="{BB962C8B-B14F-4D97-AF65-F5344CB8AC3E}">
        <p14:creationId xmlns:p14="http://schemas.microsoft.com/office/powerpoint/2010/main" val="3134105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13</a:t>
            </a:fld>
            <a:endParaRPr lang="ja-JP" altLang="en-US">
              <a:solidFill>
                <a:prstClr val="black"/>
              </a:solidFill>
            </a:endParaRPr>
          </a:p>
        </p:txBody>
      </p:sp>
    </p:spTree>
    <p:extLst>
      <p:ext uri="{BB962C8B-B14F-4D97-AF65-F5344CB8AC3E}">
        <p14:creationId xmlns:p14="http://schemas.microsoft.com/office/powerpoint/2010/main" val="285288407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121</a:t>
            </a:fld>
            <a:endParaRPr lang="ja-JP" altLang="en-US">
              <a:solidFill>
                <a:prstClr val="black"/>
              </a:solidFill>
            </a:endParaRPr>
          </a:p>
        </p:txBody>
      </p:sp>
    </p:spTree>
    <p:extLst>
      <p:ext uri="{BB962C8B-B14F-4D97-AF65-F5344CB8AC3E}">
        <p14:creationId xmlns:p14="http://schemas.microsoft.com/office/powerpoint/2010/main" val="211333888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122</a:t>
            </a:fld>
            <a:endParaRPr lang="ja-JP" altLang="en-US">
              <a:solidFill>
                <a:prstClr val="black"/>
              </a:solidFill>
            </a:endParaRPr>
          </a:p>
        </p:txBody>
      </p:sp>
    </p:spTree>
    <p:extLst>
      <p:ext uri="{BB962C8B-B14F-4D97-AF65-F5344CB8AC3E}">
        <p14:creationId xmlns:p14="http://schemas.microsoft.com/office/powerpoint/2010/main" val="302320775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123</a:t>
            </a:fld>
            <a:endParaRPr lang="ja-JP" altLang="en-US">
              <a:solidFill>
                <a:prstClr val="black"/>
              </a:solidFill>
            </a:endParaRPr>
          </a:p>
        </p:txBody>
      </p:sp>
    </p:spTree>
    <p:extLst>
      <p:ext uri="{BB962C8B-B14F-4D97-AF65-F5344CB8AC3E}">
        <p14:creationId xmlns:p14="http://schemas.microsoft.com/office/powerpoint/2010/main" val="3925337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14</a:t>
            </a:fld>
            <a:endParaRPr lang="ja-JP" altLang="en-US">
              <a:solidFill>
                <a:prstClr val="black"/>
              </a:solidFill>
            </a:endParaRPr>
          </a:p>
        </p:txBody>
      </p:sp>
    </p:spTree>
    <p:extLst>
      <p:ext uri="{BB962C8B-B14F-4D97-AF65-F5344CB8AC3E}">
        <p14:creationId xmlns:p14="http://schemas.microsoft.com/office/powerpoint/2010/main" val="2668490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16</a:t>
            </a:fld>
            <a:endParaRPr lang="ja-JP" altLang="en-US">
              <a:solidFill>
                <a:prstClr val="black"/>
              </a:solidFill>
            </a:endParaRPr>
          </a:p>
        </p:txBody>
      </p:sp>
    </p:spTree>
    <p:extLst>
      <p:ext uri="{BB962C8B-B14F-4D97-AF65-F5344CB8AC3E}">
        <p14:creationId xmlns:p14="http://schemas.microsoft.com/office/powerpoint/2010/main" val="68609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17</a:t>
            </a:fld>
            <a:endParaRPr lang="ja-JP" altLang="en-US">
              <a:solidFill>
                <a:prstClr val="black"/>
              </a:solidFill>
            </a:endParaRPr>
          </a:p>
        </p:txBody>
      </p:sp>
    </p:spTree>
    <p:extLst>
      <p:ext uri="{BB962C8B-B14F-4D97-AF65-F5344CB8AC3E}">
        <p14:creationId xmlns:p14="http://schemas.microsoft.com/office/powerpoint/2010/main" val="3618542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18</a:t>
            </a:fld>
            <a:endParaRPr lang="ja-JP" altLang="en-US">
              <a:solidFill>
                <a:prstClr val="black"/>
              </a:solidFill>
            </a:endParaRPr>
          </a:p>
        </p:txBody>
      </p:sp>
    </p:spTree>
    <p:extLst>
      <p:ext uri="{BB962C8B-B14F-4D97-AF65-F5344CB8AC3E}">
        <p14:creationId xmlns:p14="http://schemas.microsoft.com/office/powerpoint/2010/main" val="953016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19</a:t>
            </a:fld>
            <a:endParaRPr lang="ja-JP" altLang="en-US">
              <a:solidFill>
                <a:prstClr val="black"/>
              </a:solidFill>
            </a:endParaRPr>
          </a:p>
        </p:txBody>
      </p:sp>
    </p:spTree>
    <p:extLst>
      <p:ext uri="{BB962C8B-B14F-4D97-AF65-F5344CB8AC3E}">
        <p14:creationId xmlns:p14="http://schemas.microsoft.com/office/powerpoint/2010/main" val="3533663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20</a:t>
            </a:fld>
            <a:endParaRPr lang="ja-JP" altLang="en-US">
              <a:solidFill>
                <a:prstClr val="black"/>
              </a:solidFill>
            </a:endParaRPr>
          </a:p>
        </p:txBody>
      </p:sp>
    </p:spTree>
    <p:extLst>
      <p:ext uri="{BB962C8B-B14F-4D97-AF65-F5344CB8AC3E}">
        <p14:creationId xmlns:p14="http://schemas.microsoft.com/office/powerpoint/2010/main" val="1533141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21</a:t>
            </a:fld>
            <a:endParaRPr lang="ja-JP" altLang="en-US">
              <a:solidFill>
                <a:prstClr val="black"/>
              </a:solidFill>
            </a:endParaRPr>
          </a:p>
        </p:txBody>
      </p:sp>
    </p:spTree>
    <p:extLst>
      <p:ext uri="{BB962C8B-B14F-4D97-AF65-F5344CB8AC3E}">
        <p14:creationId xmlns:p14="http://schemas.microsoft.com/office/powerpoint/2010/main" val="1840228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22</a:t>
            </a:fld>
            <a:endParaRPr lang="ja-JP" altLang="en-US">
              <a:solidFill>
                <a:prstClr val="black"/>
              </a:solidFill>
            </a:endParaRPr>
          </a:p>
        </p:txBody>
      </p:sp>
    </p:spTree>
    <p:extLst>
      <p:ext uri="{BB962C8B-B14F-4D97-AF65-F5344CB8AC3E}">
        <p14:creationId xmlns:p14="http://schemas.microsoft.com/office/powerpoint/2010/main" val="3466540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a:t>
            </a:fld>
            <a:endParaRPr lang="ja-JP" altLang="en-US">
              <a:solidFill>
                <a:prstClr val="black"/>
              </a:solidFill>
            </a:endParaRPr>
          </a:p>
        </p:txBody>
      </p:sp>
    </p:spTree>
    <p:extLst>
      <p:ext uri="{BB962C8B-B14F-4D97-AF65-F5344CB8AC3E}">
        <p14:creationId xmlns:p14="http://schemas.microsoft.com/office/powerpoint/2010/main" val="4005432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23</a:t>
            </a:fld>
            <a:endParaRPr lang="ja-JP" altLang="en-US">
              <a:solidFill>
                <a:prstClr val="black"/>
              </a:solidFill>
            </a:endParaRPr>
          </a:p>
        </p:txBody>
      </p:sp>
    </p:spTree>
    <p:extLst>
      <p:ext uri="{BB962C8B-B14F-4D97-AF65-F5344CB8AC3E}">
        <p14:creationId xmlns:p14="http://schemas.microsoft.com/office/powerpoint/2010/main" val="252730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24</a:t>
            </a:fld>
            <a:endParaRPr lang="ja-JP" altLang="en-US">
              <a:solidFill>
                <a:prstClr val="black"/>
              </a:solidFill>
            </a:endParaRPr>
          </a:p>
        </p:txBody>
      </p:sp>
    </p:spTree>
    <p:extLst>
      <p:ext uri="{BB962C8B-B14F-4D97-AF65-F5344CB8AC3E}">
        <p14:creationId xmlns:p14="http://schemas.microsoft.com/office/powerpoint/2010/main" val="15231249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25</a:t>
            </a:fld>
            <a:endParaRPr lang="ja-JP" altLang="en-US">
              <a:solidFill>
                <a:prstClr val="black"/>
              </a:solidFill>
            </a:endParaRPr>
          </a:p>
        </p:txBody>
      </p:sp>
    </p:spTree>
    <p:extLst>
      <p:ext uri="{BB962C8B-B14F-4D97-AF65-F5344CB8AC3E}">
        <p14:creationId xmlns:p14="http://schemas.microsoft.com/office/powerpoint/2010/main" val="477281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26</a:t>
            </a:fld>
            <a:endParaRPr lang="ja-JP" altLang="en-US">
              <a:solidFill>
                <a:prstClr val="black"/>
              </a:solidFill>
            </a:endParaRPr>
          </a:p>
        </p:txBody>
      </p:sp>
    </p:spTree>
    <p:extLst>
      <p:ext uri="{BB962C8B-B14F-4D97-AF65-F5344CB8AC3E}">
        <p14:creationId xmlns:p14="http://schemas.microsoft.com/office/powerpoint/2010/main" val="22648120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28</a:t>
            </a:fld>
            <a:endParaRPr lang="ja-JP" altLang="en-US">
              <a:solidFill>
                <a:prstClr val="black"/>
              </a:solidFill>
            </a:endParaRPr>
          </a:p>
        </p:txBody>
      </p:sp>
    </p:spTree>
    <p:extLst>
      <p:ext uri="{BB962C8B-B14F-4D97-AF65-F5344CB8AC3E}">
        <p14:creationId xmlns:p14="http://schemas.microsoft.com/office/powerpoint/2010/main" val="3985927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29</a:t>
            </a:fld>
            <a:endParaRPr lang="ja-JP" altLang="en-US">
              <a:solidFill>
                <a:prstClr val="black"/>
              </a:solidFill>
            </a:endParaRPr>
          </a:p>
        </p:txBody>
      </p:sp>
    </p:spTree>
    <p:extLst>
      <p:ext uri="{BB962C8B-B14F-4D97-AF65-F5344CB8AC3E}">
        <p14:creationId xmlns:p14="http://schemas.microsoft.com/office/powerpoint/2010/main" val="3758624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30</a:t>
            </a:fld>
            <a:endParaRPr lang="ja-JP" altLang="en-US">
              <a:solidFill>
                <a:prstClr val="black"/>
              </a:solidFill>
            </a:endParaRPr>
          </a:p>
        </p:txBody>
      </p:sp>
    </p:spTree>
    <p:extLst>
      <p:ext uri="{BB962C8B-B14F-4D97-AF65-F5344CB8AC3E}">
        <p14:creationId xmlns:p14="http://schemas.microsoft.com/office/powerpoint/2010/main" val="3194225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31</a:t>
            </a:fld>
            <a:endParaRPr lang="ja-JP" altLang="en-US">
              <a:solidFill>
                <a:prstClr val="black"/>
              </a:solidFill>
            </a:endParaRPr>
          </a:p>
        </p:txBody>
      </p:sp>
    </p:spTree>
    <p:extLst>
      <p:ext uri="{BB962C8B-B14F-4D97-AF65-F5344CB8AC3E}">
        <p14:creationId xmlns:p14="http://schemas.microsoft.com/office/powerpoint/2010/main" val="30577689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32</a:t>
            </a:fld>
            <a:endParaRPr lang="ja-JP" altLang="en-US">
              <a:solidFill>
                <a:prstClr val="black"/>
              </a:solidFill>
            </a:endParaRPr>
          </a:p>
        </p:txBody>
      </p:sp>
    </p:spTree>
    <p:extLst>
      <p:ext uri="{BB962C8B-B14F-4D97-AF65-F5344CB8AC3E}">
        <p14:creationId xmlns:p14="http://schemas.microsoft.com/office/powerpoint/2010/main" val="33525218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33</a:t>
            </a:fld>
            <a:endParaRPr lang="ja-JP" altLang="en-US">
              <a:solidFill>
                <a:prstClr val="black"/>
              </a:solidFill>
            </a:endParaRPr>
          </a:p>
        </p:txBody>
      </p:sp>
    </p:spTree>
    <p:extLst>
      <p:ext uri="{BB962C8B-B14F-4D97-AF65-F5344CB8AC3E}">
        <p14:creationId xmlns:p14="http://schemas.microsoft.com/office/powerpoint/2010/main" val="2532849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a:t>
            </a:fld>
            <a:endParaRPr lang="ja-JP" altLang="en-US">
              <a:solidFill>
                <a:prstClr val="black"/>
              </a:solidFill>
            </a:endParaRPr>
          </a:p>
        </p:txBody>
      </p:sp>
    </p:spTree>
    <p:extLst>
      <p:ext uri="{BB962C8B-B14F-4D97-AF65-F5344CB8AC3E}">
        <p14:creationId xmlns:p14="http://schemas.microsoft.com/office/powerpoint/2010/main" val="32359764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34</a:t>
            </a:fld>
            <a:endParaRPr lang="ja-JP" altLang="en-US">
              <a:solidFill>
                <a:prstClr val="black"/>
              </a:solidFill>
            </a:endParaRPr>
          </a:p>
        </p:txBody>
      </p:sp>
    </p:spTree>
    <p:extLst>
      <p:ext uri="{BB962C8B-B14F-4D97-AF65-F5344CB8AC3E}">
        <p14:creationId xmlns:p14="http://schemas.microsoft.com/office/powerpoint/2010/main" val="26023023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35</a:t>
            </a:fld>
            <a:endParaRPr lang="ja-JP" altLang="en-US">
              <a:solidFill>
                <a:prstClr val="black"/>
              </a:solidFill>
            </a:endParaRPr>
          </a:p>
        </p:txBody>
      </p:sp>
    </p:spTree>
    <p:extLst>
      <p:ext uri="{BB962C8B-B14F-4D97-AF65-F5344CB8AC3E}">
        <p14:creationId xmlns:p14="http://schemas.microsoft.com/office/powerpoint/2010/main" val="4146871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36</a:t>
            </a:fld>
            <a:endParaRPr lang="ja-JP" altLang="en-US">
              <a:solidFill>
                <a:prstClr val="black"/>
              </a:solidFill>
            </a:endParaRPr>
          </a:p>
        </p:txBody>
      </p:sp>
    </p:spTree>
    <p:extLst>
      <p:ext uri="{BB962C8B-B14F-4D97-AF65-F5344CB8AC3E}">
        <p14:creationId xmlns:p14="http://schemas.microsoft.com/office/powerpoint/2010/main" val="11924856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37</a:t>
            </a:fld>
            <a:endParaRPr lang="ja-JP" altLang="en-US">
              <a:solidFill>
                <a:prstClr val="black"/>
              </a:solidFill>
            </a:endParaRPr>
          </a:p>
        </p:txBody>
      </p:sp>
    </p:spTree>
    <p:extLst>
      <p:ext uri="{BB962C8B-B14F-4D97-AF65-F5344CB8AC3E}">
        <p14:creationId xmlns:p14="http://schemas.microsoft.com/office/powerpoint/2010/main" val="28068211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38</a:t>
            </a:fld>
            <a:endParaRPr lang="ja-JP" altLang="en-US">
              <a:solidFill>
                <a:prstClr val="black"/>
              </a:solidFill>
            </a:endParaRPr>
          </a:p>
        </p:txBody>
      </p:sp>
    </p:spTree>
    <p:extLst>
      <p:ext uri="{BB962C8B-B14F-4D97-AF65-F5344CB8AC3E}">
        <p14:creationId xmlns:p14="http://schemas.microsoft.com/office/powerpoint/2010/main" val="22852174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39</a:t>
            </a:fld>
            <a:endParaRPr lang="ja-JP" altLang="en-US">
              <a:solidFill>
                <a:prstClr val="black"/>
              </a:solidFill>
            </a:endParaRPr>
          </a:p>
        </p:txBody>
      </p:sp>
    </p:spTree>
    <p:extLst>
      <p:ext uri="{BB962C8B-B14F-4D97-AF65-F5344CB8AC3E}">
        <p14:creationId xmlns:p14="http://schemas.microsoft.com/office/powerpoint/2010/main" val="2228300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41</a:t>
            </a:fld>
            <a:endParaRPr lang="ja-JP" altLang="en-US">
              <a:solidFill>
                <a:prstClr val="black"/>
              </a:solidFill>
            </a:endParaRPr>
          </a:p>
        </p:txBody>
      </p:sp>
    </p:spTree>
    <p:extLst>
      <p:ext uri="{BB962C8B-B14F-4D97-AF65-F5344CB8AC3E}">
        <p14:creationId xmlns:p14="http://schemas.microsoft.com/office/powerpoint/2010/main" val="9815486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42</a:t>
            </a:fld>
            <a:endParaRPr lang="ja-JP" altLang="en-US">
              <a:solidFill>
                <a:prstClr val="black"/>
              </a:solidFill>
            </a:endParaRPr>
          </a:p>
        </p:txBody>
      </p:sp>
    </p:spTree>
    <p:extLst>
      <p:ext uri="{BB962C8B-B14F-4D97-AF65-F5344CB8AC3E}">
        <p14:creationId xmlns:p14="http://schemas.microsoft.com/office/powerpoint/2010/main" val="25107254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43</a:t>
            </a:fld>
            <a:endParaRPr lang="ja-JP" altLang="en-US">
              <a:solidFill>
                <a:prstClr val="black"/>
              </a:solidFill>
            </a:endParaRPr>
          </a:p>
        </p:txBody>
      </p:sp>
    </p:spTree>
    <p:extLst>
      <p:ext uri="{BB962C8B-B14F-4D97-AF65-F5344CB8AC3E}">
        <p14:creationId xmlns:p14="http://schemas.microsoft.com/office/powerpoint/2010/main" val="41489305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44</a:t>
            </a:fld>
            <a:endParaRPr lang="ja-JP" altLang="en-US">
              <a:solidFill>
                <a:prstClr val="black"/>
              </a:solidFill>
            </a:endParaRPr>
          </a:p>
        </p:txBody>
      </p:sp>
    </p:spTree>
    <p:extLst>
      <p:ext uri="{BB962C8B-B14F-4D97-AF65-F5344CB8AC3E}">
        <p14:creationId xmlns:p14="http://schemas.microsoft.com/office/powerpoint/2010/main" val="632761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a:t>
            </a:fld>
            <a:endParaRPr lang="ja-JP" altLang="en-US">
              <a:solidFill>
                <a:prstClr val="black"/>
              </a:solidFill>
            </a:endParaRPr>
          </a:p>
        </p:txBody>
      </p:sp>
    </p:spTree>
    <p:extLst>
      <p:ext uri="{BB962C8B-B14F-4D97-AF65-F5344CB8AC3E}">
        <p14:creationId xmlns:p14="http://schemas.microsoft.com/office/powerpoint/2010/main" val="22019736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45</a:t>
            </a:fld>
            <a:endParaRPr lang="ja-JP" altLang="en-US">
              <a:solidFill>
                <a:prstClr val="black"/>
              </a:solidFill>
            </a:endParaRPr>
          </a:p>
        </p:txBody>
      </p:sp>
    </p:spTree>
    <p:extLst>
      <p:ext uri="{BB962C8B-B14F-4D97-AF65-F5344CB8AC3E}">
        <p14:creationId xmlns:p14="http://schemas.microsoft.com/office/powerpoint/2010/main" val="36671665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46</a:t>
            </a:fld>
            <a:endParaRPr lang="ja-JP" altLang="en-US">
              <a:solidFill>
                <a:prstClr val="black"/>
              </a:solidFill>
            </a:endParaRPr>
          </a:p>
        </p:txBody>
      </p:sp>
    </p:spTree>
    <p:extLst>
      <p:ext uri="{BB962C8B-B14F-4D97-AF65-F5344CB8AC3E}">
        <p14:creationId xmlns:p14="http://schemas.microsoft.com/office/powerpoint/2010/main" val="17237419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47</a:t>
            </a:fld>
            <a:endParaRPr lang="ja-JP" altLang="en-US">
              <a:solidFill>
                <a:prstClr val="black"/>
              </a:solidFill>
            </a:endParaRPr>
          </a:p>
        </p:txBody>
      </p:sp>
    </p:spTree>
    <p:extLst>
      <p:ext uri="{BB962C8B-B14F-4D97-AF65-F5344CB8AC3E}">
        <p14:creationId xmlns:p14="http://schemas.microsoft.com/office/powerpoint/2010/main" val="37892612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48</a:t>
            </a:fld>
            <a:endParaRPr lang="ja-JP" altLang="en-US">
              <a:solidFill>
                <a:prstClr val="black"/>
              </a:solidFill>
            </a:endParaRPr>
          </a:p>
        </p:txBody>
      </p:sp>
    </p:spTree>
    <p:extLst>
      <p:ext uri="{BB962C8B-B14F-4D97-AF65-F5344CB8AC3E}">
        <p14:creationId xmlns:p14="http://schemas.microsoft.com/office/powerpoint/2010/main" val="35716132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49</a:t>
            </a:fld>
            <a:endParaRPr lang="ja-JP" altLang="en-US">
              <a:solidFill>
                <a:prstClr val="black"/>
              </a:solidFill>
            </a:endParaRPr>
          </a:p>
        </p:txBody>
      </p:sp>
    </p:spTree>
    <p:extLst>
      <p:ext uri="{BB962C8B-B14F-4D97-AF65-F5344CB8AC3E}">
        <p14:creationId xmlns:p14="http://schemas.microsoft.com/office/powerpoint/2010/main" val="16755354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50</a:t>
            </a:fld>
            <a:endParaRPr lang="ja-JP" altLang="en-US">
              <a:solidFill>
                <a:prstClr val="black"/>
              </a:solidFill>
            </a:endParaRPr>
          </a:p>
        </p:txBody>
      </p:sp>
    </p:spTree>
    <p:extLst>
      <p:ext uri="{BB962C8B-B14F-4D97-AF65-F5344CB8AC3E}">
        <p14:creationId xmlns:p14="http://schemas.microsoft.com/office/powerpoint/2010/main" val="30137733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51</a:t>
            </a:fld>
            <a:endParaRPr lang="ja-JP" altLang="en-US">
              <a:solidFill>
                <a:prstClr val="black"/>
              </a:solidFill>
            </a:endParaRPr>
          </a:p>
        </p:txBody>
      </p:sp>
    </p:spTree>
    <p:extLst>
      <p:ext uri="{BB962C8B-B14F-4D97-AF65-F5344CB8AC3E}">
        <p14:creationId xmlns:p14="http://schemas.microsoft.com/office/powerpoint/2010/main" val="28500790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52</a:t>
            </a:fld>
            <a:endParaRPr lang="ja-JP" altLang="en-US">
              <a:solidFill>
                <a:prstClr val="black"/>
              </a:solidFill>
            </a:endParaRPr>
          </a:p>
        </p:txBody>
      </p:sp>
    </p:spTree>
    <p:extLst>
      <p:ext uri="{BB962C8B-B14F-4D97-AF65-F5344CB8AC3E}">
        <p14:creationId xmlns:p14="http://schemas.microsoft.com/office/powerpoint/2010/main" val="34599647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53</a:t>
            </a:fld>
            <a:endParaRPr lang="ja-JP" altLang="en-US">
              <a:solidFill>
                <a:prstClr val="black"/>
              </a:solidFill>
            </a:endParaRPr>
          </a:p>
        </p:txBody>
      </p:sp>
    </p:spTree>
    <p:extLst>
      <p:ext uri="{BB962C8B-B14F-4D97-AF65-F5344CB8AC3E}">
        <p14:creationId xmlns:p14="http://schemas.microsoft.com/office/powerpoint/2010/main" val="37493275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54</a:t>
            </a:fld>
            <a:endParaRPr lang="ja-JP" altLang="en-US">
              <a:solidFill>
                <a:prstClr val="black"/>
              </a:solidFill>
            </a:endParaRPr>
          </a:p>
        </p:txBody>
      </p:sp>
    </p:spTree>
    <p:extLst>
      <p:ext uri="{BB962C8B-B14F-4D97-AF65-F5344CB8AC3E}">
        <p14:creationId xmlns:p14="http://schemas.microsoft.com/office/powerpoint/2010/main" val="2423000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a:t>
            </a:fld>
            <a:endParaRPr lang="ja-JP" altLang="en-US">
              <a:solidFill>
                <a:prstClr val="black"/>
              </a:solidFill>
            </a:endParaRPr>
          </a:p>
        </p:txBody>
      </p:sp>
    </p:spTree>
    <p:extLst>
      <p:ext uri="{BB962C8B-B14F-4D97-AF65-F5344CB8AC3E}">
        <p14:creationId xmlns:p14="http://schemas.microsoft.com/office/powerpoint/2010/main" val="41130235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55</a:t>
            </a:fld>
            <a:endParaRPr lang="ja-JP" altLang="en-US">
              <a:solidFill>
                <a:prstClr val="black"/>
              </a:solidFill>
            </a:endParaRPr>
          </a:p>
        </p:txBody>
      </p:sp>
    </p:spTree>
    <p:extLst>
      <p:ext uri="{BB962C8B-B14F-4D97-AF65-F5344CB8AC3E}">
        <p14:creationId xmlns:p14="http://schemas.microsoft.com/office/powerpoint/2010/main" val="36269819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56</a:t>
            </a:fld>
            <a:endParaRPr lang="ja-JP" altLang="en-US">
              <a:solidFill>
                <a:prstClr val="black"/>
              </a:solidFill>
            </a:endParaRPr>
          </a:p>
        </p:txBody>
      </p:sp>
    </p:spTree>
    <p:extLst>
      <p:ext uri="{BB962C8B-B14F-4D97-AF65-F5344CB8AC3E}">
        <p14:creationId xmlns:p14="http://schemas.microsoft.com/office/powerpoint/2010/main" val="24663449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57</a:t>
            </a:fld>
            <a:endParaRPr lang="ja-JP" altLang="en-US">
              <a:solidFill>
                <a:prstClr val="black"/>
              </a:solidFill>
            </a:endParaRPr>
          </a:p>
        </p:txBody>
      </p:sp>
    </p:spTree>
    <p:extLst>
      <p:ext uri="{BB962C8B-B14F-4D97-AF65-F5344CB8AC3E}">
        <p14:creationId xmlns:p14="http://schemas.microsoft.com/office/powerpoint/2010/main" val="18221533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58</a:t>
            </a:fld>
            <a:endParaRPr lang="ja-JP" altLang="en-US">
              <a:solidFill>
                <a:prstClr val="black"/>
              </a:solidFill>
            </a:endParaRPr>
          </a:p>
        </p:txBody>
      </p:sp>
    </p:spTree>
    <p:extLst>
      <p:ext uri="{BB962C8B-B14F-4D97-AF65-F5344CB8AC3E}">
        <p14:creationId xmlns:p14="http://schemas.microsoft.com/office/powerpoint/2010/main" val="17205035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59</a:t>
            </a:fld>
            <a:endParaRPr lang="ja-JP" altLang="en-US">
              <a:solidFill>
                <a:prstClr val="black"/>
              </a:solidFill>
            </a:endParaRPr>
          </a:p>
        </p:txBody>
      </p:sp>
    </p:spTree>
    <p:extLst>
      <p:ext uri="{BB962C8B-B14F-4D97-AF65-F5344CB8AC3E}">
        <p14:creationId xmlns:p14="http://schemas.microsoft.com/office/powerpoint/2010/main" val="22312638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60</a:t>
            </a:fld>
            <a:endParaRPr lang="ja-JP" altLang="en-US">
              <a:solidFill>
                <a:prstClr val="black"/>
              </a:solidFill>
            </a:endParaRPr>
          </a:p>
        </p:txBody>
      </p:sp>
    </p:spTree>
    <p:extLst>
      <p:ext uri="{BB962C8B-B14F-4D97-AF65-F5344CB8AC3E}">
        <p14:creationId xmlns:p14="http://schemas.microsoft.com/office/powerpoint/2010/main" val="20769448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61</a:t>
            </a:fld>
            <a:endParaRPr lang="ja-JP" altLang="en-US">
              <a:solidFill>
                <a:prstClr val="black"/>
              </a:solidFill>
            </a:endParaRPr>
          </a:p>
        </p:txBody>
      </p:sp>
    </p:spTree>
    <p:extLst>
      <p:ext uri="{BB962C8B-B14F-4D97-AF65-F5344CB8AC3E}">
        <p14:creationId xmlns:p14="http://schemas.microsoft.com/office/powerpoint/2010/main" val="14901376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62</a:t>
            </a:fld>
            <a:endParaRPr lang="ja-JP" altLang="en-US">
              <a:solidFill>
                <a:prstClr val="black"/>
              </a:solidFill>
            </a:endParaRPr>
          </a:p>
        </p:txBody>
      </p:sp>
    </p:spTree>
    <p:extLst>
      <p:ext uri="{BB962C8B-B14F-4D97-AF65-F5344CB8AC3E}">
        <p14:creationId xmlns:p14="http://schemas.microsoft.com/office/powerpoint/2010/main" val="15412779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63</a:t>
            </a:fld>
            <a:endParaRPr lang="ja-JP" altLang="en-US">
              <a:solidFill>
                <a:prstClr val="black"/>
              </a:solidFill>
            </a:endParaRPr>
          </a:p>
        </p:txBody>
      </p:sp>
    </p:spTree>
    <p:extLst>
      <p:ext uri="{BB962C8B-B14F-4D97-AF65-F5344CB8AC3E}">
        <p14:creationId xmlns:p14="http://schemas.microsoft.com/office/powerpoint/2010/main" val="24878689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64</a:t>
            </a:fld>
            <a:endParaRPr lang="ja-JP" altLang="en-US">
              <a:solidFill>
                <a:prstClr val="black"/>
              </a:solidFill>
            </a:endParaRPr>
          </a:p>
        </p:txBody>
      </p:sp>
    </p:spTree>
    <p:extLst>
      <p:ext uri="{BB962C8B-B14F-4D97-AF65-F5344CB8AC3E}">
        <p14:creationId xmlns:p14="http://schemas.microsoft.com/office/powerpoint/2010/main" val="103452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a:t>
            </a:fld>
            <a:endParaRPr lang="ja-JP" altLang="en-US">
              <a:solidFill>
                <a:prstClr val="black"/>
              </a:solidFill>
            </a:endParaRPr>
          </a:p>
        </p:txBody>
      </p:sp>
    </p:spTree>
    <p:extLst>
      <p:ext uri="{BB962C8B-B14F-4D97-AF65-F5344CB8AC3E}">
        <p14:creationId xmlns:p14="http://schemas.microsoft.com/office/powerpoint/2010/main" val="8035893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65</a:t>
            </a:fld>
            <a:endParaRPr lang="ja-JP" altLang="en-US">
              <a:solidFill>
                <a:prstClr val="black"/>
              </a:solidFill>
            </a:endParaRPr>
          </a:p>
        </p:txBody>
      </p:sp>
    </p:spTree>
    <p:extLst>
      <p:ext uri="{BB962C8B-B14F-4D97-AF65-F5344CB8AC3E}">
        <p14:creationId xmlns:p14="http://schemas.microsoft.com/office/powerpoint/2010/main" val="30660678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66</a:t>
            </a:fld>
            <a:endParaRPr lang="ja-JP" altLang="en-US">
              <a:solidFill>
                <a:prstClr val="black"/>
              </a:solidFill>
            </a:endParaRPr>
          </a:p>
        </p:txBody>
      </p:sp>
    </p:spTree>
    <p:extLst>
      <p:ext uri="{BB962C8B-B14F-4D97-AF65-F5344CB8AC3E}">
        <p14:creationId xmlns:p14="http://schemas.microsoft.com/office/powerpoint/2010/main" val="1502189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67</a:t>
            </a:fld>
            <a:endParaRPr lang="ja-JP" altLang="en-US">
              <a:solidFill>
                <a:prstClr val="black"/>
              </a:solidFill>
            </a:endParaRPr>
          </a:p>
        </p:txBody>
      </p:sp>
    </p:spTree>
    <p:extLst>
      <p:ext uri="{BB962C8B-B14F-4D97-AF65-F5344CB8AC3E}">
        <p14:creationId xmlns:p14="http://schemas.microsoft.com/office/powerpoint/2010/main" val="27144687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68</a:t>
            </a:fld>
            <a:endParaRPr lang="ja-JP" altLang="en-US">
              <a:solidFill>
                <a:prstClr val="black"/>
              </a:solidFill>
            </a:endParaRPr>
          </a:p>
        </p:txBody>
      </p:sp>
    </p:spTree>
    <p:extLst>
      <p:ext uri="{BB962C8B-B14F-4D97-AF65-F5344CB8AC3E}">
        <p14:creationId xmlns:p14="http://schemas.microsoft.com/office/powerpoint/2010/main" val="25308847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69</a:t>
            </a:fld>
            <a:endParaRPr lang="ja-JP" altLang="en-US">
              <a:solidFill>
                <a:prstClr val="black"/>
              </a:solidFill>
            </a:endParaRPr>
          </a:p>
        </p:txBody>
      </p:sp>
    </p:spTree>
    <p:extLst>
      <p:ext uri="{BB962C8B-B14F-4D97-AF65-F5344CB8AC3E}">
        <p14:creationId xmlns:p14="http://schemas.microsoft.com/office/powerpoint/2010/main" val="3415414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70</a:t>
            </a:fld>
            <a:endParaRPr lang="ja-JP" altLang="en-US">
              <a:solidFill>
                <a:prstClr val="black"/>
              </a:solidFill>
            </a:endParaRPr>
          </a:p>
        </p:txBody>
      </p:sp>
    </p:spTree>
    <p:extLst>
      <p:ext uri="{BB962C8B-B14F-4D97-AF65-F5344CB8AC3E}">
        <p14:creationId xmlns:p14="http://schemas.microsoft.com/office/powerpoint/2010/main" val="7916575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71</a:t>
            </a:fld>
            <a:endParaRPr lang="ja-JP" altLang="en-US">
              <a:solidFill>
                <a:prstClr val="black"/>
              </a:solidFill>
            </a:endParaRPr>
          </a:p>
        </p:txBody>
      </p:sp>
    </p:spTree>
    <p:extLst>
      <p:ext uri="{BB962C8B-B14F-4D97-AF65-F5344CB8AC3E}">
        <p14:creationId xmlns:p14="http://schemas.microsoft.com/office/powerpoint/2010/main" val="35118853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72</a:t>
            </a:fld>
            <a:endParaRPr lang="ja-JP" altLang="en-US">
              <a:solidFill>
                <a:prstClr val="black"/>
              </a:solidFill>
            </a:endParaRPr>
          </a:p>
        </p:txBody>
      </p:sp>
    </p:spTree>
    <p:extLst>
      <p:ext uri="{BB962C8B-B14F-4D97-AF65-F5344CB8AC3E}">
        <p14:creationId xmlns:p14="http://schemas.microsoft.com/office/powerpoint/2010/main" val="18533079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73</a:t>
            </a:fld>
            <a:endParaRPr lang="ja-JP" altLang="en-US">
              <a:solidFill>
                <a:prstClr val="black"/>
              </a:solidFill>
            </a:endParaRPr>
          </a:p>
        </p:txBody>
      </p:sp>
    </p:spTree>
    <p:extLst>
      <p:ext uri="{BB962C8B-B14F-4D97-AF65-F5344CB8AC3E}">
        <p14:creationId xmlns:p14="http://schemas.microsoft.com/office/powerpoint/2010/main" val="33732503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74</a:t>
            </a:fld>
            <a:endParaRPr lang="ja-JP" altLang="en-US">
              <a:solidFill>
                <a:prstClr val="black"/>
              </a:solidFill>
            </a:endParaRPr>
          </a:p>
        </p:txBody>
      </p:sp>
    </p:spTree>
    <p:extLst>
      <p:ext uri="{BB962C8B-B14F-4D97-AF65-F5344CB8AC3E}">
        <p14:creationId xmlns:p14="http://schemas.microsoft.com/office/powerpoint/2010/main" val="2919050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a:t>
            </a:fld>
            <a:endParaRPr lang="ja-JP" altLang="en-US">
              <a:solidFill>
                <a:prstClr val="black"/>
              </a:solidFill>
            </a:endParaRPr>
          </a:p>
        </p:txBody>
      </p:sp>
    </p:spTree>
    <p:extLst>
      <p:ext uri="{BB962C8B-B14F-4D97-AF65-F5344CB8AC3E}">
        <p14:creationId xmlns:p14="http://schemas.microsoft.com/office/powerpoint/2010/main" val="31148822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75</a:t>
            </a:fld>
            <a:endParaRPr lang="ja-JP" altLang="en-US">
              <a:solidFill>
                <a:prstClr val="black"/>
              </a:solidFill>
            </a:endParaRPr>
          </a:p>
        </p:txBody>
      </p:sp>
    </p:spTree>
    <p:extLst>
      <p:ext uri="{BB962C8B-B14F-4D97-AF65-F5344CB8AC3E}">
        <p14:creationId xmlns:p14="http://schemas.microsoft.com/office/powerpoint/2010/main" val="37165246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76</a:t>
            </a:fld>
            <a:endParaRPr lang="ja-JP" altLang="en-US">
              <a:solidFill>
                <a:prstClr val="black"/>
              </a:solidFill>
            </a:endParaRPr>
          </a:p>
        </p:txBody>
      </p:sp>
    </p:spTree>
    <p:extLst>
      <p:ext uri="{BB962C8B-B14F-4D97-AF65-F5344CB8AC3E}">
        <p14:creationId xmlns:p14="http://schemas.microsoft.com/office/powerpoint/2010/main" val="13848314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78</a:t>
            </a:fld>
            <a:endParaRPr lang="ja-JP" altLang="en-US">
              <a:solidFill>
                <a:prstClr val="black"/>
              </a:solidFill>
            </a:endParaRPr>
          </a:p>
        </p:txBody>
      </p:sp>
    </p:spTree>
    <p:extLst>
      <p:ext uri="{BB962C8B-B14F-4D97-AF65-F5344CB8AC3E}">
        <p14:creationId xmlns:p14="http://schemas.microsoft.com/office/powerpoint/2010/main" val="17698163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79</a:t>
            </a:fld>
            <a:endParaRPr lang="ja-JP" altLang="en-US">
              <a:solidFill>
                <a:prstClr val="black"/>
              </a:solidFill>
            </a:endParaRPr>
          </a:p>
        </p:txBody>
      </p:sp>
    </p:spTree>
    <p:extLst>
      <p:ext uri="{BB962C8B-B14F-4D97-AF65-F5344CB8AC3E}">
        <p14:creationId xmlns:p14="http://schemas.microsoft.com/office/powerpoint/2010/main" val="9627142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80</a:t>
            </a:fld>
            <a:endParaRPr lang="ja-JP" altLang="en-US">
              <a:solidFill>
                <a:prstClr val="black"/>
              </a:solidFill>
            </a:endParaRPr>
          </a:p>
        </p:txBody>
      </p:sp>
    </p:spTree>
    <p:extLst>
      <p:ext uri="{BB962C8B-B14F-4D97-AF65-F5344CB8AC3E}">
        <p14:creationId xmlns:p14="http://schemas.microsoft.com/office/powerpoint/2010/main" val="24853735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81</a:t>
            </a:fld>
            <a:endParaRPr lang="ja-JP" altLang="en-US">
              <a:solidFill>
                <a:prstClr val="black"/>
              </a:solidFill>
            </a:endParaRPr>
          </a:p>
        </p:txBody>
      </p:sp>
    </p:spTree>
    <p:extLst>
      <p:ext uri="{BB962C8B-B14F-4D97-AF65-F5344CB8AC3E}">
        <p14:creationId xmlns:p14="http://schemas.microsoft.com/office/powerpoint/2010/main" val="288202464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82</a:t>
            </a:fld>
            <a:endParaRPr lang="ja-JP" altLang="en-US">
              <a:solidFill>
                <a:prstClr val="black"/>
              </a:solidFill>
            </a:endParaRPr>
          </a:p>
        </p:txBody>
      </p:sp>
    </p:spTree>
    <p:extLst>
      <p:ext uri="{BB962C8B-B14F-4D97-AF65-F5344CB8AC3E}">
        <p14:creationId xmlns:p14="http://schemas.microsoft.com/office/powerpoint/2010/main" val="25407887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84</a:t>
            </a:fld>
            <a:endParaRPr lang="ja-JP" altLang="en-US">
              <a:solidFill>
                <a:prstClr val="black"/>
              </a:solidFill>
            </a:endParaRPr>
          </a:p>
        </p:txBody>
      </p:sp>
    </p:spTree>
    <p:extLst>
      <p:ext uri="{BB962C8B-B14F-4D97-AF65-F5344CB8AC3E}">
        <p14:creationId xmlns:p14="http://schemas.microsoft.com/office/powerpoint/2010/main" val="14136299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85</a:t>
            </a:fld>
            <a:endParaRPr lang="ja-JP" altLang="en-US">
              <a:solidFill>
                <a:prstClr val="black"/>
              </a:solidFill>
            </a:endParaRPr>
          </a:p>
        </p:txBody>
      </p:sp>
    </p:spTree>
    <p:extLst>
      <p:ext uri="{BB962C8B-B14F-4D97-AF65-F5344CB8AC3E}">
        <p14:creationId xmlns:p14="http://schemas.microsoft.com/office/powerpoint/2010/main" val="67500027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86</a:t>
            </a:fld>
            <a:endParaRPr lang="ja-JP" altLang="en-US">
              <a:solidFill>
                <a:prstClr val="black"/>
              </a:solidFill>
            </a:endParaRPr>
          </a:p>
        </p:txBody>
      </p:sp>
    </p:spTree>
    <p:extLst>
      <p:ext uri="{BB962C8B-B14F-4D97-AF65-F5344CB8AC3E}">
        <p14:creationId xmlns:p14="http://schemas.microsoft.com/office/powerpoint/2010/main" val="1044142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10</a:t>
            </a:fld>
            <a:endParaRPr lang="ja-JP" altLang="en-US">
              <a:solidFill>
                <a:prstClr val="black"/>
              </a:solidFill>
            </a:endParaRPr>
          </a:p>
        </p:txBody>
      </p:sp>
    </p:spTree>
    <p:extLst>
      <p:ext uri="{BB962C8B-B14F-4D97-AF65-F5344CB8AC3E}">
        <p14:creationId xmlns:p14="http://schemas.microsoft.com/office/powerpoint/2010/main" val="173294191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87</a:t>
            </a:fld>
            <a:endParaRPr lang="ja-JP" altLang="en-US">
              <a:solidFill>
                <a:prstClr val="black"/>
              </a:solidFill>
            </a:endParaRPr>
          </a:p>
        </p:txBody>
      </p:sp>
    </p:spTree>
    <p:extLst>
      <p:ext uri="{BB962C8B-B14F-4D97-AF65-F5344CB8AC3E}">
        <p14:creationId xmlns:p14="http://schemas.microsoft.com/office/powerpoint/2010/main" val="76325084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89</a:t>
            </a:fld>
            <a:endParaRPr lang="ja-JP" altLang="en-US">
              <a:solidFill>
                <a:prstClr val="black"/>
              </a:solidFill>
            </a:endParaRPr>
          </a:p>
        </p:txBody>
      </p:sp>
    </p:spTree>
    <p:extLst>
      <p:ext uri="{BB962C8B-B14F-4D97-AF65-F5344CB8AC3E}">
        <p14:creationId xmlns:p14="http://schemas.microsoft.com/office/powerpoint/2010/main" val="300721763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90</a:t>
            </a:fld>
            <a:endParaRPr lang="ja-JP" altLang="en-US">
              <a:solidFill>
                <a:prstClr val="black"/>
              </a:solidFill>
            </a:endParaRPr>
          </a:p>
        </p:txBody>
      </p:sp>
    </p:spTree>
    <p:extLst>
      <p:ext uri="{BB962C8B-B14F-4D97-AF65-F5344CB8AC3E}">
        <p14:creationId xmlns:p14="http://schemas.microsoft.com/office/powerpoint/2010/main" val="2347175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91</a:t>
            </a:fld>
            <a:endParaRPr lang="ja-JP" altLang="en-US">
              <a:solidFill>
                <a:prstClr val="black"/>
              </a:solidFill>
            </a:endParaRPr>
          </a:p>
        </p:txBody>
      </p:sp>
    </p:spTree>
    <p:extLst>
      <p:ext uri="{BB962C8B-B14F-4D97-AF65-F5344CB8AC3E}">
        <p14:creationId xmlns:p14="http://schemas.microsoft.com/office/powerpoint/2010/main" val="283875945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92</a:t>
            </a:fld>
            <a:endParaRPr lang="ja-JP" altLang="en-US">
              <a:solidFill>
                <a:prstClr val="black"/>
              </a:solidFill>
            </a:endParaRPr>
          </a:p>
        </p:txBody>
      </p:sp>
    </p:spTree>
    <p:extLst>
      <p:ext uri="{BB962C8B-B14F-4D97-AF65-F5344CB8AC3E}">
        <p14:creationId xmlns:p14="http://schemas.microsoft.com/office/powerpoint/2010/main" val="170972518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93</a:t>
            </a:fld>
            <a:endParaRPr lang="ja-JP" altLang="en-US">
              <a:solidFill>
                <a:prstClr val="black"/>
              </a:solidFill>
            </a:endParaRPr>
          </a:p>
        </p:txBody>
      </p:sp>
    </p:spTree>
    <p:extLst>
      <p:ext uri="{BB962C8B-B14F-4D97-AF65-F5344CB8AC3E}">
        <p14:creationId xmlns:p14="http://schemas.microsoft.com/office/powerpoint/2010/main" val="423995976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94</a:t>
            </a:fld>
            <a:endParaRPr lang="ja-JP" altLang="en-US">
              <a:solidFill>
                <a:prstClr val="black"/>
              </a:solidFill>
            </a:endParaRPr>
          </a:p>
        </p:txBody>
      </p:sp>
    </p:spTree>
    <p:extLst>
      <p:ext uri="{BB962C8B-B14F-4D97-AF65-F5344CB8AC3E}">
        <p14:creationId xmlns:p14="http://schemas.microsoft.com/office/powerpoint/2010/main" val="160322017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95</a:t>
            </a:fld>
            <a:endParaRPr lang="ja-JP" altLang="en-US">
              <a:solidFill>
                <a:prstClr val="black"/>
              </a:solidFill>
            </a:endParaRPr>
          </a:p>
        </p:txBody>
      </p:sp>
    </p:spTree>
    <p:extLst>
      <p:ext uri="{BB962C8B-B14F-4D97-AF65-F5344CB8AC3E}">
        <p14:creationId xmlns:p14="http://schemas.microsoft.com/office/powerpoint/2010/main" val="424133851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96</a:t>
            </a:fld>
            <a:endParaRPr lang="ja-JP" altLang="en-US">
              <a:solidFill>
                <a:prstClr val="black"/>
              </a:solidFill>
            </a:endParaRPr>
          </a:p>
        </p:txBody>
      </p:sp>
    </p:spTree>
    <p:extLst>
      <p:ext uri="{BB962C8B-B14F-4D97-AF65-F5344CB8AC3E}">
        <p14:creationId xmlns:p14="http://schemas.microsoft.com/office/powerpoint/2010/main" val="311265084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98</a:t>
            </a:fld>
            <a:endParaRPr lang="ja-JP" altLang="en-US">
              <a:solidFill>
                <a:prstClr val="black"/>
              </a:solidFill>
            </a:endParaRPr>
          </a:p>
        </p:txBody>
      </p:sp>
    </p:spTree>
    <p:extLst>
      <p:ext uri="{BB962C8B-B14F-4D97-AF65-F5344CB8AC3E}">
        <p14:creationId xmlns:p14="http://schemas.microsoft.com/office/powerpoint/2010/main" val="2626988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11</a:t>
            </a:fld>
            <a:endParaRPr lang="ja-JP" altLang="en-US">
              <a:solidFill>
                <a:prstClr val="black"/>
              </a:solidFill>
            </a:endParaRPr>
          </a:p>
        </p:txBody>
      </p:sp>
    </p:spTree>
    <p:extLst>
      <p:ext uri="{BB962C8B-B14F-4D97-AF65-F5344CB8AC3E}">
        <p14:creationId xmlns:p14="http://schemas.microsoft.com/office/powerpoint/2010/main" val="328616722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99</a:t>
            </a:fld>
            <a:endParaRPr lang="ja-JP" altLang="en-US">
              <a:solidFill>
                <a:prstClr val="black"/>
              </a:solidFill>
            </a:endParaRPr>
          </a:p>
        </p:txBody>
      </p:sp>
    </p:spTree>
    <p:extLst>
      <p:ext uri="{BB962C8B-B14F-4D97-AF65-F5344CB8AC3E}">
        <p14:creationId xmlns:p14="http://schemas.microsoft.com/office/powerpoint/2010/main" val="119665724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100</a:t>
            </a:fld>
            <a:endParaRPr lang="ja-JP" altLang="en-US">
              <a:solidFill>
                <a:prstClr val="black"/>
              </a:solidFill>
            </a:endParaRPr>
          </a:p>
        </p:txBody>
      </p:sp>
    </p:spTree>
    <p:extLst>
      <p:ext uri="{BB962C8B-B14F-4D97-AF65-F5344CB8AC3E}">
        <p14:creationId xmlns:p14="http://schemas.microsoft.com/office/powerpoint/2010/main" val="321715323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101</a:t>
            </a:fld>
            <a:endParaRPr lang="ja-JP" altLang="en-US">
              <a:solidFill>
                <a:prstClr val="black"/>
              </a:solidFill>
            </a:endParaRPr>
          </a:p>
        </p:txBody>
      </p:sp>
    </p:spTree>
    <p:extLst>
      <p:ext uri="{BB962C8B-B14F-4D97-AF65-F5344CB8AC3E}">
        <p14:creationId xmlns:p14="http://schemas.microsoft.com/office/powerpoint/2010/main" val="72050723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102</a:t>
            </a:fld>
            <a:endParaRPr lang="ja-JP" altLang="en-US">
              <a:solidFill>
                <a:prstClr val="black"/>
              </a:solidFill>
            </a:endParaRPr>
          </a:p>
        </p:txBody>
      </p:sp>
    </p:spTree>
    <p:extLst>
      <p:ext uri="{BB962C8B-B14F-4D97-AF65-F5344CB8AC3E}">
        <p14:creationId xmlns:p14="http://schemas.microsoft.com/office/powerpoint/2010/main" val="306155551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104</a:t>
            </a:fld>
            <a:endParaRPr lang="ja-JP" altLang="en-US">
              <a:solidFill>
                <a:prstClr val="black"/>
              </a:solidFill>
            </a:endParaRPr>
          </a:p>
        </p:txBody>
      </p:sp>
    </p:spTree>
    <p:extLst>
      <p:ext uri="{BB962C8B-B14F-4D97-AF65-F5344CB8AC3E}">
        <p14:creationId xmlns:p14="http://schemas.microsoft.com/office/powerpoint/2010/main" val="312624795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105</a:t>
            </a:fld>
            <a:endParaRPr lang="ja-JP" altLang="en-US">
              <a:solidFill>
                <a:prstClr val="black"/>
              </a:solidFill>
            </a:endParaRPr>
          </a:p>
        </p:txBody>
      </p:sp>
    </p:spTree>
    <p:extLst>
      <p:ext uri="{BB962C8B-B14F-4D97-AF65-F5344CB8AC3E}">
        <p14:creationId xmlns:p14="http://schemas.microsoft.com/office/powerpoint/2010/main" val="103067277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106</a:t>
            </a:fld>
            <a:endParaRPr lang="ja-JP" altLang="en-US">
              <a:solidFill>
                <a:prstClr val="black"/>
              </a:solidFill>
            </a:endParaRPr>
          </a:p>
        </p:txBody>
      </p:sp>
    </p:spTree>
    <p:extLst>
      <p:ext uri="{BB962C8B-B14F-4D97-AF65-F5344CB8AC3E}">
        <p14:creationId xmlns:p14="http://schemas.microsoft.com/office/powerpoint/2010/main" val="196005322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107</a:t>
            </a:fld>
            <a:endParaRPr lang="ja-JP" altLang="en-US">
              <a:solidFill>
                <a:prstClr val="black"/>
              </a:solidFill>
            </a:endParaRPr>
          </a:p>
        </p:txBody>
      </p:sp>
    </p:spTree>
    <p:extLst>
      <p:ext uri="{BB962C8B-B14F-4D97-AF65-F5344CB8AC3E}">
        <p14:creationId xmlns:p14="http://schemas.microsoft.com/office/powerpoint/2010/main" val="136245273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108</a:t>
            </a:fld>
            <a:endParaRPr lang="ja-JP" altLang="en-US">
              <a:solidFill>
                <a:prstClr val="black"/>
              </a:solidFill>
            </a:endParaRPr>
          </a:p>
        </p:txBody>
      </p:sp>
    </p:spTree>
    <p:extLst>
      <p:ext uri="{BB962C8B-B14F-4D97-AF65-F5344CB8AC3E}">
        <p14:creationId xmlns:p14="http://schemas.microsoft.com/office/powerpoint/2010/main" val="121786525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109</a:t>
            </a:fld>
            <a:endParaRPr lang="ja-JP" altLang="en-US">
              <a:solidFill>
                <a:prstClr val="black"/>
              </a:solidFill>
            </a:endParaRPr>
          </a:p>
        </p:txBody>
      </p:sp>
    </p:spTree>
    <p:extLst>
      <p:ext uri="{BB962C8B-B14F-4D97-AF65-F5344CB8AC3E}">
        <p14:creationId xmlns:p14="http://schemas.microsoft.com/office/powerpoint/2010/main" val="151295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047415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293974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64124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96216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869360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714463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40561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43923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2644324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545815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54445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133231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97033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937894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355749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45938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876688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423292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243088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025710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90543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154963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1034529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7522692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59.emf"/><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97.xml"/><Relationship Id="rId1" Type="http://schemas.openxmlformats.org/officeDocument/2006/relationships/slideLayout" Target="../slideLayouts/slideLayout13.xml"/><Relationship Id="rId4" Type="http://schemas.openxmlformats.org/officeDocument/2006/relationships/image" Target="../media/image162.jpeg"/></Relationships>
</file>

<file path=ppt/slides/_rels/slide10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98.xml"/><Relationship Id="rId1" Type="http://schemas.openxmlformats.org/officeDocument/2006/relationships/slideLayout" Target="../slideLayouts/slideLayout13.xml"/><Relationship Id="rId4" Type="http://schemas.openxmlformats.org/officeDocument/2006/relationships/image" Target="../media/image164.jpe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11.xml"/><Relationship Id="rId1" Type="http://schemas.openxmlformats.org/officeDocument/2006/relationships/slideLayout" Target="../slideLayouts/slideLayout13.xml"/><Relationship Id="rId5" Type="http://schemas.openxmlformats.org/officeDocument/2006/relationships/image" Target="../media/image168.png"/><Relationship Id="rId4" Type="http://schemas.openxmlformats.org/officeDocument/2006/relationships/image" Target="../media/image167.png"/></Relationships>
</file>

<file path=ppt/slides/_rels/slide12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12.xml"/><Relationship Id="rId1" Type="http://schemas.openxmlformats.org/officeDocument/2006/relationships/slideLayout" Target="../slideLayouts/slideLayout13.xml"/><Relationship Id="rId5" Type="http://schemas.openxmlformats.org/officeDocument/2006/relationships/image" Target="../media/image171.png"/><Relationship Id="rId4" Type="http://schemas.openxmlformats.org/officeDocument/2006/relationships/image" Target="../media/image170.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45.emf"/></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image" Target="../media/image64.png"/><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80.png"/></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2.xml"/><Relationship Id="rId1" Type="http://schemas.openxmlformats.org/officeDocument/2006/relationships/slideLayout" Target="../slideLayouts/slideLayout13.xml"/><Relationship Id="rId5" Type="http://schemas.openxmlformats.org/officeDocument/2006/relationships/image" Target="../media/image83.png"/><Relationship Id="rId4" Type="http://schemas.openxmlformats.org/officeDocument/2006/relationships/image" Target="../media/image82.png"/></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85.png"/></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89.png"/></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7.xml"/><Relationship Id="rId1" Type="http://schemas.openxmlformats.org/officeDocument/2006/relationships/slideLayout" Target="../slideLayouts/slideLayout1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97.png"/></Relationships>
</file>

<file path=ppt/slides/_rels/slide6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99.png"/></Relationships>
</file>

<file path=ppt/slides/_rels/slide6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1.xml"/><Relationship Id="rId1" Type="http://schemas.openxmlformats.org/officeDocument/2006/relationships/slideLayout" Target="../slideLayouts/slideLayout13.xml"/><Relationship Id="rId5" Type="http://schemas.openxmlformats.org/officeDocument/2006/relationships/image" Target="../media/image102.png"/><Relationship Id="rId4" Type="http://schemas.openxmlformats.org/officeDocument/2006/relationships/image" Target="../media/image101.png"/></Relationships>
</file>

<file path=ppt/slides/_rels/slide6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104.png"/></Relationships>
</file>

<file path=ppt/slides/_rels/slide6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3.xml"/><Relationship Id="rId1" Type="http://schemas.openxmlformats.org/officeDocument/2006/relationships/slideLayout" Target="../slideLayouts/slideLayout13.xml"/><Relationship Id="rId5" Type="http://schemas.openxmlformats.org/officeDocument/2006/relationships/image" Target="../media/image107.png"/><Relationship Id="rId4" Type="http://schemas.openxmlformats.org/officeDocument/2006/relationships/image" Target="../media/image106.png"/></Relationships>
</file>

<file path=ppt/slides/_rels/slide6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7.xml"/><Relationship Id="rId1" Type="http://schemas.openxmlformats.org/officeDocument/2006/relationships/slideLayout" Target="../slideLayouts/slideLayout13.xml"/><Relationship Id="rId4" Type="http://schemas.openxmlformats.org/officeDocument/2006/relationships/image" Target="../media/image112.png"/></Relationships>
</file>

<file path=ppt/slides/_rels/slide7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8.xml"/><Relationship Id="rId1" Type="http://schemas.openxmlformats.org/officeDocument/2006/relationships/slideLayout" Target="../slideLayouts/slideLayout13.xml"/><Relationship Id="rId5" Type="http://schemas.openxmlformats.org/officeDocument/2006/relationships/image" Target="../media/image115.png"/><Relationship Id="rId4" Type="http://schemas.openxmlformats.org/officeDocument/2006/relationships/image" Target="../media/image114.png"/></Relationships>
</file>

<file path=ppt/slides/_rels/slide7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9.xml"/><Relationship Id="rId1" Type="http://schemas.openxmlformats.org/officeDocument/2006/relationships/slideLayout" Target="../slideLayouts/slideLayout13.xml"/><Relationship Id="rId5" Type="http://schemas.openxmlformats.org/officeDocument/2006/relationships/image" Target="../media/image118.png"/><Relationship Id="rId4" Type="http://schemas.openxmlformats.org/officeDocument/2006/relationships/image" Target="../media/image117.png"/></Relationships>
</file>

<file path=ppt/slides/_rels/slide7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0.xml"/><Relationship Id="rId1" Type="http://schemas.openxmlformats.org/officeDocument/2006/relationships/slideLayout" Target="../slideLayouts/slideLayout13.xml"/><Relationship Id="rId4" Type="http://schemas.openxmlformats.org/officeDocument/2006/relationships/image" Target="../media/image120.png"/></Relationships>
</file>

<file path=ppt/slides/_rels/slide7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media/image12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3.xml"/><Relationship Id="rId1" Type="http://schemas.openxmlformats.org/officeDocument/2006/relationships/slideLayout" Target="../slideLayouts/slideLayout13.xml"/><Relationship Id="rId4" Type="http://schemas.openxmlformats.org/officeDocument/2006/relationships/image" Target="../media/image12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4.xml"/><Relationship Id="rId1" Type="http://schemas.openxmlformats.org/officeDocument/2006/relationships/slideLayout" Target="../slideLayouts/slideLayout13.xml"/><Relationship Id="rId5" Type="http://schemas.openxmlformats.org/officeDocument/2006/relationships/image" Target="../media/image128.png"/><Relationship Id="rId4" Type="http://schemas.openxmlformats.org/officeDocument/2006/relationships/image" Target="../media/image127.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9.xml"/><Relationship Id="rId1" Type="http://schemas.openxmlformats.org/officeDocument/2006/relationships/slideLayout" Target="../slideLayouts/slideLayout13.xml"/><Relationship Id="rId4" Type="http://schemas.openxmlformats.org/officeDocument/2006/relationships/image" Target="../media/image132.png"/></Relationships>
</file>

<file path=ppt/slides/_rels/slide8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1.xml"/><Relationship Id="rId1" Type="http://schemas.openxmlformats.org/officeDocument/2006/relationships/slideLayout" Target="../slideLayouts/slideLayout13.xml"/><Relationship Id="rId5" Type="http://schemas.openxmlformats.org/officeDocument/2006/relationships/image" Target="../media/image136.png"/><Relationship Id="rId4" Type="http://schemas.openxmlformats.org/officeDocument/2006/relationships/image" Target="../media/image135.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3.xml"/><Relationship Id="rId1" Type="http://schemas.openxmlformats.org/officeDocument/2006/relationships/slideLayout" Target="../slideLayouts/slideLayout13.xml"/><Relationship Id="rId4" Type="http://schemas.openxmlformats.org/officeDocument/2006/relationships/image" Target="../media/image139.png"/></Relationships>
</file>

<file path=ppt/slides/_rels/slide9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4.xml"/><Relationship Id="rId1" Type="http://schemas.openxmlformats.org/officeDocument/2006/relationships/slideLayout" Target="../slideLayouts/slideLayout13.xml"/><Relationship Id="rId4" Type="http://schemas.openxmlformats.org/officeDocument/2006/relationships/image" Target="../media/image141.png"/></Relationships>
</file>

<file path=ppt/slides/_rels/slide9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5.xml"/><Relationship Id="rId1" Type="http://schemas.openxmlformats.org/officeDocument/2006/relationships/slideLayout" Target="../slideLayouts/slideLayout13.xml"/><Relationship Id="rId5" Type="http://schemas.openxmlformats.org/officeDocument/2006/relationships/image" Target="../media/image144.png"/><Relationship Id="rId4" Type="http://schemas.openxmlformats.org/officeDocument/2006/relationships/image" Target="../media/image143.png"/></Relationships>
</file>

<file path=ppt/slides/_rels/slide9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87.xml"/><Relationship Id="rId1" Type="http://schemas.openxmlformats.org/officeDocument/2006/relationships/slideLayout" Target="../slideLayouts/slideLayout13.xml"/><Relationship Id="rId4" Type="http://schemas.openxmlformats.org/officeDocument/2006/relationships/image" Target="../media/image147.png"/></Relationships>
</file>

<file path=ppt/slides/_rels/slide9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89.xml"/><Relationship Id="rId1" Type="http://schemas.openxmlformats.org/officeDocument/2006/relationships/slideLayout" Target="../slideLayouts/slideLayout13.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9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90.xml"/><Relationship Id="rId1" Type="http://schemas.openxmlformats.org/officeDocument/2006/relationships/slideLayout" Target="../slideLayouts/slideLayout13.xml"/><Relationship Id="rId5" Type="http://schemas.openxmlformats.org/officeDocument/2006/relationships/image" Target="../media/image155.png"/><Relationship Id="rId4" Type="http://schemas.openxmlformats.org/officeDocument/2006/relationships/image" Target="../media/image1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463951"/>
            <a:ext cx="7772400" cy="1046011"/>
          </a:xfrm>
        </p:spPr>
        <p:txBody>
          <a:bodyPr anchor="ctr">
            <a:normAutofit fontScale="90000"/>
          </a:bodyPr>
          <a:lstStyle/>
          <a:p>
            <a:r>
              <a:rPr lang="ja-JP" sz="3200" dirty="0">
                <a:latin typeface="Times New Roman"/>
                <a:ea typeface="+mj-lt"/>
                <a:cs typeface="+mj-lt"/>
              </a:rPr>
              <a:t>Operation of </a:t>
            </a:r>
            <a:r>
              <a:rPr lang="en-US" altLang="ja-JP" sz="3200" dirty="0">
                <a:latin typeface="Times New Roman"/>
                <a:ea typeface="+mj-lt"/>
                <a:cs typeface="+mj-lt"/>
              </a:rPr>
              <a:t>V</a:t>
            </a:r>
            <a:r>
              <a:rPr lang="ja-JP" sz="3200" dirty="0">
                <a:latin typeface="Times New Roman"/>
                <a:ea typeface="+mj-lt"/>
                <a:cs typeface="+mj-lt"/>
              </a:rPr>
              <a:t>ehicle-</a:t>
            </a:r>
            <a:r>
              <a:rPr lang="en-US" altLang="ja-JP" sz="3200" dirty="0">
                <a:latin typeface="Times New Roman"/>
                <a:ea typeface="+mj-lt"/>
                <a:cs typeface="+mj-lt"/>
              </a:rPr>
              <a:t>type</a:t>
            </a:r>
            <a:r>
              <a:rPr lang="ja-JP" sz="3200" dirty="0">
                <a:latin typeface="Times New Roman"/>
                <a:ea typeface="+mj-lt"/>
                <a:cs typeface="+mj-lt"/>
              </a:rPr>
              <a:t> </a:t>
            </a:r>
            <a:r>
              <a:rPr lang="en-US" altLang="ja-JP" sz="3200" dirty="0">
                <a:latin typeface="Times New Roman"/>
                <a:ea typeface="+mj-lt"/>
                <a:cs typeface="+mj-lt"/>
              </a:rPr>
              <a:t>C</a:t>
            </a:r>
            <a:r>
              <a:rPr lang="ja-JP" sz="3200" dirty="0">
                <a:latin typeface="Times New Roman"/>
                <a:ea typeface="+mj-lt"/>
                <a:cs typeface="+mj-lt"/>
              </a:rPr>
              <a:t>onstruction </a:t>
            </a:r>
            <a:r>
              <a:rPr lang="en-US" altLang="ja-JP" sz="3200" dirty="0">
                <a:latin typeface="Times New Roman"/>
                <a:ea typeface="+mj-lt"/>
                <a:cs typeface="+mj-lt"/>
              </a:rPr>
              <a:t>Machine </a:t>
            </a:r>
            <a:r>
              <a:rPr lang="ja-JP" sz="3200" dirty="0">
                <a:latin typeface="Times New Roman"/>
                <a:ea typeface="+mj-lt"/>
                <a:cs typeface="+mj-lt"/>
              </a:rPr>
              <a:t>for</a:t>
            </a:r>
            <a:r>
              <a:rPr lang="es-MX" altLang="ja-JP" sz="3200" dirty="0">
                <a:latin typeface="Times New Roman"/>
                <a:ea typeface="+mj-lt"/>
                <a:cs typeface="+mj-lt"/>
              </a:rPr>
              <a:t> </a:t>
            </a:r>
            <a:r>
              <a:rPr lang="es-MX" altLang="ja-JP" sz="3200" dirty="0" err="1">
                <a:latin typeface="Times New Roman"/>
                <a:ea typeface="+mj-lt"/>
                <a:cs typeface="+mj-lt"/>
              </a:rPr>
              <a:t>Demolition</a:t>
            </a:r>
            <a:endParaRPr lang="en-US" altLang="ja-JP" dirty="0">
              <a:latin typeface="Times New Roman"/>
              <a:ea typeface="ＭＳ Ｐゴシック"/>
              <a:cs typeface="Times New Roman"/>
            </a:endParaRPr>
          </a:p>
          <a:p>
            <a:r>
              <a:rPr lang="en-US" altLang="ja-JP" sz="3200" dirty="0">
                <a:latin typeface="Times New Roman"/>
                <a:ea typeface="+mj-lt"/>
                <a:cs typeface="+mj-lt"/>
              </a:rPr>
              <a:t>Auxiliary</a:t>
            </a:r>
            <a:r>
              <a:rPr lang="ja-JP" sz="3200" dirty="0">
                <a:latin typeface="Times New Roman"/>
                <a:ea typeface="+mj-lt"/>
                <a:cs typeface="+mj-lt"/>
              </a:rPr>
              <a:t> </a:t>
            </a:r>
            <a:r>
              <a:rPr lang="en-US" altLang="ja-JP" sz="3200" dirty="0">
                <a:latin typeface="Times New Roman"/>
                <a:ea typeface="+mj-lt"/>
                <a:cs typeface="+mj-lt"/>
              </a:rPr>
              <a:t>T</a:t>
            </a:r>
            <a:r>
              <a:rPr lang="ja-JP" sz="3200" dirty="0">
                <a:latin typeface="Times New Roman"/>
                <a:ea typeface="+mj-lt"/>
                <a:cs typeface="+mj-lt"/>
              </a:rPr>
              <a:t>ext for </a:t>
            </a:r>
            <a:r>
              <a:rPr lang="en-US" altLang="ja-JP" sz="3200" dirty="0">
                <a:latin typeface="Times New Roman"/>
                <a:ea typeface="+mj-lt"/>
                <a:cs typeface="+mj-lt"/>
              </a:rPr>
              <a:t>T</a:t>
            </a:r>
            <a:r>
              <a:rPr lang="ja-JP" sz="3200" dirty="0">
                <a:latin typeface="Times New Roman"/>
                <a:ea typeface="+mj-lt"/>
                <a:cs typeface="+mj-lt"/>
              </a:rPr>
              <a:t>echnical </a:t>
            </a:r>
            <a:r>
              <a:rPr lang="en-US" altLang="ja-JP" sz="3200" dirty="0">
                <a:latin typeface="Times New Roman"/>
                <a:ea typeface="+mj-lt"/>
                <a:cs typeface="+mj-lt"/>
              </a:rPr>
              <a:t>T</a:t>
            </a:r>
            <a:r>
              <a:rPr lang="ja-JP" sz="3200" dirty="0">
                <a:latin typeface="Times New Roman"/>
                <a:ea typeface="+mj-lt"/>
                <a:cs typeface="+mj-lt"/>
              </a:rPr>
              <a:t>raining</a:t>
            </a:r>
            <a:endParaRPr lang="ja-JP" dirty="0">
              <a:latin typeface="Times New Roman"/>
              <a:cs typeface="Times New Roman"/>
            </a:endParaRPr>
          </a:p>
          <a:p>
            <a:r>
              <a:rPr lang="ja-JP" sz="3200" dirty="0">
                <a:latin typeface="Times New Roman"/>
                <a:ea typeface="+mj-lt"/>
                <a:cs typeface="+mj-lt"/>
              </a:rPr>
              <a:t>PowerPoint </a:t>
            </a:r>
            <a:r>
              <a:rPr lang="en-US" altLang="ja-JP" sz="3200" dirty="0">
                <a:latin typeface="Times New Roman"/>
                <a:ea typeface="+mj-lt"/>
                <a:cs typeface="+mj-lt"/>
              </a:rPr>
              <a:t>D</a:t>
            </a:r>
            <a:r>
              <a:rPr lang="ja-JP" sz="3200" dirty="0">
                <a:latin typeface="Times New Roman"/>
                <a:ea typeface="+mj-lt"/>
                <a:cs typeface="+mj-lt"/>
              </a:rPr>
              <a:t>ocument for </a:t>
            </a:r>
            <a:r>
              <a:rPr lang="en-US" altLang="ja-JP" sz="3200" dirty="0">
                <a:latin typeface="Times New Roman"/>
                <a:ea typeface="+mj-lt"/>
                <a:cs typeface="+mj-lt"/>
              </a:rPr>
              <a:t>S</a:t>
            </a:r>
            <a:r>
              <a:rPr lang="ja-JP" sz="3200" dirty="0">
                <a:latin typeface="Times New Roman"/>
                <a:ea typeface="+mj-lt"/>
                <a:cs typeface="+mj-lt"/>
              </a:rPr>
              <a:t>kill </a:t>
            </a:r>
            <a:r>
              <a:rPr lang="en-US" altLang="ja-JP" sz="3200" dirty="0">
                <a:latin typeface="Times New Roman"/>
                <a:ea typeface="+mj-lt"/>
                <a:cs typeface="+mj-lt"/>
              </a:rPr>
              <a:t>T</a:t>
            </a:r>
            <a:r>
              <a:rPr lang="ja-JP" sz="3200" dirty="0">
                <a:latin typeface="Times New Roman"/>
                <a:ea typeface="+mj-lt"/>
                <a:cs typeface="+mj-lt"/>
              </a:rPr>
              <a:t>raining </a:t>
            </a:r>
            <a:r>
              <a:rPr lang="en-US" altLang="ja-JP" sz="3200" dirty="0">
                <a:latin typeface="Times New Roman"/>
                <a:ea typeface="+mj-lt"/>
                <a:cs typeface="+mj-lt"/>
              </a:rPr>
              <a:t>C</a:t>
            </a:r>
            <a:r>
              <a:rPr lang="ja-JP" sz="3200" dirty="0">
                <a:latin typeface="Times New Roman"/>
                <a:ea typeface="+mj-lt"/>
                <a:cs typeface="+mj-lt"/>
              </a:rPr>
              <a:t>ourse</a:t>
            </a:r>
            <a:endParaRPr lang="ja-JP" dirty="0">
              <a:latin typeface="Times New Roman"/>
            </a:endParaRPr>
          </a:p>
        </p:txBody>
      </p:sp>
    </p:spTree>
    <p:extLst>
      <p:ext uri="{BB962C8B-B14F-4D97-AF65-F5344CB8AC3E}">
        <p14:creationId xmlns:p14="http://schemas.microsoft.com/office/powerpoint/2010/main" val="2988793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sz="2400" dirty="0">
                <a:latin typeface="Times New Roman" panose="02020603050405020304" pitchFamily="18" charset="0"/>
                <a:ea typeface="Meiryo UI" panose="020B0604030504040204" pitchFamily="50" charset="-128"/>
                <a:cs typeface="Times New Roman" panose="02020603050405020304" pitchFamily="18" charset="0"/>
              </a:rPr>
              <a:t>Types of </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attachment</a:t>
            </a:r>
            <a:r>
              <a:rPr lang="ja-JP" sz="2400" dirty="0">
                <a:latin typeface="Times New Roman" panose="02020603050405020304" pitchFamily="18" charset="0"/>
                <a:ea typeface="Meiryo UI" panose="020B0604030504040204" pitchFamily="50" charset="-128"/>
                <a:cs typeface="Times New Roman" panose="02020603050405020304" pitchFamily="18" charset="0"/>
              </a:rPr>
              <a:t> for </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Demolition </a:t>
            </a:r>
            <a:r>
              <a:rPr lang="ja-JP" sz="2400" dirty="0">
                <a:latin typeface="Times New Roman" panose="02020603050405020304" pitchFamily="18" charset="0"/>
                <a:ea typeface="Meiryo UI" panose="020B0604030504040204" pitchFamily="50" charset="-128"/>
                <a:cs typeface="Times New Roman" panose="02020603050405020304" pitchFamily="18" charset="0"/>
              </a:rPr>
              <a:t>machines</a:t>
            </a:r>
            <a:endParaRPr lang="ja-JP" sz="2400" dirty="0">
              <a:latin typeface="Times New Roman" panose="02020603050405020304" pitchFamily="18" charset="0"/>
              <a:ea typeface="+mj-lt"/>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804452" y="6460556"/>
            <a:ext cx="3191710"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5</a:t>
            </a:r>
            <a:r>
              <a:rPr lang="ja-JP" sz="1200" dirty="0">
                <a:latin typeface="Times New Roman" panose="02020603050405020304" pitchFamily="18" charset="0"/>
                <a:cs typeface="Times New Roman" panose="02020603050405020304" pitchFamily="18" charset="0"/>
              </a:rPr>
              <a:t> of text</a:t>
            </a:r>
            <a:r>
              <a:rPr lang="en-US" altLang="ja-JP" sz="1200" dirty="0">
                <a:latin typeface="Times New Roman" panose="02020603050405020304" pitchFamily="18" charset="0"/>
                <a:cs typeface="Times New Roman" panose="02020603050405020304" pitchFamily="18" charset="0"/>
              </a:rPr>
              <a:t>book</a:t>
            </a:r>
            <a:r>
              <a:rPr lang="ja-JP"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cs typeface="Times New Roman" panose="02020603050405020304" pitchFamily="18" charset="0"/>
              </a:rPr>
              <a:t> Page </a:t>
            </a:r>
            <a:r>
              <a:rPr lang="en-US" altLang="ja-JP" sz="1200" dirty="0" smtClean="0">
                <a:latin typeface="Times New Roman" panose="02020603050405020304" pitchFamily="18" charset="0"/>
                <a:cs typeface="Times New Roman" panose="02020603050405020304" pitchFamily="18" charset="0"/>
              </a:rPr>
              <a:t>8</a:t>
            </a:r>
            <a:r>
              <a:rPr lang="ja-JP" sz="1200" dirty="0">
                <a:latin typeface="Times New Roman" panose="02020603050405020304" pitchFamily="18" charset="0"/>
                <a:cs typeface="Times New Roman" panose="02020603050405020304" pitchFamily="18" charset="0"/>
              </a:rPr>
              <a:t> of </a:t>
            </a:r>
            <a:r>
              <a:rPr lang="en-US" altLang="ja-JP" sz="1200" dirty="0">
                <a:latin typeface="Times New Roman" panose="02020603050405020304" pitchFamily="18" charset="0"/>
                <a:cs typeface="Times New Roman" panose="02020603050405020304" pitchFamily="18" charset="0"/>
              </a:rPr>
              <a:t>auxiliary</a:t>
            </a:r>
            <a:r>
              <a:rPr lang="ja-JP" sz="1200" dirty="0">
                <a:latin typeface="Times New Roman" panose="02020603050405020304" pitchFamily="18" charset="0"/>
                <a:cs typeface="Times New Roman" panose="02020603050405020304" pitchFamily="18" charset="0"/>
              </a:rPr>
              <a:t> </a:t>
            </a:r>
            <a:r>
              <a:rPr lang="ja-JP" sz="1200" dirty="0" smtClean="0">
                <a:latin typeface="Times New Roman" panose="02020603050405020304" pitchFamily="18" charset="0"/>
                <a:cs typeface="Times New Roman" panose="02020603050405020304" pitchFamily="18" charset="0"/>
              </a:rPr>
              <a:t>text</a:t>
            </a:r>
            <a:endParaRPr lang="ja-JP" altLang="en-US" sz="1200" dirty="0">
              <a:latin typeface="Times New Roman" panose="02020603050405020304" pitchFamily="18" charset="0"/>
              <a:ea typeface="游ゴシック"/>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732559" y="2517466"/>
            <a:ext cx="7699663" cy="2244007"/>
          </a:xfrm>
          <a:prstGeom prst="rect">
            <a:avLst/>
          </a:prstGeom>
        </p:spPr>
      </p:pic>
      <p:sp>
        <p:nvSpPr>
          <p:cNvPr id="11" name="テキスト ボックス 10"/>
          <p:cNvSpPr txBox="1"/>
          <p:nvPr/>
        </p:nvSpPr>
        <p:spPr>
          <a:xfrm>
            <a:off x="1566196" y="4761473"/>
            <a:ext cx="2674036" cy="276999"/>
          </a:xfrm>
          <a:prstGeom prst="rect">
            <a:avLst/>
          </a:prstGeom>
          <a:noFill/>
          <a:ln>
            <a:noFill/>
          </a:ln>
        </p:spPr>
        <p:txBody>
          <a:bodyPr wrap="square" lIns="91440" tIns="45720" rIns="91440" bIns="45720" rtlCol="0" anchor="t">
            <a:spAutoFit/>
          </a:bodyPr>
          <a:lstStyle/>
          <a:p>
            <a:pPr algn="ctr"/>
            <a:r>
              <a:rPr lang="en-US" altLang="ja-JP" sz="1200" dirty="0">
                <a:latin typeface="Times New Roman" panose="02020603050405020304" pitchFamily="18" charset="0"/>
                <a:ea typeface="+mn-lt"/>
                <a:cs typeface="Times New Roman" panose="02020603050405020304" pitchFamily="18" charset="0"/>
              </a:rPr>
              <a:t>Gripper</a:t>
            </a:r>
            <a:r>
              <a:rPr 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mn-lt"/>
                <a:cs typeface="Times New Roman" panose="02020603050405020304" pitchFamily="18" charset="0"/>
              </a:rPr>
              <a:t>internal cylinder operated type</a:t>
            </a:r>
            <a:r>
              <a:rPr lang="en-US" altLang="ja-JP" sz="1200" dirty="0">
                <a:latin typeface="Times New Roman" panose="02020603050405020304" pitchFamily="18" charset="0"/>
                <a:ea typeface="+mn-lt"/>
                <a:cs typeface="Times New Roman" panose="02020603050405020304" pitchFamily="18" charset="0"/>
              </a:rPr>
              <a:t>)</a:t>
            </a:r>
            <a:endParaRPr lang="en-US" altLang="ja-JP" dirty="0">
              <a:latin typeface="Times New Roman" panose="02020603050405020304" pitchFamily="18" charset="0"/>
              <a:cs typeface="Times New Roman" panose="02020603050405020304" pitchFamily="18" charset="0"/>
            </a:endParaRPr>
          </a:p>
        </p:txBody>
      </p:sp>
      <p:sp>
        <p:nvSpPr>
          <p:cNvPr id="12" name="テキスト ボックス 11"/>
          <p:cNvSpPr txBox="1"/>
          <p:nvPr/>
        </p:nvSpPr>
        <p:spPr>
          <a:xfrm>
            <a:off x="5493959" y="4761473"/>
            <a:ext cx="2743592" cy="276999"/>
          </a:xfrm>
          <a:prstGeom prst="rect">
            <a:avLst/>
          </a:prstGeom>
          <a:noFill/>
          <a:ln>
            <a:noFill/>
          </a:ln>
        </p:spPr>
        <p:txBody>
          <a:bodyPr wrap="square" lIns="91440" tIns="45720" rIns="91440" bIns="45720" rtlCol="0" anchor="t">
            <a:spAutoFit/>
          </a:bodyPr>
          <a:lstStyle/>
          <a:p>
            <a:pPr algn="ctr"/>
            <a:r>
              <a:rPr lang="en-US" altLang="ja-JP" sz="1200" dirty="0">
                <a:latin typeface="Times New Roman" panose="02020603050405020304" pitchFamily="18" charset="0"/>
                <a:ea typeface="+mn-lt"/>
                <a:cs typeface="Times New Roman" panose="02020603050405020304" pitchFamily="18" charset="0"/>
              </a:rPr>
              <a:t>Gripper</a:t>
            </a:r>
            <a:r>
              <a:rPr 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(external</a:t>
            </a:r>
            <a:r>
              <a:rPr lang="ja-JP" sz="1200" dirty="0">
                <a:latin typeface="Times New Roman" panose="02020603050405020304" pitchFamily="18" charset="0"/>
                <a:ea typeface="+mn-lt"/>
                <a:cs typeface="Times New Roman" panose="02020603050405020304" pitchFamily="18" charset="0"/>
              </a:rPr>
              <a:t> cylinder operated type</a:t>
            </a:r>
            <a:r>
              <a:rPr lang="en-US" altLang="ja-JP" sz="1200" dirty="0">
                <a:latin typeface="Times New Roman" panose="02020603050405020304" pitchFamily="18" charset="0"/>
                <a:ea typeface="+mn-lt"/>
                <a:cs typeface="Times New Roman" panose="02020603050405020304" pitchFamily="18" charset="0"/>
              </a:rPr>
              <a:t>)</a:t>
            </a:r>
            <a:endParaRPr lang="en-US" altLang="ja-JP"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53880E07-EEA9-42AE-8656-5059732358D4}"/>
              </a:ext>
            </a:extLst>
          </p:cNvPr>
          <p:cNvSpPr txBox="1"/>
          <p:nvPr/>
        </p:nvSpPr>
        <p:spPr>
          <a:xfrm>
            <a:off x="3770221" y="3002111"/>
            <a:ext cx="949506"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latin typeface="Times New Roman" panose="02020603050405020304" pitchFamily="18" charset="0"/>
                <a:ea typeface="+mn-lt"/>
                <a:cs typeface="Times New Roman" panose="02020603050405020304" pitchFamily="18" charset="0"/>
              </a:rPr>
              <a:t>Slewing device</a:t>
            </a:r>
            <a:endParaRPr lang="en-US" sz="70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45E8F5B9-945F-43DB-B690-46A3A55F2CBC}"/>
              </a:ext>
            </a:extLst>
          </p:cNvPr>
          <p:cNvSpPr txBox="1"/>
          <p:nvPr/>
        </p:nvSpPr>
        <p:spPr>
          <a:xfrm>
            <a:off x="3770221" y="2613923"/>
            <a:ext cx="1150789"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dirty="0">
                <a:latin typeface="Times New Roman" panose="02020603050405020304" pitchFamily="18" charset="0"/>
                <a:ea typeface="+mn-lt"/>
                <a:cs typeface="Times New Roman" panose="02020603050405020304" pitchFamily="18" charset="0"/>
              </a:rPr>
              <a:t>Upper frame</a:t>
            </a:r>
            <a:endParaRPr lang="en-US"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BC2D91CC-D0F6-486F-837F-E48626EDD2FD}"/>
              </a:ext>
            </a:extLst>
          </p:cNvPr>
          <p:cNvSpPr txBox="1"/>
          <p:nvPr/>
        </p:nvSpPr>
        <p:spPr>
          <a:xfrm>
            <a:off x="3827730" y="3433432"/>
            <a:ext cx="1050147"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dirty="0">
                <a:latin typeface="Times New Roman" panose="02020603050405020304" pitchFamily="18" charset="0"/>
                <a:cs typeface="Times New Roman" panose="02020603050405020304" pitchFamily="18" charset="0"/>
              </a:rPr>
              <a:t>Lower frame</a:t>
            </a:r>
          </a:p>
        </p:txBody>
      </p:sp>
      <p:sp>
        <p:nvSpPr>
          <p:cNvPr id="15" name="TextBox 14">
            <a:extLst>
              <a:ext uri="{FF2B5EF4-FFF2-40B4-BE49-F238E27FC236}">
                <a16:creationId xmlns="" xmlns:a16="http://schemas.microsoft.com/office/drawing/2014/main" id="{DF9FE7B8-6DC0-452D-A06E-8A64D664411D}"/>
              </a:ext>
            </a:extLst>
          </p:cNvPr>
          <p:cNvSpPr txBox="1"/>
          <p:nvPr/>
        </p:nvSpPr>
        <p:spPr>
          <a:xfrm>
            <a:off x="7637730" y="3634715"/>
            <a:ext cx="863242"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latin typeface="Times New Roman" panose="02020603050405020304" pitchFamily="18" charset="0"/>
                <a:ea typeface="+mn-lt"/>
                <a:cs typeface="Times New Roman" panose="02020603050405020304" pitchFamily="18" charset="0"/>
              </a:rPr>
              <a:t>Frame</a:t>
            </a:r>
            <a:endParaRPr lang="en-US">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FFB3E34E-17F8-40D2-9C51-0EA8A5DA9A7A}"/>
              </a:ext>
            </a:extLst>
          </p:cNvPr>
          <p:cNvSpPr txBox="1"/>
          <p:nvPr/>
        </p:nvSpPr>
        <p:spPr>
          <a:xfrm>
            <a:off x="956931" y="3004867"/>
            <a:ext cx="1553354"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dirty="0">
                <a:latin typeface="Times New Roman" panose="02020603050405020304" pitchFamily="18" charset="0"/>
                <a:ea typeface="+mn-lt"/>
                <a:cs typeface="Times New Roman" panose="02020603050405020304" pitchFamily="18" charset="0"/>
              </a:rPr>
              <a:t>Opening/closing</a:t>
            </a:r>
          </a:p>
          <a:p>
            <a:r>
              <a:rPr lang="en-US" sz="700" dirty="0">
                <a:latin typeface="Times New Roman" panose="02020603050405020304" pitchFamily="18" charset="0"/>
                <a:ea typeface="+mn-lt"/>
                <a:cs typeface="Times New Roman" panose="02020603050405020304" pitchFamily="18" charset="0"/>
              </a:rPr>
              <a:t>cylinder</a:t>
            </a:r>
            <a:endParaRPr lang="en-US"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 xmlns:a16="http://schemas.microsoft.com/office/drawing/2014/main" id="{2B3320B9-BB5D-4214-9D3F-16B40B9336E1}"/>
              </a:ext>
            </a:extLst>
          </p:cNvPr>
          <p:cNvSpPr txBox="1"/>
          <p:nvPr/>
        </p:nvSpPr>
        <p:spPr>
          <a:xfrm>
            <a:off x="4977918" y="3893507"/>
            <a:ext cx="1337694"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latin typeface="Times New Roman" panose="02020603050405020304" pitchFamily="18" charset="0"/>
                <a:cs typeface="Times New Roman" panose="02020603050405020304" pitchFamily="18" charset="0"/>
              </a:rPr>
              <a:t>Gripping point</a:t>
            </a:r>
          </a:p>
        </p:txBody>
      </p:sp>
      <p:sp>
        <p:nvSpPr>
          <p:cNvPr id="20" name="TextBox 19">
            <a:extLst>
              <a:ext uri="{FF2B5EF4-FFF2-40B4-BE49-F238E27FC236}">
                <a16:creationId xmlns="" xmlns:a16="http://schemas.microsoft.com/office/drawing/2014/main" id="{BC1CE885-FFBB-4C20-8747-AFAAC2C77B64}"/>
              </a:ext>
            </a:extLst>
          </p:cNvPr>
          <p:cNvSpPr txBox="1"/>
          <p:nvPr/>
        </p:nvSpPr>
        <p:spPr>
          <a:xfrm>
            <a:off x="2433125" y="4497355"/>
            <a:ext cx="1337694"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latin typeface="Times New Roman" panose="02020603050405020304" pitchFamily="18" charset="0"/>
                <a:cs typeface="Times New Roman" panose="02020603050405020304" pitchFamily="18" charset="0"/>
              </a:rPr>
              <a:t>Gripping point</a:t>
            </a:r>
          </a:p>
        </p:txBody>
      </p:sp>
      <p:sp>
        <p:nvSpPr>
          <p:cNvPr id="21" name="TextBox 20">
            <a:extLst>
              <a:ext uri="{FF2B5EF4-FFF2-40B4-BE49-F238E27FC236}">
                <a16:creationId xmlns="" xmlns:a16="http://schemas.microsoft.com/office/drawing/2014/main" id="{5A9EAA6B-8D78-4982-A431-E210729E5FCA}"/>
              </a:ext>
            </a:extLst>
          </p:cNvPr>
          <p:cNvSpPr txBox="1"/>
          <p:nvPr/>
        </p:nvSpPr>
        <p:spPr>
          <a:xfrm>
            <a:off x="1167918" y="3534073"/>
            <a:ext cx="1122034"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latin typeface="Times New Roman" panose="02020603050405020304" pitchFamily="18" charset="0"/>
                <a:cs typeface="Times New Roman" panose="02020603050405020304" pitchFamily="18" charset="0"/>
              </a:rPr>
              <a:t>Gripping ring</a:t>
            </a:r>
          </a:p>
        </p:txBody>
      </p:sp>
      <p:sp>
        <p:nvSpPr>
          <p:cNvPr id="22" name="TextBox 21">
            <a:extLst>
              <a:ext uri="{FF2B5EF4-FFF2-40B4-BE49-F238E27FC236}">
                <a16:creationId xmlns="" xmlns:a16="http://schemas.microsoft.com/office/drawing/2014/main" id="{4AF22F64-FCFA-4221-9F65-B55EE6E79A32}"/>
              </a:ext>
            </a:extLst>
          </p:cNvPr>
          <p:cNvSpPr txBox="1"/>
          <p:nvPr/>
        </p:nvSpPr>
        <p:spPr>
          <a:xfrm>
            <a:off x="794107" y="3951016"/>
            <a:ext cx="891996"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latin typeface="Times New Roman" panose="02020603050405020304" pitchFamily="18" charset="0"/>
                <a:cs typeface="Times New Roman" panose="02020603050405020304" pitchFamily="18" charset="0"/>
              </a:rPr>
              <a:t>Gripping </a:t>
            </a:r>
          </a:p>
          <a:p>
            <a:r>
              <a:rPr lang="en-US" sz="700">
                <a:latin typeface="Times New Roman" panose="02020603050405020304" pitchFamily="18" charset="0"/>
                <a:cs typeface="Times New Roman" panose="02020603050405020304" pitchFamily="18" charset="0"/>
              </a:rPr>
              <a:t>  arm</a:t>
            </a:r>
          </a:p>
        </p:txBody>
      </p:sp>
      <p:sp>
        <p:nvSpPr>
          <p:cNvPr id="23" name="TextBox 22">
            <a:extLst>
              <a:ext uri="{FF2B5EF4-FFF2-40B4-BE49-F238E27FC236}">
                <a16:creationId xmlns="" xmlns:a16="http://schemas.microsoft.com/office/drawing/2014/main" id="{B6A94F11-9083-4E99-A05A-4C9F53587258}"/>
              </a:ext>
            </a:extLst>
          </p:cNvPr>
          <p:cNvSpPr txBox="1"/>
          <p:nvPr/>
        </p:nvSpPr>
        <p:spPr>
          <a:xfrm>
            <a:off x="7407691" y="4152299"/>
            <a:ext cx="1107657"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latin typeface="Times New Roman" panose="02020603050405020304" pitchFamily="18" charset="0"/>
                <a:cs typeface="Times New Roman" panose="02020603050405020304" pitchFamily="18" charset="0"/>
              </a:rPr>
              <a:t>Gripping ring</a:t>
            </a:r>
          </a:p>
        </p:txBody>
      </p:sp>
      <p:sp>
        <p:nvSpPr>
          <p:cNvPr id="24" name="TextBox 23">
            <a:extLst>
              <a:ext uri="{FF2B5EF4-FFF2-40B4-BE49-F238E27FC236}">
                <a16:creationId xmlns="" xmlns:a16="http://schemas.microsoft.com/office/drawing/2014/main" id="{ADED7050-94C4-4E05-B9BD-C55EC25B1857}"/>
              </a:ext>
            </a:extLst>
          </p:cNvPr>
          <p:cNvSpPr txBox="1"/>
          <p:nvPr/>
        </p:nvSpPr>
        <p:spPr>
          <a:xfrm>
            <a:off x="4877276" y="3256002"/>
            <a:ext cx="1021393"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latin typeface="Times New Roman" panose="02020603050405020304" pitchFamily="18" charset="0"/>
                <a:cs typeface="Times New Roman" panose="02020603050405020304" pitchFamily="18" charset="0"/>
              </a:rPr>
              <a:t>Gripping arm</a:t>
            </a:r>
          </a:p>
        </p:txBody>
      </p:sp>
    </p:spTree>
    <p:extLst>
      <p:ext uri="{BB962C8B-B14F-4D97-AF65-F5344CB8AC3E}">
        <p14:creationId xmlns:p14="http://schemas.microsoft.com/office/powerpoint/2010/main" val="129067350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spc="-170" dirty="0">
                <a:latin typeface="Times New Roman"/>
                <a:ea typeface="+mj-lt"/>
                <a:cs typeface="+mj-lt"/>
              </a:rPr>
              <a:t>Building </a:t>
            </a:r>
            <a:r>
              <a:rPr lang="en-US" altLang="ja-JP" sz="2400" spc="-170" dirty="0">
                <a:latin typeface="Times New Roman"/>
                <a:ea typeface="+mj-lt"/>
                <a:cs typeface="+mj-lt"/>
              </a:rPr>
              <a:t>Demolition</a:t>
            </a:r>
            <a:r>
              <a:rPr lang="en" altLang="ja-JP" sz="2400" spc="-170" dirty="0">
                <a:latin typeface="Times New Roman"/>
                <a:ea typeface="+mj-lt"/>
                <a:cs typeface="+mj-lt"/>
              </a:rPr>
              <a:t> method</a:t>
            </a:r>
            <a:r>
              <a:rPr lang="ja-JP" altLang="en-US" sz="2400" spc="-170" dirty="0">
                <a:ea typeface="+mj-lt"/>
                <a:cs typeface="+mj-lt"/>
              </a:rPr>
              <a:t> </a:t>
            </a:r>
            <a:endParaRPr lang="en-US" altLang="ja-JP" dirty="0"/>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mn-lt"/>
                <a:cs typeface="Times New Roman"/>
              </a:rPr>
              <a:t>37 </a:t>
            </a:r>
            <a:r>
              <a:rPr lang="ja-JP" sz="1200" dirty="0">
                <a:latin typeface="Times New Roman"/>
                <a:ea typeface="游ゴシック"/>
                <a:cs typeface="Times New Roman"/>
              </a:rPr>
              <a:t>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sz="1200" dirty="0">
                <a:latin typeface="Times New Roman"/>
                <a:ea typeface="+mn-lt"/>
                <a:cs typeface="Times New Roman"/>
              </a:rPr>
              <a:t>/</a:t>
            </a:r>
            <a:r>
              <a:rPr lang="ja-JP" sz="1200" dirty="0">
                <a:latin typeface="Times New Roman"/>
                <a:ea typeface="游ゴシック"/>
                <a:cs typeface="Times New Roman"/>
              </a:rPr>
              <a:t> Page </a:t>
            </a:r>
            <a:r>
              <a:rPr lang="en-US" altLang="ja-JP" sz="1200" dirty="0" smtClean="0">
                <a:latin typeface="Times New Roman"/>
                <a:ea typeface="游ゴシック"/>
                <a:cs typeface="Times New Roman"/>
              </a:rPr>
              <a:t>100</a:t>
            </a:r>
            <a:r>
              <a:rPr lang="ja-JP" sz="1200" dirty="0" smtClean="0">
                <a:latin typeface="Times New Roman"/>
                <a:ea typeface="游ゴシック"/>
                <a:cs typeface="Times New Roman"/>
              </a:rPr>
              <a:t> </a:t>
            </a:r>
            <a:r>
              <a:rPr lang="ja-JP" sz="1200" dirty="0">
                <a:latin typeface="Times New Roman"/>
                <a:ea typeface="游ゴシック"/>
                <a:cs typeface="Times New Roman"/>
              </a:rPr>
              <a:t>of </a:t>
            </a:r>
            <a:r>
              <a:rPr lang="en-US" altLang="ja-JP" sz="1200" dirty="0">
                <a:latin typeface="Times New Roman"/>
                <a:ea typeface="+mn-lt"/>
                <a:cs typeface="Times New Roman"/>
              </a:rPr>
              <a:t>auxiliary</a:t>
            </a:r>
            <a:r>
              <a:rPr lang="ja-JP" sz="1200" dirty="0">
                <a:latin typeface="Times New Roman"/>
                <a:ea typeface="游ゴシック"/>
                <a:cs typeface="Times New Roman"/>
              </a:rPr>
              <a:t> text</a:t>
            </a:r>
            <a:endParaRPr lang="en-US" altLang="ja-JP" sz="1200" dirty="0">
              <a:ea typeface="游ゴシック"/>
              <a:cs typeface="+mn-lt"/>
            </a:endParaRPr>
          </a:p>
        </p:txBody>
      </p:sp>
      <p:sp>
        <p:nvSpPr>
          <p:cNvPr id="17" name="テキスト ボックス 16"/>
          <p:cNvSpPr txBox="1"/>
          <p:nvPr/>
        </p:nvSpPr>
        <p:spPr>
          <a:xfrm>
            <a:off x="2909624" y="5312554"/>
            <a:ext cx="3605414" cy="276999"/>
          </a:xfrm>
          <a:prstGeom prst="rect">
            <a:avLst/>
          </a:prstGeom>
          <a:noFill/>
          <a:ln>
            <a:noFill/>
          </a:ln>
        </p:spPr>
        <p:txBody>
          <a:bodyPr wrap="square" lIns="91440" tIns="45720" rIns="91440" bIns="45720" rtlCol="0" anchor="t">
            <a:spAutoFit/>
          </a:bodyPr>
          <a:lstStyle/>
          <a:p>
            <a:pPr algn="ctr"/>
            <a:r>
              <a:rPr lang="en" altLang="ja-JP" sz="1200">
                <a:latin typeface="Times New Roman"/>
                <a:ea typeface="+mn-lt"/>
                <a:cs typeface="Times New Roman"/>
              </a:rPr>
              <a:t>Example of manual separation and dismantling method</a:t>
            </a:r>
            <a:endParaRPr lang="en-US" altLang="ja-JP">
              <a:latin typeface="Times New Roman"/>
              <a:cs typeface="Times New Roman"/>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Meiryo UI" panose="020B0604030504040204" pitchFamily="50" charset="-128"/>
              <a:ea typeface="Meiryo UI" panose="020B0604030504040204" pitchFamily="50" charset="-128"/>
            </a:endParaRPr>
          </a:p>
        </p:txBody>
      </p:sp>
      <p:pic>
        <p:nvPicPr>
          <p:cNvPr id="5" name="Picture 6">
            <a:extLst>
              <a:ext uri="{FF2B5EF4-FFF2-40B4-BE49-F238E27FC236}">
                <a16:creationId xmlns="" xmlns:a16="http://schemas.microsoft.com/office/drawing/2014/main" id="{59A04F6C-2EFE-4E98-B350-139ECCC5F57D}"/>
              </a:ext>
            </a:extLst>
          </p:cNvPr>
          <p:cNvPicPr>
            <a:picLocks noChangeAspect="1"/>
          </p:cNvPicPr>
          <p:nvPr/>
        </p:nvPicPr>
        <p:blipFill>
          <a:blip r:embed="rId3"/>
          <a:stretch>
            <a:fillRect/>
          </a:stretch>
        </p:blipFill>
        <p:spPr>
          <a:xfrm>
            <a:off x="685800" y="1669962"/>
            <a:ext cx="7829550" cy="2832275"/>
          </a:xfrm>
          <a:prstGeom prst="rect">
            <a:avLst/>
          </a:prstGeom>
        </p:spPr>
      </p:pic>
      <p:sp>
        <p:nvSpPr>
          <p:cNvPr id="11" name="TextBox 10">
            <a:extLst>
              <a:ext uri="{FF2B5EF4-FFF2-40B4-BE49-F238E27FC236}">
                <a16:creationId xmlns="" xmlns:a16="http://schemas.microsoft.com/office/drawing/2014/main" id="{978C6AC1-0D30-4577-99F5-3A777193F045}"/>
              </a:ext>
            </a:extLst>
          </p:cNvPr>
          <p:cNvSpPr txBox="1"/>
          <p:nvPr/>
        </p:nvSpPr>
        <p:spPr>
          <a:xfrm>
            <a:off x="4352925" y="3731225"/>
            <a:ext cx="752475"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900">
                <a:latin typeface="Times New Roman"/>
                <a:cs typeface="Times New Roman"/>
              </a:rPr>
              <a:t>On-site sorting</a:t>
            </a:r>
          </a:p>
        </p:txBody>
      </p:sp>
      <p:sp>
        <p:nvSpPr>
          <p:cNvPr id="12" name="TextBox 11">
            <a:extLst>
              <a:ext uri="{FF2B5EF4-FFF2-40B4-BE49-F238E27FC236}">
                <a16:creationId xmlns="" xmlns:a16="http://schemas.microsoft.com/office/drawing/2014/main" id="{69276041-0385-47E5-AF1B-0775650B2AD5}"/>
              </a:ext>
            </a:extLst>
          </p:cNvPr>
          <p:cNvSpPr txBox="1"/>
          <p:nvPr/>
        </p:nvSpPr>
        <p:spPr>
          <a:xfrm rot="5400000">
            <a:off x="5457825" y="2645375"/>
            <a:ext cx="1190625"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ea typeface="+mn-lt"/>
                <a:cs typeface="+mn-lt"/>
              </a:rPr>
              <a:t>Temporary construction removal</a:t>
            </a:r>
            <a:endParaRPr lang="ja-JP" altLang="en-US" sz="900">
              <a:latin typeface="Times New Roman"/>
              <a:cs typeface="Calibri"/>
            </a:endParaRPr>
          </a:p>
        </p:txBody>
      </p:sp>
      <p:sp>
        <p:nvSpPr>
          <p:cNvPr id="13" name="TextBox 12">
            <a:extLst>
              <a:ext uri="{FF2B5EF4-FFF2-40B4-BE49-F238E27FC236}">
                <a16:creationId xmlns="" xmlns:a16="http://schemas.microsoft.com/office/drawing/2014/main" id="{B1C8CD3B-40B3-4EEB-8F4E-C69331446773}"/>
              </a:ext>
            </a:extLst>
          </p:cNvPr>
          <p:cNvSpPr txBox="1"/>
          <p:nvPr/>
        </p:nvSpPr>
        <p:spPr>
          <a:xfrm rot="5400000">
            <a:off x="2767013" y="2640612"/>
            <a:ext cx="1228725"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③ Removal of inner ・outer fittings</a:t>
            </a:r>
          </a:p>
        </p:txBody>
      </p:sp>
      <p:sp>
        <p:nvSpPr>
          <p:cNvPr id="14" name="TextBox 13">
            <a:extLst>
              <a:ext uri="{FF2B5EF4-FFF2-40B4-BE49-F238E27FC236}">
                <a16:creationId xmlns="" xmlns:a16="http://schemas.microsoft.com/office/drawing/2014/main" id="{732E56DD-5607-4B55-9125-95D93D53A27F}"/>
              </a:ext>
            </a:extLst>
          </p:cNvPr>
          <p:cNvSpPr txBox="1"/>
          <p:nvPr/>
        </p:nvSpPr>
        <p:spPr>
          <a:xfrm rot="5400000">
            <a:off x="2233613" y="2635851"/>
            <a:ext cx="1257300"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② Removal of interior materials</a:t>
            </a:r>
          </a:p>
        </p:txBody>
      </p:sp>
      <p:sp>
        <p:nvSpPr>
          <p:cNvPr id="15" name="TextBox 14">
            <a:extLst>
              <a:ext uri="{FF2B5EF4-FFF2-40B4-BE49-F238E27FC236}">
                <a16:creationId xmlns="" xmlns:a16="http://schemas.microsoft.com/office/drawing/2014/main" id="{BB8A611B-FAC6-4ED9-8144-23248DD7CD86}"/>
              </a:ext>
            </a:extLst>
          </p:cNvPr>
          <p:cNvSpPr txBox="1"/>
          <p:nvPr/>
        </p:nvSpPr>
        <p:spPr>
          <a:xfrm rot="5400000">
            <a:off x="1752600" y="2625970"/>
            <a:ext cx="1295400" cy="384721"/>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a:cs typeface="Times New Roman"/>
              </a:rPr>
              <a:t>①</a:t>
            </a:r>
            <a:r>
              <a:rPr lang="en-US" sz="900">
                <a:latin typeface="Times New Roman"/>
                <a:cs typeface="Times New Roman"/>
              </a:rPr>
              <a:t> Destruction of building equipment</a:t>
            </a:r>
          </a:p>
        </p:txBody>
      </p:sp>
      <p:sp>
        <p:nvSpPr>
          <p:cNvPr id="16" name="TextBox 15">
            <a:extLst>
              <a:ext uri="{FF2B5EF4-FFF2-40B4-BE49-F238E27FC236}">
                <a16:creationId xmlns="" xmlns:a16="http://schemas.microsoft.com/office/drawing/2014/main" id="{2127704C-17B1-4C6D-BBBA-C6A0246C3C2E}"/>
              </a:ext>
            </a:extLst>
          </p:cNvPr>
          <p:cNvSpPr txBox="1"/>
          <p:nvPr/>
        </p:nvSpPr>
        <p:spPr>
          <a:xfrm>
            <a:off x="895350" y="3648075"/>
            <a:ext cx="790575" cy="415498"/>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Times New Roman"/>
                <a:cs typeface="Times New Roman"/>
              </a:rPr>
              <a:t>Confirmation of residual good removal</a:t>
            </a:r>
          </a:p>
        </p:txBody>
      </p:sp>
      <p:sp>
        <p:nvSpPr>
          <p:cNvPr id="18" name="TextBox 17">
            <a:extLst>
              <a:ext uri="{FF2B5EF4-FFF2-40B4-BE49-F238E27FC236}">
                <a16:creationId xmlns="" xmlns:a16="http://schemas.microsoft.com/office/drawing/2014/main" id="{F170D232-5CB3-4CCC-A4E8-A499D0A97D7B}"/>
              </a:ext>
            </a:extLst>
          </p:cNvPr>
          <p:cNvSpPr txBox="1"/>
          <p:nvPr/>
        </p:nvSpPr>
        <p:spPr>
          <a:xfrm rot="5400000">
            <a:off x="1233487" y="2643188"/>
            <a:ext cx="1219200"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Temporary installation work</a:t>
            </a:r>
          </a:p>
        </p:txBody>
      </p:sp>
      <p:sp>
        <p:nvSpPr>
          <p:cNvPr id="19" name="TextBox 18">
            <a:extLst>
              <a:ext uri="{FF2B5EF4-FFF2-40B4-BE49-F238E27FC236}">
                <a16:creationId xmlns="" xmlns:a16="http://schemas.microsoft.com/office/drawing/2014/main" id="{AF9B19AE-D097-43B7-BBA6-035EC5E038ED}"/>
              </a:ext>
            </a:extLst>
          </p:cNvPr>
          <p:cNvSpPr txBox="1"/>
          <p:nvPr/>
        </p:nvSpPr>
        <p:spPr>
          <a:xfrm rot="5400000">
            <a:off x="290513" y="2638425"/>
            <a:ext cx="1219200"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Advance preparation</a:t>
            </a:r>
          </a:p>
          <a:p>
            <a:pPr algn="ctr"/>
            <a:r>
              <a:rPr lang="en-US" sz="900">
                <a:latin typeface="Times New Roman"/>
                <a:cs typeface="Times New Roman"/>
              </a:rPr>
              <a:t> measures</a:t>
            </a:r>
          </a:p>
        </p:txBody>
      </p:sp>
      <p:sp>
        <p:nvSpPr>
          <p:cNvPr id="20" name="TextBox 19">
            <a:extLst>
              <a:ext uri="{FF2B5EF4-FFF2-40B4-BE49-F238E27FC236}">
                <a16:creationId xmlns="" xmlns:a16="http://schemas.microsoft.com/office/drawing/2014/main" id="{B7D056BE-E0B1-471E-BC48-0C2ECF9A0281}"/>
              </a:ext>
            </a:extLst>
          </p:cNvPr>
          <p:cNvSpPr txBox="1"/>
          <p:nvPr/>
        </p:nvSpPr>
        <p:spPr>
          <a:xfrm rot="5400000">
            <a:off x="762000" y="2701439"/>
            <a:ext cx="1228725" cy="2308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Work preparation</a:t>
            </a:r>
          </a:p>
        </p:txBody>
      </p:sp>
      <p:sp>
        <p:nvSpPr>
          <p:cNvPr id="21" name="TextBox 20">
            <a:extLst>
              <a:ext uri="{FF2B5EF4-FFF2-40B4-BE49-F238E27FC236}">
                <a16:creationId xmlns="" xmlns:a16="http://schemas.microsoft.com/office/drawing/2014/main" id="{266FABFE-F9AA-480F-B72E-C28C487080D4}"/>
              </a:ext>
            </a:extLst>
          </p:cNvPr>
          <p:cNvSpPr txBox="1"/>
          <p:nvPr/>
        </p:nvSpPr>
        <p:spPr>
          <a:xfrm rot="5400000">
            <a:off x="3262312" y="2650137"/>
            <a:ext cx="1228725"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④ Removal of rooftop installation</a:t>
            </a:r>
            <a:endParaRPr lang="en-US" sz="900">
              <a:latin typeface="Times New Roman"/>
              <a:ea typeface="游ゴシック"/>
              <a:cs typeface="Times New Roman"/>
            </a:endParaRPr>
          </a:p>
        </p:txBody>
      </p:sp>
      <p:sp>
        <p:nvSpPr>
          <p:cNvPr id="24" name="TextBox 23">
            <a:extLst>
              <a:ext uri="{FF2B5EF4-FFF2-40B4-BE49-F238E27FC236}">
                <a16:creationId xmlns="" xmlns:a16="http://schemas.microsoft.com/office/drawing/2014/main" id="{1B89679F-2057-4AE6-B5A4-2429901836E9}"/>
              </a:ext>
            </a:extLst>
          </p:cNvPr>
          <p:cNvSpPr txBox="1"/>
          <p:nvPr/>
        </p:nvSpPr>
        <p:spPr>
          <a:xfrm>
            <a:off x="5305424" y="3816236"/>
            <a:ext cx="838200" cy="255746"/>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algn="ctr"/>
            <a:r>
              <a:rPr lang="en-US" sz="1000">
                <a:latin typeface="Times New Roman"/>
                <a:cs typeface="Times New Roman"/>
              </a:rPr>
              <a:t>Sorted out </a:t>
            </a:r>
            <a:endParaRPr lang="en-US" sz="1000">
              <a:cs typeface="Calibri"/>
            </a:endParaRPr>
          </a:p>
        </p:txBody>
      </p:sp>
      <p:sp>
        <p:nvSpPr>
          <p:cNvPr id="25" name="TextBox 24">
            <a:extLst>
              <a:ext uri="{FF2B5EF4-FFF2-40B4-BE49-F238E27FC236}">
                <a16:creationId xmlns="" xmlns:a16="http://schemas.microsoft.com/office/drawing/2014/main" id="{03F655A7-3E6F-4ED4-B532-8122A98BC29C}"/>
              </a:ext>
            </a:extLst>
          </p:cNvPr>
          <p:cNvSpPr txBox="1"/>
          <p:nvPr/>
        </p:nvSpPr>
        <p:spPr>
          <a:xfrm rot="5400000">
            <a:off x="5924550" y="2654900"/>
            <a:ext cx="1190625"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Times New Roman"/>
                <a:ea typeface="+mn-lt"/>
                <a:cs typeface="+mn-lt"/>
              </a:rPr>
              <a:t>⑧ </a:t>
            </a:r>
            <a:r>
              <a:rPr lang="en-US" sz="900">
                <a:latin typeface="Times New Roman"/>
                <a:ea typeface="+mn-lt"/>
                <a:cs typeface="+mn-lt"/>
              </a:rPr>
              <a:t>Dismantling of foundation, etc.</a:t>
            </a:r>
            <a:endParaRPr lang="en-US" sz="900">
              <a:latin typeface="Times New Roman"/>
              <a:cs typeface="Calibri"/>
            </a:endParaRPr>
          </a:p>
        </p:txBody>
      </p:sp>
      <p:sp>
        <p:nvSpPr>
          <p:cNvPr id="26" name="TextBox 25">
            <a:extLst>
              <a:ext uri="{FF2B5EF4-FFF2-40B4-BE49-F238E27FC236}">
                <a16:creationId xmlns="" xmlns:a16="http://schemas.microsoft.com/office/drawing/2014/main" id="{47DC5DB5-E4EF-42A8-9EE7-AB62DE6A39AF}"/>
              </a:ext>
            </a:extLst>
          </p:cNvPr>
          <p:cNvSpPr txBox="1"/>
          <p:nvPr/>
        </p:nvSpPr>
        <p:spPr>
          <a:xfrm>
            <a:off x="2124074" y="4187711"/>
            <a:ext cx="4019550" cy="246221"/>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algn="ctr"/>
            <a:r>
              <a:rPr lang="en-US" sz="1000">
                <a:latin typeface="Times New Roman"/>
                <a:cs typeface="Times New Roman"/>
              </a:rPr>
              <a:t>Manual work</a:t>
            </a:r>
            <a:endParaRPr lang="en-US" sz="1000">
              <a:cs typeface="Calibri"/>
            </a:endParaRPr>
          </a:p>
        </p:txBody>
      </p:sp>
      <p:sp>
        <p:nvSpPr>
          <p:cNvPr id="27" name="TextBox 26">
            <a:extLst>
              <a:ext uri="{FF2B5EF4-FFF2-40B4-BE49-F238E27FC236}">
                <a16:creationId xmlns="" xmlns:a16="http://schemas.microsoft.com/office/drawing/2014/main" id="{112A5C29-DB99-4AB5-A8CB-29E218148A9E}"/>
              </a:ext>
            </a:extLst>
          </p:cNvPr>
          <p:cNvSpPr txBox="1"/>
          <p:nvPr/>
        </p:nvSpPr>
        <p:spPr>
          <a:xfrm rot="5400000">
            <a:off x="3748087" y="2645377"/>
            <a:ext cx="1219200"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⑤ Balcony removal.</a:t>
            </a:r>
            <a:endParaRPr lang="en-US"/>
          </a:p>
          <a:p>
            <a:pPr algn="ctr"/>
            <a:r>
              <a:rPr lang="en-US" sz="900">
                <a:latin typeface="Times New Roman"/>
                <a:cs typeface="Times New Roman"/>
              </a:rPr>
              <a:t>etc.</a:t>
            </a:r>
            <a:endParaRPr lang="en-US"/>
          </a:p>
        </p:txBody>
      </p:sp>
      <p:sp>
        <p:nvSpPr>
          <p:cNvPr id="28" name="TextBox 27">
            <a:extLst>
              <a:ext uri="{FF2B5EF4-FFF2-40B4-BE49-F238E27FC236}">
                <a16:creationId xmlns="" xmlns:a16="http://schemas.microsoft.com/office/drawing/2014/main" id="{8C850C9B-E94C-4CFD-8166-0892ED46D2C5}"/>
              </a:ext>
            </a:extLst>
          </p:cNvPr>
          <p:cNvSpPr txBox="1"/>
          <p:nvPr/>
        </p:nvSpPr>
        <p:spPr>
          <a:xfrm rot="5400000">
            <a:off x="4914899" y="2566600"/>
            <a:ext cx="1181100" cy="507831"/>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Times New Roman"/>
                <a:ea typeface="+mn-lt"/>
                <a:cs typeface="Times New Roman"/>
              </a:rPr>
              <a:t>⑦</a:t>
            </a:r>
            <a:r>
              <a:rPr lang="en-US" sz="900">
                <a:latin typeface="Times New Roman"/>
                <a:ea typeface="+mn-lt"/>
                <a:cs typeface="Times New Roman"/>
              </a:rPr>
              <a:t> </a:t>
            </a:r>
            <a:r>
              <a:rPr lang="en-US" sz="900">
                <a:latin typeface="Times New Roman"/>
                <a:ea typeface="+mn-lt"/>
                <a:cs typeface="+mn-lt"/>
              </a:rPr>
              <a:t>Dismantling of structure part and exterior material</a:t>
            </a:r>
          </a:p>
        </p:txBody>
      </p:sp>
      <p:sp>
        <p:nvSpPr>
          <p:cNvPr id="29" name="TextBox 28">
            <a:extLst>
              <a:ext uri="{FF2B5EF4-FFF2-40B4-BE49-F238E27FC236}">
                <a16:creationId xmlns="" xmlns:a16="http://schemas.microsoft.com/office/drawing/2014/main" id="{22671497-29F5-42FC-AEEE-F76155D73740}"/>
              </a:ext>
            </a:extLst>
          </p:cNvPr>
          <p:cNvSpPr txBox="1"/>
          <p:nvPr/>
        </p:nvSpPr>
        <p:spPr>
          <a:xfrm rot="5400000">
            <a:off x="4291012" y="2659662"/>
            <a:ext cx="1228725"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⑥ Removal of roofing material</a:t>
            </a:r>
            <a:endParaRPr lang="en-US" sz="900">
              <a:latin typeface="Times New Roman"/>
              <a:ea typeface="游ゴシック"/>
              <a:cs typeface="Times New Roman"/>
            </a:endParaRPr>
          </a:p>
        </p:txBody>
      </p:sp>
      <p:sp>
        <p:nvSpPr>
          <p:cNvPr id="30" name="TextBox 29">
            <a:extLst>
              <a:ext uri="{FF2B5EF4-FFF2-40B4-BE49-F238E27FC236}">
                <a16:creationId xmlns="" xmlns:a16="http://schemas.microsoft.com/office/drawing/2014/main" id="{14DD71A5-7FE0-48B1-BF81-3A5AE80D8E79}"/>
              </a:ext>
            </a:extLst>
          </p:cNvPr>
          <p:cNvSpPr txBox="1"/>
          <p:nvPr/>
        </p:nvSpPr>
        <p:spPr>
          <a:xfrm rot="5400000">
            <a:off x="7029451" y="2702525"/>
            <a:ext cx="1438275" cy="378857"/>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Times New Roman"/>
                <a:ea typeface="+mn-lt"/>
                <a:cs typeface="+mn-lt"/>
              </a:rPr>
              <a:t>Demolition work completion inspection</a:t>
            </a:r>
            <a:endParaRPr lang="en-US" altLang="ja-JP" dirty="0"/>
          </a:p>
        </p:txBody>
      </p:sp>
      <p:sp>
        <p:nvSpPr>
          <p:cNvPr id="31" name="TextBox 30">
            <a:extLst>
              <a:ext uri="{FF2B5EF4-FFF2-40B4-BE49-F238E27FC236}">
                <a16:creationId xmlns="" xmlns:a16="http://schemas.microsoft.com/office/drawing/2014/main" id="{F4A3A3BD-4DC8-4C50-BE3A-90B23458D2CE}"/>
              </a:ext>
            </a:extLst>
          </p:cNvPr>
          <p:cNvSpPr txBox="1"/>
          <p:nvPr/>
        </p:nvSpPr>
        <p:spPr>
          <a:xfrm rot="5400000">
            <a:off x="6448425" y="2635850"/>
            <a:ext cx="1438275" cy="507831"/>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ea typeface="+mn-lt"/>
                <a:cs typeface="+mn-lt"/>
              </a:rPr>
              <a:t>(Leveling/ cleaning) After dismantling work is completed</a:t>
            </a:r>
            <a:endParaRPr lang="en-US"/>
          </a:p>
        </p:txBody>
      </p:sp>
      <p:sp>
        <p:nvSpPr>
          <p:cNvPr id="32" name="TextBox 31">
            <a:extLst>
              <a:ext uri="{FF2B5EF4-FFF2-40B4-BE49-F238E27FC236}">
                <a16:creationId xmlns="" xmlns:a16="http://schemas.microsoft.com/office/drawing/2014/main" id="{5EE3402D-3155-4D9F-97EB-D4118643C7B9}"/>
              </a:ext>
            </a:extLst>
          </p:cNvPr>
          <p:cNvSpPr txBox="1"/>
          <p:nvPr/>
        </p:nvSpPr>
        <p:spPr>
          <a:xfrm rot="5400000">
            <a:off x="7524750" y="2714624"/>
            <a:ext cx="1438275"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ea typeface="+mn-lt"/>
                <a:cs typeface="+mn-lt"/>
              </a:rPr>
              <a:t>Management dismantling work after completion</a:t>
            </a:r>
            <a:endParaRPr lang="en-US" sz="900">
              <a:latin typeface="Times New Roman"/>
              <a:cs typeface="Calibri"/>
            </a:endParaRPr>
          </a:p>
        </p:txBody>
      </p:sp>
      <p:sp>
        <p:nvSpPr>
          <p:cNvPr id="33" name="TextBox 32">
            <a:extLst>
              <a:ext uri="{FF2B5EF4-FFF2-40B4-BE49-F238E27FC236}">
                <a16:creationId xmlns="" xmlns:a16="http://schemas.microsoft.com/office/drawing/2014/main" id="{768807BB-F5C3-4ABB-8EBC-C034941DDFEA}"/>
              </a:ext>
            </a:extLst>
          </p:cNvPr>
          <p:cNvSpPr txBox="1"/>
          <p:nvPr/>
        </p:nvSpPr>
        <p:spPr>
          <a:xfrm>
            <a:off x="6143624" y="4171906"/>
            <a:ext cx="657225" cy="830997"/>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800">
                <a:latin typeface="Times New Roman"/>
                <a:cs typeface="Times New Roman"/>
              </a:rPr>
              <a:t>Manual work or combined work with hand machines</a:t>
            </a:r>
          </a:p>
        </p:txBody>
      </p:sp>
    </p:spTree>
    <p:extLst>
      <p:ext uri="{BB962C8B-B14F-4D97-AF65-F5344CB8AC3E}">
        <p14:creationId xmlns:p14="http://schemas.microsoft.com/office/powerpoint/2010/main" val="389777466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spc="-170" dirty="0">
                <a:latin typeface="Times New Roman"/>
                <a:ea typeface="+mj-lt"/>
                <a:cs typeface="+mj-lt"/>
              </a:rPr>
              <a:t>Building </a:t>
            </a:r>
            <a:r>
              <a:rPr lang="en-US" altLang="ja-JP" sz="2400" spc="-170" dirty="0">
                <a:latin typeface="Times New Roman"/>
                <a:ea typeface="+mj-lt"/>
                <a:cs typeface="+mj-lt"/>
              </a:rPr>
              <a:t>demolition</a:t>
            </a:r>
            <a:r>
              <a:rPr lang="en" altLang="ja-JP" sz="2400" spc="-170" dirty="0">
                <a:latin typeface="Times New Roman"/>
                <a:ea typeface="+mj-lt"/>
                <a:cs typeface="+mj-lt"/>
              </a:rPr>
              <a:t> method</a:t>
            </a:r>
            <a:r>
              <a:rPr lang="ja-JP" altLang="en-US" sz="2400" spc="-170" dirty="0">
                <a:latin typeface="Times New Roman"/>
                <a:ea typeface="+mj-lt"/>
                <a:cs typeface="+mj-lt"/>
              </a:rPr>
              <a:t> </a:t>
            </a:r>
            <a:endParaRPr lang="en-US" altLang="ja-JP" dirty="0">
              <a:latin typeface="Times New Roman"/>
              <a:ea typeface="游ゴシック Light"/>
              <a:cs typeface="Times New Roman"/>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mn-lt"/>
                <a:cs typeface="Times New Roman"/>
              </a:rPr>
              <a:t>37</a:t>
            </a:r>
            <a:r>
              <a:rPr lang="en-US" altLang="ja-JP" sz="1200" dirty="0">
                <a:latin typeface="Times New Roman"/>
                <a:ea typeface="游ゴシック"/>
                <a:cs typeface="Times New Roman"/>
              </a:rPr>
              <a:t> </a:t>
            </a:r>
            <a:r>
              <a:rPr lang="ja-JP" sz="1200" dirty="0">
                <a:latin typeface="Times New Roman"/>
                <a:ea typeface="游ゴシック"/>
                <a:cs typeface="Times New Roman"/>
              </a:rPr>
              <a:t>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sz="1200" dirty="0">
                <a:latin typeface="Times New Roman"/>
                <a:ea typeface="+mn-lt"/>
                <a:cs typeface="Times New Roman"/>
              </a:rPr>
              <a:t>/</a:t>
            </a:r>
            <a:r>
              <a:rPr lang="ja-JP" sz="1200" dirty="0">
                <a:latin typeface="Times New Roman"/>
                <a:ea typeface="游ゴシック"/>
                <a:cs typeface="Times New Roman"/>
              </a:rPr>
              <a:t> Page </a:t>
            </a:r>
            <a:r>
              <a:rPr lang="en-US" altLang="ja-JP" sz="1200" dirty="0" smtClean="0">
                <a:latin typeface="Times New Roman"/>
                <a:ea typeface="游ゴシック"/>
                <a:cs typeface="Times New Roman"/>
              </a:rPr>
              <a:t>101</a:t>
            </a:r>
            <a:r>
              <a:rPr lang="ja-JP" sz="1200" dirty="0" smtClean="0">
                <a:latin typeface="Times New Roman"/>
                <a:ea typeface="游ゴシック"/>
                <a:cs typeface="Times New Roman"/>
              </a:rPr>
              <a:t> </a:t>
            </a:r>
            <a:r>
              <a:rPr lang="ja-JP" sz="1200" dirty="0">
                <a:latin typeface="Times New Roman"/>
                <a:ea typeface="游ゴシック"/>
                <a:cs typeface="Times New Roman"/>
              </a:rPr>
              <a:t>of </a:t>
            </a:r>
            <a:r>
              <a:rPr lang="en-US" altLang="ja-JP" sz="1200" dirty="0">
                <a:latin typeface="Times New Roman"/>
                <a:ea typeface="+mn-lt"/>
                <a:cs typeface="Times New Roman"/>
              </a:rPr>
              <a:t>auxiliary</a:t>
            </a:r>
            <a:r>
              <a:rPr lang="ja-JP" sz="1200" dirty="0">
                <a:latin typeface="Times New Roman"/>
                <a:ea typeface="游ゴシック"/>
                <a:cs typeface="Times New Roman"/>
              </a:rPr>
              <a:t> text</a:t>
            </a:r>
            <a:endParaRPr lang="en-US" altLang="ja-JP" sz="1200" dirty="0">
              <a:ea typeface="游ゴシック"/>
              <a:cs typeface="+mn-lt"/>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a:stretch>
            <a:fillRect/>
          </a:stretch>
        </p:blipFill>
        <p:spPr>
          <a:xfrm>
            <a:off x="735668" y="1753654"/>
            <a:ext cx="7774487" cy="2737662"/>
          </a:xfrm>
          <a:prstGeom prst="rect">
            <a:avLst/>
          </a:prstGeom>
        </p:spPr>
      </p:pic>
      <p:sp>
        <p:nvSpPr>
          <p:cNvPr id="14" name="テキスト ボックス 13"/>
          <p:cNvSpPr txBox="1"/>
          <p:nvPr/>
        </p:nvSpPr>
        <p:spPr>
          <a:xfrm>
            <a:off x="2716843" y="5300801"/>
            <a:ext cx="3705226" cy="461665"/>
          </a:xfrm>
          <a:prstGeom prst="rect">
            <a:avLst/>
          </a:prstGeom>
          <a:noFill/>
          <a:ln>
            <a:noFill/>
          </a:ln>
        </p:spPr>
        <p:txBody>
          <a:bodyPr wrap="square" lIns="91440" tIns="45720" rIns="91440" bIns="45720" rtlCol="0" anchor="t">
            <a:spAutoFit/>
          </a:bodyPr>
          <a:lstStyle/>
          <a:p>
            <a:pPr algn="ctr"/>
            <a:r>
              <a:rPr lang="en" altLang="ja-JP" sz="1200">
                <a:latin typeface="Times New Roman"/>
                <a:ea typeface="+mn-lt"/>
                <a:cs typeface="+mn-lt"/>
              </a:rPr>
              <a:t>Example of separate dismantling method by combined manual and mechanical work</a:t>
            </a:r>
            <a:r>
              <a:rPr lang="ja-JP" altLang="en-US" sz="1200">
                <a:latin typeface="Times New Roman"/>
                <a:ea typeface="+mn-lt"/>
                <a:cs typeface="+mn-lt"/>
              </a:rPr>
              <a:t> </a:t>
            </a:r>
            <a:endParaRPr lang="en-US" altLang="ja-JP">
              <a:latin typeface="Times New Roman"/>
              <a:ea typeface="游ゴシック"/>
              <a:cs typeface="Times New Roman"/>
            </a:endParaRPr>
          </a:p>
        </p:txBody>
      </p:sp>
      <p:sp>
        <p:nvSpPr>
          <p:cNvPr id="5" name="TextBox 4">
            <a:extLst>
              <a:ext uri="{FF2B5EF4-FFF2-40B4-BE49-F238E27FC236}">
                <a16:creationId xmlns="" xmlns:a16="http://schemas.microsoft.com/office/drawing/2014/main" id="{4B103B79-BAA9-4CB2-9836-A4684B06A69C}"/>
              </a:ext>
            </a:extLst>
          </p:cNvPr>
          <p:cNvSpPr txBox="1"/>
          <p:nvPr/>
        </p:nvSpPr>
        <p:spPr>
          <a:xfrm rot="5400000">
            <a:off x="2514600" y="2664425"/>
            <a:ext cx="1276350"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③ Removal of inner ・outer fittings</a:t>
            </a:r>
          </a:p>
        </p:txBody>
      </p:sp>
      <p:sp>
        <p:nvSpPr>
          <p:cNvPr id="8" name="TextBox 7">
            <a:extLst>
              <a:ext uri="{FF2B5EF4-FFF2-40B4-BE49-F238E27FC236}">
                <a16:creationId xmlns="" xmlns:a16="http://schemas.microsoft.com/office/drawing/2014/main" id="{2A532B50-D7ED-4545-8A6F-80382DE2785E}"/>
              </a:ext>
            </a:extLst>
          </p:cNvPr>
          <p:cNvSpPr txBox="1"/>
          <p:nvPr/>
        </p:nvSpPr>
        <p:spPr>
          <a:xfrm rot="5400000">
            <a:off x="2090738" y="2664426"/>
            <a:ext cx="1257300"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② Removal of interior materials</a:t>
            </a:r>
          </a:p>
        </p:txBody>
      </p:sp>
      <p:sp>
        <p:nvSpPr>
          <p:cNvPr id="12" name="TextBox 11">
            <a:extLst>
              <a:ext uri="{FF2B5EF4-FFF2-40B4-BE49-F238E27FC236}">
                <a16:creationId xmlns="" xmlns:a16="http://schemas.microsoft.com/office/drawing/2014/main" id="{3141656C-319B-4BA7-A246-C34D1C4AC992}"/>
              </a:ext>
            </a:extLst>
          </p:cNvPr>
          <p:cNvSpPr txBox="1"/>
          <p:nvPr/>
        </p:nvSpPr>
        <p:spPr>
          <a:xfrm rot="5400000">
            <a:off x="1600200" y="2664070"/>
            <a:ext cx="1295400" cy="384721"/>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a:cs typeface="Times New Roman"/>
              </a:rPr>
              <a:t>①</a:t>
            </a:r>
            <a:r>
              <a:rPr lang="en-US" sz="900">
                <a:latin typeface="Times New Roman"/>
                <a:cs typeface="Times New Roman"/>
              </a:rPr>
              <a:t> Destruction of building equipment</a:t>
            </a:r>
          </a:p>
        </p:txBody>
      </p:sp>
      <p:sp>
        <p:nvSpPr>
          <p:cNvPr id="16" name="TextBox 15">
            <a:extLst>
              <a:ext uri="{FF2B5EF4-FFF2-40B4-BE49-F238E27FC236}">
                <a16:creationId xmlns="" xmlns:a16="http://schemas.microsoft.com/office/drawing/2014/main" id="{7349E384-B1D9-43AD-94A5-21AD4D1BF90A}"/>
              </a:ext>
            </a:extLst>
          </p:cNvPr>
          <p:cNvSpPr txBox="1"/>
          <p:nvPr/>
        </p:nvSpPr>
        <p:spPr>
          <a:xfrm>
            <a:off x="866775" y="3752850"/>
            <a:ext cx="752475"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a:latin typeface="Times New Roman"/>
                <a:cs typeface="Times New Roman"/>
              </a:rPr>
              <a:t>Confirmation of residual good removal</a:t>
            </a:r>
          </a:p>
        </p:txBody>
      </p:sp>
      <p:sp>
        <p:nvSpPr>
          <p:cNvPr id="18" name="TextBox 17">
            <a:extLst>
              <a:ext uri="{FF2B5EF4-FFF2-40B4-BE49-F238E27FC236}">
                <a16:creationId xmlns="" xmlns:a16="http://schemas.microsoft.com/office/drawing/2014/main" id="{AD8A5AEB-68D7-40B6-823B-F6D8325013B0}"/>
              </a:ext>
            </a:extLst>
          </p:cNvPr>
          <p:cNvSpPr txBox="1"/>
          <p:nvPr/>
        </p:nvSpPr>
        <p:spPr>
          <a:xfrm rot="5400000">
            <a:off x="1071562" y="2662238"/>
            <a:ext cx="1276350"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Temporary installation work</a:t>
            </a:r>
          </a:p>
        </p:txBody>
      </p:sp>
      <p:sp>
        <p:nvSpPr>
          <p:cNvPr id="20" name="TextBox 19">
            <a:extLst>
              <a:ext uri="{FF2B5EF4-FFF2-40B4-BE49-F238E27FC236}">
                <a16:creationId xmlns="" xmlns:a16="http://schemas.microsoft.com/office/drawing/2014/main" id="{E565E3DE-B7BA-4FA0-830F-B0E60A0C487A}"/>
              </a:ext>
            </a:extLst>
          </p:cNvPr>
          <p:cNvSpPr txBox="1"/>
          <p:nvPr/>
        </p:nvSpPr>
        <p:spPr>
          <a:xfrm rot="5400000">
            <a:off x="228601" y="2667001"/>
            <a:ext cx="1276350"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Advance preparation</a:t>
            </a:r>
          </a:p>
          <a:p>
            <a:pPr algn="ctr"/>
            <a:r>
              <a:rPr lang="en-US" sz="900">
                <a:latin typeface="Times New Roman"/>
                <a:cs typeface="Times New Roman"/>
              </a:rPr>
              <a:t> measures</a:t>
            </a:r>
          </a:p>
        </p:txBody>
      </p:sp>
      <p:sp>
        <p:nvSpPr>
          <p:cNvPr id="22" name="TextBox 21">
            <a:extLst>
              <a:ext uri="{FF2B5EF4-FFF2-40B4-BE49-F238E27FC236}">
                <a16:creationId xmlns="" xmlns:a16="http://schemas.microsoft.com/office/drawing/2014/main" id="{7217C3CE-BB74-412F-81D4-1BC68B7FE1D2}"/>
              </a:ext>
            </a:extLst>
          </p:cNvPr>
          <p:cNvSpPr txBox="1"/>
          <p:nvPr/>
        </p:nvSpPr>
        <p:spPr>
          <a:xfrm rot="5400000">
            <a:off x="642937" y="2725252"/>
            <a:ext cx="1276350" cy="2308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Work preparation</a:t>
            </a:r>
          </a:p>
        </p:txBody>
      </p:sp>
      <p:sp>
        <p:nvSpPr>
          <p:cNvPr id="24" name="TextBox 23">
            <a:extLst>
              <a:ext uri="{FF2B5EF4-FFF2-40B4-BE49-F238E27FC236}">
                <a16:creationId xmlns="" xmlns:a16="http://schemas.microsoft.com/office/drawing/2014/main" id="{EE8F0DDD-B67A-4349-BB46-D28613BDC1BD}"/>
              </a:ext>
            </a:extLst>
          </p:cNvPr>
          <p:cNvSpPr txBox="1"/>
          <p:nvPr/>
        </p:nvSpPr>
        <p:spPr>
          <a:xfrm rot="5400000">
            <a:off x="2919412" y="2659662"/>
            <a:ext cx="1285875"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④ Removal of rooftop installation</a:t>
            </a:r>
            <a:endParaRPr lang="en-US" sz="900">
              <a:latin typeface="Times New Roman"/>
              <a:ea typeface="游ゴシック"/>
              <a:cs typeface="Times New Roman"/>
            </a:endParaRPr>
          </a:p>
        </p:txBody>
      </p:sp>
      <p:sp>
        <p:nvSpPr>
          <p:cNvPr id="26" name="TextBox 25">
            <a:extLst>
              <a:ext uri="{FF2B5EF4-FFF2-40B4-BE49-F238E27FC236}">
                <a16:creationId xmlns="" xmlns:a16="http://schemas.microsoft.com/office/drawing/2014/main" id="{73016CA1-730A-4F00-A3CD-FA53817B7CB6}"/>
              </a:ext>
            </a:extLst>
          </p:cNvPr>
          <p:cNvSpPr txBox="1"/>
          <p:nvPr/>
        </p:nvSpPr>
        <p:spPr>
          <a:xfrm rot="5400000">
            <a:off x="3309937" y="2771777"/>
            <a:ext cx="1352550" cy="2308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⑤ Balcony removal. etc.</a:t>
            </a:r>
            <a:endParaRPr lang="en-US"/>
          </a:p>
        </p:txBody>
      </p:sp>
      <p:sp>
        <p:nvSpPr>
          <p:cNvPr id="28" name="TextBox 27">
            <a:extLst>
              <a:ext uri="{FF2B5EF4-FFF2-40B4-BE49-F238E27FC236}">
                <a16:creationId xmlns="" xmlns:a16="http://schemas.microsoft.com/office/drawing/2014/main" id="{243BE1E1-54BA-48FB-8CF4-1811E0BC99F2}"/>
              </a:ext>
            </a:extLst>
          </p:cNvPr>
          <p:cNvSpPr txBox="1"/>
          <p:nvPr/>
        </p:nvSpPr>
        <p:spPr>
          <a:xfrm rot="5400000">
            <a:off x="3762375" y="2669188"/>
            <a:ext cx="1285875"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⑥ Removal of roofing material</a:t>
            </a:r>
            <a:endParaRPr lang="en-US" sz="900">
              <a:latin typeface="Times New Roman"/>
              <a:ea typeface="游ゴシック"/>
              <a:cs typeface="Times New Roman"/>
            </a:endParaRPr>
          </a:p>
        </p:txBody>
      </p:sp>
      <p:sp>
        <p:nvSpPr>
          <p:cNvPr id="30" name="TextBox 29">
            <a:extLst>
              <a:ext uri="{FF2B5EF4-FFF2-40B4-BE49-F238E27FC236}">
                <a16:creationId xmlns="" xmlns:a16="http://schemas.microsoft.com/office/drawing/2014/main" id="{1ED0E309-2540-4027-946A-6BDB427850FB}"/>
              </a:ext>
            </a:extLst>
          </p:cNvPr>
          <p:cNvSpPr txBox="1"/>
          <p:nvPr/>
        </p:nvSpPr>
        <p:spPr>
          <a:xfrm rot="5400000">
            <a:off x="4686299" y="2599937"/>
            <a:ext cx="1304925" cy="507831"/>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Times New Roman"/>
                <a:ea typeface="+mn-lt"/>
                <a:cs typeface="Times New Roman"/>
              </a:rPr>
              <a:t>⑧</a:t>
            </a:r>
            <a:r>
              <a:rPr lang="en-US" sz="900">
                <a:latin typeface="Times New Roman"/>
                <a:ea typeface="+mn-lt"/>
                <a:cs typeface="Times New Roman"/>
              </a:rPr>
              <a:t> </a:t>
            </a:r>
            <a:r>
              <a:rPr lang="en-US" sz="900">
                <a:latin typeface="Times New Roman"/>
                <a:ea typeface="+mn-lt"/>
                <a:cs typeface="+mn-lt"/>
              </a:rPr>
              <a:t>Dismantling of structure part and exterior material</a:t>
            </a:r>
          </a:p>
        </p:txBody>
      </p:sp>
      <p:sp>
        <p:nvSpPr>
          <p:cNvPr id="32" name="TextBox 31">
            <a:extLst>
              <a:ext uri="{FF2B5EF4-FFF2-40B4-BE49-F238E27FC236}">
                <a16:creationId xmlns="" xmlns:a16="http://schemas.microsoft.com/office/drawing/2014/main" id="{87D4740E-32E1-4559-9222-250C40F1F6E8}"/>
              </a:ext>
            </a:extLst>
          </p:cNvPr>
          <p:cNvSpPr txBox="1"/>
          <p:nvPr/>
        </p:nvSpPr>
        <p:spPr>
          <a:xfrm rot="5400000">
            <a:off x="5176837" y="2669188"/>
            <a:ext cx="1295400"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ea typeface="+mn-lt"/>
                <a:cs typeface="+mn-lt"/>
              </a:rPr>
              <a:t>Temporary construction removal</a:t>
            </a:r>
            <a:endParaRPr lang="ja-JP" altLang="en-US" sz="900">
              <a:latin typeface="Times New Roman"/>
              <a:cs typeface="Calibri"/>
            </a:endParaRPr>
          </a:p>
        </p:txBody>
      </p:sp>
      <p:sp>
        <p:nvSpPr>
          <p:cNvPr id="34" name="TextBox 33">
            <a:extLst>
              <a:ext uri="{FF2B5EF4-FFF2-40B4-BE49-F238E27FC236}">
                <a16:creationId xmlns="" xmlns:a16="http://schemas.microsoft.com/office/drawing/2014/main" id="{DD488BB3-18BA-43F7-A482-FC18F8319322}"/>
              </a:ext>
            </a:extLst>
          </p:cNvPr>
          <p:cNvSpPr txBox="1"/>
          <p:nvPr/>
        </p:nvSpPr>
        <p:spPr>
          <a:xfrm rot="5400000">
            <a:off x="5624512" y="2678713"/>
            <a:ext cx="1295400"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Times New Roman"/>
                <a:ea typeface="+mn-lt"/>
                <a:cs typeface="+mn-lt"/>
              </a:rPr>
              <a:t>⑨ </a:t>
            </a:r>
            <a:r>
              <a:rPr lang="en-US" sz="900">
                <a:latin typeface="Times New Roman"/>
                <a:ea typeface="+mn-lt"/>
                <a:cs typeface="+mn-lt"/>
              </a:rPr>
              <a:t>Dismantling of foundation, etc.</a:t>
            </a:r>
            <a:endParaRPr lang="en-US" sz="900">
              <a:latin typeface="Times New Roman"/>
              <a:cs typeface="Calibri"/>
            </a:endParaRPr>
          </a:p>
        </p:txBody>
      </p:sp>
      <p:sp>
        <p:nvSpPr>
          <p:cNvPr id="36" name="TextBox 35">
            <a:extLst>
              <a:ext uri="{FF2B5EF4-FFF2-40B4-BE49-F238E27FC236}">
                <a16:creationId xmlns="" xmlns:a16="http://schemas.microsoft.com/office/drawing/2014/main" id="{3A59FDC6-040D-4C76-8B81-45081D6AE37C}"/>
              </a:ext>
            </a:extLst>
          </p:cNvPr>
          <p:cNvSpPr txBox="1"/>
          <p:nvPr/>
        </p:nvSpPr>
        <p:spPr>
          <a:xfrm rot="5400000">
            <a:off x="7115176" y="2702525"/>
            <a:ext cx="1438275" cy="378857"/>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Times New Roman"/>
                <a:ea typeface="+mn-lt"/>
                <a:cs typeface="+mn-lt"/>
              </a:rPr>
              <a:t>Demolition work completion inspection</a:t>
            </a:r>
            <a:endParaRPr lang="en-US" altLang="ja-JP" dirty="0"/>
          </a:p>
        </p:txBody>
      </p:sp>
      <p:sp>
        <p:nvSpPr>
          <p:cNvPr id="38" name="TextBox 37">
            <a:extLst>
              <a:ext uri="{FF2B5EF4-FFF2-40B4-BE49-F238E27FC236}">
                <a16:creationId xmlns="" xmlns:a16="http://schemas.microsoft.com/office/drawing/2014/main" id="{382173D4-B30A-42B4-9486-4DE11485816A}"/>
              </a:ext>
            </a:extLst>
          </p:cNvPr>
          <p:cNvSpPr txBox="1"/>
          <p:nvPr/>
        </p:nvSpPr>
        <p:spPr>
          <a:xfrm rot="5400000">
            <a:off x="6591300" y="2635850"/>
            <a:ext cx="1438275" cy="507831"/>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ea typeface="+mn-lt"/>
                <a:cs typeface="+mn-lt"/>
              </a:rPr>
              <a:t>(Leveling/ cleaning) After dismantling work is completed</a:t>
            </a:r>
            <a:endParaRPr lang="en-US"/>
          </a:p>
        </p:txBody>
      </p:sp>
      <p:sp>
        <p:nvSpPr>
          <p:cNvPr id="40" name="TextBox 39">
            <a:extLst>
              <a:ext uri="{FF2B5EF4-FFF2-40B4-BE49-F238E27FC236}">
                <a16:creationId xmlns="" xmlns:a16="http://schemas.microsoft.com/office/drawing/2014/main" id="{35F1E7FC-9297-4BCF-A50E-753F345F50B8}"/>
              </a:ext>
            </a:extLst>
          </p:cNvPr>
          <p:cNvSpPr txBox="1"/>
          <p:nvPr/>
        </p:nvSpPr>
        <p:spPr>
          <a:xfrm rot="5400000">
            <a:off x="7562850" y="2714624"/>
            <a:ext cx="1438275"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ea typeface="+mn-lt"/>
                <a:cs typeface="+mn-lt"/>
              </a:rPr>
              <a:t>Management dismantling work after completion</a:t>
            </a:r>
            <a:endParaRPr lang="en-US" sz="900">
              <a:latin typeface="Times New Roman"/>
              <a:cs typeface="Calibri"/>
            </a:endParaRPr>
          </a:p>
        </p:txBody>
      </p:sp>
      <p:sp>
        <p:nvSpPr>
          <p:cNvPr id="42" name="TextBox 41">
            <a:extLst>
              <a:ext uri="{FF2B5EF4-FFF2-40B4-BE49-F238E27FC236}">
                <a16:creationId xmlns="" xmlns:a16="http://schemas.microsoft.com/office/drawing/2014/main" id="{72FB2E5E-0C6A-45D4-82E9-C8D1CB48D08A}"/>
              </a:ext>
            </a:extLst>
          </p:cNvPr>
          <p:cNvSpPr txBox="1"/>
          <p:nvPr/>
        </p:nvSpPr>
        <p:spPr>
          <a:xfrm>
            <a:off x="4076700" y="3871912"/>
            <a:ext cx="923925" cy="2308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900">
                <a:latin typeface="Times New Roman"/>
                <a:cs typeface="Times New Roman"/>
              </a:rPr>
              <a:t>On-site sorting</a:t>
            </a:r>
          </a:p>
        </p:txBody>
      </p:sp>
      <p:sp>
        <p:nvSpPr>
          <p:cNvPr id="44" name="TextBox 43">
            <a:extLst>
              <a:ext uri="{FF2B5EF4-FFF2-40B4-BE49-F238E27FC236}">
                <a16:creationId xmlns="" xmlns:a16="http://schemas.microsoft.com/office/drawing/2014/main" id="{62B201AD-EF07-4342-B219-E0F349A1A383}"/>
              </a:ext>
            </a:extLst>
          </p:cNvPr>
          <p:cNvSpPr txBox="1"/>
          <p:nvPr/>
        </p:nvSpPr>
        <p:spPr>
          <a:xfrm>
            <a:off x="5162549" y="3873386"/>
            <a:ext cx="962025" cy="246221"/>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algn="ctr"/>
            <a:r>
              <a:rPr lang="en-US" sz="1000">
                <a:latin typeface="Times New Roman"/>
                <a:cs typeface="Times New Roman"/>
              </a:rPr>
              <a:t>Sorted out </a:t>
            </a:r>
            <a:endParaRPr lang="en-US" sz="1000">
              <a:cs typeface="Calibri"/>
            </a:endParaRPr>
          </a:p>
        </p:txBody>
      </p:sp>
      <p:sp>
        <p:nvSpPr>
          <p:cNvPr id="46" name="TextBox 45">
            <a:extLst>
              <a:ext uri="{FF2B5EF4-FFF2-40B4-BE49-F238E27FC236}">
                <a16:creationId xmlns="" xmlns:a16="http://schemas.microsoft.com/office/drawing/2014/main" id="{79A1B22A-3B0D-4F52-AFC2-8B8C6002FC9F}"/>
              </a:ext>
            </a:extLst>
          </p:cNvPr>
          <p:cNvSpPr txBox="1"/>
          <p:nvPr/>
        </p:nvSpPr>
        <p:spPr>
          <a:xfrm>
            <a:off x="2009774" y="4216286"/>
            <a:ext cx="2838450" cy="246221"/>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algn="ctr"/>
            <a:r>
              <a:rPr lang="en-US" sz="1000">
                <a:latin typeface="Times New Roman"/>
                <a:cs typeface="Times New Roman"/>
              </a:rPr>
              <a:t>Manual work</a:t>
            </a:r>
            <a:endParaRPr lang="en-US" sz="1000">
              <a:cs typeface="Calibri"/>
            </a:endParaRPr>
          </a:p>
        </p:txBody>
      </p:sp>
      <p:sp>
        <p:nvSpPr>
          <p:cNvPr id="48" name="TextBox 47">
            <a:extLst>
              <a:ext uri="{FF2B5EF4-FFF2-40B4-BE49-F238E27FC236}">
                <a16:creationId xmlns="" xmlns:a16="http://schemas.microsoft.com/office/drawing/2014/main" id="{C9901CB6-C2FC-4C0B-BF11-374A14F9F839}"/>
              </a:ext>
            </a:extLst>
          </p:cNvPr>
          <p:cNvSpPr txBox="1"/>
          <p:nvPr/>
        </p:nvSpPr>
        <p:spPr>
          <a:xfrm>
            <a:off x="4781549" y="4209678"/>
            <a:ext cx="1743075" cy="307777"/>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700">
                <a:latin typeface="Times New Roman"/>
                <a:cs typeface="Times New Roman"/>
              </a:rPr>
              <a:t>Manual work or combined hand ・mechanical work</a:t>
            </a:r>
            <a:endParaRPr lang="en-US" sz="700">
              <a:ea typeface="+mn-lt"/>
              <a:cs typeface="+mn-lt"/>
            </a:endParaRPr>
          </a:p>
        </p:txBody>
      </p:sp>
      <p:sp>
        <p:nvSpPr>
          <p:cNvPr id="50" name="TextBox 49">
            <a:extLst>
              <a:ext uri="{FF2B5EF4-FFF2-40B4-BE49-F238E27FC236}">
                <a16:creationId xmlns="" xmlns:a16="http://schemas.microsoft.com/office/drawing/2014/main" id="{B4A9E40D-AD81-4018-AD48-669DB6D33455}"/>
              </a:ext>
            </a:extLst>
          </p:cNvPr>
          <p:cNvSpPr txBox="1"/>
          <p:nvPr/>
        </p:nvSpPr>
        <p:spPr>
          <a:xfrm rot="5400000">
            <a:off x="4190999" y="2697763"/>
            <a:ext cx="1323975"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⑦ Carrying/ installing heavy machines</a:t>
            </a:r>
          </a:p>
        </p:txBody>
      </p:sp>
      <p:sp>
        <p:nvSpPr>
          <p:cNvPr id="52" name="TextBox 51">
            <a:extLst>
              <a:ext uri="{FF2B5EF4-FFF2-40B4-BE49-F238E27FC236}">
                <a16:creationId xmlns="" xmlns:a16="http://schemas.microsoft.com/office/drawing/2014/main" id="{E003A602-2763-444F-9BDB-AC9A1B653D04}"/>
              </a:ext>
            </a:extLst>
          </p:cNvPr>
          <p:cNvSpPr txBox="1"/>
          <p:nvPr/>
        </p:nvSpPr>
        <p:spPr>
          <a:xfrm rot="5400000">
            <a:off x="6081712" y="2707287"/>
            <a:ext cx="1323975"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Carrying heavy machine out</a:t>
            </a:r>
          </a:p>
        </p:txBody>
      </p:sp>
    </p:spTree>
    <p:extLst>
      <p:ext uri="{BB962C8B-B14F-4D97-AF65-F5344CB8AC3E}">
        <p14:creationId xmlns:p14="http://schemas.microsoft.com/office/powerpoint/2010/main" val="143750223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31826"/>
            <a:ext cx="7886700" cy="560225"/>
          </a:xfrm>
          <a:ln>
            <a:solidFill>
              <a:schemeClr val="tx1"/>
            </a:solidFill>
          </a:ln>
        </p:spPr>
        <p:txBody>
          <a:bodyPr>
            <a:normAutofit/>
          </a:bodyPr>
          <a:lstStyle/>
          <a:p>
            <a:r>
              <a:rPr lang="en" altLang="ja-JP" sz="2400" spc="-170" dirty="0">
                <a:latin typeface="Times New Roman"/>
                <a:ea typeface="+mj-lt"/>
                <a:cs typeface="+mj-lt"/>
              </a:rPr>
              <a:t>Building </a:t>
            </a:r>
            <a:r>
              <a:rPr lang="en-US" altLang="ja-JP" sz="2400" spc="-170" dirty="0">
                <a:latin typeface="Times New Roman"/>
                <a:ea typeface="+mj-lt"/>
                <a:cs typeface="+mj-lt"/>
              </a:rPr>
              <a:t>Demolition</a:t>
            </a:r>
            <a:r>
              <a:rPr lang="en" altLang="ja-JP" sz="2400" spc="-170" dirty="0">
                <a:latin typeface="Times New Roman"/>
                <a:ea typeface="+mj-lt"/>
                <a:cs typeface="+mj-lt"/>
              </a:rPr>
              <a:t> method</a:t>
            </a:r>
            <a:r>
              <a:rPr lang="ja-JP" altLang="en-US" sz="2400" spc="-170" dirty="0">
                <a:latin typeface="Times New Roman"/>
                <a:ea typeface="+mj-lt"/>
                <a:cs typeface="+mj-lt"/>
              </a:rPr>
              <a:t> </a:t>
            </a:r>
            <a:endParaRPr lang="en-US" altLang="ja-JP" dirty="0"/>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mn-lt"/>
                <a:cs typeface="Times New Roman"/>
              </a:rPr>
              <a:t>38 </a:t>
            </a:r>
            <a:r>
              <a:rPr lang="ja-JP" sz="1200" dirty="0">
                <a:latin typeface="Times New Roman"/>
                <a:ea typeface="游ゴシック"/>
                <a:cs typeface="Times New Roman"/>
              </a:rPr>
              <a:t>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sz="1200" dirty="0">
                <a:latin typeface="Times New Roman"/>
                <a:ea typeface="+mn-lt"/>
                <a:cs typeface="Times New Roman"/>
              </a:rPr>
              <a:t>/</a:t>
            </a:r>
            <a:r>
              <a:rPr lang="ja-JP" sz="1200" dirty="0">
                <a:latin typeface="Times New Roman"/>
                <a:ea typeface="游ゴシック"/>
                <a:cs typeface="Times New Roman"/>
              </a:rPr>
              <a:t> Page </a:t>
            </a:r>
            <a:r>
              <a:rPr lang="en-US" altLang="ja-JP" sz="1200" dirty="0" smtClean="0">
                <a:latin typeface="Times New Roman"/>
                <a:ea typeface="游ゴシック"/>
                <a:cs typeface="Times New Roman"/>
              </a:rPr>
              <a:t>102</a:t>
            </a:r>
            <a:r>
              <a:rPr lang="ja-JP" sz="1200" dirty="0" smtClean="0">
                <a:latin typeface="Times New Roman"/>
                <a:ea typeface="游ゴシック"/>
                <a:cs typeface="Times New Roman"/>
              </a:rPr>
              <a:t> </a:t>
            </a:r>
            <a:r>
              <a:rPr lang="ja-JP" sz="1200" dirty="0">
                <a:latin typeface="Times New Roman"/>
                <a:ea typeface="游ゴシック"/>
                <a:cs typeface="Times New Roman"/>
              </a:rPr>
              <a:t>of </a:t>
            </a:r>
            <a:r>
              <a:rPr lang="en-US" altLang="ja-JP" sz="1200" dirty="0">
                <a:latin typeface="Times New Roman"/>
                <a:ea typeface="+mn-lt"/>
                <a:cs typeface="Times New Roman"/>
              </a:rPr>
              <a:t>auxiliary</a:t>
            </a:r>
            <a:r>
              <a:rPr lang="ja-JP" sz="1200" dirty="0">
                <a:latin typeface="Times New Roman"/>
                <a:ea typeface="游ゴシック"/>
                <a:cs typeface="Times New Roman"/>
              </a:rPr>
              <a:t> text</a:t>
            </a:r>
            <a:endParaRPr lang="en-US" altLang="ja-JP" sz="1200" dirty="0">
              <a:ea typeface="游ゴシック"/>
              <a:cs typeface="+mn-lt"/>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3"/>
          <a:stretch>
            <a:fillRect/>
          </a:stretch>
        </p:blipFill>
        <p:spPr>
          <a:xfrm>
            <a:off x="701762" y="1943965"/>
            <a:ext cx="7615261" cy="2850207"/>
          </a:xfrm>
          <a:prstGeom prst="rect">
            <a:avLst/>
          </a:prstGeom>
        </p:spPr>
      </p:pic>
      <p:sp>
        <p:nvSpPr>
          <p:cNvPr id="16" name="テキスト ボックス 15"/>
          <p:cNvSpPr txBox="1"/>
          <p:nvPr/>
        </p:nvSpPr>
        <p:spPr>
          <a:xfrm>
            <a:off x="2242874" y="5299681"/>
            <a:ext cx="4491239" cy="276999"/>
          </a:xfrm>
          <a:prstGeom prst="rect">
            <a:avLst/>
          </a:prstGeom>
          <a:noFill/>
          <a:ln>
            <a:noFill/>
          </a:ln>
        </p:spPr>
        <p:txBody>
          <a:bodyPr wrap="square" lIns="91440" tIns="45720" rIns="91440" bIns="45720" rtlCol="0" anchor="t">
            <a:spAutoFit/>
          </a:bodyPr>
          <a:lstStyle/>
          <a:p>
            <a:pPr algn="ctr"/>
            <a:r>
              <a:rPr lang="en" altLang="ja-JP" sz="1200">
                <a:latin typeface="Times New Roman"/>
                <a:ea typeface="+mn-lt"/>
                <a:cs typeface="+mn-lt"/>
              </a:rPr>
              <a:t>Example of separate dismantling method by mechanical work</a:t>
            </a:r>
            <a:r>
              <a:rPr lang="ja-JP" altLang="en-US" sz="1200">
                <a:latin typeface="Times New Roman"/>
                <a:ea typeface="+mn-lt"/>
                <a:cs typeface="+mn-lt"/>
              </a:rPr>
              <a:t> </a:t>
            </a:r>
            <a:endParaRPr lang="en-US" altLang="ja-JP">
              <a:latin typeface="Times New Roman"/>
              <a:ea typeface="游ゴシック"/>
              <a:cs typeface="Times New Roman"/>
            </a:endParaRPr>
          </a:p>
        </p:txBody>
      </p:sp>
      <p:sp>
        <p:nvSpPr>
          <p:cNvPr id="3" name="TextBox 2">
            <a:extLst>
              <a:ext uri="{FF2B5EF4-FFF2-40B4-BE49-F238E27FC236}">
                <a16:creationId xmlns="" xmlns:a16="http://schemas.microsoft.com/office/drawing/2014/main" id="{CE912060-CEE3-41ED-9331-F3A21EEDFD9C}"/>
              </a:ext>
            </a:extLst>
          </p:cNvPr>
          <p:cNvSpPr txBox="1"/>
          <p:nvPr/>
        </p:nvSpPr>
        <p:spPr>
          <a:xfrm rot="5400000">
            <a:off x="2719388" y="2888262"/>
            <a:ext cx="1228725"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③ Removal of inner ・outer fittings</a:t>
            </a:r>
          </a:p>
        </p:txBody>
      </p:sp>
      <p:sp>
        <p:nvSpPr>
          <p:cNvPr id="8" name="TextBox 7">
            <a:extLst>
              <a:ext uri="{FF2B5EF4-FFF2-40B4-BE49-F238E27FC236}">
                <a16:creationId xmlns="" xmlns:a16="http://schemas.microsoft.com/office/drawing/2014/main" id="{4A45954A-2009-45A5-9A47-0C2983A28FEC}"/>
              </a:ext>
            </a:extLst>
          </p:cNvPr>
          <p:cNvSpPr txBox="1"/>
          <p:nvPr/>
        </p:nvSpPr>
        <p:spPr>
          <a:xfrm rot="5400000">
            <a:off x="2185988" y="2902551"/>
            <a:ext cx="1257300"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② Removal of interior materials</a:t>
            </a:r>
          </a:p>
        </p:txBody>
      </p:sp>
      <p:sp>
        <p:nvSpPr>
          <p:cNvPr id="12" name="TextBox 11">
            <a:extLst>
              <a:ext uri="{FF2B5EF4-FFF2-40B4-BE49-F238E27FC236}">
                <a16:creationId xmlns="" xmlns:a16="http://schemas.microsoft.com/office/drawing/2014/main" id="{56F8A8CA-2FE0-48EE-BF16-0A9EDBC6F089}"/>
              </a:ext>
            </a:extLst>
          </p:cNvPr>
          <p:cNvSpPr txBox="1"/>
          <p:nvPr/>
        </p:nvSpPr>
        <p:spPr>
          <a:xfrm rot="5400000">
            <a:off x="1704975" y="2892670"/>
            <a:ext cx="1295400" cy="384721"/>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a:cs typeface="Times New Roman"/>
              </a:rPr>
              <a:t>①</a:t>
            </a:r>
            <a:r>
              <a:rPr lang="en-US" sz="900">
                <a:latin typeface="Times New Roman"/>
                <a:cs typeface="Times New Roman"/>
              </a:rPr>
              <a:t> Destruction of building equipment</a:t>
            </a:r>
          </a:p>
        </p:txBody>
      </p:sp>
      <p:sp>
        <p:nvSpPr>
          <p:cNvPr id="18" name="TextBox 17">
            <a:extLst>
              <a:ext uri="{FF2B5EF4-FFF2-40B4-BE49-F238E27FC236}">
                <a16:creationId xmlns="" xmlns:a16="http://schemas.microsoft.com/office/drawing/2014/main" id="{3A5DB9D3-977C-4A17-A851-3C0B35DAB79F}"/>
              </a:ext>
            </a:extLst>
          </p:cNvPr>
          <p:cNvSpPr txBox="1"/>
          <p:nvPr/>
        </p:nvSpPr>
        <p:spPr>
          <a:xfrm rot="5400000">
            <a:off x="1185862" y="2890838"/>
            <a:ext cx="1219200"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Temporary installation work</a:t>
            </a:r>
          </a:p>
        </p:txBody>
      </p:sp>
      <p:sp>
        <p:nvSpPr>
          <p:cNvPr id="20" name="TextBox 19">
            <a:extLst>
              <a:ext uri="{FF2B5EF4-FFF2-40B4-BE49-F238E27FC236}">
                <a16:creationId xmlns="" xmlns:a16="http://schemas.microsoft.com/office/drawing/2014/main" id="{F03F2931-219F-4CD7-9B76-A71C5BF30EAA}"/>
              </a:ext>
            </a:extLst>
          </p:cNvPr>
          <p:cNvSpPr txBox="1"/>
          <p:nvPr/>
        </p:nvSpPr>
        <p:spPr>
          <a:xfrm rot="5400000">
            <a:off x="242888" y="2886075"/>
            <a:ext cx="1219200"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Advance preparation</a:t>
            </a:r>
          </a:p>
          <a:p>
            <a:pPr algn="ctr"/>
            <a:r>
              <a:rPr lang="en-US" sz="900">
                <a:latin typeface="Times New Roman"/>
                <a:cs typeface="Times New Roman"/>
              </a:rPr>
              <a:t> measures</a:t>
            </a:r>
          </a:p>
        </p:txBody>
      </p:sp>
      <p:sp>
        <p:nvSpPr>
          <p:cNvPr id="22" name="TextBox 21">
            <a:extLst>
              <a:ext uri="{FF2B5EF4-FFF2-40B4-BE49-F238E27FC236}">
                <a16:creationId xmlns="" xmlns:a16="http://schemas.microsoft.com/office/drawing/2014/main" id="{2CE4AED7-354C-47C5-9227-01A7D28CFAFA}"/>
              </a:ext>
            </a:extLst>
          </p:cNvPr>
          <p:cNvSpPr txBox="1"/>
          <p:nvPr/>
        </p:nvSpPr>
        <p:spPr>
          <a:xfrm rot="5400000">
            <a:off x="714375" y="2968139"/>
            <a:ext cx="1228725" cy="2308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Work preparation</a:t>
            </a:r>
          </a:p>
        </p:txBody>
      </p:sp>
      <p:sp>
        <p:nvSpPr>
          <p:cNvPr id="28" name="TextBox 27">
            <a:extLst>
              <a:ext uri="{FF2B5EF4-FFF2-40B4-BE49-F238E27FC236}">
                <a16:creationId xmlns="" xmlns:a16="http://schemas.microsoft.com/office/drawing/2014/main" id="{5E2B7AAA-CE9C-4A35-B703-1C3CEEBB5247}"/>
              </a:ext>
            </a:extLst>
          </p:cNvPr>
          <p:cNvSpPr txBox="1"/>
          <p:nvPr/>
        </p:nvSpPr>
        <p:spPr>
          <a:xfrm>
            <a:off x="847725" y="3886200"/>
            <a:ext cx="828675" cy="415498"/>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Times New Roman"/>
                <a:cs typeface="Times New Roman"/>
              </a:rPr>
              <a:t>Confirmation of residual good removal</a:t>
            </a:r>
          </a:p>
        </p:txBody>
      </p:sp>
      <p:sp>
        <p:nvSpPr>
          <p:cNvPr id="30" name="TextBox 29">
            <a:extLst>
              <a:ext uri="{FF2B5EF4-FFF2-40B4-BE49-F238E27FC236}">
                <a16:creationId xmlns="" xmlns:a16="http://schemas.microsoft.com/office/drawing/2014/main" id="{E23E4D12-51C9-444C-9C6C-91FE90C88189}"/>
              </a:ext>
            </a:extLst>
          </p:cNvPr>
          <p:cNvSpPr txBox="1"/>
          <p:nvPr/>
        </p:nvSpPr>
        <p:spPr>
          <a:xfrm rot="5400000">
            <a:off x="3200400" y="2878739"/>
            <a:ext cx="1219200" cy="378857"/>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④ Removal of roofing material</a:t>
            </a:r>
            <a:endParaRPr lang="en-US" sz="900">
              <a:latin typeface="Times New Roman"/>
              <a:ea typeface="游ゴシック"/>
              <a:cs typeface="Times New Roman"/>
            </a:endParaRPr>
          </a:p>
        </p:txBody>
      </p:sp>
      <p:sp>
        <p:nvSpPr>
          <p:cNvPr id="32" name="TextBox 31">
            <a:extLst>
              <a:ext uri="{FF2B5EF4-FFF2-40B4-BE49-F238E27FC236}">
                <a16:creationId xmlns="" xmlns:a16="http://schemas.microsoft.com/office/drawing/2014/main" id="{1CE595A5-52E6-4E31-94B6-A8107E913136}"/>
              </a:ext>
            </a:extLst>
          </p:cNvPr>
          <p:cNvSpPr txBox="1"/>
          <p:nvPr/>
        </p:nvSpPr>
        <p:spPr>
          <a:xfrm rot="5400000">
            <a:off x="3676649" y="2916838"/>
            <a:ext cx="1285875"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⑤ Carrying/ installing heavy machines</a:t>
            </a:r>
          </a:p>
        </p:txBody>
      </p:sp>
      <p:sp>
        <p:nvSpPr>
          <p:cNvPr id="34" name="TextBox 33">
            <a:extLst>
              <a:ext uri="{FF2B5EF4-FFF2-40B4-BE49-F238E27FC236}">
                <a16:creationId xmlns="" xmlns:a16="http://schemas.microsoft.com/office/drawing/2014/main" id="{F69F3AE9-9E60-442E-9F53-B538FCE36B5E}"/>
              </a:ext>
            </a:extLst>
          </p:cNvPr>
          <p:cNvSpPr txBox="1"/>
          <p:nvPr/>
        </p:nvSpPr>
        <p:spPr>
          <a:xfrm rot="5400000">
            <a:off x="4210049" y="2857112"/>
            <a:ext cx="1304925" cy="507831"/>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Times New Roman"/>
                <a:ea typeface="+mn-lt"/>
                <a:cs typeface="Times New Roman"/>
              </a:rPr>
              <a:t>⑥</a:t>
            </a:r>
            <a:r>
              <a:rPr lang="en-US" sz="900">
                <a:latin typeface="Times New Roman"/>
                <a:ea typeface="+mn-lt"/>
                <a:cs typeface="Times New Roman"/>
              </a:rPr>
              <a:t> </a:t>
            </a:r>
            <a:r>
              <a:rPr lang="en-US" sz="900">
                <a:latin typeface="Times New Roman"/>
                <a:ea typeface="+mn-lt"/>
                <a:cs typeface="+mn-lt"/>
              </a:rPr>
              <a:t>Dismantling of structure part and exterior material</a:t>
            </a:r>
          </a:p>
        </p:txBody>
      </p:sp>
      <p:sp>
        <p:nvSpPr>
          <p:cNvPr id="36" name="TextBox 35">
            <a:extLst>
              <a:ext uri="{FF2B5EF4-FFF2-40B4-BE49-F238E27FC236}">
                <a16:creationId xmlns="" xmlns:a16="http://schemas.microsoft.com/office/drawing/2014/main" id="{6DED1467-8E77-42A6-938A-EEB04515C3ED}"/>
              </a:ext>
            </a:extLst>
          </p:cNvPr>
          <p:cNvSpPr txBox="1"/>
          <p:nvPr/>
        </p:nvSpPr>
        <p:spPr>
          <a:xfrm rot="5400000">
            <a:off x="4767262" y="2916838"/>
            <a:ext cx="1314450"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ea typeface="+mn-lt"/>
                <a:cs typeface="+mn-lt"/>
              </a:rPr>
              <a:t>Temporary construction removal</a:t>
            </a:r>
            <a:endParaRPr lang="ja-JP" altLang="en-US" sz="900">
              <a:latin typeface="Times New Roman"/>
              <a:cs typeface="Calibri"/>
            </a:endParaRPr>
          </a:p>
        </p:txBody>
      </p:sp>
      <p:sp>
        <p:nvSpPr>
          <p:cNvPr id="38" name="TextBox 37">
            <a:extLst>
              <a:ext uri="{FF2B5EF4-FFF2-40B4-BE49-F238E27FC236}">
                <a16:creationId xmlns="" xmlns:a16="http://schemas.microsoft.com/office/drawing/2014/main" id="{ED27E8D8-F424-4672-99B7-76599A52914C}"/>
              </a:ext>
            </a:extLst>
          </p:cNvPr>
          <p:cNvSpPr txBox="1"/>
          <p:nvPr/>
        </p:nvSpPr>
        <p:spPr>
          <a:xfrm rot="5400000">
            <a:off x="5233987" y="2926363"/>
            <a:ext cx="1314450"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Times New Roman"/>
                <a:ea typeface="+mn-lt"/>
                <a:cs typeface="+mn-lt"/>
              </a:rPr>
              <a:t>⑦ </a:t>
            </a:r>
            <a:r>
              <a:rPr lang="en-US" sz="900">
                <a:latin typeface="Times New Roman"/>
                <a:ea typeface="+mn-lt"/>
                <a:cs typeface="+mn-lt"/>
              </a:rPr>
              <a:t>Dismantling of foundation, etc.</a:t>
            </a:r>
            <a:endParaRPr lang="en-US" sz="900">
              <a:latin typeface="Times New Roman"/>
              <a:cs typeface="Calibri"/>
            </a:endParaRPr>
          </a:p>
        </p:txBody>
      </p:sp>
      <p:sp>
        <p:nvSpPr>
          <p:cNvPr id="40" name="TextBox 39">
            <a:extLst>
              <a:ext uri="{FF2B5EF4-FFF2-40B4-BE49-F238E27FC236}">
                <a16:creationId xmlns="" xmlns:a16="http://schemas.microsoft.com/office/drawing/2014/main" id="{B46BFFC3-ED14-456A-9D07-C2CEF03083B0}"/>
              </a:ext>
            </a:extLst>
          </p:cNvPr>
          <p:cNvSpPr txBox="1"/>
          <p:nvPr/>
        </p:nvSpPr>
        <p:spPr>
          <a:xfrm rot="5400000">
            <a:off x="6858001" y="2931125"/>
            <a:ext cx="1438275" cy="378857"/>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Times New Roman"/>
                <a:ea typeface="+mn-lt"/>
                <a:cs typeface="+mn-lt"/>
              </a:rPr>
              <a:t>Demolition work completion inspection</a:t>
            </a:r>
            <a:endParaRPr lang="en-US" altLang="ja-JP" dirty="0"/>
          </a:p>
        </p:txBody>
      </p:sp>
      <p:sp>
        <p:nvSpPr>
          <p:cNvPr id="42" name="TextBox 41">
            <a:extLst>
              <a:ext uri="{FF2B5EF4-FFF2-40B4-BE49-F238E27FC236}">
                <a16:creationId xmlns="" xmlns:a16="http://schemas.microsoft.com/office/drawing/2014/main" id="{574AC79D-CEBF-4869-B8F3-BFF3F7E81B41}"/>
              </a:ext>
            </a:extLst>
          </p:cNvPr>
          <p:cNvSpPr txBox="1"/>
          <p:nvPr/>
        </p:nvSpPr>
        <p:spPr>
          <a:xfrm rot="5400000">
            <a:off x="6296025" y="2864450"/>
            <a:ext cx="1438275" cy="507831"/>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ea typeface="+mn-lt"/>
                <a:cs typeface="+mn-lt"/>
              </a:rPr>
              <a:t>(Leveling/ cleaning) After dismantling work is completed</a:t>
            </a:r>
            <a:endParaRPr lang="en-US"/>
          </a:p>
        </p:txBody>
      </p:sp>
      <p:sp>
        <p:nvSpPr>
          <p:cNvPr id="44" name="TextBox 43">
            <a:extLst>
              <a:ext uri="{FF2B5EF4-FFF2-40B4-BE49-F238E27FC236}">
                <a16:creationId xmlns="" xmlns:a16="http://schemas.microsoft.com/office/drawing/2014/main" id="{CA53FCE1-868D-48B1-88A4-34178E77208C}"/>
              </a:ext>
            </a:extLst>
          </p:cNvPr>
          <p:cNvSpPr txBox="1"/>
          <p:nvPr/>
        </p:nvSpPr>
        <p:spPr>
          <a:xfrm rot="5400000">
            <a:off x="7343775" y="2943224"/>
            <a:ext cx="1438275"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ea typeface="+mn-lt"/>
                <a:cs typeface="+mn-lt"/>
              </a:rPr>
              <a:t>Management dismantling work after completion</a:t>
            </a:r>
            <a:endParaRPr lang="en-US" sz="900">
              <a:latin typeface="Times New Roman"/>
              <a:cs typeface="Calibri"/>
            </a:endParaRPr>
          </a:p>
        </p:txBody>
      </p:sp>
      <p:sp>
        <p:nvSpPr>
          <p:cNvPr id="46" name="TextBox 45">
            <a:extLst>
              <a:ext uri="{FF2B5EF4-FFF2-40B4-BE49-F238E27FC236}">
                <a16:creationId xmlns="" xmlns:a16="http://schemas.microsoft.com/office/drawing/2014/main" id="{21D2BC6C-5495-4AAC-AD0D-09666F78BCA4}"/>
              </a:ext>
            </a:extLst>
          </p:cNvPr>
          <p:cNvSpPr txBox="1"/>
          <p:nvPr/>
        </p:nvSpPr>
        <p:spPr>
          <a:xfrm rot="5400000">
            <a:off x="5786437" y="2935887"/>
            <a:ext cx="1323975"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Carrying heavy machine out</a:t>
            </a:r>
          </a:p>
        </p:txBody>
      </p:sp>
      <p:sp>
        <p:nvSpPr>
          <p:cNvPr id="48" name="TextBox 47">
            <a:extLst>
              <a:ext uri="{FF2B5EF4-FFF2-40B4-BE49-F238E27FC236}">
                <a16:creationId xmlns="" xmlns:a16="http://schemas.microsoft.com/office/drawing/2014/main" id="{1EB164C8-ADE8-4EBC-B046-83812865EC11}"/>
              </a:ext>
            </a:extLst>
          </p:cNvPr>
          <p:cNvSpPr txBox="1"/>
          <p:nvPr/>
        </p:nvSpPr>
        <p:spPr>
          <a:xfrm>
            <a:off x="3667125" y="4067174"/>
            <a:ext cx="1076325" cy="2308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900">
                <a:latin typeface="Times New Roman"/>
                <a:cs typeface="Times New Roman"/>
              </a:rPr>
              <a:t>On-site　sorting</a:t>
            </a:r>
          </a:p>
        </p:txBody>
      </p:sp>
      <p:sp>
        <p:nvSpPr>
          <p:cNvPr id="50" name="TextBox 49">
            <a:extLst>
              <a:ext uri="{FF2B5EF4-FFF2-40B4-BE49-F238E27FC236}">
                <a16:creationId xmlns="" xmlns:a16="http://schemas.microsoft.com/office/drawing/2014/main" id="{8A558512-349C-4903-BB3C-622E94D6DEA8}"/>
              </a:ext>
            </a:extLst>
          </p:cNvPr>
          <p:cNvSpPr txBox="1"/>
          <p:nvPr/>
        </p:nvSpPr>
        <p:spPr>
          <a:xfrm>
            <a:off x="4867274" y="4069750"/>
            <a:ext cx="1000125" cy="2308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algn="ctr"/>
            <a:r>
              <a:rPr lang="en-US" sz="900">
                <a:latin typeface="Times New Roman"/>
                <a:cs typeface="Times New Roman"/>
              </a:rPr>
              <a:t>　Sorted out 　</a:t>
            </a:r>
            <a:endParaRPr lang="en-US" sz="900">
              <a:cs typeface="Calibri"/>
            </a:endParaRPr>
          </a:p>
        </p:txBody>
      </p:sp>
      <p:sp>
        <p:nvSpPr>
          <p:cNvPr id="52" name="TextBox 51">
            <a:extLst>
              <a:ext uri="{FF2B5EF4-FFF2-40B4-BE49-F238E27FC236}">
                <a16:creationId xmlns="" xmlns:a16="http://schemas.microsoft.com/office/drawing/2014/main" id="{944C6C87-ABB2-417F-9AF1-9AE3FFAF22A5}"/>
              </a:ext>
            </a:extLst>
          </p:cNvPr>
          <p:cNvSpPr txBox="1"/>
          <p:nvPr/>
        </p:nvSpPr>
        <p:spPr>
          <a:xfrm>
            <a:off x="2028824" y="4444886"/>
            <a:ext cx="2105025" cy="246221"/>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algn="ctr"/>
            <a:r>
              <a:rPr lang="en-US" sz="1000">
                <a:latin typeface="Times New Roman"/>
                <a:cs typeface="Times New Roman"/>
              </a:rPr>
              <a:t>Manual work</a:t>
            </a:r>
            <a:endParaRPr lang="en-US" sz="1000">
              <a:cs typeface="Calibri"/>
            </a:endParaRPr>
          </a:p>
        </p:txBody>
      </p:sp>
      <p:sp>
        <p:nvSpPr>
          <p:cNvPr id="54" name="TextBox 53">
            <a:extLst>
              <a:ext uri="{FF2B5EF4-FFF2-40B4-BE49-F238E27FC236}">
                <a16:creationId xmlns="" xmlns:a16="http://schemas.microsoft.com/office/drawing/2014/main" id="{8FBF60A1-6147-45F6-A5C9-B82B6FCB73DD}"/>
              </a:ext>
            </a:extLst>
          </p:cNvPr>
          <p:cNvSpPr txBox="1"/>
          <p:nvPr/>
        </p:nvSpPr>
        <p:spPr>
          <a:xfrm>
            <a:off x="4133849" y="4452938"/>
            <a:ext cx="2000250" cy="2308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900">
                <a:latin typeface="Times New Roman"/>
                <a:cs typeface="Times New Roman"/>
              </a:rPr>
              <a:t>Mechanical work</a:t>
            </a:r>
            <a:endParaRPr lang="en-US" sz="900">
              <a:cs typeface="Calibri"/>
            </a:endParaRPr>
          </a:p>
        </p:txBody>
      </p:sp>
    </p:spTree>
    <p:extLst>
      <p:ext uri="{BB962C8B-B14F-4D97-AF65-F5344CB8AC3E}">
        <p14:creationId xmlns:p14="http://schemas.microsoft.com/office/powerpoint/2010/main" val="307246631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a:normAutofit/>
          </a:bodyPr>
          <a:lstStyle/>
          <a:p>
            <a:r>
              <a:rPr lang="en-US" altLang="zh-TW" sz="3200">
                <a:latin typeface="Times"/>
                <a:ea typeface="+mj-lt"/>
                <a:cs typeface="+mj-lt"/>
              </a:rPr>
              <a:t>Chapter 9 Related laws and regulations</a:t>
            </a:r>
            <a:r>
              <a:rPr lang="ja-JP" sz="3200">
                <a:latin typeface="Times"/>
                <a:ea typeface="+mj-lt"/>
                <a:cs typeface="+mj-lt"/>
              </a:rPr>
              <a:t> </a:t>
            </a:r>
            <a:endParaRPr lang="en-US">
              <a:latin typeface="Times"/>
              <a:ea typeface="ＭＳ Ｐゴシック"/>
              <a:cs typeface="Times"/>
            </a:endParaRPr>
          </a:p>
        </p:txBody>
      </p:sp>
    </p:spTree>
    <p:extLst>
      <p:ext uri="{BB962C8B-B14F-4D97-AF65-F5344CB8AC3E}">
        <p14:creationId xmlns:p14="http://schemas.microsoft.com/office/powerpoint/2010/main" val="22001620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en-US" sz="2400">
                <a:latin typeface="Times"/>
                <a:ea typeface="+mj-lt"/>
                <a:cs typeface="Times"/>
              </a:rPr>
              <a:t>Legal system for safety and health for workers</a:t>
            </a:r>
            <a:r>
              <a:rPr lang="ja-JP" sz="2400">
                <a:latin typeface="Times"/>
                <a:ea typeface="+mj-lt"/>
                <a:cs typeface="Times"/>
              </a:rPr>
              <a:t> </a:t>
            </a:r>
            <a:endParaRPr lang="en-US">
              <a:latin typeface="Times"/>
              <a:ea typeface="+mj-lt"/>
              <a:cs typeface="Times"/>
            </a:endParaRPr>
          </a:p>
        </p:txBody>
      </p:sp>
      <p:sp>
        <p:nvSpPr>
          <p:cNvPr id="7" name="テキスト ボックス 6"/>
          <p:cNvSpPr txBox="1"/>
          <p:nvPr/>
        </p:nvSpPr>
        <p:spPr>
          <a:xfrm>
            <a:off x="5219701" y="6456842"/>
            <a:ext cx="3776462"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a:t>
            </a:r>
            <a:r>
              <a:rPr lang="en-US" altLang="ja-JP" sz="1200" dirty="0" smtClean="0">
                <a:latin typeface="Times New Roman"/>
                <a:ea typeface="游ゴシック"/>
                <a:cs typeface="Times New Roman"/>
              </a:rPr>
              <a:t>107</a:t>
            </a:r>
            <a:r>
              <a:rPr lang="ja-JP" sz="1200" dirty="0">
                <a:latin typeface="Times New Roman"/>
                <a:ea typeface="游ゴシック"/>
                <a:cs typeface="Times New Roman"/>
              </a:rPr>
              <a:t> of </a:t>
            </a:r>
            <a:r>
              <a:rPr lang="en-US" altLang="ja-JP" sz="1200" dirty="0">
                <a:latin typeface="Times New Roman"/>
                <a:ea typeface="+mn-lt"/>
                <a:cs typeface="Times New Roman"/>
              </a:rPr>
              <a:t>auxiliary</a:t>
            </a:r>
            <a:r>
              <a:rPr lang="ja-JP" sz="1200" dirty="0">
                <a:latin typeface="Times New Roman"/>
                <a:ea typeface="游ゴシック"/>
                <a:cs typeface="Times New Roman"/>
              </a:rPr>
              <a:t> text</a:t>
            </a:r>
            <a:endParaRPr lang="en-US" altLang="ja-JP" dirty="0">
              <a:ea typeface="游ゴシック"/>
            </a:endParaRPr>
          </a:p>
        </p:txBody>
      </p:sp>
      <p:sp>
        <p:nvSpPr>
          <p:cNvPr id="6" name="コンテンツ プレースホルダー 4"/>
          <p:cNvSpPr txBox="1">
            <a:spLocks/>
          </p:cNvSpPr>
          <p:nvPr/>
        </p:nvSpPr>
        <p:spPr>
          <a:xfrm>
            <a:off x="628650" y="941778"/>
            <a:ext cx="8022560" cy="1686690"/>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None/>
            </a:pPr>
            <a:r>
              <a:rPr lang="en-US" sz="1600">
                <a:latin typeface="Times"/>
                <a:ea typeface="+mn-lt"/>
                <a:cs typeface="Times"/>
              </a:rPr>
              <a:t>     There are several laws related safety and health for worker including industrial safety and health law.</a:t>
            </a:r>
            <a:r>
              <a:rPr lang="ja-JP" sz="1600">
                <a:latin typeface="Times"/>
                <a:ea typeface="+mn-lt"/>
                <a:cs typeface="Times"/>
              </a:rPr>
              <a:t>  </a:t>
            </a:r>
            <a:r>
              <a:rPr lang="en-US" sz="1600">
                <a:latin typeface="Times"/>
                <a:ea typeface="+mn-lt"/>
                <a:cs typeface="Times"/>
              </a:rPr>
              <a:t>Especially industrial safety and health law, items that you need to observe are regulated for the purpose of promoting establishment of the comfortable working environment and ensuring the safety and health of workers. The specific items that associated with enforcement of the law are indicated in government, ministry ordinance and notifications etc.</a:t>
            </a:r>
            <a:r>
              <a:rPr lang="ja-JP" altLang="en-US" sz="1600">
                <a:latin typeface="Times"/>
                <a:ea typeface="+mn-lt"/>
                <a:cs typeface="Times"/>
              </a:rPr>
              <a:t>  </a:t>
            </a:r>
            <a:r>
              <a:rPr lang="en-US" altLang="ja-JP" sz="1600">
                <a:latin typeface="Times"/>
                <a:ea typeface="+mn-lt"/>
                <a:cs typeface="Times"/>
              </a:rPr>
              <a:t>The legal system for safety and health for workers is as follows.</a:t>
            </a:r>
            <a:r>
              <a:rPr lang="ja-JP" altLang="en-US" sz="1600">
                <a:latin typeface="Times"/>
                <a:ea typeface="+mn-lt"/>
                <a:cs typeface="Times"/>
              </a:rPr>
              <a:t> </a:t>
            </a:r>
            <a:endParaRPr lang="en-US" altLang="ja-JP">
              <a:latin typeface="Times"/>
              <a:cs typeface="Times"/>
            </a:endParaRPr>
          </a:p>
        </p:txBody>
      </p:sp>
      <p:pic>
        <p:nvPicPr>
          <p:cNvPr id="3" name="図 2"/>
          <p:cNvPicPr>
            <a:picLocks noChangeAspect="1"/>
          </p:cNvPicPr>
          <p:nvPr/>
        </p:nvPicPr>
        <p:blipFill>
          <a:blip r:embed="rId3"/>
          <a:stretch>
            <a:fillRect/>
          </a:stretch>
        </p:blipFill>
        <p:spPr>
          <a:xfrm>
            <a:off x="1701782" y="2499806"/>
            <a:ext cx="6081009" cy="3531097"/>
          </a:xfrm>
          <a:prstGeom prst="rect">
            <a:avLst/>
          </a:prstGeom>
        </p:spPr>
      </p:pic>
      <p:sp>
        <p:nvSpPr>
          <p:cNvPr id="31" name="コンテンツ プレースホルダー 4"/>
          <p:cNvSpPr txBox="1">
            <a:spLocks/>
          </p:cNvSpPr>
          <p:nvPr/>
        </p:nvSpPr>
        <p:spPr>
          <a:xfrm>
            <a:off x="628650" y="5816638"/>
            <a:ext cx="8022560" cy="671798"/>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buNone/>
            </a:pPr>
            <a:r>
              <a:rPr lang="en-US" altLang="ja-JP" sz="1400" dirty="0">
                <a:latin typeface="Times"/>
                <a:ea typeface="+mn-lt"/>
                <a:cs typeface="Times"/>
              </a:rPr>
              <a:t>Picture 9-1 the legal system for driving skills for vehicle-based construction machine (for Demolition)</a:t>
            </a:r>
            <a:r>
              <a:rPr lang="ja-JP" altLang="en-US" sz="1400" dirty="0">
                <a:latin typeface="Times"/>
                <a:ea typeface="+mn-lt"/>
                <a:cs typeface="Times"/>
              </a:rPr>
              <a:t> </a:t>
            </a:r>
            <a:endParaRPr lang="en-US" altLang="ja-JP" dirty="0">
              <a:latin typeface="Times"/>
              <a:cs typeface="Times"/>
            </a:endParaRPr>
          </a:p>
          <a:p>
            <a:pPr algn="ctr">
              <a:spcBef>
                <a:spcPts val="300"/>
              </a:spcBef>
              <a:buNone/>
            </a:pPr>
            <a:r>
              <a:rPr lang="en-US" altLang="ja-JP" sz="1400" dirty="0">
                <a:latin typeface="Times"/>
                <a:ea typeface="+mn-lt"/>
                <a:cs typeface="Times"/>
              </a:rPr>
              <a:t>  (Reference) Ministry of Health, Labor and Welfare</a:t>
            </a:r>
            <a:r>
              <a:rPr lang="ja-JP" sz="1400" dirty="0">
                <a:latin typeface="Times"/>
                <a:ea typeface="+mn-lt"/>
                <a:cs typeface="Times"/>
              </a:rPr>
              <a:t> </a:t>
            </a:r>
            <a:r>
              <a:rPr lang="en-US" altLang="ja-JP" sz="1400" dirty="0">
                <a:latin typeface="Times"/>
                <a:ea typeface="+mn-lt"/>
                <a:cs typeface="Times"/>
              </a:rPr>
              <a:t>The risk assessment manual for ministry of building maintenance industry.</a:t>
            </a:r>
            <a:endParaRPr lang="ja-JP" dirty="0">
              <a:latin typeface="Times"/>
              <a:cs typeface="Times"/>
            </a:endParaRPr>
          </a:p>
        </p:txBody>
      </p:sp>
      <p:sp>
        <p:nvSpPr>
          <p:cNvPr id="2" name="Rectangle 1">
            <a:extLst>
              <a:ext uri="{FF2B5EF4-FFF2-40B4-BE49-F238E27FC236}">
                <a16:creationId xmlns="" xmlns:a16="http://schemas.microsoft.com/office/drawing/2014/main" id="{5C15F9E5-B9E9-4011-8805-9BC544128E25}"/>
              </a:ext>
            </a:extLst>
          </p:cNvPr>
          <p:cNvSpPr/>
          <p:nvPr/>
        </p:nvSpPr>
        <p:spPr>
          <a:xfrm>
            <a:off x="4918167" y="4208288"/>
            <a:ext cx="3926999" cy="4210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Times"/>
                <a:ea typeface="+mn-lt"/>
                <a:cs typeface="+mn-lt"/>
              </a:rPr>
              <a:t>Vehicle-based construction machine structural standards</a:t>
            </a:r>
            <a:endParaRPr lang="en-US" sz="1400">
              <a:solidFill>
                <a:schemeClr val="tx1"/>
              </a:solidFill>
              <a:latin typeface="Times"/>
              <a:cs typeface="Calibri"/>
            </a:endParaRPr>
          </a:p>
        </p:txBody>
      </p:sp>
      <p:sp>
        <p:nvSpPr>
          <p:cNvPr id="13" name="Rectangle 12">
            <a:extLst>
              <a:ext uri="{FF2B5EF4-FFF2-40B4-BE49-F238E27FC236}">
                <a16:creationId xmlns="" xmlns:a16="http://schemas.microsoft.com/office/drawing/2014/main" id="{506088E8-D5F2-40D6-A200-E91F7B07E635}"/>
              </a:ext>
            </a:extLst>
          </p:cNvPr>
          <p:cNvSpPr/>
          <p:nvPr/>
        </p:nvSpPr>
        <p:spPr>
          <a:xfrm>
            <a:off x="3792935" y="2727717"/>
            <a:ext cx="2162160" cy="40916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ea typeface="+mn-lt"/>
                <a:cs typeface="+mn-lt"/>
              </a:rPr>
              <a:t>Industrial safety and health law</a:t>
            </a:r>
            <a:endParaRPr lang="en-US" sz="1200">
              <a:solidFill>
                <a:schemeClr val="tx1"/>
              </a:solidFill>
              <a:cs typeface="Calibri"/>
            </a:endParaRPr>
          </a:p>
        </p:txBody>
      </p:sp>
      <p:sp>
        <p:nvSpPr>
          <p:cNvPr id="14" name="Rectangle 13">
            <a:extLst>
              <a:ext uri="{FF2B5EF4-FFF2-40B4-BE49-F238E27FC236}">
                <a16:creationId xmlns="" xmlns:a16="http://schemas.microsoft.com/office/drawing/2014/main" id="{21F7D586-F7A2-4B67-B657-7A1C72484412}"/>
              </a:ext>
            </a:extLst>
          </p:cNvPr>
          <p:cNvSpPr/>
          <p:nvPr/>
        </p:nvSpPr>
        <p:spPr>
          <a:xfrm>
            <a:off x="4171960" y="3213343"/>
            <a:ext cx="2275203" cy="43428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latin typeface="Times"/>
                <a:ea typeface="+mn-lt"/>
                <a:cs typeface="+mn-lt"/>
              </a:rPr>
              <a:t>Industrial Safety and Health Law Enforcement Ordinance</a:t>
            </a:r>
            <a:endParaRPr lang="en-US">
              <a:solidFill>
                <a:schemeClr val="tx1"/>
              </a:solidFill>
              <a:latin typeface="Times"/>
              <a:cs typeface="Calibri"/>
            </a:endParaRPr>
          </a:p>
        </p:txBody>
      </p:sp>
      <p:sp>
        <p:nvSpPr>
          <p:cNvPr id="16" name="Rectangle 15">
            <a:extLst>
              <a:ext uri="{FF2B5EF4-FFF2-40B4-BE49-F238E27FC236}">
                <a16:creationId xmlns="" xmlns:a16="http://schemas.microsoft.com/office/drawing/2014/main" id="{7BB4218F-FEE0-4DA5-BC70-67F1091C263F}"/>
              </a:ext>
            </a:extLst>
          </p:cNvPr>
          <p:cNvSpPr/>
          <p:nvPr/>
        </p:nvSpPr>
        <p:spPr>
          <a:xfrm>
            <a:off x="4503607" y="3722658"/>
            <a:ext cx="2730699" cy="38547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latin typeface="Times"/>
                <a:ea typeface="+mn-lt"/>
                <a:cs typeface="+mn-lt"/>
              </a:rPr>
              <a:t>The regulation of Industrial Safety and Health Law Enforcement Ordinance</a:t>
            </a:r>
            <a:endParaRPr lang="en-US">
              <a:solidFill>
                <a:schemeClr val="tx1"/>
              </a:solidFill>
              <a:latin typeface="Times"/>
              <a:cs typeface="Calibri"/>
            </a:endParaRPr>
          </a:p>
        </p:txBody>
      </p:sp>
      <p:sp>
        <p:nvSpPr>
          <p:cNvPr id="18" name="Rectangle 17">
            <a:extLst>
              <a:ext uri="{FF2B5EF4-FFF2-40B4-BE49-F238E27FC236}">
                <a16:creationId xmlns="" xmlns:a16="http://schemas.microsoft.com/office/drawing/2014/main" id="{0C33120D-B942-4965-A3E6-195D069B2091}"/>
              </a:ext>
            </a:extLst>
          </p:cNvPr>
          <p:cNvSpPr/>
          <p:nvPr/>
        </p:nvSpPr>
        <p:spPr>
          <a:xfrm>
            <a:off x="4918167" y="5345366"/>
            <a:ext cx="3926999" cy="4210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Times"/>
                <a:ea typeface="+mn-lt"/>
                <a:cs typeface="+mn-lt"/>
              </a:rPr>
              <a:t>Safety and Health Special Education regulations</a:t>
            </a:r>
            <a:endParaRPr lang="en-US" sz="1400">
              <a:solidFill>
                <a:schemeClr val="tx1"/>
              </a:solidFill>
              <a:latin typeface="Times"/>
              <a:cs typeface="Calibri"/>
            </a:endParaRPr>
          </a:p>
        </p:txBody>
      </p:sp>
      <p:sp>
        <p:nvSpPr>
          <p:cNvPr id="19" name="Rectangle 18">
            <a:extLst>
              <a:ext uri="{FF2B5EF4-FFF2-40B4-BE49-F238E27FC236}">
                <a16:creationId xmlns="" xmlns:a16="http://schemas.microsoft.com/office/drawing/2014/main" id="{08D04B77-6B53-40DC-AF65-3AD8CAD3AE75}"/>
              </a:ext>
            </a:extLst>
          </p:cNvPr>
          <p:cNvSpPr/>
          <p:nvPr/>
        </p:nvSpPr>
        <p:spPr>
          <a:xfrm>
            <a:off x="4918166" y="4788671"/>
            <a:ext cx="3926999" cy="3736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Times"/>
                <a:ea typeface="+mn-lt"/>
                <a:cs typeface="+mn-lt"/>
              </a:rPr>
              <a:t>Driving skills training for Vehicle-based construction machine (demolotion) regulations</a:t>
            </a:r>
            <a:endParaRPr lang="en-US" sz="1400">
              <a:solidFill>
                <a:schemeClr val="tx1"/>
              </a:solidFill>
              <a:latin typeface="Times"/>
              <a:cs typeface="Calibri"/>
            </a:endParaRPr>
          </a:p>
        </p:txBody>
      </p:sp>
      <p:sp>
        <p:nvSpPr>
          <p:cNvPr id="20" name="正方形/長方形 19"/>
          <p:cNvSpPr/>
          <p:nvPr/>
        </p:nvSpPr>
        <p:spPr>
          <a:xfrm>
            <a:off x="2747359" y="3450560"/>
            <a:ext cx="379025" cy="19706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2747359" y="3843216"/>
            <a:ext cx="379025" cy="19706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2526569" y="4817353"/>
            <a:ext cx="844878" cy="29845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台形 16"/>
          <p:cNvSpPr/>
          <p:nvPr/>
        </p:nvSpPr>
        <p:spPr>
          <a:xfrm>
            <a:off x="2708113" y="2990213"/>
            <a:ext cx="463712" cy="244475"/>
          </a:xfrm>
          <a:prstGeom prst="trapezoid">
            <a:avLst>
              <a:gd name="adj" fmla="val 33766"/>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Rectangle 7">
            <a:extLst>
              <a:ext uri="{FF2B5EF4-FFF2-40B4-BE49-F238E27FC236}">
                <a16:creationId xmlns="" xmlns:a16="http://schemas.microsoft.com/office/drawing/2014/main" id="{CF10649C-E7A5-4D7F-96D7-AA4A43ABF726}"/>
              </a:ext>
            </a:extLst>
          </p:cNvPr>
          <p:cNvSpPr/>
          <p:nvPr/>
        </p:nvSpPr>
        <p:spPr>
          <a:xfrm>
            <a:off x="2645770" y="3014896"/>
            <a:ext cx="598680" cy="338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Times"/>
                <a:cs typeface="Times"/>
              </a:rPr>
              <a:t>Law</a:t>
            </a:r>
          </a:p>
        </p:txBody>
      </p:sp>
      <p:sp>
        <p:nvSpPr>
          <p:cNvPr id="10" name="Rectangle 9">
            <a:extLst>
              <a:ext uri="{FF2B5EF4-FFF2-40B4-BE49-F238E27FC236}">
                <a16:creationId xmlns="" xmlns:a16="http://schemas.microsoft.com/office/drawing/2014/main" id="{D1CF93B2-8302-4451-8079-675F42D8ED71}"/>
              </a:ext>
            </a:extLst>
          </p:cNvPr>
          <p:cNvSpPr/>
          <p:nvPr/>
        </p:nvSpPr>
        <p:spPr>
          <a:xfrm>
            <a:off x="1838023" y="3770035"/>
            <a:ext cx="2197695" cy="2907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 sz="1200" dirty="0">
                <a:solidFill>
                  <a:schemeClr val="tx1"/>
                </a:solidFill>
                <a:latin typeface="Times"/>
                <a:cs typeface="Times"/>
              </a:rPr>
              <a:t>Ministerial </a:t>
            </a:r>
            <a:r>
              <a:rPr lang="en" sz="1200" dirty="0" smtClean="0">
                <a:solidFill>
                  <a:schemeClr val="tx1"/>
                </a:solidFill>
                <a:latin typeface="Times"/>
                <a:cs typeface="Times"/>
              </a:rPr>
              <a:t/>
            </a:r>
            <a:br>
              <a:rPr lang="en" sz="1200" dirty="0" smtClean="0">
                <a:solidFill>
                  <a:schemeClr val="tx1"/>
                </a:solidFill>
                <a:latin typeface="Times"/>
                <a:cs typeface="Times"/>
              </a:rPr>
            </a:br>
            <a:r>
              <a:rPr lang="en" sz="1200" dirty="0" smtClean="0">
                <a:solidFill>
                  <a:schemeClr val="tx1"/>
                </a:solidFill>
                <a:latin typeface="Times"/>
                <a:cs typeface="Times"/>
              </a:rPr>
              <a:t>ordinance</a:t>
            </a:r>
            <a:endParaRPr lang="en-US" sz="1200" dirty="0">
              <a:solidFill>
                <a:schemeClr val="tx1"/>
              </a:solidFill>
              <a:latin typeface="Times"/>
              <a:cs typeface="Times"/>
            </a:endParaRPr>
          </a:p>
        </p:txBody>
      </p:sp>
      <p:sp>
        <p:nvSpPr>
          <p:cNvPr id="11" name="Rectangle 10">
            <a:extLst>
              <a:ext uri="{FF2B5EF4-FFF2-40B4-BE49-F238E27FC236}">
                <a16:creationId xmlns="" xmlns:a16="http://schemas.microsoft.com/office/drawing/2014/main" id="{DAA3B51F-4997-459C-B756-4A8FED09541C}"/>
              </a:ext>
            </a:extLst>
          </p:cNvPr>
          <p:cNvSpPr/>
          <p:nvPr/>
        </p:nvSpPr>
        <p:spPr>
          <a:xfrm>
            <a:off x="2103487" y="3395636"/>
            <a:ext cx="1652844" cy="2670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spc="-60" dirty="0">
                <a:solidFill>
                  <a:schemeClr val="tx1"/>
                </a:solidFill>
                <a:latin typeface="Times"/>
                <a:ea typeface="+mn-lt"/>
                <a:cs typeface="Times"/>
              </a:rPr>
              <a:t>Government </a:t>
            </a:r>
            <a:r>
              <a:rPr lang="en-US" sz="1100" spc="-60" dirty="0" smtClean="0">
                <a:solidFill>
                  <a:schemeClr val="tx1"/>
                </a:solidFill>
                <a:latin typeface="Times"/>
                <a:ea typeface="+mn-lt"/>
                <a:cs typeface="Times"/>
              </a:rPr>
              <a:t/>
            </a:r>
            <a:br>
              <a:rPr lang="en-US" sz="1100" spc="-60" dirty="0" smtClean="0">
                <a:solidFill>
                  <a:schemeClr val="tx1"/>
                </a:solidFill>
                <a:latin typeface="Times"/>
                <a:ea typeface="+mn-lt"/>
                <a:cs typeface="Times"/>
              </a:rPr>
            </a:br>
            <a:r>
              <a:rPr lang="en-US" sz="1100" dirty="0" smtClean="0">
                <a:solidFill>
                  <a:schemeClr val="tx1"/>
                </a:solidFill>
                <a:latin typeface="Times"/>
                <a:ea typeface="+mn-lt"/>
                <a:cs typeface="Times"/>
              </a:rPr>
              <a:t>ordinance</a:t>
            </a:r>
            <a:endParaRPr lang="en-US" sz="1100" dirty="0">
              <a:solidFill>
                <a:schemeClr val="tx1"/>
              </a:solidFill>
              <a:latin typeface="Times"/>
              <a:ea typeface="+mn-lt"/>
              <a:cs typeface="Times"/>
            </a:endParaRPr>
          </a:p>
        </p:txBody>
      </p:sp>
      <p:sp>
        <p:nvSpPr>
          <p:cNvPr id="12" name="Rectangle 11">
            <a:extLst>
              <a:ext uri="{FF2B5EF4-FFF2-40B4-BE49-F238E27FC236}">
                <a16:creationId xmlns="" xmlns:a16="http://schemas.microsoft.com/office/drawing/2014/main" id="{9D9389D5-F2EA-4F24-B4B0-87B980B7937A}"/>
              </a:ext>
            </a:extLst>
          </p:cNvPr>
          <p:cNvSpPr/>
          <p:nvPr/>
        </p:nvSpPr>
        <p:spPr>
          <a:xfrm>
            <a:off x="2340725" y="4753214"/>
            <a:ext cx="1107996" cy="7645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 sz="1200" dirty="0">
                <a:solidFill>
                  <a:schemeClr val="bg1"/>
                </a:solidFill>
                <a:latin typeface="Times"/>
                <a:cs typeface="Times"/>
              </a:rPr>
              <a:t>Public notice</a:t>
            </a:r>
            <a:endParaRPr lang="en" dirty="0">
              <a:solidFill>
                <a:schemeClr val="bg1"/>
              </a:solidFill>
              <a:latin typeface="Calibri" panose="020F0502020204030204"/>
              <a:cs typeface="Calibri"/>
            </a:endParaRPr>
          </a:p>
          <a:p>
            <a:pPr algn="ctr"/>
            <a:r>
              <a:rPr lang="en" sz="1200" dirty="0">
                <a:solidFill>
                  <a:schemeClr val="bg1"/>
                </a:solidFill>
                <a:latin typeface="Times"/>
                <a:cs typeface="Times"/>
              </a:rPr>
              <a:t>・</a:t>
            </a:r>
            <a:endParaRPr lang="en" dirty="0">
              <a:solidFill>
                <a:schemeClr val="bg1"/>
              </a:solidFill>
              <a:latin typeface="Calibri" panose="020F0502020204030204"/>
              <a:cs typeface="Calibri"/>
            </a:endParaRPr>
          </a:p>
          <a:p>
            <a:pPr algn="ctr"/>
            <a:r>
              <a:rPr lang="en" sz="1200" dirty="0">
                <a:solidFill>
                  <a:schemeClr val="bg1"/>
                </a:solidFill>
                <a:latin typeface="Times"/>
                <a:cs typeface="Times"/>
              </a:rPr>
              <a:t>Nnotification</a:t>
            </a:r>
            <a:endParaRPr lang="en" dirty="0">
              <a:solidFill>
                <a:schemeClr val="bg1"/>
              </a:solidFill>
              <a:cs typeface="Calibri"/>
            </a:endParaRPr>
          </a:p>
        </p:txBody>
      </p:sp>
    </p:spTree>
    <p:extLst>
      <p:ext uri="{BB962C8B-B14F-4D97-AF65-F5344CB8AC3E}">
        <p14:creationId xmlns:p14="http://schemas.microsoft.com/office/powerpoint/2010/main" val="32874894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pPr algn="ctr"/>
            <a:r>
              <a:rPr lang="en-US" altLang="zh-TW" sz="2400">
                <a:latin typeface="Times"/>
                <a:ea typeface="+mj-lt"/>
                <a:cs typeface="Times"/>
              </a:rPr>
              <a:t>Industrial safety and health law</a:t>
            </a:r>
            <a:r>
              <a:rPr lang="zh-TW" sz="2400">
                <a:latin typeface="Times"/>
                <a:ea typeface="Meiryo UI"/>
                <a:cs typeface="Times"/>
              </a:rPr>
              <a:t>（selection）(</a:t>
            </a:r>
            <a:r>
              <a:rPr lang="en-US" altLang="zh-TW" sz="2400">
                <a:latin typeface="Times"/>
                <a:ea typeface="Meiryo UI"/>
                <a:cs typeface="Times"/>
              </a:rPr>
              <a:t>1</a:t>
            </a:r>
            <a:r>
              <a:rPr lang="zh-TW" sz="2400">
                <a:latin typeface="Times"/>
                <a:ea typeface="Meiryo UI"/>
                <a:cs typeface="Times"/>
              </a:rPr>
              <a:t>)</a:t>
            </a:r>
            <a:endParaRPr lang="ja-JP" altLang="en-US" sz="2400">
              <a:latin typeface="Times"/>
              <a:ea typeface="Meiryo UI"/>
              <a:cs typeface="Times"/>
            </a:endParaRPr>
          </a:p>
        </p:txBody>
      </p:sp>
      <p:sp>
        <p:nvSpPr>
          <p:cNvPr id="7" name="テキスト ボックス 6"/>
          <p:cNvSpPr txBox="1"/>
          <p:nvPr/>
        </p:nvSpPr>
        <p:spPr>
          <a:xfrm>
            <a:off x="4419600" y="6456842"/>
            <a:ext cx="4576563"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游ゴシック"/>
                <a:cs typeface="Times New Roman"/>
              </a:rPr>
              <a:t>49</a:t>
            </a:r>
            <a:r>
              <a:rPr lang="en-US" altLang="ja-JP" sz="1200" dirty="0">
                <a:latin typeface="Times New Roman"/>
                <a:ea typeface="+mn-lt"/>
                <a:cs typeface="Times New Roman"/>
              </a:rPr>
              <a:t> </a:t>
            </a:r>
            <a:r>
              <a:rPr lang="ja-JP" sz="1200" dirty="0">
                <a:latin typeface="Times New Roman"/>
                <a:ea typeface="游ゴシック"/>
                <a:cs typeface="Times New Roman"/>
              </a:rPr>
              <a:t>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altLang="ja-JP" sz="1200" dirty="0">
                <a:latin typeface="Times New Roman"/>
                <a:ea typeface="+mn-lt"/>
                <a:cs typeface="Times New Roman"/>
              </a:rPr>
              <a:t>/</a:t>
            </a:r>
            <a:r>
              <a:rPr lang="ja-JP" sz="1200" dirty="0">
                <a:latin typeface="Times New Roman"/>
                <a:ea typeface="游ゴシック"/>
                <a:cs typeface="Times New Roman"/>
              </a:rPr>
              <a:t> Page </a:t>
            </a:r>
            <a:r>
              <a:rPr lang="en-US" altLang="ja-JP" sz="1200" dirty="0" smtClean="0">
                <a:latin typeface="Times New Roman"/>
                <a:ea typeface="+mn-lt"/>
                <a:cs typeface="Times New Roman"/>
              </a:rPr>
              <a:t>108</a:t>
            </a:r>
            <a:r>
              <a:rPr lang="ja-JP" sz="1200" dirty="0">
                <a:latin typeface="Times New Roman"/>
                <a:ea typeface="游ゴシック"/>
                <a:cs typeface="Times New Roman"/>
              </a:rPr>
              <a:t> of </a:t>
            </a:r>
            <a:r>
              <a:rPr lang="en-US" altLang="ja-JP" sz="1200" dirty="0">
                <a:latin typeface="Times New Roman"/>
                <a:ea typeface="+mn-lt"/>
                <a:cs typeface="Times New Roman"/>
              </a:rPr>
              <a:t>auxiliary</a:t>
            </a:r>
            <a:r>
              <a:rPr lang="ja-JP" sz="1200" dirty="0">
                <a:latin typeface="Times New Roman"/>
                <a:ea typeface="游ゴシック"/>
                <a:cs typeface="Times New Roman"/>
              </a:rPr>
              <a:t> tex</a:t>
            </a:r>
            <a:r>
              <a:rPr lang="en-US" altLang="ja-JP" sz="1200" dirty="0">
                <a:latin typeface="Times New Roman"/>
                <a:ea typeface="游ゴシック"/>
                <a:cs typeface="Times New Roman"/>
              </a:rPr>
              <a:t>t</a:t>
            </a:r>
            <a:endParaRPr lang="ja-JP" dirty="0">
              <a:ea typeface="游ゴシック"/>
            </a:endParaRPr>
          </a:p>
        </p:txBody>
      </p:sp>
      <p:sp>
        <p:nvSpPr>
          <p:cNvPr id="6" name="コンテンツ プレースホルダー 4"/>
          <p:cNvSpPr txBox="1">
            <a:spLocks/>
          </p:cNvSpPr>
          <p:nvPr/>
        </p:nvSpPr>
        <p:spPr>
          <a:xfrm>
            <a:off x="628650" y="941778"/>
            <a:ext cx="8022560" cy="5240004"/>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None/>
            </a:pPr>
            <a:r>
              <a:rPr lang="en-US" altLang="ja-JP" sz="1600">
                <a:latin typeface="Times"/>
                <a:ea typeface="+mn-lt"/>
                <a:cs typeface="+mn-lt"/>
              </a:rPr>
              <a:t>Chapter </a:t>
            </a:r>
            <a:r>
              <a:rPr lang="en-US" sz="1600">
                <a:latin typeface="Times"/>
                <a:ea typeface="+mn-lt"/>
                <a:cs typeface="+mn-lt"/>
              </a:rPr>
              <a:t>1</a:t>
            </a:r>
            <a:r>
              <a:rPr lang="en-US" altLang="ja-JP" sz="1600">
                <a:latin typeface="Times"/>
                <a:ea typeface="+mn-lt"/>
                <a:cs typeface="+mn-lt"/>
              </a:rPr>
              <a:t> General rules</a:t>
            </a:r>
            <a:r>
              <a:rPr lang="ja-JP" altLang="en-US" sz="1600">
                <a:latin typeface="Times"/>
                <a:ea typeface="+mn-lt"/>
                <a:cs typeface="+mn-lt"/>
              </a:rPr>
              <a:t> </a:t>
            </a:r>
            <a:endParaRPr lang="en-US">
              <a:latin typeface="Times"/>
              <a:cs typeface="Times"/>
            </a:endParaRPr>
          </a:p>
          <a:p>
            <a:pPr>
              <a:buNone/>
            </a:pPr>
            <a:r>
              <a:rPr lang="en-US" altLang="ja-JP" sz="1600">
                <a:latin typeface="Times"/>
                <a:ea typeface="+mn-lt"/>
                <a:cs typeface="+mn-lt"/>
              </a:rPr>
              <a:t> </a:t>
            </a:r>
            <a:r>
              <a:rPr lang="ja-JP" altLang="en-US" sz="1600">
                <a:latin typeface="Times"/>
                <a:ea typeface="+mn-lt"/>
                <a:cs typeface="+mn-lt"/>
              </a:rPr>
              <a:t> </a:t>
            </a:r>
            <a:endParaRPr lang="ja-JP">
              <a:latin typeface="Times"/>
              <a:cs typeface="Times"/>
            </a:endParaRPr>
          </a:p>
          <a:p>
            <a:pPr>
              <a:buNone/>
            </a:pPr>
            <a:r>
              <a:rPr lang="en-US" altLang="ja-JP" sz="1600">
                <a:latin typeface="Times"/>
                <a:ea typeface="+mn-lt"/>
                <a:cs typeface="+mn-lt"/>
              </a:rPr>
              <a:t>Article </a:t>
            </a:r>
            <a:r>
              <a:rPr lang="en-US" sz="1600">
                <a:latin typeface="Times"/>
                <a:ea typeface="+mn-lt"/>
                <a:cs typeface="+mn-lt"/>
              </a:rPr>
              <a:t>3</a:t>
            </a:r>
            <a:r>
              <a:rPr lang="en-US" altLang="ja-JP" sz="1600">
                <a:latin typeface="Times"/>
                <a:ea typeface="+mn-lt"/>
                <a:cs typeface="+mn-lt"/>
              </a:rPr>
              <a:t> &lt;Responsibilities of businesses, etc&gt;</a:t>
            </a:r>
            <a:r>
              <a:rPr lang="ja-JP" altLang="en-US" sz="1600">
                <a:latin typeface="Times"/>
                <a:ea typeface="+mn-lt"/>
                <a:cs typeface="+mn-lt"/>
              </a:rPr>
              <a:t> </a:t>
            </a:r>
            <a:endParaRPr lang="ja-JP">
              <a:latin typeface="Times"/>
              <a:cs typeface="Times"/>
            </a:endParaRPr>
          </a:p>
          <a:p>
            <a:pPr>
              <a:buNone/>
            </a:pPr>
            <a:r>
              <a:rPr lang="en-US" altLang="ja-JP" sz="1600">
                <a:latin typeface="Times"/>
                <a:ea typeface="+mn-lt"/>
                <a:cs typeface="+mn-lt"/>
              </a:rPr>
              <a:t>    Businesses need not only simply preserve minimum standards for prevention of occupational accidents stipulated by this law but ensure the safety and health of workers in workplace by creating comfortable working environments and improving working conditions.</a:t>
            </a:r>
            <a:r>
              <a:rPr lang="ja-JP" altLang="en-US" sz="1600">
                <a:latin typeface="Times"/>
                <a:ea typeface="+mn-lt"/>
                <a:cs typeface="+mn-lt"/>
              </a:rPr>
              <a:t> </a:t>
            </a:r>
            <a:endParaRPr lang="ja-JP">
              <a:latin typeface="Times"/>
              <a:cs typeface="Times"/>
            </a:endParaRPr>
          </a:p>
          <a:p>
            <a:pPr>
              <a:buNone/>
            </a:pPr>
            <a:r>
              <a:rPr lang="en-US" altLang="ja-JP" sz="1600">
                <a:latin typeface="Times"/>
                <a:ea typeface="+mn-lt"/>
                <a:cs typeface="+mn-lt"/>
              </a:rPr>
              <a:t>     And businesses need to cooperate the policy preventing occupational accidents enforcing by government.</a:t>
            </a:r>
            <a:r>
              <a:rPr lang="ja-JP" altLang="en-US" sz="1600">
                <a:latin typeface="Times"/>
                <a:ea typeface="+mn-lt"/>
                <a:cs typeface="+mn-lt"/>
              </a:rPr>
              <a:t> </a:t>
            </a:r>
            <a:endParaRPr lang="ja-JP">
              <a:latin typeface="Times"/>
              <a:cs typeface="Times"/>
            </a:endParaRPr>
          </a:p>
          <a:p>
            <a:pPr>
              <a:buNone/>
            </a:pPr>
            <a:r>
              <a:rPr lang="en-US" sz="1600">
                <a:latin typeface="Times"/>
                <a:ea typeface="+mn-lt"/>
                <a:cs typeface="+mn-lt"/>
              </a:rPr>
              <a:t>2 </a:t>
            </a:r>
            <a:r>
              <a:rPr lang="en-US" altLang="ja-JP" sz="1600">
                <a:latin typeface="Times"/>
                <a:ea typeface="+mn-lt"/>
                <a:cs typeface="+mn-lt"/>
              </a:rPr>
              <a:t> The person who designs machines and other equipment and manufactures or imports and the person who manufactures raw material or imports or builds or designs a building, regarding designing, manufacturing, importing or constructing these items, make efforts to prevent occupational accidents caused by the use of these materials.</a:t>
            </a:r>
            <a:r>
              <a:rPr lang="ja-JP" altLang="en-US" sz="1600">
                <a:latin typeface="Times"/>
                <a:ea typeface="+mn-lt"/>
                <a:cs typeface="+mn-lt"/>
              </a:rPr>
              <a:t> </a:t>
            </a:r>
            <a:endParaRPr lang="ja-JP">
              <a:latin typeface="Times"/>
              <a:cs typeface="Times"/>
            </a:endParaRPr>
          </a:p>
          <a:p>
            <a:pPr>
              <a:buNone/>
            </a:pPr>
            <a:r>
              <a:rPr lang="en-US" sz="1600">
                <a:latin typeface="Times"/>
                <a:ea typeface="+mn-lt"/>
                <a:cs typeface="+mn-lt"/>
              </a:rPr>
              <a:t>3</a:t>
            </a:r>
            <a:r>
              <a:rPr lang="en-US" altLang="ja-JP" sz="1600">
                <a:latin typeface="Times"/>
                <a:ea typeface="+mn-lt"/>
                <a:cs typeface="+mn-lt"/>
              </a:rPr>
              <a:t>  The person who undertake works such as contractors for construction needs to care not impair conditions for safety and sanitary work in construction method and construction period, etc.</a:t>
            </a:r>
            <a:r>
              <a:rPr lang="ja-JP" altLang="en-US" sz="1600">
                <a:latin typeface="Times"/>
                <a:ea typeface="+mn-lt"/>
                <a:cs typeface="+mn-lt"/>
              </a:rPr>
              <a:t> </a:t>
            </a:r>
            <a:endParaRPr lang="ja-JP">
              <a:latin typeface="Times"/>
              <a:cs typeface="Times"/>
            </a:endParaRPr>
          </a:p>
          <a:p>
            <a:pPr>
              <a:buNone/>
            </a:pPr>
            <a:r>
              <a:rPr lang="en-US" altLang="ja-JP" sz="1600">
                <a:latin typeface="Times"/>
                <a:ea typeface="+mn-lt"/>
                <a:cs typeface="+mn-lt"/>
              </a:rPr>
              <a:t> </a:t>
            </a:r>
            <a:r>
              <a:rPr lang="ja-JP" altLang="en-US" sz="1600">
                <a:latin typeface="Times"/>
                <a:ea typeface="+mn-lt"/>
                <a:cs typeface="+mn-lt"/>
              </a:rPr>
              <a:t> </a:t>
            </a:r>
            <a:endParaRPr lang="ja-JP">
              <a:latin typeface="Times"/>
              <a:cs typeface="Times"/>
            </a:endParaRPr>
          </a:p>
          <a:p>
            <a:pPr marL="0" indent="0">
              <a:lnSpc>
                <a:spcPct val="100000"/>
              </a:lnSpc>
              <a:spcBef>
                <a:spcPts val="0"/>
              </a:spcBef>
              <a:buNone/>
            </a:pPr>
            <a:r>
              <a:rPr lang="en-US" altLang="ja-JP" sz="1600">
                <a:latin typeface="Times"/>
                <a:ea typeface="+mn-lt"/>
                <a:cs typeface="+mn-lt"/>
              </a:rPr>
              <a:t>Article </a:t>
            </a:r>
            <a:r>
              <a:rPr lang="en-US" sz="1600">
                <a:latin typeface="Times"/>
                <a:ea typeface="+mn-lt"/>
                <a:cs typeface="+mn-lt"/>
              </a:rPr>
              <a:t>4</a:t>
            </a:r>
            <a:r>
              <a:rPr lang="en-US" altLang="ja-JP" sz="1600">
                <a:latin typeface="Times"/>
                <a:ea typeface="+mn-lt"/>
                <a:cs typeface="+mn-lt"/>
              </a:rPr>
              <a:t> workers make efforts to follow the necessity for preventing occupational accident and cooperate with measures to prevent occupational accidents implemented by businesses and other related persons</a:t>
            </a:r>
            <a:r>
              <a:rPr lang="ja-JP" sz="1600">
                <a:latin typeface="Times"/>
                <a:ea typeface="+mn-lt"/>
                <a:cs typeface="+mn-lt"/>
              </a:rPr>
              <a:t>  </a:t>
            </a:r>
            <a:endParaRPr lang="ja-JP">
              <a:latin typeface="Times"/>
              <a:cs typeface="Times"/>
            </a:endParaRPr>
          </a:p>
        </p:txBody>
      </p:sp>
    </p:spTree>
    <p:extLst>
      <p:ext uri="{BB962C8B-B14F-4D97-AF65-F5344CB8AC3E}">
        <p14:creationId xmlns:p14="http://schemas.microsoft.com/office/powerpoint/2010/main" val="228891435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pPr algn="ctr"/>
            <a:r>
              <a:rPr lang="en-US" sz="2400">
                <a:latin typeface="Times"/>
                <a:ea typeface="+mj-lt"/>
                <a:cs typeface="Times"/>
              </a:rPr>
              <a:t>Industrial safety and health law</a:t>
            </a:r>
            <a:r>
              <a:rPr lang="zh-TW" sz="2400">
                <a:latin typeface="Times"/>
                <a:ea typeface="Meiryo UI" panose="020B0604030504040204" pitchFamily="50" charset="-128"/>
                <a:cs typeface="Times"/>
              </a:rPr>
              <a:t>（</a:t>
            </a:r>
            <a:r>
              <a:rPr lang="en-US" altLang="zh-TW" sz="2400">
                <a:latin typeface="Times"/>
                <a:ea typeface="Meiryo UI" panose="020B0604030504040204" pitchFamily="50" charset="-128"/>
                <a:cs typeface="Times"/>
              </a:rPr>
              <a:t>selection</a:t>
            </a:r>
            <a:r>
              <a:rPr lang="zh-TW" sz="2400">
                <a:latin typeface="Times"/>
                <a:ea typeface="Meiryo UI" panose="020B0604030504040204" pitchFamily="50" charset="-128"/>
                <a:cs typeface="Times"/>
              </a:rPr>
              <a:t>）</a:t>
            </a:r>
            <a:r>
              <a:rPr lang="en-US" altLang="zh-TW" sz="2400">
                <a:latin typeface="Times"/>
                <a:ea typeface="Meiryo UI" panose="020B0604030504040204" pitchFamily="50" charset="-128"/>
                <a:cs typeface="Times"/>
              </a:rPr>
              <a:t>(</a:t>
            </a:r>
            <a:r>
              <a:rPr lang="en-US" altLang="zh-TW" sz="2400">
                <a:latin typeface="Times"/>
                <a:ea typeface="+mj-lt"/>
                <a:cs typeface="Times"/>
              </a:rPr>
              <a:t>2</a:t>
            </a:r>
            <a:r>
              <a:rPr lang="en-US" altLang="zh-TW" sz="2400">
                <a:latin typeface="Times"/>
                <a:ea typeface="Meiryo UI" panose="020B0604030504040204" pitchFamily="50" charset="-128"/>
                <a:cs typeface="Times"/>
              </a:rPr>
              <a:t>)</a:t>
            </a:r>
            <a:endParaRPr lang="zh-TW" altLang="en-US" sz="2400">
              <a:latin typeface="Calibri Light" panose="020F0302020204030204"/>
              <a:ea typeface="Meiryo UI" panose="020B0604030504040204" pitchFamily="50" charset="-128"/>
              <a:cs typeface="Calibri Light" panose="020F0302020204030204"/>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游ゴシック"/>
                <a:cs typeface="Times New Roman"/>
              </a:rPr>
              <a:t>54</a:t>
            </a:r>
            <a:r>
              <a:rPr lang="en-US" altLang="ja-JP" sz="1200" dirty="0">
                <a:latin typeface="Times New Roman"/>
                <a:ea typeface="+mn-lt"/>
                <a:cs typeface="Times New Roman"/>
              </a:rPr>
              <a:t> </a:t>
            </a:r>
            <a:r>
              <a:rPr lang="ja-JP" sz="1200" dirty="0">
                <a:latin typeface="Times New Roman"/>
                <a:ea typeface="游ゴシック"/>
                <a:cs typeface="Times New Roman"/>
              </a:rPr>
              <a:t>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altLang="ja-JP" sz="1200" dirty="0">
                <a:latin typeface="Times New Roman"/>
                <a:ea typeface="+mn-lt"/>
                <a:cs typeface="Times New Roman"/>
              </a:rPr>
              <a:t>/</a:t>
            </a:r>
            <a:r>
              <a:rPr lang="ja-JP" sz="1200" dirty="0">
                <a:latin typeface="Times New Roman"/>
                <a:ea typeface="游ゴシック"/>
                <a:cs typeface="Times New Roman"/>
              </a:rPr>
              <a:t> Page </a:t>
            </a:r>
            <a:r>
              <a:rPr lang="en-US" altLang="ja-JP" sz="1200" dirty="0" smtClean="0">
                <a:latin typeface="Times New Roman"/>
                <a:ea typeface="+mn-lt"/>
                <a:cs typeface="Times New Roman"/>
              </a:rPr>
              <a:t>108</a:t>
            </a:r>
            <a:r>
              <a:rPr lang="ja-JP" sz="1200" dirty="0">
                <a:latin typeface="Times New Roman"/>
                <a:ea typeface="游ゴシック"/>
                <a:cs typeface="Times New Roman"/>
              </a:rPr>
              <a:t> of </a:t>
            </a:r>
            <a:r>
              <a:rPr lang="en-US" altLang="ja-JP" sz="1200" dirty="0">
                <a:latin typeface="Times New Roman"/>
                <a:ea typeface="+mn-lt"/>
                <a:cs typeface="Times New Roman"/>
              </a:rPr>
              <a:t>auxiliary</a:t>
            </a:r>
            <a:r>
              <a:rPr lang="ja-JP" sz="1200" dirty="0">
                <a:latin typeface="Times New Roman"/>
                <a:ea typeface="游ゴシック"/>
                <a:cs typeface="Times New Roman"/>
              </a:rPr>
              <a:t> tex</a:t>
            </a:r>
            <a:r>
              <a:rPr lang="en-US" altLang="ja-JP" sz="1200" dirty="0">
                <a:latin typeface="Times New Roman"/>
                <a:ea typeface="+mn-lt"/>
                <a:cs typeface="Times New Roman"/>
              </a:rPr>
              <a:t>t</a:t>
            </a:r>
            <a:endParaRPr lang="ja-JP" sz="1200" dirty="0">
              <a:ea typeface="+mn-lt"/>
              <a:cs typeface="+mn-lt"/>
            </a:endParaRPr>
          </a:p>
        </p:txBody>
      </p:sp>
      <p:sp>
        <p:nvSpPr>
          <p:cNvPr id="6" name="コンテンツ プレースホルダー 4"/>
          <p:cNvSpPr txBox="1">
            <a:spLocks/>
          </p:cNvSpPr>
          <p:nvPr/>
        </p:nvSpPr>
        <p:spPr>
          <a:xfrm>
            <a:off x="614363" y="921368"/>
            <a:ext cx="8034806" cy="3238893"/>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sz="1400">
                <a:latin typeface="Times"/>
                <a:ea typeface="+mn-lt"/>
                <a:cs typeface="+mn-lt"/>
              </a:rPr>
              <a:t>Chapter 5 Regulations on machines, </a:t>
            </a:r>
            <a:r>
              <a:rPr lang="en-US" sz="1400" err="1">
                <a:latin typeface="Times"/>
                <a:ea typeface="+mn-lt"/>
                <a:cs typeface="+mn-lt"/>
              </a:rPr>
              <a:t>etc</a:t>
            </a:r>
            <a:r>
              <a:rPr lang="en-US" sz="1400">
                <a:latin typeface="Times"/>
                <a:ea typeface="+mn-lt"/>
                <a:cs typeface="+mn-lt"/>
              </a:rPr>
              <a:t> and deleterious material</a:t>
            </a:r>
            <a:endParaRPr lang="ja-JP" altLang="en-US" sz="1400">
              <a:latin typeface="Times"/>
              <a:ea typeface="+mn-lt"/>
              <a:cs typeface="+mn-lt"/>
            </a:endParaRPr>
          </a:p>
          <a:p>
            <a:pPr marL="0" indent="0">
              <a:lnSpc>
                <a:spcPct val="100000"/>
              </a:lnSpc>
              <a:spcBef>
                <a:spcPts val="0"/>
              </a:spcBef>
              <a:buNone/>
            </a:pPr>
            <a:r>
              <a:rPr lang="en-US" altLang="ja-JP" sz="1400">
                <a:latin typeface="Times"/>
                <a:ea typeface="+mn-lt"/>
                <a:cs typeface="+mn-lt"/>
              </a:rPr>
              <a:t>Article 45 &lt;Periodical self-inspection&gt;</a:t>
            </a:r>
            <a:r>
              <a:rPr lang="ja-JP" altLang="en-US" sz="1400">
                <a:latin typeface="Times"/>
                <a:ea typeface="+mn-lt"/>
                <a:cs typeface="+mn-lt"/>
              </a:rPr>
              <a:t> </a:t>
            </a:r>
            <a:endParaRPr lang="ja-JP" sz="2400">
              <a:latin typeface="Times"/>
              <a:ea typeface="游ゴシック"/>
              <a:cs typeface="Times"/>
            </a:endParaRPr>
          </a:p>
          <a:p>
            <a:pPr marL="0" indent="0">
              <a:lnSpc>
                <a:spcPct val="100000"/>
              </a:lnSpc>
              <a:spcBef>
                <a:spcPts val="0"/>
              </a:spcBef>
              <a:buNone/>
            </a:pPr>
            <a:r>
              <a:rPr lang="en-US" altLang="ja-JP" sz="1400">
                <a:latin typeface="Times"/>
                <a:ea typeface="+mn-lt"/>
                <a:cs typeface="+mn-lt"/>
              </a:rPr>
              <a:t>According to the Ordinance of the Ministry of Health, Labor and Welfare, businesses regularly need to check self-inspection of boiler and other machines that specified by government ordinance and compiles the result.</a:t>
            </a:r>
            <a:endParaRPr lang="ja-JP" sz="2400">
              <a:latin typeface="Times"/>
              <a:ea typeface="游ゴシック"/>
              <a:cs typeface="Times"/>
            </a:endParaRPr>
          </a:p>
          <a:p>
            <a:pPr marL="0" indent="0">
              <a:buNone/>
            </a:pPr>
            <a:r>
              <a:rPr lang="en-US" sz="1400">
                <a:latin typeface="Times"/>
                <a:ea typeface="+mn-lt"/>
                <a:cs typeface="+mn-lt"/>
              </a:rPr>
              <a:t>2</a:t>
            </a:r>
            <a:r>
              <a:rPr lang="en-US" altLang="ja-JP" sz="1400">
                <a:latin typeface="Times"/>
                <a:ea typeface="+mn-lt"/>
                <a:cs typeface="+mn-lt"/>
              </a:rPr>
              <a:t> When businesses conduct the self-inspection which is specified government ordinance about the preceding paragraph of machines, </a:t>
            </a:r>
            <a:r>
              <a:rPr lang="en-US" altLang="ja-JP" sz="1400" err="1">
                <a:latin typeface="Times"/>
                <a:ea typeface="+mn-lt"/>
                <a:cs typeface="+mn-lt"/>
              </a:rPr>
              <a:t>etc</a:t>
            </a:r>
            <a:r>
              <a:rPr lang="en-US" altLang="ja-JP" sz="1400">
                <a:latin typeface="Times"/>
                <a:ea typeface="+mn-lt"/>
                <a:cs typeface="+mn-lt"/>
              </a:rPr>
              <a:t> by the ordinance of the ministry of Health, Labor and Welfare, it is needed to enforce by workers who use them and have the qualifications specified by the ordinance of the ministry of Health, Labor and Welfare or who are received registration specified in article 54-3 paragraph </a:t>
            </a:r>
            <a:r>
              <a:rPr lang="en-US" sz="1400">
                <a:latin typeface="Times"/>
                <a:ea typeface="+mn-lt"/>
                <a:cs typeface="+mn-lt"/>
              </a:rPr>
              <a:t>1</a:t>
            </a:r>
            <a:r>
              <a:rPr lang="en-US" altLang="ja-JP" sz="1400">
                <a:latin typeface="Times"/>
                <a:ea typeface="+mn-lt"/>
                <a:cs typeface="+mn-lt"/>
              </a:rPr>
              <a:t> and conduct specific voluntary inspection of machines requested by others.</a:t>
            </a:r>
            <a:r>
              <a:rPr lang="ja-JP" altLang="en-US" sz="1400">
                <a:latin typeface="Times"/>
                <a:ea typeface="+mn-lt"/>
                <a:cs typeface="+mn-lt"/>
              </a:rPr>
              <a:t> </a:t>
            </a:r>
            <a:endParaRPr lang="ja-JP" altLang="en-US" sz="2400">
              <a:latin typeface="Times"/>
              <a:ea typeface="游ゴシック" panose="020B0400000000000000" pitchFamily="34" charset="-128"/>
              <a:cs typeface="Times"/>
            </a:endParaRPr>
          </a:p>
          <a:p>
            <a:pPr marL="0" indent="0">
              <a:buNone/>
            </a:pPr>
            <a:r>
              <a:rPr lang="en-US" altLang="ja-JP" sz="1400">
                <a:latin typeface="Times"/>
                <a:ea typeface="+mn-lt"/>
                <a:cs typeface="+mn-lt"/>
              </a:rPr>
              <a:t>3 The minister of Health, Labor and Welfare publishes the policy of self-inspection which is necessary for the appropriate and effective implementation according to regulation paragraph 1.</a:t>
            </a:r>
            <a:r>
              <a:rPr lang="ja-JP" altLang="en-US" sz="1400">
                <a:latin typeface="Times"/>
                <a:ea typeface="+mn-lt"/>
                <a:cs typeface="+mn-lt"/>
              </a:rPr>
              <a:t> </a:t>
            </a:r>
            <a:endParaRPr lang="ja-JP" altLang="en-US" sz="2400">
              <a:latin typeface="Times"/>
              <a:ea typeface="游ゴシック"/>
              <a:cs typeface="Times"/>
            </a:endParaRPr>
          </a:p>
          <a:p>
            <a:pPr marL="0" indent="0">
              <a:buNone/>
            </a:pPr>
            <a:r>
              <a:rPr lang="en-US" altLang="ja-JP" sz="1400">
                <a:latin typeface="Times"/>
                <a:ea typeface="+mn-lt"/>
                <a:cs typeface="+mn-lt"/>
              </a:rPr>
              <a:t>4 Abbreviation</a:t>
            </a:r>
            <a:r>
              <a:rPr lang="ja-JP" altLang="en-US" sz="1400">
                <a:latin typeface="Times"/>
                <a:ea typeface="+mn-lt"/>
                <a:cs typeface="+mn-lt"/>
              </a:rPr>
              <a:t> </a:t>
            </a:r>
            <a:endParaRPr lang="ja-JP" sz="2400">
              <a:latin typeface="Times"/>
              <a:ea typeface="游ゴシック"/>
              <a:cs typeface="Times"/>
            </a:endParaRPr>
          </a:p>
        </p:txBody>
      </p:sp>
      <p:pic>
        <p:nvPicPr>
          <p:cNvPr id="2" name="図 1"/>
          <p:cNvPicPr>
            <a:picLocks noChangeAspect="1"/>
          </p:cNvPicPr>
          <p:nvPr/>
        </p:nvPicPr>
        <p:blipFill>
          <a:blip r:embed="rId3"/>
          <a:stretch>
            <a:fillRect/>
          </a:stretch>
        </p:blipFill>
        <p:spPr>
          <a:xfrm>
            <a:off x="2213580" y="4631609"/>
            <a:ext cx="5111074" cy="1825233"/>
          </a:xfrm>
          <a:prstGeom prst="rect">
            <a:avLst/>
          </a:prstGeom>
        </p:spPr>
      </p:pic>
      <p:sp>
        <p:nvSpPr>
          <p:cNvPr id="8" name="コンテンツ プレースホルダー 4"/>
          <p:cNvSpPr txBox="1">
            <a:spLocks/>
          </p:cNvSpPr>
          <p:nvPr/>
        </p:nvSpPr>
        <p:spPr>
          <a:xfrm>
            <a:off x="628650" y="4163272"/>
            <a:ext cx="8022560" cy="282599"/>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gn="ctr">
              <a:lnSpc>
                <a:spcPct val="100000"/>
              </a:lnSpc>
              <a:spcBef>
                <a:spcPts val="0"/>
              </a:spcBef>
              <a:buNone/>
            </a:pPr>
            <a:r>
              <a:rPr lang="zh-TW" altLang="en-US" sz="1400">
                <a:latin typeface="Times"/>
                <a:ea typeface="Meiryo UI"/>
                <a:cs typeface="Times"/>
              </a:rPr>
              <a:t>Tbale 5-1 Related laws and regulations</a:t>
            </a:r>
          </a:p>
        </p:txBody>
      </p:sp>
      <p:graphicFrame>
        <p:nvGraphicFramePr>
          <p:cNvPr id="3" name="Table 4">
            <a:extLst>
              <a:ext uri="{FF2B5EF4-FFF2-40B4-BE49-F238E27FC236}">
                <a16:creationId xmlns="" xmlns:a16="http://schemas.microsoft.com/office/drawing/2014/main" id="{AC864D78-09AA-4993-910D-C947882A75B4}"/>
              </a:ext>
            </a:extLst>
          </p:cNvPr>
          <p:cNvGraphicFramePr>
            <a:graphicFrameLocks noGrp="1"/>
          </p:cNvGraphicFramePr>
          <p:nvPr>
            <p:extLst>
              <p:ext uri="{D42A27DB-BD31-4B8C-83A1-F6EECF244321}">
                <p14:modId xmlns:p14="http://schemas.microsoft.com/office/powerpoint/2010/main" val="1697566094"/>
              </p:ext>
            </p:extLst>
          </p:nvPr>
        </p:nvGraphicFramePr>
        <p:xfrm>
          <a:off x="953067" y="4415367"/>
          <a:ext cx="7647504" cy="2042160"/>
        </p:xfrm>
        <a:graphic>
          <a:graphicData uri="http://schemas.openxmlformats.org/drawingml/2006/table">
            <a:tbl>
              <a:tblPr firstRow="1" bandRow="1">
                <a:tableStyleId>{5C22544A-7EE6-4342-B048-85BDC9FD1C3A}</a:tableStyleId>
              </a:tblPr>
              <a:tblGrid>
                <a:gridCol w="1911876">
                  <a:extLst>
                    <a:ext uri="{9D8B030D-6E8A-4147-A177-3AD203B41FA5}">
                      <a16:colId xmlns="" xmlns:a16="http://schemas.microsoft.com/office/drawing/2014/main" val="1096340815"/>
                    </a:ext>
                  </a:extLst>
                </a:gridCol>
                <a:gridCol w="1911876">
                  <a:extLst>
                    <a:ext uri="{9D8B030D-6E8A-4147-A177-3AD203B41FA5}">
                      <a16:colId xmlns="" xmlns:a16="http://schemas.microsoft.com/office/drawing/2014/main" val="271789263"/>
                    </a:ext>
                  </a:extLst>
                </a:gridCol>
                <a:gridCol w="1911876">
                  <a:extLst>
                    <a:ext uri="{9D8B030D-6E8A-4147-A177-3AD203B41FA5}">
                      <a16:colId xmlns="" xmlns:a16="http://schemas.microsoft.com/office/drawing/2014/main" val="4292238592"/>
                    </a:ext>
                  </a:extLst>
                </a:gridCol>
                <a:gridCol w="1911876">
                  <a:extLst>
                    <a:ext uri="{9D8B030D-6E8A-4147-A177-3AD203B41FA5}">
                      <a16:colId xmlns="" xmlns:a16="http://schemas.microsoft.com/office/drawing/2014/main" val="3770847628"/>
                    </a:ext>
                  </a:extLst>
                </a:gridCol>
              </a:tblGrid>
              <a:tr h="425267">
                <a:tc>
                  <a:txBody>
                    <a:bodyPr/>
                    <a:lstStyle/>
                    <a:p>
                      <a:pPr lvl="0" algn="ctr">
                        <a:buNone/>
                      </a:pPr>
                      <a:r>
                        <a:rPr lang="en" sz="1100" b="1" i="0" u="none" strike="noStrike" noProof="0">
                          <a:solidFill>
                            <a:schemeClr val="tx1"/>
                          </a:solidFill>
                          <a:latin typeface="Times"/>
                        </a:rPr>
                        <a:t>Inspection </a:t>
                      </a:r>
                      <a:endParaRPr lang="en-US" sz="1100" b="1">
                        <a:solidFill>
                          <a:schemeClr val="tx1"/>
                        </a:solidFill>
                        <a:latin typeface="Times"/>
                      </a:endParaRPr>
                    </a:p>
                    <a:p>
                      <a:pPr lvl="0" algn="ctr">
                        <a:buNone/>
                      </a:pPr>
                      <a:r>
                        <a:rPr lang="en" sz="1100" b="1" i="0" u="none" strike="noStrike" noProof="0">
                          <a:solidFill>
                            <a:schemeClr val="tx1"/>
                          </a:solidFill>
                          <a:latin typeface="Times"/>
                        </a:rPr>
                        <a:t>classification</a:t>
                      </a:r>
                      <a:endParaRPr lang="en-US" sz="1100" b="1">
                        <a:solidFill>
                          <a:schemeClr val="tx1"/>
                        </a:solidFill>
                        <a:latin typeface="Times"/>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lgn="ctr">
                        <a:buNone/>
                      </a:pPr>
                      <a:r>
                        <a:rPr lang="en" sz="1100" b="1" i="0" u="none" strike="noStrike" noProof="0">
                          <a:solidFill>
                            <a:schemeClr val="tx1"/>
                          </a:solidFill>
                          <a:latin typeface="Times"/>
                        </a:rPr>
                        <a:t>Article</a:t>
                      </a:r>
                      <a:endParaRPr lang="en-US" sz="1100" b="1">
                        <a:solidFill>
                          <a:schemeClr val="tx1"/>
                        </a:solidFill>
                        <a:latin typeface="Times"/>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lgn="ctr">
                        <a:buNone/>
                      </a:pPr>
                      <a:r>
                        <a:rPr lang="en-US" sz="1100" b="1" i="0" u="none" strike="noStrike" noProof="0">
                          <a:solidFill>
                            <a:schemeClr val="tx1"/>
                          </a:solidFill>
                          <a:latin typeface="Times"/>
                        </a:rPr>
                        <a:t>Implementer / Qualification</a:t>
                      </a:r>
                      <a:endParaRPr lang="en-US" sz="1100" b="1">
                        <a:solidFill>
                          <a:schemeClr val="tx1"/>
                        </a:solidFill>
                        <a:latin typeface="Times"/>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r>
                        <a:rPr lang="en-US" sz="1100" b="1">
                          <a:solidFill>
                            <a:schemeClr val="tx1"/>
                          </a:solidFill>
                          <a:latin typeface="Times"/>
                        </a:rPr>
                        <a:t>Storage period of inspection check sheet</a:t>
                      </a:r>
                      <a:endParaRPr lang="en-US" sz="1100" b="1"/>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 xmlns:a16="http://schemas.microsoft.com/office/drawing/2014/main" val="3994460199"/>
                  </a:ext>
                </a:extLst>
              </a:tr>
              <a:tr h="425267">
                <a:tc>
                  <a:txBody>
                    <a:bodyPr/>
                    <a:lstStyle/>
                    <a:p>
                      <a:r>
                        <a:rPr lang="en-US" sz="1100">
                          <a:solidFill>
                            <a:schemeClr val="tx1"/>
                          </a:solidFill>
                          <a:latin typeface="Times"/>
                        </a:rPr>
                        <a:t>Operation </a:t>
                      </a:r>
                      <a:endParaRPr lang="en-US"/>
                    </a:p>
                    <a:p>
                      <a:pPr lvl="0">
                        <a:buNone/>
                      </a:pPr>
                      <a:r>
                        <a:rPr lang="en-US" sz="1100">
                          <a:solidFill>
                            <a:schemeClr val="tx1"/>
                          </a:solidFill>
                          <a:latin typeface="Times"/>
                        </a:rPr>
                        <a:t>before/after</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US" sz="1100">
                          <a:solidFill>
                            <a:schemeClr val="tx1"/>
                          </a:solidFill>
                          <a:latin typeface="Times"/>
                        </a:rPr>
                        <a:t>Safety rules</a:t>
                      </a:r>
                    </a:p>
                    <a:p>
                      <a:pPr lvl="0">
                        <a:buNone/>
                      </a:pPr>
                      <a:r>
                        <a:rPr lang="en-US" sz="1100">
                          <a:solidFill>
                            <a:schemeClr val="tx1"/>
                          </a:solidFill>
                          <a:latin typeface="Times"/>
                        </a:rPr>
                        <a:t>Article 170,171</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1100">
                          <a:solidFill>
                            <a:schemeClr val="tx1"/>
                          </a:solidFill>
                          <a:latin typeface="Times"/>
                        </a:rPr>
                        <a:t>driver</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1100">
                          <a:solidFill>
                            <a:schemeClr val="tx1"/>
                          </a:solidFill>
                          <a:latin typeface="Times"/>
                        </a:rPr>
                        <a:t>During machine is in operation</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 xmlns:a16="http://schemas.microsoft.com/office/drawing/2014/main" val="4108815626"/>
                  </a:ext>
                </a:extLst>
              </a:tr>
              <a:tr h="571912">
                <a:tc>
                  <a:txBody>
                    <a:bodyPr/>
                    <a:lstStyle/>
                    <a:p>
                      <a:r>
                        <a:rPr lang="en-US" sz="1100">
                          <a:solidFill>
                            <a:schemeClr val="tx1"/>
                          </a:solidFill>
                          <a:latin typeface="Times"/>
                        </a:rPr>
                        <a:t>Periodical </a:t>
                      </a:r>
                      <a:endParaRPr lang="en-US"/>
                    </a:p>
                    <a:p>
                      <a:pPr lvl="0">
                        <a:buNone/>
                      </a:pPr>
                      <a:r>
                        <a:rPr lang="en-US" sz="1100">
                          <a:solidFill>
                            <a:schemeClr val="tx1"/>
                          </a:solidFill>
                          <a:latin typeface="Times"/>
                        </a:rPr>
                        <a:t>self- inspection</a:t>
                      </a:r>
                    </a:p>
                    <a:p>
                      <a:pPr lvl="0">
                        <a:buNone/>
                      </a:pPr>
                      <a:r>
                        <a:rPr lang="en-US" sz="1100">
                          <a:solidFill>
                            <a:schemeClr val="tx1"/>
                          </a:solidFill>
                          <a:latin typeface="Times"/>
                        </a:rPr>
                        <a:t>(once/month)</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US" sz="1100" b="0" i="0" u="none" strike="noStrike" noProof="0">
                          <a:solidFill>
                            <a:schemeClr val="tx1"/>
                          </a:solidFill>
                          <a:latin typeface="Times"/>
                        </a:rPr>
                        <a:t>Safety rules</a:t>
                      </a:r>
                      <a:endParaRPr lang="en-US" sz="1100" b="0" i="0" u="none" strike="noStrike" noProof="0"/>
                    </a:p>
                    <a:p>
                      <a:pPr lvl="0">
                        <a:buNone/>
                      </a:pPr>
                      <a:r>
                        <a:rPr lang="en-US" sz="1100" b="0" i="0" u="none" strike="noStrike" noProof="0">
                          <a:solidFill>
                            <a:schemeClr val="tx1"/>
                          </a:solidFill>
                          <a:latin typeface="Times"/>
                        </a:rPr>
                        <a:t>Article 168,169,171</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1100">
                          <a:solidFill>
                            <a:schemeClr val="tx1"/>
                          </a:solidFill>
                          <a:latin typeface="Times"/>
                        </a:rPr>
                        <a:t>Person who is selected</a:t>
                      </a:r>
                      <a:endParaRPr lang="en-US"/>
                    </a:p>
                    <a:p>
                      <a:pPr lvl="0">
                        <a:buNone/>
                      </a:pPr>
                      <a:r>
                        <a:rPr lang="en-US" sz="1100">
                          <a:solidFill>
                            <a:schemeClr val="tx1"/>
                          </a:solidFill>
                          <a:latin typeface="Times"/>
                        </a:rPr>
                        <a:t> by the safety manager</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1100">
                          <a:solidFill>
                            <a:schemeClr val="tx1"/>
                          </a:solidFill>
                          <a:latin typeface="Times"/>
                        </a:rPr>
                        <a:t>Inspection check sheet</a:t>
                      </a:r>
                    </a:p>
                    <a:p>
                      <a:pPr lvl="0">
                        <a:buNone/>
                      </a:pPr>
                      <a:r>
                        <a:rPr lang="en-US" sz="1100">
                          <a:solidFill>
                            <a:schemeClr val="tx1"/>
                          </a:solidFill>
                          <a:latin typeface="Times"/>
                        </a:rPr>
                        <a:t>3 years</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 xmlns:a16="http://schemas.microsoft.com/office/drawing/2014/main" val="2079576654"/>
                  </a:ext>
                </a:extLst>
              </a:tr>
              <a:tr h="571912">
                <a:tc>
                  <a:txBody>
                    <a:bodyPr/>
                    <a:lstStyle/>
                    <a:p>
                      <a:pPr lvl="0">
                        <a:buNone/>
                      </a:pPr>
                      <a:r>
                        <a:rPr lang="en-US" sz="1100" b="0" i="0" u="none" strike="noStrike" noProof="0">
                          <a:solidFill>
                            <a:schemeClr val="tx1"/>
                          </a:solidFill>
                          <a:latin typeface="Times"/>
                        </a:rPr>
                        <a:t>Specified </a:t>
                      </a:r>
                      <a:endParaRPr lang="en-US" sz="1100" b="0" i="0" u="none" strike="noStrike" noProof="0"/>
                    </a:p>
                    <a:p>
                      <a:pPr lvl="0">
                        <a:buNone/>
                      </a:pPr>
                      <a:r>
                        <a:rPr lang="en-US" sz="1100" b="0" i="0" u="none" strike="noStrike" noProof="0">
                          <a:solidFill>
                            <a:schemeClr val="tx1"/>
                          </a:solidFill>
                          <a:latin typeface="Times"/>
                        </a:rPr>
                        <a:t>self- inspection</a:t>
                      </a:r>
                      <a:endParaRPr lang="en-US" sz="1100" b="0" i="0" u="none" strike="noStrike" noProof="0"/>
                    </a:p>
                    <a:p>
                      <a:pPr lvl="0">
                        <a:buNone/>
                      </a:pPr>
                      <a:r>
                        <a:rPr lang="en-US" sz="1100" b="0" i="0" u="none" strike="noStrike" noProof="0">
                          <a:solidFill>
                            <a:schemeClr val="tx1"/>
                          </a:solidFill>
                          <a:latin typeface="Times"/>
                        </a:rPr>
                        <a:t>(once/</a:t>
                      </a:r>
                      <a:r>
                        <a:rPr lang="en-US" altLang="ja-JP" sz="1100" b="0" i="0" u="none" strike="noStrike" noProof="0">
                          <a:solidFill>
                            <a:schemeClr val="tx1"/>
                          </a:solidFill>
                          <a:latin typeface="Times"/>
                        </a:rPr>
                        <a:t>year</a:t>
                      </a:r>
                      <a:r>
                        <a:rPr lang="en-US" sz="1100" b="0" i="0" u="none" strike="noStrike" noProof="0">
                          <a:solidFill>
                            <a:schemeClr val="tx1"/>
                          </a:solidFill>
                          <a:latin typeface="Times"/>
                        </a:rPr>
                        <a:t>))</a:t>
                      </a:r>
                      <a:endParaRPr lang="en-US" sz="1100"/>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US" sz="1100" b="0" i="0" u="none" strike="noStrike" noProof="0">
                          <a:solidFill>
                            <a:schemeClr val="tx1"/>
                          </a:solidFill>
                          <a:latin typeface="Times"/>
                        </a:rPr>
                        <a:t>Safety rules</a:t>
                      </a:r>
                      <a:endParaRPr lang="en-US" sz="1100" b="0" i="0" u="none" strike="noStrike" noProof="0"/>
                    </a:p>
                    <a:p>
                      <a:pPr lvl="0">
                        <a:buNone/>
                      </a:pPr>
                      <a:r>
                        <a:rPr lang="en-US" sz="1100" b="0" i="0" u="none" strike="noStrike" noProof="0">
                          <a:solidFill>
                            <a:schemeClr val="tx1"/>
                          </a:solidFill>
                          <a:latin typeface="Times"/>
                        </a:rPr>
                        <a:t>Article 167,169,</a:t>
                      </a:r>
                      <a:endParaRPr lang="en-US" sz="1100"/>
                    </a:p>
                    <a:p>
                      <a:pPr lvl="0">
                        <a:buNone/>
                      </a:pPr>
                      <a:r>
                        <a:rPr lang="en-US" sz="1100" b="0" i="0" u="none" strike="noStrike" noProof="0">
                          <a:solidFill>
                            <a:schemeClr val="tx1"/>
                          </a:solidFill>
                          <a:latin typeface="Times"/>
                        </a:rPr>
                        <a:t>            169(2),171</a:t>
                      </a:r>
                      <a:endParaRPr lang="en-US" sz="1100"/>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1100">
                          <a:solidFill>
                            <a:schemeClr val="tx1"/>
                          </a:solidFill>
                          <a:latin typeface="Times"/>
                        </a:rPr>
                        <a:t>inspector</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US" sz="1100" b="0" i="0" u="none" strike="noStrike" noProof="0">
                          <a:solidFill>
                            <a:schemeClr val="tx1"/>
                          </a:solidFill>
                          <a:latin typeface="Times"/>
                        </a:rPr>
                        <a:t>Inspection check sheet</a:t>
                      </a:r>
                      <a:endParaRPr lang="en-US" sz="1100" b="0" i="0" u="none" strike="noStrike" noProof="0"/>
                    </a:p>
                    <a:p>
                      <a:pPr lvl="0">
                        <a:buNone/>
                      </a:pPr>
                      <a:r>
                        <a:rPr lang="en-US" sz="1100" b="0" i="0" u="none" strike="noStrike" noProof="0">
                          <a:solidFill>
                            <a:schemeClr val="tx1"/>
                          </a:solidFill>
                          <a:latin typeface="Times"/>
                        </a:rPr>
                        <a:t>3 years</a:t>
                      </a:r>
                    </a:p>
                    <a:p>
                      <a:pPr lvl="0">
                        <a:buNone/>
                      </a:pPr>
                      <a:r>
                        <a:rPr lang="en-US" sz="1100" b="0" i="0" u="none" strike="noStrike" noProof="0">
                          <a:solidFill>
                            <a:schemeClr val="tx1"/>
                          </a:solidFill>
                          <a:latin typeface="Times"/>
                        </a:rPr>
                        <a:t>(posted inspected mark)</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 xmlns:a16="http://schemas.microsoft.com/office/drawing/2014/main" val="3520580849"/>
                  </a:ext>
                </a:extLst>
              </a:tr>
            </a:tbl>
          </a:graphicData>
        </a:graphic>
      </p:graphicFrame>
    </p:spTree>
    <p:extLst>
      <p:ext uri="{BB962C8B-B14F-4D97-AF65-F5344CB8AC3E}">
        <p14:creationId xmlns:p14="http://schemas.microsoft.com/office/powerpoint/2010/main" val="145933248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pPr algn="ctr"/>
            <a:r>
              <a:rPr lang="en-US" sz="2400">
                <a:latin typeface="Times"/>
                <a:ea typeface="+mj-lt"/>
                <a:cs typeface="Times"/>
              </a:rPr>
              <a:t>Industrial safety and health law</a:t>
            </a:r>
            <a:r>
              <a:rPr lang="zh-TW" sz="2400">
                <a:latin typeface="Times"/>
                <a:ea typeface="Meiryo UI" panose="020B0604030504040204" pitchFamily="50" charset="-128"/>
                <a:cs typeface="Times"/>
              </a:rPr>
              <a:t>（</a:t>
            </a:r>
            <a:r>
              <a:rPr lang="en-US" altLang="zh-TW" sz="2400">
                <a:latin typeface="Times"/>
                <a:ea typeface="Meiryo UI" panose="020B0604030504040204" pitchFamily="50" charset="-128"/>
                <a:cs typeface="Times"/>
              </a:rPr>
              <a:t>selection</a:t>
            </a:r>
            <a:r>
              <a:rPr lang="zh-TW" sz="2400">
                <a:latin typeface="Times"/>
                <a:ea typeface="Meiryo UI" panose="020B0604030504040204" pitchFamily="50" charset="-128"/>
                <a:cs typeface="Times"/>
              </a:rPr>
              <a:t>）</a:t>
            </a:r>
            <a:r>
              <a:rPr lang="en-US" altLang="zh-TW" sz="2400">
                <a:latin typeface="Times"/>
                <a:ea typeface="Meiryo UI" panose="020B0604030504040204" pitchFamily="50" charset="-128"/>
                <a:cs typeface="Times"/>
              </a:rPr>
              <a:t>(</a:t>
            </a:r>
            <a:r>
              <a:rPr lang="en-US" altLang="zh-TW" sz="2400">
                <a:latin typeface="Times"/>
                <a:ea typeface="+mj-lt"/>
                <a:cs typeface="Times"/>
              </a:rPr>
              <a:t>3</a:t>
            </a:r>
            <a:r>
              <a:rPr lang="en-US" altLang="zh-TW" sz="2400">
                <a:latin typeface="Times"/>
                <a:ea typeface="Meiryo UI" panose="020B0604030504040204" pitchFamily="50" charset="-128"/>
                <a:cs typeface="Times"/>
              </a:rPr>
              <a:t>)</a:t>
            </a:r>
            <a:endParaRPr lang="zh-TW" altLang="en-US" sz="2400">
              <a:ea typeface="+mj-lt"/>
              <a:cs typeface="+mj-lt"/>
            </a:endParaRPr>
          </a:p>
        </p:txBody>
      </p:sp>
      <p:sp>
        <p:nvSpPr>
          <p:cNvPr id="7" name="テキスト ボックス 6"/>
          <p:cNvSpPr txBox="1"/>
          <p:nvPr/>
        </p:nvSpPr>
        <p:spPr>
          <a:xfrm>
            <a:off x="4419600" y="6456842"/>
            <a:ext cx="4576563"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mn-lt"/>
                <a:cs typeface="Times New Roman"/>
              </a:rPr>
              <a:t>55 </a:t>
            </a:r>
            <a:r>
              <a:rPr lang="ja-JP" sz="1200" dirty="0">
                <a:latin typeface="Times New Roman"/>
                <a:ea typeface="游ゴシック"/>
                <a:cs typeface="Times New Roman"/>
              </a:rPr>
              <a:t>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altLang="ja-JP" sz="1200" dirty="0">
                <a:latin typeface="Times New Roman"/>
                <a:ea typeface="+mn-lt"/>
                <a:cs typeface="Times New Roman"/>
              </a:rPr>
              <a:t>/</a:t>
            </a:r>
            <a:r>
              <a:rPr lang="ja-JP" sz="1200" dirty="0">
                <a:latin typeface="Times New Roman"/>
                <a:ea typeface="游ゴシック"/>
                <a:cs typeface="Times New Roman"/>
              </a:rPr>
              <a:t> Page </a:t>
            </a:r>
            <a:r>
              <a:rPr lang="en-US" altLang="ja-JP" sz="1200" dirty="0" smtClean="0">
                <a:latin typeface="Times New Roman"/>
                <a:ea typeface="+mn-lt"/>
                <a:cs typeface="Times New Roman"/>
              </a:rPr>
              <a:t>109</a:t>
            </a:r>
            <a:r>
              <a:rPr lang="ja-JP" sz="1200" dirty="0">
                <a:latin typeface="Times New Roman"/>
                <a:ea typeface="游ゴシック"/>
                <a:cs typeface="Times New Roman"/>
              </a:rPr>
              <a:t> of </a:t>
            </a:r>
            <a:r>
              <a:rPr lang="en-US" altLang="ja-JP" sz="1200" dirty="0">
                <a:latin typeface="Times New Roman"/>
                <a:ea typeface="+mn-lt"/>
                <a:cs typeface="Times New Roman"/>
              </a:rPr>
              <a:t>auxiliary</a:t>
            </a:r>
            <a:r>
              <a:rPr lang="ja-JP" sz="1200" dirty="0">
                <a:latin typeface="Times New Roman"/>
                <a:ea typeface="游ゴシック"/>
                <a:cs typeface="Times New Roman"/>
              </a:rPr>
              <a:t> tex</a:t>
            </a:r>
            <a:r>
              <a:rPr lang="en-US" altLang="ja-JP" sz="1200" dirty="0">
                <a:latin typeface="Times New Roman"/>
                <a:ea typeface="+mn-lt"/>
                <a:cs typeface="Times New Roman"/>
              </a:rPr>
              <a:t>t</a:t>
            </a:r>
            <a:endParaRPr lang="ja-JP" altLang="en-US" sz="1200" dirty="0">
              <a:ea typeface="游ゴシック"/>
              <a:cs typeface="Calibri"/>
            </a:endParaRPr>
          </a:p>
        </p:txBody>
      </p:sp>
      <p:sp>
        <p:nvSpPr>
          <p:cNvPr id="6" name="コンテンツ プレースホルダー 4"/>
          <p:cNvSpPr txBox="1">
            <a:spLocks/>
          </p:cNvSpPr>
          <p:nvPr/>
        </p:nvSpPr>
        <p:spPr>
          <a:xfrm>
            <a:off x="628650" y="941778"/>
            <a:ext cx="8022560" cy="2684649"/>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1600">
                <a:latin typeface="Times"/>
                <a:ea typeface="+mn-lt"/>
                <a:cs typeface="Times"/>
              </a:rPr>
              <a:t>Chapter </a:t>
            </a:r>
            <a:r>
              <a:rPr lang="en-US" sz="1600">
                <a:latin typeface="Times"/>
                <a:ea typeface="+mn-lt"/>
                <a:cs typeface="Times"/>
              </a:rPr>
              <a:t>6</a:t>
            </a:r>
            <a:r>
              <a:rPr lang="en-US" altLang="ja-JP" sz="1600">
                <a:latin typeface="Times"/>
                <a:ea typeface="+mn-lt"/>
                <a:cs typeface="Times"/>
              </a:rPr>
              <a:t> The measure for workers’ employment</a:t>
            </a:r>
            <a:r>
              <a:rPr lang="ja-JP" altLang="en-US" sz="1600">
                <a:latin typeface="Times"/>
                <a:ea typeface="+mn-lt"/>
                <a:cs typeface="Times"/>
              </a:rPr>
              <a:t> </a:t>
            </a:r>
            <a:endParaRPr lang="en-US" altLang="ja-JP">
              <a:latin typeface="Times"/>
              <a:cs typeface="Times"/>
            </a:endParaRPr>
          </a:p>
          <a:p>
            <a:pPr marL="0" indent="0">
              <a:lnSpc>
                <a:spcPct val="100000"/>
              </a:lnSpc>
              <a:spcBef>
                <a:spcPts val="0"/>
              </a:spcBef>
              <a:buNone/>
            </a:pPr>
            <a:r>
              <a:rPr lang="en-US" altLang="ja-JP" sz="1600">
                <a:latin typeface="Times"/>
                <a:ea typeface="+mn-lt"/>
                <a:cs typeface="Times"/>
              </a:rPr>
              <a:t>Article </a:t>
            </a:r>
            <a:r>
              <a:rPr lang="en-US" sz="1600">
                <a:latin typeface="Times"/>
                <a:ea typeface="+mn-lt"/>
                <a:cs typeface="Times"/>
              </a:rPr>
              <a:t>61</a:t>
            </a:r>
            <a:r>
              <a:rPr lang="en-US" altLang="ja-JP" sz="1600">
                <a:latin typeface="Times"/>
                <a:ea typeface="+mn-lt"/>
                <a:cs typeface="Times"/>
              </a:rPr>
              <a:t> &lt;Working restrictions&gt;</a:t>
            </a:r>
            <a:r>
              <a:rPr lang="ja-JP" altLang="en-US" sz="1600">
                <a:latin typeface="Times"/>
                <a:ea typeface="+mn-lt"/>
                <a:cs typeface="Times"/>
              </a:rPr>
              <a:t> </a:t>
            </a:r>
            <a:endParaRPr lang="ja-JP">
              <a:latin typeface="Times"/>
              <a:cs typeface="Times"/>
            </a:endParaRPr>
          </a:p>
          <a:p>
            <a:pPr marL="0" indent="0">
              <a:lnSpc>
                <a:spcPct val="100000"/>
              </a:lnSpc>
              <a:spcBef>
                <a:spcPts val="0"/>
              </a:spcBef>
              <a:buNone/>
            </a:pPr>
            <a:r>
              <a:rPr lang="en-US" altLang="ja-JP" sz="1600">
                <a:latin typeface="Times"/>
                <a:ea typeface="+mn-lt"/>
                <a:cs typeface="Times"/>
              </a:rPr>
              <a:t>In crane and other operations specified government ordinance, businesses must not let the person engage in the relevant operations without obtained a license for them by prefectural labor director, completed skill-training related them by person who is registered by it and having certification specified by the ordinance of the ministry of Health, Labor and Welfare.</a:t>
            </a:r>
            <a:endParaRPr lang="ja-JP" sz="1600">
              <a:latin typeface="Times"/>
              <a:cs typeface="Times"/>
            </a:endParaRPr>
          </a:p>
          <a:p>
            <a:pPr marL="0" indent="0">
              <a:lnSpc>
                <a:spcPct val="100000"/>
              </a:lnSpc>
              <a:spcBef>
                <a:spcPts val="0"/>
              </a:spcBef>
              <a:buNone/>
            </a:pPr>
            <a:r>
              <a:rPr lang="en-US" sz="1600">
                <a:latin typeface="Times"/>
                <a:ea typeface="+mn-lt"/>
                <a:cs typeface="Times"/>
              </a:rPr>
              <a:t>2</a:t>
            </a:r>
            <a:r>
              <a:rPr lang="en-US" altLang="ja-JP" sz="1600">
                <a:latin typeface="Times"/>
                <a:ea typeface="+mn-lt"/>
                <a:cs typeface="Times"/>
              </a:rPr>
              <a:t> No one excepting person who can engage in the relevant operations according to the regulation preceding paragraph can conduct this operation.</a:t>
            </a:r>
            <a:r>
              <a:rPr lang="ja-JP" altLang="en-US" sz="1600">
                <a:latin typeface="Times"/>
                <a:ea typeface="+mn-lt"/>
                <a:cs typeface="Times"/>
              </a:rPr>
              <a:t> </a:t>
            </a:r>
            <a:endParaRPr lang="ja-JP">
              <a:latin typeface="Times"/>
              <a:cs typeface="Times"/>
            </a:endParaRPr>
          </a:p>
          <a:p>
            <a:pPr marL="0" indent="0">
              <a:lnSpc>
                <a:spcPct val="100000"/>
              </a:lnSpc>
              <a:spcBef>
                <a:spcPts val="0"/>
              </a:spcBef>
              <a:buNone/>
            </a:pPr>
            <a:r>
              <a:rPr lang="en-US" sz="1600">
                <a:latin typeface="Times"/>
                <a:ea typeface="+mn-lt"/>
                <a:cs typeface="Times"/>
              </a:rPr>
              <a:t>3</a:t>
            </a:r>
            <a:r>
              <a:rPr lang="en-US" altLang="ja-JP" sz="1600">
                <a:latin typeface="Times"/>
                <a:ea typeface="+mn-lt"/>
                <a:cs typeface="Times"/>
              </a:rPr>
              <a:t> Person who can engage in the relevant operations according to the regulation</a:t>
            </a:r>
            <a:r>
              <a:rPr lang="en-US" sz="1600">
                <a:latin typeface="Times"/>
                <a:ea typeface="+mn-lt"/>
                <a:cs typeface="Times"/>
              </a:rPr>
              <a:t> </a:t>
            </a:r>
            <a:r>
              <a:rPr lang="en-US" altLang="ja-JP" sz="1600">
                <a:latin typeface="Times"/>
                <a:ea typeface="+mn-lt"/>
                <a:cs typeface="Times"/>
              </a:rPr>
              <a:t>paragraph </a:t>
            </a:r>
            <a:r>
              <a:rPr lang="en-US" sz="1600">
                <a:latin typeface="Times"/>
                <a:ea typeface="+mn-lt"/>
                <a:cs typeface="Times"/>
              </a:rPr>
              <a:t>1</a:t>
            </a:r>
            <a:r>
              <a:rPr lang="en-US" altLang="ja-JP" sz="1600">
                <a:latin typeface="Times"/>
                <a:ea typeface="+mn-lt"/>
                <a:cs typeface="Times"/>
              </a:rPr>
              <a:t> need to carry the license or certification for operations.</a:t>
            </a:r>
            <a:r>
              <a:rPr lang="ja-JP" altLang="en-US" sz="1600">
                <a:latin typeface="Times"/>
                <a:ea typeface="+mn-lt"/>
                <a:cs typeface="Times"/>
              </a:rPr>
              <a:t> </a:t>
            </a:r>
            <a:endParaRPr lang="ja-JP">
              <a:latin typeface="Times"/>
              <a:cs typeface="Times"/>
            </a:endParaRPr>
          </a:p>
          <a:p>
            <a:pPr marL="0" indent="0">
              <a:lnSpc>
                <a:spcPct val="100000"/>
              </a:lnSpc>
              <a:spcBef>
                <a:spcPts val="0"/>
              </a:spcBef>
              <a:buNone/>
            </a:pPr>
            <a:r>
              <a:rPr lang="en-US" sz="1600">
                <a:latin typeface="Times"/>
                <a:ea typeface="+mn-lt"/>
                <a:cs typeface="Times"/>
              </a:rPr>
              <a:t>4</a:t>
            </a:r>
            <a:r>
              <a:rPr lang="en-US" altLang="ja-JP" sz="1600">
                <a:latin typeface="Times"/>
                <a:ea typeface="+mn-lt"/>
                <a:cs typeface="Times"/>
              </a:rPr>
              <a:t> Abbreviation.</a:t>
            </a:r>
            <a:endParaRPr lang="ja-JP" sz="1600">
              <a:latin typeface="Times"/>
              <a:cs typeface="Times"/>
            </a:endParaRPr>
          </a:p>
        </p:txBody>
      </p:sp>
      <p:sp>
        <p:nvSpPr>
          <p:cNvPr id="8" name="コンテンツ プレースホルダー 4"/>
          <p:cNvSpPr txBox="1">
            <a:spLocks/>
          </p:cNvSpPr>
          <p:nvPr/>
        </p:nvSpPr>
        <p:spPr>
          <a:xfrm>
            <a:off x="396537" y="3685589"/>
            <a:ext cx="4487509" cy="270816"/>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gn="ctr">
              <a:lnSpc>
                <a:spcPct val="100000"/>
              </a:lnSpc>
              <a:spcBef>
                <a:spcPts val="0"/>
              </a:spcBef>
              <a:buNone/>
            </a:pPr>
            <a:r>
              <a:rPr lang="ja-JP" altLang="en-US" sz="1400">
                <a:latin typeface="Times"/>
                <a:ea typeface="Meiryo UI"/>
                <a:cs typeface="Times"/>
              </a:rPr>
              <a:t>The necessity certification for driving machines</a:t>
            </a:r>
            <a:endParaRPr lang="ja-JP" sz="1400">
              <a:latin typeface="Times"/>
              <a:ea typeface="Meiryo UI"/>
              <a:cs typeface="Times"/>
            </a:endParaRPr>
          </a:p>
        </p:txBody>
      </p:sp>
      <p:sp>
        <p:nvSpPr>
          <p:cNvPr id="9" name="コンテンツ プレースホルダー 4">
            <a:extLst>
              <a:ext uri="{FF2B5EF4-FFF2-40B4-BE49-F238E27FC236}">
                <a16:creationId xmlns="" xmlns:a16="http://schemas.microsoft.com/office/drawing/2014/main" id="{3E549C33-D9D3-4A9D-90CD-BB39ACE90EAA}"/>
              </a:ext>
            </a:extLst>
          </p:cNvPr>
          <p:cNvSpPr txBox="1">
            <a:spLocks/>
          </p:cNvSpPr>
          <p:nvPr/>
        </p:nvSpPr>
        <p:spPr>
          <a:xfrm>
            <a:off x="4944969" y="3720940"/>
            <a:ext cx="3780499" cy="200115"/>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gn="ctr">
              <a:lnSpc>
                <a:spcPct val="100000"/>
              </a:lnSpc>
              <a:spcBef>
                <a:spcPts val="0"/>
              </a:spcBef>
              <a:buNone/>
            </a:pPr>
            <a:r>
              <a:rPr lang="ja-JP" sz="1400">
                <a:latin typeface="Times"/>
                <a:ea typeface="Meiryo UI"/>
                <a:cs typeface="Times"/>
              </a:rPr>
              <a:t>The necessity certification for operator</a:t>
            </a:r>
            <a:endParaRPr lang="ja-JP" altLang="en-US" sz="1400">
              <a:latin typeface="Times"/>
              <a:ea typeface="Meiryo UI"/>
              <a:cs typeface="Times"/>
            </a:endParaRPr>
          </a:p>
        </p:txBody>
      </p:sp>
      <p:pic>
        <p:nvPicPr>
          <p:cNvPr id="10" name="Picture 10">
            <a:extLst>
              <a:ext uri="{FF2B5EF4-FFF2-40B4-BE49-F238E27FC236}">
                <a16:creationId xmlns="" xmlns:a16="http://schemas.microsoft.com/office/drawing/2014/main" id="{99864F72-CAE1-48BB-83FF-BE3276450CDB}"/>
              </a:ext>
            </a:extLst>
          </p:cNvPr>
          <p:cNvPicPr>
            <a:picLocks noChangeAspect="1"/>
          </p:cNvPicPr>
          <p:nvPr/>
        </p:nvPicPr>
        <p:blipFill>
          <a:blip r:embed="rId3"/>
          <a:stretch>
            <a:fillRect/>
          </a:stretch>
        </p:blipFill>
        <p:spPr>
          <a:xfrm>
            <a:off x="638070" y="3909802"/>
            <a:ext cx="4200210" cy="2542758"/>
          </a:xfrm>
          <a:prstGeom prst="rect">
            <a:avLst/>
          </a:prstGeom>
        </p:spPr>
      </p:pic>
      <p:pic>
        <p:nvPicPr>
          <p:cNvPr id="11" name="Picture 11">
            <a:extLst>
              <a:ext uri="{FF2B5EF4-FFF2-40B4-BE49-F238E27FC236}">
                <a16:creationId xmlns="" xmlns:a16="http://schemas.microsoft.com/office/drawing/2014/main" id="{413174F9-79AF-4FA8-B40B-614991DBA97E}"/>
              </a:ext>
            </a:extLst>
          </p:cNvPr>
          <p:cNvPicPr>
            <a:picLocks noChangeAspect="1"/>
          </p:cNvPicPr>
          <p:nvPr/>
        </p:nvPicPr>
        <p:blipFill>
          <a:blip r:embed="rId4"/>
          <a:stretch>
            <a:fillRect/>
          </a:stretch>
        </p:blipFill>
        <p:spPr>
          <a:xfrm>
            <a:off x="4958861" y="4080572"/>
            <a:ext cx="4099727" cy="1334549"/>
          </a:xfrm>
          <a:prstGeom prst="rect">
            <a:avLst/>
          </a:prstGeom>
        </p:spPr>
      </p:pic>
    </p:spTree>
    <p:extLst>
      <p:ext uri="{BB962C8B-B14F-4D97-AF65-F5344CB8AC3E}">
        <p14:creationId xmlns:p14="http://schemas.microsoft.com/office/powerpoint/2010/main" val="304265147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fontScale="90000"/>
          </a:bodyPr>
          <a:lstStyle/>
          <a:p>
            <a:pPr algn="ctr"/>
            <a:r>
              <a:rPr lang="en-US" sz="2400">
                <a:latin typeface="Times"/>
                <a:ea typeface="+mj-lt"/>
                <a:cs typeface="Times"/>
              </a:rPr>
              <a:t>Industrial Safety and Health Law Enforcement Ordinance</a:t>
            </a:r>
            <a:r>
              <a:rPr lang="zh-TW" sz="2400">
                <a:latin typeface="Times"/>
                <a:ea typeface="+mj-lt"/>
                <a:cs typeface="Times"/>
              </a:rPr>
              <a:t>（</a:t>
            </a:r>
            <a:r>
              <a:rPr lang="en-US" altLang="zh-TW" sz="2400">
                <a:latin typeface="Times"/>
                <a:ea typeface="+mj-lt"/>
                <a:cs typeface="Times"/>
              </a:rPr>
              <a:t>selection</a:t>
            </a:r>
            <a:r>
              <a:rPr lang="zh-TW" sz="2400">
                <a:latin typeface="Times"/>
                <a:ea typeface="+mj-lt"/>
                <a:cs typeface="Times"/>
              </a:rPr>
              <a:t>）</a:t>
            </a:r>
          </a:p>
        </p:txBody>
      </p:sp>
      <p:sp>
        <p:nvSpPr>
          <p:cNvPr id="7" name="テキスト ボックス 6"/>
          <p:cNvSpPr txBox="1"/>
          <p:nvPr/>
        </p:nvSpPr>
        <p:spPr>
          <a:xfrm>
            <a:off x="4419600" y="6456842"/>
            <a:ext cx="4576563"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mn-lt"/>
                <a:cs typeface="Times New Roman"/>
              </a:rPr>
              <a:t>56 </a:t>
            </a:r>
            <a:r>
              <a:rPr lang="ja-JP" sz="1200" dirty="0">
                <a:latin typeface="Times New Roman"/>
                <a:ea typeface="游ゴシック"/>
                <a:cs typeface="Times New Roman"/>
              </a:rPr>
              <a:t>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altLang="ja-JP" sz="1200" dirty="0">
                <a:latin typeface="Times New Roman"/>
                <a:ea typeface="+mn-lt"/>
                <a:cs typeface="Times New Roman"/>
              </a:rPr>
              <a:t>/</a:t>
            </a:r>
            <a:r>
              <a:rPr lang="ja-JP" sz="1200" dirty="0">
                <a:latin typeface="Times New Roman"/>
                <a:ea typeface="游ゴシック"/>
                <a:cs typeface="Times New Roman"/>
              </a:rPr>
              <a:t> Page </a:t>
            </a:r>
            <a:r>
              <a:rPr lang="en-US" altLang="ja-JP" sz="1200" dirty="0" smtClean="0">
                <a:latin typeface="Times New Roman"/>
                <a:ea typeface="游ゴシック"/>
                <a:cs typeface="Times New Roman"/>
              </a:rPr>
              <a:t>110</a:t>
            </a:r>
            <a:r>
              <a:rPr lang="ja-JP" sz="1200" dirty="0">
                <a:latin typeface="Times New Roman"/>
                <a:ea typeface="游ゴシック"/>
                <a:cs typeface="Times New Roman"/>
              </a:rPr>
              <a:t> of </a:t>
            </a:r>
            <a:r>
              <a:rPr lang="en-US" altLang="ja-JP" sz="1200" dirty="0">
                <a:latin typeface="Times New Roman"/>
                <a:ea typeface="+mn-lt"/>
                <a:cs typeface="Times New Roman"/>
              </a:rPr>
              <a:t>auxiliary</a:t>
            </a:r>
            <a:r>
              <a:rPr lang="ja-JP" sz="1200" dirty="0">
                <a:latin typeface="Times New Roman"/>
                <a:ea typeface="游ゴシック"/>
                <a:cs typeface="Times New Roman"/>
              </a:rPr>
              <a:t> tex</a:t>
            </a:r>
            <a:r>
              <a:rPr lang="en-US" altLang="ja-JP" sz="1200" dirty="0">
                <a:latin typeface="Times New Roman"/>
                <a:ea typeface="+mn-lt"/>
                <a:cs typeface="Times New Roman"/>
              </a:rPr>
              <a:t>t</a:t>
            </a:r>
            <a:endParaRPr lang="ja-JP" altLang="en-US" sz="1200" dirty="0">
              <a:ea typeface="游ゴシック"/>
              <a:cs typeface="Calibri"/>
            </a:endParaRPr>
          </a:p>
        </p:txBody>
      </p:sp>
      <p:pic>
        <p:nvPicPr>
          <p:cNvPr id="3" name="図 2"/>
          <p:cNvPicPr>
            <a:picLocks noChangeAspect="1"/>
          </p:cNvPicPr>
          <p:nvPr/>
        </p:nvPicPr>
        <p:blipFill>
          <a:blip r:embed="rId3"/>
          <a:stretch>
            <a:fillRect/>
          </a:stretch>
        </p:blipFill>
        <p:spPr>
          <a:xfrm>
            <a:off x="3719945" y="879432"/>
            <a:ext cx="5069033" cy="5345352"/>
          </a:xfrm>
          <a:prstGeom prst="rect">
            <a:avLst/>
          </a:prstGeom>
        </p:spPr>
      </p:pic>
      <p:sp>
        <p:nvSpPr>
          <p:cNvPr id="6" name="コンテンツ プレースホルダー 4"/>
          <p:cNvSpPr txBox="1">
            <a:spLocks/>
          </p:cNvSpPr>
          <p:nvPr/>
        </p:nvSpPr>
        <p:spPr>
          <a:xfrm>
            <a:off x="628650" y="941778"/>
            <a:ext cx="3174423" cy="3380840"/>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None/>
            </a:pPr>
            <a:r>
              <a:rPr lang="en-US" altLang="ja-JP" sz="1600">
                <a:latin typeface="Times"/>
                <a:ea typeface="+mn-lt"/>
                <a:cs typeface="Times"/>
              </a:rPr>
              <a:t>Article </a:t>
            </a:r>
            <a:r>
              <a:rPr lang="en-US" sz="1600">
                <a:latin typeface="Times"/>
                <a:ea typeface="+mn-lt"/>
                <a:cs typeface="Times"/>
              </a:rPr>
              <a:t>20</a:t>
            </a:r>
            <a:r>
              <a:rPr lang="en-US" altLang="ja-JP" sz="1600">
                <a:latin typeface="Times"/>
                <a:ea typeface="+mn-lt"/>
                <a:cs typeface="Times"/>
              </a:rPr>
              <a:t> &lt;Operation related to working restriction&gt;</a:t>
            </a:r>
            <a:r>
              <a:rPr lang="ja-JP" altLang="en-US" sz="1600">
                <a:latin typeface="Times"/>
                <a:ea typeface="+mn-lt"/>
                <a:cs typeface="Times"/>
              </a:rPr>
              <a:t> </a:t>
            </a:r>
            <a:endParaRPr lang="en-US" altLang="ja-JP">
              <a:latin typeface="Times"/>
              <a:cs typeface="Times"/>
            </a:endParaRPr>
          </a:p>
          <a:p>
            <a:pPr>
              <a:buNone/>
            </a:pPr>
            <a:r>
              <a:rPr lang="en-US" altLang="ja-JP" sz="1600">
                <a:latin typeface="Times"/>
                <a:ea typeface="+mn-lt"/>
                <a:cs typeface="Times"/>
              </a:rPr>
              <a:t>The business specified by government ordinance of article </a:t>
            </a:r>
            <a:r>
              <a:rPr lang="en-US" sz="1600">
                <a:latin typeface="Times"/>
                <a:ea typeface="+mn-lt"/>
                <a:cs typeface="Times"/>
              </a:rPr>
              <a:t>61</a:t>
            </a:r>
            <a:r>
              <a:rPr lang="en-US" altLang="ja-JP" sz="1600">
                <a:latin typeface="Times"/>
                <a:ea typeface="+mn-lt"/>
                <a:cs typeface="Times"/>
              </a:rPr>
              <a:t>, paragraph </a:t>
            </a:r>
            <a:r>
              <a:rPr lang="en-US" sz="1600">
                <a:latin typeface="Times"/>
                <a:ea typeface="+mn-lt"/>
                <a:cs typeface="Times"/>
              </a:rPr>
              <a:t>1</a:t>
            </a:r>
            <a:r>
              <a:rPr lang="en-US" altLang="ja-JP" sz="1600">
                <a:latin typeface="Times"/>
                <a:ea typeface="+mn-lt"/>
                <a:cs typeface="Times"/>
              </a:rPr>
              <a:t>, is below.</a:t>
            </a:r>
            <a:r>
              <a:rPr lang="ja-JP" altLang="en-US" sz="1600">
                <a:latin typeface="Times"/>
                <a:ea typeface="+mn-lt"/>
                <a:cs typeface="Times"/>
              </a:rPr>
              <a:t> </a:t>
            </a:r>
            <a:endParaRPr lang="ja-JP">
              <a:latin typeface="Times"/>
              <a:cs typeface="Times"/>
            </a:endParaRPr>
          </a:p>
          <a:p>
            <a:pPr>
              <a:buNone/>
            </a:pPr>
            <a:r>
              <a:rPr lang="en-US" sz="1600">
                <a:latin typeface="Times"/>
                <a:ea typeface="+mn-lt"/>
                <a:cs typeface="Times"/>
              </a:rPr>
              <a:t>1~11 Abbreviation</a:t>
            </a:r>
            <a:r>
              <a:rPr lang="ja-JP" altLang="en-US" sz="1600">
                <a:latin typeface="Times"/>
                <a:ea typeface="+mn-lt"/>
                <a:cs typeface="Times"/>
              </a:rPr>
              <a:t> </a:t>
            </a:r>
            <a:endParaRPr lang="ja-JP">
              <a:latin typeface="Times"/>
              <a:cs typeface="Times"/>
            </a:endParaRPr>
          </a:p>
          <a:p>
            <a:pPr>
              <a:buNone/>
            </a:pPr>
            <a:r>
              <a:rPr lang="en-US" sz="1600">
                <a:latin typeface="Times"/>
                <a:ea typeface="+mn-lt"/>
                <a:cs typeface="Times"/>
              </a:rPr>
              <a:t>12</a:t>
            </a:r>
            <a:r>
              <a:rPr lang="en-US" altLang="ja-JP" sz="1600">
                <a:latin typeface="Times"/>
                <a:ea typeface="+mn-lt"/>
                <a:cs typeface="Times"/>
              </a:rPr>
              <a:t> The operation of machines with a 3-tons weight or more which can drive self-propelly (except driving on the road) in unspecific </a:t>
            </a:r>
            <a:r>
              <a:rPr lang="en-US" sz="1600">
                <a:latin typeface="Times"/>
                <a:ea typeface="+mn-lt"/>
                <a:cs typeface="Times"/>
              </a:rPr>
              <a:t>places</a:t>
            </a:r>
            <a:r>
              <a:rPr lang="en-US" altLang="ja-JP" sz="1600">
                <a:latin typeface="Times"/>
                <a:ea typeface="+mn-lt"/>
                <a:cs typeface="Times"/>
              </a:rPr>
              <a:t> and</a:t>
            </a:r>
            <a:r>
              <a:rPr lang="en-US" sz="1600">
                <a:latin typeface="Times"/>
                <a:ea typeface="+mn-lt"/>
                <a:cs typeface="Times"/>
              </a:rPr>
              <a:t> </a:t>
            </a:r>
            <a:r>
              <a:rPr lang="en-US" altLang="ja-JP" sz="1600">
                <a:latin typeface="Times"/>
                <a:ea typeface="+mn-lt"/>
                <a:cs typeface="Times"/>
              </a:rPr>
              <a:t>use power in appendix list 1,2,3 and </a:t>
            </a:r>
            <a:r>
              <a:rPr lang="en-US" sz="1600">
                <a:latin typeface="Times"/>
                <a:ea typeface="+mn-lt"/>
                <a:cs typeface="Times"/>
              </a:rPr>
              <a:t>6</a:t>
            </a:r>
            <a:r>
              <a:rPr lang="en-US" altLang="ja-JP" sz="1600">
                <a:latin typeface="Times"/>
                <a:ea typeface="+mn-lt"/>
                <a:cs typeface="Times"/>
              </a:rPr>
              <a:t>.</a:t>
            </a:r>
            <a:r>
              <a:rPr lang="ja-JP" altLang="en-US" sz="1600">
                <a:latin typeface="Times"/>
                <a:ea typeface="+mn-lt"/>
                <a:cs typeface="Times"/>
              </a:rPr>
              <a:t> </a:t>
            </a:r>
            <a:endParaRPr lang="ja-JP">
              <a:latin typeface="Times"/>
              <a:cs typeface="Times"/>
            </a:endParaRPr>
          </a:p>
          <a:p>
            <a:pPr marL="0" indent="0">
              <a:lnSpc>
                <a:spcPct val="100000"/>
              </a:lnSpc>
              <a:spcBef>
                <a:spcPts val="0"/>
              </a:spcBef>
              <a:buNone/>
            </a:pPr>
            <a:r>
              <a:rPr lang="en-US" sz="1600">
                <a:latin typeface="Times"/>
                <a:ea typeface="+mn-lt"/>
                <a:cs typeface="Times"/>
              </a:rPr>
              <a:t>13</a:t>
            </a:r>
            <a:r>
              <a:rPr lang="en-US" altLang="ja-JP" sz="1600">
                <a:latin typeface="Times"/>
                <a:ea typeface="+mn-lt"/>
                <a:cs typeface="Times"/>
              </a:rPr>
              <a:t> The rest is abbreviated.</a:t>
            </a:r>
            <a:r>
              <a:rPr lang="ja-JP" altLang="en-US" sz="1600">
                <a:latin typeface="Times"/>
                <a:ea typeface="+mn-lt"/>
                <a:cs typeface="Times"/>
              </a:rPr>
              <a:t> </a:t>
            </a:r>
            <a:endParaRPr lang="ja-JP">
              <a:latin typeface="Times"/>
              <a:cs typeface="Times"/>
            </a:endParaRPr>
          </a:p>
        </p:txBody>
      </p:sp>
      <p:pic>
        <p:nvPicPr>
          <p:cNvPr id="2" name="Picture 4">
            <a:extLst>
              <a:ext uri="{FF2B5EF4-FFF2-40B4-BE49-F238E27FC236}">
                <a16:creationId xmlns="" xmlns:a16="http://schemas.microsoft.com/office/drawing/2014/main" id="{473400CA-796E-40A6-906D-40E5CE1854A4}"/>
              </a:ext>
            </a:extLst>
          </p:cNvPr>
          <p:cNvPicPr>
            <a:picLocks noChangeAspect="1"/>
          </p:cNvPicPr>
          <p:nvPr/>
        </p:nvPicPr>
        <p:blipFill>
          <a:blip r:embed="rId4"/>
          <a:stretch>
            <a:fillRect/>
          </a:stretch>
        </p:blipFill>
        <p:spPr>
          <a:xfrm>
            <a:off x="3888419" y="876294"/>
            <a:ext cx="5018103" cy="5582587"/>
          </a:xfrm>
          <a:prstGeom prst="rect">
            <a:avLst/>
          </a:prstGeom>
        </p:spPr>
      </p:pic>
    </p:spTree>
    <p:extLst>
      <p:ext uri="{BB962C8B-B14F-4D97-AF65-F5344CB8AC3E}">
        <p14:creationId xmlns:p14="http://schemas.microsoft.com/office/powerpoint/2010/main" val="41832592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fontScale="90000"/>
          </a:bodyPr>
          <a:lstStyle/>
          <a:p>
            <a:pPr algn="ctr"/>
            <a:r>
              <a:rPr lang="en-US" altLang="zh-TW" sz="2400">
                <a:latin typeface="Times"/>
                <a:ea typeface="+mj-lt"/>
                <a:cs typeface="Times"/>
              </a:rPr>
              <a:t>Industrial Safety and Health Law Regulations</a:t>
            </a:r>
            <a:r>
              <a:rPr lang="zh-TW" sz="2400">
                <a:latin typeface="Times"/>
                <a:ea typeface="Meiryo UI"/>
                <a:cs typeface="Times"/>
              </a:rPr>
              <a:t>（</a:t>
            </a:r>
            <a:r>
              <a:rPr lang="en-US" altLang="zh-TW" sz="2400">
                <a:latin typeface="Times"/>
                <a:ea typeface="+mj-lt"/>
                <a:cs typeface="Times"/>
              </a:rPr>
              <a:t>selection</a:t>
            </a:r>
            <a:r>
              <a:rPr lang="zh-TW" sz="2400">
                <a:latin typeface="Times"/>
                <a:ea typeface="Meiryo UI"/>
                <a:cs typeface="Times"/>
              </a:rPr>
              <a:t>）</a:t>
            </a:r>
            <a:r>
              <a:rPr lang="zh-TW" altLang="en-US" sz="2400">
                <a:latin typeface="Times"/>
                <a:ea typeface="Meiryo UI"/>
                <a:cs typeface="Times"/>
              </a:rPr>
              <a:t>（１）</a:t>
            </a:r>
            <a:endParaRPr lang="zh-TW" sz="2400">
              <a:ea typeface="+mj-lt"/>
              <a:cs typeface="+mj-lt"/>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游ゴシック"/>
                <a:cs typeface="Times New Roman"/>
              </a:rPr>
              <a:t>60</a:t>
            </a:r>
            <a:r>
              <a:rPr lang="en-US" altLang="ja-JP" sz="1200" dirty="0">
                <a:latin typeface="Times New Roman"/>
                <a:ea typeface="+mn-lt"/>
                <a:cs typeface="Times New Roman"/>
              </a:rPr>
              <a:t> </a:t>
            </a:r>
            <a:r>
              <a:rPr lang="ja-JP" sz="1200" dirty="0">
                <a:latin typeface="Times New Roman"/>
                <a:ea typeface="游ゴシック"/>
                <a:cs typeface="Times New Roman"/>
              </a:rPr>
              <a:t>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altLang="ja-JP" sz="1200" dirty="0">
                <a:latin typeface="Times New Roman"/>
                <a:ea typeface="+mn-lt"/>
                <a:cs typeface="Times New Roman"/>
              </a:rPr>
              <a:t>/</a:t>
            </a:r>
            <a:r>
              <a:rPr lang="ja-JP" sz="1200" dirty="0">
                <a:latin typeface="Times New Roman"/>
                <a:ea typeface="游ゴシック"/>
                <a:cs typeface="Times New Roman"/>
              </a:rPr>
              <a:t> Page </a:t>
            </a:r>
            <a:r>
              <a:rPr lang="en-US" altLang="ja-JP" sz="1200" dirty="0" smtClean="0">
                <a:latin typeface="Times New Roman"/>
                <a:ea typeface="+mn-lt"/>
                <a:cs typeface="Times New Roman"/>
              </a:rPr>
              <a:t>111</a:t>
            </a:r>
            <a:r>
              <a:rPr lang="ja-JP" sz="1200" dirty="0">
                <a:latin typeface="Times New Roman"/>
                <a:ea typeface="游ゴシック"/>
                <a:cs typeface="Times New Roman"/>
              </a:rPr>
              <a:t> of </a:t>
            </a:r>
            <a:r>
              <a:rPr lang="en-US" altLang="ja-JP" sz="1200" dirty="0">
                <a:latin typeface="Times New Roman"/>
                <a:ea typeface="+mn-lt"/>
                <a:cs typeface="Times New Roman"/>
              </a:rPr>
              <a:t>auxiliary</a:t>
            </a:r>
            <a:r>
              <a:rPr lang="ja-JP" sz="1200" dirty="0">
                <a:latin typeface="Times New Roman"/>
                <a:ea typeface="游ゴシック"/>
                <a:cs typeface="Times New Roman"/>
              </a:rPr>
              <a:t> tex</a:t>
            </a:r>
            <a:r>
              <a:rPr lang="en-US" altLang="ja-JP" sz="1200" dirty="0">
                <a:latin typeface="Times New Roman"/>
                <a:ea typeface="+mn-lt"/>
                <a:cs typeface="Times New Roman"/>
              </a:rPr>
              <a:t>t</a:t>
            </a:r>
            <a:endParaRPr lang="ja-JP" altLang="en-US" sz="1200" dirty="0">
              <a:ea typeface="游ゴシック"/>
              <a:cs typeface="Calibri"/>
            </a:endParaRPr>
          </a:p>
        </p:txBody>
      </p:sp>
      <p:sp>
        <p:nvSpPr>
          <p:cNvPr id="6" name="コンテンツ プレースホルダー 4"/>
          <p:cNvSpPr txBox="1">
            <a:spLocks/>
          </p:cNvSpPr>
          <p:nvPr/>
        </p:nvSpPr>
        <p:spPr>
          <a:xfrm>
            <a:off x="628650" y="941778"/>
            <a:ext cx="8022560" cy="5303158"/>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spcBef>
                <a:spcPts val="0"/>
              </a:spcBef>
              <a:buNone/>
            </a:pPr>
            <a:r>
              <a:rPr lang="en-US" altLang="ja-JP" sz="1400">
                <a:latin typeface="Times"/>
                <a:ea typeface="+mn-lt"/>
                <a:cs typeface="Times"/>
              </a:rPr>
              <a:t>Part </a:t>
            </a:r>
            <a:r>
              <a:rPr lang="en-US" sz="1400">
                <a:latin typeface="Times"/>
                <a:ea typeface="+mn-lt"/>
                <a:cs typeface="Times"/>
              </a:rPr>
              <a:t>1</a:t>
            </a:r>
            <a:r>
              <a:rPr lang="en-US" altLang="ja-JP" sz="1400">
                <a:latin typeface="Times"/>
                <a:ea typeface="+mn-lt"/>
                <a:cs typeface="Times"/>
              </a:rPr>
              <a:t> General Rules</a:t>
            </a:r>
            <a:r>
              <a:rPr lang="ja-JP" altLang="en-US" sz="1400">
                <a:latin typeface="Times"/>
                <a:ea typeface="+mn-lt"/>
                <a:cs typeface="Times"/>
              </a:rPr>
              <a:t> </a:t>
            </a:r>
            <a:endParaRPr lang="en-US" altLang="ja-JP" sz="1400">
              <a:latin typeface="Times"/>
              <a:ea typeface="游ゴシック"/>
              <a:cs typeface="Times"/>
            </a:endParaRPr>
          </a:p>
          <a:p>
            <a:pPr>
              <a:lnSpc>
                <a:spcPct val="100000"/>
              </a:lnSpc>
              <a:spcBef>
                <a:spcPts val="0"/>
              </a:spcBef>
              <a:buNone/>
            </a:pPr>
            <a:r>
              <a:rPr lang="en-US" altLang="ja-JP" sz="1400">
                <a:latin typeface="Times"/>
                <a:ea typeface="+mn-lt"/>
                <a:cs typeface="Times"/>
              </a:rPr>
              <a:t>Chapter </a:t>
            </a:r>
            <a:r>
              <a:rPr lang="en-US" sz="1400">
                <a:latin typeface="Times"/>
                <a:ea typeface="+mn-lt"/>
                <a:cs typeface="Times"/>
              </a:rPr>
              <a:t>7</a:t>
            </a:r>
            <a:r>
              <a:rPr lang="en-US" altLang="ja-JP" sz="1400">
                <a:latin typeface="Times"/>
                <a:ea typeface="+mn-lt"/>
                <a:cs typeface="Times"/>
              </a:rPr>
              <a:t> licenses, etc</a:t>
            </a:r>
            <a:r>
              <a:rPr lang="ja-JP" altLang="en-US" sz="1400">
                <a:latin typeface="Times"/>
                <a:ea typeface="+mn-lt"/>
                <a:cs typeface="Times"/>
              </a:rPr>
              <a:t> </a:t>
            </a:r>
            <a:endParaRPr lang="ja-JP" sz="1400">
              <a:latin typeface="Times"/>
              <a:ea typeface="游ゴシック"/>
              <a:cs typeface="Times"/>
            </a:endParaRPr>
          </a:p>
          <a:p>
            <a:pPr>
              <a:lnSpc>
                <a:spcPct val="100000"/>
              </a:lnSpc>
              <a:spcBef>
                <a:spcPts val="0"/>
              </a:spcBef>
              <a:buNone/>
            </a:pPr>
            <a:r>
              <a:rPr lang="en-US" altLang="ja-JP" sz="1400">
                <a:latin typeface="Times"/>
                <a:ea typeface="+mn-lt"/>
                <a:cs typeface="Times"/>
              </a:rPr>
              <a:t>Section </a:t>
            </a:r>
            <a:r>
              <a:rPr lang="en-US" sz="1400">
                <a:latin typeface="Times"/>
                <a:ea typeface="+mn-lt"/>
                <a:cs typeface="Times"/>
              </a:rPr>
              <a:t>3</a:t>
            </a:r>
            <a:r>
              <a:rPr lang="en-US" altLang="ja-JP" sz="1400">
                <a:latin typeface="Times"/>
                <a:ea typeface="+mn-lt"/>
                <a:cs typeface="Times"/>
              </a:rPr>
              <a:t> skill-training</a:t>
            </a:r>
            <a:r>
              <a:rPr lang="ja-JP" altLang="en-US" sz="1400">
                <a:latin typeface="Times"/>
                <a:ea typeface="+mn-lt"/>
                <a:cs typeface="Times"/>
              </a:rPr>
              <a:t> </a:t>
            </a:r>
            <a:endParaRPr lang="ja-JP" sz="1400">
              <a:latin typeface="Times"/>
              <a:ea typeface="游ゴシック"/>
              <a:cs typeface="Times"/>
            </a:endParaRPr>
          </a:p>
          <a:p>
            <a:pPr>
              <a:lnSpc>
                <a:spcPct val="100000"/>
              </a:lnSpc>
              <a:spcBef>
                <a:spcPts val="0"/>
              </a:spcBef>
              <a:buNone/>
            </a:pPr>
            <a:r>
              <a:rPr lang="en-US" altLang="ja-JP" sz="1400">
                <a:latin typeface="Times"/>
                <a:ea typeface="+mn-lt"/>
                <a:cs typeface="Times"/>
              </a:rPr>
              <a:t>Article </a:t>
            </a:r>
            <a:r>
              <a:rPr lang="en-US" sz="1400">
                <a:latin typeface="Times"/>
                <a:ea typeface="+mn-lt"/>
                <a:cs typeface="Times"/>
              </a:rPr>
              <a:t>82</a:t>
            </a:r>
            <a:r>
              <a:rPr lang="en-US" altLang="ja-JP" sz="1400">
                <a:latin typeface="Times"/>
                <a:ea typeface="+mn-lt"/>
                <a:cs typeface="Times"/>
              </a:rPr>
              <a:t> &lt;Reissuance of certification of skill-training completion, etc&gt;</a:t>
            </a:r>
            <a:r>
              <a:rPr lang="ja-JP" altLang="en-US" sz="1400">
                <a:latin typeface="Times"/>
                <a:ea typeface="+mn-lt"/>
                <a:cs typeface="Times"/>
              </a:rPr>
              <a:t> </a:t>
            </a:r>
            <a:endParaRPr lang="ja-JP" sz="1400">
              <a:latin typeface="Times"/>
              <a:ea typeface="游ゴシック"/>
              <a:cs typeface="Times"/>
            </a:endParaRPr>
          </a:p>
          <a:p>
            <a:pPr>
              <a:lnSpc>
                <a:spcPct val="100000"/>
              </a:lnSpc>
              <a:spcBef>
                <a:spcPts val="0"/>
              </a:spcBef>
              <a:buNone/>
            </a:pPr>
            <a:r>
              <a:rPr lang="en-US" altLang="ja-JP" sz="1400">
                <a:latin typeface="Times"/>
                <a:ea typeface="+mn-lt"/>
                <a:cs typeface="Times"/>
              </a:rPr>
              <a:t> </a:t>
            </a:r>
            <a:r>
              <a:rPr lang="ja-JP" altLang="en-US" sz="1400">
                <a:latin typeface="Times"/>
                <a:ea typeface="+mn-lt"/>
                <a:cs typeface="Times"/>
              </a:rPr>
              <a:t> </a:t>
            </a:r>
            <a:endParaRPr lang="ja-JP" sz="1400">
              <a:latin typeface="Times"/>
              <a:ea typeface="游ゴシック"/>
              <a:cs typeface="Times"/>
            </a:endParaRPr>
          </a:p>
          <a:p>
            <a:pPr>
              <a:lnSpc>
                <a:spcPct val="100000"/>
              </a:lnSpc>
              <a:spcBef>
                <a:spcPts val="0"/>
              </a:spcBef>
              <a:buNone/>
            </a:pPr>
            <a:r>
              <a:rPr lang="en-US" altLang="ja-JP" sz="1400">
                <a:latin typeface="Times"/>
                <a:ea typeface="+mn-lt"/>
                <a:cs typeface="Times"/>
              </a:rPr>
              <a:t>   When person issued a certification of skill-training completion and work related it or will work lost or damages a certification, excepting regulation </a:t>
            </a:r>
            <a:r>
              <a:rPr lang="en-US" sz="1400">
                <a:latin typeface="Times"/>
                <a:ea typeface="+mn-lt"/>
                <a:cs typeface="Times"/>
              </a:rPr>
              <a:t>3</a:t>
            </a:r>
            <a:r>
              <a:rPr lang="en-US" altLang="ja-JP" sz="1400">
                <a:latin typeface="Times"/>
                <a:ea typeface="+mn-lt"/>
                <a:cs typeface="Times"/>
              </a:rPr>
              <a:t>, person need to submit application for reissuing certification of skill-training completion (Form article </a:t>
            </a:r>
            <a:r>
              <a:rPr lang="en-US" sz="1400">
                <a:latin typeface="Times"/>
                <a:ea typeface="+mn-lt"/>
                <a:cs typeface="Times"/>
              </a:rPr>
              <a:t>18</a:t>
            </a:r>
            <a:r>
              <a:rPr lang="en-US" altLang="ja-JP" sz="1400">
                <a:latin typeface="Times"/>
                <a:ea typeface="+mn-lt"/>
                <a:cs typeface="Times"/>
              </a:rPr>
              <a:t>) to the institution that you received that certification and reissue it.</a:t>
            </a:r>
            <a:r>
              <a:rPr lang="ja-JP" altLang="en-US" sz="1400">
                <a:latin typeface="Times"/>
                <a:ea typeface="+mn-lt"/>
                <a:cs typeface="Times"/>
              </a:rPr>
              <a:t> </a:t>
            </a:r>
            <a:endParaRPr lang="ja-JP" sz="1400">
              <a:latin typeface="Times"/>
              <a:ea typeface="游ゴシック"/>
              <a:cs typeface="Times"/>
            </a:endParaRPr>
          </a:p>
          <a:p>
            <a:pPr>
              <a:lnSpc>
                <a:spcPct val="100000"/>
              </a:lnSpc>
              <a:spcBef>
                <a:spcPts val="0"/>
              </a:spcBef>
              <a:buNone/>
            </a:pPr>
            <a:r>
              <a:rPr lang="en-US" sz="1400">
                <a:latin typeface="Times"/>
                <a:ea typeface="+mn-lt"/>
                <a:cs typeface="Times"/>
              </a:rPr>
              <a:t>2</a:t>
            </a:r>
            <a:r>
              <a:rPr lang="en-US" altLang="ja-JP" sz="1400">
                <a:latin typeface="Times"/>
                <a:ea typeface="+mn-lt"/>
                <a:cs typeface="Times"/>
              </a:rPr>
              <a:t> When person, regulated preceding paragraph, change name, excepting regulation </a:t>
            </a:r>
            <a:r>
              <a:rPr lang="en-US" sz="1400">
                <a:latin typeface="Times"/>
                <a:ea typeface="+mn-lt"/>
                <a:cs typeface="Times"/>
              </a:rPr>
              <a:t>3</a:t>
            </a:r>
            <a:r>
              <a:rPr lang="en-US" altLang="ja-JP" sz="1400">
                <a:latin typeface="Times"/>
                <a:ea typeface="+mn-lt"/>
                <a:cs typeface="Times"/>
              </a:rPr>
              <a:t>, person need to submit application for rewriting certification of skill-training completion (Form article </a:t>
            </a:r>
            <a:r>
              <a:rPr lang="en-US" sz="1400">
                <a:latin typeface="Times"/>
                <a:ea typeface="+mn-lt"/>
                <a:cs typeface="Times"/>
              </a:rPr>
              <a:t>18</a:t>
            </a:r>
            <a:r>
              <a:rPr lang="en-US" altLang="ja-JP" sz="1400">
                <a:latin typeface="Times"/>
                <a:ea typeface="+mn-lt"/>
                <a:cs typeface="Times"/>
              </a:rPr>
              <a:t>) to the institution that you received that certification and rewrite it.</a:t>
            </a:r>
            <a:r>
              <a:rPr lang="ja-JP" altLang="en-US" sz="1400">
                <a:latin typeface="Times"/>
                <a:ea typeface="+mn-lt"/>
                <a:cs typeface="Times"/>
              </a:rPr>
              <a:t> </a:t>
            </a:r>
            <a:endParaRPr lang="en-US" sz="1400">
              <a:latin typeface="Times"/>
              <a:ea typeface="+mn-lt"/>
              <a:cs typeface="Times"/>
            </a:endParaRPr>
          </a:p>
          <a:p>
            <a:pPr>
              <a:lnSpc>
                <a:spcPct val="100000"/>
              </a:lnSpc>
              <a:spcBef>
                <a:spcPts val="0"/>
              </a:spcBef>
              <a:buNone/>
            </a:pPr>
            <a:r>
              <a:rPr lang="en-US" altLang="ja-JP" sz="1400">
                <a:latin typeface="Times"/>
                <a:ea typeface="+mn-lt"/>
                <a:cs typeface="Times"/>
              </a:rPr>
              <a:t>3 The rest is abbreviated.</a:t>
            </a:r>
            <a:r>
              <a:rPr lang="ja-JP" altLang="en-US" sz="1400">
                <a:latin typeface="Times"/>
                <a:ea typeface="+mn-lt"/>
                <a:cs typeface="Times"/>
              </a:rPr>
              <a:t> </a:t>
            </a:r>
            <a:endParaRPr lang="en-US" sz="1400">
              <a:latin typeface="Times"/>
              <a:cs typeface="Times"/>
            </a:endParaRPr>
          </a:p>
          <a:p>
            <a:pPr>
              <a:lnSpc>
                <a:spcPct val="100000"/>
              </a:lnSpc>
              <a:spcBef>
                <a:spcPts val="0"/>
              </a:spcBef>
              <a:buNone/>
            </a:pPr>
            <a:r>
              <a:rPr lang="en-US" sz="1400">
                <a:latin typeface="Times"/>
                <a:ea typeface="+mn-lt"/>
                <a:cs typeface="Times"/>
              </a:rPr>
              <a:t> </a:t>
            </a:r>
            <a:r>
              <a:rPr lang="ja-JP" altLang="en-US" sz="1400">
                <a:latin typeface="Times"/>
                <a:ea typeface="+mn-lt"/>
                <a:cs typeface="Times"/>
              </a:rPr>
              <a:t> </a:t>
            </a:r>
            <a:endParaRPr lang="en-US" sz="1400">
              <a:latin typeface="Times"/>
              <a:cs typeface="Times"/>
            </a:endParaRPr>
          </a:p>
          <a:p>
            <a:pPr>
              <a:lnSpc>
                <a:spcPct val="100000"/>
              </a:lnSpc>
              <a:spcBef>
                <a:spcPts val="0"/>
              </a:spcBef>
              <a:buNone/>
            </a:pPr>
            <a:r>
              <a:rPr lang="en-US" altLang="ja-JP" sz="1400">
                <a:latin typeface="Times"/>
                <a:ea typeface="+mn-lt"/>
                <a:cs typeface="Times"/>
              </a:rPr>
              <a:t>Part </a:t>
            </a:r>
            <a:r>
              <a:rPr lang="en-US" sz="1400">
                <a:latin typeface="Times"/>
                <a:ea typeface="+mn-lt"/>
                <a:cs typeface="Times"/>
              </a:rPr>
              <a:t>2</a:t>
            </a:r>
            <a:r>
              <a:rPr lang="en-US" altLang="ja-JP" sz="1400">
                <a:latin typeface="Times"/>
                <a:ea typeface="+mn-lt"/>
                <a:cs typeface="Times"/>
              </a:rPr>
              <a:t> Safety Standards </a:t>
            </a:r>
            <a:endParaRPr lang="ja-JP" altLang="en-US" sz="1400">
              <a:latin typeface="Times"/>
              <a:ea typeface="游ゴシック"/>
              <a:cs typeface="Times"/>
            </a:endParaRPr>
          </a:p>
          <a:p>
            <a:pPr>
              <a:lnSpc>
                <a:spcPct val="100000"/>
              </a:lnSpc>
              <a:spcBef>
                <a:spcPts val="0"/>
              </a:spcBef>
              <a:buNone/>
            </a:pPr>
            <a:r>
              <a:rPr lang="en-US" altLang="ja-JP" sz="1400">
                <a:latin typeface="Times"/>
                <a:ea typeface="+mn-lt"/>
                <a:cs typeface="Times"/>
              </a:rPr>
              <a:t>Chapter </a:t>
            </a:r>
            <a:r>
              <a:rPr lang="en-US" sz="1400">
                <a:latin typeface="Times"/>
                <a:ea typeface="+mn-lt"/>
                <a:cs typeface="Times"/>
              </a:rPr>
              <a:t>2</a:t>
            </a:r>
            <a:r>
              <a:rPr lang="en-US" altLang="ja-JP" sz="1400">
                <a:latin typeface="Times"/>
                <a:ea typeface="+mn-lt"/>
                <a:cs typeface="Times"/>
              </a:rPr>
              <a:t> Constriction machines, etc</a:t>
            </a:r>
            <a:r>
              <a:rPr lang="ja-JP" altLang="en-US" sz="1400">
                <a:latin typeface="Times"/>
                <a:ea typeface="+mn-lt"/>
                <a:cs typeface="Times"/>
              </a:rPr>
              <a:t> </a:t>
            </a:r>
            <a:endParaRPr lang="ja-JP" sz="1400">
              <a:latin typeface="Times"/>
              <a:ea typeface="游ゴシック"/>
              <a:cs typeface="Times"/>
            </a:endParaRPr>
          </a:p>
          <a:p>
            <a:pPr>
              <a:lnSpc>
                <a:spcPct val="100000"/>
              </a:lnSpc>
              <a:spcBef>
                <a:spcPts val="0"/>
              </a:spcBef>
              <a:buNone/>
            </a:pPr>
            <a:r>
              <a:rPr lang="en-US" altLang="ja-JP" sz="1400">
                <a:latin typeface="Times"/>
                <a:ea typeface="+mn-lt"/>
                <a:cs typeface="Times"/>
              </a:rPr>
              <a:t>Section </a:t>
            </a:r>
            <a:r>
              <a:rPr lang="en-US" sz="1400">
                <a:latin typeface="Times"/>
                <a:ea typeface="+mn-lt"/>
                <a:cs typeface="Times"/>
              </a:rPr>
              <a:t>1</a:t>
            </a:r>
            <a:r>
              <a:rPr lang="en-US" altLang="ja-JP" sz="1400">
                <a:latin typeface="Times"/>
                <a:ea typeface="+mn-lt"/>
                <a:cs typeface="Times"/>
              </a:rPr>
              <a:t> Vehicle-based construction machines</a:t>
            </a:r>
            <a:r>
              <a:rPr lang="ja-JP" altLang="en-US" sz="1400">
                <a:latin typeface="Times"/>
                <a:ea typeface="+mn-lt"/>
                <a:cs typeface="Times"/>
              </a:rPr>
              <a:t> </a:t>
            </a:r>
            <a:endParaRPr lang="ja-JP" sz="1400">
              <a:latin typeface="Times"/>
              <a:ea typeface="游ゴシック"/>
              <a:cs typeface="Times"/>
            </a:endParaRPr>
          </a:p>
          <a:p>
            <a:pPr>
              <a:lnSpc>
                <a:spcPct val="100000"/>
              </a:lnSpc>
              <a:spcBef>
                <a:spcPts val="0"/>
              </a:spcBef>
              <a:buNone/>
            </a:pPr>
            <a:r>
              <a:rPr lang="en-US" altLang="ja-JP" sz="1400">
                <a:latin typeface="Times"/>
                <a:ea typeface="+mn-lt"/>
                <a:cs typeface="Times"/>
              </a:rPr>
              <a:t>Subsection 1-2 Structure</a:t>
            </a:r>
            <a:r>
              <a:rPr lang="ja-JP" altLang="en-US" sz="1400">
                <a:latin typeface="Times"/>
                <a:ea typeface="+mn-lt"/>
                <a:cs typeface="Times"/>
              </a:rPr>
              <a:t> </a:t>
            </a:r>
            <a:endParaRPr lang="ja-JP" sz="1400">
              <a:latin typeface="Times"/>
              <a:ea typeface="游ゴシック"/>
              <a:cs typeface="Times"/>
            </a:endParaRPr>
          </a:p>
          <a:p>
            <a:pPr>
              <a:lnSpc>
                <a:spcPct val="100000"/>
              </a:lnSpc>
              <a:spcBef>
                <a:spcPts val="0"/>
              </a:spcBef>
              <a:buNone/>
            </a:pPr>
            <a:r>
              <a:rPr lang="en-US" altLang="ja-JP" sz="1400">
                <a:latin typeface="Times"/>
                <a:ea typeface="+mn-lt"/>
                <a:cs typeface="Times"/>
              </a:rPr>
              <a:t>Article </a:t>
            </a:r>
            <a:r>
              <a:rPr lang="en-US" sz="1400">
                <a:latin typeface="Times"/>
                <a:ea typeface="+mn-lt"/>
                <a:cs typeface="Times"/>
              </a:rPr>
              <a:t>152</a:t>
            </a:r>
            <a:r>
              <a:rPr lang="en-US" altLang="ja-JP" sz="1400">
                <a:latin typeface="Times"/>
                <a:ea typeface="+mn-lt"/>
                <a:cs typeface="Times"/>
              </a:rPr>
              <a:t> &lt;Establishing headlights&gt;</a:t>
            </a:r>
            <a:r>
              <a:rPr lang="ja-JP" altLang="en-US" sz="1400">
                <a:latin typeface="Times"/>
                <a:ea typeface="+mn-lt"/>
                <a:cs typeface="Times"/>
              </a:rPr>
              <a:t> </a:t>
            </a:r>
            <a:endParaRPr lang="ja-JP" sz="1400">
              <a:latin typeface="Times"/>
              <a:ea typeface="游ゴシック"/>
              <a:cs typeface="Times"/>
            </a:endParaRPr>
          </a:p>
          <a:p>
            <a:pPr marL="0" indent="0">
              <a:lnSpc>
                <a:spcPct val="100000"/>
              </a:lnSpc>
              <a:spcBef>
                <a:spcPts val="0"/>
              </a:spcBef>
              <a:buNone/>
            </a:pPr>
            <a:r>
              <a:rPr lang="en-US" altLang="ja-JP" sz="1400">
                <a:latin typeface="Times"/>
                <a:ea typeface="+mn-lt"/>
                <a:cs typeface="Times"/>
              </a:rPr>
              <a:t>Businesses need to equip the headlights in vehicle-based construction machines. However; it is not applied that vehicle-based construction machines is used in the place that maintained illuminance for safe-operation. </a:t>
            </a:r>
            <a:endParaRPr lang="ja-JP" sz="1400">
              <a:latin typeface="Times"/>
              <a:ea typeface="游ゴシック"/>
              <a:cs typeface="Times"/>
            </a:endParaRPr>
          </a:p>
        </p:txBody>
      </p:sp>
    </p:spTree>
    <p:extLst>
      <p:ext uri="{BB962C8B-B14F-4D97-AF65-F5344CB8AC3E}">
        <p14:creationId xmlns:p14="http://schemas.microsoft.com/office/powerpoint/2010/main" val="2717727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dirty="0">
                <a:latin typeface="Times New Roman" panose="02020603050405020304" pitchFamily="18" charset="0"/>
                <a:ea typeface="+mj-lt"/>
                <a:cs typeface="Times New Roman" panose="02020603050405020304" pitchFamily="18" charset="0"/>
              </a:rPr>
              <a:t>Base machine</a:t>
            </a:r>
            <a:r>
              <a:rPr lang="ja-JP" sz="2400" dirty="0">
                <a:latin typeface="Times New Roman" panose="02020603050405020304" pitchFamily="18" charset="0"/>
                <a:ea typeface="+mj-lt"/>
                <a:cs typeface="Times New Roman" panose="02020603050405020304" pitchFamily="18" charset="0"/>
              </a:rPr>
              <a:t> for </a:t>
            </a:r>
            <a:r>
              <a:rPr lang="en-US" altLang="ja-JP" sz="2400" dirty="0">
                <a:latin typeface="Times New Roman" panose="02020603050405020304" pitchFamily="18" charset="0"/>
                <a:ea typeface="+mj-lt"/>
                <a:cs typeface="Times New Roman" panose="02020603050405020304" pitchFamily="18" charset="0"/>
              </a:rPr>
              <a:t>Demolition (1)</a:t>
            </a:r>
            <a:r>
              <a:rPr lang="ja-JP" sz="2400" dirty="0">
                <a:latin typeface="Times New Roman" panose="02020603050405020304" pitchFamily="18" charset="0"/>
                <a:ea typeface="+mj-lt"/>
                <a:cs typeface="Times New Roman" panose="02020603050405020304" pitchFamily="18" charset="0"/>
              </a:rPr>
              <a:t> </a:t>
            </a:r>
            <a:r>
              <a:rPr lang="en-US" altLang="ja-JP" sz="2400" dirty="0">
                <a:latin typeface="Times New Roman" panose="02020603050405020304" pitchFamily="18" charset="0"/>
                <a:ea typeface="+mj-lt"/>
                <a:cs typeface="Times New Roman" panose="02020603050405020304" pitchFamily="18" charset="0"/>
              </a:rPr>
              <a:t>Work device</a:t>
            </a:r>
            <a:endParaRPr lang="en-US" altLang="ja-JP" dirty="0">
              <a:latin typeface="Times New Roman" panose="02020603050405020304" pitchFamily="18" charset="0"/>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6</a:t>
            </a:r>
            <a:r>
              <a:rPr lang="ja-JP" altLang="en-US" sz="1200" dirty="0">
                <a:latin typeface="Times New Roman" panose="02020603050405020304" pitchFamily="18" charset="0"/>
                <a:ea typeface="游ゴシック"/>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游ゴシック"/>
                <a:cs typeface="Times New Roman" panose="02020603050405020304" pitchFamily="18" charset="0"/>
              </a:rPr>
              <a:t>9</a:t>
            </a:r>
            <a:r>
              <a:rPr lang="ja-JP" altLang="en-US" sz="1200" dirty="0" smtClean="0">
                <a:latin typeface="Times New Roman" panose="02020603050405020304" pitchFamily="18" charset="0"/>
                <a:ea typeface="游ゴシック"/>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a:t>
            </a:r>
            <a:r>
              <a:rPr lang="ja-JP" sz="1200" dirty="0" smtClean="0">
                <a:latin typeface="Times New Roman" panose="02020603050405020304" pitchFamily="18" charset="0"/>
                <a:ea typeface="游ゴシック"/>
                <a:cs typeface="Times New Roman" panose="02020603050405020304" pitchFamily="18" charset="0"/>
              </a:rPr>
              <a:t>text</a:t>
            </a:r>
            <a:endParaRPr lang="ja-JP" altLang="en-US" sz="1200" dirty="0">
              <a:latin typeface="Times New Roman" panose="02020603050405020304" pitchFamily="18" charset="0"/>
              <a:ea typeface="游ゴシック"/>
              <a:cs typeface="Times New Roman" panose="02020603050405020304" pitchFamily="18" charset="0"/>
            </a:endParaRPr>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4925" y="1304925"/>
            <a:ext cx="6534150" cy="4248150"/>
          </a:xfrm>
          <a:prstGeom prst="rect">
            <a:avLst/>
          </a:prstGeom>
        </p:spPr>
      </p:pic>
      <p:sp>
        <p:nvSpPr>
          <p:cNvPr id="2" name="TextBox 1">
            <a:extLst>
              <a:ext uri="{FF2B5EF4-FFF2-40B4-BE49-F238E27FC236}">
                <a16:creationId xmlns="" xmlns:a16="http://schemas.microsoft.com/office/drawing/2014/main" id="{4B4C6213-D0B0-4B8A-B6F7-D2396F3F8F7C}"/>
              </a:ext>
            </a:extLst>
          </p:cNvPr>
          <p:cNvSpPr txBox="1"/>
          <p:nvPr/>
        </p:nvSpPr>
        <p:spPr>
          <a:xfrm>
            <a:off x="2907579" y="3792865"/>
            <a:ext cx="1423957" cy="3231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latin typeface="Times New Roman" panose="02020603050405020304" pitchFamily="18" charset="0"/>
                <a:cs typeface="Times New Roman" panose="02020603050405020304" pitchFamily="18" charset="0"/>
              </a:rPr>
              <a:t>Work device</a:t>
            </a:r>
          </a:p>
        </p:txBody>
      </p:sp>
    </p:spTree>
    <p:extLst>
      <p:ext uri="{BB962C8B-B14F-4D97-AF65-F5344CB8AC3E}">
        <p14:creationId xmlns:p14="http://schemas.microsoft.com/office/powerpoint/2010/main" val="8519040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fontScale="90000"/>
          </a:bodyPr>
          <a:lstStyle/>
          <a:p>
            <a:r>
              <a:rPr lang="en-US" altLang="zh-TW" sz="2400">
                <a:latin typeface="Times"/>
                <a:ea typeface="+mj-lt"/>
                <a:cs typeface="Times"/>
              </a:rPr>
              <a:t>Industrial Safety and Health Law Regulations</a:t>
            </a:r>
            <a:r>
              <a:rPr lang="zh-TW" sz="2400">
                <a:latin typeface="Times"/>
                <a:ea typeface="Meiryo UI"/>
                <a:cs typeface="Times"/>
              </a:rPr>
              <a:t>（</a:t>
            </a:r>
            <a:r>
              <a:rPr lang="en-US" altLang="zh-TW" sz="2400">
                <a:latin typeface="Times"/>
                <a:ea typeface="+mj-lt"/>
                <a:cs typeface="Times"/>
              </a:rPr>
              <a:t>selection</a:t>
            </a:r>
            <a:r>
              <a:rPr lang="zh-TW" sz="2400">
                <a:latin typeface="Times"/>
                <a:ea typeface="Meiryo UI"/>
                <a:cs typeface="Times"/>
              </a:rPr>
              <a:t>）（</a:t>
            </a:r>
            <a:r>
              <a:rPr lang="zh-TW" altLang="en-US" sz="2400">
                <a:latin typeface="Times"/>
                <a:ea typeface="Meiryo UI"/>
                <a:cs typeface="Times"/>
              </a:rPr>
              <a:t>２</a:t>
            </a:r>
            <a:r>
              <a:rPr lang="zh-TW" sz="2400">
                <a:latin typeface="Times"/>
                <a:ea typeface="Meiryo UI"/>
                <a:cs typeface="Times"/>
              </a:rPr>
              <a:t>）</a:t>
            </a: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游ゴシック"/>
                <a:cs typeface="Times New Roman"/>
              </a:rPr>
              <a:t>63</a:t>
            </a:r>
            <a:r>
              <a:rPr lang="en-US" altLang="ja-JP" sz="1200" dirty="0">
                <a:latin typeface="Times New Roman"/>
                <a:ea typeface="+mn-lt"/>
                <a:cs typeface="Times New Roman"/>
              </a:rPr>
              <a:t> </a:t>
            </a:r>
            <a:r>
              <a:rPr lang="ja-JP" sz="1200" dirty="0">
                <a:latin typeface="Times New Roman"/>
                <a:ea typeface="游ゴシック"/>
                <a:cs typeface="Times New Roman"/>
              </a:rPr>
              <a:t>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altLang="ja-JP" sz="1200" dirty="0">
                <a:latin typeface="Times New Roman"/>
                <a:ea typeface="+mn-lt"/>
                <a:cs typeface="Times New Roman"/>
              </a:rPr>
              <a:t>/</a:t>
            </a:r>
            <a:r>
              <a:rPr lang="ja-JP" sz="1200" dirty="0">
                <a:latin typeface="Times New Roman"/>
                <a:ea typeface="游ゴシック"/>
                <a:cs typeface="Times New Roman"/>
              </a:rPr>
              <a:t> Page </a:t>
            </a:r>
            <a:r>
              <a:rPr lang="en-US" altLang="ja-JP" sz="1200" dirty="0" smtClean="0">
                <a:latin typeface="Times New Roman"/>
                <a:ea typeface="+mn-lt"/>
                <a:cs typeface="Times New Roman"/>
              </a:rPr>
              <a:t>111</a:t>
            </a:r>
            <a:r>
              <a:rPr lang="ja-JP" sz="1200" dirty="0">
                <a:latin typeface="Times New Roman"/>
                <a:ea typeface="游ゴシック"/>
                <a:cs typeface="Times New Roman"/>
              </a:rPr>
              <a:t> of </a:t>
            </a:r>
            <a:r>
              <a:rPr lang="en-US" altLang="ja-JP" sz="1200" dirty="0">
                <a:latin typeface="Times New Roman"/>
                <a:ea typeface="+mn-lt"/>
                <a:cs typeface="Times New Roman"/>
              </a:rPr>
              <a:t>auxiliary</a:t>
            </a:r>
            <a:r>
              <a:rPr lang="ja-JP" sz="1200" dirty="0">
                <a:latin typeface="Times New Roman"/>
                <a:ea typeface="游ゴシック"/>
                <a:cs typeface="Times New Roman"/>
              </a:rPr>
              <a:t> tex</a:t>
            </a:r>
            <a:r>
              <a:rPr lang="en-US" altLang="ja-JP" sz="1200" dirty="0">
                <a:latin typeface="Times New Roman"/>
                <a:ea typeface="+mn-lt"/>
                <a:cs typeface="Times New Roman"/>
              </a:rPr>
              <a:t>t</a:t>
            </a:r>
            <a:endParaRPr lang="ja-JP" altLang="en-US" sz="1200" dirty="0">
              <a:ea typeface="游ゴシック"/>
              <a:cs typeface="Calibri"/>
            </a:endParaRPr>
          </a:p>
        </p:txBody>
      </p:sp>
      <p:sp>
        <p:nvSpPr>
          <p:cNvPr id="6" name="コンテンツ プレースホルダー 4"/>
          <p:cNvSpPr txBox="1">
            <a:spLocks/>
          </p:cNvSpPr>
          <p:nvPr/>
        </p:nvSpPr>
        <p:spPr>
          <a:xfrm>
            <a:off x="628650" y="908487"/>
            <a:ext cx="8022560" cy="5537285"/>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1400" dirty="0">
                <a:latin typeface="Times New Roman" panose="02020603050405020304" pitchFamily="18" charset="0"/>
                <a:ea typeface="+mn-lt"/>
                <a:cs typeface="Times New Roman" panose="02020603050405020304" pitchFamily="18" charset="0"/>
              </a:rPr>
              <a:t>Article </a:t>
            </a:r>
            <a:r>
              <a:rPr lang="en-US" sz="1400" dirty="0">
                <a:latin typeface="Times New Roman" panose="02020603050405020304" pitchFamily="18" charset="0"/>
                <a:ea typeface="+mn-lt"/>
                <a:cs typeface="Times New Roman" panose="02020603050405020304" pitchFamily="18" charset="0"/>
              </a:rPr>
              <a:t>153</a:t>
            </a:r>
            <a:r>
              <a:rPr lang="en-US" altLang="ja-JP" sz="1400" dirty="0">
                <a:latin typeface="Times New Roman" panose="02020603050405020304" pitchFamily="18" charset="0"/>
                <a:ea typeface="+mn-lt"/>
                <a:cs typeface="Times New Roman" panose="02020603050405020304" pitchFamily="18" charset="0"/>
              </a:rPr>
              <a:t> &lt;Head Guard&gt;</a:t>
            </a:r>
            <a:r>
              <a:rPr lang="ja-JP" altLang="en-US" sz="1400" dirty="0">
                <a:latin typeface="Times New Roman" panose="02020603050405020304" pitchFamily="18" charset="0"/>
                <a:ea typeface="+mn-lt"/>
                <a:cs typeface="Times New Roman" panose="02020603050405020304" pitchFamily="18" charset="0"/>
              </a:rPr>
              <a:t> </a:t>
            </a:r>
            <a:endParaRPr lang="en-US" altLang="ja-JP" sz="1400" dirty="0">
              <a:latin typeface="Times New Roman" panose="02020603050405020304" pitchFamily="18" charset="0"/>
              <a:ea typeface="游ゴシック"/>
              <a:cs typeface="Times New Roman" panose="02020603050405020304" pitchFamily="18" charset="0"/>
            </a:endParaRPr>
          </a:p>
          <a:p>
            <a:pPr marL="0" indent="0">
              <a:lnSpc>
                <a:spcPct val="100000"/>
              </a:lnSpc>
              <a:spcBef>
                <a:spcPts val="0"/>
              </a:spcBef>
              <a:buNone/>
            </a:pPr>
            <a:r>
              <a:rPr lang="en-US" altLang="ja-JP" sz="1400" spc="-10" dirty="0">
                <a:latin typeface="Times New Roman" panose="02020603050405020304" pitchFamily="18" charset="0"/>
                <a:ea typeface="+mn-lt"/>
                <a:cs typeface="Times New Roman" panose="02020603050405020304" pitchFamily="18" charset="0"/>
              </a:rPr>
              <a:t>When businesses operate vehicle-based construction machine ※</a:t>
            </a:r>
            <a:r>
              <a:rPr lang="en-US" sz="1400" spc="-10" dirty="0" smtClean="0">
                <a:latin typeface="Times New Roman" panose="02020603050405020304" pitchFamily="18" charset="0"/>
                <a:ea typeface="+mn-lt"/>
                <a:cs typeface="Times New Roman" panose="02020603050405020304" pitchFamily="18" charset="0"/>
              </a:rPr>
              <a:t>1</a:t>
            </a:r>
            <a:r>
              <a:rPr lang="en-US" altLang="ja-JP" sz="1400" spc="-10" dirty="0" smtClean="0">
                <a:latin typeface="Times New Roman" panose="02020603050405020304" pitchFamily="18" charset="0"/>
                <a:ea typeface="+mn-lt"/>
                <a:cs typeface="Times New Roman" panose="02020603050405020304" pitchFamily="18" charset="0"/>
              </a:rPr>
              <a:t>(only </a:t>
            </a:r>
            <a:r>
              <a:rPr lang="en-US" altLang="ja-JP" sz="1400" spc="-10" dirty="0">
                <a:latin typeface="Times New Roman" panose="02020603050405020304" pitchFamily="18" charset="0"/>
                <a:ea typeface="+mn-lt"/>
                <a:cs typeface="Times New Roman" panose="02020603050405020304" pitchFamily="18" charset="0"/>
              </a:rPr>
              <a:t>bulldozers, tractor excavators, stackers, power excavators, drag excavators and Demolition machines) in the place where there is risks for worker falling rocks, </a:t>
            </a:r>
            <a:r>
              <a:rPr lang="en-US" altLang="ja-JP" sz="1400" spc="-10" dirty="0" err="1">
                <a:latin typeface="Times New Roman" panose="02020603050405020304" pitchFamily="18" charset="0"/>
                <a:ea typeface="+mn-lt"/>
                <a:cs typeface="Times New Roman" panose="02020603050405020304" pitchFamily="18" charset="0"/>
              </a:rPr>
              <a:t>etc</a:t>
            </a:r>
            <a:r>
              <a:rPr lang="en-US" altLang="ja-JP" sz="1400" spc="-10" dirty="0">
                <a:latin typeface="Times New Roman" panose="02020603050405020304" pitchFamily="18" charset="0"/>
                <a:ea typeface="+mn-lt"/>
                <a:cs typeface="Times New Roman" panose="02020603050405020304" pitchFamily="18" charset="0"/>
              </a:rPr>
              <a:t>, solid head guard </a:t>
            </a:r>
            <a:r>
              <a:rPr lang="en-US" altLang="ja-JP" sz="1400" spc="-10" dirty="0" smtClean="0">
                <a:latin typeface="Times New Roman" panose="02020603050405020304" pitchFamily="18" charset="0"/>
                <a:ea typeface="+mn-lt"/>
                <a:cs typeface="Times New Roman" panose="02020603050405020304" pitchFamily="18" charset="0"/>
              </a:rPr>
              <a:t>※2 need </a:t>
            </a:r>
            <a:r>
              <a:rPr lang="en-US" altLang="ja-JP" sz="1400" spc="-10" dirty="0">
                <a:latin typeface="Times New Roman" panose="02020603050405020304" pitchFamily="18" charset="0"/>
                <a:ea typeface="+mn-lt"/>
                <a:cs typeface="Times New Roman" panose="02020603050405020304" pitchFamily="18" charset="0"/>
              </a:rPr>
              <a:t>to be equipped on vehicle-based construction machines.</a:t>
            </a:r>
            <a:r>
              <a:rPr lang="ja-JP" altLang="en-US" sz="1400" spc="-10" dirty="0">
                <a:latin typeface="Times New Roman" panose="02020603050405020304" pitchFamily="18" charset="0"/>
                <a:ea typeface="+mn-lt"/>
                <a:cs typeface="Times New Roman" panose="02020603050405020304" pitchFamily="18" charset="0"/>
              </a:rPr>
              <a:t> </a:t>
            </a:r>
            <a:endParaRPr lang="ja-JP" sz="1400" dirty="0">
              <a:latin typeface="Times New Roman" panose="02020603050405020304" pitchFamily="18" charset="0"/>
              <a:cs typeface="Times New Roman" panose="02020603050405020304" pitchFamily="18" charset="0"/>
            </a:endParaRPr>
          </a:p>
          <a:p>
            <a:pPr marL="810895" indent="-267970">
              <a:lnSpc>
                <a:spcPct val="100000"/>
              </a:lnSpc>
              <a:spcBef>
                <a:spcPts val="0"/>
              </a:spcBef>
              <a:buNone/>
            </a:pPr>
            <a:r>
              <a:rPr lang="en-US" altLang="ja-JP" sz="1400" dirty="0">
                <a:solidFill>
                  <a:schemeClr val="accent1"/>
                </a:solidFill>
                <a:latin typeface="Times New Roman" panose="02020603050405020304" pitchFamily="18" charset="0"/>
                <a:ea typeface="+mn-lt"/>
                <a:cs typeface="Times New Roman" panose="02020603050405020304" pitchFamily="18" charset="0"/>
              </a:rPr>
              <a:t>Note 1) The phrase “the place where …..falling rocks” means light excavation work, quarrying </a:t>
            </a:r>
            <a:endParaRPr lang="en-US" altLang="ja-JP" sz="1400" dirty="0">
              <a:solidFill>
                <a:schemeClr val="accent1"/>
              </a:solidFill>
              <a:latin typeface="Times New Roman" panose="02020603050405020304" pitchFamily="18" charset="0"/>
              <a:ea typeface="Meiryo UI"/>
              <a:cs typeface="Times New Roman" panose="02020603050405020304" pitchFamily="18" charset="0"/>
            </a:endParaRPr>
          </a:p>
          <a:p>
            <a:pPr marL="810895" indent="-267970">
              <a:lnSpc>
                <a:spcPct val="100000"/>
              </a:lnSpc>
              <a:spcBef>
                <a:spcPts val="0"/>
              </a:spcBef>
              <a:buNone/>
            </a:pPr>
            <a:r>
              <a:rPr lang="en-US" altLang="ja-JP" sz="1400" dirty="0">
                <a:solidFill>
                  <a:schemeClr val="accent1"/>
                </a:solidFill>
                <a:latin typeface="Times New Roman" panose="02020603050405020304" pitchFamily="18" charset="0"/>
                <a:ea typeface="+mn-lt"/>
                <a:cs typeface="Times New Roman" panose="02020603050405020304" pitchFamily="18" charset="0"/>
              </a:rPr>
              <a:t>                excavation work and constructing road work using machines, and the pace where rocks may </a:t>
            </a:r>
            <a:r>
              <a:rPr lang="en-US" altLang="ja-JP" sz="1400" dirty="0" smtClean="0">
                <a:solidFill>
                  <a:schemeClr val="accent1"/>
                </a:solidFill>
                <a:latin typeface="Times New Roman" panose="02020603050405020304" pitchFamily="18" charset="0"/>
                <a:ea typeface="+mn-lt"/>
                <a:cs typeface="Times New Roman" panose="02020603050405020304" pitchFamily="18" charset="0"/>
              </a:rPr>
              <a:t>   </a:t>
            </a:r>
          </a:p>
          <a:p>
            <a:pPr marL="810895" indent="-267970">
              <a:lnSpc>
                <a:spcPct val="100000"/>
              </a:lnSpc>
              <a:spcBef>
                <a:spcPts val="0"/>
              </a:spcBef>
              <a:buNone/>
            </a:pPr>
            <a:r>
              <a:rPr lang="en-US" altLang="ja-JP" sz="1400" dirty="0">
                <a:solidFill>
                  <a:schemeClr val="accent1"/>
                </a:solidFill>
                <a:latin typeface="Times New Roman" panose="02020603050405020304" pitchFamily="18" charset="0"/>
                <a:ea typeface="+mn-lt"/>
                <a:cs typeface="Times New Roman" panose="02020603050405020304" pitchFamily="18" charset="0"/>
              </a:rPr>
              <a:t> </a:t>
            </a:r>
            <a:r>
              <a:rPr lang="en-US" altLang="ja-JP" sz="1400" dirty="0" smtClean="0">
                <a:solidFill>
                  <a:schemeClr val="accent1"/>
                </a:solidFill>
                <a:latin typeface="Times New Roman" panose="02020603050405020304" pitchFamily="18" charset="0"/>
                <a:ea typeface="+mn-lt"/>
                <a:cs typeface="Times New Roman" panose="02020603050405020304" pitchFamily="18" charset="0"/>
              </a:rPr>
              <a:t>               be</a:t>
            </a:r>
            <a:r>
              <a:rPr lang="ja-JP" altLang="en-US" sz="1400" dirty="0" smtClean="0">
                <a:solidFill>
                  <a:schemeClr val="accent1"/>
                </a:solidFill>
                <a:latin typeface="Times New Roman" panose="02020603050405020304" pitchFamily="18" charset="0"/>
                <a:ea typeface="+mn-lt"/>
                <a:cs typeface="Times New Roman" panose="02020603050405020304" pitchFamily="18" charset="0"/>
              </a:rPr>
              <a:t> </a:t>
            </a:r>
            <a:r>
              <a:rPr lang="en-US" altLang="ja-JP" sz="1400" dirty="0" smtClean="0">
                <a:solidFill>
                  <a:schemeClr val="accent1"/>
                </a:solidFill>
                <a:latin typeface="Times New Roman" panose="02020603050405020304" pitchFamily="18" charset="0"/>
                <a:ea typeface="+mn-lt"/>
                <a:cs typeface="Times New Roman" panose="02020603050405020304" pitchFamily="18" charset="0"/>
              </a:rPr>
              <a:t>fallen</a:t>
            </a:r>
            <a:r>
              <a:rPr lang="en-US" altLang="ja-JP" sz="1400" dirty="0">
                <a:solidFill>
                  <a:schemeClr val="accent1"/>
                </a:solidFill>
                <a:latin typeface="Times New Roman" panose="02020603050405020304" pitchFamily="18" charset="0"/>
                <a:ea typeface="+mn-lt"/>
                <a:cs typeface="Times New Roman" panose="02020603050405020304" pitchFamily="18" charset="0"/>
              </a:rPr>
              <a:t> causing operating machines.</a:t>
            </a:r>
            <a:r>
              <a:rPr lang="ja-JP" altLang="en-US" sz="1400" dirty="0">
                <a:solidFill>
                  <a:schemeClr val="accent1"/>
                </a:solidFill>
                <a:latin typeface="Times New Roman" panose="02020603050405020304" pitchFamily="18" charset="0"/>
                <a:ea typeface="+mn-lt"/>
                <a:cs typeface="Times New Roman" panose="02020603050405020304" pitchFamily="18" charset="0"/>
              </a:rPr>
              <a:t> </a:t>
            </a:r>
            <a:endParaRPr lang="en-US" altLang="ja-JP" sz="1400" dirty="0">
              <a:solidFill>
                <a:schemeClr val="accent1"/>
              </a:solidFill>
              <a:latin typeface="Times New Roman" panose="02020603050405020304" pitchFamily="18" charset="0"/>
              <a:ea typeface="Meiryo UI"/>
              <a:cs typeface="Times New Roman" panose="02020603050405020304" pitchFamily="18" charset="0"/>
            </a:endParaRPr>
          </a:p>
          <a:p>
            <a:pPr marL="810895" indent="-267970">
              <a:lnSpc>
                <a:spcPct val="100000"/>
              </a:lnSpc>
              <a:spcBef>
                <a:spcPts val="0"/>
              </a:spcBef>
              <a:buNone/>
            </a:pPr>
            <a:r>
              <a:rPr lang="en-US" altLang="ja-JP" sz="1400" dirty="0">
                <a:solidFill>
                  <a:schemeClr val="accent1"/>
                </a:solidFill>
                <a:latin typeface="Times New Roman" panose="02020603050405020304" pitchFamily="18" charset="0"/>
                <a:ea typeface="+mn-lt"/>
                <a:cs typeface="Times New Roman" panose="02020603050405020304" pitchFamily="18" charset="0"/>
              </a:rPr>
              <a:t>Note 2) Regarding head guard, the structural standard is indicated by No 559 Sep 26,1975.</a:t>
            </a:r>
            <a:r>
              <a:rPr lang="ja-JP" altLang="en-US" sz="1400" dirty="0">
                <a:solidFill>
                  <a:schemeClr val="accent1"/>
                </a:solidFill>
                <a:latin typeface="Times New Roman" panose="02020603050405020304" pitchFamily="18" charset="0"/>
                <a:ea typeface="+mn-lt"/>
                <a:cs typeface="Times New Roman" panose="02020603050405020304" pitchFamily="18" charset="0"/>
              </a:rPr>
              <a:t> </a:t>
            </a:r>
            <a:endParaRPr lang="ja-JP" altLang="en-US" sz="1400" dirty="0">
              <a:solidFill>
                <a:schemeClr val="accent1"/>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400" dirty="0">
                <a:latin typeface="Times New Roman" panose="02020603050405020304" pitchFamily="18" charset="0"/>
                <a:ea typeface="+mn-lt"/>
                <a:cs typeface="Times New Roman" panose="02020603050405020304" pitchFamily="18" charset="0"/>
              </a:rPr>
              <a:t>Subsection </a:t>
            </a:r>
            <a:r>
              <a:rPr lang="en-US" sz="1400" dirty="0">
                <a:latin typeface="Times New Roman" panose="02020603050405020304" pitchFamily="18" charset="0"/>
                <a:ea typeface="+mn-lt"/>
                <a:cs typeface="Times New Roman" panose="02020603050405020304" pitchFamily="18" charset="0"/>
              </a:rPr>
              <a:t>2</a:t>
            </a:r>
            <a:r>
              <a:rPr lang="en-US" altLang="ja-JP" sz="1400" dirty="0">
                <a:latin typeface="Times New Roman" panose="02020603050405020304" pitchFamily="18" charset="0"/>
                <a:ea typeface="+mn-lt"/>
                <a:cs typeface="Times New Roman" panose="02020603050405020304" pitchFamily="18" charset="0"/>
              </a:rPr>
              <a:t> Prevention of dangers related to the use of vehicle-based construction machine.</a:t>
            </a:r>
            <a:r>
              <a:rPr lang="ja-JP" altLang="en-US" sz="1400" dirty="0">
                <a:latin typeface="Times New Roman" panose="02020603050405020304" pitchFamily="18" charset="0"/>
                <a:ea typeface="+mn-lt"/>
                <a:cs typeface="Times New Roman" panose="02020603050405020304" pitchFamily="18" charset="0"/>
              </a:rPr>
              <a:t> </a:t>
            </a:r>
          </a:p>
          <a:p>
            <a:pPr marL="0" indent="0">
              <a:lnSpc>
                <a:spcPct val="100000"/>
              </a:lnSpc>
              <a:spcBef>
                <a:spcPts val="0"/>
              </a:spcBef>
              <a:buNone/>
            </a:pPr>
            <a:r>
              <a:rPr lang="en-US" altLang="ja-JP" sz="1400" dirty="0">
                <a:latin typeface="Times New Roman" panose="02020603050405020304" pitchFamily="18" charset="0"/>
                <a:ea typeface="+mn-lt"/>
                <a:cs typeface="Times New Roman" panose="02020603050405020304" pitchFamily="18" charset="0"/>
              </a:rPr>
              <a:t>Article </a:t>
            </a:r>
            <a:r>
              <a:rPr lang="en-US" sz="1400" dirty="0">
                <a:latin typeface="Times New Roman" panose="02020603050405020304" pitchFamily="18" charset="0"/>
                <a:ea typeface="+mn-lt"/>
                <a:cs typeface="Times New Roman" panose="02020603050405020304" pitchFamily="18" charset="0"/>
              </a:rPr>
              <a:t>154</a:t>
            </a:r>
            <a:r>
              <a:rPr lang="en-US" altLang="ja-JP" sz="1400" dirty="0">
                <a:latin typeface="Times New Roman" panose="02020603050405020304" pitchFamily="18" charset="0"/>
                <a:ea typeface="+mn-lt"/>
                <a:cs typeface="Times New Roman" panose="02020603050405020304" pitchFamily="18" charset="0"/>
              </a:rPr>
              <a:t> &lt;Survey and Record&gt;</a:t>
            </a:r>
            <a:r>
              <a:rPr lang="ja-JP" altLang="en-US" sz="1400" dirty="0">
                <a:latin typeface="Times New Roman" panose="02020603050405020304" pitchFamily="18" charset="0"/>
                <a:ea typeface="+mn-lt"/>
                <a:cs typeface="Times New Roman" panose="02020603050405020304" pitchFamily="18" charset="0"/>
              </a:rPr>
              <a:t> </a:t>
            </a:r>
            <a:endParaRPr lang="ja-JP" sz="1400" dirty="0">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altLang="ja-JP" sz="1400" dirty="0">
                <a:latin typeface="Times New Roman" panose="02020603050405020304" pitchFamily="18" charset="0"/>
                <a:ea typeface="+mn-lt"/>
                <a:cs typeface="Times New Roman" panose="02020603050405020304" pitchFamily="18" charset="0"/>
              </a:rPr>
              <a:t>Businesses need to investigate the topography, geological condition, </a:t>
            </a:r>
            <a:r>
              <a:rPr lang="en-US" altLang="ja-JP" sz="1400" dirty="0" err="1">
                <a:latin typeface="Times New Roman" panose="02020603050405020304" pitchFamily="18" charset="0"/>
                <a:ea typeface="+mn-lt"/>
                <a:cs typeface="Times New Roman" panose="02020603050405020304" pitchFamily="18" charset="0"/>
              </a:rPr>
              <a:t>etc</a:t>
            </a:r>
            <a:r>
              <a:rPr lang="en-US" altLang="ja-JP" sz="1400" dirty="0">
                <a:latin typeface="Times New Roman" panose="02020603050405020304" pitchFamily="18" charset="0"/>
                <a:ea typeface="+mn-lt"/>
                <a:cs typeface="Times New Roman" panose="02020603050405020304" pitchFamily="18" charset="0"/>
              </a:rPr>
              <a:t> of places related to operate and record the result in advance when start operation using vehicle-based construction machine to prevent the danger of workers due to fallen its machines and demolished ground, etc. </a:t>
            </a:r>
            <a:endParaRPr lang="ja-JP" sz="1400" dirty="0">
              <a:latin typeface="Times New Roman" panose="02020603050405020304" pitchFamily="18" charset="0"/>
              <a:cs typeface="Times New Roman" panose="02020603050405020304" pitchFamily="18" charset="0"/>
            </a:endParaRPr>
          </a:p>
          <a:p>
            <a:pPr marL="0" indent="0">
              <a:lnSpc>
                <a:spcPct val="100000"/>
              </a:lnSpc>
              <a:spcBef>
                <a:spcPts val="0"/>
              </a:spcBef>
              <a:buNone/>
            </a:pPr>
            <a:endParaRPr lang="en-US" altLang="ja-JP" sz="1400" dirty="0">
              <a:latin typeface="Times New Roman" panose="02020603050405020304" pitchFamily="18" charset="0"/>
              <a:ea typeface="Meiryo UI" panose="020B0604030504040204" pitchFamily="50" charset="-128"/>
              <a:cs typeface="Times New Roman" panose="02020603050405020304" pitchFamily="18" charset="0"/>
            </a:endParaRPr>
          </a:p>
          <a:p>
            <a:pPr>
              <a:spcBef>
                <a:spcPts val="0"/>
              </a:spcBef>
              <a:buNone/>
            </a:pPr>
            <a:r>
              <a:rPr lang="en-US" altLang="ja-JP" sz="1400" dirty="0">
                <a:latin typeface="Times New Roman" panose="02020603050405020304" pitchFamily="18" charset="0"/>
                <a:ea typeface="+mn-lt"/>
                <a:cs typeface="Times New Roman" panose="02020603050405020304" pitchFamily="18" charset="0"/>
              </a:rPr>
              <a:t>Article </a:t>
            </a:r>
            <a:r>
              <a:rPr lang="en-US" sz="1400" dirty="0">
                <a:latin typeface="Times New Roman" panose="02020603050405020304" pitchFamily="18" charset="0"/>
                <a:ea typeface="+mn-lt"/>
                <a:cs typeface="Times New Roman" panose="02020603050405020304" pitchFamily="18" charset="0"/>
              </a:rPr>
              <a:t>155</a:t>
            </a:r>
            <a:r>
              <a:rPr lang="en-US" altLang="ja-JP" sz="1400" dirty="0">
                <a:latin typeface="Times New Roman" panose="02020603050405020304" pitchFamily="18" charset="0"/>
                <a:ea typeface="+mn-lt"/>
                <a:cs typeface="Times New Roman" panose="02020603050405020304" pitchFamily="18" charset="0"/>
              </a:rPr>
              <a:t> &lt;Operation plans&gt;</a:t>
            </a:r>
            <a:r>
              <a:rPr lang="ja-JP" altLang="en-US" sz="1400" dirty="0">
                <a:latin typeface="Times New Roman" panose="02020603050405020304" pitchFamily="18" charset="0"/>
                <a:ea typeface="+mn-lt"/>
                <a:cs typeface="Times New Roman" panose="02020603050405020304" pitchFamily="18" charset="0"/>
              </a:rPr>
              <a:t> </a:t>
            </a:r>
            <a:endParaRPr lang="ja-JP" sz="1400" dirty="0">
              <a:latin typeface="Times New Roman" panose="02020603050405020304" pitchFamily="18" charset="0"/>
              <a:cs typeface="Times New Roman" panose="02020603050405020304" pitchFamily="18" charset="0"/>
            </a:endParaRPr>
          </a:p>
          <a:p>
            <a:pPr>
              <a:spcBef>
                <a:spcPts val="0"/>
              </a:spcBef>
              <a:buNone/>
            </a:pPr>
            <a:r>
              <a:rPr lang="en-US" altLang="ja-JP" sz="1400" dirty="0">
                <a:latin typeface="Times New Roman" panose="02020603050405020304" pitchFamily="18" charset="0"/>
                <a:ea typeface="+mn-lt"/>
                <a:cs typeface="Times New Roman" panose="02020603050405020304" pitchFamily="18" charset="0"/>
              </a:rPr>
              <a:t>When you operate vehicle-based condition machines, businesses need to establish operation plan adapting investigation preceding article in advance and operate following that plan.</a:t>
            </a:r>
            <a:r>
              <a:rPr lang="ja-JP" altLang="en-US" sz="1400" dirty="0">
                <a:latin typeface="Times New Roman" panose="02020603050405020304" pitchFamily="18" charset="0"/>
                <a:ea typeface="+mn-lt"/>
                <a:cs typeface="Times New Roman" panose="02020603050405020304" pitchFamily="18" charset="0"/>
              </a:rPr>
              <a:t> </a:t>
            </a:r>
            <a:endParaRPr lang="ja-JP" sz="1400" dirty="0">
              <a:latin typeface="Times New Roman" panose="02020603050405020304" pitchFamily="18" charset="0"/>
              <a:cs typeface="Times New Roman" panose="02020603050405020304" pitchFamily="18" charset="0"/>
            </a:endParaRPr>
          </a:p>
          <a:p>
            <a:pPr>
              <a:spcBef>
                <a:spcPts val="0"/>
              </a:spcBef>
              <a:buNone/>
            </a:pPr>
            <a:r>
              <a:rPr lang="en-US" sz="1400" dirty="0">
                <a:latin typeface="Times New Roman" panose="02020603050405020304" pitchFamily="18" charset="0"/>
                <a:ea typeface="+mn-lt"/>
                <a:cs typeface="Times New Roman" panose="02020603050405020304" pitchFamily="18" charset="0"/>
              </a:rPr>
              <a:t>2</a:t>
            </a:r>
            <a:r>
              <a:rPr lang="en-US" altLang="ja-JP" sz="1400" dirty="0">
                <a:latin typeface="Times New Roman" panose="02020603050405020304" pitchFamily="18" charset="0"/>
                <a:ea typeface="+mn-lt"/>
                <a:cs typeface="Times New Roman" panose="02020603050405020304" pitchFamily="18" charset="0"/>
              </a:rPr>
              <a:t> Operation plans in the preceding paragraph need to indicate the following items.</a:t>
            </a:r>
            <a:r>
              <a:rPr lang="ja-JP" altLang="en-US" sz="1400" dirty="0">
                <a:latin typeface="Times New Roman" panose="02020603050405020304" pitchFamily="18" charset="0"/>
                <a:ea typeface="+mn-lt"/>
                <a:cs typeface="Times New Roman" panose="02020603050405020304" pitchFamily="18" charset="0"/>
              </a:rPr>
              <a:t> </a:t>
            </a:r>
            <a:endParaRPr lang="ja-JP" sz="1400" dirty="0">
              <a:latin typeface="Times New Roman" panose="02020603050405020304" pitchFamily="18" charset="0"/>
              <a:cs typeface="Times New Roman" panose="02020603050405020304" pitchFamily="18" charset="0"/>
            </a:endParaRPr>
          </a:p>
          <a:p>
            <a:pPr>
              <a:spcBef>
                <a:spcPts val="0"/>
              </a:spcBef>
              <a:buNone/>
            </a:pPr>
            <a:r>
              <a:rPr lang="en-US" sz="1400" dirty="0">
                <a:latin typeface="Times New Roman" panose="02020603050405020304" pitchFamily="18" charset="0"/>
                <a:ea typeface="+mn-lt"/>
                <a:cs typeface="Times New Roman" panose="02020603050405020304" pitchFamily="18" charset="0"/>
              </a:rPr>
              <a:t>   1</a:t>
            </a:r>
            <a:r>
              <a:rPr lang="en-US" altLang="ja-JP" sz="1400" dirty="0">
                <a:latin typeface="Times New Roman" panose="02020603050405020304" pitchFamily="18" charset="0"/>
                <a:ea typeface="+mn-lt"/>
                <a:cs typeface="Times New Roman" panose="02020603050405020304" pitchFamily="18" charset="0"/>
              </a:rPr>
              <a:t> Types and capabilities of vehicle-based construction machine </a:t>
            </a:r>
            <a:endParaRPr lang="ja-JP" sz="1400" dirty="0">
              <a:latin typeface="Times New Roman" panose="02020603050405020304" pitchFamily="18" charset="0"/>
              <a:cs typeface="Times New Roman" panose="02020603050405020304" pitchFamily="18" charset="0"/>
            </a:endParaRPr>
          </a:p>
          <a:p>
            <a:pPr>
              <a:spcBef>
                <a:spcPts val="0"/>
              </a:spcBef>
              <a:buNone/>
            </a:pPr>
            <a:r>
              <a:rPr lang="en-US" sz="1400" dirty="0">
                <a:latin typeface="Times New Roman" panose="02020603050405020304" pitchFamily="18" charset="0"/>
                <a:ea typeface="+mn-lt"/>
                <a:cs typeface="Times New Roman" panose="02020603050405020304" pitchFamily="18" charset="0"/>
              </a:rPr>
              <a:t>   2</a:t>
            </a:r>
            <a:r>
              <a:rPr lang="en-US" altLang="ja-JP" sz="1400" dirty="0">
                <a:latin typeface="Times New Roman" panose="02020603050405020304" pitchFamily="18" charset="0"/>
                <a:ea typeface="+mn-lt"/>
                <a:cs typeface="Times New Roman" panose="02020603050405020304" pitchFamily="18" charset="0"/>
              </a:rPr>
              <a:t> Operation route of vehicle-based construction machine</a:t>
            </a:r>
            <a:r>
              <a:rPr lang="ja-JP" altLang="en-US" sz="1400" dirty="0">
                <a:latin typeface="Times New Roman" panose="02020603050405020304" pitchFamily="18" charset="0"/>
                <a:ea typeface="+mn-lt"/>
                <a:cs typeface="Times New Roman" panose="02020603050405020304" pitchFamily="18" charset="0"/>
              </a:rPr>
              <a:t> </a:t>
            </a:r>
            <a:endParaRPr lang="ja-JP" sz="1400" dirty="0">
              <a:latin typeface="Times New Roman" panose="02020603050405020304" pitchFamily="18" charset="0"/>
              <a:cs typeface="Times New Roman" panose="02020603050405020304" pitchFamily="18" charset="0"/>
            </a:endParaRPr>
          </a:p>
          <a:p>
            <a:pPr>
              <a:spcBef>
                <a:spcPts val="0"/>
              </a:spcBef>
              <a:buNone/>
            </a:pPr>
            <a:r>
              <a:rPr lang="en-US" sz="1400" dirty="0">
                <a:latin typeface="Times New Roman" panose="02020603050405020304" pitchFamily="18" charset="0"/>
                <a:ea typeface="+mn-lt"/>
                <a:cs typeface="Times New Roman" panose="02020603050405020304" pitchFamily="18" charset="0"/>
              </a:rPr>
              <a:t>   3</a:t>
            </a:r>
            <a:r>
              <a:rPr lang="en-US" altLang="ja-JP" sz="1400" dirty="0">
                <a:latin typeface="Times New Roman" panose="02020603050405020304" pitchFamily="18" charset="0"/>
                <a:ea typeface="+mn-lt"/>
                <a:cs typeface="Times New Roman" panose="02020603050405020304" pitchFamily="18" charset="0"/>
              </a:rPr>
              <a:t> Operation method for vehicle-based construction machine</a:t>
            </a:r>
            <a:r>
              <a:rPr lang="ja-JP" altLang="en-US" sz="1400" dirty="0">
                <a:latin typeface="Times New Roman" panose="02020603050405020304" pitchFamily="18" charset="0"/>
                <a:ea typeface="+mn-lt"/>
                <a:cs typeface="Times New Roman" panose="02020603050405020304" pitchFamily="18" charset="0"/>
              </a:rPr>
              <a:t> </a:t>
            </a:r>
            <a:endParaRPr lang="ja-JP" sz="1400" dirty="0">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1400" dirty="0">
                <a:latin typeface="Times New Roman" panose="02020603050405020304" pitchFamily="18" charset="0"/>
                <a:ea typeface="+mn-lt"/>
                <a:cs typeface="Times New Roman" panose="02020603050405020304" pitchFamily="18" charset="0"/>
              </a:rPr>
              <a:t>3</a:t>
            </a:r>
            <a:r>
              <a:rPr lang="en-US" altLang="ja-JP" sz="1400" dirty="0">
                <a:latin typeface="Times New Roman" panose="02020603050405020304" pitchFamily="18" charset="0"/>
                <a:ea typeface="+mn-lt"/>
                <a:cs typeface="Times New Roman" panose="02020603050405020304" pitchFamily="18" charset="0"/>
              </a:rPr>
              <a:t> Businesses need to publish to the relevant worker about the preceding paragraph items </a:t>
            </a:r>
            <a:r>
              <a:rPr lang="en-US" sz="1400" dirty="0">
                <a:latin typeface="Times New Roman" panose="02020603050405020304" pitchFamily="18" charset="0"/>
                <a:ea typeface="+mn-lt"/>
                <a:cs typeface="Times New Roman" panose="02020603050405020304" pitchFamily="18" charset="0"/>
              </a:rPr>
              <a:t>2</a:t>
            </a:r>
            <a:r>
              <a:rPr lang="en-US" altLang="ja-JP" sz="1400" dirty="0">
                <a:latin typeface="Times New Roman" panose="02020603050405020304" pitchFamily="18" charset="0"/>
                <a:ea typeface="+mn-lt"/>
                <a:cs typeface="Times New Roman" panose="02020603050405020304" pitchFamily="18" charset="0"/>
              </a:rPr>
              <a:t> and </a:t>
            </a:r>
            <a:r>
              <a:rPr lang="en-US" sz="1400" dirty="0">
                <a:latin typeface="Times New Roman" panose="02020603050405020304" pitchFamily="18" charset="0"/>
                <a:ea typeface="+mn-lt"/>
                <a:cs typeface="Times New Roman" panose="02020603050405020304" pitchFamily="18" charset="0"/>
              </a:rPr>
              <a:t>3</a:t>
            </a:r>
            <a:r>
              <a:rPr lang="en-US" altLang="ja-JP" sz="1400" dirty="0">
                <a:latin typeface="Times New Roman" panose="02020603050405020304" pitchFamily="18" charset="0"/>
                <a:ea typeface="+mn-lt"/>
                <a:cs typeface="Times New Roman" panose="02020603050405020304" pitchFamily="18" charset="0"/>
              </a:rPr>
              <a:t> when person has established the operation plan.</a:t>
            </a:r>
            <a:r>
              <a:rPr lang="ja-JP" altLang="en-US" sz="1400" dirty="0">
                <a:latin typeface="Times New Roman" panose="02020603050405020304" pitchFamily="18" charset="0"/>
                <a:ea typeface="+mn-lt"/>
                <a:cs typeface="Times New Roman" panose="02020603050405020304" pitchFamily="18" charset="0"/>
              </a:rPr>
              <a:t> </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215792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fontScale="90000"/>
          </a:bodyPr>
          <a:lstStyle/>
          <a:p>
            <a:r>
              <a:rPr lang="en-US" sz="2400">
                <a:latin typeface="Times"/>
                <a:ea typeface="+mj-lt"/>
                <a:cs typeface="Times"/>
              </a:rPr>
              <a:t>Industrial Safety and Health Law Regulations</a:t>
            </a:r>
            <a:r>
              <a:rPr lang="zh-TW" sz="2400">
                <a:latin typeface="Times"/>
                <a:ea typeface="Meiryo UI"/>
                <a:cs typeface="Times"/>
              </a:rPr>
              <a:t>（</a:t>
            </a:r>
            <a:r>
              <a:rPr lang="en-US" sz="2400">
                <a:latin typeface="Times"/>
                <a:ea typeface="+mj-lt"/>
                <a:cs typeface="Times"/>
              </a:rPr>
              <a:t>selection</a:t>
            </a:r>
            <a:r>
              <a:rPr lang="zh-TW" sz="2400">
                <a:latin typeface="Times"/>
                <a:ea typeface="Meiryo UI"/>
                <a:cs typeface="Times"/>
              </a:rPr>
              <a:t>）（</a:t>
            </a:r>
            <a:r>
              <a:rPr lang="zh-TW" altLang="en-US" sz="2400">
                <a:latin typeface="Times"/>
                <a:ea typeface="Meiryo UI"/>
                <a:cs typeface="Times"/>
              </a:rPr>
              <a:t>３</a:t>
            </a:r>
            <a:r>
              <a:rPr lang="zh-TW" sz="2400">
                <a:latin typeface="Times"/>
                <a:ea typeface="Meiryo UI"/>
                <a:cs typeface="Times"/>
              </a:rPr>
              <a:t>）</a:t>
            </a: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游ゴシック"/>
                <a:cs typeface="Times New Roman"/>
              </a:rPr>
              <a:t>63</a:t>
            </a:r>
            <a:r>
              <a:rPr lang="en-US" altLang="ja-JP" sz="1200" dirty="0">
                <a:latin typeface="Times New Roman"/>
                <a:ea typeface="+mn-lt"/>
                <a:cs typeface="Times New Roman"/>
              </a:rPr>
              <a:t> </a:t>
            </a:r>
            <a:r>
              <a:rPr lang="ja-JP" sz="1200" dirty="0">
                <a:latin typeface="Times New Roman"/>
                <a:ea typeface="游ゴシック"/>
                <a:cs typeface="Times New Roman"/>
              </a:rPr>
              <a:t>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altLang="ja-JP" sz="1200" dirty="0">
                <a:latin typeface="Times New Roman"/>
                <a:ea typeface="+mn-lt"/>
                <a:cs typeface="Times New Roman"/>
              </a:rPr>
              <a:t>/</a:t>
            </a:r>
            <a:r>
              <a:rPr lang="ja-JP" sz="1200" dirty="0">
                <a:latin typeface="Times New Roman"/>
                <a:ea typeface="游ゴシック"/>
                <a:cs typeface="Times New Roman"/>
              </a:rPr>
              <a:t> Page </a:t>
            </a:r>
            <a:r>
              <a:rPr lang="en-US" altLang="ja-JP" sz="1200" dirty="0" smtClean="0">
                <a:latin typeface="Times New Roman"/>
                <a:ea typeface="游ゴシック"/>
                <a:cs typeface="Times New Roman"/>
              </a:rPr>
              <a:t>112</a:t>
            </a:r>
            <a:r>
              <a:rPr lang="ja-JP" sz="1200" dirty="0">
                <a:latin typeface="Times New Roman"/>
                <a:ea typeface="游ゴシック"/>
                <a:cs typeface="Times New Roman"/>
              </a:rPr>
              <a:t> of </a:t>
            </a:r>
            <a:r>
              <a:rPr lang="en-US" altLang="ja-JP" sz="1200" dirty="0">
                <a:latin typeface="Times New Roman"/>
                <a:ea typeface="+mn-lt"/>
                <a:cs typeface="Times New Roman"/>
              </a:rPr>
              <a:t>auxiliary</a:t>
            </a:r>
            <a:r>
              <a:rPr lang="ja-JP" sz="1200" dirty="0">
                <a:latin typeface="Times New Roman"/>
                <a:ea typeface="游ゴシック"/>
                <a:cs typeface="Times New Roman"/>
              </a:rPr>
              <a:t> tex</a:t>
            </a:r>
            <a:r>
              <a:rPr lang="en-US" altLang="ja-JP" sz="1200" dirty="0">
                <a:latin typeface="Times New Roman"/>
                <a:ea typeface="+mn-lt"/>
                <a:cs typeface="Times New Roman"/>
              </a:rPr>
              <a:t>t</a:t>
            </a:r>
            <a:endParaRPr lang="ja-JP" altLang="en-US" sz="1200" dirty="0">
              <a:ea typeface="游ゴシック"/>
              <a:cs typeface="Calibri"/>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1400" dirty="0">
                <a:latin typeface="Times New Roman"/>
                <a:ea typeface="+mn-lt"/>
                <a:cs typeface="+mn-lt"/>
              </a:rPr>
              <a:t>Article 156 &lt;Speed limit&gt;</a:t>
            </a:r>
            <a:r>
              <a:rPr lang="ja-JP" altLang="en-US" sz="1400" dirty="0">
                <a:latin typeface="Times New Roman"/>
                <a:ea typeface="+mn-lt"/>
                <a:cs typeface="+mn-lt"/>
              </a:rPr>
              <a:t> </a:t>
            </a:r>
            <a:endParaRPr lang="ja-JP" sz="1400" dirty="0">
              <a:latin typeface="Times New Roman"/>
              <a:ea typeface="游ゴシック"/>
              <a:cs typeface="Times New Roman"/>
            </a:endParaRPr>
          </a:p>
          <a:p>
            <a:pPr>
              <a:lnSpc>
                <a:spcPct val="100000"/>
              </a:lnSpc>
              <a:spcBef>
                <a:spcPts val="0"/>
              </a:spcBef>
              <a:buNone/>
            </a:pPr>
            <a:r>
              <a:rPr lang="en-US" altLang="ja-JP" sz="1400" dirty="0">
                <a:latin typeface="Times New Roman"/>
                <a:ea typeface="+mn-lt"/>
                <a:cs typeface="+mn-lt"/>
              </a:rPr>
              <a:t>When businesses operate using vehicle-based construction machines (excepting maximum</a:t>
            </a:r>
            <a:endParaRPr lang="ja-JP" altLang="en-US" sz="1400" dirty="0">
              <a:latin typeface="Times New Roman"/>
              <a:ea typeface="游ゴシック" panose="020B0400000000000000" pitchFamily="34" charset="-128"/>
              <a:cs typeface="Times New Roman"/>
            </a:endParaRPr>
          </a:p>
          <a:p>
            <a:pPr>
              <a:lnSpc>
                <a:spcPct val="100000"/>
              </a:lnSpc>
              <a:spcBef>
                <a:spcPts val="0"/>
              </a:spcBef>
              <a:buNone/>
            </a:pPr>
            <a:r>
              <a:rPr lang="en-US" altLang="ja-JP" sz="1400" dirty="0">
                <a:latin typeface="Times New Roman"/>
                <a:ea typeface="+mn-lt"/>
                <a:cs typeface="+mn-lt"/>
              </a:rPr>
              <a:t>speed is less than 10km), in advance you need to operate specified appropriate speed limit for it</a:t>
            </a:r>
            <a:endParaRPr lang="ja-JP" altLang="en-US" sz="1400" dirty="0">
              <a:latin typeface="Times New Roman"/>
              <a:ea typeface="游ゴシック"/>
              <a:cs typeface="Times New Roman"/>
            </a:endParaRPr>
          </a:p>
          <a:p>
            <a:pPr>
              <a:lnSpc>
                <a:spcPct val="100000"/>
              </a:lnSpc>
              <a:spcBef>
                <a:spcPts val="0"/>
              </a:spcBef>
              <a:buNone/>
            </a:pPr>
            <a:r>
              <a:rPr lang="en-US" altLang="ja-JP" sz="1400" dirty="0">
                <a:latin typeface="Times New Roman"/>
                <a:ea typeface="+mn-lt"/>
                <a:cs typeface="+mn-lt"/>
              </a:rPr>
              <a:t>according to the topography, geological condition, </a:t>
            </a:r>
            <a:r>
              <a:rPr lang="en-US" altLang="ja-JP" sz="1400" dirty="0" err="1" smtClean="0">
                <a:latin typeface="Times New Roman"/>
                <a:ea typeface="+mn-lt"/>
                <a:cs typeface="+mn-lt"/>
              </a:rPr>
              <a:t>etc</a:t>
            </a:r>
            <a:r>
              <a:rPr lang="en-US" altLang="ja-JP" sz="1400" dirty="0" smtClean="0">
                <a:latin typeface="Times New Roman"/>
                <a:ea typeface="+mn-lt"/>
                <a:cs typeface="+mn-lt"/>
              </a:rPr>
              <a:t> ※ </a:t>
            </a:r>
            <a:r>
              <a:rPr lang="en-US" altLang="ja-JP" sz="1400" dirty="0">
                <a:latin typeface="Times New Roman"/>
                <a:ea typeface="+mn-lt"/>
                <a:cs typeface="+mn-lt"/>
              </a:rPr>
              <a:t>of places related to operate.</a:t>
            </a:r>
            <a:r>
              <a:rPr lang="ja-JP" altLang="en-US" sz="1400" dirty="0">
                <a:latin typeface="Times New Roman"/>
                <a:ea typeface="+mn-lt"/>
                <a:cs typeface="+mn-lt"/>
              </a:rPr>
              <a:t> </a:t>
            </a:r>
            <a:endParaRPr lang="ja-JP" sz="1400" dirty="0">
              <a:latin typeface="Times New Roman"/>
              <a:ea typeface="游ゴシック"/>
              <a:cs typeface="Times New Roman"/>
            </a:endParaRPr>
          </a:p>
          <a:p>
            <a:pPr>
              <a:lnSpc>
                <a:spcPct val="100000"/>
              </a:lnSpc>
              <a:spcBef>
                <a:spcPts val="0"/>
              </a:spcBef>
              <a:buNone/>
            </a:pPr>
            <a:r>
              <a:rPr lang="en-US" altLang="ja-JP" sz="1400" dirty="0">
                <a:latin typeface="Times New Roman"/>
                <a:ea typeface="+mn-lt"/>
                <a:cs typeface="+mn-lt"/>
              </a:rPr>
              <a:t>2 The driver of vehicle-based construction machines preceding paragraph must not drive it over the speed limit in the same paragraph.</a:t>
            </a:r>
            <a:r>
              <a:rPr lang="ja-JP" altLang="en-US" sz="1400" dirty="0">
                <a:latin typeface="Times New Roman"/>
                <a:ea typeface="+mn-lt"/>
                <a:cs typeface="+mn-lt"/>
              </a:rPr>
              <a:t> </a:t>
            </a:r>
            <a:endParaRPr lang="ja-JP" sz="1400" dirty="0">
              <a:latin typeface="Times New Roman"/>
              <a:ea typeface="游ゴシック"/>
              <a:cs typeface="Times New Roman"/>
            </a:endParaRPr>
          </a:p>
          <a:p>
            <a:pPr marL="0" indent="0">
              <a:lnSpc>
                <a:spcPct val="100000"/>
              </a:lnSpc>
              <a:spcBef>
                <a:spcPts val="0"/>
              </a:spcBef>
              <a:buNone/>
            </a:pPr>
            <a:r>
              <a:rPr lang="en-US" altLang="ja-JP" sz="1400" dirty="0">
                <a:solidFill>
                  <a:schemeClr val="accent1"/>
                </a:solidFill>
                <a:latin typeface="Times New Roman"/>
                <a:ea typeface="+mn-lt"/>
                <a:cs typeface="+mn-lt"/>
              </a:rPr>
              <a:t>Note) “</a:t>
            </a:r>
            <a:r>
              <a:rPr lang="en-US" altLang="ja-JP" sz="1400" dirty="0" err="1">
                <a:solidFill>
                  <a:schemeClr val="accent1"/>
                </a:solidFill>
                <a:latin typeface="Times New Roman"/>
                <a:ea typeface="+mn-lt"/>
                <a:cs typeface="+mn-lt"/>
              </a:rPr>
              <a:t>etc</a:t>
            </a:r>
            <a:r>
              <a:rPr lang="en-US" altLang="ja-JP" sz="1400" dirty="0">
                <a:solidFill>
                  <a:schemeClr val="accent1"/>
                </a:solidFill>
                <a:latin typeface="Times New Roman"/>
                <a:ea typeface="+mn-lt"/>
                <a:cs typeface="+mn-lt"/>
              </a:rPr>
              <a:t>” in the phrase “the topography, geological condition, </a:t>
            </a:r>
            <a:r>
              <a:rPr lang="en-US" altLang="ja-JP" sz="1400" dirty="0" err="1">
                <a:solidFill>
                  <a:schemeClr val="accent1"/>
                </a:solidFill>
                <a:latin typeface="Times New Roman"/>
                <a:ea typeface="+mn-lt"/>
                <a:cs typeface="+mn-lt"/>
              </a:rPr>
              <a:t>etc</a:t>
            </a:r>
            <a:r>
              <a:rPr lang="en-US" altLang="ja-JP" sz="1400" dirty="0">
                <a:solidFill>
                  <a:schemeClr val="accent1"/>
                </a:solidFill>
                <a:latin typeface="Times New Roman"/>
                <a:ea typeface="+mn-lt"/>
                <a:cs typeface="+mn-lt"/>
              </a:rPr>
              <a:t>” is including the cases where other machines is established.</a:t>
            </a:r>
            <a:r>
              <a:rPr lang="ja-JP" altLang="en-US" sz="1400" dirty="0">
                <a:solidFill>
                  <a:schemeClr val="accent1"/>
                </a:solidFill>
                <a:latin typeface="Times New Roman"/>
                <a:ea typeface="+mn-lt"/>
                <a:cs typeface="+mn-lt"/>
              </a:rPr>
              <a:t> </a:t>
            </a:r>
            <a:endParaRPr lang="ja-JP" sz="1400" dirty="0">
              <a:solidFill>
                <a:schemeClr val="accent1"/>
              </a:solidFill>
              <a:latin typeface="Times New Roman"/>
              <a:ea typeface="Meiryo UI"/>
              <a:cs typeface="Times New Roman"/>
            </a:endParaRPr>
          </a:p>
          <a:p>
            <a:pPr marL="0" indent="0">
              <a:lnSpc>
                <a:spcPct val="100000"/>
              </a:lnSpc>
              <a:spcBef>
                <a:spcPts val="0"/>
              </a:spcBef>
              <a:buNone/>
            </a:pPr>
            <a:endParaRPr lang="en-US" altLang="ja-JP" sz="1400" dirty="0">
              <a:latin typeface="Times New Roman"/>
              <a:ea typeface="+mn-lt"/>
              <a:cs typeface="+mn-lt"/>
            </a:endParaRPr>
          </a:p>
          <a:p>
            <a:pPr marL="0" indent="0">
              <a:lnSpc>
                <a:spcPct val="100000"/>
              </a:lnSpc>
              <a:spcBef>
                <a:spcPts val="0"/>
              </a:spcBef>
              <a:buNone/>
            </a:pPr>
            <a:r>
              <a:rPr lang="en-US" altLang="ja-JP" sz="1400" dirty="0">
                <a:latin typeface="Times New Roman"/>
                <a:ea typeface="+mn-lt"/>
                <a:cs typeface="+mn-lt"/>
              </a:rPr>
              <a:t>Article </a:t>
            </a:r>
            <a:r>
              <a:rPr lang="en-US" sz="1400" dirty="0">
                <a:latin typeface="Times New Roman"/>
                <a:ea typeface="+mn-lt"/>
                <a:cs typeface="+mn-lt"/>
              </a:rPr>
              <a:t>157</a:t>
            </a:r>
            <a:r>
              <a:rPr lang="en-US" altLang="ja-JP" sz="1400" dirty="0">
                <a:latin typeface="Times New Roman"/>
                <a:ea typeface="+mn-lt"/>
                <a:cs typeface="+mn-lt"/>
              </a:rPr>
              <a:t> &lt;Prevention of falling, </a:t>
            </a:r>
            <a:r>
              <a:rPr lang="en-US" altLang="ja-JP" sz="1400" dirty="0" err="1">
                <a:latin typeface="Times New Roman"/>
                <a:ea typeface="+mn-lt"/>
                <a:cs typeface="+mn-lt"/>
              </a:rPr>
              <a:t>etc</a:t>
            </a:r>
            <a:r>
              <a:rPr lang="en-US" altLang="ja-JP" sz="1400" dirty="0">
                <a:latin typeface="Times New Roman"/>
                <a:ea typeface="+mn-lt"/>
                <a:cs typeface="+mn-lt"/>
              </a:rPr>
              <a:t>&gt;</a:t>
            </a:r>
            <a:r>
              <a:rPr lang="ja-JP" altLang="en-US" sz="1400" dirty="0">
                <a:latin typeface="Times New Roman"/>
                <a:ea typeface="+mn-lt"/>
                <a:cs typeface="+mn-lt"/>
              </a:rPr>
              <a:t> </a:t>
            </a:r>
            <a:endParaRPr lang="ja-JP" altLang="en-US" sz="1400" dirty="0">
              <a:latin typeface="Times New Roman"/>
              <a:ea typeface="+mn-lt"/>
              <a:cs typeface="Times New Roman"/>
            </a:endParaRPr>
          </a:p>
          <a:p>
            <a:pPr marL="0" indent="0">
              <a:lnSpc>
                <a:spcPct val="100000"/>
              </a:lnSpc>
              <a:spcBef>
                <a:spcPts val="0"/>
              </a:spcBef>
              <a:buNone/>
            </a:pPr>
            <a:r>
              <a:rPr lang="en-US" altLang="ja-JP" sz="1400" spc="-50" dirty="0">
                <a:latin typeface="Times New Roman"/>
                <a:ea typeface="+mn-lt"/>
                <a:cs typeface="+mn-lt"/>
              </a:rPr>
              <a:t>When businesses operate using vehicle-based construction machines, you need to take necessary measures and maintain the required width </a:t>
            </a:r>
            <a:r>
              <a:rPr lang="en-US" altLang="ja-JP" sz="1400" spc="-50" dirty="0" smtClean="0">
                <a:latin typeface="Times New Roman"/>
                <a:ea typeface="+mn-lt"/>
                <a:cs typeface="+mn-lt"/>
              </a:rPr>
              <a:t>※1 to </a:t>
            </a:r>
            <a:r>
              <a:rPr lang="en-US" altLang="ja-JP" sz="1400" spc="-50" dirty="0">
                <a:latin typeface="Times New Roman"/>
                <a:ea typeface="+mn-lt"/>
                <a:cs typeface="+mn-lt"/>
              </a:rPr>
              <a:t>prevent the danger of workers due to fall or vehicle-based construction machines is fallen, collapse of shoulders for operation route and uneven settlement of ground.</a:t>
            </a:r>
            <a:r>
              <a:rPr lang="ja-JP" altLang="en-US" sz="1400" spc="-50" dirty="0">
                <a:latin typeface="Times New Roman"/>
                <a:ea typeface="+mn-lt"/>
                <a:cs typeface="+mn-lt"/>
              </a:rPr>
              <a:t> </a:t>
            </a:r>
            <a:endParaRPr lang="ja-JP" altLang="en-US" sz="1400" dirty="0">
              <a:latin typeface="Times New Roman"/>
              <a:ea typeface="游ゴシック" panose="020B0400000000000000" pitchFamily="34" charset="-128"/>
              <a:cs typeface="Calibri" panose="020F0502020204030204"/>
            </a:endParaRPr>
          </a:p>
          <a:p>
            <a:pPr marL="0" indent="0">
              <a:lnSpc>
                <a:spcPct val="100000"/>
              </a:lnSpc>
              <a:spcBef>
                <a:spcPts val="0"/>
              </a:spcBef>
              <a:buNone/>
            </a:pPr>
            <a:r>
              <a:rPr lang="en-US" sz="1400" dirty="0">
                <a:latin typeface="Times New Roman"/>
                <a:ea typeface="+mn-lt"/>
                <a:cs typeface="+mn-lt"/>
              </a:rPr>
              <a:t>2</a:t>
            </a:r>
            <a:r>
              <a:rPr lang="en-US" altLang="ja-JP" sz="1400" dirty="0">
                <a:latin typeface="Times New Roman"/>
                <a:ea typeface="+mn-lt"/>
                <a:cs typeface="+mn-lt"/>
              </a:rPr>
              <a:t> When business operate using vehicle-based </a:t>
            </a:r>
            <a:r>
              <a:rPr lang="en-US" altLang="ja-JP" sz="1400" dirty="0" err="1">
                <a:latin typeface="Times New Roman"/>
                <a:ea typeface="+mn-lt"/>
                <a:cs typeface="+mn-lt"/>
              </a:rPr>
              <a:t>constructure</a:t>
            </a:r>
            <a:r>
              <a:rPr lang="en-US" altLang="ja-JP" sz="1400" dirty="0">
                <a:latin typeface="Times New Roman"/>
                <a:ea typeface="+mn-lt"/>
                <a:cs typeface="+mn-lt"/>
              </a:rPr>
              <a:t> machines on shoulders, slopes, </a:t>
            </a:r>
            <a:r>
              <a:rPr lang="en-US" altLang="ja-JP" sz="1400" dirty="0" err="1">
                <a:latin typeface="Times New Roman"/>
                <a:ea typeface="+mn-lt"/>
                <a:cs typeface="+mn-lt"/>
              </a:rPr>
              <a:t>etc</a:t>
            </a:r>
            <a:r>
              <a:rPr lang="en-US" altLang="ja-JP" sz="1400" dirty="0">
                <a:latin typeface="Times New Roman"/>
                <a:ea typeface="+mn-lt"/>
                <a:cs typeface="+mn-lt"/>
              </a:rPr>
              <a:t>, if there is a risk of danger to worker due to the fall or vehicle-based construction machines is fallen, you need to assigned a guide </a:t>
            </a:r>
            <a:r>
              <a:rPr lang="en-US" altLang="ja-JP" sz="1400" dirty="0" smtClean="0">
                <a:latin typeface="Times New Roman"/>
                <a:ea typeface="+mn-lt"/>
                <a:cs typeface="+mn-lt"/>
              </a:rPr>
              <a:t>※2 and </a:t>
            </a:r>
            <a:r>
              <a:rPr lang="en-US" altLang="ja-JP" sz="1400" dirty="0">
                <a:latin typeface="Times New Roman"/>
                <a:ea typeface="+mn-lt"/>
                <a:cs typeface="+mn-lt"/>
              </a:rPr>
              <a:t>let him/her guide vehicle-based construction machines.</a:t>
            </a:r>
            <a:r>
              <a:rPr lang="ja-JP" altLang="en-US" sz="1400" dirty="0">
                <a:latin typeface="Times New Roman"/>
                <a:ea typeface="+mn-lt"/>
                <a:cs typeface="+mn-lt"/>
              </a:rPr>
              <a:t> </a:t>
            </a:r>
            <a:endParaRPr lang="ja-JP" sz="1400" dirty="0">
              <a:latin typeface="Times New Roman"/>
              <a:ea typeface="游ゴシック"/>
              <a:cs typeface="Times New Roman"/>
            </a:endParaRPr>
          </a:p>
          <a:p>
            <a:pPr marL="0" indent="0">
              <a:lnSpc>
                <a:spcPct val="100000"/>
              </a:lnSpc>
              <a:spcBef>
                <a:spcPts val="0"/>
              </a:spcBef>
              <a:buNone/>
            </a:pPr>
            <a:r>
              <a:rPr lang="en-US" sz="1400" dirty="0">
                <a:latin typeface="Times New Roman"/>
                <a:ea typeface="+mn-lt"/>
                <a:cs typeface="+mn-lt"/>
              </a:rPr>
              <a:t>3</a:t>
            </a:r>
            <a:r>
              <a:rPr lang="en-US" altLang="ja-JP" sz="1400" dirty="0">
                <a:latin typeface="Times New Roman"/>
                <a:ea typeface="+mn-lt"/>
                <a:cs typeface="+mn-lt"/>
              </a:rPr>
              <a:t> the driver of vehicle-based construction machines preceding paragraph needs to follow the guidance given by inductor of the same paragraph.</a:t>
            </a:r>
            <a:r>
              <a:rPr lang="ja-JP" altLang="en-US" sz="1400" dirty="0">
                <a:latin typeface="Times New Roman"/>
                <a:ea typeface="+mn-lt"/>
                <a:cs typeface="+mn-lt"/>
              </a:rPr>
              <a:t> </a:t>
            </a:r>
            <a:endParaRPr lang="ja-JP" altLang="en-US" sz="1400" dirty="0">
              <a:solidFill>
                <a:schemeClr val="accent1"/>
              </a:solidFill>
              <a:latin typeface="Times New Roman"/>
              <a:ea typeface="游ゴシック"/>
              <a:cs typeface="Times New Roman"/>
            </a:endParaRPr>
          </a:p>
          <a:p>
            <a:pPr marL="0" indent="0">
              <a:lnSpc>
                <a:spcPct val="100000"/>
              </a:lnSpc>
              <a:spcBef>
                <a:spcPts val="0"/>
              </a:spcBef>
              <a:buNone/>
            </a:pPr>
            <a:r>
              <a:rPr lang="en-US" altLang="ja-JP" sz="1100" dirty="0">
                <a:solidFill>
                  <a:schemeClr val="accent1"/>
                </a:solidFill>
                <a:latin typeface="Times New Roman"/>
                <a:ea typeface="+mn-lt"/>
                <a:cs typeface="+mn-lt"/>
              </a:rPr>
              <a:t>Note 1) “</a:t>
            </a:r>
            <a:r>
              <a:rPr lang="en-US" altLang="ja-JP" sz="1100" dirty="0" err="1">
                <a:solidFill>
                  <a:schemeClr val="accent1"/>
                </a:solidFill>
                <a:latin typeface="Times New Roman"/>
                <a:ea typeface="+mn-lt"/>
                <a:cs typeface="+mn-lt"/>
              </a:rPr>
              <a:t>etc</a:t>
            </a:r>
            <a:r>
              <a:rPr lang="en-US" altLang="ja-JP" sz="1100" dirty="0">
                <a:solidFill>
                  <a:schemeClr val="accent1"/>
                </a:solidFill>
                <a:latin typeface="Times New Roman"/>
                <a:ea typeface="+mn-lt"/>
                <a:cs typeface="+mn-lt"/>
              </a:rPr>
              <a:t>” in “necessary measures and maintain the required width” includes establish guardrails and setting signs. </a:t>
            </a:r>
            <a:endParaRPr lang="en-US" sz="1100" dirty="0">
              <a:solidFill>
                <a:schemeClr val="accent1"/>
              </a:solidFill>
              <a:latin typeface="Times New Roman"/>
              <a:ea typeface="+mn-lt"/>
              <a:cs typeface="Times New Roman"/>
            </a:endParaRPr>
          </a:p>
          <a:p>
            <a:pPr marL="0" indent="0">
              <a:lnSpc>
                <a:spcPct val="100000"/>
              </a:lnSpc>
              <a:spcBef>
                <a:spcPts val="0"/>
              </a:spcBef>
              <a:buNone/>
            </a:pPr>
            <a:r>
              <a:rPr lang="en-US" sz="1100" dirty="0">
                <a:solidFill>
                  <a:schemeClr val="accent1"/>
                </a:solidFill>
                <a:latin typeface="Times New Roman"/>
                <a:ea typeface="+mn-lt"/>
                <a:cs typeface="+mn-lt"/>
              </a:rPr>
              <a:t>Note 2) In case of establishing guardrails and setting signs not to falling, assigning inductor in paragraph 2 is not needed. </a:t>
            </a:r>
            <a:endParaRPr lang="en-US" sz="1100" dirty="0">
              <a:solidFill>
                <a:schemeClr val="accent1"/>
              </a:solidFill>
              <a:latin typeface="Times New Roman"/>
              <a:cs typeface="Times New Roman"/>
            </a:endParaRPr>
          </a:p>
          <a:p>
            <a:pPr>
              <a:spcBef>
                <a:spcPts val="0"/>
              </a:spcBef>
              <a:buNone/>
            </a:pPr>
            <a:endParaRPr lang="en-US" altLang="ja-JP" sz="1400" spc="-70" dirty="0">
              <a:latin typeface="Times New Roman"/>
              <a:ea typeface="+mn-lt"/>
              <a:cs typeface="+mn-lt"/>
            </a:endParaRPr>
          </a:p>
          <a:p>
            <a:pPr>
              <a:spcBef>
                <a:spcPts val="0"/>
              </a:spcBef>
              <a:buNone/>
            </a:pPr>
            <a:r>
              <a:rPr lang="en-US" altLang="ja-JP" sz="1400" spc="-70" dirty="0">
                <a:latin typeface="Times New Roman"/>
                <a:ea typeface="+mn-lt"/>
                <a:cs typeface="+mn-lt"/>
              </a:rPr>
              <a:t>Article 157-2</a:t>
            </a:r>
            <a:r>
              <a:rPr lang="ja-JP" altLang="en-US" sz="1400" spc="-70" dirty="0">
                <a:latin typeface="Times New Roman"/>
                <a:ea typeface="+mn-lt"/>
                <a:cs typeface="+mn-lt"/>
              </a:rPr>
              <a:t> </a:t>
            </a:r>
            <a:endParaRPr lang="ja-JP" sz="1400" dirty="0">
              <a:latin typeface="Times New Roman"/>
              <a:ea typeface="游ゴシック"/>
              <a:cs typeface="Times New Roman"/>
            </a:endParaRPr>
          </a:p>
          <a:p>
            <a:pPr>
              <a:spcBef>
                <a:spcPts val="0"/>
              </a:spcBef>
              <a:buNone/>
            </a:pPr>
            <a:r>
              <a:rPr lang="en-US" altLang="ja-JP" sz="1400" spc="-70" dirty="0">
                <a:latin typeface="Times New Roman"/>
                <a:ea typeface="+mn-lt"/>
                <a:cs typeface="+mn-lt"/>
              </a:rPr>
              <a:t>At the place where there is a risk for driver falling or vehicle-based </a:t>
            </a:r>
            <a:r>
              <a:rPr lang="en-US" altLang="ja-JP" sz="1400" spc="-70" dirty="0" err="1">
                <a:latin typeface="Times New Roman"/>
                <a:ea typeface="+mn-lt"/>
                <a:cs typeface="+mn-lt"/>
              </a:rPr>
              <a:t>constructure</a:t>
            </a:r>
            <a:r>
              <a:rPr lang="en-US" altLang="ja-JP" sz="1400" spc="-70" dirty="0">
                <a:latin typeface="Times New Roman"/>
                <a:ea typeface="+mn-lt"/>
                <a:cs typeface="+mn-lt"/>
              </a:rPr>
              <a:t> machines at shoulders, slopes, </a:t>
            </a:r>
            <a:r>
              <a:rPr lang="en-US" altLang="ja-JP" sz="1400" spc="-70" dirty="0" err="1">
                <a:latin typeface="Times New Roman"/>
                <a:ea typeface="+mn-lt"/>
                <a:cs typeface="+mn-lt"/>
              </a:rPr>
              <a:t>etc</a:t>
            </a:r>
            <a:r>
              <a:rPr lang="en-US" altLang="ja-JP" sz="1400" spc="-70" dirty="0">
                <a:latin typeface="Times New Roman"/>
                <a:ea typeface="+mn-lt"/>
                <a:cs typeface="+mn-lt"/>
              </a:rPr>
              <a:t>, businesses make driver use seat belts and machines with fall protection structure not using machines without equipped seat belts.</a:t>
            </a:r>
            <a:r>
              <a:rPr lang="ja-JP" altLang="en-US" sz="1400" spc="-70" dirty="0">
                <a:latin typeface="Times New Roman"/>
                <a:ea typeface="+mn-lt"/>
                <a:cs typeface="+mn-lt"/>
              </a:rPr>
              <a:t> </a:t>
            </a:r>
            <a:endParaRPr lang="ja-JP" sz="1400" dirty="0">
              <a:latin typeface="Times New Roman"/>
              <a:ea typeface="游ゴシック"/>
              <a:cs typeface="Times New Roman"/>
            </a:endParaRPr>
          </a:p>
        </p:txBody>
      </p:sp>
    </p:spTree>
    <p:extLst>
      <p:ext uri="{BB962C8B-B14F-4D97-AF65-F5344CB8AC3E}">
        <p14:creationId xmlns:p14="http://schemas.microsoft.com/office/powerpoint/2010/main" val="381076180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fontScale="90000"/>
          </a:bodyPr>
          <a:lstStyle/>
          <a:p>
            <a:r>
              <a:rPr lang="en-US" sz="2400">
                <a:latin typeface="Times"/>
                <a:ea typeface="+mj-lt"/>
                <a:cs typeface="Times"/>
              </a:rPr>
              <a:t>Industrial Safety and Health Law Regulations</a:t>
            </a:r>
            <a:r>
              <a:rPr lang="zh-TW" sz="2400">
                <a:latin typeface="Times"/>
                <a:ea typeface="Meiryo UI"/>
                <a:cs typeface="Times"/>
              </a:rPr>
              <a:t>（</a:t>
            </a:r>
            <a:r>
              <a:rPr lang="en-US" sz="2400">
                <a:latin typeface="Times"/>
                <a:ea typeface="+mj-lt"/>
                <a:cs typeface="Times"/>
              </a:rPr>
              <a:t>selection</a:t>
            </a:r>
            <a:r>
              <a:rPr lang="zh-TW" sz="2400">
                <a:latin typeface="Times"/>
                <a:ea typeface="Meiryo UI"/>
                <a:cs typeface="Times"/>
              </a:rPr>
              <a:t>）（４）</a:t>
            </a:r>
            <a:endParaRPr lang="zh-TW" altLang="en-US" sz="2400">
              <a:latin typeface="Times"/>
              <a:ea typeface="Meiryo UI"/>
              <a:cs typeface="Times"/>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游ゴシック"/>
                <a:cs typeface="Times New Roman"/>
              </a:rPr>
              <a:t>6</a:t>
            </a:r>
            <a:r>
              <a:rPr lang="en-US" altLang="ja-JP" sz="1200" dirty="0">
                <a:latin typeface="Times New Roman"/>
                <a:ea typeface="+mn-lt"/>
                <a:cs typeface="Times New Roman"/>
              </a:rPr>
              <a:t>4 </a:t>
            </a:r>
            <a:r>
              <a:rPr lang="ja-JP" sz="1200" dirty="0">
                <a:latin typeface="Times New Roman"/>
                <a:ea typeface="游ゴシック"/>
                <a:cs typeface="Times New Roman"/>
              </a:rPr>
              <a:t>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altLang="ja-JP" sz="1200" dirty="0">
                <a:latin typeface="Times New Roman"/>
                <a:ea typeface="+mn-lt"/>
                <a:cs typeface="Times New Roman"/>
              </a:rPr>
              <a:t>/</a:t>
            </a:r>
            <a:r>
              <a:rPr lang="ja-JP" sz="1200" dirty="0">
                <a:latin typeface="Times New Roman"/>
                <a:ea typeface="游ゴシック"/>
                <a:cs typeface="Times New Roman"/>
              </a:rPr>
              <a:t> Page </a:t>
            </a:r>
            <a:r>
              <a:rPr lang="en-US" altLang="ja-JP" sz="1200" dirty="0" smtClean="0">
                <a:latin typeface="Times New Roman"/>
                <a:ea typeface="游ゴシック"/>
                <a:cs typeface="Times New Roman"/>
              </a:rPr>
              <a:t>113</a:t>
            </a:r>
            <a:r>
              <a:rPr lang="ja-JP" sz="1200" dirty="0">
                <a:latin typeface="Times New Roman"/>
                <a:ea typeface="游ゴシック"/>
                <a:cs typeface="Times New Roman"/>
              </a:rPr>
              <a:t> of </a:t>
            </a:r>
            <a:r>
              <a:rPr lang="en-US" altLang="ja-JP" sz="1200" dirty="0">
                <a:latin typeface="Times New Roman"/>
                <a:ea typeface="+mn-lt"/>
                <a:cs typeface="Times New Roman"/>
              </a:rPr>
              <a:t>auxiliary</a:t>
            </a:r>
            <a:r>
              <a:rPr lang="ja-JP" sz="1200" dirty="0">
                <a:latin typeface="Times New Roman"/>
                <a:ea typeface="游ゴシック"/>
                <a:cs typeface="Times New Roman"/>
              </a:rPr>
              <a:t> tex</a:t>
            </a:r>
            <a:r>
              <a:rPr lang="en-US" altLang="ja-JP" sz="1200" dirty="0">
                <a:latin typeface="Times New Roman"/>
                <a:ea typeface="+mn-lt"/>
                <a:cs typeface="Times New Roman"/>
              </a:rPr>
              <a:t>t</a:t>
            </a:r>
            <a:endParaRPr lang="ja-JP" altLang="en-US" sz="1200" dirty="0">
              <a:ea typeface="游ゴシック"/>
              <a:cs typeface="Calibri"/>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1400" dirty="0">
                <a:latin typeface="Times New Roman"/>
                <a:ea typeface="+mn-lt"/>
                <a:cs typeface="+mn-lt"/>
              </a:rPr>
              <a:t>Article </a:t>
            </a:r>
            <a:r>
              <a:rPr lang="en-US" sz="1400" dirty="0">
                <a:latin typeface="Times New Roman"/>
                <a:ea typeface="+mn-lt"/>
                <a:cs typeface="+mn-lt"/>
              </a:rPr>
              <a:t>158</a:t>
            </a:r>
            <a:r>
              <a:rPr lang="en-US" altLang="ja-JP" sz="1400" dirty="0">
                <a:latin typeface="Times New Roman"/>
                <a:ea typeface="+mn-lt"/>
                <a:cs typeface="+mn-lt"/>
              </a:rPr>
              <a:t> &lt;Privation of contact&gt;</a:t>
            </a:r>
            <a:r>
              <a:rPr lang="ja-JP" altLang="en-US" sz="1400" dirty="0">
                <a:latin typeface="Times New Roman"/>
                <a:ea typeface="+mn-lt"/>
                <a:cs typeface="+mn-lt"/>
              </a:rPr>
              <a:t> </a:t>
            </a:r>
            <a:endParaRPr lang="en-US" altLang="ja-JP" sz="1400" dirty="0">
              <a:latin typeface="Times New Roman"/>
              <a:ea typeface="游ゴシック"/>
              <a:cs typeface="Times New Roman"/>
            </a:endParaRPr>
          </a:p>
          <a:p>
            <a:pPr>
              <a:buNone/>
            </a:pPr>
            <a:r>
              <a:rPr lang="en-US" altLang="ja-JP" sz="1400" dirty="0">
                <a:latin typeface="Times New Roman"/>
                <a:ea typeface="+mn-lt"/>
                <a:cs typeface="+mn-lt"/>
              </a:rPr>
              <a:t>When businesses operate using vehicle-based construction machines, you must not be allowed to enter the place where there is a risk of </a:t>
            </a:r>
            <a:r>
              <a:rPr lang="en-US" altLang="ja-JP" sz="1400" dirty="0" smtClean="0">
                <a:latin typeface="Times New Roman"/>
                <a:ea typeface="+mn-lt"/>
                <a:cs typeface="+mn-lt"/>
              </a:rPr>
              <a:t>danger ※ </a:t>
            </a:r>
            <a:r>
              <a:rPr lang="en-US" altLang="ja-JP" sz="1400" dirty="0">
                <a:latin typeface="Times New Roman"/>
                <a:ea typeface="+mn-lt"/>
                <a:cs typeface="+mn-lt"/>
              </a:rPr>
              <a:t>contacting that machines driving.</a:t>
            </a:r>
            <a:r>
              <a:rPr lang="ja-JP" altLang="en-US" sz="1400" dirty="0">
                <a:latin typeface="Times New Roman"/>
                <a:ea typeface="+mn-lt"/>
                <a:cs typeface="+mn-lt"/>
              </a:rPr>
              <a:t> </a:t>
            </a:r>
            <a:endParaRPr lang="ja-JP" sz="1400" dirty="0">
              <a:latin typeface="Times New Roman"/>
              <a:ea typeface="游ゴシック"/>
              <a:cs typeface="Times New Roman"/>
            </a:endParaRPr>
          </a:p>
          <a:p>
            <a:pPr marL="0" indent="0">
              <a:lnSpc>
                <a:spcPct val="100000"/>
              </a:lnSpc>
              <a:spcBef>
                <a:spcPts val="0"/>
              </a:spcBef>
              <a:buNone/>
            </a:pPr>
            <a:r>
              <a:rPr lang="en-US" altLang="ja-JP" sz="1400" dirty="0">
                <a:latin typeface="Times New Roman"/>
                <a:ea typeface="+mn-lt"/>
                <a:cs typeface="+mn-lt"/>
              </a:rPr>
              <a:t>However, it is not applied if inductor is assigned and guide vehicle-based construction machines.</a:t>
            </a:r>
            <a:r>
              <a:rPr lang="ja-JP" altLang="en-US" sz="1400" dirty="0">
                <a:latin typeface="Times New Roman"/>
                <a:ea typeface="+mn-lt"/>
                <a:cs typeface="+mn-lt"/>
              </a:rPr>
              <a:t> </a:t>
            </a:r>
            <a:endParaRPr lang="ja-JP" sz="1400" dirty="0">
              <a:latin typeface="Times New Roman"/>
              <a:ea typeface="游ゴシック"/>
              <a:cs typeface="Times New Roman"/>
            </a:endParaRPr>
          </a:p>
          <a:p>
            <a:pPr marL="0" indent="0">
              <a:lnSpc>
                <a:spcPct val="100000"/>
              </a:lnSpc>
              <a:spcBef>
                <a:spcPts val="0"/>
              </a:spcBef>
              <a:buNone/>
            </a:pPr>
            <a:r>
              <a:rPr lang="en-US" sz="1400" spc="-70" dirty="0">
                <a:latin typeface="Times New Roman"/>
                <a:ea typeface="+mn-lt"/>
                <a:cs typeface="+mn-lt"/>
              </a:rPr>
              <a:t>2</a:t>
            </a:r>
            <a:r>
              <a:rPr lang="en-US" altLang="ja-JP" sz="1400" spc="-70" dirty="0">
                <a:latin typeface="Times New Roman"/>
                <a:ea typeface="+mn-lt"/>
                <a:cs typeface="+mn-lt"/>
              </a:rPr>
              <a:t> The driver of vehicle-based construction machines preceding paragraph needs to follow the guidance given by inductor of the same paragraph.</a:t>
            </a:r>
            <a:r>
              <a:rPr lang="ja-JP" altLang="en-US" sz="1400" spc="-70" dirty="0">
                <a:latin typeface="Times New Roman"/>
                <a:ea typeface="+mn-lt"/>
                <a:cs typeface="+mn-lt"/>
              </a:rPr>
              <a:t> </a:t>
            </a:r>
            <a:endParaRPr lang="ja-JP" sz="1400" dirty="0">
              <a:latin typeface="Times New Roman"/>
              <a:ea typeface="游ゴシック"/>
              <a:cs typeface="Times New Roman"/>
            </a:endParaRPr>
          </a:p>
          <a:p>
            <a:pPr marL="539750" indent="0">
              <a:lnSpc>
                <a:spcPct val="100000"/>
              </a:lnSpc>
              <a:spcBef>
                <a:spcPts val="0"/>
              </a:spcBef>
              <a:buNone/>
            </a:pPr>
            <a:r>
              <a:rPr lang="en-US" altLang="ja-JP" sz="1100" dirty="0">
                <a:solidFill>
                  <a:schemeClr val="accent1"/>
                </a:solidFill>
                <a:latin typeface="Times New Roman"/>
                <a:ea typeface="+mn-lt"/>
                <a:cs typeface="+mn-lt"/>
              </a:rPr>
              <a:t>Note) “the place where there is a risk of danger” is including places within operating range of equipment such as arms and booms as well as traveling range of machines.</a:t>
            </a:r>
            <a:r>
              <a:rPr lang="ja-JP" altLang="en-US" sz="1100" dirty="0">
                <a:solidFill>
                  <a:schemeClr val="accent1"/>
                </a:solidFill>
                <a:latin typeface="Times New Roman"/>
                <a:ea typeface="+mn-lt"/>
                <a:cs typeface="+mn-lt"/>
              </a:rPr>
              <a:t> </a:t>
            </a:r>
            <a:endParaRPr lang="en-US" sz="1100" dirty="0">
              <a:solidFill>
                <a:schemeClr val="accent1"/>
              </a:solidFill>
              <a:latin typeface="Times New Roman"/>
              <a:cs typeface="Calibri"/>
            </a:endParaRPr>
          </a:p>
          <a:p>
            <a:pPr marL="0" indent="0">
              <a:lnSpc>
                <a:spcPct val="100000"/>
              </a:lnSpc>
              <a:spcBef>
                <a:spcPts val="0"/>
              </a:spcBef>
              <a:buNone/>
            </a:pPr>
            <a:endParaRPr lang="ja-JP" altLang="en-US" sz="1400" dirty="0">
              <a:latin typeface="Times New Roman"/>
              <a:ea typeface="Meiryo UI" panose="020B0604030504040204" pitchFamily="50" charset="-128"/>
              <a:cs typeface="Times New Roman"/>
            </a:endParaRPr>
          </a:p>
          <a:p>
            <a:pPr marL="0" indent="0">
              <a:lnSpc>
                <a:spcPct val="100000"/>
              </a:lnSpc>
              <a:spcBef>
                <a:spcPts val="0"/>
              </a:spcBef>
              <a:buNone/>
            </a:pPr>
            <a:r>
              <a:rPr lang="en-US" altLang="ja-JP" sz="1400" dirty="0">
                <a:latin typeface="Times New Roman"/>
                <a:ea typeface="+mn-lt"/>
                <a:cs typeface="+mn-lt"/>
              </a:rPr>
              <a:t>Article &lt;Signal&gt;</a:t>
            </a:r>
            <a:r>
              <a:rPr lang="ja-JP" altLang="en-US" sz="1400" dirty="0">
                <a:latin typeface="Times New Roman"/>
                <a:ea typeface="+mn-lt"/>
                <a:cs typeface="+mn-lt"/>
              </a:rPr>
              <a:t> </a:t>
            </a:r>
            <a:endParaRPr lang="ja-JP" altLang="en-US" sz="1400" dirty="0">
              <a:latin typeface="Times New Roman"/>
              <a:ea typeface="游ゴシック" panose="020B0400000000000000" pitchFamily="34" charset="-128"/>
              <a:cs typeface="+mn-lt"/>
            </a:endParaRPr>
          </a:p>
          <a:p>
            <a:pPr marL="0" indent="0">
              <a:lnSpc>
                <a:spcPct val="100000"/>
              </a:lnSpc>
              <a:spcBef>
                <a:spcPts val="0"/>
              </a:spcBef>
              <a:buNone/>
            </a:pPr>
            <a:r>
              <a:rPr lang="en-US" altLang="ja-JP" sz="1400" dirty="0">
                <a:latin typeface="Times New Roman"/>
                <a:ea typeface="+mn-lt"/>
                <a:cs typeface="+mn-lt"/>
              </a:rPr>
              <a:t>When businesses assign inductor for driving vehicle-based construction machines, you need to decide certain signals and make inductor use them.</a:t>
            </a:r>
            <a:r>
              <a:rPr lang="ja-JP" altLang="en-US" sz="1400" dirty="0">
                <a:latin typeface="Times New Roman"/>
                <a:ea typeface="+mn-lt"/>
                <a:cs typeface="+mn-lt"/>
              </a:rPr>
              <a:t> </a:t>
            </a:r>
            <a:endParaRPr lang="ja-JP" sz="1400" dirty="0">
              <a:latin typeface="Times New Roman"/>
              <a:ea typeface="游ゴシック"/>
              <a:cs typeface="Times New Roman"/>
            </a:endParaRPr>
          </a:p>
          <a:p>
            <a:pPr marL="0" indent="0">
              <a:lnSpc>
                <a:spcPct val="100000"/>
              </a:lnSpc>
              <a:spcBef>
                <a:spcPts val="0"/>
              </a:spcBef>
              <a:buNone/>
            </a:pPr>
            <a:r>
              <a:rPr lang="en-US" sz="1400" dirty="0">
                <a:latin typeface="Times New Roman"/>
                <a:ea typeface="+mn-lt"/>
                <a:cs typeface="+mn-lt"/>
              </a:rPr>
              <a:t>2</a:t>
            </a:r>
            <a:r>
              <a:rPr lang="en-US" altLang="ja-JP" sz="1400" dirty="0">
                <a:latin typeface="Times New Roman"/>
                <a:ea typeface="+mn-lt"/>
                <a:cs typeface="+mn-lt"/>
              </a:rPr>
              <a:t> Driver of vehicle-based construction machines preceding paragraph need to follow the signal of the same paragraph.</a:t>
            </a:r>
            <a:r>
              <a:rPr lang="ja-JP" altLang="en-US" sz="1400" dirty="0">
                <a:latin typeface="Times New Roman"/>
                <a:ea typeface="+mn-lt"/>
                <a:cs typeface="+mn-lt"/>
              </a:rPr>
              <a:t> </a:t>
            </a:r>
            <a:endParaRPr lang="en-US" sz="1400" dirty="0">
              <a:latin typeface="Times New Roman"/>
              <a:cs typeface="Times New Roman"/>
            </a:endParaRPr>
          </a:p>
          <a:p>
            <a:pPr marL="0" indent="0">
              <a:lnSpc>
                <a:spcPct val="100000"/>
              </a:lnSpc>
              <a:spcBef>
                <a:spcPts val="0"/>
              </a:spcBef>
              <a:buNone/>
            </a:pPr>
            <a:endParaRPr lang="en-US" altLang="ja-JP" sz="1400" dirty="0">
              <a:latin typeface="Times New Roman"/>
              <a:ea typeface="Meiryo UI" panose="020B0604030504040204" pitchFamily="50" charset="-128"/>
              <a:cs typeface="Times New Roman"/>
            </a:endParaRPr>
          </a:p>
          <a:p>
            <a:pPr marL="0" indent="0">
              <a:lnSpc>
                <a:spcPct val="100000"/>
              </a:lnSpc>
              <a:spcBef>
                <a:spcPts val="0"/>
              </a:spcBef>
              <a:buNone/>
            </a:pPr>
            <a:r>
              <a:rPr lang="en-US" altLang="ja-JP" sz="1400" dirty="0">
                <a:latin typeface="Times New Roman"/>
                <a:ea typeface="+mn-lt"/>
                <a:cs typeface="+mn-lt"/>
              </a:rPr>
              <a:t>Article </a:t>
            </a:r>
            <a:r>
              <a:rPr lang="en-US" sz="1400" dirty="0">
                <a:latin typeface="Times New Roman"/>
                <a:ea typeface="+mn-lt"/>
                <a:cs typeface="+mn-lt"/>
              </a:rPr>
              <a:t>160</a:t>
            </a:r>
            <a:r>
              <a:rPr lang="en-US" altLang="ja-JP" sz="1400" dirty="0">
                <a:latin typeface="Times New Roman"/>
                <a:ea typeface="+mn-lt"/>
                <a:cs typeface="+mn-lt"/>
              </a:rPr>
              <a:t> &lt;The measure in case of being away from driving position&gt;</a:t>
            </a:r>
            <a:r>
              <a:rPr lang="ja-JP" altLang="en-US" sz="1400" dirty="0">
                <a:latin typeface="Times New Roman"/>
                <a:ea typeface="+mn-lt"/>
                <a:cs typeface="+mn-lt"/>
              </a:rPr>
              <a:t> </a:t>
            </a:r>
            <a:endParaRPr lang="ja-JP" sz="1400" dirty="0">
              <a:latin typeface="Times New Roman"/>
              <a:ea typeface="游ゴシック"/>
              <a:cs typeface="Times New Roman"/>
            </a:endParaRPr>
          </a:p>
          <a:p>
            <a:pPr marL="0" indent="0">
              <a:lnSpc>
                <a:spcPct val="100000"/>
              </a:lnSpc>
              <a:spcBef>
                <a:spcPts val="0"/>
              </a:spcBef>
              <a:buNone/>
            </a:pPr>
            <a:r>
              <a:rPr lang="en-US" altLang="ja-JP" sz="1400" dirty="0">
                <a:latin typeface="Times New Roman"/>
                <a:ea typeface="+mn-lt"/>
                <a:cs typeface="+mn-lt"/>
              </a:rPr>
              <a:t>When driver for vehicle-based construction machines is away from driving position, businesses need to lecture as following measure.</a:t>
            </a:r>
            <a:r>
              <a:rPr lang="ja-JP" altLang="en-US" sz="1400" dirty="0">
                <a:latin typeface="Times New Roman"/>
                <a:ea typeface="+mn-lt"/>
                <a:cs typeface="+mn-lt"/>
              </a:rPr>
              <a:t> </a:t>
            </a:r>
            <a:endParaRPr lang="ja-JP" altLang="en-US" sz="1400" dirty="0">
              <a:latin typeface="Times New Roman"/>
              <a:ea typeface="游ゴシック" panose="020B0400000000000000" pitchFamily="34" charset="-128"/>
              <a:cs typeface="+mn-lt"/>
            </a:endParaRPr>
          </a:p>
          <a:p>
            <a:pPr marL="0" indent="0">
              <a:lnSpc>
                <a:spcPct val="100000"/>
              </a:lnSpc>
              <a:spcBef>
                <a:spcPts val="0"/>
              </a:spcBef>
              <a:buNone/>
            </a:pPr>
            <a:r>
              <a:rPr lang="ja-JP" altLang="en-US" sz="1400" dirty="0">
                <a:latin typeface="Times New Roman"/>
                <a:ea typeface="Meiryo UI"/>
                <a:cs typeface="Times New Roman"/>
              </a:rPr>
              <a:t>　　</a:t>
            </a:r>
            <a:r>
              <a:rPr lang="ja-JP" altLang="en-US" sz="1400" dirty="0">
                <a:latin typeface="Times New Roman"/>
                <a:ea typeface="+mn-lt"/>
                <a:cs typeface="+mn-lt"/>
              </a:rPr>
              <a:t> </a:t>
            </a:r>
            <a:r>
              <a:rPr lang="en-US" sz="1400" dirty="0">
                <a:latin typeface="Times New Roman"/>
                <a:ea typeface="+mn-lt"/>
                <a:cs typeface="+mn-lt"/>
              </a:rPr>
              <a:t>1</a:t>
            </a:r>
            <a:r>
              <a:rPr lang="en-US" altLang="ja-JP" sz="1400" dirty="0">
                <a:latin typeface="Times New Roman"/>
                <a:ea typeface="+mn-lt"/>
                <a:cs typeface="+mn-lt"/>
              </a:rPr>
              <a:t> Operation equipment such as buckets and </a:t>
            </a:r>
            <a:r>
              <a:rPr lang="en-US" altLang="ja-JP" sz="1400" dirty="0" err="1">
                <a:latin typeface="Times New Roman"/>
                <a:ea typeface="+mn-lt"/>
                <a:cs typeface="+mn-lt"/>
              </a:rPr>
              <a:t>jippers</a:t>
            </a:r>
            <a:r>
              <a:rPr lang="en-US" altLang="ja-JP" sz="1400" dirty="0">
                <a:latin typeface="Times New Roman"/>
                <a:ea typeface="+mn-lt"/>
                <a:cs typeface="+mn-lt"/>
              </a:rPr>
              <a:t>, </a:t>
            </a:r>
            <a:r>
              <a:rPr lang="en-US" altLang="ja-JP" sz="1400" dirty="0" smtClean="0">
                <a:latin typeface="Times New Roman"/>
                <a:ea typeface="+mn-lt"/>
                <a:cs typeface="+mn-lt"/>
              </a:rPr>
              <a:t>etc</a:t>
            </a:r>
            <a:r>
              <a:rPr lang="en-US" altLang="ja-JP" sz="1400" dirty="0">
                <a:latin typeface="Times New Roman"/>
                <a:ea typeface="+mn-lt"/>
                <a:cs typeface="+mn-lt"/>
              </a:rPr>
              <a:t>※</a:t>
            </a:r>
            <a:r>
              <a:rPr lang="en-US" sz="1400" dirty="0" smtClean="0">
                <a:latin typeface="Times New Roman"/>
                <a:ea typeface="+mn-lt"/>
                <a:cs typeface="+mn-lt"/>
              </a:rPr>
              <a:t>1</a:t>
            </a:r>
            <a:r>
              <a:rPr lang="en-US" altLang="ja-JP" sz="1400" dirty="0" smtClean="0">
                <a:latin typeface="Times New Roman"/>
                <a:ea typeface="+mn-lt"/>
                <a:cs typeface="+mn-lt"/>
              </a:rPr>
              <a:t> </a:t>
            </a:r>
            <a:r>
              <a:rPr lang="en-US" altLang="ja-JP" sz="1400" dirty="0">
                <a:latin typeface="Times New Roman"/>
                <a:ea typeface="+mn-lt"/>
                <a:cs typeface="+mn-lt"/>
              </a:rPr>
              <a:t>set down on the ground.</a:t>
            </a:r>
            <a:r>
              <a:rPr lang="ja-JP" altLang="en-US" sz="1400" dirty="0">
                <a:latin typeface="Times New Roman"/>
                <a:ea typeface="+mn-lt"/>
                <a:cs typeface="+mn-lt"/>
              </a:rPr>
              <a:t> </a:t>
            </a:r>
            <a:endParaRPr lang="ja-JP" sz="1400" dirty="0">
              <a:latin typeface="Times New Roman"/>
              <a:ea typeface="+mn-lt"/>
              <a:cs typeface="+mn-lt"/>
            </a:endParaRPr>
          </a:p>
          <a:p>
            <a:pPr marL="445770" indent="-445770">
              <a:lnSpc>
                <a:spcPct val="100000"/>
              </a:lnSpc>
              <a:spcBef>
                <a:spcPts val="0"/>
              </a:spcBef>
              <a:buNone/>
            </a:pPr>
            <a:r>
              <a:rPr lang="ja-JP" altLang="en-US" sz="1400" dirty="0">
                <a:latin typeface="Times New Roman"/>
                <a:ea typeface="Meiryo UI"/>
                <a:cs typeface="Times New Roman"/>
              </a:rPr>
              <a:t>　　</a:t>
            </a:r>
            <a:r>
              <a:rPr lang="en-US" sz="1400" dirty="0">
                <a:latin typeface="Times New Roman"/>
                <a:ea typeface="+mn-lt"/>
                <a:cs typeface="+mn-lt"/>
              </a:rPr>
              <a:t>2</a:t>
            </a:r>
            <a:r>
              <a:rPr lang="en-US" altLang="ja-JP" sz="1400" dirty="0">
                <a:latin typeface="Times New Roman"/>
                <a:ea typeface="+mn-lt"/>
                <a:cs typeface="+mn-lt"/>
              </a:rPr>
              <a:t> Take measures to prevent overrun of vehicle-based construction machines such as apply running brake, </a:t>
            </a:r>
            <a:r>
              <a:rPr lang="en-US" sz="1400" dirty="0" smtClean="0">
                <a:latin typeface="Times New Roman"/>
                <a:ea typeface="+mn-lt"/>
                <a:cs typeface="+mn-lt"/>
              </a:rPr>
              <a:t>etc</a:t>
            </a:r>
            <a:r>
              <a:rPr lang="en-US" altLang="ja-JP" sz="1400" dirty="0">
                <a:latin typeface="Times New Roman"/>
                <a:ea typeface="+mn-lt"/>
                <a:cs typeface="+mn-lt"/>
              </a:rPr>
              <a:t>※</a:t>
            </a:r>
            <a:r>
              <a:rPr lang="en-US" sz="1400" dirty="0" smtClean="0">
                <a:latin typeface="Times New Roman"/>
                <a:ea typeface="+mn-lt"/>
                <a:cs typeface="+mn-lt"/>
              </a:rPr>
              <a:t>2</a:t>
            </a:r>
            <a:r>
              <a:rPr lang="en-US" altLang="ja-JP" sz="1400" dirty="0" smtClean="0">
                <a:latin typeface="Times New Roman"/>
                <a:ea typeface="+mn-lt"/>
                <a:cs typeface="+mn-lt"/>
              </a:rPr>
              <a:t> </a:t>
            </a:r>
            <a:r>
              <a:rPr lang="en-US" altLang="ja-JP" sz="1400" dirty="0">
                <a:latin typeface="Times New Roman"/>
                <a:ea typeface="+mn-lt"/>
                <a:cs typeface="+mn-lt"/>
              </a:rPr>
              <a:t>and stop engine, etc.</a:t>
            </a:r>
            <a:r>
              <a:rPr lang="ja-JP" altLang="en-US" sz="1400" dirty="0">
                <a:latin typeface="Times New Roman"/>
                <a:ea typeface="+mn-lt"/>
                <a:cs typeface="+mn-lt"/>
              </a:rPr>
              <a:t> </a:t>
            </a:r>
            <a:endParaRPr lang="ja-JP" sz="1400" dirty="0">
              <a:latin typeface="Times New Roman"/>
              <a:ea typeface="+mn-lt"/>
              <a:cs typeface="+mn-lt"/>
            </a:endParaRPr>
          </a:p>
          <a:p>
            <a:pPr marL="0" indent="0">
              <a:lnSpc>
                <a:spcPct val="100000"/>
              </a:lnSpc>
              <a:spcBef>
                <a:spcPts val="0"/>
              </a:spcBef>
              <a:buNone/>
            </a:pPr>
            <a:r>
              <a:rPr lang="en-US" sz="1400" dirty="0">
                <a:latin typeface="Times New Roman"/>
                <a:ea typeface="+mn-lt"/>
                <a:cs typeface="+mn-lt"/>
              </a:rPr>
              <a:t>2</a:t>
            </a:r>
            <a:r>
              <a:rPr lang="en-US" altLang="ja-JP" sz="1400" dirty="0">
                <a:latin typeface="Times New Roman"/>
                <a:ea typeface="+mn-lt"/>
                <a:cs typeface="+mn-lt"/>
              </a:rPr>
              <a:t> When driver for vehicle-based construction machines is away from driving position, he/she needs to make the listed measure as the same paragraph.</a:t>
            </a:r>
            <a:r>
              <a:rPr lang="ja-JP" altLang="en-US" sz="1400" dirty="0">
                <a:latin typeface="Times New Roman"/>
                <a:ea typeface="+mn-lt"/>
                <a:cs typeface="+mn-lt"/>
              </a:rPr>
              <a:t> </a:t>
            </a:r>
            <a:endParaRPr lang="en-US" sz="1400" dirty="0">
              <a:latin typeface="Times New Roman"/>
              <a:cs typeface="Times New Roman"/>
            </a:endParaRPr>
          </a:p>
          <a:p>
            <a:pPr marL="539750" indent="0">
              <a:lnSpc>
                <a:spcPct val="100000"/>
              </a:lnSpc>
              <a:spcBef>
                <a:spcPts val="0"/>
              </a:spcBef>
              <a:buNone/>
            </a:pPr>
            <a:r>
              <a:rPr lang="en-US" altLang="ja-JP" sz="1100" dirty="0">
                <a:solidFill>
                  <a:schemeClr val="accent1"/>
                </a:solidFill>
                <a:latin typeface="Times New Roman"/>
                <a:ea typeface="+mn-lt"/>
                <a:cs typeface="+mn-lt"/>
              </a:rPr>
              <a:t>Note </a:t>
            </a:r>
            <a:r>
              <a:rPr lang="en-US" sz="1100" dirty="0">
                <a:solidFill>
                  <a:schemeClr val="accent1"/>
                </a:solidFill>
                <a:latin typeface="Times New Roman"/>
                <a:ea typeface="+mn-lt"/>
                <a:cs typeface="+mn-lt"/>
              </a:rPr>
              <a:t>1</a:t>
            </a:r>
            <a:r>
              <a:rPr lang="en-US" altLang="ja-JP" sz="1100" dirty="0">
                <a:solidFill>
                  <a:schemeClr val="accent1"/>
                </a:solidFill>
                <a:latin typeface="Times New Roman"/>
                <a:ea typeface="+mn-lt"/>
                <a:cs typeface="+mn-lt"/>
              </a:rPr>
              <a:t>) “</a:t>
            </a:r>
            <a:r>
              <a:rPr lang="en-US" altLang="ja-JP" sz="1100" dirty="0" err="1">
                <a:solidFill>
                  <a:schemeClr val="accent1"/>
                </a:solidFill>
                <a:latin typeface="Times New Roman"/>
                <a:ea typeface="+mn-lt"/>
                <a:cs typeface="+mn-lt"/>
              </a:rPr>
              <a:t>etc</a:t>
            </a:r>
            <a:r>
              <a:rPr lang="en-US" altLang="ja-JP" sz="1100" dirty="0">
                <a:solidFill>
                  <a:schemeClr val="accent1"/>
                </a:solidFill>
                <a:latin typeface="Times New Roman"/>
                <a:ea typeface="+mn-lt"/>
                <a:cs typeface="+mn-lt"/>
              </a:rPr>
              <a:t>” in “such as buckets and </a:t>
            </a:r>
            <a:r>
              <a:rPr lang="en-US" altLang="ja-JP" sz="1100" dirty="0" err="1">
                <a:solidFill>
                  <a:schemeClr val="accent1"/>
                </a:solidFill>
                <a:latin typeface="Times New Roman"/>
                <a:ea typeface="+mn-lt"/>
                <a:cs typeface="+mn-lt"/>
              </a:rPr>
              <a:t>jippers</a:t>
            </a:r>
            <a:r>
              <a:rPr lang="en-US" altLang="ja-JP" sz="1100" dirty="0">
                <a:solidFill>
                  <a:schemeClr val="accent1"/>
                </a:solidFill>
                <a:latin typeface="Times New Roman"/>
                <a:ea typeface="+mn-lt"/>
                <a:cs typeface="+mn-lt"/>
              </a:rPr>
              <a:t>, </a:t>
            </a:r>
            <a:r>
              <a:rPr lang="en-US" altLang="ja-JP" sz="1100" dirty="0" err="1">
                <a:solidFill>
                  <a:schemeClr val="accent1"/>
                </a:solidFill>
                <a:latin typeface="Times New Roman"/>
                <a:ea typeface="+mn-lt"/>
                <a:cs typeface="+mn-lt"/>
              </a:rPr>
              <a:t>etc</a:t>
            </a:r>
            <a:r>
              <a:rPr lang="en-US" altLang="ja-JP" sz="1100" dirty="0">
                <a:solidFill>
                  <a:schemeClr val="accent1"/>
                </a:solidFill>
                <a:latin typeface="Times New Roman"/>
                <a:ea typeface="+mn-lt"/>
                <a:cs typeface="+mn-lt"/>
              </a:rPr>
              <a:t>” is including </a:t>
            </a:r>
            <a:r>
              <a:rPr lang="es-MX" altLang="ja-JP" sz="1100" dirty="0" err="1">
                <a:solidFill>
                  <a:schemeClr val="accent1"/>
                </a:solidFill>
                <a:latin typeface="Times New Roman"/>
                <a:ea typeface="+mn-lt"/>
                <a:cs typeface="+mn-lt"/>
              </a:rPr>
              <a:t>shovels</a:t>
            </a:r>
            <a:r>
              <a:rPr lang="es-MX" altLang="ja-JP" sz="1100" dirty="0">
                <a:solidFill>
                  <a:schemeClr val="accent1"/>
                </a:solidFill>
                <a:latin typeface="Times New Roman"/>
                <a:ea typeface="+mn-lt"/>
                <a:cs typeface="+mn-lt"/>
              </a:rPr>
              <a:t> (</a:t>
            </a:r>
            <a:r>
              <a:rPr lang="es-MX" altLang="ja-JP" sz="1100" dirty="0" err="1">
                <a:solidFill>
                  <a:schemeClr val="accent1"/>
                </a:solidFill>
                <a:latin typeface="Times New Roman"/>
                <a:ea typeface="+mn-lt"/>
                <a:cs typeface="+mn-lt"/>
              </a:rPr>
              <a:t>shoberu</a:t>
            </a:r>
            <a:r>
              <a:rPr lang="es-MX" altLang="ja-JP" sz="1100" dirty="0">
                <a:solidFill>
                  <a:schemeClr val="accent1"/>
                </a:solidFill>
                <a:latin typeface="Times New Roman"/>
                <a:ea typeface="+mn-lt"/>
                <a:cs typeface="+mn-lt"/>
              </a:rPr>
              <a:t>)</a:t>
            </a:r>
            <a:r>
              <a:rPr lang="en-US" altLang="ja-JP" sz="1100" dirty="0">
                <a:solidFill>
                  <a:schemeClr val="accent1"/>
                </a:solidFill>
                <a:latin typeface="Times New Roman"/>
                <a:ea typeface="+mn-lt"/>
                <a:cs typeface="+mn-lt"/>
              </a:rPr>
              <a:t> and soil removal boards.</a:t>
            </a:r>
            <a:r>
              <a:rPr lang="ja-JP" altLang="en-US" sz="1100" dirty="0">
                <a:solidFill>
                  <a:schemeClr val="accent1"/>
                </a:solidFill>
                <a:latin typeface="Times New Roman"/>
                <a:ea typeface="+mn-lt"/>
                <a:cs typeface="+mn-lt"/>
              </a:rPr>
              <a:t> </a:t>
            </a:r>
            <a:endParaRPr lang="ja-JP" altLang="en-US" sz="1100" dirty="0">
              <a:solidFill>
                <a:schemeClr val="accent1"/>
              </a:solidFill>
              <a:latin typeface="Times New Roman"/>
              <a:ea typeface="游ゴシック" panose="020B0400000000000000" pitchFamily="34" charset="-128"/>
              <a:cs typeface="+mn-lt"/>
            </a:endParaRPr>
          </a:p>
          <a:p>
            <a:pPr marL="539750" indent="0">
              <a:lnSpc>
                <a:spcPct val="100000"/>
              </a:lnSpc>
              <a:spcBef>
                <a:spcPts val="0"/>
              </a:spcBef>
              <a:buNone/>
            </a:pPr>
            <a:r>
              <a:rPr lang="en-US" altLang="ja-JP" sz="1100" dirty="0">
                <a:solidFill>
                  <a:schemeClr val="accent1"/>
                </a:solidFill>
                <a:latin typeface="Times New Roman"/>
                <a:ea typeface="+mn-lt"/>
                <a:cs typeface="+mn-lt"/>
              </a:rPr>
              <a:t>Note 2) “</a:t>
            </a:r>
            <a:r>
              <a:rPr lang="en-US" altLang="ja-JP" sz="1100" dirty="0" err="1">
                <a:solidFill>
                  <a:schemeClr val="accent1"/>
                </a:solidFill>
                <a:latin typeface="Times New Roman"/>
                <a:ea typeface="+mn-lt"/>
                <a:cs typeface="+mn-lt"/>
              </a:rPr>
              <a:t>etc</a:t>
            </a:r>
            <a:r>
              <a:rPr lang="en-US" altLang="ja-JP" sz="1100" dirty="0">
                <a:solidFill>
                  <a:schemeClr val="accent1"/>
                </a:solidFill>
                <a:latin typeface="Times New Roman"/>
                <a:ea typeface="+mn-lt"/>
                <a:cs typeface="+mn-lt"/>
              </a:rPr>
              <a:t>” in “apply running brake, </a:t>
            </a:r>
            <a:r>
              <a:rPr lang="en-US" altLang="ja-JP" sz="1100" dirty="0" err="1">
                <a:solidFill>
                  <a:schemeClr val="accent1"/>
                </a:solidFill>
                <a:latin typeface="Times New Roman"/>
                <a:ea typeface="+mn-lt"/>
                <a:cs typeface="+mn-lt"/>
              </a:rPr>
              <a:t>etc</a:t>
            </a:r>
            <a:r>
              <a:rPr lang="en-US" altLang="ja-JP" sz="1100" dirty="0">
                <a:solidFill>
                  <a:schemeClr val="accent1"/>
                </a:solidFill>
                <a:latin typeface="Times New Roman"/>
                <a:ea typeface="+mn-lt"/>
                <a:cs typeface="+mn-lt"/>
              </a:rPr>
              <a:t>” is including stopping with wedge, stopper.</a:t>
            </a:r>
            <a:r>
              <a:rPr lang="ja-JP" altLang="en-US" sz="1100" dirty="0">
                <a:solidFill>
                  <a:schemeClr val="accent1"/>
                </a:solidFill>
                <a:latin typeface="Times New Roman"/>
                <a:ea typeface="+mn-lt"/>
                <a:cs typeface="+mn-lt"/>
              </a:rPr>
              <a:t> </a:t>
            </a:r>
            <a:endParaRPr lang="ja-JP" sz="1100" dirty="0">
              <a:solidFill>
                <a:schemeClr val="accent1"/>
              </a:solidFill>
              <a:latin typeface="Times New Roman"/>
              <a:ea typeface="游ゴシック"/>
              <a:cs typeface="Times New Roman"/>
            </a:endParaRPr>
          </a:p>
        </p:txBody>
      </p:sp>
    </p:spTree>
    <p:extLst>
      <p:ext uri="{BB962C8B-B14F-4D97-AF65-F5344CB8AC3E}">
        <p14:creationId xmlns:p14="http://schemas.microsoft.com/office/powerpoint/2010/main" val="149568948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fontScale="90000"/>
          </a:bodyPr>
          <a:lstStyle/>
          <a:p>
            <a:r>
              <a:rPr lang="en-US" sz="2400">
                <a:latin typeface="Times"/>
                <a:ea typeface="+mj-lt"/>
                <a:cs typeface="Times"/>
              </a:rPr>
              <a:t>Industrial Safety and Health Law Regulations</a:t>
            </a:r>
            <a:r>
              <a:rPr lang="zh-TW" sz="2400">
                <a:latin typeface="Times"/>
                <a:ea typeface="Meiryo UI"/>
                <a:cs typeface="Times"/>
              </a:rPr>
              <a:t>（</a:t>
            </a:r>
            <a:r>
              <a:rPr lang="en-US" sz="2400">
                <a:latin typeface="Times"/>
                <a:ea typeface="+mj-lt"/>
                <a:cs typeface="Times"/>
              </a:rPr>
              <a:t>selection</a:t>
            </a:r>
            <a:r>
              <a:rPr lang="zh-TW" sz="2400">
                <a:latin typeface="Times"/>
                <a:ea typeface="Meiryo UI"/>
                <a:cs typeface="Times"/>
              </a:rPr>
              <a:t>）（</a:t>
            </a:r>
            <a:r>
              <a:rPr lang="zh-TW" altLang="en-US" sz="2400">
                <a:latin typeface="Times"/>
                <a:ea typeface="Meiryo UI"/>
                <a:cs typeface="Times"/>
              </a:rPr>
              <a:t>５</a:t>
            </a:r>
            <a:r>
              <a:rPr lang="zh-TW" sz="2400">
                <a:latin typeface="Times"/>
                <a:ea typeface="Meiryo UI"/>
                <a:cs typeface="Times"/>
              </a:rPr>
              <a:t>）</a:t>
            </a: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游ゴシック"/>
                <a:cs typeface="Times New Roman"/>
              </a:rPr>
              <a:t>65</a:t>
            </a:r>
            <a:r>
              <a:rPr lang="en-US" altLang="ja-JP" sz="1200" dirty="0">
                <a:latin typeface="Times New Roman"/>
                <a:ea typeface="+mn-lt"/>
                <a:cs typeface="Times New Roman"/>
              </a:rPr>
              <a:t> </a:t>
            </a:r>
            <a:r>
              <a:rPr lang="ja-JP" sz="1200" dirty="0">
                <a:latin typeface="Times New Roman"/>
                <a:ea typeface="游ゴシック"/>
                <a:cs typeface="Times New Roman"/>
              </a:rPr>
              <a:t>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altLang="ja-JP" sz="1200" dirty="0">
                <a:latin typeface="Times New Roman"/>
                <a:ea typeface="+mn-lt"/>
                <a:cs typeface="Times New Roman"/>
              </a:rPr>
              <a:t>/</a:t>
            </a:r>
            <a:r>
              <a:rPr lang="ja-JP" sz="1200" dirty="0">
                <a:latin typeface="Times New Roman"/>
                <a:ea typeface="游ゴシック"/>
                <a:cs typeface="Times New Roman"/>
              </a:rPr>
              <a:t> Page</a:t>
            </a:r>
            <a:r>
              <a:rPr lang="ja-JP" altLang="en-US" sz="1200" dirty="0">
                <a:latin typeface="Times New Roman"/>
                <a:ea typeface="游ゴシック"/>
                <a:cs typeface="Times New Roman"/>
              </a:rPr>
              <a:t> </a:t>
            </a:r>
            <a:r>
              <a:rPr lang="en-US" altLang="ja-JP" sz="1200" dirty="0" smtClean="0">
                <a:latin typeface="Times New Roman"/>
                <a:ea typeface="游ゴシック"/>
                <a:cs typeface="Times New Roman"/>
              </a:rPr>
              <a:t>114</a:t>
            </a:r>
            <a:r>
              <a:rPr lang="ja-JP" altLang="en-US" sz="1200" dirty="0" smtClean="0">
                <a:latin typeface="Times New Roman"/>
                <a:ea typeface="游ゴシック"/>
                <a:cs typeface="Times New Roman"/>
              </a:rPr>
              <a:t> </a:t>
            </a:r>
            <a:r>
              <a:rPr lang="ja-JP" sz="1200" dirty="0">
                <a:latin typeface="Times New Roman"/>
                <a:ea typeface="游ゴシック"/>
                <a:cs typeface="Times New Roman"/>
              </a:rPr>
              <a:t>of </a:t>
            </a:r>
            <a:r>
              <a:rPr lang="en-US" altLang="ja-JP" sz="1200" dirty="0">
                <a:latin typeface="Times New Roman"/>
                <a:ea typeface="+mn-lt"/>
                <a:cs typeface="Times New Roman"/>
              </a:rPr>
              <a:t>auxiliary</a:t>
            </a:r>
            <a:r>
              <a:rPr lang="ja-JP" sz="1200" dirty="0">
                <a:latin typeface="Times New Roman"/>
                <a:ea typeface="游ゴシック"/>
                <a:cs typeface="Times New Roman"/>
              </a:rPr>
              <a:t> tex</a:t>
            </a:r>
            <a:r>
              <a:rPr lang="en-US" altLang="ja-JP" sz="1200" dirty="0">
                <a:latin typeface="Times New Roman"/>
                <a:ea typeface="+mn-lt"/>
                <a:cs typeface="Times New Roman"/>
              </a:rPr>
              <a:t>t</a:t>
            </a:r>
            <a:endParaRPr lang="ja-JP" altLang="en-US" sz="1200" dirty="0">
              <a:ea typeface="游ゴシック"/>
              <a:cs typeface="Calibri"/>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1400" dirty="0">
                <a:latin typeface="Times New Roman"/>
                <a:ea typeface="+mn-lt"/>
                <a:cs typeface="+mn-lt"/>
              </a:rPr>
              <a:t>Article 161 &lt;Transferring vehicle-based construction machine&gt;</a:t>
            </a:r>
            <a:r>
              <a:rPr lang="ja-JP" altLang="en-US" sz="1400" dirty="0">
                <a:latin typeface="Times New Roman"/>
                <a:ea typeface="+mn-lt"/>
                <a:cs typeface="+mn-lt"/>
              </a:rPr>
              <a:t> </a:t>
            </a:r>
            <a:endParaRPr lang="ja-JP" altLang="en-US" sz="1400" dirty="0">
              <a:latin typeface="Times New Roman"/>
              <a:ea typeface="游ゴシック"/>
              <a:cs typeface="+mn-lt"/>
            </a:endParaRPr>
          </a:p>
          <a:p>
            <a:pPr marL="0" indent="0">
              <a:lnSpc>
                <a:spcPct val="100000"/>
              </a:lnSpc>
              <a:spcBef>
                <a:spcPts val="0"/>
              </a:spcBef>
              <a:buNone/>
            </a:pPr>
            <a:r>
              <a:rPr lang="en-US" altLang="ja-JP" sz="1400" dirty="0">
                <a:latin typeface="Times New Roman"/>
                <a:ea typeface="+mn-lt"/>
                <a:cs typeface="+mn-lt"/>
              </a:rPr>
              <a:t>When businesses operate loading and unloading freight vehicles, </a:t>
            </a:r>
            <a:r>
              <a:rPr lang="en-US" altLang="ja-JP" sz="1400" dirty="0" smtClean="0">
                <a:latin typeface="Times New Roman"/>
                <a:ea typeface="+mn-lt"/>
                <a:cs typeface="+mn-lt"/>
              </a:rPr>
              <a:t>etc※1 due </a:t>
            </a:r>
            <a:r>
              <a:rPr lang="en-US" altLang="ja-JP" sz="1400" dirty="0">
                <a:latin typeface="Times New Roman"/>
                <a:ea typeface="+mn-lt"/>
                <a:cs typeface="+mn-lt"/>
              </a:rPr>
              <a:t>to transferring vehicle-based construction machine at r</a:t>
            </a:r>
            <a:r>
              <a:rPr lang="es-MX" altLang="ja-JP" sz="1400" dirty="0">
                <a:latin typeface="Times New Roman"/>
                <a:ea typeface="+mn-lt"/>
                <a:cs typeface="+mn-lt"/>
              </a:rPr>
              <a:t>o</a:t>
            </a:r>
            <a:r>
              <a:rPr lang="en-US" altLang="ja-JP" sz="1400" dirty="0">
                <a:latin typeface="Times New Roman"/>
                <a:ea typeface="+mn-lt"/>
                <a:cs typeface="+mn-lt"/>
              </a:rPr>
              <a:t>ad boards, embankments (</a:t>
            </a:r>
            <a:r>
              <a:rPr lang="en-US" altLang="ja-JP" sz="1400" dirty="0" err="1">
                <a:latin typeface="Times New Roman"/>
                <a:ea typeface="+mn-lt"/>
                <a:cs typeface="+mn-lt"/>
              </a:rPr>
              <a:t>morido</a:t>
            </a:r>
            <a:r>
              <a:rPr lang="en-US" altLang="ja-JP" sz="1400" dirty="0">
                <a:latin typeface="Times New Roman"/>
                <a:ea typeface="+mn-lt"/>
                <a:cs typeface="+mn-lt"/>
              </a:rPr>
              <a:t>), </a:t>
            </a:r>
            <a:r>
              <a:rPr lang="en-US" altLang="ja-JP" sz="1400" dirty="0" err="1">
                <a:latin typeface="Times New Roman"/>
                <a:ea typeface="+mn-lt"/>
                <a:cs typeface="+mn-lt"/>
              </a:rPr>
              <a:t>etc</a:t>
            </a:r>
            <a:r>
              <a:rPr lang="en-US" altLang="ja-JP" sz="1400" dirty="0">
                <a:latin typeface="Times New Roman"/>
                <a:ea typeface="+mn-lt"/>
                <a:cs typeface="+mn-lt"/>
              </a:rPr>
              <a:t>, </a:t>
            </a:r>
            <a:r>
              <a:rPr lang="en-US" sz="1400" dirty="0">
                <a:latin typeface="Times New Roman"/>
                <a:ea typeface="+mn-lt"/>
                <a:cs typeface="+mn-lt"/>
              </a:rPr>
              <a:t>you </a:t>
            </a:r>
            <a:r>
              <a:rPr lang="en-US" altLang="ja-JP" sz="1400" dirty="0">
                <a:latin typeface="Times New Roman"/>
                <a:ea typeface="+mn-lt"/>
                <a:cs typeface="+mn-lt"/>
              </a:rPr>
              <a:t>need to park it as bellow due to prevent dangers from falling or tipping over.</a:t>
            </a:r>
            <a:r>
              <a:rPr lang="ja-JP" altLang="en-US" sz="1400" dirty="0">
                <a:latin typeface="Times New Roman"/>
                <a:ea typeface="+mn-lt"/>
                <a:cs typeface="+mn-lt"/>
              </a:rPr>
              <a:t> </a:t>
            </a:r>
            <a:endParaRPr lang="ja-JP" sz="1400" dirty="0">
              <a:latin typeface="Times New Roman"/>
              <a:ea typeface="游ゴシック"/>
              <a:cs typeface="Calibri"/>
            </a:endParaRPr>
          </a:p>
          <a:p>
            <a:pPr marL="0" indent="0">
              <a:lnSpc>
                <a:spcPct val="100000"/>
              </a:lnSpc>
              <a:spcBef>
                <a:spcPts val="0"/>
              </a:spcBef>
              <a:buNone/>
            </a:pPr>
            <a:r>
              <a:rPr lang="en-US" sz="1400" dirty="0">
                <a:latin typeface="Times New Roman"/>
                <a:ea typeface="+mn-lt"/>
                <a:cs typeface="+mn-lt"/>
              </a:rPr>
              <a:t>1</a:t>
            </a:r>
            <a:r>
              <a:rPr lang="en-US" altLang="ja-JP" sz="1400" dirty="0">
                <a:latin typeface="Times New Roman"/>
                <a:ea typeface="+mn-lt"/>
                <a:cs typeface="+mn-lt"/>
              </a:rPr>
              <a:t> Operate loading and unloading in flat and slid places. </a:t>
            </a:r>
            <a:endParaRPr lang="ja-JP" altLang="en-US" sz="1400" dirty="0">
              <a:latin typeface="Times New Roman"/>
              <a:ea typeface="Meiryo UI"/>
              <a:cs typeface="Times New Roman"/>
            </a:endParaRPr>
          </a:p>
          <a:p>
            <a:pPr marL="0" indent="0">
              <a:lnSpc>
                <a:spcPct val="100000"/>
              </a:lnSpc>
              <a:spcBef>
                <a:spcPts val="0"/>
              </a:spcBef>
              <a:buNone/>
            </a:pPr>
            <a:r>
              <a:rPr lang="en-US" sz="1400" dirty="0">
                <a:latin typeface="Times New Roman"/>
                <a:ea typeface="+mn-lt"/>
                <a:cs typeface="+mn-lt"/>
              </a:rPr>
              <a:t>2</a:t>
            </a:r>
            <a:r>
              <a:rPr lang="en-US" altLang="ja-JP" sz="1400" dirty="0">
                <a:latin typeface="Times New Roman"/>
                <a:ea typeface="+mn-lt"/>
                <a:cs typeface="+mn-lt"/>
              </a:rPr>
              <a:t> When you use road board, make sure the road board is </a:t>
            </a:r>
            <a:r>
              <a:rPr lang="en-US" altLang="ja-JP" sz="1400" dirty="0" smtClean="0">
                <a:latin typeface="Times New Roman"/>
                <a:ea typeface="+mn-lt"/>
                <a:cs typeface="+mn-lt"/>
              </a:rPr>
              <a:t>enough※2 </a:t>
            </a:r>
            <a:r>
              <a:rPr lang="en-US" altLang="ja-JP" sz="1400" dirty="0">
                <a:latin typeface="Times New Roman"/>
                <a:ea typeface="+mn-lt"/>
                <a:cs typeface="+mn-lt"/>
              </a:rPr>
              <a:t>length, width and strength, and fit appropriate </a:t>
            </a:r>
            <a:r>
              <a:rPr lang="en-US" altLang="ja-JP" sz="1400" dirty="0" smtClean="0">
                <a:latin typeface="Times New Roman"/>
                <a:ea typeface="+mn-lt"/>
                <a:cs typeface="+mn-lt"/>
              </a:rPr>
              <a:t>gradient※3</a:t>
            </a:r>
            <a:r>
              <a:rPr lang="en-US" altLang="ja-JP" sz="1400" dirty="0">
                <a:latin typeface="Times New Roman"/>
                <a:ea typeface="+mn-lt"/>
                <a:cs typeface="+mn-lt"/>
              </a:rPr>
              <a:t>. </a:t>
            </a:r>
            <a:endParaRPr lang="ja-JP" altLang="en-US" sz="1400" dirty="0">
              <a:latin typeface="Times New Roman"/>
              <a:ea typeface="Meiryo UI"/>
              <a:cs typeface="Times New Roman"/>
            </a:endParaRPr>
          </a:p>
          <a:p>
            <a:pPr marL="0" indent="0">
              <a:lnSpc>
                <a:spcPct val="100000"/>
              </a:lnSpc>
              <a:spcBef>
                <a:spcPts val="0"/>
              </a:spcBef>
              <a:buNone/>
            </a:pPr>
            <a:r>
              <a:rPr lang="en-US" sz="1400" dirty="0">
                <a:latin typeface="Times New Roman"/>
                <a:ea typeface="+mn-lt"/>
                <a:cs typeface="+mn-lt"/>
              </a:rPr>
              <a:t>3</a:t>
            </a:r>
            <a:r>
              <a:rPr lang="en-US" altLang="ja-JP" sz="1400" dirty="0">
                <a:latin typeface="Times New Roman"/>
                <a:ea typeface="+mn-lt"/>
                <a:cs typeface="+mn-lt"/>
              </a:rPr>
              <a:t> when you use embankments (</a:t>
            </a:r>
            <a:r>
              <a:rPr lang="en-US" altLang="ja-JP" sz="1400" dirty="0" err="1">
                <a:latin typeface="Times New Roman"/>
                <a:ea typeface="+mn-lt"/>
                <a:cs typeface="+mn-lt"/>
              </a:rPr>
              <a:t>morido</a:t>
            </a:r>
            <a:r>
              <a:rPr lang="en-US" altLang="ja-JP" sz="1400" dirty="0">
                <a:latin typeface="Times New Roman"/>
                <a:ea typeface="+mn-lt"/>
                <a:cs typeface="+mn-lt"/>
              </a:rPr>
              <a:t>) and temporary stands, ensure enough width and </a:t>
            </a:r>
            <a:r>
              <a:rPr lang="en-US" altLang="ja-JP" sz="1400" dirty="0" smtClean="0">
                <a:latin typeface="Times New Roman"/>
                <a:ea typeface="+mn-lt"/>
                <a:cs typeface="+mn-lt"/>
              </a:rPr>
              <a:t>strength※</a:t>
            </a:r>
            <a:r>
              <a:rPr lang="en-US" sz="1400" dirty="0" smtClean="0">
                <a:latin typeface="Times New Roman"/>
                <a:ea typeface="+mn-lt"/>
                <a:cs typeface="+mn-lt"/>
              </a:rPr>
              <a:t>4</a:t>
            </a:r>
            <a:r>
              <a:rPr lang="ja-JP" sz="1400" dirty="0" smtClean="0">
                <a:latin typeface="Times New Roman"/>
                <a:ea typeface="+mn-lt"/>
                <a:cs typeface="+mn-lt"/>
              </a:rPr>
              <a:t> </a:t>
            </a:r>
            <a:r>
              <a:rPr lang="en-US" altLang="ja-JP" sz="1400" dirty="0">
                <a:latin typeface="Times New Roman"/>
                <a:ea typeface="+mn-lt"/>
                <a:cs typeface="+mn-lt"/>
              </a:rPr>
              <a:t>and appropriate slop.</a:t>
            </a:r>
            <a:r>
              <a:rPr lang="ja-JP" altLang="en-US" sz="1400" dirty="0">
                <a:latin typeface="Times New Roman"/>
                <a:ea typeface="+mn-lt"/>
                <a:cs typeface="+mn-lt"/>
              </a:rPr>
              <a:t> </a:t>
            </a:r>
            <a:endParaRPr lang="ja-JP" altLang="en-US" sz="1400" dirty="0">
              <a:latin typeface="Times New Roman"/>
              <a:ea typeface="游ゴシック" panose="020B0400000000000000" pitchFamily="34" charset="-128"/>
              <a:cs typeface="+mn-lt"/>
            </a:endParaRPr>
          </a:p>
          <a:p>
            <a:pPr marL="0" indent="0">
              <a:lnSpc>
                <a:spcPct val="100000"/>
              </a:lnSpc>
              <a:spcBef>
                <a:spcPts val="0"/>
              </a:spcBef>
              <a:buNone/>
            </a:pPr>
            <a:r>
              <a:rPr lang="en-US" altLang="ja-JP" sz="1100" dirty="0">
                <a:solidFill>
                  <a:schemeClr val="accent1"/>
                </a:solidFill>
                <a:latin typeface="Times New Roman"/>
                <a:ea typeface="+mn-lt"/>
                <a:cs typeface="+mn-lt"/>
              </a:rPr>
              <a:t>Note </a:t>
            </a:r>
            <a:r>
              <a:rPr lang="en-US" sz="1100" dirty="0">
                <a:solidFill>
                  <a:schemeClr val="accent1"/>
                </a:solidFill>
                <a:latin typeface="Times New Roman"/>
                <a:ea typeface="+mn-lt"/>
                <a:cs typeface="+mn-lt"/>
              </a:rPr>
              <a:t>1</a:t>
            </a:r>
            <a:r>
              <a:rPr lang="en-US" altLang="ja-JP" sz="1100" dirty="0">
                <a:solidFill>
                  <a:schemeClr val="accent1"/>
                </a:solidFill>
                <a:latin typeface="Times New Roman"/>
                <a:ea typeface="+mn-lt"/>
                <a:cs typeface="+mn-lt"/>
              </a:rPr>
              <a:t>) “</a:t>
            </a:r>
            <a:r>
              <a:rPr lang="en-US" altLang="ja-JP" sz="1100" dirty="0" err="1">
                <a:solidFill>
                  <a:schemeClr val="accent1"/>
                </a:solidFill>
                <a:latin typeface="Times New Roman"/>
                <a:ea typeface="+mn-lt"/>
                <a:cs typeface="+mn-lt"/>
              </a:rPr>
              <a:t>etc</a:t>
            </a:r>
            <a:r>
              <a:rPr lang="en-US" altLang="ja-JP" sz="1100" dirty="0">
                <a:solidFill>
                  <a:schemeClr val="accent1"/>
                </a:solidFill>
                <a:latin typeface="Times New Roman"/>
                <a:ea typeface="+mn-lt"/>
                <a:cs typeface="+mn-lt"/>
              </a:rPr>
              <a:t>” in “freight vehicles, </a:t>
            </a:r>
            <a:r>
              <a:rPr lang="en-US" altLang="ja-JP" sz="1100" dirty="0" err="1">
                <a:solidFill>
                  <a:schemeClr val="accent1"/>
                </a:solidFill>
                <a:latin typeface="Times New Roman"/>
                <a:ea typeface="+mn-lt"/>
                <a:cs typeface="+mn-lt"/>
              </a:rPr>
              <a:t>etc</a:t>
            </a:r>
            <a:r>
              <a:rPr lang="en-US" altLang="ja-JP" sz="1100" dirty="0">
                <a:solidFill>
                  <a:schemeClr val="accent1"/>
                </a:solidFill>
                <a:latin typeface="Times New Roman"/>
                <a:ea typeface="+mn-lt"/>
                <a:cs typeface="+mn-lt"/>
              </a:rPr>
              <a:t>” is including trailers.</a:t>
            </a:r>
            <a:r>
              <a:rPr lang="ja-JP" altLang="en-US" sz="1100" dirty="0">
                <a:solidFill>
                  <a:schemeClr val="accent1"/>
                </a:solidFill>
                <a:latin typeface="Times New Roman"/>
                <a:ea typeface="+mn-lt"/>
                <a:cs typeface="+mn-lt"/>
              </a:rPr>
              <a:t> </a:t>
            </a:r>
            <a:endParaRPr lang="ja-JP" altLang="en-US" sz="1100" dirty="0">
              <a:solidFill>
                <a:schemeClr val="accent1"/>
              </a:solidFill>
              <a:latin typeface="Times New Roman"/>
              <a:ea typeface="游ゴシック"/>
              <a:cs typeface="+mn-lt"/>
            </a:endParaRPr>
          </a:p>
          <a:p>
            <a:pPr>
              <a:spcBef>
                <a:spcPts val="0"/>
              </a:spcBef>
              <a:buNone/>
            </a:pPr>
            <a:r>
              <a:rPr lang="en-US" altLang="ja-JP" sz="1100" dirty="0">
                <a:solidFill>
                  <a:schemeClr val="accent1"/>
                </a:solidFill>
                <a:latin typeface="Times New Roman"/>
                <a:ea typeface="+mn-lt"/>
                <a:cs typeface="+mn-lt"/>
              </a:rPr>
              <a:t>Note </a:t>
            </a:r>
            <a:r>
              <a:rPr lang="en-US" sz="1100" dirty="0">
                <a:solidFill>
                  <a:schemeClr val="accent1"/>
                </a:solidFill>
                <a:latin typeface="Times New Roman"/>
                <a:ea typeface="+mn-lt"/>
                <a:cs typeface="+mn-lt"/>
              </a:rPr>
              <a:t>2</a:t>
            </a:r>
            <a:r>
              <a:rPr lang="en-US" altLang="ja-JP" sz="1100" dirty="0">
                <a:solidFill>
                  <a:schemeClr val="accent1"/>
                </a:solidFill>
                <a:latin typeface="Times New Roman"/>
                <a:ea typeface="+mn-lt"/>
                <a:cs typeface="+mn-lt"/>
              </a:rPr>
              <a:t>) “enough” in “enough length” is determined according weight and size of vehicle-based construction machine for loading and unloading.</a:t>
            </a:r>
            <a:r>
              <a:rPr lang="ja-JP" altLang="en-US" sz="1100" dirty="0">
                <a:solidFill>
                  <a:schemeClr val="accent1"/>
                </a:solidFill>
                <a:latin typeface="Times New Roman"/>
                <a:ea typeface="+mn-lt"/>
                <a:cs typeface="+mn-lt"/>
              </a:rPr>
              <a:t> </a:t>
            </a:r>
            <a:endParaRPr lang="ja-JP" sz="1100" dirty="0">
              <a:solidFill>
                <a:schemeClr val="accent1"/>
              </a:solidFill>
              <a:latin typeface="Times New Roman"/>
              <a:ea typeface="游ゴシック"/>
              <a:cs typeface="+mn-lt"/>
            </a:endParaRPr>
          </a:p>
          <a:p>
            <a:pPr>
              <a:spcBef>
                <a:spcPts val="0"/>
              </a:spcBef>
              <a:buNone/>
            </a:pPr>
            <a:r>
              <a:rPr lang="en-US" altLang="ja-JP" sz="1100" dirty="0">
                <a:solidFill>
                  <a:schemeClr val="accent1"/>
                </a:solidFill>
                <a:latin typeface="Times New Roman"/>
                <a:ea typeface="+mn-lt"/>
                <a:cs typeface="+mn-lt"/>
              </a:rPr>
              <a:t>Note </a:t>
            </a:r>
            <a:r>
              <a:rPr lang="en-US" sz="1100" dirty="0">
                <a:solidFill>
                  <a:schemeClr val="accent1"/>
                </a:solidFill>
                <a:latin typeface="Times New Roman"/>
                <a:ea typeface="+mn-lt"/>
                <a:cs typeface="+mn-lt"/>
              </a:rPr>
              <a:t>3</a:t>
            </a:r>
            <a:r>
              <a:rPr lang="en-US" altLang="ja-JP" sz="1100" dirty="0">
                <a:solidFill>
                  <a:schemeClr val="accent1"/>
                </a:solidFill>
                <a:latin typeface="Times New Roman"/>
                <a:ea typeface="+mn-lt"/>
                <a:cs typeface="+mn-lt"/>
              </a:rPr>
              <a:t>) “appropriate gradient” is within safe range in consideration of machines such as climbing ability.</a:t>
            </a:r>
            <a:r>
              <a:rPr lang="ja-JP" altLang="en-US" sz="1100" dirty="0">
                <a:solidFill>
                  <a:schemeClr val="accent1"/>
                </a:solidFill>
                <a:latin typeface="Times New Roman"/>
                <a:ea typeface="+mn-lt"/>
                <a:cs typeface="+mn-lt"/>
              </a:rPr>
              <a:t> </a:t>
            </a:r>
            <a:endParaRPr lang="en-US" sz="1100" dirty="0">
              <a:solidFill>
                <a:schemeClr val="accent1"/>
              </a:solidFill>
              <a:latin typeface="Times New Roman"/>
              <a:ea typeface="游ゴシック"/>
              <a:cs typeface="Calibri"/>
            </a:endParaRPr>
          </a:p>
          <a:p>
            <a:pPr>
              <a:spcBef>
                <a:spcPts val="0"/>
              </a:spcBef>
              <a:buNone/>
            </a:pPr>
            <a:r>
              <a:rPr lang="en-US" altLang="ja-JP" sz="1100" dirty="0">
                <a:solidFill>
                  <a:schemeClr val="accent1"/>
                </a:solidFill>
                <a:latin typeface="Times New Roman"/>
                <a:ea typeface="+mn-lt"/>
                <a:cs typeface="+mn-lt"/>
              </a:rPr>
              <a:t>Note </a:t>
            </a:r>
            <a:r>
              <a:rPr lang="en-US" sz="1100" dirty="0">
                <a:solidFill>
                  <a:schemeClr val="accent1"/>
                </a:solidFill>
                <a:latin typeface="Times New Roman"/>
                <a:ea typeface="+mn-lt"/>
                <a:cs typeface="+mn-lt"/>
              </a:rPr>
              <a:t>4</a:t>
            </a:r>
            <a:r>
              <a:rPr lang="en-US" altLang="ja-JP" sz="1100" dirty="0">
                <a:solidFill>
                  <a:schemeClr val="accent1"/>
                </a:solidFill>
                <a:latin typeface="Times New Roman"/>
                <a:ea typeface="+mn-lt"/>
                <a:cs typeface="+mn-lt"/>
              </a:rPr>
              <a:t>) “strength of embankment (</a:t>
            </a:r>
            <a:r>
              <a:rPr lang="en-US" altLang="ja-JP" sz="1100" dirty="0" err="1">
                <a:solidFill>
                  <a:schemeClr val="accent1"/>
                </a:solidFill>
                <a:latin typeface="Times New Roman"/>
                <a:ea typeface="+mn-lt"/>
                <a:cs typeface="+mn-lt"/>
              </a:rPr>
              <a:t>morido</a:t>
            </a:r>
            <a:r>
              <a:rPr lang="en-US" altLang="ja-JP" sz="1100" dirty="0">
                <a:solidFill>
                  <a:schemeClr val="accent1"/>
                </a:solidFill>
                <a:latin typeface="Times New Roman"/>
                <a:ea typeface="+mn-lt"/>
                <a:cs typeface="+mn-lt"/>
              </a:rPr>
              <a:t>)” is ensured by striking logs in embankment (</a:t>
            </a:r>
            <a:r>
              <a:rPr lang="en-US" altLang="ja-JP" sz="1100" dirty="0" err="1">
                <a:solidFill>
                  <a:schemeClr val="accent1"/>
                </a:solidFill>
                <a:latin typeface="Times New Roman"/>
                <a:ea typeface="+mn-lt"/>
                <a:cs typeface="+mn-lt"/>
              </a:rPr>
              <a:t>morido</a:t>
            </a:r>
            <a:r>
              <a:rPr lang="en-US" altLang="ja-JP" sz="1100" dirty="0">
                <a:solidFill>
                  <a:schemeClr val="accent1"/>
                </a:solidFill>
                <a:latin typeface="Times New Roman"/>
                <a:ea typeface="+mn-lt"/>
                <a:cs typeface="+mn-lt"/>
              </a:rPr>
              <a:t>) and make it enough harden.</a:t>
            </a:r>
            <a:r>
              <a:rPr lang="ja-JP" altLang="en-US" sz="1100" dirty="0">
                <a:solidFill>
                  <a:schemeClr val="accent1"/>
                </a:solidFill>
                <a:latin typeface="Times New Roman"/>
                <a:ea typeface="+mn-lt"/>
                <a:cs typeface="+mn-lt"/>
              </a:rPr>
              <a:t> </a:t>
            </a:r>
            <a:endParaRPr lang="en-US" sz="1100" dirty="0">
              <a:solidFill>
                <a:schemeClr val="accent1"/>
              </a:solidFill>
              <a:latin typeface="Times New Roman"/>
              <a:cs typeface="Calibri"/>
            </a:endParaRPr>
          </a:p>
          <a:p>
            <a:pPr marL="893445" indent="-353695">
              <a:lnSpc>
                <a:spcPct val="100000"/>
              </a:lnSpc>
              <a:spcBef>
                <a:spcPts val="0"/>
              </a:spcBef>
              <a:buNone/>
            </a:pPr>
            <a:endParaRPr lang="en-US" altLang="ja-JP" sz="1100" dirty="0">
              <a:solidFill>
                <a:srgbClr val="0070C0"/>
              </a:solidFill>
              <a:latin typeface="Times New Roman"/>
              <a:ea typeface="Meiryo UI" panose="020B0604030504040204" pitchFamily="50" charset="-128"/>
              <a:cs typeface="Times New Roman"/>
            </a:endParaRPr>
          </a:p>
          <a:p>
            <a:pPr marL="0" indent="0">
              <a:lnSpc>
                <a:spcPct val="100000"/>
              </a:lnSpc>
              <a:spcBef>
                <a:spcPts val="0"/>
              </a:spcBef>
              <a:buNone/>
            </a:pPr>
            <a:r>
              <a:rPr lang="en-US" altLang="ja-JP" sz="1400" dirty="0">
                <a:latin typeface="Times New Roman"/>
                <a:ea typeface="+mn-lt"/>
                <a:cs typeface="+mn-lt"/>
              </a:rPr>
              <a:t>Article </a:t>
            </a:r>
            <a:r>
              <a:rPr lang="en-US" sz="1400" dirty="0">
                <a:latin typeface="Times New Roman"/>
                <a:ea typeface="+mn-lt"/>
                <a:cs typeface="+mn-lt"/>
              </a:rPr>
              <a:t>162</a:t>
            </a:r>
            <a:r>
              <a:rPr lang="en-US" altLang="ja-JP" sz="1400" dirty="0">
                <a:latin typeface="Times New Roman"/>
                <a:ea typeface="+mn-lt"/>
                <a:cs typeface="+mn-lt"/>
              </a:rPr>
              <a:t> &lt;Restrictions on ride&gt;</a:t>
            </a:r>
            <a:r>
              <a:rPr lang="ja-JP" altLang="en-US" sz="1400" dirty="0">
                <a:latin typeface="Times New Roman"/>
                <a:ea typeface="+mn-lt"/>
                <a:cs typeface="+mn-lt"/>
              </a:rPr>
              <a:t> </a:t>
            </a:r>
            <a:endParaRPr lang="ja-JP" sz="1400" dirty="0">
              <a:latin typeface="Times New Roman"/>
              <a:ea typeface="游ゴシック"/>
              <a:cs typeface="Times New Roman"/>
            </a:endParaRPr>
          </a:p>
          <a:p>
            <a:pPr>
              <a:spcBef>
                <a:spcPts val="0"/>
              </a:spcBef>
              <a:buNone/>
            </a:pPr>
            <a:r>
              <a:rPr lang="en-US" altLang="ja-JP" sz="1400" dirty="0">
                <a:latin typeface="Times New Roman"/>
                <a:ea typeface="+mn-lt"/>
                <a:cs typeface="+mn-lt"/>
              </a:rPr>
              <a:t>When businesses operate using vehicle-based construction machines, you must not ride anyone on the any other passenger </a:t>
            </a:r>
            <a:r>
              <a:rPr lang="en-US" altLang="ja-JP" sz="1400" dirty="0" smtClean="0">
                <a:latin typeface="Times New Roman"/>
                <a:ea typeface="+mn-lt"/>
                <a:cs typeface="+mn-lt"/>
              </a:rPr>
              <a:t>seats※.</a:t>
            </a:r>
            <a:r>
              <a:rPr lang="ja-JP" altLang="en-US" sz="1400" dirty="0">
                <a:latin typeface="Times New Roman"/>
                <a:ea typeface="+mn-lt"/>
                <a:cs typeface="+mn-lt"/>
              </a:rPr>
              <a:t>   </a:t>
            </a:r>
            <a:endParaRPr lang="ja-JP" sz="1400" dirty="0">
              <a:latin typeface="Times New Roman"/>
              <a:ea typeface="游ゴシック"/>
              <a:cs typeface="Times New Roman"/>
            </a:endParaRPr>
          </a:p>
          <a:p>
            <a:pPr marL="0" indent="0">
              <a:lnSpc>
                <a:spcPct val="100000"/>
              </a:lnSpc>
              <a:spcBef>
                <a:spcPts val="0"/>
              </a:spcBef>
              <a:buNone/>
            </a:pPr>
            <a:r>
              <a:rPr lang="ja-JP" sz="1400" dirty="0">
                <a:solidFill>
                  <a:schemeClr val="accent1"/>
                </a:solidFill>
                <a:latin typeface="Times New Roman"/>
                <a:ea typeface="+mn-lt"/>
                <a:cs typeface="+mn-lt"/>
              </a:rPr>
              <a:t> </a:t>
            </a:r>
            <a:r>
              <a:rPr lang="en-US" altLang="ja-JP" sz="1400" dirty="0">
                <a:solidFill>
                  <a:schemeClr val="accent1"/>
                </a:solidFill>
                <a:latin typeface="Times New Roman"/>
                <a:ea typeface="+mn-lt"/>
                <a:cs typeface="+mn-lt"/>
              </a:rPr>
              <a:t>Note) “passenger seats” is for driver, assistant driver and for other passengers.</a:t>
            </a:r>
            <a:r>
              <a:rPr lang="ja-JP" altLang="en-US" sz="1400" dirty="0">
                <a:latin typeface="Times New Roman"/>
                <a:ea typeface="+mn-lt"/>
                <a:cs typeface="+mn-lt"/>
              </a:rPr>
              <a:t> </a:t>
            </a:r>
            <a:endParaRPr lang="ja-JP" sz="1400" dirty="0">
              <a:latin typeface="Times New Roman"/>
              <a:ea typeface="游ゴシック"/>
              <a:cs typeface="Times New Roman"/>
            </a:endParaRPr>
          </a:p>
          <a:p>
            <a:pPr marL="0" indent="0">
              <a:lnSpc>
                <a:spcPct val="100000"/>
              </a:lnSpc>
              <a:spcBef>
                <a:spcPts val="0"/>
              </a:spcBef>
              <a:buNone/>
            </a:pPr>
            <a:endParaRPr lang="en-US" altLang="ja-JP" sz="1400" dirty="0">
              <a:latin typeface="Times New Roman"/>
              <a:ea typeface="+mn-lt"/>
              <a:cs typeface="+mn-lt"/>
            </a:endParaRPr>
          </a:p>
          <a:p>
            <a:pPr marL="0" indent="0">
              <a:lnSpc>
                <a:spcPct val="100000"/>
              </a:lnSpc>
              <a:spcBef>
                <a:spcPts val="0"/>
              </a:spcBef>
              <a:buNone/>
            </a:pPr>
            <a:r>
              <a:rPr lang="en-US" altLang="ja-JP" sz="1400" dirty="0">
                <a:latin typeface="Times New Roman"/>
                <a:ea typeface="+mn-lt"/>
                <a:cs typeface="+mn-lt"/>
              </a:rPr>
              <a:t>Article </a:t>
            </a:r>
            <a:r>
              <a:rPr lang="en-US" sz="1400" dirty="0">
                <a:latin typeface="Times New Roman"/>
                <a:ea typeface="+mn-lt"/>
                <a:cs typeface="+mn-lt"/>
              </a:rPr>
              <a:t>163</a:t>
            </a:r>
            <a:r>
              <a:rPr lang="en-US" altLang="ja-JP" sz="1400" dirty="0">
                <a:latin typeface="Times New Roman"/>
                <a:ea typeface="+mn-lt"/>
                <a:cs typeface="+mn-lt"/>
              </a:rPr>
              <a:t> &lt;Restriction for using&gt;</a:t>
            </a:r>
            <a:r>
              <a:rPr lang="ja-JP" altLang="en-US" sz="1400" dirty="0">
                <a:latin typeface="Times New Roman"/>
                <a:ea typeface="+mn-lt"/>
                <a:cs typeface="+mn-lt"/>
              </a:rPr>
              <a:t> </a:t>
            </a:r>
            <a:endParaRPr lang="ja-JP" sz="1400" dirty="0">
              <a:latin typeface="Times New Roman"/>
              <a:ea typeface="游ゴシック"/>
              <a:cs typeface="Calibri"/>
            </a:endParaRPr>
          </a:p>
          <a:p>
            <a:pPr marL="0" indent="0">
              <a:lnSpc>
                <a:spcPct val="100000"/>
              </a:lnSpc>
              <a:spcBef>
                <a:spcPts val="0"/>
              </a:spcBef>
              <a:buNone/>
            </a:pPr>
            <a:r>
              <a:rPr lang="en-US" altLang="ja-JP" sz="1400" dirty="0">
                <a:latin typeface="Times New Roman"/>
                <a:ea typeface="+mn-lt"/>
                <a:cs typeface="+mn-lt"/>
              </a:rPr>
              <a:t>When businesses operate using vehicle-based construction machines, due to prevent dangers of workers from falling and demolishing working equipment such as booms and arms, the structurally </a:t>
            </a:r>
            <a:r>
              <a:rPr lang="en-US" altLang="ja-JP" sz="1400" dirty="0" smtClean="0">
                <a:latin typeface="Times New Roman"/>
                <a:ea typeface="+mn-lt"/>
                <a:cs typeface="+mn-lt"/>
              </a:rPr>
              <a:t>defined※ </a:t>
            </a:r>
            <a:r>
              <a:rPr lang="en-US" altLang="ja-JP" sz="1400" dirty="0">
                <a:latin typeface="Times New Roman"/>
                <a:ea typeface="+mn-lt"/>
                <a:cs typeface="+mn-lt"/>
              </a:rPr>
              <a:t>stability maximum working load, </a:t>
            </a:r>
            <a:r>
              <a:rPr lang="en-US" altLang="ja-JP" sz="1400" dirty="0" err="1">
                <a:latin typeface="Times New Roman"/>
                <a:ea typeface="+mn-lt"/>
                <a:cs typeface="+mn-lt"/>
              </a:rPr>
              <a:t>etc</a:t>
            </a:r>
            <a:r>
              <a:rPr lang="en-US" altLang="ja-JP" sz="1400" dirty="0">
                <a:latin typeface="Times New Roman"/>
                <a:ea typeface="+mn-lt"/>
                <a:cs typeface="+mn-lt"/>
              </a:rPr>
              <a:t> for that machines must be observed.</a:t>
            </a:r>
            <a:r>
              <a:rPr lang="ja-JP" altLang="en-US" sz="1400" dirty="0">
                <a:latin typeface="Times New Roman"/>
                <a:ea typeface="+mn-lt"/>
                <a:cs typeface="+mn-lt"/>
              </a:rPr>
              <a:t> </a:t>
            </a:r>
            <a:endParaRPr lang="ja-JP" altLang="en-US" sz="1100" dirty="0">
              <a:solidFill>
                <a:schemeClr val="accent1"/>
              </a:solidFill>
              <a:latin typeface="Times New Roman"/>
              <a:ea typeface="游ゴシック"/>
              <a:cs typeface="Times New Roman"/>
            </a:endParaRPr>
          </a:p>
          <a:p>
            <a:pPr marL="0" indent="0">
              <a:lnSpc>
                <a:spcPct val="100000"/>
              </a:lnSpc>
              <a:spcBef>
                <a:spcPts val="0"/>
              </a:spcBef>
              <a:buNone/>
            </a:pPr>
            <a:r>
              <a:rPr lang="en-US" altLang="ja-JP" sz="1100" dirty="0">
                <a:solidFill>
                  <a:schemeClr val="accent1"/>
                </a:solidFill>
                <a:latin typeface="Times New Roman"/>
                <a:ea typeface="+mn-lt"/>
                <a:cs typeface="+mn-lt"/>
              </a:rPr>
              <a:t>Note</a:t>
            </a:r>
            <a:r>
              <a:rPr lang="en-US" sz="1100" dirty="0">
                <a:solidFill>
                  <a:schemeClr val="accent1"/>
                </a:solidFill>
                <a:latin typeface="Times New Roman"/>
                <a:ea typeface="+mn-lt"/>
                <a:cs typeface="+mn-lt"/>
              </a:rPr>
              <a:t>)</a:t>
            </a:r>
            <a:r>
              <a:rPr lang="en-US" altLang="ja-JP" sz="1100" dirty="0">
                <a:solidFill>
                  <a:schemeClr val="accent1"/>
                </a:solidFill>
                <a:latin typeface="Times New Roman"/>
                <a:ea typeface="+mn-lt"/>
                <a:cs typeface="+mn-lt"/>
              </a:rPr>
              <a:t> “structurally defined” is indicated by the structural standard of vehicle-based construction machines.</a:t>
            </a:r>
            <a:r>
              <a:rPr lang="ja-JP" altLang="en-US" sz="1100" dirty="0">
                <a:solidFill>
                  <a:schemeClr val="accent1"/>
                </a:solidFill>
                <a:latin typeface="Times New Roman"/>
                <a:ea typeface="+mn-lt"/>
                <a:cs typeface="+mn-lt"/>
              </a:rPr>
              <a:t> </a:t>
            </a:r>
            <a:endParaRPr lang="ja-JP" sz="1100" dirty="0">
              <a:solidFill>
                <a:schemeClr val="accent1"/>
              </a:solidFill>
              <a:latin typeface="Times New Roman"/>
              <a:ea typeface="游ゴシック"/>
              <a:cs typeface="Times New Roman"/>
            </a:endParaRPr>
          </a:p>
        </p:txBody>
      </p:sp>
    </p:spTree>
    <p:extLst>
      <p:ext uri="{BB962C8B-B14F-4D97-AF65-F5344CB8AC3E}">
        <p14:creationId xmlns:p14="http://schemas.microsoft.com/office/powerpoint/2010/main" val="369564366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fontScale="90000"/>
          </a:bodyPr>
          <a:lstStyle/>
          <a:p>
            <a:r>
              <a:rPr lang="en-US" altLang="zh-TW" sz="2400">
                <a:latin typeface="Times"/>
                <a:ea typeface="+mj-lt"/>
                <a:cs typeface="Times"/>
              </a:rPr>
              <a:t>Industrial Safety and Health Law Regulations</a:t>
            </a:r>
            <a:r>
              <a:rPr lang="zh-TW" sz="2400">
                <a:latin typeface="Times"/>
                <a:ea typeface="Meiryo UI"/>
                <a:cs typeface="Times"/>
              </a:rPr>
              <a:t>（</a:t>
            </a:r>
            <a:r>
              <a:rPr lang="en-US" altLang="zh-TW" sz="2400">
                <a:latin typeface="Times"/>
                <a:ea typeface="+mj-lt"/>
                <a:cs typeface="Times"/>
              </a:rPr>
              <a:t>selection</a:t>
            </a:r>
            <a:r>
              <a:rPr lang="zh-TW" sz="2400">
                <a:latin typeface="Times"/>
                <a:ea typeface="Meiryo UI"/>
                <a:cs typeface="Times"/>
              </a:rPr>
              <a:t>）（</a:t>
            </a:r>
            <a:r>
              <a:rPr lang="zh-TW" altLang="en-US" sz="2400">
                <a:latin typeface="Times"/>
                <a:ea typeface="Meiryo UI"/>
                <a:cs typeface="Times"/>
              </a:rPr>
              <a:t>６</a:t>
            </a:r>
            <a:r>
              <a:rPr lang="zh-TW" sz="2400">
                <a:latin typeface="Times"/>
                <a:ea typeface="Meiryo UI"/>
                <a:cs typeface="Times"/>
              </a:rPr>
              <a:t>）</a:t>
            </a:r>
            <a:endParaRPr lang="zh-TW" altLang="en-US" sz="2400">
              <a:latin typeface="Times"/>
              <a:ea typeface="Meiryo UI"/>
              <a:cs typeface="Times"/>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游ゴシック"/>
                <a:cs typeface="Times New Roman"/>
              </a:rPr>
              <a:t>65</a:t>
            </a:r>
            <a:r>
              <a:rPr lang="en-US" altLang="ja-JP" sz="1200" dirty="0">
                <a:latin typeface="Times New Roman"/>
                <a:ea typeface="+mn-lt"/>
                <a:cs typeface="Times New Roman"/>
              </a:rPr>
              <a:t> </a:t>
            </a:r>
            <a:r>
              <a:rPr lang="ja-JP" sz="1200" dirty="0">
                <a:latin typeface="Times New Roman"/>
                <a:ea typeface="游ゴシック"/>
                <a:cs typeface="Times New Roman"/>
              </a:rPr>
              <a:t>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altLang="ja-JP" sz="1200" dirty="0">
                <a:latin typeface="Times New Roman"/>
                <a:ea typeface="+mn-lt"/>
                <a:cs typeface="Times New Roman"/>
              </a:rPr>
              <a:t>/</a:t>
            </a:r>
            <a:r>
              <a:rPr lang="ja-JP" sz="1200" dirty="0">
                <a:latin typeface="Times New Roman"/>
                <a:ea typeface="游ゴシック"/>
                <a:cs typeface="Times New Roman"/>
              </a:rPr>
              <a:t> Page </a:t>
            </a:r>
            <a:r>
              <a:rPr lang="en-US" altLang="ja-JP" sz="1200" dirty="0" smtClean="0">
                <a:latin typeface="Times New Roman"/>
                <a:ea typeface="游ゴシック"/>
                <a:cs typeface="Times New Roman"/>
              </a:rPr>
              <a:t>115</a:t>
            </a:r>
            <a:r>
              <a:rPr lang="ja-JP" sz="1200" dirty="0" smtClean="0">
                <a:latin typeface="Times New Roman"/>
                <a:ea typeface="游ゴシック"/>
                <a:cs typeface="Times New Roman"/>
              </a:rPr>
              <a:t> </a:t>
            </a:r>
            <a:r>
              <a:rPr lang="ja-JP" sz="1200" dirty="0">
                <a:latin typeface="Times New Roman"/>
                <a:ea typeface="游ゴシック"/>
                <a:cs typeface="Times New Roman"/>
              </a:rPr>
              <a:t>of </a:t>
            </a:r>
            <a:r>
              <a:rPr lang="en-US" altLang="ja-JP" sz="1200" dirty="0">
                <a:latin typeface="Times New Roman"/>
                <a:ea typeface="+mn-lt"/>
                <a:cs typeface="Times New Roman"/>
              </a:rPr>
              <a:t>auxiliary</a:t>
            </a:r>
            <a:r>
              <a:rPr lang="ja-JP" sz="1200" dirty="0">
                <a:latin typeface="Times New Roman"/>
                <a:ea typeface="游ゴシック"/>
                <a:cs typeface="Times New Roman"/>
              </a:rPr>
              <a:t> tex</a:t>
            </a:r>
            <a:r>
              <a:rPr lang="en-US" altLang="ja-JP" sz="1200" dirty="0">
                <a:latin typeface="Times New Roman"/>
                <a:ea typeface="+mn-lt"/>
                <a:cs typeface="Times New Roman"/>
              </a:rPr>
              <a:t>t</a:t>
            </a:r>
            <a:endParaRPr lang="ja-JP" altLang="en-US" sz="1200" dirty="0">
              <a:ea typeface="游ゴシック"/>
              <a:cs typeface="Calibri"/>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sz="1400" dirty="0">
                <a:latin typeface="Times New Roman"/>
                <a:ea typeface="+mn-lt"/>
                <a:cs typeface="+mn-lt"/>
              </a:rPr>
              <a:t>Article 164</a:t>
            </a:r>
            <a:r>
              <a:rPr lang="ja-JP" sz="1400" dirty="0">
                <a:latin typeface="Times New Roman"/>
                <a:ea typeface="+mn-lt"/>
                <a:cs typeface="+mn-lt"/>
              </a:rPr>
              <a:t>＜</a:t>
            </a:r>
            <a:r>
              <a:rPr lang="en-US" sz="1400" dirty="0">
                <a:latin typeface="Times New Roman"/>
                <a:ea typeface="+mn-lt"/>
                <a:cs typeface="+mn-lt"/>
              </a:rPr>
              <a:t>Restring usage for other than main purpose</a:t>
            </a:r>
            <a:r>
              <a:rPr lang="ja-JP" sz="1400" dirty="0">
                <a:latin typeface="Times New Roman"/>
                <a:ea typeface="+mn-lt"/>
                <a:cs typeface="+mn-lt"/>
              </a:rPr>
              <a:t>＞</a:t>
            </a:r>
            <a:r>
              <a:rPr lang="ja-JP" altLang="en-US" sz="1400" dirty="0">
                <a:latin typeface="Times New Roman"/>
                <a:ea typeface="+mn-lt"/>
                <a:cs typeface="+mn-lt"/>
              </a:rPr>
              <a:t> </a:t>
            </a:r>
            <a:endParaRPr lang="en-US" altLang="ja-JP" sz="2400" dirty="0">
              <a:latin typeface="Times New Roman"/>
              <a:ea typeface="+mn-lt"/>
              <a:cs typeface="+mn-lt"/>
            </a:endParaRPr>
          </a:p>
          <a:p>
            <a:pPr marL="0" indent="0">
              <a:lnSpc>
                <a:spcPct val="100000"/>
              </a:lnSpc>
              <a:spcBef>
                <a:spcPts val="0"/>
              </a:spcBef>
              <a:buNone/>
            </a:pPr>
            <a:r>
              <a:rPr lang="en-US" altLang="ja-JP" sz="1400" dirty="0">
                <a:latin typeface="Times New Roman"/>
                <a:ea typeface="+mn-lt"/>
                <a:cs typeface="+mn-lt"/>
              </a:rPr>
              <a:t>Businesses must not use vehicle-based construction machines for other than its main purpose of such as lifting a load by a power shovel, raising and lowering workers by a clamshell, etc. </a:t>
            </a:r>
            <a:r>
              <a:rPr lang="en-US" altLang="ja-JP" sz="1400" dirty="0" smtClean="0">
                <a:latin typeface="Times New Roman"/>
                <a:ea typeface="+mn-lt"/>
                <a:cs typeface="+mn-lt"/>
              </a:rPr>
              <a:t>※1 </a:t>
            </a:r>
            <a:r>
              <a:rPr lang="ja-JP" altLang="en-US" sz="1400" dirty="0">
                <a:latin typeface="Times New Roman"/>
                <a:ea typeface="+mn-lt"/>
                <a:cs typeface="+mn-lt"/>
              </a:rPr>
              <a:t> </a:t>
            </a:r>
            <a:r>
              <a:rPr lang="en-US" altLang="ja-JP" sz="1400" dirty="0" smtClean="0">
                <a:latin typeface="Times New Roman"/>
                <a:ea typeface="+mn-lt"/>
                <a:cs typeface="+mn-lt"/>
              </a:rPr>
              <a:t>The </a:t>
            </a:r>
            <a:r>
              <a:rPr lang="en-US" altLang="ja-JP" sz="1400" dirty="0">
                <a:latin typeface="Times New Roman"/>
                <a:ea typeface="+mn-lt"/>
                <a:cs typeface="+mn-lt"/>
              </a:rPr>
              <a:t>regulations of the preceding paragraph do not apply to the following cases:</a:t>
            </a:r>
            <a:endParaRPr lang="en-US" altLang="ja-JP" sz="2400" dirty="0">
              <a:latin typeface="Times New Roman"/>
              <a:ea typeface="Meiryo UI"/>
              <a:cs typeface="Times New Roman"/>
            </a:endParaRPr>
          </a:p>
          <a:p>
            <a:pPr marL="0" indent="0">
              <a:lnSpc>
                <a:spcPct val="100000"/>
              </a:lnSpc>
              <a:spcBef>
                <a:spcPts val="0"/>
              </a:spcBef>
              <a:buNone/>
            </a:pPr>
            <a:r>
              <a:rPr lang="ja-JP" altLang="en-US" sz="1400" dirty="0">
                <a:latin typeface="Times New Roman"/>
                <a:ea typeface="Meiryo UI"/>
                <a:cs typeface="Times New Roman"/>
              </a:rPr>
              <a:t>　　</a:t>
            </a:r>
            <a:r>
              <a:rPr lang="en-US" sz="1400" dirty="0">
                <a:latin typeface="Times New Roman"/>
                <a:ea typeface="+mn-lt"/>
                <a:cs typeface="+mn-lt"/>
              </a:rPr>
              <a:t>1</a:t>
            </a:r>
            <a:r>
              <a:rPr lang="ja-JP" sz="1400" dirty="0">
                <a:latin typeface="Times New Roman"/>
                <a:ea typeface="+mn-lt"/>
                <a:cs typeface="+mn-lt"/>
              </a:rPr>
              <a:t>　</a:t>
            </a:r>
            <a:r>
              <a:rPr lang="en-US" altLang="ja-JP" sz="1400" dirty="0">
                <a:latin typeface="Times New Roman"/>
                <a:ea typeface="+mn-lt"/>
                <a:cs typeface="+mn-lt"/>
              </a:rPr>
              <a:t>The case of load lifting </a:t>
            </a:r>
            <a:r>
              <a:rPr lang="en-US" altLang="ja-JP" sz="1400" dirty="0" smtClean="0">
                <a:latin typeface="Times New Roman"/>
                <a:ea typeface="+mn-lt"/>
                <a:cs typeface="+mn-lt"/>
              </a:rPr>
              <a:t>operation※</a:t>
            </a:r>
            <a:r>
              <a:rPr lang="en-US" sz="1400" dirty="0" smtClean="0">
                <a:latin typeface="Times New Roman"/>
                <a:ea typeface="+mn-lt"/>
                <a:cs typeface="+mn-lt"/>
              </a:rPr>
              <a:t>2</a:t>
            </a:r>
            <a:r>
              <a:rPr lang="en-US" altLang="ja-JP" sz="1400" dirty="0" smtClean="0">
                <a:latin typeface="Times New Roman"/>
                <a:ea typeface="+mn-lt"/>
                <a:cs typeface="+mn-lt"/>
              </a:rPr>
              <a:t> </a:t>
            </a:r>
            <a:r>
              <a:rPr lang="en-US" altLang="ja-JP" sz="1400" dirty="0">
                <a:latin typeface="Times New Roman"/>
                <a:ea typeface="+mn-lt"/>
                <a:cs typeface="+mn-lt"/>
              </a:rPr>
              <a:t>and meets the following all.</a:t>
            </a:r>
          </a:p>
          <a:p>
            <a:pPr marL="0" indent="0">
              <a:lnSpc>
                <a:spcPct val="100000"/>
              </a:lnSpc>
              <a:spcBef>
                <a:spcPts val="0"/>
              </a:spcBef>
              <a:buNone/>
            </a:pPr>
            <a:r>
              <a:rPr lang="ja-JP" altLang="en-US" sz="1400" dirty="0">
                <a:latin typeface="Times New Roman"/>
                <a:ea typeface="Meiryo UI"/>
                <a:cs typeface="Times New Roman"/>
              </a:rPr>
              <a:t>　　　　</a:t>
            </a:r>
            <a:r>
              <a:rPr lang="en-US" altLang="ja-JP" sz="1400" dirty="0">
                <a:latin typeface="Times New Roman"/>
                <a:ea typeface="+mn-lt"/>
                <a:cs typeface="+mn-lt"/>
              </a:rPr>
              <a:t>a.</a:t>
            </a:r>
            <a:r>
              <a:rPr lang="ja-JP" sz="1400" dirty="0">
                <a:latin typeface="Times New Roman"/>
                <a:ea typeface="+mn-lt"/>
                <a:cs typeface="+mn-lt"/>
              </a:rPr>
              <a:t>　</a:t>
            </a:r>
            <a:r>
              <a:rPr lang="en-US" altLang="ja-JP" sz="1400" dirty="0">
                <a:latin typeface="Times New Roman"/>
                <a:ea typeface="+mn-lt"/>
                <a:cs typeface="+mn-lt"/>
              </a:rPr>
              <a:t>When it is unavoidable due to the nature of operation or necessary due to the safe operation. ※</a:t>
            </a:r>
            <a:r>
              <a:rPr lang="en-US" sz="1400" dirty="0" smtClean="0">
                <a:latin typeface="Times New Roman"/>
                <a:ea typeface="+mn-lt"/>
                <a:cs typeface="+mn-lt"/>
              </a:rPr>
              <a:t>3</a:t>
            </a:r>
            <a:r>
              <a:rPr lang="ja-JP" altLang="en-US" sz="1400" dirty="0">
                <a:latin typeface="Times New Roman"/>
                <a:ea typeface="+mn-lt"/>
                <a:cs typeface="+mn-lt"/>
              </a:rPr>
              <a:t> </a:t>
            </a:r>
            <a:endParaRPr lang="ja-JP" altLang="en-US" sz="1400" dirty="0">
              <a:latin typeface="Times New Roman"/>
              <a:ea typeface="Meiryo UI" panose="020B0604030504040204" pitchFamily="50" charset="-128"/>
              <a:cs typeface="+mn-lt"/>
            </a:endParaRPr>
          </a:p>
          <a:p>
            <a:pPr marL="810895" indent="-810895">
              <a:lnSpc>
                <a:spcPct val="100000"/>
              </a:lnSpc>
              <a:spcBef>
                <a:spcPts val="0"/>
              </a:spcBef>
              <a:buNone/>
            </a:pPr>
            <a:r>
              <a:rPr lang="ja-JP" altLang="en-US" sz="1400" dirty="0">
                <a:latin typeface="Times New Roman"/>
                <a:ea typeface="Meiryo UI"/>
                <a:cs typeface="Times New Roman"/>
              </a:rPr>
              <a:t>　　　　</a:t>
            </a:r>
            <a:r>
              <a:rPr lang="en-US" altLang="ja-JP" sz="1400" dirty="0">
                <a:latin typeface="Times New Roman"/>
                <a:ea typeface="+mn-lt"/>
                <a:cs typeface="+mn-lt"/>
              </a:rPr>
              <a:t>b.</a:t>
            </a:r>
            <a:r>
              <a:rPr lang="ja-JP" sz="1400" dirty="0">
                <a:latin typeface="Times New Roman"/>
                <a:ea typeface="+mn-lt"/>
                <a:cs typeface="+mn-lt"/>
              </a:rPr>
              <a:t>　</a:t>
            </a:r>
            <a:r>
              <a:rPr lang="en-US" altLang="ja-JP" sz="1400" dirty="0">
                <a:latin typeface="Times New Roman"/>
                <a:ea typeface="+mn-lt"/>
                <a:cs typeface="+mn-lt"/>
              </a:rPr>
              <a:t>When metal parts of hooks and shackles or any other lifting parts falling under all following conditions are fitted to operate equipment such as arms and </a:t>
            </a:r>
            <a:r>
              <a:rPr lang="en-US" altLang="ja-JP" sz="1400" dirty="0" smtClean="0">
                <a:latin typeface="Times New Roman"/>
                <a:ea typeface="+mn-lt"/>
                <a:cs typeface="+mn-lt"/>
              </a:rPr>
              <a:t>buckets</a:t>
            </a:r>
            <a:r>
              <a:rPr lang="en-US" sz="1400" dirty="0" smtClean="0">
                <a:latin typeface="Times New Roman"/>
                <a:ea typeface="+mn-lt"/>
                <a:cs typeface="+mn-lt"/>
              </a:rPr>
              <a:t>.</a:t>
            </a:r>
            <a:r>
              <a:rPr lang="en-US" altLang="ja-JP" sz="1400" dirty="0" smtClean="0">
                <a:latin typeface="Times New Roman"/>
                <a:ea typeface="+mn-lt"/>
                <a:cs typeface="+mn-lt"/>
              </a:rPr>
              <a:t>※</a:t>
            </a:r>
            <a:r>
              <a:rPr lang="en-US" sz="1400" dirty="0" smtClean="0">
                <a:latin typeface="Times New Roman"/>
                <a:ea typeface="+mn-lt"/>
                <a:cs typeface="+mn-lt"/>
              </a:rPr>
              <a:t>4</a:t>
            </a:r>
            <a:endParaRPr lang="ja-JP" sz="1400" dirty="0">
              <a:latin typeface="Times New Roman"/>
              <a:ea typeface="+mn-lt"/>
              <a:cs typeface="+mn-lt"/>
            </a:endParaRPr>
          </a:p>
          <a:p>
            <a:pPr marL="0" indent="0">
              <a:lnSpc>
                <a:spcPct val="100000"/>
              </a:lnSpc>
              <a:spcBef>
                <a:spcPts val="0"/>
              </a:spcBef>
              <a:buNone/>
            </a:pPr>
            <a:r>
              <a:rPr lang="ja-JP" altLang="en-US" sz="1400" dirty="0">
                <a:latin typeface="Times New Roman"/>
                <a:ea typeface="Meiryo UI"/>
                <a:cs typeface="Times New Roman"/>
              </a:rPr>
              <a:t>　　　　　</a:t>
            </a:r>
            <a:r>
              <a:rPr lang="en-US" sz="1400" dirty="0">
                <a:latin typeface="Times New Roman"/>
                <a:ea typeface="+mn-lt"/>
                <a:cs typeface="+mn-lt"/>
              </a:rPr>
              <a:t>(1)</a:t>
            </a:r>
            <a:r>
              <a:rPr lang="ja-JP" sz="1400" dirty="0">
                <a:latin typeface="Times New Roman"/>
                <a:ea typeface="+mn-lt"/>
                <a:cs typeface="+mn-lt"/>
              </a:rPr>
              <a:t>　</a:t>
            </a:r>
            <a:r>
              <a:rPr lang="en-US" altLang="ja-JP" sz="1400" dirty="0">
                <a:latin typeface="Times New Roman"/>
                <a:ea typeface="+mn-lt"/>
                <a:cs typeface="+mn-lt"/>
              </a:rPr>
              <a:t>To have enough strength </a:t>
            </a:r>
            <a:r>
              <a:rPr lang="en-US" sz="1400" dirty="0">
                <a:latin typeface="Times New Roman"/>
                <a:ea typeface="+mn-lt"/>
                <a:cs typeface="+mn-lt"/>
              </a:rPr>
              <a:t>※5</a:t>
            </a:r>
            <a:r>
              <a:rPr lang="en-US" altLang="ja-JP" sz="1400" dirty="0">
                <a:latin typeface="Times New Roman"/>
                <a:ea typeface="+mn-lt"/>
                <a:cs typeface="+mn-lt"/>
              </a:rPr>
              <a:t> corresponding to the load to be burdened.</a:t>
            </a:r>
            <a:r>
              <a:rPr lang="ja-JP" altLang="en-US" sz="1400" dirty="0">
                <a:latin typeface="Times New Roman"/>
                <a:ea typeface="+mn-lt"/>
                <a:cs typeface="+mn-lt"/>
              </a:rPr>
              <a:t> </a:t>
            </a:r>
            <a:endParaRPr lang="ja-JP" sz="1400" dirty="0">
              <a:latin typeface="Times New Roman"/>
              <a:ea typeface="+mn-lt"/>
              <a:cs typeface="+mn-lt"/>
            </a:endParaRPr>
          </a:p>
          <a:p>
            <a:pPr marL="1080770" indent="-1080770">
              <a:lnSpc>
                <a:spcPct val="100000"/>
              </a:lnSpc>
              <a:spcBef>
                <a:spcPts val="0"/>
              </a:spcBef>
              <a:buNone/>
            </a:pPr>
            <a:r>
              <a:rPr lang="ja-JP" altLang="en-US" sz="1400" dirty="0">
                <a:latin typeface="Times New Roman"/>
                <a:ea typeface="Meiryo UI"/>
                <a:cs typeface="Times New Roman"/>
              </a:rPr>
              <a:t>　　　　　</a:t>
            </a:r>
            <a:r>
              <a:rPr lang="en-US" sz="1400" dirty="0">
                <a:latin typeface="Times New Roman"/>
                <a:ea typeface="+mn-lt"/>
                <a:cs typeface="+mn-lt"/>
              </a:rPr>
              <a:t>(2)</a:t>
            </a:r>
            <a:r>
              <a:rPr lang="ja-JP" sz="1400" dirty="0">
                <a:latin typeface="Times New Roman"/>
                <a:ea typeface="+mn-lt"/>
                <a:cs typeface="+mn-lt"/>
              </a:rPr>
              <a:t>　</a:t>
            </a:r>
            <a:r>
              <a:rPr lang="en-US" altLang="ja-JP" sz="1400" dirty="0">
                <a:latin typeface="Times New Roman"/>
                <a:ea typeface="+mn-lt"/>
                <a:cs typeface="+mn-lt"/>
              </a:rPr>
              <a:t>To be unlikely to cause danger of the load falling from the parts due to the use of a latch, etc. </a:t>
            </a:r>
          </a:p>
          <a:p>
            <a:pPr marL="1080770" indent="-1080770">
              <a:lnSpc>
                <a:spcPct val="100000"/>
              </a:lnSpc>
              <a:spcBef>
                <a:spcPts val="0"/>
              </a:spcBef>
              <a:buNone/>
            </a:pPr>
            <a:r>
              <a:rPr lang="ja-JP" altLang="en-US" sz="1400" dirty="0">
                <a:latin typeface="Times New Roman"/>
                <a:ea typeface="Meiryo UI"/>
                <a:cs typeface="Times New Roman"/>
              </a:rPr>
              <a:t>　　　　　</a:t>
            </a:r>
            <a:r>
              <a:rPr lang="en-US" sz="1400" dirty="0">
                <a:latin typeface="Times New Roman"/>
                <a:ea typeface="+mn-lt"/>
                <a:cs typeface="+mn-lt"/>
              </a:rPr>
              <a:t>(3)</a:t>
            </a:r>
            <a:r>
              <a:rPr lang="ja-JP" sz="1400" dirty="0">
                <a:latin typeface="Times New Roman"/>
                <a:ea typeface="+mn-lt"/>
                <a:cs typeface="+mn-lt"/>
              </a:rPr>
              <a:t>　</a:t>
            </a:r>
            <a:r>
              <a:rPr lang="en-US" altLang="ja-JP" sz="1400" dirty="0">
                <a:latin typeface="Times New Roman"/>
                <a:ea typeface="+mn-lt"/>
                <a:cs typeface="+mn-lt"/>
              </a:rPr>
              <a:t>To be unlikely to cause coming off from the operate equipment. </a:t>
            </a:r>
            <a:r>
              <a:rPr lang="en-US" sz="1400" dirty="0">
                <a:latin typeface="Times New Roman"/>
                <a:ea typeface="+mn-lt"/>
                <a:cs typeface="+mn-lt"/>
              </a:rPr>
              <a:t>※6</a:t>
            </a:r>
            <a:r>
              <a:rPr lang="en-US" altLang="ja-JP" sz="1400" dirty="0">
                <a:latin typeface="Times New Roman"/>
                <a:ea typeface="+mn-lt"/>
                <a:cs typeface="+mn-lt"/>
              </a:rPr>
              <a:t> </a:t>
            </a:r>
            <a:endParaRPr lang="ja-JP" altLang="en-US" sz="1400" dirty="0">
              <a:latin typeface="Times New Roman"/>
              <a:ea typeface="Meiryo UI" panose="020B0604030504040204" pitchFamily="50" charset="-128"/>
              <a:cs typeface="Times New Roman"/>
            </a:endParaRPr>
          </a:p>
          <a:p>
            <a:pPr marL="0" indent="0">
              <a:lnSpc>
                <a:spcPct val="100000"/>
              </a:lnSpc>
              <a:spcBef>
                <a:spcPts val="0"/>
              </a:spcBef>
              <a:buNone/>
            </a:pPr>
            <a:r>
              <a:rPr lang="en-US" sz="1400" dirty="0">
                <a:latin typeface="Times New Roman"/>
                <a:ea typeface="+mn-lt"/>
                <a:cs typeface="+mn-lt"/>
              </a:rPr>
              <a:t>2</a:t>
            </a:r>
            <a:r>
              <a:rPr lang="ja-JP" sz="1400" dirty="0">
                <a:latin typeface="Times New Roman"/>
                <a:ea typeface="+mn-lt"/>
                <a:cs typeface="+mn-lt"/>
              </a:rPr>
              <a:t>　 </a:t>
            </a:r>
            <a:r>
              <a:rPr lang="en-US" altLang="ja-JP" sz="1400" dirty="0">
                <a:latin typeface="Times New Roman"/>
                <a:ea typeface="+mn-lt"/>
                <a:cs typeface="+mn-lt"/>
              </a:rPr>
              <a:t>To be unlikely to cause dangers to workers in the case operating other than lifting a load.</a:t>
            </a:r>
            <a:endParaRPr lang="en-US" sz="2400" dirty="0">
              <a:latin typeface="Times New Roman"/>
              <a:cs typeface="Times New Roman"/>
            </a:endParaRPr>
          </a:p>
          <a:p>
            <a:pPr marL="539750" indent="0">
              <a:lnSpc>
                <a:spcPct val="100000"/>
              </a:lnSpc>
              <a:spcBef>
                <a:spcPts val="0"/>
              </a:spcBef>
              <a:buNone/>
            </a:pPr>
            <a:r>
              <a:rPr lang="en-US" altLang="ja-JP" sz="1100" dirty="0">
                <a:solidFill>
                  <a:schemeClr val="accent1"/>
                </a:solidFill>
                <a:latin typeface="Times New Roman"/>
                <a:ea typeface="+mn-lt"/>
                <a:cs typeface="+mn-lt"/>
              </a:rPr>
              <a:t>Note </a:t>
            </a:r>
            <a:r>
              <a:rPr lang="en-US" sz="1100" dirty="0">
                <a:solidFill>
                  <a:schemeClr val="accent1"/>
                </a:solidFill>
                <a:latin typeface="Times New Roman"/>
                <a:ea typeface="+mn-lt"/>
                <a:cs typeface="+mn-lt"/>
              </a:rPr>
              <a:t>1</a:t>
            </a:r>
            <a:r>
              <a:rPr lang="en-US" altLang="ja-JP" sz="1100" dirty="0">
                <a:solidFill>
                  <a:schemeClr val="accent1"/>
                </a:solidFill>
                <a:latin typeface="Times New Roman"/>
                <a:ea typeface="+mn-lt"/>
                <a:cs typeface="+mn-lt"/>
              </a:rPr>
              <a:t>) "etc." of "raising and lowering workers by a clamshell, etc." is including the use of booms, arms instead of traps.</a:t>
            </a:r>
            <a:r>
              <a:rPr lang="ja-JP" altLang="en-US" sz="1100" dirty="0">
                <a:solidFill>
                  <a:schemeClr val="accent1"/>
                </a:solidFill>
                <a:latin typeface="Times New Roman"/>
                <a:ea typeface="+mn-lt"/>
                <a:cs typeface="+mn-lt"/>
              </a:rPr>
              <a:t> </a:t>
            </a:r>
            <a:endParaRPr lang="ja-JP" sz="2400" dirty="0">
              <a:solidFill>
                <a:schemeClr val="accent1"/>
              </a:solidFill>
              <a:latin typeface="Times New Roman"/>
              <a:ea typeface="游ゴシック"/>
              <a:cs typeface="Calibri"/>
            </a:endParaRPr>
          </a:p>
          <a:p>
            <a:pPr marL="539750" indent="0">
              <a:lnSpc>
                <a:spcPct val="100000"/>
              </a:lnSpc>
              <a:spcBef>
                <a:spcPts val="0"/>
              </a:spcBef>
              <a:buNone/>
            </a:pPr>
            <a:r>
              <a:rPr lang="en-US" altLang="ja-JP" sz="1100" dirty="0">
                <a:solidFill>
                  <a:schemeClr val="accent1"/>
                </a:solidFill>
                <a:latin typeface="Times New Roman"/>
                <a:ea typeface="+mn-lt"/>
                <a:cs typeface="+mn-lt"/>
              </a:rPr>
              <a:t>Note </a:t>
            </a:r>
            <a:r>
              <a:rPr lang="en-US" sz="1100" dirty="0">
                <a:solidFill>
                  <a:schemeClr val="accent1"/>
                </a:solidFill>
                <a:latin typeface="Times New Roman"/>
                <a:ea typeface="+mn-lt"/>
                <a:cs typeface="+mn-lt"/>
              </a:rPr>
              <a:t>2</a:t>
            </a:r>
            <a:r>
              <a:rPr lang="en-US" altLang="ja-JP" sz="1100" dirty="0">
                <a:solidFill>
                  <a:schemeClr val="accent1"/>
                </a:solidFill>
                <a:latin typeface="Times New Roman"/>
                <a:ea typeface="+mn-lt"/>
                <a:cs typeface="+mn-lt"/>
              </a:rPr>
              <a:t>) "Load lifting operation" is including turning booms with the load and running with the load. </a:t>
            </a:r>
            <a:endParaRPr lang="ja-JP" altLang="en-US" sz="2400" dirty="0">
              <a:solidFill>
                <a:schemeClr val="accent1"/>
              </a:solidFill>
              <a:latin typeface="Times New Roman"/>
              <a:ea typeface="游ゴシック"/>
              <a:cs typeface="+mn-lt"/>
            </a:endParaRPr>
          </a:p>
          <a:p>
            <a:pPr marL="539750" indent="0">
              <a:lnSpc>
                <a:spcPct val="100000"/>
              </a:lnSpc>
              <a:spcBef>
                <a:spcPts val="0"/>
              </a:spcBef>
              <a:buNone/>
            </a:pPr>
            <a:r>
              <a:rPr lang="en-US" altLang="ja-JP" sz="1100" spc="-50" dirty="0">
                <a:solidFill>
                  <a:schemeClr val="accent1"/>
                </a:solidFill>
                <a:latin typeface="Times New Roman"/>
                <a:ea typeface="+mn-lt"/>
                <a:cs typeface="+mn-lt"/>
              </a:rPr>
              <a:t>Note </a:t>
            </a:r>
            <a:r>
              <a:rPr lang="en-US" sz="1100" spc="-50" dirty="0">
                <a:solidFill>
                  <a:schemeClr val="accent1"/>
                </a:solidFill>
                <a:latin typeface="Times New Roman"/>
                <a:ea typeface="+mn-lt"/>
                <a:cs typeface="+mn-lt"/>
              </a:rPr>
              <a:t>3</a:t>
            </a:r>
            <a:r>
              <a:rPr lang="en-US" altLang="ja-JP" sz="1100" spc="-50" dirty="0">
                <a:solidFill>
                  <a:schemeClr val="accent1"/>
                </a:solidFill>
                <a:latin typeface="Times New Roman"/>
                <a:ea typeface="+mn-lt"/>
                <a:cs typeface="+mn-lt"/>
              </a:rPr>
              <a:t>) In this phrase " When it is unavoidable due to the nature of operation or necessary due to the safe operation.“, it is considered that the workplace becomes more complicated and the danger is increased by using portable cranes because of narrow working area in the case of temporarily lifting ground for </a:t>
            </a:r>
            <a:r>
              <a:rPr lang="en-US" altLang="ja-JP" sz="1100" spc="-50" dirty="0" err="1">
                <a:solidFill>
                  <a:schemeClr val="accent1"/>
                </a:solidFill>
                <a:latin typeface="Times New Roman"/>
                <a:ea typeface="+mn-lt"/>
                <a:cs typeface="+mn-lt"/>
              </a:rPr>
              <a:t>hume</a:t>
            </a:r>
            <a:r>
              <a:rPr lang="en-US" altLang="ja-JP" sz="1100" spc="-50" dirty="0">
                <a:solidFill>
                  <a:schemeClr val="accent1"/>
                </a:solidFill>
                <a:latin typeface="Times New Roman"/>
                <a:ea typeface="+mn-lt"/>
                <a:cs typeface="+mn-lt"/>
              </a:rPr>
              <a:t> </a:t>
            </a:r>
            <a:r>
              <a:rPr lang="en-US" altLang="ja-JP" sz="1100" spc="-50" dirty="0" err="1">
                <a:solidFill>
                  <a:schemeClr val="accent1"/>
                </a:solidFill>
                <a:latin typeface="Times New Roman"/>
                <a:ea typeface="+mn-lt"/>
                <a:cs typeface="+mn-lt"/>
              </a:rPr>
              <a:t>pipes,etc</a:t>
            </a:r>
            <a:r>
              <a:rPr lang="en-US" altLang="ja-JP" sz="1100" spc="-50" dirty="0">
                <a:solidFill>
                  <a:schemeClr val="accent1"/>
                </a:solidFill>
                <a:latin typeface="Times New Roman"/>
                <a:ea typeface="+mn-lt"/>
                <a:cs typeface="+mn-lt"/>
              </a:rPr>
              <a:t> and retaining sheet to reducing the risk of mass failure as part of excavation operation using vehicle-based construction machines.</a:t>
            </a:r>
            <a:endParaRPr lang="ja-JP" sz="2400" dirty="0">
              <a:solidFill>
                <a:schemeClr val="accent1"/>
              </a:solidFill>
              <a:latin typeface="Times New Roman"/>
              <a:ea typeface="游ゴシック"/>
              <a:cs typeface="Calibri"/>
            </a:endParaRPr>
          </a:p>
          <a:p>
            <a:pPr marL="893445" indent="-353695">
              <a:lnSpc>
                <a:spcPct val="100000"/>
              </a:lnSpc>
              <a:spcBef>
                <a:spcPts val="0"/>
              </a:spcBef>
              <a:buNone/>
            </a:pPr>
            <a:r>
              <a:rPr lang="en-US" altLang="ja-JP" sz="1100" spc="-60" dirty="0">
                <a:solidFill>
                  <a:schemeClr val="accent1"/>
                </a:solidFill>
                <a:latin typeface="Times New Roman"/>
                <a:ea typeface="+mn-lt"/>
                <a:cs typeface="+mn-lt"/>
              </a:rPr>
              <a:t>Note </a:t>
            </a:r>
            <a:r>
              <a:rPr lang="en-US" sz="1100" spc="-60" dirty="0">
                <a:solidFill>
                  <a:schemeClr val="accent1"/>
                </a:solidFill>
                <a:latin typeface="Times New Roman"/>
                <a:ea typeface="+mn-lt"/>
                <a:cs typeface="+mn-lt"/>
              </a:rPr>
              <a:t>4</a:t>
            </a:r>
            <a:r>
              <a:rPr lang="en-US" altLang="ja-JP" sz="1100" spc="-60" dirty="0">
                <a:solidFill>
                  <a:schemeClr val="accent1"/>
                </a:solidFill>
                <a:latin typeface="Times New Roman"/>
                <a:ea typeface="+mn-lt"/>
                <a:cs typeface="+mn-lt"/>
              </a:rPr>
              <a:t>) “When metal parts of lifting parts are fitted to operate equipment “ means that the hook, shackle, wire rope, hanging chain, etc. are attached to the operating equipment so that they will not be off easily and can be used to lift the load. And it does not include the case that wire rope is hung on the claws of buckets to lift the load, and case that wire rope is turned directly on the boom or arm to lift the load. </a:t>
            </a:r>
            <a:endParaRPr lang="ja-JP" sz="2400" dirty="0">
              <a:solidFill>
                <a:schemeClr val="accent1"/>
              </a:solidFill>
              <a:latin typeface="Times New Roman"/>
              <a:ea typeface="游ゴシック"/>
              <a:cs typeface="Calibri"/>
            </a:endParaRPr>
          </a:p>
          <a:p>
            <a:pPr marL="893445" indent="-353695">
              <a:lnSpc>
                <a:spcPct val="100000"/>
              </a:lnSpc>
              <a:spcBef>
                <a:spcPts val="0"/>
              </a:spcBef>
              <a:buNone/>
            </a:pPr>
            <a:r>
              <a:rPr lang="en-US" altLang="ja-JP" sz="1100" dirty="0">
                <a:solidFill>
                  <a:schemeClr val="accent1"/>
                </a:solidFill>
                <a:latin typeface="Times New Roman"/>
                <a:ea typeface="+mn-lt"/>
                <a:cs typeface="+mn-lt"/>
              </a:rPr>
              <a:t>Note 5) The strength of the lifting equipment should have a safety factor more than </a:t>
            </a:r>
            <a:r>
              <a:rPr lang="en-US" sz="1100" dirty="0">
                <a:solidFill>
                  <a:schemeClr val="accent1"/>
                </a:solidFill>
                <a:latin typeface="Times New Roman"/>
                <a:ea typeface="+mn-lt"/>
                <a:cs typeface="+mn-lt"/>
              </a:rPr>
              <a:t>5</a:t>
            </a:r>
            <a:r>
              <a:rPr lang="en-US" altLang="ja-JP" sz="1100" dirty="0">
                <a:solidFill>
                  <a:schemeClr val="accent1"/>
                </a:solidFill>
                <a:latin typeface="Times New Roman"/>
                <a:ea typeface="+mn-lt"/>
                <a:cs typeface="+mn-lt"/>
              </a:rPr>
              <a:t> (The value obtained by dividing the value of the cutting load of the lifting equipment by the value of the</a:t>
            </a:r>
            <a:r>
              <a:rPr lang="en-US" sz="1100" dirty="0">
                <a:solidFill>
                  <a:schemeClr val="accent1"/>
                </a:solidFill>
                <a:latin typeface="Times New Roman"/>
                <a:ea typeface="+mn-lt"/>
                <a:cs typeface="+mn-lt"/>
              </a:rPr>
              <a:t> </a:t>
            </a:r>
            <a:r>
              <a:rPr lang="en-US" altLang="ja-JP" sz="1100" dirty="0">
                <a:solidFill>
                  <a:schemeClr val="accent1"/>
                </a:solidFill>
                <a:latin typeface="Times New Roman"/>
                <a:ea typeface="+mn-lt"/>
                <a:cs typeface="+mn-lt"/>
              </a:rPr>
              <a:t>load in paragraph </a:t>
            </a:r>
            <a:r>
              <a:rPr lang="en-US" sz="1100" dirty="0">
                <a:solidFill>
                  <a:schemeClr val="accent1"/>
                </a:solidFill>
                <a:latin typeface="Times New Roman"/>
                <a:ea typeface="+mn-lt"/>
                <a:cs typeface="+mn-lt"/>
              </a:rPr>
              <a:t>3</a:t>
            </a:r>
            <a:r>
              <a:rPr lang="en-US" altLang="ja-JP" sz="1100" dirty="0">
                <a:solidFill>
                  <a:schemeClr val="accent1"/>
                </a:solidFill>
                <a:latin typeface="Times New Roman"/>
                <a:ea typeface="+mn-lt"/>
                <a:cs typeface="+mn-lt"/>
              </a:rPr>
              <a:t>, No.</a:t>
            </a:r>
            <a:r>
              <a:rPr lang="en-US" sz="1100" dirty="0">
                <a:solidFill>
                  <a:schemeClr val="accent1"/>
                </a:solidFill>
                <a:latin typeface="Times New Roman"/>
                <a:ea typeface="+mn-lt"/>
                <a:cs typeface="+mn-lt"/>
              </a:rPr>
              <a:t>4</a:t>
            </a:r>
            <a:r>
              <a:rPr lang="en-US" altLang="ja-JP" sz="1100" dirty="0">
                <a:solidFill>
                  <a:schemeClr val="accent1"/>
                </a:solidFill>
                <a:latin typeface="Times New Roman"/>
                <a:ea typeface="+mn-lt"/>
                <a:cs typeface="+mn-lt"/>
              </a:rPr>
              <a:t>)</a:t>
            </a:r>
            <a:endParaRPr lang="ja-JP" sz="2400" dirty="0">
              <a:solidFill>
                <a:schemeClr val="accent1"/>
              </a:solidFill>
              <a:latin typeface="Times New Roman"/>
              <a:ea typeface="游ゴシック"/>
              <a:cs typeface="Calibri"/>
            </a:endParaRPr>
          </a:p>
          <a:p>
            <a:pPr marL="893445" indent="-353695">
              <a:lnSpc>
                <a:spcPct val="100000"/>
              </a:lnSpc>
              <a:spcBef>
                <a:spcPts val="0"/>
              </a:spcBef>
              <a:buNone/>
            </a:pPr>
            <a:r>
              <a:rPr lang="en-US" altLang="ja-JP" sz="1100" dirty="0">
                <a:solidFill>
                  <a:schemeClr val="accent1"/>
                </a:solidFill>
                <a:latin typeface="Times New Roman"/>
                <a:ea typeface="+mn-lt"/>
                <a:cs typeface="+mn-lt"/>
              </a:rPr>
              <a:t>Note </a:t>
            </a:r>
            <a:r>
              <a:rPr lang="en-US" sz="1100" dirty="0">
                <a:solidFill>
                  <a:schemeClr val="accent1"/>
                </a:solidFill>
                <a:latin typeface="Times New Roman"/>
                <a:ea typeface="+mn-lt"/>
                <a:cs typeface="+mn-lt"/>
              </a:rPr>
              <a:t>6</a:t>
            </a:r>
            <a:r>
              <a:rPr lang="en-US" altLang="ja-JP" sz="1100" dirty="0">
                <a:solidFill>
                  <a:schemeClr val="accent1"/>
                </a:solidFill>
                <a:latin typeface="Times New Roman"/>
                <a:ea typeface="+mn-lt"/>
                <a:cs typeface="+mn-lt"/>
              </a:rPr>
              <a:t>) “To be unlikely to cause coming off from the operate equipment" means those with hooks attached by welding, which are enough penetration, throat thickness, and it is welded the entire circumference of this attachment parts.</a:t>
            </a:r>
            <a:r>
              <a:rPr lang="ja-JP" altLang="en-US" sz="1100" dirty="0">
                <a:solidFill>
                  <a:schemeClr val="accent1"/>
                </a:solidFill>
                <a:latin typeface="Times New Roman"/>
                <a:ea typeface="+mn-lt"/>
                <a:cs typeface="+mn-lt"/>
              </a:rPr>
              <a:t> </a:t>
            </a:r>
            <a:endParaRPr lang="ja-JP" sz="2400" dirty="0">
              <a:solidFill>
                <a:schemeClr val="accent1"/>
              </a:solidFill>
              <a:latin typeface="Times New Roman"/>
              <a:cs typeface="Times New Roman"/>
            </a:endParaRPr>
          </a:p>
        </p:txBody>
      </p:sp>
    </p:spTree>
    <p:extLst>
      <p:ext uri="{BB962C8B-B14F-4D97-AF65-F5344CB8AC3E}">
        <p14:creationId xmlns:p14="http://schemas.microsoft.com/office/powerpoint/2010/main" val="410844606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fontScale="90000"/>
          </a:bodyPr>
          <a:lstStyle/>
          <a:p>
            <a:r>
              <a:rPr lang="en-US" altLang="zh-TW" sz="2400">
                <a:latin typeface="Times"/>
                <a:ea typeface="+mj-lt"/>
                <a:cs typeface="Times"/>
              </a:rPr>
              <a:t>Industrial Safety and Health Law Regulations</a:t>
            </a:r>
            <a:r>
              <a:rPr lang="zh-TW" sz="2400">
                <a:latin typeface="Times"/>
                <a:ea typeface="Meiryo UI"/>
                <a:cs typeface="Times"/>
              </a:rPr>
              <a:t>（</a:t>
            </a:r>
            <a:r>
              <a:rPr lang="en-US" altLang="zh-TW" sz="2400">
                <a:latin typeface="Times"/>
                <a:ea typeface="+mj-lt"/>
                <a:cs typeface="Times"/>
              </a:rPr>
              <a:t>selection</a:t>
            </a:r>
            <a:r>
              <a:rPr lang="zh-TW" sz="2400">
                <a:latin typeface="Times"/>
                <a:ea typeface="Meiryo UI"/>
                <a:cs typeface="Times"/>
              </a:rPr>
              <a:t>）（</a:t>
            </a:r>
            <a:r>
              <a:rPr lang="zh-TW" altLang="en-US" sz="2400">
                <a:latin typeface="Times"/>
                <a:ea typeface="Meiryo UI"/>
                <a:cs typeface="Times"/>
              </a:rPr>
              <a:t>７</a:t>
            </a:r>
            <a:r>
              <a:rPr lang="zh-TW" sz="2400">
                <a:latin typeface="Times"/>
                <a:ea typeface="Meiryo UI"/>
                <a:cs typeface="Times"/>
              </a:rPr>
              <a:t>）</a:t>
            </a: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游ゴシック"/>
                <a:cs typeface="Times New Roman"/>
              </a:rPr>
              <a:t>67</a:t>
            </a:r>
            <a:r>
              <a:rPr lang="en-US" altLang="ja-JP" sz="1200" dirty="0">
                <a:latin typeface="Times New Roman"/>
                <a:ea typeface="+mn-lt"/>
                <a:cs typeface="Times New Roman"/>
              </a:rPr>
              <a:t> </a:t>
            </a:r>
            <a:r>
              <a:rPr lang="ja-JP" sz="1200" dirty="0">
                <a:latin typeface="Times New Roman"/>
                <a:ea typeface="游ゴシック"/>
                <a:cs typeface="Times New Roman"/>
              </a:rPr>
              <a:t>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altLang="ja-JP" sz="1200" dirty="0">
                <a:latin typeface="Times New Roman"/>
                <a:ea typeface="+mn-lt"/>
                <a:cs typeface="Times New Roman"/>
              </a:rPr>
              <a:t>/</a:t>
            </a:r>
            <a:r>
              <a:rPr lang="ja-JP" sz="1200" dirty="0">
                <a:latin typeface="Times New Roman"/>
                <a:ea typeface="游ゴシック"/>
                <a:cs typeface="Times New Roman"/>
              </a:rPr>
              <a:t> Page </a:t>
            </a:r>
            <a:r>
              <a:rPr lang="en-US" altLang="ja-JP" sz="1200" dirty="0" smtClean="0">
                <a:latin typeface="Times New Roman"/>
                <a:ea typeface="游ゴシック"/>
                <a:cs typeface="Times New Roman"/>
              </a:rPr>
              <a:t>116</a:t>
            </a:r>
            <a:r>
              <a:rPr lang="ja-JP" sz="1200" dirty="0" smtClean="0">
                <a:latin typeface="Times New Roman"/>
                <a:ea typeface="游ゴシック"/>
                <a:cs typeface="Times New Roman"/>
              </a:rPr>
              <a:t> </a:t>
            </a:r>
            <a:r>
              <a:rPr lang="ja-JP" sz="1200" dirty="0">
                <a:latin typeface="Times New Roman"/>
                <a:ea typeface="游ゴシック"/>
                <a:cs typeface="Times New Roman"/>
              </a:rPr>
              <a:t>of </a:t>
            </a:r>
            <a:r>
              <a:rPr lang="en-US" altLang="ja-JP" sz="1200" dirty="0">
                <a:latin typeface="Times New Roman"/>
                <a:ea typeface="+mn-lt"/>
                <a:cs typeface="Times New Roman"/>
              </a:rPr>
              <a:t>auxiliary</a:t>
            </a:r>
            <a:r>
              <a:rPr lang="ja-JP" sz="1200" dirty="0">
                <a:latin typeface="Times New Roman"/>
                <a:ea typeface="游ゴシック"/>
                <a:cs typeface="Times New Roman"/>
              </a:rPr>
              <a:t> tex</a:t>
            </a:r>
            <a:r>
              <a:rPr lang="en-US" altLang="ja-JP" sz="1200" dirty="0">
                <a:latin typeface="Times New Roman"/>
                <a:ea typeface="+mn-lt"/>
                <a:cs typeface="Times New Roman"/>
              </a:rPr>
              <a:t>t</a:t>
            </a:r>
            <a:endParaRPr lang="ja-JP" altLang="en-US" sz="1200" dirty="0">
              <a:ea typeface="游ゴシック"/>
              <a:cs typeface="Calibri"/>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1400" dirty="0">
                <a:latin typeface="Times New Roman"/>
                <a:ea typeface="+mn-lt"/>
                <a:cs typeface="+mn-lt"/>
              </a:rPr>
              <a:t>Article </a:t>
            </a:r>
            <a:r>
              <a:rPr lang="en-US" sz="1400" dirty="0">
                <a:latin typeface="Times New Roman"/>
                <a:ea typeface="+mn-lt"/>
                <a:cs typeface="+mn-lt"/>
              </a:rPr>
              <a:t>165</a:t>
            </a:r>
            <a:r>
              <a:rPr lang="en-US" altLang="ja-JP" sz="1400" dirty="0">
                <a:latin typeface="Times New Roman"/>
                <a:ea typeface="+mn-lt"/>
                <a:cs typeface="+mn-lt"/>
              </a:rPr>
              <a:t> &lt;Repair, </a:t>
            </a:r>
            <a:r>
              <a:rPr lang="en-US" altLang="ja-JP" sz="1400" dirty="0" err="1">
                <a:latin typeface="Times New Roman"/>
                <a:ea typeface="+mn-lt"/>
                <a:cs typeface="+mn-lt"/>
              </a:rPr>
              <a:t>etc</a:t>
            </a:r>
            <a:r>
              <a:rPr lang="en-US" altLang="ja-JP" sz="1400" dirty="0">
                <a:latin typeface="Times New Roman"/>
                <a:ea typeface="+mn-lt"/>
                <a:cs typeface="+mn-lt"/>
              </a:rPr>
              <a:t>&gt;</a:t>
            </a:r>
            <a:r>
              <a:rPr lang="ja-JP" altLang="en-US" sz="1400" dirty="0">
                <a:latin typeface="Times New Roman"/>
                <a:ea typeface="+mn-lt"/>
                <a:cs typeface="+mn-lt"/>
              </a:rPr>
              <a:t> </a:t>
            </a:r>
            <a:endParaRPr lang="en-US" altLang="ja-JP" sz="1400" dirty="0">
              <a:latin typeface="Times New Roman"/>
              <a:ea typeface="游ゴシック"/>
              <a:cs typeface="Calibri"/>
            </a:endParaRPr>
          </a:p>
          <a:p>
            <a:pPr marL="0" indent="0">
              <a:lnSpc>
                <a:spcPct val="100000"/>
              </a:lnSpc>
              <a:spcBef>
                <a:spcPts val="0"/>
              </a:spcBef>
              <a:buNone/>
            </a:pPr>
            <a:r>
              <a:rPr lang="en-US" altLang="ja-JP" sz="1400" dirty="0">
                <a:latin typeface="Times New Roman"/>
                <a:ea typeface="+mn-lt"/>
                <a:cs typeface="+mn-lt"/>
              </a:rPr>
              <a:t>When you repair vehicle-based construction machines and remove their attachments, businesses need to select inductor of this operation and lecture as following measure.</a:t>
            </a:r>
            <a:r>
              <a:rPr lang="ja-JP" altLang="en-US" sz="1400" dirty="0">
                <a:latin typeface="Times New Roman"/>
                <a:ea typeface="+mn-lt"/>
                <a:cs typeface="+mn-lt"/>
              </a:rPr>
              <a:t> </a:t>
            </a:r>
            <a:endParaRPr lang="ja-JP" altLang="en-US" sz="1400" dirty="0">
              <a:latin typeface="Times New Roman"/>
              <a:ea typeface="游ゴシック" panose="020B0400000000000000" pitchFamily="34" charset="-128"/>
              <a:cs typeface="+mn-lt"/>
            </a:endParaRPr>
          </a:p>
          <a:p>
            <a:pPr marL="0" indent="0">
              <a:lnSpc>
                <a:spcPct val="100000"/>
              </a:lnSpc>
              <a:spcBef>
                <a:spcPts val="0"/>
              </a:spcBef>
              <a:buNone/>
            </a:pPr>
            <a:r>
              <a:rPr lang="en-US" sz="1400" dirty="0">
                <a:latin typeface="Times New Roman"/>
                <a:ea typeface="+mn-lt"/>
                <a:cs typeface="+mn-lt"/>
              </a:rPr>
              <a:t>1</a:t>
            </a:r>
            <a:r>
              <a:rPr lang="ja-JP" sz="1400" dirty="0">
                <a:latin typeface="Times New Roman"/>
                <a:ea typeface="+mn-lt"/>
                <a:cs typeface="+mn-lt"/>
              </a:rPr>
              <a:t>　</a:t>
            </a:r>
            <a:r>
              <a:rPr lang="en-US" altLang="ja-JP" sz="1400" dirty="0">
                <a:latin typeface="Times New Roman"/>
                <a:ea typeface="+mn-lt"/>
                <a:cs typeface="+mn-lt"/>
              </a:rPr>
              <a:t>To decide operate procedure and command operation. </a:t>
            </a:r>
            <a:r>
              <a:rPr lang="ja-JP" altLang="en-US" sz="1400" dirty="0">
                <a:latin typeface="Times New Roman"/>
                <a:ea typeface="+mn-lt"/>
                <a:cs typeface="+mn-lt"/>
              </a:rPr>
              <a:t> </a:t>
            </a:r>
            <a:endParaRPr lang="ja-JP" sz="1400" dirty="0">
              <a:latin typeface="Times New Roman"/>
              <a:ea typeface="游ゴシック"/>
              <a:cs typeface="Calibri" panose="020F0502020204030204"/>
            </a:endParaRPr>
          </a:p>
          <a:p>
            <a:pPr marL="0" indent="0">
              <a:lnSpc>
                <a:spcPct val="100000"/>
              </a:lnSpc>
              <a:spcBef>
                <a:spcPts val="0"/>
              </a:spcBef>
              <a:buNone/>
            </a:pPr>
            <a:r>
              <a:rPr lang="en-US" sz="1400" dirty="0">
                <a:latin typeface="Times New Roman"/>
                <a:ea typeface="+mn-lt"/>
                <a:cs typeface="+mn-lt"/>
              </a:rPr>
              <a:t>2</a:t>
            </a:r>
            <a:r>
              <a:rPr lang="ja-JP" sz="1400" dirty="0">
                <a:latin typeface="Times New Roman"/>
                <a:ea typeface="+mn-lt"/>
                <a:cs typeface="+mn-lt"/>
              </a:rPr>
              <a:t>　</a:t>
            </a:r>
            <a:r>
              <a:rPr lang="en-US" altLang="ja-JP" sz="1400" dirty="0">
                <a:latin typeface="Times New Roman"/>
                <a:ea typeface="+mn-lt"/>
                <a:cs typeface="+mn-lt"/>
              </a:rPr>
              <a:t>To monitor the usage of stand, safety prop and safety block,</a:t>
            </a:r>
            <a:r>
              <a:rPr lang="en-US" sz="1400" dirty="0">
                <a:latin typeface="Times New Roman"/>
                <a:ea typeface="+mn-lt"/>
                <a:cs typeface="+mn-lt"/>
              </a:rPr>
              <a:t> </a:t>
            </a:r>
            <a:r>
              <a:rPr lang="en-US" altLang="ja-JP" sz="1400" dirty="0" err="1">
                <a:latin typeface="Times New Roman"/>
                <a:ea typeface="+mn-lt"/>
                <a:cs typeface="+mn-lt"/>
              </a:rPr>
              <a:t>etc</a:t>
            </a:r>
            <a:r>
              <a:rPr lang="en-US" altLang="ja-JP" sz="1400" dirty="0">
                <a:latin typeface="Times New Roman"/>
                <a:ea typeface="+mn-lt"/>
                <a:cs typeface="+mn-lt"/>
              </a:rPr>
              <a:t> regulated by paragraph</a:t>
            </a:r>
            <a:r>
              <a:rPr lang="en-US" sz="1400" dirty="0">
                <a:latin typeface="Times New Roman"/>
                <a:ea typeface="+mn-lt"/>
                <a:cs typeface="+mn-lt"/>
              </a:rPr>
              <a:t> 1</a:t>
            </a:r>
            <a:r>
              <a:rPr lang="en-US" altLang="ja-JP" sz="1400" dirty="0">
                <a:latin typeface="Times New Roman"/>
                <a:ea typeface="+mn-lt"/>
                <a:cs typeface="+mn-lt"/>
              </a:rPr>
              <a:t> of the next article. </a:t>
            </a:r>
            <a:r>
              <a:rPr lang="ja-JP" altLang="en-US" sz="1400" dirty="0">
                <a:latin typeface="Times New Roman"/>
                <a:ea typeface="+mn-lt"/>
                <a:cs typeface="+mn-lt"/>
              </a:rPr>
              <a:t> </a:t>
            </a:r>
            <a:endParaRPr lang="en-US" altLang="ja-JP" sz="1400" dirty="0">
              <a:latin typeface="Times New Roman"/>
              <a:ea typeface="+mn-lt"/>
              <a:cs typeface="+mn-lt"/>
            </a:endParaRPr>
          </a:p>
          <a:p>
            <a:pPr marL="0" indent="0">
              <a:lnSpc>
                <a:spcPct val="100000"/>
              </a:lnSpc>
              <a:spcBef>
                <a:spcPts val="0"/>
              </a:spcBef>
              <a:buNone/>
            </a:pPr>
            <a:endParaRPr lang="ja-JP" altLang="en-US" sz="1400" dirty="0">
              <a:latin typeface="Times New Roman"/>
              <a:ea typeface="游ゴシック"/>
              <a:cs typeface="Calibri"/>
            </a:endParaRPr>
          </a:p>
          <a:p>
            <a:pPr marL="0" indent="0">
              <a:lnSpc>
                <a:spcPct val="100000"/>
              </a:lnSpc>
              <a:spcBef>
                <a:spcPts val="0"/>
              </a:spcBef>
              <a:buNone/>
            </a:pPr>
            <a:r>
              <a:rPr lang="en-US" sz="1400" dirty="0">
                <a:latin typeface="Times New Roman"/>
                <a:ea typeface="+mn-lt"/>
                <a:cs typeface="+mn-lt"/>
              </a:rPr>
              <a:t>Article 166 &lt;Prevention of danger lowering of booms, </a:t>
            </a:r>
            <a:r>
              <a:rPr lang="en-US" sz="1400" dirty="0" err="1">
                <a:latin typeface="Times New Roman"/>
                <a:ea typeface="+mn-lt"/>
                <a:cs typeface="+mn-lt"/>
              </a:rPr>
              <a:t>etc</a:t>
            </a:r>
            <a:r>
              <a:rPr lang="en-US" sz="1400" dirty="0">
                <a:latin typeface="Times New Roman"/>
                <a:ea typeface="+mn-lt"/>
                <a:cs typeface="+mn-lt"/>
              </a:rPr>
              <a:t>&gt;</a:t>
            </a:r>
            <a:r>
              <a:rPr lang="ja-JP" altLang="en-US" sz="1400" dirty="0">
                <a:latin typeface="Times New Roman"/>
                <a:ea typeface="+mn-lt"/>
                <a:cs typeface="+mn-lt"/>
              </a:rPr>
              <a:t> </a:t>
            </a:r>
          </a:p>
          <a:p>
            <a:pPr marL="0" indent="0">
              <a:lnSpc>
                <a:spcPct val="100000"/>
              </a:lnSpc>
              <a:spcBef>
                <a:spcPts val="0"/>
              </a:spcBef>
              <a:buNone/>
            </a:pPr>
            <a:r>
              <a:rPr lang="en-US" altLang="ja-JP" sz="1400" dirty="0">
                <a:latin typeface="Times New Roman"/>
                <a:ea typeface="+mn-lt"/>
                <a:cs typeface="+mn-lt"/>
              </a:rPr>
              <a:t>Businesses make workers engaging in this operation use a safety prop, a safety block, </a:t>
            </a:r>
            <a:r>
              <a:rPr lang="en-US" altLang="ja-JP" sz="1400" dirty="0" err="1">
                <a:latin typeface="Times New Roman"/>
                <a:ea typeface="+mn-lt"/>
                <a:cs typeface="+mn-lt"/>
              </a:rPr>
              <a:t>etc</a:t>
            </a:r>
            <a:r>
              <a:rPr lang="en-US" altLang="ja-JP" sz="1400" dirty="0">
                <a:latin typeface="Times New Roman"/>
                <a:ea typeface="+mn-lt"/>
                <a:cs typeface="+mn-lt"/>
              </a:rPr>
              <a:t> in order to prevent workers from dangers due to unexpected descending of the boom or the arm, </a:t>
            </a:r>
            <a:r>
              <a:rPr lang="en-US" altLang="ja-JP" sz="1400" dirty="0" err="1">
                <a:latin typeface="Times New Roman"/>
                <a:ea typeface="+mn-lt"/>
                <a:cs typeface="+mn-lt"/>
              </a:rPr>
              <a:t>etc</a:t>
            </a:r>
            <a:r>
              <a:rPr lang="en-US" altLang="ja-JP" sz="1400" dirty="0">
                <a:latin typeface="Times New Roman"/>
                <a:ea typeface="+mn-lt"/>
                <a:cs typeface="+mn-lt"/>
              </a:rPr>
              <a:t> when you operate repairing, checking, etc., under the raised booms or arms, etc., of vehicle-based construction machines. </a:t>
            </a:r>
            <a:endParaRPr lang="en-US" altLang="ja-JP" sz="1400" dirty="0">
              <a:latin typeface="Times New Roman"/>
              <a:ea typeface="游ゴシック"/>
              <a:cs typeface="Calibri"/>
            </a:endParaRPr>
          </a:p>
          <a:p>
            <a:pPr marL="0" indent="0">
              <a:lnSpc>
                <a:spcPct val="100000"/>
              </a:lnSpc>
              <a:spcBef>
                <a:spcPts val="0"/>
              </a:spcBef>
              <a:buNone/>
            </a:pPr>
            <a:r>
              <a:rPr lang="en-US" altLang="ja-JP" sz="1400" dirty="0">
                <a:solidFill>
                  <a:srgbClr val="000000"/>
                </a:solidFill>
                <a:latin typeface="Times New Roman"/>
                <a:ea typeface="Meiryo UI"/>
                <a:cs typeface="Calibri"/>
              </a:rPr>
              <a:t>2　</a:t>
            </a:r>
            <a:r>
              <a:rPr lang="en-US" sz="1400" dirty="0">
                <a:latin typeface="Times New Roman"/>
                <a:ea typeface="+mn-lt"/>
                <a:cs typeface="+mn-lt"/>
              </a:rPr>
              <a:t>Workers engaging in the operation in the preceding paragraph need to use a safety prop, a safety block, etc.※, mentioned in the same paragraph.</a:t>
            </a:r>
            <a:endParaRPr lang="en-US" sz="1400" dirty="0">
              <a:solidFill>
                <a:srgbClr val="000000"/>
              </a:solidFill>
              <a:latin typeface="Times New Roman"/>
              <a:ea typeface="Meiryo UI" panose="020B0604030504040204" pitchFamily="50" charset="-128"/>
              <a:cs typeface="Calibri"/>
            </a:endParaRPr>
          </a:p>
          <a:p>
            <a:pPr marL="0" indent="0">
              <a:lnSpc>
                <a:spcPct val="100000"/>
              </a:lnSpc>
              <a:spcBef>
                <a:spcPts val="0"/>
              </a:spcBef>
              <a:buNone/>
            </a:pPr>
            <a:r>
              <a:rPr lang="ja-JP" altLang="en-US" sz="1400" dirty="0">
                <a:latin typeface="Times New Roman"/>
                <a:ea typeface="Meiryo UI"/>
                <a:cs typeface="Calibri"/>
              </a:rPr>
              <a:t>　　</a:t>
            </a:r>
            <a:r>
              <a:rPr lang="en-US" altLang="ja-JP" sz="1400" dirty="0">
                <a:solidFill>
                  <a:schemeClr val="accent1"/>
                </a:solidFill>
                <a:latin typeface="Times New Roman"/>
                <a:ea typeface="+mn-lt"/>
                <a:cs typeface="+mn-lt"/>
              </a:rPr>
              <a:t>Note ) "etc." of the "safety block, etc." is including stands, etc.</a:t>
            </a:r>
            <a:endParaRPr lang="en-US" sz="1400" dirty="0">
              <a:solidFill>
                <a:schemeClr val="accent1"/>
              </a:solidFill>
              <a:latin typeface="Times New Roman"/>
              <a:ea typeface="Meiryo UI" panose="020B0604030504040204" pitchFamily="50" charset="-128"/>
              <a:cs typeface="Calibri"/>
            </a:endParaRPr>
          </a:p>
          <a:p>
            <a:pPr marL="0" indent="0">
              <a:lnSpc>
                <a:spcPct val="100000"/>
              </a:lnSpc>
              <a:spcBef>
                <a:spcPts val="0"/>
              </a:spcBef>
              <a:buNone/>
            </a:pPr>
            <a:r>
              <a:rPr lang="en-US" altLang="ja-JP" sz="1400" dirty="0">
                <a:latin typeface="Times New Roman"/>
                <a:ea typeface="+mn-lt"/>
                <a:cs typeface="+mn-lt"/>
              </a:rPr>
              <a:t>Article 166-2 &lt;Prevention of dangers due to collapsed attachments, </a:t>
            </a:r>
            <a:r>
              <a:rPr lang="en-US" altLang="ja-JP" sz="1400" dirty="0" err="1">
                <a:latin typeface="Times New Roman"/>
                <a:ea typeface="+mn-lt"/>
                <a:cs typeface="+mn-lt"/>
              </a:rPr>
              <a:t>etc</a:t>
            </a:r>
            <a:r>
              <a:rPr lang="en-US" altLang="ja-JP" sz="1400" dirty="0">
                <a:latin typeface="Times New Roman"/>
                <a:ea typeface="+mn-lt"/>
                <a:cs typeface="+mn-lt"/>
              </a:rPr>
              <a:t>&gt; </a:t>
            </a:r>
            <a:endParaRPr lang="ja-JP" sz="2400" dirty="0">
              <a:latin typeface="Times New Roman"/>
              <a:ea typeface="游ゴシック"/>
              <a:cs typeface="Calibri"/>
            </a:endParaRPr>
          </a:p>
          <a:p>
            <a:pPr marL="0" indent="0">
              <a:lnSpc>
                <a:spcPct val="100000"/>
              </a:lnSpc>
              <a:spcBef>
                <a:spcPts val="0"/>
              </a:spcBef>
              <a:buNone/>
            </a:pPr>
            <a:r>
              <a:rPr lang="en-US" altLang="ja-JP" sz="1400" dirty="0">
                <a:latin typeface="Times New Roman"/>
                <a:ea typeface="+mn-lt"/>
                <a:cs typeface="+mn-lt"/>
              </a:rPr>
              <a:t>Businesses make workers engaging in this operation use stand in order to prevent workers from dangers due to collapsed attachments, </a:t>
            </a:r>
            <a:r>
              <a:rPr lang="en-US" altLang="ja-JP" sz="1400" dirty="0" err="1">
                <a:latin typeface="Times New Roman"/>
                <a:ea typeface="+mn-lt"/>
                <a:cs typeface="+mn-lt"/>
              </a:rPr>
              <a:t>etc</a:t>
            </a:r>
            <a:r>
              <a:rPr lang="en-US" altLang="ja-JP" sz="1400" dirty="0">
                <a:latin typeface="Times New Roman"/>
                <a:ea typeface="+mn-lt"/>
                <a:cs typeface="+mn-lt"/>
              </a:rPr>
              <a:t> when you operate attaching or removing attachments of vehicle-based construction machines.</a:t>
            </a:r>
            <a:endParaRPr lang="ja-JP" sz="1400" dirty="0">
              <a:latin typeface="Times New Roman"/>
              <a:ea typeface="游ゴシック"/>
              <a:cs typeface="Calibri"/>
            </a:endParaRPr>
          </a:p>
          <a:p>
            <a:pPr marL="0" indent="0">
              <a:lnSpc>
                <a:spcPct val="100000"/>
              </a:lnSpc>
              <a:spcBef>
                <a:spcPts val="0"/>
              </a:spcBef>
              <a:buNone/>
            </a:pPr>
            <a:r>
              <a:rPr lang="en-US" sz="1400" dirty="0">
                <a:latin typeface="Times New Roman"/>
                <a:ea typeface="+mn-lt"/>
                <a:cs typeface="+mn-lt"/>
              </a:rPr>
              <a:t>2</a:t>
            </a:r>
            <a:r>
              <a:rPr lang="ja-JP" sz="1400" dirty="0">
                <a:latin typeface="Times New Roman"/>
                <a:ea typeface="+mn-lt"/>
                <a:cs typeface="+mn-lt"/>
              </a:rPr>
              <a:t>　</a:t>
            </a:r>
            <a:r>
              <a:rPr lang="en-US" altLang="ja-JP" sz="1400" dirty="0">
                <a:latin typeface="Times New Roman"/>
                <a:ea typeface="+mn-lt"/>
                <a:cs typeface="+mn-lt"/>
              </a:rPr>
              <a:t> Workers engaging in the operation in the preceding paragraph must use stand mentioned the same paragraph. </a:t>
            </a:r>
            <a:endParaRPr lang="ja-JP" sz="1400" dirty="0">
              <a:latin typeface="Times New Roman"/>
              <a:ea typeface="游ゴシック"/>
              <a:cs typeface="Calibri"/>
            </a:endParaRPr>
          </a:p>
          <a:p>
            <a:pPr marL="0" indent="0">
              <a:lnSpc>
                <a:spcPct val="100000"/>
              </a:lnSpc>
              <a:spcBef>
                <a:spcPts val="0"/>
              </a:spcBef>
              <a:buNone/>
            </a:pPr>
            <a:endParaRPr lang="ja-JP" altLang="en-US" sz="1400" dirty="0">
              <a:latin typeface="Times New Roman"/>
              <a:ea typeface="Meiryo UI" panose="020B0604030504040204" pitchFamily="50" charset="-128"/>
              <a:cs typeface="Times New Roman"/>
            </a:endParaRPr>
          </a:p>
          <a:p>
            <a:pPr>
              <a:buNone/>
            </a:pPr>
            <a:r>
              <a:rPr lang="en-US" altLang="ja-JP" sz="1400" dirty="0">
                <a:latin typeface="Times New Roman"/>
                <a:ea typeface="+mn-lt"/>
                <a:cs typeface="+mn-lt"/>
              </a:rPr>
              <a:t>Article </a:t>
            </a:r>
            <a:r>
              <a:rPr lang="en-US" sz="1400" dirty="0">
                <a:latin typeface="Times New Roman"/>
                <a:ea typeface="+mn-lt"/>
                <a:cs typeface="+mn-lt"/>
              </a:rPr>
              <a:t>166</a:t>
            </a:r>
            <a:r>
              <a:rPr lang="en-US" altLang="ja-JP" sz="1400" dirty="0">
                <a:latin typeface="Times New Roman"/>
                <a:ea typeface="+mn-lt"/>
                <a:cs typeface="+mn-lt"/>
              </a:rPr>
              <a:t> - </a:t>
            </a:r>
            <a:r>
              <a:rPr lang="en-US" sz="1400" dirty="0">
                <a:latin typeface="Times New Roman"/>
                <a:ea typeface="+mn-lt"/>
                <a:cs typeface="+mn-lt"/>
              </a:rPr>
              <a:t>3</a:t>
            </a:r>
            <a:r>
              <a:rPr lang="ja-JP" sz="1400" dirty="0">
                <a:latin typeface="Times New Roman"/>
                <a:ea typeface="+mn-lt"/>
                <a:cs typeface="+mn-lt"/>
              </a:rPr>
              <a:t>＜</a:t>
            </a:r>
            <a:r>
              <a:rPr lang="en-US" altLang="ja-JP" sz="1400" dirty="0">
                <a:latin typeface="Times New Roman"/>
                <a:ea typeface="+mn-lt"/>
                <a:cs typeface="+mn-lt"/>
              </a:rPr>
              <a:t>Restrictions on attachment</a:t>
            </a:r>
            <a:r>
              <a:rPr lang="ja-JP" sz="1400" dirty="0">
                <a:latin typeface="Times New Roman"/>
                <a:ea typeface="+mn-lt"/>
                <a:cs typeface="+mn-lt"/>
              </a:rPr>
              <a:t>＞</a:t>
            </a:r>
            <a:r>
              <a:rPr lang="ja-JP" altLang="en-US" sz="1400" dirty="0">
                <a:latin typeface="Times New Roman"/>
                <a:ea typeface="+mn-lt"/>
                <a:cs typeface="+mn-lt"/>
              </a:rPr>
              <a:t> </a:t>
            </a:r>
            <a:endParaRPr lang="ja-JP" sz="2400" dirty="0">
              <a:latin typeface="Times New Roman"/>
              <a:ea typeface="游ゴシック"/>
              <a:cs typeface="Calibri"/>
            </a:endParaRPr>
          </a:p>
          <a:p>
            <a:pPr marL="0" indent="0">
              <a:lnSpc>
                <a:spcPct val="100000"/>
              </a:lnSpc>
              <a:spcBef>
                <a:spcPts val="0"/>
              </a:spcBef>
              <a:buNone/>
            </a:pPr>
            <a:r>
              <a:rPr lang="en-US" altLang="ja-JP" sz="1400" dirty="0">
                <a:latin typeface="Times New Roman"/>
                <a:ea typeface="+mn-lt"/>
                <a:cs typeface="+mn-lt"/>
              </a:rPr>
              <a:t>Business must not attach attachments to vehicle-based construction machines exceeding the structurally specified weight.</a:t>
            </a:r>
            <a:r>
              <a:rPr lang="ja-JP" altLang="en-US" sz="1400" dirty="0">
                <a:latin typeface="Times New Roman"/>
                <a:ea typeface="+mn-lt"/>
                <a:cs typeface="+mn-lt"/>
              </a:rPr>
              <a:t> </a:t>
            </a:r>
            <a:endParaRPr lang="ja-JP" sz="2400" dirty="0">
              <a:latin typeface="Times New Roman"/>
              <a:ea typeface="游ゴシック"/>
              <a:cs typeface="Calibri"/>
            </a:endParaRPr>
          </a:p>
        </p:txBody>
      </p:sp>
    </p:spTree>
    <p:extLst>
      <p:ext uri="{BB962C8B-B14F-4D97-AF65-F5344CB8AC3E}">
        <p14:creationId xmlns:p14="http://schemas.microsoft.com/office/powerpoint/2010/main" val="256273130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fontScale="90000"/>
          </a:bodyPr>
          <a:lstStyle/>
          <a:p>
            <a:r>
              <a:rPr lang="en-US" sz="2400">
                <a:latin typeface="Times"/>
                <a:ea typeface="+mj-lt"/>
                <a:cs typeface="Times"/>
              </a:rPr>
              <a:t>Industrial Safety and Health Law Regulations</a:t>
            </a:r>
            <a:r>
              <a:rPr lang="zh-TW" sz="2400">
                <a:latin typeface="Times"/>
                <a:ea typeface="Meiryo UI"/>
                <a:cs typeface="Times"/>
              </a:rPr>
              <a:t>（</a:t>
            </a:r>
            <a:r>
              <a:rPr lang="en-US" sz="2400">
                <a:latin typeface="Times"/>
                <a:ea typeface="+mj-lt"/>
                <a:cs typeface="Times"/>
              </a:rPr>
              <a:t>selection</a:t>
            </a:r>
            <a:r>
              <a:rPr lang="zh-TW" sz="2400">
                <a:latin typeface="Times"/>
                <a:ea typeface="Meiryo UI"/>
                <a:cs typeface="Times"/>
              </a:rPr>
              <a:t>）（</a:t>
            </a:r>
            <a:r>
              <a:rPr lang="zh-TW" altLang="en-US" sz="2400">
                <a:latin typeface="Times"/>
                <a:ea typeface="Meiryo UI"/>
                <a:cs typeface="Times"/>
              </a:rPr>
              <a:t>８</a:t>
            </a:r>
            <a:r>
              <a:rPr lang="zh-TW" sz="2400">
                <a:latin typeface="Times"/>
                <a:ea typeface="Meiryo UI"/>
                <a:cs typeface="Times"/>
              </a:rPr>
              <a:t>）</a:t>
            </a:r>
            <a:endParaRPr lang="zh-TW" altLang="en-US" sz="2400">
              <a:latin typeface="Times"/>
              <a:ea typeface="Meiryo UI"/>
              <a:cs typeface="Times"/>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游ゴシック"/>
                <a:cs typeface="Times New Roman"/>
              </a:rPr>
              <a:t>67</a:t>
            </a:r>
            <a:r>
              <a:rPr lang="en-US" altLang="ja-JP" sz="1200" dirty="0">
                <a:latin typeface="Times New Roman"/>
                <a:ea typeface="+mn-lt"/>
                <a:cs typeface="Times New Roman"/>
              </a:rPr>
              <a:t> </a:t>
            </a:r>
            <a:r>
              <a:rPr lang="ja-JP" sz="1200" dirty="0">
                <a:latin typeface="Times New Roman"/>
                <a:ea typeface="游ゴシック"/>
                <a:cs typeface="Times New Roman"/>
              </a:rPr>
              <a:t>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altLang="ja-JP" sz="1200" dirty="0">
                <a:latin typeface="Times New Roman"/>
                <a:ea typeface="+mn-lt"/>
                <a:cs typeface="Times New Roman"/>
              </a:rPr>
              <a:t>/</a:t>
            </a:r>
            <a:r>
              <a:rPr lang="ja-JP" sz="1200" dirty="0">
                <a:latin typeface="Times New Roman"/>
                <a:ea typeface="游ゴシック"/>
                <a:cs typeface="Times New Roman"/>
              </a:rPr>
              <a:t> Page </a:t>
            </a:r>
            <a:r>
              <a:rPr lang="en-US" altLang="ja-JP" sz="1200" dirty="0" smtClean="0">
                <a:latin typeface="Times New Roman"/>
                <a:ea typeface="游ゴシック"/>
                <a:cs typeface="Times New Roman"/>
              </a:rPr>
              <a:t>116</a:t>
            </a:r>
            <a:r>
              <a:rPr lang="ja-JP" sz="1200" dirty="0">
                <a:latin typeface="Times New Roman"/>
                <a:ea typeface="游ゴシック"/>
                <a:cs typeface="Times New Roman"/>
              </a:rPr>
              <a:t> of </a:t>
            </a:r>
            <a:r>
              <a:rPr lang="en-US" altLang="ja-JP" sz="1200" dirty="0">
                <a:latin typeface="Times New Roman"/>
                <a:ea typeface="+mn-lt"/>
                <a:cs typeface="Times New Roman"/>
              </a:rPr>
              <a:t>auxiliary</a:t>
            </a:r>
            <a:r>
              <a:rPr lang="ja-JP" sz="1200" dirty="0">
                <a:latin typeface="Times New Roman"/>
                <a:ea typeface="游ゴシック"/>
                <a:cs typeface="Times New Roman"/>
              </a:rPr>
              <a:t> tex</a:t>
            </a:r>
            <a:r>
              <a:rPr lang="en-US" altLang="ja-JP" sz="1200" dirty="0">
                <a:latin typeface="Times New Roman"/>
                <a:ea typeface="+mn-lt"/>
                <a:cs typeface="Times New Roman"/>
              </a:rPr>
              <a:t>t</a:t>
            </a:r>
            <a:endParaRPr lang="ja-JP" altLang="en-US" sz="1200" dirty="0">
              <a:ea typeface="游ゴシック"/>
              <a:cs typeface="Calibri"/>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1400" dirty="0">
                <a:latin typeface="Times New Roman"/>
                <a:ea typeface="+mn-lt"/>
                <a:cs typeface="+mn-lt"/>
              </a:rPr>
              <a:t>Article 166-4 &lt;Display of attachment weight, </a:t>
            </a:r>
            <a:r>
              <a:rPr lang="en-US" altLang="ja-JP" sz="1400" dirty="0" err="1">
                <a:latin typeface="Times New Roman"/>
                <a:ea typeface="+mn-lt"/>
                <a:cs typeface="+mn-lt"/>
              </a:rPr>
              <a:t>etc</a:t>
            </a:r>
            <a:r>
              <a:rPr lang="en-US" altLang="ja-JP" sz="1400" dirty="0">
                <a:latin typeface="Times New Roman"/>
                <a:ea typeface="+mn-lt"/>
                <a:cs typeface="+mn-lt"/>
              </a:rPr>
              <a:t>&gt;</a:t>
            </a:r>
            <a:r>
              <a:rPr lang="ja-JP" altLang="en-US" sz="1400" dirty="0">
                <a:latin typeface="Times New Roman"/>
                <a:ea typeface="+mn-lt"/>
                <a:cs typeface="+mn-lt"/>
              </a:rPr>
              <a:t> </a:t>
            </a:r>
            <a:endParaRPr lang="en-US" altLang="ja-JP" sz="1400" dirty="0">
              <a:latin typeface="Times New Roman"/>
              <a:ea typeface="游ゴシック"/>
              <a:cs typeface="Times New Roman"/>
            </a:endParaRPr>
          </a:p>
          <a:p>
            <a:pPr marL="0" indent="0">
              <a:lnSpc>
                <a:spcPct val="100000"/>
              </a:lnSpc>
              <a:spcBef>
                <a:spcPts val="0"/>
              </a:spcBef>
              <a:buNone/>
            </a:pPr>
            <a:r>
              <a:rPr lang="en-US" altLang="ja-JP" sz="1400" dirty="0">
                <a:latin typeface="Times New Roman"/>
                <a:ea typeface="+mn-lt"/>
                <a:cs typeface="+mn-lt"/>
              </a:rPr>
              <a:t>Businesses must display the weight of attachment at the position where driver can see it easily (When buckets and zippers, etc. are equipped, the capacity or maximum load weight of buckets and zippers, </a:t>
            </a:r>
            <a:r>
              <a:rPr lang="en-US" altLang="ja-JP" sz="1400" dirty="0" err="1">
                <a:latin typeface="Times New Roman"/>
                <a:ea typeface="+mn-lt"/>
                <a:cs typeface="+mn-lt"/>
              </a:rPr>
              <a:t>etc</a:t>
            </a:r>
            <a:r>
              <a:rPr lang="en-US" altLang="ja-JP" sz="1400" dirty="0">
                <a:latin typeface="Times New Roman"/>
                <a:ea typeface="+mn-lt"/>
                <a:cs typeface="+mn-lt"/>
              </a:rPr>
              <a:t> are included. Hereinafter it is the same in this article below) and keep document which drivers can easily check attachment weight on vehicle-based construction machine when attachments of vehicle-based construction machines are replaced.</a:t>
            </a:r>
            <a:endParaRPr lang="en-US" sz="1400" dirty="0">
              <a:latin typeface="Times New Roman"/>
              <a:cs typeface="Times New Roman"/>
            </a:endParaRPr>
          </a:p>
          <a:p>
            <a:pPr marL="0" indent="0">
              <a:lnSpc>
                <a:spcPct val="100000"/>
              </a:lnSpc>
              <a:spcBef>
                <a:spcPts val="0"/>
              </a:spcBef>
              <a:buNone/>
            </a:pPr>
            <a:endParaRPr lang="en-US" altLang="ja-JP" sz="1400" dirty="0">
              <a:latin typeface="Times New Roman"/>
              <a:ea typeface="Meiryo UI" panose="020B0604030504040204" pitchFamily="50" charset="-128"/>
              <a:cs typeface="Times New Roman"/>
            </a:endParaRPr>
          </a:p>
          <a:p>
            <a:pPr>
              <a:spcBef>
                <a:spcPts val="0"/>
              </a:spcBef>
              <a:buNone/>
            </a:pPr>
            <a:r>
              <a:rPr lang="en-US" altLang="ja-JP" sz="1400" dirty="0">
                <a:latin typeface="Times New Roman"/>
                <a:ea typeface="+mn-lt"/>
                <a:cs typeface="+mn-lt"/>
              </a:rPr>
              <a:t>Chapter 8-5 Prevention of danger in operation such as demolishing concrete workpieces, etc.</a:t>
            </a:r>
            <a:r>
              <a:rPr lang="ja-JP" altLang="en-US" sz="1400" dirty="0">
                <a:latin typeface="Times New Roman"/>
                <a:ea typeface="+mn-lt"/>
                <a:cs typeface="+mn-lt"/>
              </a:rPr>
              <a:t> </a:t>
            </a:r>
          </a:p>
          <a:p>
            <a:pPr>
              <a:spcBef>
                <a:spcPts val="0"/>
              </a:spcBef>
              <a:buNone/>
            </a:pPr>
            <a:r>
              <a:rPr lang="en-US" altLang="ja-JP" sz="1400" dirty="0">
                <a:latin typeface="Times New Roman"/>
                <a:ea typeface="+mn-lt"/>
                <a:cs typeface="+mn-lt"/>
              </a:rPr>
              <a:t>Article 517-15 &lt;Operation of demolishing concrete workpieces, etc.&gt;</a:t>
            </a:r>
            <a:r>
              <a:rPr lang="ja-JP" altLang="en-US" sz="1400" dirty="0">
                <a:latin typeface="Times New Roman"/>
                <a:ea typeface="+mn-lt"/>
                <a:cs typeface="+mn-lt"/>
              </a:rPr>
              <a:t> </a:t>
            </a:r>
            <a:endParaRPr lang="ja-JP" sz="1400" dirty="0">
              <a:latin typeface="Times New Roman"/>
              <a:ea typeface="游ゴシック"/>
              <a:cs typeface="Calibri" panose="020F0502020204030204"/>
            </a:endParaRPr>
          </a:p>
          <a:p>
            <a:pPr>
              <a:spcBef>
                <a:spcPts val="0"/>
              </a:spcBef>
              <a:buNone/>
            </a:pPr>
            <a:r>
              <a:rPr lang="en-US" altLang="ja-JP" sz="1400" dirty="0">
                <a:latin typeface="Times New Roman"/>
                <a:ea typeface="+mn-lt"/>
                <a:cs typeface="+mn-lt"/>
              </a:rPr>
              <a:t>Businesses need to take the following measures when operation in ordinance article 6-15-5 is done.</a:t>
            </a:r>
            <a:r>
              <a:rPr lang="ja-JP" altLang="en-US" sz="1400" dirty="0">
                <a:latin typeface="Times New Roman"/>
                <a:ea typeface="+mn-lt"/>
                <a:cs typeface="+mn-lt"/>
              </a:rPr>
              <a:t> </a:t>
            </a:r>
            <a:endParaRPr lang="ja-JP" sz="1400" dirty="0">
              <a:latin typeface="Times New Roman"/>
              <a:ea typeface="游ゴシック"/>
              <a:cs typeface="Calibri" panose="020F0502020204030204"/>
            </a:endParaRPr>
          </a:p>
          <a:p>
            <a:pPr>
              <a:spcBef>
                <a:spcPts val="0"/>
              </a:spcBef>
              <a:buNone/>
            </a:pPr>
            <a:r>
              <a:rPr lang="en-US" sz="1400" dirty="0">
                <a:latin typeface="Times New Roman"/>
                <a:ea typeface="+mn-lt"/>
                <a:cs typeface="+mn-lt"/>
              </a:rPr>
              <a:t>1 </a:t>
            </a:r>
            <a:r>
              <a:rPr lang="en-US" altLang="ja-JP" sz="1400" dirty="0">
                <a:latin typeface="Times New Roman"/>
                <a:ea typeface="+mn-lt"/>
                <a:cs typeface="+mn-lt"/>
              </a:rPr>
              <a:t>Do not allow workers excepting related workers to enter the operate area.</a:t>
            </a:r>
            <a:r>
              <a:rPr lang="ja-JP" altLang="en-US" sz="1400" dirty="0">
                <a:latin typeface="Times New Roman"/>
                <a:ea typeface="+mn-lt"/>
                <a:cs typeface="+mn-lt"/>
              </a:rPr>
              <a:t> </a:t>
            </a:r>
            <a:endParaRPr lang="ja-JP" sz="1400" dirty="0">
              <a:latin typeface="Times New Roman"/>
              <a:ea typeface="游ゴシック"/>
              <a:cs typeface="Calibri" panose="020F0502020204030204"/>
            </a:endParaRPr>
          </a:p>
          <a:p>
            <a:pPr>
              <a:spcBef>
                <a:spcPts val="0"/>
              </a:spcBef>
              <a:buNone/>
            </a:pPr>
            <a:r>
              <a:rPr lang="en-US" sz="1400" dirty="0">
                <a:latin typeface="Times New Roman"/>
                <a:ea typeface="+mn-lt"/>
                <a:cs typeface="+mn-lt"/>
              </a:rPr>
              <a:t>2 </a:t>
            </a:r>
            <a:r>
              <a:rPr lang="en-US" altLang="ja-JP" sz="1400" dirty="0">
                <a:latin typeface="Times New Roman"/>
                <a:ea typeface="+mn-lt"/>
                <a:cs typeface="+mn-lt"/>
              </a:rPr>
              <a:t>Stop the operation if there is a risk of dangers due to bad weather such as strong wind, heavy rain and snow, etc.</a:t>
            </a:r>
            <a:r>
              <a:rPr lang="ja-JP" altLang="en-US" sz="1400" dirty="0">
                <a:latin typeface="Times New Roman"/>
                <a:ea typeface="+mn-lt"/>
                <a:cs typeface="+mn-lt"/>
              </a:rPr>
              <a:t> </a:t>
            </a:r>
            <a:endParaRPr lang="ja-JP" sz="1400" dirty="0">
              <a:latin typeface="Times New Roman"/>
              <a:ea typeface="游ゴシック"/>
              <a:cs typeface="Calibri" panose="020F0502020204030204"/>
            </a:endParaRPr>
          </a:p>
          <a:p>
            <a:pPr marL="0" indent="0">
              <a:lnSpc>
                <a:spcPct val="100000"/>
              </a:lnSpc>
              <a:spcBef>
                <a:spcPts val="0"/>
              </a:spcBef>
              <a:buNone/>
            </a:pPr>
            <a:r>
              <a:rPr lang="en-US" sz="1400" dirty="0">
                <a:latin typeface="Times New Roman"/>
                <a:ea typeface="+mn-lt"/>
                <a:cs typeface="+mn-lt"/>
              </a:rPr>
              <a:t>3 </a:t>
            </a:r>
            <a:r>
              <a:rPr lang="en-US" altLang="ja-JP" sz="1400" dirty="0">
                <a:latin typeface="Times New Roman"/>
                <a:ea typeface="+mn-lt"/>
                <a:cs typeface="+mn-lt"/>
              </a:rPr>
              <a:t>Make workers use fishing ropes or bags, </a:t>
            </a:r>
            <a:r>
              <a:rPr lang="en-US" altLang="ja-JP" sz="1400" dirty="0" err="1">
                <a:latin typeface="Times New Roman"/>
                <a:ea typeface="+mn-lt"/>
                <a:cs typeface="+mn-lt"/>
              </a:rPr>
              <a:t>etc</a:t>
            </a:r>
            <a:r>
              <a:rPr lang="en-US" altLang="ja-JP" sz="1400" dirty="0">
                <a:latin typeface="Times New Roman"/>
                <a:ea typeface="+mn-lt"/>
                <a:cs typeface="+mn-lt"/>
              </a:rPr>
              <a:t> when raising or lowering equipment and tools, etc.</a:t>
            </a:r>
            <a:r>
              <a:rPr lang="ja-JP" altLang="en-US" sz="1400" dirty="0">
                <a:latin typeface="Times New Roman"/>
                <a:ea typeface="+mn-lt"/>
                <a:cs typeface="+mn-lt"/>
              </a:rPr>
              <a:t> </a:t>
            </a:r>
            <a:endParaRPr lang="en-US" sz="1400" dirty="0">
              <a:latin typeface="Times New Roman"/>
              <a:cs typeface="Times New Roman"/>
            </a:endParaRPr>
          </a:p>
          <a:p>
            <a:pPr marL="0" indent="0">
              <a:lnSpc>
                <a:spcPct val="100000"/>
              </a:lnSpc>
              <a:spcBef>
                <a:spcPts val="0"/>
              </a:spcBef>
              <a:buNone/>
            </a:pPr>
            <a:endParaRPr lang="en-US" altLang="ja-JP" sz="1400" dirty="0">
              <a:latin typeface="Times New Roman"/>
              <a:ea typeface="Meiryo UI" panose="020B0604030504040204" pitchFamily="50" charset="-128"/>
              <a:cs typeface="Times New Roman"/>
            </a:endParaRPr>
          </a:p>
          <a:p>
            <a:pPr marL="0" indent="0">
              <a:lnSpc>
                <a:spcPct val="100000"/>
              </a:lnSpc>
              <a:spcBef>
                <a:spcPts val="0"/>
              </a:spcBef>
              <a:buNone/>
            </a:pPr>
            <a:r>
              <a:rPr lang="en-US" altLang="ja-JP" sz="1400" dirty="0">
                <a:latin typeface="Times New Roman"/>
                <a:ea typeface="+mn-lt"/>
                <a:cs typeface="+mn-lt"/>
              </a:rPr>
              <a:t>Article 517-16 &lt;Signal of </a:t>
            </a:r>
            <a:r>
              <a:rPr lang="en-US" sz="1400" dirty="0">
                <a:latin typeface="Times New Roman"/>
                <a:ea typeface="+mn-lt"/>
                <a:cs typeface="+mn-lt"/>
              </a:rPr>
              <a:t>pulling</a:t>
            </a:r>
            <a:r>
              <a:rPr lang="en-US" altLang="ja-JP" sz="1400" dirty="0">
                <a:latin typeface="Times New Roman"/>
                <a:ea typeface="+mn-lt"/>
                <a:cs typeface="+mn-lt"/>
              </a:rPr>
              <a:t> </a:t>
            </a:r>
            <a:r>
              <a:rPr lang="en-US" sz="1400" dirty="0">
                <a:latin typeface="Times New Roman"/>
                <a:ea typeface="+mn-lt"/>
                <a:cs typeface="+mn-lt"/>
              </a:rPr>
              <a:t>down</a:t>
            </a:r>
            <a:r>
              <a:rPr lang="en-US" altLang="ja-JP" sz="1400" dirty="0">
                <a:latin typeface="Times New Roman"/>
                <a:ea typeface="+mn-lt"/>
                <a:cs typeface="+mn-lt"/>
              </a:rPr>
              <a:t> operation&gt;</a:t>
            </a:r>
            <a:r>
              <a:rPr lang="ja-JP" altLang="en-US" sz="1400" dirty="0">
                <a:latin typeface="Times New Roman"/>
                <a:ea typeface="+mn-lt"/>
                <a:cs typeface="+mn-lt"/>
              </a:rPr>
              <a:t> </a:t>
            </a:r>
            <a:endParaRPr lang="ja-JP" altLang="en-US" sz="1400" dirty="0">
              <a:latin typeface="Times New Roman"/>
              <a:ea typeface="+mn-lt"/>
              <a:cs typeface="Times New Roman"/>
            </a:endParaRPr>
          </a:p>
          <a:p>
            <a:pPr marL="0" indent="0">
              <a:lnSpc>
                <a:spcPct val="100000"/>
              </a:lnSpc>
              <a:spcBef>
                <a:spcPts val="0"/>
              </a:spcBef>
              <a:buNone/>
            </a:pPr>
            <a:r>
              <a:rPr lang="en-US" altLang="ja-JP" sz="1400" dirty="0">
                <a:latin typeface="Times New Roman"/>
                <a:ea typeface="+mn-lt"/>
                <a:cs typeface="+mn-lt"/>
              </a:rPr>
              <a:t>Businesses, due to operation in ordinance article 6-15-5, need to decide certain signals for pulling down and publish to the relevant workers</a:t>
            </a:r>
            <a:r>
              <a:rPr lang="en-US" sz="1400" dirty="0">
                <a:latin typeface="Times New Roman"/>
                <a:ea typeface="+mn-lt"/>
                <a:cs typeface="+mn-lt"/>
              </a:rPr>
              <a:t> </a:t>
            </a:r>
            <a:r>
              <a:rPr lang="en-US" altLang="ja-JP" sz="1400" dirty="0">
                <a:latin typeface="Times New Roman"/>
                <a:ea typeface="+mn-lt"/>
                <a:cs typeface="+mn-lt"/>
              </a:rPr>
              <a:t>about it when you operate pulling down outer walls and pillars, etc.</a:t>
            </a:r>
            <a:r>
              <a:rPr lang="ja-JP" altLang="en-US" sz="1400" dirty="0">
                <a:latin typeface="Times New Roman"/>
                <a:ea typeface="+mn-lt"/>
                <a:cs typeface="+mn-lt"/>
              </a:rPr>
              <a:t> </a:t>
            </a:r>
            <a:endParaRPr lang="ja-JP" sz="1400" dirty="0">
              <a:latin typeface="Times New Roman"/>
              <a:ea typeface="游ゴシック"/>
              <a:cs typeface="Times New Roman"/>
            </a:endParaRPr>
          </a:p>
          <a:p>
            <a:pPr marL="0" indent="0">
              <a:lnSpc>
                <a:spcPct val="100000"/>
              </a:lnSpc>
              <a:spcBef>
                <a:spcPts val="0"/>
              </a:spcBef>
              <a:buNone/>
            </a:pPr>
            <a:r>
              <a:rPr lang="en-US" sz="1400" dirty="0">
                <a:latin typeface="Times New Roman"/>
                <a:ea typeface="+mn-lt"/>
                <a:cs typeface="+mn-lt"/>
              </a:rPr>
              <a:t>2 Businesses, due to pulling down operation, </a:t>
            </a:r>
            <a:r>
              <a:rPr lang="en-US" sz="1400" dirty="0" err="1">
                <a:latin typeface="Times New Roman"/>
                <a:ea typeface="+mn-lt"/>
                <a:cs typeface="+mn-lt"/>
              </a:rPr>
              <a:t>etc</a:t>
            </a:r>
            <a:r>
              <a:rPr lang="en-US" sz="1400" dirty="0">
                <a:latin typeface="Times New Roman"/>
                <a:ea typeface="+mn-lt"/>
                <a:cs typeface="+mn-lt"/>
              </a:rPr>
              <a:t> preceding paragraph must not make workers engaged this operation operate pulling down, </a:t>
            </a:r>
            <a:r>
              <a:rPr lang="en-US" sz="1400" dirty="0" err="1">
                <a:latin typeface="Times New Roman"/>
                <a:ea typeface="+mn-lt"/>
                <a:cs typeface="+mn-lt"/>
              </a:rPr>
              <a:t>etc</a:t>
            </a:r>
            <a:r>
              <a:rPr lang="en-US" sz="1400" dirty="0">
                <a:latin typeface="Times New Roman"/>
                <a:ea typeface="+mn-lt"/>
                <a:cs typeface="+mn-lt"/>
              </a:rPr>
              <a:t> with giving signals of the same paragraph in advance and after you conform whether other workers have evacuated if there is a risk of danger to workers whom excepting workers engaged this operation (hereinafter referred to as “other workers” in this article) due to pulling down operation. </a:t>
            </a:r>
            <a:endParaRPr lang="ja-JP" altLang="en-US" sz="1400" dirty="0">
              <a:latin typeface="Times New Roman"/>
              <a:ea typeface="Meiryo UI"/>
              <a:cs typeface="Times New Roman"/>
            </a:endParaRPr>
          </a:p>
          <a:p>
            <a:pPr marL="0" indent="0">
              <a:lnSpc>
                <a:spcPct val="100000"/>
              </a:lnSpc>
              <a:spcBef>
                <a:spcPts val="0"/>
              </a:spcBef>
              <a:buNone/>
            </a:pPr>
            <a:r>
              <a:rPr lang="en-US" sz="1400" spc="-100" dirty="0">
                <a:latin typeface="Times New Roman"/>
                <a:ea typeface="+mn-lt"/>
                <a:cs typeface="+mn-lt"/>
              </a:rPr>
              <a:t>3 </a:t>
            </a:r>
            <a:r>
              <a:rPr lang="en-US" altLang="ja-JP" sz="1400" spc="-100" dirty="0">
                <a:latin typeface="Times New Roman"/>
                <a:ea typeface="+mn-lt"/>
                <a:cs typeface="+mn-lt"/>
              </a:rPr>
              <a:t>Workers engaged in pulling down operation in paragraph </a:t>
            </a:r>
            <a:r>
              <a:rPr lang="en-US" sz="1400" spc="-100" dirty="0">
                <a:latin typeface="Times New Roman"/>
                <a:ea typeface="+mn-lt"/>
                <a:cs typeface="+mn-lt"/>
              </a:rPr>
              <a:t>1</a:t>
            </a:r>
            <a:r>
              <a:rPr lang="en-US" altLang="ja-JP" sz="1400" spc="-100" dirty="0">
                <a:latin typeface="Times New Roman"/>
                <a:ea typeface="+mn-lt"/>
                <a:cs typeface="+mn-lt"/>
              </a:rPr>
              <a:t>, if there is a risk of causing danger in preceding paragraph, must not operate without giving signals and confirming other workers has evacuated.</a:t>
            </a:r>
            <a:r>
              <a:rPr lang="ja-JP" altLang="en-US" sz="1400" spc="-100" dirty="0">
                <a:latin typeface="Times New Roman"/>
                <a:ea typeface="+mn-lt"/>
                <a:cs typeface="+mn-lt"/>
              </a:rPr>
              <a:t> </a:t>
            </a:r>
            <a:endParaRPr lang="ja-JP" sz="1400" dirty="0">
              <a:latin typeface="Times New Roman"/>
              <a:ea typeface="游ゴシック"/>
              <a:cs typeface="Times New Roman"/>
            </a:endParaRPr>
          </a:p>
        </p:txBody>
      </p:sp>
    </p:spTree>
    <p:extLst>
      <p:ext uri="{BB962C8B-B14F-4D97-AF65-F5344CB8AC3E}">
        <p14:creationId xmlns:p14="http://schemas.microsoft.com/office/powerpoint/2010/main" val="428028152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fontScale="90000"/>
          </a:bodyPr>
          <a:lstStyle/>
          <a:p>
            <a:r>
              <a:rPr lang="en-US" sz="2400">
                <a:latin typeface="Times"/>
                <a:ea typeface="+mj-lt"/>
                <a:cs typeface="Times"/>
              </a:rPr>
              <a:t>Industrial Safety and Health Law Regulations</a:t>
            </a:r>
            <a:r>
              <a:rPr lang="zh-TW" sz="2400">
                <a:latin typeface="Times"/>
                <a:ea typeface="Meiryo UI"/>
                <a:cs typeface="Times"/>
              </a:rPr>
              <a:t>（</a:t>
            </a:r>
            <a:r>
              <a:rPr lang="en-US" sz="2400">
                <a:latin typeface="Times"/>
                <a:ea typeface="+mj-lt"/>
                <a:cs typeface="Times"/>
              </a:rPr>
              <a:t>selection</a:t>
            </a:r>
            <a:r>
              <a:rPr lang="zh-TW" sz="2400">
                <a:latin typeface="Times"/>
                <a:ea typeface="Meiryo UI"/>
                <a:cs typeface="Times"/>
              </a:rPr>
              <a:t>）（</a:t>
            </a:r>
            <a:r>
              <a:rPr lang="zh-TW" altLang="en-US" sz="2400">
                <a:latin typeface="Times"/>
                <a:ea typeface="Meiryo UI"/>
                <a:cs typeface="Times"/>
              </a:rPr>
              <a:t>９）</a:t>
            </a: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游ゴシック"/>
                <a:cs typeface="Times New Roman"/>
              </a:rPr>
              <a:t>72</a:t>
            </a:r>
            <a:r>
              <a:rPr lang="en-US" altLang="ja-JP" sz="1200" dirty="0">
                <a:latin typeface="Times New Roman"/>
                <a:ea typeface="+mn-lt"/>
                <a:cs typeface="Times New Roman"/>
              </a:rPr>
              <a:t> </a:t>
            </a:r>
            <a:r>
              <a:rPr lang="ja-JP" sz="1200" dirty="0">
                <a:latin typeface="Times New Roman"/>
                <a:ea typeface="游ゴシック"/>
                <a:cs typeface="Times New Roman"/>
              </a:rPr>
              <a:t>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altLang="ja-JP" sz="1200" dirty="0">
                <a:latin typeface="Times New Roman"/>
                <a:ea typeface="+mn-lt"/>
                <a:cs typeface="Times New Roman"/>
              </a:rPr>
              <a:t>/</a:t>
            </a:r>
            <a:r>
              <a:rPr lang="ja-JP" sz="1200" dirty="0">
                <a:latin typeface="Times New Roman"/>
                <a:ea typeface="游ゴシック"/>
                <a:cs typeface="Times New Roman"/>
              </a:rPr>
              <a:t> Page </a:t>
            </a:r>
            <a:r>
              <a:rPr lang="en-US" altLang="ja-JP" sz="1200" dirty="0" smtClean="0">
                <a:latin typeface="Times New Roman"/>
                <a:ea typeface="游ゴシック"/>
                <a:cs typeface="Times New Roman"/>
              </a:rPr>
              <a:t>117</a:t>
            </a:r>
            <a:r>
              <a:rPr lang="ja-JP" sz="1200" dirty="0">
                <a:latin typeface="Times New Roman"/>
                <a:ea typeface="游ゴシック"/>
                <a:cs typeface="Times New Roman"/>
              </a:rPr>
              <a:t> of </a:t>
            </a:r>
            <a:r>
              <a:rPr lang="en-US" altLang="ja-JP" sz="1200" dirty="0">
                <a:latin typeface="Times New Roman"/>
                <a:ea typeface="+mn-lt"/>
                <a:cs typeface="Times New Roman"/>
              </a:rPr>
              <a:t>auxiliary</a:t>
            </a:r>
            <a:r>
              <a:rPr lang="ja-JP" sz="1200" dirty="0">
                <a:latin typeface="Times New Roman"/>
                <a:ea typeface="游ゴシック"/>
                <a:cs typeface="Times New Roman"/>
              </a:rPr>
              <a:t> tex</a:t>
            </a:r>
            <a:r>
              <a:rPr lang="en-US" altLang="ja-JP" sz="1200" dirty="0">
                <a:latin typeface="Times New Roman"/>
                <a:ea typeface="+mn-lt"/>
                <a:cs typeface="Times New Roman"/>
              </a:rPr>
              <a:t>t</a:t>
            </a:r>
            <a:endParaRPr lang="ja-JP" altLang="en-US" sz="1200" dirty="0">
              <a:ea typeface="游ゴシック"/>
              <a:cs typeface="Calibri"/>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600" dirty="0">
              <a:latin typeface="Times New Roman"/>
              <a:ea typeface="Meiryo UI" panose="020B0604030504040204" pitchFamily="50" charset="-128"/>
              <a:cs typeface="Times New Roman"/>
            </a:endParaRPr>
          </a:p>
          <a:p>
            <a:pPr>
              <a:spcBef>
                <a:spcPts val="0"/>
              </a:spcBef>
              <a:buNone/>
            </a:pPr>
            <a:r>
              <a:rPr lang="en-US" altLang="ja-JP" sz="1600">
                <a:latin typeface="Times New Roman"/>
                <a:ea typeface="+mn-lt"/>
                <a:cs typeface="+mn-lt"/>
              </a:rPr>
              <a:t>Article 517-17 &lt;Selection of chief for demolishing concrete works&gt;</a:t>
            </a:r>
            <a:r>
              <a:rPr lang="ja-JP" altLang="en-US" sz="1600" dirty="0">
                <a:latin typeface="Times New Roman"/>
                <a:ea typeface="+mn-lt"/>
                <a:cs typeface="+mn-lt"/>
              </a:rPr>
              <a:t> </a:t>
            </a:r>
            <a:endParaRPr lang="ja-JP">
              <a:latin typeface="Times New Roman"/>
              <a:cs typeface="Times New Roman"/>
            </a:endParaRPr>
          </a:p>
          <a:p>
            <a:pPr marL="0" indent="0">
              <a:lnSpc>
                <a:spcPct val="100000"/>
              </a:lnSpc>
              <a:spcBef>
                <a:spcPts val="0"/>
              </a:spcBef>
              <a:buNone/>
            </a:pPr>
            <a:r>
              <a:rPr lang="en-US" altLang="ja-JP" sz="1600">
                <a:latin typeface="Times New Roman"/>
                <a:ea typeface="+mn-lt"/>
                <a:cs typeface="+mn-lt"/>
              </a:rPr>
              <a:t>Business, due to operation in ordinance article 6-15-5 must select operation chief </a:t>
            </a:r>
            <a:r>
              <a:rPr lang="en-US" sz="1600">
                <a:latin typeface="Times New Roman"/>
                <a:ea typeface="+mn-lt"/>
                <a:cs typeface="+mn-lt"/>
              </a:rPr>
              <a:t>for</a:t>
            </a:r>
            <a:r>
              <a:rPr lang="en-US" altLang="ja-JP" sz="1600" dirty="0">
                <a:latin typeface="Times New Roman"/>
                <a:ea typeface="+mn-lt"/>
                <a:cs typeface="+mn-lt"/>
              </a:rPr>
              <a:t> </a:t>
            </a:r>
            <a:r>
              <a:rPr lang="en-US" altLang="ja-JP" sz="1600">
                <a:latin typeface="Times New Roman"/>
                <a:ea typeface="+mn-lt"/>
                <a:cs typeface="+mn-lt"/>
              </a:rPr>
              <a:t>demolishing concrete works from those who have completed the skill training for it.</a:t>
            </a:r>
            <a:r>
              <a:rPr lang="ja-JP" altLang="en-US" sz="1600" dirty="0">
                <a:latin typeface="Times New Roman"/>
                <a:ea typeface="+mn-lt"/>
                <a:cs typeface="+mn-lt"/>
              </a:rPr>
              <a:t> </a:t>
            </a:r>
            <a:endParaRPr lang="ja-JP">
              <a:latin typeface="Times New Roman"/>
              <a:ea typeface="+mn-lt"/>
              <a:cs typeface="+mn-lt"/>
            </a:endParaRPr>
          </a:p>
          <a:p>
            <a:pPr>
              <a:spcBef>
                <a:spcPts val="0"/>
              </a:spcBef>
              <a:buNone/>
            </a:pPr>
            <a:endParaRPr lang="en-US" altLang="ja-JP" sz="1600" dirty="0">
              <a:latin typeface="Times New Roman"/>
              <a:ea typeface="+mn-lt"/>
              <a:cs typeface="+mn-lt"/>
            </a:endParaRPr>
          </a:p>
          <a:p>
            <a:pPr>
              <a:spcBef>
                <a:spcPts val="0"/>
              </a:spcBef>
              <a:buNone/>
            </a:pPr>
            <a:r>
              <a:rPr lang="en-US" altLang="ja-JP" sz="1600">
                <a:latin typeface="Times New Roman"/>
                <a:ea typeface="+mn-lt"/>
                <a:cs typeface="+mn-lt"/>
              </a:rPr>
              <a:t>Article 517-18 &lt;Duties of operational chief for demolishing concrete works, etc&gt;</a:t>
            </a:r>
            <a:r>
              <a:rPr lang="ja-JP" altLang="en-US" sz="1600" dirty="0">
                <a:latin typeface="Times New Roman"/>
                <a:ea typeface="+mn-lt"/>
                <a:cs typeface="+mn-lt"/>
              </a:rPr>
              <a:t> </a:t>
            </a:r>
            <a:endParaRPr lang="ja-JP">
              <a:latin typeface="Times New Roman"/>
              <a:ea typeface="游ゴシック"/>
              <a:cs typeface="Times New Roman"/>
            </a:endParaRPr>
          </a:p>
          <a:p>
            <a:pPr>
              <a:spcBef>
                <a:spcPts val="0"/>
              </a:spcBef>
              <a:buNone/>
            </a:pPr>
            <a:r>
              <a:rPr lang="en-US" altLang="ja-JP" sz="1600">
                <a:latin typeface="Times New Roman"/>
                <a:ea typeface="+mn-lt"/>
                <a:cs typeface="+mn-lt"/>
              </a:rPr>
              <a:t>Businesses must make operational chief for demolishing concrete works do the following items.</a:t>
            </a:r>
            <a:r>
              <a:rPr lang="ja-JP" altLang="en-US" sz="1600" dirty="0">
                <a:latin typeface="Times New Roman"/>
                <a:ea typeface="+mn-lt"/>
                <a:cs typeface="+mn-lt"/>
              </a:rPr>
              <a:t> </a:t>
            </a:r>
            <a:endParaRPr lang="ja-JP">
              <a:latin typeface="Times New Roman"/>
              <a:cs typeface="Times New Roman"/>
            </a:endParaRPr>
          </a:p>
          <a:p>
            <a:pPr>
              <a:spcBef>
                <a:spcPts val="0"/>
              </a:spcBef>
              <a:buNone/>
            </a:pPr>
            <a:r>
              <a:rPr lang="en-US" sz="1600">
                <a:latin typeface="Times New Roman"/>
                <a:ea typeface="+mn-lt"/>
                <a:cs typeface="+mn-lt"/>
              </a:rPr>
              <a:t>1 </a:t>
            </a:r>
            <a:r>
              <a:rPr lang="en-US" altLang="ja-JP" sz="1600">
                <a:latin typeface="Times New Roman"/>
                <a:ea typeface="+mn-lt"/>
                <a:cs typeface="+mn-lt"/>
              </a:rPr>
              <a:t>To decide the methods and the position of workers, and command them to operate.</a:t>
            </a:r>
            <a:r>
              <a:rPr lang="ja-JP" altLang="en-US" sz="1600" dirty="0">
                <a:latin typeface="Times New Roman"/>
                <a:ea typeface="+mn-lt"/>
                <a:cs typeface="+mn-lt"/>
              </a:rPr>
              <a:t> </a:t>
            </a:r>
            <a:endParaRPr lang="ja-JP">
              <a:latin typeface="Times New Roman"/>
              <a:cs typeface="Times New Roman"/>
            </a:endParaRPr>
          </a:p>
          <a:p>
            <a:pPr>
              <a:spcBef>
                <a:spcPts val="0"/>
              </a:spcBef>
              <a:buNone/>
            </a:pPr>
            <a:r>
              <a:rPr lang="en-US" sz="1600">
                <a:latin typeface="Times New Roman"/>
                <a:ea typeface="+mn-lt"/>
                <a:cs typeface="+mn-lt"/>
              </a:rPr>
              <a:t>2 </a:t>
            </a:r>
            <a:r>
              <a:rPr lang="en-US" altLang="ja-JP" sz="1600">
                <a:latin typeface="Times New Roman"/>
                <a:ea typeface="+mn-lt"/>
                <a:cs typeface="+mn-lt"/>
              </a:rPr>
              <a:t>To inspect the function of equipment, tools, safety belts, etc and remove defective products.</a:t>
            </a:r>
            <a:r>
              <a:rPr lang="ja-JP" altLang="en-US" sz="1600" dirty="0">
                <a:latin typeface="Times New Roman"/>
                <a:ea typeface="+mn-lt"/>
                <a:cs typeface="+mn-lt"/>
              </a:rPr>
              <a:t> </a:t>
            </a:r>
            <a:endParaRPr lang="ja-JP">
              <a:latin typeface="Times New Roman"/>
              <a:cs typeface="Times New Roman"/>
            </a:endParaRPr>
          </a:p>
          <a:p>
            <a:pPr marL="0" indent="0">
              <a:lnSpc>
                <a:spcPct val="100000"/>
              </a:lnSpc>
              <a:spcBef>
                <a:spcPts val="0"/>
              </a:spcBef>
              <a:buNone/>
            </a:pPr>
            <a:r>
              <a:rPr lang="en-US" sz="1600">
                <a:latin typeface="Times New Roman"/>
                <a:ea typeface="+mn-lt"/>
                <a:cs typeface="+mn-lt"/>
              </a:rPr>
              <a:t>3 </a:t>
            </a:r>
            <a:r>
              <a:rPr lang="en-US" altLang="ja-JP" sz="1600">
                <a:latin typeface="Times New Roman"/>
                <a:ea typeface="+mn-lt"/>
                <a:cs typeface="+mn-lt"/>
              </a:rPr>
              <a:t>To monitor the usage of safety belts and protective caps.</a:t>
            </a:r>
            <a:r>
              <a:rPr lang="ja-JP" altLang="en-US" sz="1600" dirty="0">
                <a:latin typeface="Times New Roman"/>
                <a:ea typeface="+mn-lt"/>
                <a:cs typeface="+mn-lt"/>
              </a:rPr>
              <a:t> </a:t>
            </a:r>
            <a:endParaRPr lang="ja-JP">
              <a:latin typeface="Times New Roman"/>
              <a:cs typeface="Times New Roman"/>
            </a:endParaRPr>
          </a:p>
          <a:p>
            <a:pPr marL="0" indent="0">
              <a:lnSpc>
                <a:spcPct val="100000"/>
              </a:lnSpc>
              <a:spcBef>
                <a:spcPts val="0"/>
              </a:spcBef>
              <a:buNone/>
            </a:pPr>
            <a:endParaRPr lang="ja-JP" altLang="en-US" sz="1600" dirty="0">
              <a:latin typeface="Times New Roman"/>
              <a:ea typeface="Meiryo UI" panose="020B0604030504040204" pitchFamily="50" charset="-128"/>
              <a:cs typeface="Times New Roman"/>
            </a:endParaRPr>
          </a:p>
          <a:p>
            <a:pPr marL="0" indent="0">
              <a:lnSpc>
                <a:spcPct val="100000"/>
              </a:lnSpc>
              <a:spcBef>
                <a:spcPts val="0"/>
              </a:spcBef>
              <a:buNone/>
            </a:pPr>
            <a:endParaRPr lang="en-US" altLang="ja-JP" sz="1600" dirty="0">
              <a:latin typeface="Times New Roman"/>
              <a:ea typeface="Meiryo UI" panose="020B0604030504040204" pitchFamily="50" charset="-128"/>
              <a:cs typeface="Times New Roman"/>
            </a:endParaRPr>
          </a:p>
          <a:p>
            <a:pPr>
              <a:spcBef>
                <a:spcPts val="0"/>
              </a:spcBef>
              <a:buNone/>
            </a:pPr>
            <a:r>
              <a:rPr lang="en-US" altLang="ja-JP" sz="1600">
                <a:latin typeface="Times New Roman"/>
                <a:ea typeface="+mn-lt"/>
                <a:cs typeface="+mn-lt"/>
              </a:rPr>
              <a:t>Article 517-19 &lt;Wearing protective caps&gt;</a:t>
            </a:r>
            <a:r>
              <a:rPr lang="ja-JP" altLang="en-US" sz="1600" dirty="0">
                <a:latin typeface="Times New Roman"/>
                <a:ea typeface="+mn-lt"/>
                <a:cs typeface="+mn-lt"/>
              </a:rPr>
              <a:t> </a:t>
            </a:r>
            <a:endParaRPr lang="ja-JP">
              <a:latin typeface="Times New Roman"/>
              <a:cs typeface="Times New Roman"/>
            </a:endParaRPr>
          </a:p>
          <a:p>
            <a:pPr>
              <a:spcBef>
                <a:spcPts val="0"/>
              </a:spcBef>
              <a:buNone/>
            </a:pPr>
            <a:r>
              <a:rPr lang="en-US" altLang="ja-JP" sz="1600">
                <a:latin typeface="Times New Roman"/>
                <a:ea typeface="+mn-lt"/>
                <a:cs typeface="+mn-lt"/>
              </a:rPr>
              <a:t>Businesses, due to operation in ordinance article 6-15-5, must make workers engaged in this</a:t>
            </a:r>
            <a:endParaRPr lang="ja-JP">
              <a:latin typeface="Times New Roman"/>
              <a:ea typeface="游ゴシック" panose="020B0400000000000000" pitchFamily="34" charset="-128"/>
              <a:cs typeface="Times New Roman"/>
            </a:endParaRPr>
          </a:p>
          <a:p>
            <a:pPr>
              <a:spcBef>
                <a:spcPts val="0"/>
              </a:spcBef>
              <a:buNone/>
            </a:pPr>
            <a:r>
              <a:rPr lang="en-US" altLang="ja-JP" sz="1600">
                <a:latin typeface="Times New Roman"/>
                <a:ea typeface="+mn-lt"/>
                <a:cs typeface="+mn-lt"/>
              </a:rPr>
              <a:t>operation wear a protective cap to prevent them from danger of flying and falling objects</a:t>
            </a:r>
            <a:r>
              <a:rPr lang="en-US" sz="1600" dirty="0">
                <a:latin typeface="Times New Roman"/>
                <a:ea typeface="+mn-lt"/>
                <a:cs typeface="+mn-lt"/>
              </a:rPr>
              <a:t>.</a:t>
            </a:r>
            <a:r>
              <a:rPr lang="ja-JP" altLang="en-US" sz="1600" dirty="0">
                <a:latin typeface="Times New Roman"/>
                <a:ea typeface="+mn-lt"/>
                <a:cs typeface="+mn-lt"/>
              </a:rPr>
              <a:t> </a:t>
            </a:r>
            <a:endParaRPr lang="ja-JP">
              <a:latin typeface="Times New Roman"/>
              <a:ea typeface="游ゴシック"/>
              <a:cs typeface="Times New Roman"/>
            </a:endParaRPr>
          </a:p>
          <a:p>
            <a:pPr marL="0" indent="0">
              <a:lnSpc>
                <a:spcPct val="100000"/>
              </a:lnSpc>
              <a:spcBef>
                <a:spcPts val="0"/>
              </a:spcBef>
              <a:buNone/>
            </a:pPr>
            <a:r>
              <a:rPr lang="en-US" sz="1600">
                <a:latin typeface="Times New Roman"/>
                <a:ea typeface="+mn-lt"/>
                <a:cs typeface="+mn-lt"/>
              </a:rPr>
              <a:t>2 </a:t>
            </a:r>
            <a:r>
              <a:rPr lang="en-US" altLang="ja-JP" sz="1600">
                <a:latin typeface="Times New Roman"/>
                <a:ea typeface="+mn-lt"/>
                <a:cs typeface="+mn-lt"/>
              </a:rPr>
              <a:t>Workers engaged operation in the preceding paragraph must wear a protective cap in the same paragraph.</a:t>
            </a:r>
            <a:r>
              <a:rPr lang="ja-JP" altLang="en-US" sz="1600" dirty="0">
                <a:latin typeface="Times New Roman"/>
                <a:ea typeface="+mn-lt"/>
                <a:cs typeface="+mn-lt"/>
              </a:rPr>
              <a:t> </a:t>
            </a:r>
            <a:endParaRPr lang="ja-JP">
              <a:latin typeface="Times New Roman"/>
              <a:cs typeface="Times New Roman"/>
            </a:endParaRPr>
          </a:p>
        </p:txBody>
      </p:sp>
    </p:spTree>
    <p:extLst>
      <p:ext uri="{BB962C8B-B14F-4D97-AF65-F5344CB8AC3E}">
        <p14:creationId xmlns:p14="http://schemas.microsoft.com/office/powerpoint/2010/main" val="6183469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fontScale="90000"/>
          </a:bodyPr>
          <a:lstStyle/>
          <a:p>
            <a:r>
              <a:rPr lang="en-US" sz="2400">
                <a:latin typeface="Times"/>
                <a:ea typeface="+mj-lt"/>
                <a:cs typeface="Times"/>
              </a:rPr>
              <a:t>Industrial Safety and Health Law Regulations</a:t>
            </a:r>
            <a:r>
              <a:rPr lang="zh-TW" sz="2400">
                <a:latin typeface="Times"/>
                <a:ea typeface="Meiryo UI"/>
                <a:cs typeface="Times"/>
              </a:rPr>
              <a:t>（</a:t>
            </a:r>
            <a:r>
              <a:rPr lang="en-US" sz="2400">
                <a:latin typeface="Times"/>
                <a:ea typeface="+mj-lt"/>
                <a:cs typeface="Times"/>
              </a:rPr>
              <a:t>selection</a:t>
            </a:r>
            <a:r>
              <a:rPr lang="zh-TW" sz="2400">
                <a:latin typeface="Times"/>
                <a:ea typeface="Meiryo UI"/>
                <a:cs typeface="Times"/>
              </a:rPr>
              <a:t>）（１</a:t>
            </a:r>
            <a:r>
              <a:rPr lang="zh-TW" altLang="en-US" sz="2400">
                <a:latin typeface="Times"/>
                <a:ea typeface="Meiryo UI"/>
                <a:cs typeface="Times"/>
              </a:rPr>
              <a:t>０</a:t>
            </a:r>
            <a:r>
              <a:rPr lang="zh-TW" sz="2400">
                <a:latin typeface="Times"/>
                <a:ea typeface="Meiryo UI"/>
                <a:cs typeface="Times"/>
              </a:rPr>
              <a:t>）</a:t>
            </a:r>
            <a:endParaRPr lang="zh-TW" altLang="en-US" sz="2400">
              <a:latin typeface="Times"/>
              <a:ea typeface="Meiryo UI"/>
              <a:cs typeface="Times"/>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游ゴシック"/>
                <a:cs typeface="Times New Roman"/>
              </a:rPr>
              <a:t>73</a:t>
            </a:r>
            <a:r>
              <a:rPr lang="en-US" altLang="ja-JP" sz="1200" dirty="0">
                <a:latin typeface="Times New Roman"/>
                <a:ea typeface="+mn-lt"/>
                <a:cs typeface="Times New Roman"/>
              </a:rPr>
              <a:t> </a:t>
            </a:r>
            <a:r>
              <a:rPr lang="ja-JP" sz="1200" dirty="0">
                <a:latin typeface="Times New Roman"/>
                <a:ea typeface="游ゴシック"/>
                <a:cs typeface="Times New Roman"/>
              </a:rPr>
              <a:t>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altLang="ja-JP" sz="1200" dirty="0">
                <a:latin typeface="Times New Roman"/>
                <a:ea typeface="+mn-lt"/>
                <a:cs typeface="Times New Roman"/>
              </a:rPr>
              <a:t>/</a:t>
            </a:r>
            <a:r>
              <a:rPr lang="ja-JP" sz="1200" dirty="0">
                <a:latin typeface="Times New Roman"/>
                <a:ea typeface="游ゴシック"/>
                <a:cs typeface="Times New Roman"/>
              </a:rPr>
              <a:t> Page </a:t>
            </a:r>
            <a:r>
              <a:rPr lang="en-US" altLang="ja-JP" sz="1200" dirty="0" smtClean="0">
                <a:latin typeface="Times New Roman"/>
                <a:ea typeface="游ゴシック"/>
                <a:cs typeface="Times New Roman"/>
              </a:rPr>
              <a:t>118</a:t>
            </a:r>
            <a:r>
              <a:rPr lang="ja-JP" sz="1200" dirty="0" smtClean="0">
                <a:latin typeface="Times New Roman"/>
                <a:ea typeface="游ゴシック"/>
                <a:cs typeface="Times New Roman"/>
              </a:rPr>
              <a:t> </a:t>
            </a:r>
            <a:r>
              <a:rPr lang="ja-JP" sz="1200" dirty="0">
                <a:latin typeface="Times New Roman"/>
                <a:ea typeface="游ゴシック"/>
                <a:cs typeface="Times New Roman"/>
              </a:rPr>
              <a:t>of </a:t>
            </a:r>
            <a:r>
              <a:rPr lang="en-US" altLang="ja-JP" sz="1200" dirty="0">
                <a:latin typeface="Times New Roman"/>
                <a:ea typeface="+mn-lt"/>
                <a:cs typeface="Times New Roman"/>
              </a:rPr>
              <a:t>auxiliary</a:t>
            </a:r>
            <a:r>
              <a:rPr lang="ja-JP" sz="1200" dirty="0">
                <a:latin typeface="Times New Roman"/>
                <a:ea typeface="游ゴシック"/>
                <a:cs typeface="Times New Roman"/>
              </a:rPr>
              <a:t> tex</a:t>
            </a:r>
            <a:r>
              <a:rPr lang="en-US" altLang="ja-JP" sz="1200" dirty="0">
                <a:latin typeface="Times New Roman"/>
                <a:ea typeface="游ゴシック"/>
                <a:cs typeface="Times New Roman"/>
              </a:rPr>
              <a:t>t</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1600" dirty="0">
                <a:latin typeface="Times New Roman"/>
                <a:ea typeface="+mn-lt"/>
                <a:cs typeface="+mn-lt"/>
              </a:rPr>
              <a:t>Part 4 Special Regulations</a:t>
            </a:r>
            <a:r>
              <a:rPr lang="ja-JP" altLang="en-US" sz="1600" dirty="0">
                <a:latin typeface="Times New Roman"/>
                <a:ea typeface="+mn-lt"/>
                <a:cs typeface="+mn-lt"/>
              </a:rPr>
              <a:t> </a:t>
            </a:r>
            <a:endParaRPr lang="en-US" altLang="ja-JP" dirty="0">
              <a:latin typeface="Times New Roman"/>
              <a:ea typeface="游ゴシック"/>
              <a:cs typeface="Times New Roman"/>
            </a:endParaRPr>
          </a:p>
          <a:p>
            <a:pPr marL="0" indent="0">
              <a:lnSpc>
                <a:spcPct val="100000"/>
              </a:lnSpc>
              <a:spcBef>
                <a:spcPts val="0"/>
              </a:spcBef>
              <a:buNone/>
            </a:pPr>
            <a:r>
              <a:rPr lang="en-US" altLang="ja-JP" sz="1600" dirty="0">
                <a:latin typeface="Times New Roman"/>
                <a:ea typeface="+mn-lt"/>
                <a:cs typeface="+mn-lt"/>
              </a:rPr>
              <a:t>Chapter </a:t>
            </a:r>
            <a:r>
              <a:rPr lang="en-US" sz="1600" dirty="0">
                <a:latin typeface="Times New Roman"/>
                <a:ea typeface="+mn-lt"/>
                <a:cs typeface="+mn-lt"/>
              </a:rPr>
              <a:t>2</a:t>
            </a:r>
            <a:r>
              <a:rPr lang="en-US" altLang="ja-JP" sz="1600" dirty="0">
                <a:latin typeface="Times New Roman"/>
                <a:ea typeface="+mn-lt"/>
                <a:cs typeface="+mn-lt"/>
              </a:rPr>
              <a:t> Special regulations regarding machine lenders, etc. </a:t>
            </a:r>
            <a:r>
              <a:rPr lang="ja-JP" altLang="en-US" sz="1600" dirty="0">
                <a:latin typeface="Times New Roman"/>
                <a:ea typeface="+mn-lt"/>
                <a:cs typeface="+mn-lt"/>
              </a:rPr>
              <a:t> </a:t>
            </a:r>
            <a:endParaRPr lang="ja-JP" dirty="0">
              <a:latin typeface="Times New Roman"/>
              <a:cs typeface="Times New Roman"/>
            </a:endParaRPr>
          </a:p>
          <a:p>
            <a:pPr marL="0" indent="0">
              <a:lnSpc>
                <a:spcPct val="100000"/>
              </a:lnSpc>
              <a:spcBef>
                <a:spcPts val="0"/>
              </a:spcBef>
              <a:buNone/>
            </a:pPr>
            <a:r>
              <a:rPr lang="en-US" altLang="ja-JP" sz="1600" dirty="0">
                <a:latin typeface="Times New Roman"/>
                <a:ea typeface="+mn-lt"/>
                <a:cs typeface="+mn-lt"/>
              </a:rPr>
              <a:t>Article 666</a:t>
            </a:r>
            <a:r>
              <a:rPr lang="ja-JP" sz="1600" dirty="0">
                <a:latin typeface="Times New Roman"/>
                <a:ea typeface="+mn-lt"/>
                <a:cs typeface="+mn-lt"/>
              </a:rPr>
              <a:t>＜</a:t>
            </a:r>
            <a:r>
              <a:rPr lang="en-US" altLang="ja-JP" sz="1600" dirty="0">
                <a:latin typeface="Times New Roman"/>
                <a:ea typeface="+mn-lt"/>
                <a:cs typeface="+mn-lt"/>
              </a:rPr>
              <a:t> The measure to be taken by machine lenders.</a:t>
            </a:r>
            <a:r>
              <a:rPr lang="ja-JP" sz="1600" dirty="0">
                <a:latin typeface="Times New Roman"/>
                <a:ea typeface="+mn-lt"/>
                <a:cs typeface="+mn-lt"/>
              </a:rPr>
              <a:t>＞</a:t>
            </a:r>
            <a:endParaRPr lang="ja-JP" dirty="0">
              <a:latin typeface="Times New Roman"/>
              <a:ea typeface="Meiryo UI"/>
              <a:cs typeface="Times New Roman"/>
            </a:endParaRPr>
          </a:p>
          <a:p>
            <a:pPr marL="0" indent="0">
              <a:lnSpc>
                <a:spcPct val="100000"/>
              </a:lnSpc>
              <a:spcBef>
                <a:spcPts val="0"/>
              </a:spcBef>
              <a:buNone/>
            </a:pPr>
            <a:r>
              <a:rPr lang="en-US" altLang="ja-JP" sz="1600" dirty="0">
                <a:latin typeface="Times New Roman"/>
                <a:ea typeface="+mn-lt"/>
                <a:cs typeface="+mn-lt"/>
              </a:rPr>
              <a:t>Person regulated by the preceding article (hereinafter referred to as “machine lessors etc.”) take the following measures when they lease machines, etc.</a:t>
            </a:r>
            <a:endParaRPr lang="ja-JP" dirty="0">
              <a:latin typeface="Times New Roman"/>
              <a:cs typeface="Times New Roman"/>
            </a:endParaRPr>
          </a:p>
          <a:p>
            <a:pPr marL="539750" indent="-539750">
              <a:lnSpc>
                <a:spcPct val="100000"/>
              </a:lnSpc>
              <a:spcBef>
                <a:spcPts val="0"/>
              </a:spcBef>
              <a:buNone/>
            </a:pPr>
            <a:r>
              <a:rPr lang="ja-JP" altLang="en-US" sz="1600" dirty="0">
                <a:latin typeface="Times New Roman"/>
                <a:ea typeface="Meiryo UI"/>
                <a:cs typeface="Times New Roman"/>
              </a:rPr>
              <a:t>　　</a:t>
            </a:r>
            <a:r>
              <a:rPr lang="en-US" altLang="ja-JP" sz="1600" dirty="0">
                <a:latin typeface="Times New Roman"/>
                <a:ea typeface="Meiryo UI"/>
                <a:cs typeface="Times New Roman"/>
              </a:rPr>
              <a:t>1</a:t>
            </a:r>
            <a:r>
              <a:rPr lang="ja-JP" altLang="en-US" sz="1600" dirty="0">
                <a:latin typeface="Times New Roman"/>
                <a:ea typeface="Meiryo UI"/>
                <a:cs typeface="Times New Roman"/>
              </a:rPr>
              <a:t>　</a:t>
            </a:r>
            <a:r>
              <a:rPr lang="en-US" altLang="ja-JP" sz="1600" dirty="0">
                <a:latin typeface="Times New Roman"/>
                <a:ea typeface="+mn-lt"/>
                <a:cs typeface="+mn-lt"/>
              </a:rPr>
              <a:t>To check </a:t>
            </a:r>
            <a:r>
              <a:rPr lang="en-US" sz="1600" dirty="0">
                <a:latin typeface="Times New Roman"/>
                <a:ea typeface="+mn-lt"/>
                <a:cs typeface="+mn-lt"/>
              </a:rPr>
              <a:t>※1</a:t>
            </a:r>
            <a:r>
              <a:rPr lang="en-US" altLang="ja-JP" sz="1600" dirty="0">
                <a:latin typeface="Times New Roman"/>
                <a:ea typeface="+mn-lt"/>
                <a:cs typeface="+mn-lt"/>
              </a:rPr>
              <a:t> in advance machines, etc., and repair or measure other necessary maintenance when having found any abnormalities. </a:t>
            </a:r>
          </a:p>
          <a:p>
            <a:pPr marL="0" indent="0">
              <a:lnSpc>
                <a:spcPct val="100000"/>
              </a:lnSpc>
              <a:spcBef>
                <a:spcPts val="0"/>
              </a:spcBef>
              <a:buNone/>
            </a:pPr>
            <a:r>
              <a:rPr lang="ja-JP" altLang="en-US" sz="1600" dirty="0">
                <a:latin typeface="Times New Roman"/>
                <a:ea typeface="Meiryo UI"/>
                <a:cs typeface="Times New Roman"/>
              </a:rPr>
              <a:t>　　</a:t>
            </a:r>
            <a:r>
              <a:rPr lang="en-US" altLang="ja-JP" sz="1600" dirty="0">
                <a:latin typeface="Times New Roman"/>
                <a:ea typeface="Meiryo UI"/>
                <a:cs typeface="Times New Roman"/>
              </a:rPr>
              <a:t>2</a:t>
            </a:r>
            <a:r>
              <a:rPr lang="ja-JP" altLang="en-US" sz="1600" dirty="0">
                <a:latin typeface="Times New Roman"/>
                <a:ea typeface="Meiryo UI"/>
                <a:cs typeface="Times New Roman"/>
              </a:rPr>
              <a:t>　</a:t>
            </a:r>
            <a:r>
              <a:rPr lang="en-US" altLang="ja-JP" sz="1600" dirty="0">
                <a:latin typeface="Times New Roman"/>
                <a:ea typeface="+mn-lt"/>
                <a:cs typeface="+mn-lt"/>
              </a:rPr>
              <a:t>For businesses granting machines, </a:t>
            </a:r>
            <a:r>
              <a:rPr lang="en-US" altLang="ja-JP" sz="1600" dirty="0" err="1">
                <a:latin typeface="Times New Roman"/>
                <a:ea typeface="+mn-lt"/>
                <a:cs typeface="+mn-lt"/>
              </a:rPr>
              <a:t>etc</a:t>
            </a:r>
            <a:r>
              <a:rPr lang="en-US" altLang="ja-JP" sz="1600" dirty="0">
                <a:latin typeface="Times New Roman"/>
                <a:ea typeface="+mn-lt"/>
                <a:cs typeface="+mn-lt"/>
              </a:rPr>
              <a:t> you need to issue the document indicating the following items.</a:t>
            </a:r>
          </a:p>
          <a:p>
            <a:pPr marL="0" indent="0">
              <a:lnSpc>
                <a:spcPct val="100000"/>
              </a:lnSpc>
              <a:spcBef>
                <a:spcPts val="0"/>
              </a:spcBef>
              <a:buNone/>
            </a:pPr>
            <a:r>
              <a:rPr lang="ja-JP" altLang="en-US" sz="1600" dirty="0">
                <a:latin typeface="Times New Roman"/>
                <a:ea typeface="Meiryo UI"/>
                <a:cs typeface="Times New Roman"/>
              </a:rPr>
              <a:t>　　　</a:t>
            </a:r>
            <a:r>
              <a:rPr lang="en-US" altLang="ja-JP" sz="1600" dirty="0">
                <a:latin typeface="Times New Roman"/>
                <a:ea typeface="+mn-lt"/>
                <a:cs typeface="+mn-lt"/>
              </a:rPr>
              <a:t> a.</a:t>
            </a:r>
            <a:r>
              <a:rPr lang="ja-JP" sz="1600" dirty="0">
                <a:latin typeface="Times New Roman"/>
                <a:ea typeface="+mn-lt"/>
                <a:cs typeface="+mn-lt"/>
              </a:rPr>
              <a:t>　</a:t>
            </a:r>
            <a:r>
              <a:rPr lang="en-US" altLang="ja-JP" sz="1600" dirty="0">
                <a:latin typeface="Times New Roman"/>
                <a:ea typeface="+mn-lt"/>
                <a:cs typeface="+mn-lt"/>
              </a:rPr>
              <a:t> The capabilities of machines, etc. </a:t>
            </a:r>
            <a:r>
              <a:rPr lang="en-US" sz="1600" dirty="0">
                <a:latin typeface="Times New Roman"/>
                <a:ea typeface="+mn-lt"/>
                <a:cs typeface="+mn-lt"/>
              </a:rPr>
              <a:t>※2</a:t>
            </a:r>
          </a:p>
          <a:p>
            <a:pPr marL="0" indent="0">
              <a:lnSpc>
                <a:spcPct val="100000"/>
              </a:lnSpc>
              <a:spcBef>
                <a:spcPts val="0"/>
              </a:spcBef>
              <a:buNone/>
            </a:pPr>
            <a:r>
              <a:rPr lang="ja-JP" altLang="en-US" sz="1600" dirty="0">
                <a:latin typeface="Times New Roman"/>
                <a:ea typeface="Meiryo UI"/>
                <a:cs typeface="Times New Roman"/>
              </a:rPr>
              <a:t>　　　</a:t>
            </a:r>
            <a:r>
              <a:rPr lang="ja-JP" altLang="en-US" sz="1600" dirty="0">
                <a:latin typeface="Times New Roman"/>
                <a:ea typeface="Meiryo UI"/>
                <a:cs typeface="+mn-lt"/>
              </a:rPr>
              <a:t> </a:t>
            </a:r>
            <a:r>
              <a:rPr lang="en-US" altLang="ja-JP" sz="1600" dirty="0">
                <a:latin typeface="Times New Roman"/>
                <a:ea typeface="+mn-lt"/>
                <a:cs typeface="+mn-lt"/>
              </a:rPr>
              <a:t>b.</a:t>
            </a:r>
            <a:r>
              <a:rPr lang="ja-JP" sz="1600" dirty="0">
                <a:latin typeface="Times New Roman"/>
                <a:ea typeface="+mn-lt"/>
                <a:cs typeface="+mn-lt"/>
              </a:rPr>
              <a:t>　</a:t>
            </a:r>
            <a:r>
              <a:rPr lang="en-US" altLang="ja-JP" sz="1600" dirty="0">
                <a:latin typeface="Times New Roman"/>
                <a:ea typeface="+mn-lt"/>
                <a:cs typeface="+mn-lt"/>
              </a:rPr>
              <a:t> Items for characteristic of machines, </a:t>
            </a:r>
            <a:r>
              <a:rPr lang="en-US" altLang="ja-JP" sz="1600" dirty="0" err="1">
                <a:latin typeface="Times New Roman"/>
                <a:ea typeface="+mn-lt"/>
                <a:cs typeface="+mn-lt"/>
              </a:rPr>
              <a:t>etc</a:t>
            </a:r>
            <a:r>
              <a:rPr lang="en-US" altLang="ja-JP" sz="1600" dirty="0">
                <a:latin typeface="Times New Roman"/>
                <a:ea typeface="+mn-lt"/>
                <a:cs typeface="+mn-lt"/>
              </a:rPr>
              <a:t> and precaution for usage of other. </a:t>
            </a:r>
            <a:r>
              <a:rPr lang="en-US" sz="1600" dirty="0">
                <a:latin typeface="Times New Roman"/>
                <a:ea typeface="+mn-lt"/>
                <a:cs typeface="+mn-lt"/>
              </a:rPr>
              <a:t>※3</a:t>
            </a:r>
            <a:r>
              <a:rPr lang="ja-JP" altLang="en-US" sz="1600" dirty="0">
                <a:latin typeface="Times New Roman"/>
                <a:ea typeface="+mn-lt"/>
                <a:cs typeface="+mn-lt"/>
              </a:rPr>
              <a:t> </a:t>
            </a:r>
          </a:p>
          <a:p>
            <a:pPr marL="0" indent="0">
              <a:lnSpc>
                <a:spcPct val="100000"/>
              </a:lnSpc>
              <a:spcBef>
                <a:spcPts val="0"/>
              </a:spcBef>
              <a:buNone/>
            </a:pPr>
            <a:r>
              <a:rPr lang="en-US" sz="1600" spc="-30" dirty="0">
                <a:latin typeface="Times New Roman"/>
                <a:ea typeface="+mn-lt"/>
                <a:cs typeface="+mn-lt"/>
              </a:rPr>
              <a:t>2</a:t>
            </a:r>
            <a:r>
              <a:rPr lang="ja-JP" sz="1600" spc="-30" dirty="0">
                <a:latin typeface="Times New Roman"/>
                <a:ea typeface="+mn-lt"/>
                <a:cs typeface="+mn-lt"/>
              </a:rPr>
              <a:t>　</a:t>
            </a:r>
            <a:r>
              <a:rPr lang="en-US" altLang="ja-JP" sz="1600" spc="-30" dirty="0">
                <a:latin typeface="Times New Roman"/>
                <a:ea typeface="+mn-lt"/>
                <a:cs typeface="+mn-lt"/>
              </a:rPr>
              <a:t> The regulations of the preceding paragraph for lending machines do not apply to the case that the selection of machines at the time of purchasing and their maintenance work by businesses instead of owner after the lease machines (including the small-scale enterprise facilities leasing business conducted by prefectural facilities leasing agency prescribed by paragraph </a:t>
            </a:r>
            <a:r>
              <a:rPr lang="en-US" sz="1600" spc="-30" dirty="0">
                <a:latin typeface="Times New Roman"/>
                <a:ea typeface="+mn-lt"/>
                <a:cs typeface="+mn-lt"/>
              </a:rPr>
              <a:t>6</a:t>
            </a:r>
            <a:r>
              <a:rPr lang="en-US" altLang="ja-JP" sz="1600" spc="-30" dirty="0">
                <a:latin typeface="Times New Roman"/>
                <a:ea typeface="+mn-lt"/>
                <a:cs typeface="+mn-lt"/>
              </a:rPr>
              <a:t> of article 2 of the Act of Financial Aid on Facility Introduction for Small Scale Enterprises (No.115 of 1956))※</a:t>
            </a:r>
            <a:r>
              <a:rPr lang="en-US" sz="1600" spc="-30" dirty="0">
                <a:latin typeface="Times New Roman"/>
                <a:ea typeface="+mn-lt"/>
                <a:cs typeface="+mn-lt"/>
              </a:rPr>
              <a:t>4</a:t>
            </a:r>
            <a:r>
              <a:rPr lang="en-US" altLang="ja-JP" sz="1600" spc="-30" dirty="0">
                <a:latin typeface="Times New Roman"/>
                <a:ea typeface="+mn-lt"/>
                <a:cs typeface="+mn-lt"/>
              </a:rPr>
              <a:t> </a:t>
            </a:r>
            <a:r>
              <a:rPr lang="ja-JP" sz="1600" spc="-30" dirty="0">
                <a:latin typeface="Times New Roman"/>
                <a:ea typeface="+mn-lt"/>
                <a:cs typeface="+mn-lt"/>
              </a:rPr>
              <a:t> </a:t>
            </a:r>
            <a:endParaRPr lang="ja-JP" dirty="0">
              <a:latin typeface="Times New Roman"/>
              <a:cs typeface="Times New Roman"/>
            </a:endParaRPr>
          </a:p>
          <a:p>
            <a:pPr marL="893445" indent="-353695">
              <a:lnSpc>
                <a:spcPct val="100000"/>
              </a:lnSpc>
              <a:spcBef>
                <a:spcPts val="0"/>
              </a:spcBef>
              <a:buNone/>
            </a:pPr>
            <a:r>
              <a:rPr lang="en-US" altLang="ja-JP" sz="1200" dirty="0">
                <a:solidFill>
                  <a:schemeClr val="accent1"/>
                </a:solidFill>
                <a:latin typeface="Times New Roman"/>
                <a:ea typeface="+mn-lt"/>
                <a:cs typeface="+mn-lt"/>
              </a:rPr>
              <a:t>Note </a:t>
            </a:r>
            <a:r>
              <a:rPr lang="en-US" sz="1200" dirty="0">
                <a:solidFill>
                  <a:schemeClr val="accent1"/>
                </a:solidFill>
                <a:latin typeface="Times New Roman"/>
                <a:ea typeface="+mn-lt"/>
                <a:cs typeface="+mn-lt"/>
              </a:rPr>
              <a:t>1</a:t>
            </a:r>
            <a:r>
              <a:rPr lang="en-US" altLang="ja-JP" sz="1200" dirty="0">
                <a:solidFill>
                  <a:schemeClr val="accent1"/>
                </a:solidFill>
                <a:latin typeface="Times New Roman"/>
                <a:ea typeface="+mn-lt"/>
                <a:cs typeface="+mn-lt"/>
              </a:rPr>
              <a:t>)  “In advance" does not necessarily mean to inspect the entire lending at each time, but it is possibly allowed to inspect limitedly to the necessary parts depending on the usage situation. </a:t>
            </a:r>
            <a:endParaRPr lang="ja-JP" dirty="0">
              <a:solidFill>
                <a:schemeClr val="accent1"/>
              </a:solidFill>
              <a:latin typeface="Times New Roman"/>
              <a:ea typeface="游ゴシック"/>
              <a:cs typeface="Calibri"/>
            </a:endParaRPr>
          </a:p>
          <a:p>
            <a:pPr marL="893445" indent="-353695">
              <a:lnSpc>
                <a:spcPct val="100000"/>
              </a:lnSpc>
              <a:spcBef>
                <a:spcPts val="0"/>
              </a:spcBef>
              <a:buNone/>
            </a:pPr>
            <a:r>
              <a:rPr lang="en-US" altLang="ja-JP" sz="1200" dirty="0">
                <a:solidFill>
                  <a:schemeClr val="accent1"/>
                </a:solidFill>
                <a:latin typeface="Times New Roman"/>
                <a:ea typeface="+mn-lt"/>
                <a:cs typeface="+mn-lt"/>
              </a:rPr>
              <a:t>Note </a:t>
            </a:r>
            <a:r>
              <a:rPr lang="en-US" sz="1200" dirty="0">
                <a:solidFill>
                  <a:schemeClr val="accent1"/>
                </a:solidFill>
                <a:latin typeface="Times New Roman"/>
                <a:ea typeface="+mn-lt"/>
                <a:cs typeface="+mn-lt"/>
              </a:rPr>
              <a:t>2</a:t>
            </a:r>
            <a:r>
              <a:rPr lang="en-US" altLang="ja-JP" sz="1200" dirty="0">
                <a:solidFill>
                  <a:schemeClr val="accent1"/>
                </a:solidFill>
                <a:latin typeface="Times New Roman"/>
                <a:ea typeface="+mn-lt"/>
                <a:cs typeface="+mn-lt"/>
              </a:rPr>
              <a:t>) “Capacity of the machine, etc.” is for the capacity that is particularly necessary for usage of vehicle-based construction machines such as stability and bucket capacity.</a:t>
            </a:r>
            <a:r>
              <a:rPr lang="ja-JP" altLang="en-US" sz="1200" dirty="0">
                <a:solidFill>
                  <a:schemeClr val="accent1"/>
                </a:solidFill>
                <a:latin typeface="Times New Roman"/>
                <a:ea typeface="+mn-lt"/>
                <a:cs typeface="+mn-lt"/>
              </a:rPr>
              <a:t> </a:t>
            </a:r>
            <a:endParaRPr lang="ja-JP" altLang="en-US" dirty="0">
              <a:solidFill>
                <a:schemeClr val="accent1"/>
              </a:solidFill>
              <a:latin typeface="Times New Roman"/>
              <a:ea typeface="游ゴシック"/>
              <a:cs typeface="+mn-lt"/>
            </a:endParaRPr>
          </a:p>
          <a:p>
            <a:pPr marL="893445" indent="-353695">
              <a:lnSpc>
                <a:spcPct val="100000"/>
              </a:lnSpc>
              <a:spcBef>
                <a:spcPts val="0"/>
              </a:spcBef>
              <a:buNone/>
            </a:pPr>
            <a:r>
              <a:rPr lang="en-US" altLang="ja-JP" sz="1200" dirty="0">
                <a:solidFill>
                  <a:schemeClr val="accent1"/>
                </a:solidFill>
                <a:latin typeface="Times New Roman"/>
                <a:ea typeface="+mn-lt"/>
                <a:cs typeface="+mn-lt"/>
              </a:rPr>
              <a:t>Note </a:t>
            </a:r>
            <a:r>
              <a:rPr lang="en-US" sz="1200" dirty="0">
                <a:solidFill>
                  <a:schemeClr val="accent1"/>
                </a:solidFill>
                <a:latin typeface="Times New Roman"/>
                <a:ea typeface="+mn-lt"/>
                <a:cs typeface="+mn-lt"/>
              </a:rPr>
              <a:t>3</a:t>
            </a:r>
            <a:r>
              <a:rPr lang="en-US" altLang="ja-JP" sz="1200" dirty="0">
                <a:solidFill>
                  <a:schemeClr val="accent1"/>
                </a:solidFill>
                <a:latin typeface="Times New Roman"/>
                <a:ea typeface="+mn-lt"/>
                <a:cs typeface="+mn-lt"/>
              </a:rPr>
              <a:t>) “precaution for usage of other. " is for usage of machines such as fuel used and adjustment method. </a:t>
            </a:r>
            <a:endParaRPr lang="ja-JP" dirty="0">
              <a:solidFill>
                <a:schemeClr val="accent1"/>
              </a:solidFill>
              <a:latin typeface="Times New Roman"/>
              <a:ea typeface="游ゴシック"/>
              <a:cs typeface="Calibri"/>
            </a:endParaRPr>
          </a:p>
          <a:p>
            <a:pPr marL="893445" indent="-353695">
              <a:lnSpc>
                <a:spcPct val="100000"/>
              </a:lnSpc>
              <a:spcBef>
                <a:spcPts val="0"/>
              </a:spcBef>
              <a:buNone/>
            </a:pPr>
            <a:r>
              <a:rPr lang="en-US" altLang="ja-JP" sz="1200" dirty="0">
                <a:solidFill>
                  <a:schemeClr val="accent1"/>
                </a:solidFill>
                <a:latin typeface="Times New Roman"/>
                <a:ea typeface="+mn-lt"/>
                <a:cs typeface="+mn-lt"/>
              </a:rPr>
              <a:t>Note </a:t>
            </a:r>
            <a:r>
              <a:rPr lang="en-US" sz="1200" dirty="0">
                <a:solidFill>
                  <a:schemeClr val="accent1"/>
                </a:solidFill>
                <a:latin typeface="Times New Roman"/>
                <a:ea typeface="+mn-lt"/>
                <a:cs typeface="+mn-lt"/>
              </a:rPr>
              <a:t>4) The purpose of paragraph 2</a:t>
            </a:r>
            <a:r>
              <a:rPr lang="en-US" altLang="ja-JP" sz="1200" dirty="0">
                <a:solidFill>
                  <a:schemeClr val="accent1"/>
                </a:solidFill>
                <a:latin typeface="Times New Roman"/>
                <a:ea typeface="+mn-lt"/>
                <a:cs typeface="+mn-lt"/>
              </a:rPr>
              <a:t> is not applicable for taking the leasing type as a financial means from the purpose of this article.</a:t>
            </a:r>
            <a:r>
              <a:rPr lang="ja-JP" altLang="en-US" sz="1200" dirty="0">
                <a:solidFill>
                  <a:schemeClr val="accent1"/>
                </a:solidFill>
                <a:latin typeface="Times New Roman"/>
                <a:ea typeface="+mn-lt"/>
                <a:cs typeface="+mn-lt"/>
              </a:rPr>
              <a:t> </a:t>
            </a:r>
            <a:endParaRPr lang="ja-JP" dirty="0">
              <a:solidFill>
                <a:schemeClr val="accent1"/>
              </a:solidFill>
              <a:latin typeface="Times New Roman"/>
              <a:ea typeface="游ゴシック"/>
              <a:cs typeface="Calibri"/>
            </a:endParaRPr>
          </a:p>
        </p:txBody>
      </p:sp>
    </p:spTree>
    <p:extLst>
      <p:ext uri="{BB962C8B-B14F-4D97-AF65-F5344CB8AC3E}">
        <p14:creationId xmlns:p14="http://schemas.microsoft.com/office/powerpoint/2010/main" val="307091601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fontScale="90000"/>
          </a:bodyPr>
          <a:lstStyle/>
          <a:p>
            <a:r>
              <a:rPr lang="zh-TW" altLang="en-US" sz="2400">
                <a:latin typeface="Times"/>
                <a:ea typeface="Meiryo UI"/>
                <a:cs typeface="Times"/>
              </a:rPr>
              <a:t>Vehicle-based construction machine structural standards（selection）</a:t>
            </a:r>
            <a:endParaRPr kumimoji="1" lang="ja-JP" altLang="en-US" sz="2400">
              <a:latin typeface="Times"/>
              <a:ea typeface="Meiryo UI"/>
              <a:cs typeface="Times"/>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a:ea typeface="+mn-lt"/>
                <a:cs typeface="Times"/>
              </a:rPr>
              <a:t>Page 177 of textbook / Page </a:t>
            </a:r>
            <a:r>
              <a:rPr lang="en-US" altLang="ja-JP" sz="1200" dirty="0" smtClean="0">
                <a:latin typeface="Times"/>
                <a:ea typeface="+mn-lt"/>
                <a:cs typeface="Times"/>
              </a:rPr>
              <a:t>119 </a:t>
            </a:r>
            <a:r>
              <a:rPr lang="en-US" altLang="ja-JP" sz="1200" dirty="0">
                <a:latin typeface="Times"/>
                <a:ea typeface="+mn-lt"/>
                <a:cs typeface="Times"/>
              </a:rPr>
              <a:t>of auxiliary text </a:t>
            </a:r>
            <a:endParaRPr lang="ja-JP" sz="1200" dirty="0">
              <a:latin typeface="Times"/>
              <a:ea typeface="游ゴシック"/>
              <a:cs typeface="Times"/>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600" dirty="0">
                <a:latin typeface="Times"/>
                <a:ea typeface="Meiryo UI"/>
                <a:cs typeface="Times"/>
              </a:rPr>
              <a:t>Article 1 &lt;Strength, etc&gt;</a:t>
            </a:r>
            <a:endParaRPr lang="ja-JP" dirty="0">
              <a:latin typeface="Times"/>
              <a:ea typeface="游ゴシック"/>
              <a:cs typeface="Times"/>
            </a:endParaRPr>
          </a:p>
          <a:p>
            <a:pPr marL="0" indent="0">
              <a:lnSpc>
                <a:spcPct val="100000"/>
              </a:lnSpc>
              <a:spcBef>
                <a:spcPts val="0"/>
              </a:spcBef>
              <a:buNone/>
            </a:pPr>
            <a:r>
              <a:rPr lang="ja-JP" altLang="en-US" sz="1600" dirty="0">
                <a:latin typeface="Times"/>
                <a:ea typeface="Meiryo UI"/>
                <a:cs typeface="Times"/>
              </a:rPr>
              <a:t>Article 2 &lt;Stability&gt;</a:t>
            </a:r>
          </a:p>
          <a:p>
            <a:pPr marL="0" indent="0">
              <a:lnSpc>
                <a:spcPct val="100000"/>
              </a:lnSpc>
              <a:spcBef>
                <a:spcPts val="0"/>
              </a:spcBef>
              <a:buNone/>
            </a:pPr>
            <a:r>
              <a:rPr lang="ja-JP" altLang="en-US" sz="1600" dirty="0">
                <a:latin typeface="Times"/>
                <a:ea typeface="Meiryo UI"/>
                <a:cs typeface="Times"/>
              </a:rPr>
              <a:t>Article 3 &lt;Stability of piling and piling extracting machine&gt;</a:t>
            </a:r>
          </a:p>
          <a:p>
            <a:pPr marL="0" indent="0">
              <a:lnSpc>
                <a:spcPct val="100000"/>
              </a:lnSpc>
              <a:spcBef>
                <a:spcPts val="0"/>
              </a:spcBef>
              <a:buNone/>
            </a:pPr>
            <a:r>
              <a:rPr lang="ja-JP" altLang="en-US" sz="1600" dirty="0">
                <a:latin typeface="Times"/>
                <a:ea typeface="Meiryo UI"/>
                <a:cs typeface="Times"/>
              </a:rPr>
              <a:t>Article 4 (rear stabilitu of the excavation machine(except crawler type) and </a:t>
            </a:r>
          </a:p>
          <a:p>
            <a:pPr marL="0" indent="0">
              <a:lnSpc>
                <a:spcPct val="100000"/>
              </a:lnSpc>
              <a:spcBef>
                <a:spcPts val="0"/>
              </a:spcBef>
              <a:buNone/>
            </a:pPr>
            <a:r>
              <a:rPr lang="ja-JP" altLang="en-US" sz="1600" dirty="0">
                <a:latin typeface="Times"/>
                <a:ea typeface="Meiryo UI"/>
                <a:cs typeface="Times"/>
              </a:rPr>
              <a:t>              demoliling machine</a:t>
            </a:r>
            <a:r>
              <a:rPr lang="ja-JP" sz="1600" dirty="0">
                <a:latin typeface="Times"/>
                <a:ea typeface="Meiryo UI"/>
                <a:cs typeface="Times"/>
              </a:rPr>
              <a:t>(except crawler type)</a:t>
            </a:r>
            <a:endParaRPr lang="ja-JP" altLang="en-US" sz="1600" dirty="0">
              <a:latin typeface="Times"/>
              <a:ea typeface="Meiryo UI"/>
              <a:cs typeface="Times"/>
            </a:endParaRPr>
          </a:p>
          <a:p>
            <a:pPr marL="0" indent="0">
              <a:lnSpc>
                <a:spcPct val="100000"/>
              </a:lnSpc>
              <a:spcBef>
                <a:spcPts val="0"/>
              </a:spcBef>
              <a:buNone/>
            </a:pPr>
            <a:r>
              <a:rPr lang="ja-JP" altLang="en-US" sz="1600" dirty="0">
                <a:latin typeface="Times"/>
                <a:ea typeface="Meiryo UI"/>
                <a:cs typeface="Times"/>
              </a:rPr>
              <a:t>Article 5 &lt;Brakes for driving, etc&gt;</a:t>
            </a:r>
          </a:p>
          <a:p>
            <a:pPr marL="0" indent="0">
              <a:lnSpc>
                <a:spcPct val="100000"/>
              </a:lnSpc>
              <a:spcBef>
                <a:spcPts val="0"/>
              </a:spcBef>
              <a:buNone/>
            </a:pPr>
            <a:r>
              <a:rPr lang="ja-JP" altLang="en-US" sz="1600" dirty="0">
                <a:latin typeface="Times"/>
                <a:ea typeface="Meiryo UI"/>
                <a:cs typeface="Times"/>
              </a:rPr>
              <a:t>Article 6 &lt;Brakes for work equipent&gt;</a:t>
            </a:r>
          </a:p>
          <a:p>
            <a:pPr marL="0" indent="0">
              <a:lnSpc>
                <a:spcPct val="100000"/>
              </a:lnSpc>
              <a:spcBef>
                <a:spcPts val="0"/>
              </a:spcBef>
              <a:buNone/>
            </a:pPr>
            <a:r>
              <a:rPr lang="ja-JP" altLang="en-US" sz="1600" dirty="0">
                <a:latin typeface="Times"/>
                <a:ea typeface="Meiryo UI"/>
                <a:cs typeface="Times"/>
              </a:rPr>
              <a:t>Article 7 &lt;Operating parts of running gear, etc&gt;</a:t>
            </a:r>
          </a:p>
          <a:p>
            <a:pPr marL="0" indent="0">
              <a:lnSpc>
                <a:spcPct val="100000"/>
              </a:lnSpc>
              <a:spcBef>
                <a:spcPts val="0"/>
              </a:spcBef>
              <a:buNone/>
            </a:pPr>
            <a:r>
              <a:rPr lang="en-US" altLang="ja-JP" sz="1600" dirty="0">
                <a:latin typeface="Times"/>
                <a:ea typeface="+mn-lt"/>
                <a:cs typeface="Times"/>
              </a:rPr>
              <a:t>Article </a:t>
            </a:r>
            <a:r>
              <a:rPr lang="en-US" sz="1600" dirty="0">
                <a:latin typeface="Times"/>
                <a:ea typeface="+mn-lt"/>
                <a:cs typeface="Times"/>
              </a:rPr>
              <a:t>8</a:t>
            </a:r>
            <a:r>
              <a:rPr lang="en-US" altLang="ja-JP" sz="1600" dirty="0">
                <a:latin typeface="Times"/>
                <a:ea typeface="+mn-lt"/>
                <a:cs typeface="Times"/>
              </a:rPr>
              <a:t> (The function of the operation part, operate method and items that is necessary for operation)</a:t>
            </a:r>
            <a:r>
              <a:rPr lang="ja-JP" altLang="en-US" sz="1600" dirty="0">
                <a:latin typeface="Times"/>
                <a:ea typeface="+mn-lt"/>
                <a:cs typeface="Times"/>
              </a:rPr>
              <a:t> </a:t>
            </a:r>
            <a:endParaRPr lang="ja-JP" altLang="en-US" dirty="0">
              <a:latin typeface="Times"/>
              <a:ea typeface="游ゴシック" panose="020B0400000000000000" pitchFamily="34" charset="-128"/>
              <a:cs typeface="Times"/>
            </a:endParaRPr>
          </a:p>
          <a:p>
            <a:pPr marL="0" indent="0">
              <a:lnSpc>
                <a:spcPct val="100000"/>
              </a:lnSpc>
              <a:spcBef>
                <a:spcPts val="0"/>
              </a:spcBef>
              <a:buNone/>
            </a:pPr>
            <a:r>
              <a:rPr lang="en-US" altLang="ja-JP" sz="1600" dirty="0">
                <a:latin typeface="Times"/>
                <a:ea typeface="+mn-lt"/>
                <a:cs typeface="Times"/>
              </a:rPr>
              <a:t>Article </a:t>
            </a:r>
            <a:r>
              <a:rPr lang="en-US" sz="1600" dirty="0">
                <a:latin typeface="Times"/>
                <a:ea typeface="+mn-lt"/>
                <a:cs typeface="Times"/>
              </a:rPr>
              <a:t>9</a:t>
            </a:r>
            <a:r>
              <a:rPr lang="en-US" altLang="ja-JP" sz="1600" dirty="0">
                <a:latin typeface="Times"/>
                <a:ea typeface="+mn-lt"/>
                <a:cs typeface="Times"/>
              </a:rPr>
              <a:t> &lt;Visibility required for driving, </a:t>
            </a:r>
            <a:r>
              <a:rPr lang="en-US" altLang="ja-JP" sz="1600" dirty="0" err="1">
                <a:latin typeface="Times"/>
                <a:ea typeface="+mn-lt"/>
                <a:cs typeface="Times"/>
              </a:rPr>
              <a:t>etc</a:t>
            </a:r>
            <a:r>
              <a:rPr lang="en-US" altLang="ja-JP" sz="1600" dirty="0">
                <a:latin typeface="Times"/>
                <a:ea typeface="+mn-lt"/>
                <a:cs typeface="Times"/>
              </a:rPr>
              <a:t>&gt;</a:t>
            </a:r>
            <a:r>
              <a:rPr lang="ja-JP" altLang="en-US" sz="1600" dirty="0">
                <a:latin typeface="Times"/>
                <a:ea typeface="+mn-lt"/>
                <a:cs typeface="Times"/>
              </a:rPr>
              <a:t> </a:t>
            </a:r>
            <a:endParaRPr lang="ja-JP" dirty="0">
              <a:latin typeface="Times"/>
              <a:cs typeface="Times"/>
            </a:endParaRPr>
          </a:p>
          <a:p>
            <a:pPr marL="0" indent="0">
              <a:lnSpc>
                <a:spcPct val="100000"/>
              </a:lnSpc>
              <a:spcBef>
                <a:spcPts val="0"/>
              </a:spcBef>
              <a:buNone/>
            </a:pPr>
            <a:r>
              <a:rPr lang="en-US" altLang="ja-JP" sz="1600" dirty="0">
                <a:latin typeface="Times"/>
                <a:ea typeface="+mn-lt"/>
                <a:cs typeface="Times"/>
              </a:rPr>
              <a:t>Article </a:t>
            </a:r>
            <a:r>
              <a:rPr lang="en-US" sz="1600" dirty="0">
                <a:latin typeface="Times"/>
                <a:ea typeface="+mn-lt"/>
                <a:cs typeface="Times"/>
              </a:rPr>
              <a:t>10</a:t>
            </a:r>
            <a:r>
              <a:rPr lang="en-US" altLang="ja-JP" sz="1600" dirty="0">
                <a:latin typeface="Times"/>
                <a:ea typeface="+mn-lt"/>
                <a:cs typeface="Times"/>
              </a:rPr>
              <a:t> &lt;Elevating equipment&gt;</a:t>
            </a:r>
            <a:r>
              <a:rPr lang="ja-JP" sz="1600" dirty="0">
                <a:latin typeface="Times"/>
                <a:ea typeface="+mn-lt"/>
                <a:cs typeface="Times"/>
              </a:rPr>
              <a:t> </a:t>
            </a:r>
            <a:endParaRPr lang="ja-JP" dirty="0">
              <a:latin typeface="Times"/>
              <a:cs typeface="Times"/>
            </a:endParaRPr>
          </a:p>
          <a:p>
            <a:pPr marL="0" indent="0">
              <a:lnSpc>
                <a:spcPct val="100000"/>
              </a:lnSpc>
              <a:spcBef>
                <a:spcPts val="0"/>
              </a:spcBef>
              <a:buNone/>
            </a:pPr>
            <a:r>
              <a:rPr lang="en-US" altLang="ja-JP" sz="1600" dirty="0">
                <a:latin typeface="Times"/>
                <a:ea typeface="+mn-lt"/>
                <a:cs typeface="Times"/>
              </a:rPr>
              <a:t>Article </a:t>
            </a:r>
            <a:r>
              <a:rPr lang="en-US" sz="1600" dirty="0">
                <a:latin typeface="Times"/>
                <a:ea typeface="+mn-lt"/>
                <a:cs typeface="Times"/>
              </a:rPr>
              <a:t>11</a:t>
            </a:r>
            <a:r>
              <a:rPr lang="en-US" altLang="ja-JP" sz="1600" dirty="0">
                <a:latin typeface="Times"/>
                <a:ea typeface="+mn-lt"/>
                <a:cs typeface="Times"/>
              </a:rPr>
              <a:t> &lt;Hazard control equipment for such as arm elevating&gt;</a:t>
            </a:r>
            <a:r>
              <a:rPr lang="ja-JP" altLang="en-US" sz="1600" dirty="0">
                <a:latin typeface="Times"/>
                <a:ea typeface="+mn-lt"/>
                <a:cs typeface="Times"/>
              </a:rPr>
              <a:t> </a:t>
            </a:r>
            <a:endParaRPr lang="ja-JP" dirty="0">
              <a:latin typeface="Times"/>
              <a:cs typeface="Times"/>
            </a:endParaRPr>
          </a:p>
          <a:p>
            <a:pPr marL="0" indent="0">
              <a:lnSpc>
                <a:spcPct val="100000"/>
              </a:lnSpc>
              <a:spcBef>
                <a:spcPts val="0"/>
              </a:spcBef>
              <a:buNone/>
            </a:pPr>
            <a:r>
              <a:rPr lang="en-US" altLang="ja-JP" sz="1600" dirty="0">
                <a:latin typeface="Times"/>
                <a:ea typeface="+mn-lt"/>
                <a:cs typeface="Times"/>
              </a:rPr>
              <a:t>Article </a:t>
            </a:r>
            <a:r>
              <a:rPr lang="en-US" sz="1600" dirty="0">
                <a:latin typeface="Times"/>
                <a:ea typeface="+mn-lt"/>
                <a:cs typeface="Times"/>
              </a:rPr>
              <a:t>12</a:t>
            </a:r>
            <a:r>
              <a:rPr lang="en-US" altLang="ja-JP" sz="1600" dirty="0">
                <a:latin typeface="Times"/>
                <a:ea typeface="+mn-lt"/>
                <a:cs typeface="Times"/>
              </a:rPr>
              <a:t> &lt;Direction indicator&gt;</a:t>
            </a:r>
            <a:r>
              <a:rPr lang="ja-JP" altLang="en-US" sz="1600" dirty="0">
                <a:latin typeface="Times"/>
                <a:ea typeface="+mn-lt"/>
                <a:cs typeface="Times"/>
              </a:rPr>
              <a:t> </a:t>
            </a:r>
            <a:endParaRPr lang="ja-JP" dirty="0">
              <a:latin typeface="Times"/>
              <a:cs typeface="Times"/>
            </a:endParaRPr>
          </a:p>
          <a:p>
            <a:pPr marL="0" indent="0">
              <a:lnSpc>
                <a:spcPct val="100000"/>
              </a:lnSpc>
              <a:spcBef>
                <a:spcPts val="0"/>
              </a:spcBef>
              <a:buNone/>
            </a:pPr>
            <a:r>
              <a:rPr lang="en-US" altLang="ja-JP" sz="1600" dirty="0">
                <a:latin typeface="Times"/>
                <a:ea typeface="+mn-lt"/>
                <a:cs typeface="Times"/>
              </a:rPr>
              <a:t>Article </a:t>
            </a:r>
            <a:r>
              <a:rPr lang="en-US" sz="1600" dirty="0">
                <a:latin typeface="Times"/>
                <a:ea typeface="+mn-lt"/>
                <a:cs typeface="Times"/>
              </a:rPr>
              <a:t>13</a:t>
            </a:r>
            <a:r>
              <a:rPr lang="en-US" altLang="ja-JP" sz="1600" dirty="0">
                <a:latin typeface="Times"/>
                <a:ea typeface="+mn-lt"/>
                <a:cs typeface="Times"/>
              </a:rPr>
              <a:t> &lt;Alarm device&gt;</a:t>
            </a:r>
            <a:r>
              <a:rPr lang="ja-JP" altLang="en-US" sz="1600" dirty="0">
                <a:latin typeface="Times"/>
                <a:ea typeface="+mn-lt"/>
                <a:cs typeface="Times"/>
              </a:rPr>
              <a:t> </a:t>
            </a:r>
            <a:endParaRPr lang="ja-JP" dirty="0">
              <a:latin typeface="Times"/>
              <a:cs typeface="Times"/>
            </a:endParaRPr>
          </a:p>
          <a:p>
            <a:pPr marL="0" indent="0">
              <a:lnSpc>
                <a:spcPct val="100000"/>
              </a:lnSpc>
              <a:spcBef>
                <a:spcPts val="0"/>
              </a:spcBef>
              <a:buNone/>
            </a:pPr>
            <a:r>
              <a:rPr lang="en-US" altLang="ja-JP" sz="1600" dirty="0">
                <a:latin typeface="Times"/>
                <a:ea typeface="+mn-lt"/>
                <a:cs typeface="Times"/>
              </a:rPr>
              <a:t>Article 13-2 &lt;Automatic stop devices when </a:t>
            </a:r>
            <a:r>
              <a:rPr lang="en-US" sz="1600" dirty="0">
                <a:latin typeface="Times"/>
                <a:ea typeface="+mn-lt"/>
                <a:cs typeface="Times"/>
              </a:rPr>
              <a:t>the work</a:t>
            </a:r>
            <a:r>
              <a:rPr lang="en-US" altLang="ja-JP" sz="1600" dirty="0">
                <a:latin typeface="Times"/>
                <a:ea typeface="+mn-lt"/>
                <a:cs typeface="Times"/>
              </a:rPr>
              <a:t> range is exceeded&gt;</a:t>
            </a:r>
            <a:r>
              <a:rPr lang="ja-JP" altLang="en-US" sz="1600" dirty="0">
                <a:latin typeface="Times"/>
                <a:ea typeface="+mn-lt"/>
                <a:cs typeface="Times"/>
              </a:rPr>
              <a:t> </a:t>
            </a:r>
            <a:endParaRPr lang="ja-JP" dirty="0">
              <a:latin typeface="Times"/>
              <a:cs typeface="Times"/>
            </a:endParaRPr>
          </a:p>
          <a:p>
            <a:pPr marL="0" indent="0">
              <a:lnSpc>
                <a:spcPct val="100000"/>
              </a:lnSpc>
              <a:spcBef>
                <a:spcPts val="0"/>
              </a:spcBef>
              <a:buNone/>
            </a:pPr>
            <a:r>
              <a:rPr lang="en-US" altLang="ja-JP" sz="1600" dirty="0">
                <a:latin typeface="Times"/>
                <a:ea typeface="+mn-lt"/>
                <a:cs typeface="Times"/>
              </a:rPr>
              <a:t>Article </a:t>
            </a:r>
            <a:r>
              <a:rPr lang="en-US" sz="1600" dirty="0">
                <a:latin typeface="Times"/>
                <a:ea typeface="+mn-lt"/>
                <a:cs typeface="Times"/>
              </a:rPr>
              <a:t>14</a:t>
            </a:r>
            <a:r>
              <a:rPr lang="en-US" altLang="ja-JP" sz="1600" dirty="0">
                <a:latin typeface="Times"/>
                <a:ea typeface="+mn-lt"/>
                <a:cs typeface="Times"/>
              </a:rPr>
              <a:t> &lt;Safety valve, </a:t>
            </a:r>
            <a:r>
              <a:rPr lang="en-US" altLang="ja-JP" sz="1600" dirty="0" err="1">
                <a:latin typeface="Times"/>
                <a:ea typeface="+mn-lt"/>
                <a:cs typeface="Times"/>
              </a:rPr>
              <a:t>etc</a:t>
            </a:r>
            <a:r>
              <a:rPr lang="en-US" altLang="ja-JP" sz="1600" dirty="0">
                <a:latin typeface="Times"/>
                <a:ea typeface="+mn-lt"/>
                <a:cs typeface="Times"/>
              </a:rPr>
              <a:t>&gt;</a:t>
            </a:r>
            <a:r>
              <a:rPr lang="ja-JP" altLang="en-US" sz="1600" dirty="0">
                <a:latin typeface="Times"/>
                <a:ea typeface="+mn-lt"/>
                <a:cs typeface="Times"/>
              </a:rPr>
              <a:t> </a:t>
            </a:r>
            <a:endParaRPr lang="ja-JP" dirty="0">
              <a:latin typeface="Times"/>
              <a:cs typeface="Times"/>
            </a:endParaRPr>
          </a:p>
          <a:p>
            <a:pPr marL="0" indent="0">
              <a:lnSpc>
                <a:spcPct val="100000"/>
              </a:lnSpc>
              <a:spcBef>
                <a:spcPts val="0"/>
              </a:spcBef>
              <a:buNone/>
            </a:pPr>
            <a:r>
              <a:rPr lang="en-US" altLang="ja-JP" sz="1600" dirty="0">
                <a:latin typeface="Times"/>
                <a:ea typeface="+mn-lt"/>
                <a:cs typeface="Times"/>
              </a:rPr>
              <a:t>Article </a:t>
            </a:r>
            <a:r>
              <a:rPr lang="en-US" sz="1600" dirty="0">
                <a:latin typeface="Times"/>
                <a:ea typeface="+mn-lt"/>
                <a:cs typeface="Times"/>
              </a:rPr>
              <a:t>15</a:t>
            </a:r>
            <a:r>
              <a:rPr lang="en-US" altLang="ja-JP" sz="1600" dirty="0">
                <a:latin typeface="Times"/>
                <a:ea typeface="+mn-lt"/>
                <a:cs typeface="Times"/>
              </a:rPr>
              <a:t> &lt;Display&gt;</a:t>
            </a:r>
            <a:r>
              <a:rPr lang="ja-JP" altLang="en-US" sz="1600" dirty="0">
                <a:latin typeface="Times"/>
                <a:ea typeface="+mn-lt"/>
                <a:cs typeface="Times"/>
              </a:rPr>
              <a:t> </a:t>
            </a:r>
            <a:endParaRPr lang="ja-JP" dirty="0">
              <a:latin typeface="Times"/>
              <a:cs typeface="Times"/>
            </a:endParaRPr>
          </a:p>
          <a:p>
            <a:pPr marL="0" indent="0">
              <a:lnSpc>
                <a:spcPct val="100000"/>
              </a:lnSpc>
              <a:spcBef>
                <a:spcPts val="0"/>
              </a:spcBef>
              <a:buNone/>
            </a:pPr>
            <a:r>
              <a:rPr lang="en-US" altLang="ja-JP" sz="1600" dirty="0">
                <a:latin typeface="Times"/>
                <a:ea typeface="+mn-lt"/>
                <a:cs typeface="Times"/>
              </a:rPr>
              <a:t>Article </a:t>
            </a:r>
            <a:r>
              <a:rPr lang="en-US" sz="1600" dirty="0">
                <a:latin typeface="Times"/>
                <a:ea typeface="+mn-lt"/>
                <a:cs typeface="Times"/>
              </a:rPr>
              <a:t>16</a:t>
            </a:r>
            <a:r>
              <a:rPr lang="en-US" altLang="ja-JP" sz="1600" dirty="0">
                <a:latin typeface="Times"/>
                <a:ea typeface="+mn-lt"/>
                <a:cs typeface="Times"/>
              </a:rPr>
              <a:t> &lt;Vehicle-based construction machine with special structure&gt;</a:t>
            </a:r>
            <a:r>
              <a:rPr lang="ja-JP" altLang="en-US" sz="1600" dirty="0">
                <a:latin typeface="Times"/>
                <a:ea typeface="+mn-lt"/>
                <a:cs typeface="Times"/>
              </a:rPr>
              <a:t> </a:t>
            </a:r>
            <a:endParaRPr lang="ja-JP" dirty="0">
              <a:latin typeface="Times"/>
              <a:cs typeface="Times"/>
            </a:endParaRPr>
          </a:p>
          <a:p>
            <a:pPr marL="0" indent="0">
              <a:lnSpc>
                <a:spcPct val="100000"/>
              </a:lnSpc>
              <a:spcBef>
                <a:spcPts val="0"/>
              </a:spcBef>
              <a:buNone/>
            </a:pPr>
            <a:r>
              <a:rPr lang="en-US" altLang="ja-JP" sz="1600" dirty="0">
                <a:latin typeface="Times"/>
                <a:ea typeface="+mn-lt"/>
                <a:cs typeface="Times"/>
              </a:rPr>
              <a:t>Article </a:t>
            </a:r>
            <a:r>
              <a:rPr lang="en-US" sz="1600" dirty="0">
                <a:latin typeface="Times"/>
                <a:ea typeface="+mn-lt"/>
                <a:cs typeface="Times"/>
              </a:rPr>
              <a:t>17</a:t>
            </a:r>
            <a:r>
              <a:rPr lang="en-US" altLang="ja-JP" sz="1600" dirty="0">
                <a:latin typeface="Times"/>
                <a:ea typeface="+mn-lt"/>
                <a:cs typeface="Times"/>
              </a:rPr>
              <a:t> &lt;Exclusion of application&gt;</a:t>
            </a:r>
            <a:r>
              <a:rPr lang="ja-JP" sz="1600" dirty="0">
                <a:latin typeface="Times"/>
                <a:ea typeface="+mn-lt"/>
                <a:cs typeface="Times"/>
              </a:rPr>
              <a:t> </a:t>
            </a:r>
            <a:endParaRPr lang="ja-JP" dirty="0">
              <a:latin typeface="Times"/>
              <a:cs typeface="Times"/>
            </a:endParaRPr>
          </a:p>
        </p:txBody>
      </p:sp>
    </p:spTree>
    <p:extLst>
      <p:ext uri="{BB962C8B-B14F-4D97-AF65-F5344CB8AC3E}">
        <p14:creationId xmlns:p14="http://schemas.microsoft.com/office/powerpoint/2010/main" val="1599083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1185536"/>
          </a:xfrm>
          <a:ln>
            <a:solidFill>
              <a:schemeClr val="tx1"/>
            </a:solidFill>
          </a:ln>
        </p:spPr>
        <p:txBody>
          <a:bodyPr>
            <a:normAutofit fontScale="90000"/>
          </a:bodyPr>
          <a:lstStyle/>
          <a:p>
            <a:r>
              <a:rPr lang="en-US" altLang="ja-JP" sz="2400" dirty="0">
                <a:latin typeface="Times New Roman" panose="02020603050405020304" pitchFamily="18" charset="0"/>
                <a:ea typeface="+mj-lt"/>
                <a:cs typeface="Times New Roman" panose="02020603050405020304" pitchFamily="18" charset="0"/>
              </a:rPr>
              <a:t>Base machine for Demolition </a:t>
            </a:r>
            <a:br>
              <a:rPr lang="en-US" altLang="ja-JP" sz="2400" dirty="0">
                <a:latin typeface="Times New Roman" panose="02020603050405020304" pitchFamily="18" charset="0"/>
                <a:ea typeface="+mj-lt"/>
                <a:cs typeface="Times New Roman" panose="02020603050405020304" pitchFamily="18" charset="0"/>
              </a:rPr>
            </a:br>
            <a:r>
              <a:rPr lang="en-US" altLang="ja-JP" sz="2400" dirty="0">
                <a:latin typeface="Times New Roman" panose="02020603050405020304" pitchFamily="18" charset="0"/>
                <a:ea typeface="+mj-lt"/>
                <a:cs typeface="Times New Roman" panose="02020603050405020304" pitchFamily="18" charset="0"/>
              </a:rPr>
              <a:t>				(</a:t>
            </a:r>
            <a:r>
              <a:rPr lang="en-US" sz="2400" dirty="0">
                <a:latin typeface="Times New Roman" panose="02020603050405020304" pitchFamily="18" charset="0"/>
                <a:ea typeface="+mj-lt"/>
                <a:cs typeface="Times New Roman" panose="02020603050405020304" pitchFamily="18" charset="0"/>
              </a:rPr>
              <a:t>2</a:t>
            </a:r>
            <a:r>
              <a:rPr lang="en-US" altLang="zh-TW" sz="2400" dirty="0">
                <a:latin typeface="Times New Roman" panose="02020603050405020304" pitchFamily="18" charset="0"/>
                <a:ea typeface="+mj-lt"/>
                <a:cs typeface="Times New Roman" panose="02020603050405020304" pitchFamily="18" charset="0"/>
              </a:rPr>
              <a:t>) Machine</a:t>
            </a:r>
            <a:r>
              <a:rPr lang="en-US" sz="2400" dirty="0">
                <a:latin typeface="Times New Roman" panose="02020603050405020304" pitchFamily="18" charset="0"/>
                <a:ea typeface="+mj-lt"/>
                <a:cs typeface="Times New Roman" panose="02020603050405020304" pitchFamily="18" charset="0"/>
              </a:rPr>
              <a:t>ry body mass</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a:r>
            <a:b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br>
            <a:r>
              <a:rPr lang="en-US" altLang="zh-TW" sz="2400" dirty="0">
                <a:latin typeface="Times New Roman" panose="02020603050405020304" pitchFamily="18" charset="0"/>
                <a:ea typeface="+mj-lt"/>
                <a:cs typeface="Times New Roman" panose="02020603050405020304" pitchFamily="18" charset="0"/>
              </a:rPr>
              <a:t>                                                    (</a:t>
            </a:r>
            <a:r>
              <a:rPr lang="en-US" sz="2400" dirty="0">
                <a:latin typeface="Times New Roman" panose="02020603050405020304" pitchFamily="18" charset="0"/>
                <a:ea typeface="+mj-lt"/>
                <a:cs typeface="Times New Roman" panose="02020603050405020304" pitchFamily="18" charset="0"/>
              </a:rPr>
              <a:t>3</a:t>
            </a:r>
            <a:r>
              <a:rPr lang="en-US" altLang="zh-TW" sz="2400" dirty="0">
                <a:latin typeface="Times New Roman" panose="02020603050405020304" pitchFamily="18" charset="0"/>
                <a:ea typeface="+mj-lt"/>
                <a:cs typeface="Times New Roman" panose="02020603050405020304" pitchFamily="18" charset="0"/>
              </a:rPr>
              <a:t>) Machine mass</a:t>
            </a:r>
            <a:endParaRPr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a:p>
            <a:pPr marL="3409950" indent="-3409950"/>
            <a:r>
              <a:rPr lang="en-US" altLang="zh-TW" sz="2400" dirty="0">
                <a:latin typeface="Times New Roman" panose="02020603050405020304" pitchFamily="18" charset="0"/>
                <a:ea typeface="+mj-lt"/>
                <a:cs typeface="Times New Roman" panose="02020603050405020304" pitchFamily="18" charset="0"/>
              </a:rPr>
              <a:t>                                                    (</a:t>
            </a:r>
            <a:r>
              <a:rPr lang="en-US" sz="2400" dirty="0">
                <a:latin typeface="Times New Roman" panose="02020603050405020304" pitchFamily="18" charset="0"/>
                <a:ea typeface="+mj-lt"/>
                <a:cs typeface="Times New Roman" panose="02020603050405020304" pitchFamily="18" charset="0"/>
              </a:rPr>
              <a:t>4</a:t>
            </a:r>
            <a:r>
              <a:rPr lang="en-US" altLang="zh-TW" sz="2400" dirty="0">
                <a:latin typeface="Times New Roman" panose="02020603050405020304" pitchFamily="18" charset="0"/>
                <a:ea typeface="+mj-lt"/>
                <a:cs typeface="Times New Roman" panose="02020603050405020304" pitchFamily="18" charset="0"/>
              </a:rPr>
              <a:t>) Gross vehicle mass</a:t>
            </a:r>
            <a:endParaRPr lang="ja-JP" dirty="0">
              <a:latin typeface="Times New Roman" panose="02020603050405020304" pitchFamily="18" charset="0"/>
              <a:cs typeface="Times New Roman" panose="02020603050405020304" pitchFamily="18" charset="0"/>
            </a:endParaRPr>
          </a:p>
        </p:txBody>
      </p:sp>
      <p:sp>
        <p:nvSpPr>
          <p:cNvPr id="5" name="コンテンツ プレースホルダー 4"/>
          <p:cNvSpPr>
            <a:spLocks noGrp="1"/>
          </p:cNvSpPr>
          <p:nvPr>
            <p:ph idx="1"/>
          </p:nvPr>
        </p:nvSpPr>
        <p:spPr>
          <a:xfrm>
            <a:off x="628650" y="1904104"/>
            <a:ext cx="7886700" cy="4423809"/>
          </a:xfrm>
          <a:ln>
            <a:solidFill>
              <a:schemeClr val="tx1"/>
            </a:solidFill>
          </a:ln>
        </p:spPr>
        <p:txBody>
          <a:bodyPr>
            <a:normAutofit/>
          </a:bodyPr>
          <a:lstStyle/>
          <a:p>
            <a:pPr marL="0" indent="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sz="1200" dirty="0">
                <a:latin typeface="Times New Roman" panose="02020603050405020304" pitchFamily="18" charset="0"/>
                <a:ea typeface="+mn-lt"/>
                <a:cs typeface="Times New Roman" panose="02020603050405020304" pitchFamily="18" charset="0"/>
              </a:rPr>
              <a:t>6</a:t>
            </a:r>
            <a:r>
              <a:rPr lang="ja-JP" sz="1200" dirty="0">
                <a:latin typeface="Times New Roman" panose="02020603050405020304" pitchFamily="18" charset="0"/>
                <a:ea typeface="游ゴシック"/>
                <a:cs typeface="Times New Roman" panose="02020603050405020304" pitchFamily="18" charset="0"/>
              </a:rPr>
              <a:t> 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游ゴシック"/>
                <a:cs typeface="Times New Roman" panose="02020603050405020304" pitchFamily="18" charset="0"/>
              </a:rPr>
              <a:t>9</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a:t>
            </a:r>
            <a:r>
              <a:rPr lang="ja-JP" sz="1200" dirty="0" smtClean="0">
                <a:latin typeface="Times New Roman" panose="02020603050405020304" pitchFamily="18" charset="0"/>
                <a:ea typeface="游ゴシック"/>
                <a:cs typeface="Times New Roman" panose="02020603050405020304" pitchFamily="18" charset="0"/>
              </a:rPr>
              <a:t>text</a:t>
            </a:r>
            <a:endParaRPr lang="ja-JP" altLang="en-US" sz="1200" dirty="0">
              <a:latin typeface="Times New Roman" panose="02020603050405020304" pitchFamily="18" charset="0"/>
              <a:ea typeface="游ゴシック"/>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2514264" y="1933762"/>
            <a:ext cx="4115471" cy="1945850"/>
          </a:xfrm>
          <a:prstGeom prst="rect">
            <a:avLst/>
          </a:prstGeom>
        </p:spPr>
      </p:pic>
      <p:pic>
        <p:nvPicPr>
          <p:cNvPr id="8" name="図 7"/>
          <p:cNvPicPr>
            <a:picLocks noChangeAspect="1"/>
          </p:cNvPicPr>
          <p:nvPr/>
        </p:nvPicPr>
        <p:blipFill>
          <a:blip r:embed="rId4"/>
          <a:stretch>
            <a:fillRect/>
          </a:stretch>
        </p:blipFill>
        <p:spPr>
          <a:xfrm>
            <a:off x="786595" y="4109889"/>
            <a:ext cx="3709240" cy="1939694"/>
          </a:xfrm>
          <a:prstGeom prst="rect">
            <a:avLst/>
          </a:prstGeom>
        </p:spPr>
      </p:pic>
      <p:pic>
        <p:nvPicPr>
          <p:cNvPr id="9" name="図 8"/>
          <p:cNvPicPr>
            <a:picLocks noChangeAspect="1"/>
          </p:cNvPicPr>
          <p:nvPr/>
        </p:nvPicPr>
        <p:blipFill>
          <a:blip r:embed="rId5"/>
          <a:stretch>
            <a:fillRect/>
          </a:stretch>
        </p:blipFill>
        <p:spPr>
          <a:xfrm>
            <a:off x="4653780" y="4061837"/>
            <a:ext cx="3766958" cy="1983526"/>
          </a:xfrm>
          <a:prstGeom prst="rect">
            <a:avLst/>
          </a:prstGeom>
        </p:spPr>
      </p:pic>
      <p:sp>
        <p:nvSpPr>
          <p:cNvPr id="10" name="テキスト ボックス 9"/>
          <p:cNvSpPr txBox="1"/>
          <p:nvPr/>
        </p:nvSpPr>
        <p:spPr>
          <a:xfrm>
            <a:off x="3326511" y="3798645"/>
            <a:ext cx="2674036" cy="276999"/>
          </a:xfrm>
          <a:prstGeom prst="rect">
            <a:avLst/>
          </a:prstGeom>
          <a:noFill/>
          <a:ln>
            <a:noFill/>
          </a:ln>
        </p:spPr>
        <p:txBody>
          <a:bodyPr wrap="square" lIns="91440" tIns="45720" rIns="91440" bIns="45720" rtlCol="0" anchor="t">
            <a:spAutoFit/>
          </a:bodyPr>
          <a:lstStyle/>
          <a:p>
            <a:pPr algn="ctr"/>
            <a:r>
              <a:rPr lang="en-US" altLang="ja-JP" sz="1200" dirty="0">
                <a:latin typeface="Times New Roman" panose="02020603050405020304" pitchFamily="18" charset="0"/>
                <a:ea typeface="游ゴシック"/>
                <a:cs typeface="Times New Roman" panose="02020603050405020304" pitchFamily="18" charset="0"/>
              </a:rPr>
              <a:t>Machine body </a:t>
            </a:r>
            <a:r>
              <a:rPr lang="ja-JP" altLang="en-US" sz="1200" dirty="0">
                <a:latin typeface="Times New Roman" panose="02020603050405020304" pitchFamily="18" charset="0"/>
                <a:ea typeface="游ゴシック"/>
                <a:cs typeface="Times New Roman" panose="02020603050405020304" pitchFamily="18" charset="0"/>
              </a:rPr>
              <a:t>mass</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11" name="テキスト ボックス 10"/>
          <p:cNvSpPr txBox="1"/>
          <p:nvPr/>
        </p:nvSpPr>
        <p:spPr>
          <a:xfrm>
            <a:off x="1304197" y="6034388"/>
            <a:ext cx="2674036" cy="276999"/>
          </a:xfrm>
          <a:prstGeom prst="rect">
            <a:avLst/>
          </a:prstGeom>
          <a:noFill/>
          <a:ln>
            <a:noFill/>
          </a:ln>
        </p:spPr>
        <p:txBody>
          <a:bodyPr wrap="square" lIns="91440" tIns="45720" rIns="91440" bIns="45720" rtlCol="0" anchor="t">
            <a:spAutoFit/>
          </a:bodyPr>
          <a:lstStyle/>
          <a:p>
            <a:pPr algn="ctr"/>
            <a:r>
              <a:rPr lang="ja-JP" altLang="en-US" sz="1200" dirty="0">
                <a:latin typeface="Times New Roman" panose="02020603050405020304" pitchFamily="18" charset="0"/>
                <a:ea typeface="游ゴシック"/>
                <a:cs typeface="Times New Roman" panose="02020603050405020304" pitchFamily="18" charset="0"/>
              </a:rPr>
              <a:t>Machine mass</a:t>
            </a:r>
            <a:endParaRPr lang="en-US" altLang="ja-JP" dirty="0">
              <a:latin typeface="Times New Roman" panose="02020603050405020304" pitchFamily="18" charset="0"/>
              <a:ea typeface="游ゴシック"/>
              <a:cs typeface="Times New Roman" panose="02020603050405020304" pitchFamily="18" charset="0"/>
            </a:endParaRPr>
          </a:p>
        </p:txBody>
      </p:sp>
      <p:sp>
        <p:nvSpPr>
          <p:cNvPr id="12" name="テキスト ボックス 11"/>
          <p:cNvSpPr txBox="1"/>
          <p:nvPr/>
        </p:nvSpPr>
        <p:spPr>
          <a:xfrm>
            <a:off x="5292717" y="6037345"/>
            <a:ext cx="2674036" cy="276999"/>
          </a:xfrm>
          <a:prstGeom prst="rect">
            <a:avLst/>
          </a:prstGeom>
          <a:noFill/>
          <a:ln>
            <a:noFill/>
          </a:ln>
        </p:spPr>
        <p:txBody>
          <a:bodyPr wrap="square" lIns="91440" tIns="45720" rIns="91440" bIns="45720" rtlCol="0" anchor="t">
            <a:spAutoFit/>
          </a:bodyPr>
          <a:lstStyle/>
          <a:p>
            <a:pPr algn="ctr"/>
            <a:r>
              <a:rPr lang="ja-JP" altLang="en-US" sz="1200">
                <a:latin typeface="Times New Roman"/>
                <a:ea typeface="游ゴシック"/>
                <a:cs typeface="Times New Roman"/>
              </a:rPr>
              <a:t>Gross vehicle mass</a:t>
            </a:r>
            <a:endParaRPr lang="en-US"/>
          </a:p>
        </p:txBody>
      </p:sp>
      <p:sp>
        <p:nvSpPr>
          <p:cNvPr id="2" name="TextBox 1">
            <a:extLst>
              <a:ext uri="{FF2B5EF4-FFF2-40B4-BE49-F238E27FC236}">
                <a16:creationId xmlns="" xmlns:a16="http://schemas.microsoft.com/office/drawing/2014/main" id="{19FE645E-75CC-419E-8EB2-C8B1BDA42761}"/>
              </a:ext>
            </a:extLst>
          </p:cNvPr>
          <p:cNvSpPr txBox="1"/>
          <p:nvPr/>
        </p:nvSpPr>
        <p:spPr>
          <a:xfrm>
            <a:off x="6951930" y="4462132"/>
            <a:ext cx="1364472"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ja-JP" sz="800">
                <a:latin typeface="Times New Roman"/>
                <a:ea typeface="游ゴシック"/>
                <a:cs typeface="Times New Roman"/>
              </a:rPr>
              <a:t>Gross vehicle mass</a:t>
            </a:r>
          </a:p>
        </p:txBody>
      </p:sp>
      <p:sp>
        <p:nvSpPr>
          <p:cNvPr id="14" name="TextBox 13">
            <a:extLst>
              <a:ext uri="{FF2B5EF4-FFF2-40B4-BE49-F238E27FC236}">
                <a16:creationId xmlns="" xmlns:a16="http://schemas.microsoft.com/office/drawing/2014/main" id="{84F445CD-254C-442E-A7F4-7FF2431FA045}"/>
              </a:ext>
            </a:extLst>
          </p:cNvPr>
          <p:cNvSpPr txBox="1"/>
          <p:nvPr/>
        </p:nvSpPr>
        <p:spPr>
          <a:xfrm>
            <a:off x="3246705" y="4424031"/>
            <a:ext cx="888222"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cs typeface="Times New Roman" panose="02020603050405020304" pitchFamily="18" charset="0"/>
              </a:rPr>
              <a:t>Machine mass</a:t>
            </a:r>
          </a:p>
        </p:txBody>
      </p:sp>
      <p:sp>
        <p:nvSpPr>
          <p:cNvPr id="15" name="TextBox 14">
            <a:extLst>
              <a:ext uri="{FF2B5EF4-FFF2-40B4-BE49-F238E27FC236}">
                <a16:creationId xmlns="" xmlns:a16="http://schemas.microsoft.com/office/drawing/2014/main" id="{F63D7D36-6C34-4B49-94D0-76C9FB2ECF1C}"/>
              </a:ext>
            </a:extLst>
          </p:cNvPr>
          <p:cNvSpPr txBox="1"/>
          <p:nvPr/>
        </p:nvSpPr>
        <p:spPr>
          <a:xfrm>
            <a:off x="5113605" y="2033256"/>
            <a:ext cx="1364472"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Times New Roman" panose="02020603050405020304" pitchFamily="18" charset="0"/>
                <a:cs typeface="Times New Roman" panose="02020603050405020304" pitchFamily="18" charset="0"/>
              </a:rPr>
              <a:t>Machine body mass</a:t>
            </a:r>
          </a:p>
        </p:txBody>
      </p:sp>
      <p:sp>
        <p:nvSpPr>
          <p:cNvPr id="16" name="TextBox 15">
            <a:extLst>
              <a:ext uri="{FF2B5EF4-FFF2-40B4-BE49-F238E27FC236}">
                <a16:creationId xmlns="" xmlns:a16="http://schemas.microsoft.com/office/drawing/2014/main" id="{5B955F5F-4853-4460-B792-45BF01C6816A}"/>
              </a:ext>
            </a:extLst>
          </p:cNvPr>
          <p:cNvSpPr txBox="1"/>
          <p:nvPr/>
        </p:nvSpPr>
        <p:spPr>
          <a:xfrm rot="16200000">
            <a:off x="1179780" y="5462256"/>
            <a:ext cx="526272"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cs typeface="Times New Roman" panose="02020603050405020304" pitchFamily="18" charset="0"/>
              </a:rPr>
              <a:t>Water</a:t>
            </a:r>
            <a:endParaRPr lang="en-US">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DD0B67A5-12AA-4914-8339-7BEFC53D6D74}"/>
              </a:ext>
            </a:extLst>
          </p:cNvPr>
          <p:cNvSpPr txBox="1"/>
          <p:nvPr/>
        </p:nvSpPr>
        <p:spPr>
          <a:xfrm rot="16200000">
            <a:off x="1475054" y="5386058"/>
            <a:ext cx="373872"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a:latin typeface="Times New Roman" panose="02020603050405020304" pitchFamily="18" charset="0"/>
                <a:cs typeface="Times New Roman" panose="02020603050405020304" pitchFamily="18" charset="0"/>
              </a:rPr>
              <a:t>O</a:t>
            </a:r>
            <a:r>
              <a:rPr lang="en-US" sz="800">
                <a:latin typeface="Times New Roman" panose="02020603050405020304" pitchFamily="18" charset="0"/>
                <a:cs typeface="Times New Roman" panose="02020603050405020304" pitchFamily="18" charset="0"/>
              </a:rPr>
              <a:t>il</a:t>
            </a:r>
          </a:p>
        </p:txBody>
      </p:sp>
      <p:sp>
        <p:nvSpPr>
          <p:cNvPr id="18" name="TextBox 17">
            <a:extLst>
              <a:ext uri="{FF2B5EF4-FFF2-40B4-BE49-F238E27FC236}">
                <a16:creationId xmlns="" xmlns:a16="http://schemas.microsoft.com/office/drawing/2014/main" id="{4305EEBE-57B7-433B-8FFF-2BC7E5715795}"/>
              </a:ext>
            </a:extLst>
          </p:cNvPr>
          <p:cNvSpPr txBox="1"/>
          <p:nvPr/>
        </p:nvSpPr>
        <p:spPr>
          <a:xfrm rot="16200000">
            <a:off x="1727468" y="5390819"/>
            <a:ext cx="459597"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cs typeface="Times New Roman" panose="02020603050405020304" pitchFamily="18" charset="0"/>
              </a:rPr>
              <a:t>Fuel</a:t>
            </a:r>
            <a:endParaRPr lang="en-US">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 xmlns:a16="http://schemas.microsoft.com/office/drawing/2014/main" id="{F7A7BD7A-E629-4285-8A66-57526176710E}"/>
              </a:ext>
            </a:extLst>
          </p:cNvPr>
          <p:cNvSpPr txBox="1"/>
          <p:nvPr/>
        </p:nvSpPr>
        <p:spPr>
          <a:xfrm rot="16200000">
            <a:off x="5056455" y="5462256"/>
            <a:ext cx="526272"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cs typeface="Times New Roman" panose="02020603050405020304" pitchFamily="18" charset="0"/>
              </a:rPr>
              <a:t>Water</a:t>
            </a:r>
            <a:endParaRPr lang="en-US">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 xmlns:a16="http://schemas.microsoft.com/office/drawing/2014/main" id="{E14F3B50-E628-4A92-BAE3-81A47D0AD348}"/>
              </a:ext>
            </a:extLst>
          </p:cNvPr>
          <p:cNvSpPr txBox="1"/>
          <p:nvPr/>
        </p:nvSpPr>
        <p:spPr>
          <a:xfrm rot="16200000">
            <a:off x="5351728" y="5386058"/>
            <a:ext cx="373872"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a:latin typeface="Times New Roman" panose="02020603050405020304" pitchFamily="18" charset="0"/>
                <a:cs typeface="Times New Roman" panose="02020603050405020304" pitchFamily="18" charset="0"/>
              </a:rPr>
              <a:t>O</a:t>
            </a:r>
            <a:r>
              <a:rPr lang="en-US" sz="800">
                <a:latin typeface="Times New Roman" panose="02020603050405020304" pitchFamily="18" charset="0"/>
                <a:cs typeface="Times New Roman" panose="02020603050405020304" pitchFamily="18" charset="0"/>
              </a:rPr>
              <a:t>il</a:t>
            </a:r>
          </a:p>
        </p:txBody>
      </p:sp>
      <p:sp>
        <p:nvSpPr>
          <p:cNvPr id="21" name="TextBox 20">
            <a:extLst>
              <a:ext uri="{FF2B5EF4-FFF2-40B4-BE49-F238E27FC236}">
                <a16:creationId xmlns="" xmlns:a16="http://schemas.microsoft.com/office/drawing/2014/main" id="{8EA93B75-AEC0-4663-9368-268D69E894EF}"/>
              </a:ext>
            </a:extLst>
          </p:cNvPr>
          <p:cNvSpPr txBox="1"/>
          <p:nvPr/>
        </p:nvSpPr>
        <p:spPr>
          <a:xfrm rot="16200000">
            <a:off x="5604143" y="5390819"/>
            <a:ext cx="459597"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cs typeface="Times New Roman" panose="02020603050405020304" pitchFamily="18" charset="0"/>
              </a:rPr>
              <a:t>Fuel</a:t>
            </a:r>
            <a:endParaRPr lang="en-US">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 xmlns:a16="http://schemas.microsoft.com/office/drawing/2014/main" id="{1547192D-16A4-4C77-B90A-6BABCDDCE82E}"/>
              </a:ext>
            </a:extLst>
          </p:cNvPr>
          <p:cNvSpPr txBox="1"/>
          <p:nvPr/>
        </p:nvSpPr>
        <p:spPr>
          <a:xfrm rot="16200000">
            <a:off x="4837380" y="5424156"/>
            <a:ext cx="526272"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cs typeface="Times New Roman" panose="02020603050405020304" pitchFamily="18" charset="0"/>
              </a:rPr>
              <a:t>Crew</a:t>
            </a: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01326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a:normAutofit/>
          </a:bodyPr>
          <a:lstStyle/>
          <a:p>
            <a:r>
              <a:rPr lang="en" altLang="zh-TW" sz="3200">
                <a:latin typeface="Times"/>
                <a:ea typeface="ＭＳ Ｐゴシック"/>
                <a:cs typeface="Times"/>
              </a:rPr>
              <a:t>Chapter 10　</a:t>
            </a:r>
            <a:r>
              <a:rPr lang="en" altLang="ja-JP" sz="3200">
                <a:latin typeface="Times"/>
                <a:ea typeface="ＭＳ Ｐゴシック"/>
                <a:cs typeface="Times"/>
              </a:rPr>
              <a:t>Disaster</a:t>
            </a:r>
            <a:r>
              <a:rPr lang="en" altLang="zh-TW" sz="3200">
                <a:latin typeface="Times"/>
                <a:ea typeface="ＭＳ Ｐゴシック"/>
                <a:cs typeface="Times"/>
              </a:rPr>
              <a:t> </a:t>
            </a:r>
            <a:r>
              <a:rPr lang="en" altLang="ja-JP" sz="3200">
                <a:latin typeface="Times"/>
                <a:ea typeface="ＭＳ Ｐゴシック"/>
                <a:cs typeface="Times"/>
              </a:rPr>
              <a:t>Cases</a:t>
            </a:r>
            <a:endParaRPr lang="en-US" altLang="ja-JP">
              <a:latin typeface="Times"/>
              <a:ea typeface="ＭＳ Ｐゴシック"/>
              <a:cs typeface="Times"/>
            </a:endParaRPr>
          </a:p>
        </p:txBody>
      </p:sp>
    </p:spTree>
    <p:extLst>
      <p:ext uri="{BB962C8B-B14F-4D97-AF65-F5344CB8AC3E}">
        <p14:creationId xmlns:p14="http://schemas.microsoft.com/office/powerpoint/2010/main" val="47181095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en-US" altLang="ja-JP" sz="2400" dirty="0">
                <a:latin typeface="Times New Roman"/>
                <a:ea typeface="+mj-lt"/>
                <a:cs typeface="Times"/>
              </a:rPr>
              <a:t>Casualties</a:t>
            </a:r>
            <a:r>
              <a:rPr lang="en-US" altLang="ja-JP" sz="2400">
                <a:latin typeface="Times New Roman"/>
                <a:ea typeface="+mj-lt"/>
                <a:cs typeface="Times"/>
              </a:rPr>
              <a:t> disaster in the construction industry</a:t>
            </a:r>
            <a:endParaRPr lang="ja-JP" altLang="en-US" sz="2400">
              <a:latin typeface="Times New Roman"/>
              <a:cs typeface="Times"/>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a:ea typeface="+mn-lt"/>
                <a:cs typeface="Times"/>
              </a:rPr>
              <a:t>Page </a:t>
            </a:r>
            <a:r>
              <a:rPr lang="en-US" altLang="ja-JP" sz="1200" dirty="0" smtClean="0">
                <a:latin typeface="Times"/>
                <a:ea typeface="+mn-lt"/>
                <a:cs typeface="Times"/>
              </a:rPr>
              <a:t>120 </a:t>
            </a:r>
            <a:r>
              <a:rPr lang="en-US" altLang="ja-JP" sz="1200" dirty="0">
                <a:latin typeface="Times"/>
                <a:ea typeface="+mn-lt"/>
                <a:cs typeface="Times"/>
              </a:rPr>
              <a:t>of auxiliary text </a:t>
            </a:r>
            <a:r>
              <a:rPr lang="ja-JP" sz="1200" dirty="0">
                <a:latin typeface="Times"/>
                <a:ea typeface="游ゴシック"/>
                <a:cs typeface="Times"/>
              </a:rPr>
              <a:t> </a:t>
            </a:r>
            <a:endParaRPr lang="ja-JP" sz="1200" dirty="0">
              <a:ea typeface="游ゴシック"/>
              <a:cs typeface="+mn-lt"/>
            </a:endParaRPr>
          </a:p>
        </p:txBody>
      </p:sp>
      <p:sp>
        <p:nvSpPr>
          <p:cNvPr id="6" name="コンテンツ プレースホルダー 4"/>
          <p:cNvSpPr txBox="1">
            <a:spLocks/>
          </p:cNvSpPr>
          <p:nvPr/>
        </p:nvSpPr>
        <p:spPr>
          <a:xfrm>
            <a:off x="628650" y="941778"/>
            <a:ext cx="8022560" cy="5438240"/>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1800" dirty="0">
                <a:latin typeface="Times"/>
                <a:ea typeface="+mn-lt"/>
                <a:cs typeface="Times"/>
              </a:rPr>
              <a:t>Chart 10-1 shows the transition of casualties disaster which taking more than 4days off in the construction industry.</a:t>
            </a:r>
            <a:endParaRPr lang="en-US" dirty="0">
              <a:latin typeface="Times"/>
              <a:cs typeface="Times"/>
            </a:endParaRPr>
          </a:p>
          <a:p>
            <a:pPr marL="0" indent="0">
              <a:lnSpc>
                <a:spcPct val="100000"/>
              </a:lnSpc>
              <a:spcBef>
                <a:spcPts val="0"/>
              </a:spcBef>
              <a:buNone/>
            </a:pPr>
            <a:endParaRPr lang="en-US" altLang="ja-JP" sz="1800" dirty="0">
              <a:solidFill>
                <a:prstClr val="black"/>
              </a:solidFill>
              <a:latin typeface="Times"/>
              <a:ea typeface="Meiryo UI" panose="020B0604030504040204" pitchFamily="50" charset="-128"/>
              <a:cs typeface="Times"/>
            </a:endParaRPr>
          </a:p>
          <a:p>
            <a:pPr marL="0" indent="0">
              <a:lnSpc>
                <a:spcPct val="100000"/>
              </a:lnSpc>
              <a:spcBef>
                <a:spcPts val="0"/>
              </a:spcBef>
              <a:buNone/>
            </a:pPr>
            <a:endParaRPr lang="en-US" altLang="ja-JP" sz="1800" dirty="0">
              <a:solidFill>
                <a:prstClr val="black"/>
              </a:solidFill>
              <a:latin typeface="Times"/>
              <a:ea typeface="Meiryo UI" panose="020B0604030504040204" pitchFamily="50" charset="-128"/>
              <a:cs typeface="Times"/>
            </a:endParaRPr>
          </a:p>
          <a:p>
            <a:pPr marL="0" indent="0">
              <a:lnSpc>
                <a:spcPct val="100000"/>
              </a:lnSpc>
              <a:spcBef>
                <a:spcPts val="0"/>
              </a:spcBef>
              <a:buNone/>
            </a:pPr>
            <a:endParaRPr lang="en-US" altLang="ja-JP" sz="1800" dirty="0">
              <a:solidFill>
                <a:prstClr val="black"/>
              </a:solidFill>
              <a:latin typeface="Times"/>
              <a:ea typeface="Meiryo UI" panose="020B0604030504040204" pitchFamily="50" charset="-128"/>
              <a:cs typeface="Times"/>
            </a:endParaRPr>
          </a:p>
          <a:p>
            <a:pPr marL="0" indent="0">
              <a:lnSpc>
                <a:spcPct val="100000"/>
              </a:lnSpc>
              <a:spcBef>
                <a:spcPts val="0"/>
              </a:spcBef>
              <a:buNone/>
            </a:pPr>
            <a:endParaRPr lang="en-US" altLang="ja-JP" sz="1800" dirty="0">
              <a:solidFill>
                <a:prstClr val="black"/>
              </a:solidFill>
              <a:latin typeface="Times"/>
              <a:ea typeface="Meiryo UI" panose="020B0604030504040204" pitchFamily="50" charset="-128"/>
              <a:cs typeface="Times"/>
            </a:endParaRPr>
          </a:p>
          <a:p>
            <a:pPr marL="0" indent="0">
              <a:lnSpc>
                <a:spcPct val="100000"/>
              </a:lnSpc>
              <a:spcBef>
                <a:spcPts val="0"/>
              </a:spcBef>
              <a:buNone/>
            </a:pPr>
            <a:endParaRPr lang="en-US" altLang="ja-JP" sz="1800" dirty="0">
              <a:solidFill>
                <a:prstClr val="black"/>
              </a:solidFill>
              <a:latin typeface="Times"/>
              <a:ea typeface="Meiryo UI" panose="020B0604030504040204" pitchFamily="50" charset="-128"/>
              <a:cs typeface="Times"/>
            </a:endParaRPr>
          </a:p>
          <a:p>
            <a:pPr marL="0" indent="0">
              <a:lnSpc>
                <a:spcPct val="100000"/>
              </a:lnSpc>
              <a:spcBef>
                <a:spcPts val="0"/>
              </a:spcBef>
              <a:buNone/>
            </a:pPr>
            <a:endParaRPr lang="en-US" altLang="ja-JP" sz="1800" dirty="0">
              <a:solidFill>
                <a:prstClr val="black"/>
              </a:solidFill>
              <a:latin typeface="Times"/>
              <a:ea typeface="Meiryo UI" panose="020B0604030504040204" pitchFamily="50" charset="-128"/>
              <a:cs typeface="Times"/>
            </a:endParaRPr>
          </a:p>
          <a:p>
            <a:pPr marL="0" indent="0">
              <a:lnSpc>
                <a:spcPct val="100000"/>
              </a:lnSpc>
              <a:spcBef>
                <a:spcPts val="0"/>
              </a:spcBef>
              <a:buNone/>
            </a:pPr>
            <a:endParaRPr lang="en-US" altLang="ja-JP" sz="1800" dirty="0">
              <a:solidFill>
                <a:prstClr val="black"/>
              </a:solidFill>
              <a:latin typeface="Times"/>
              <a:ea typeface="Meiryo UI" panose="020B0604030504040204" pitchFamily="50" charset="-128"/>
              <a:cs typeface="Times"/>
            </a:endParaRPr>
          </a:p>
          <a:p>
            <a:pPr marL="0" indent="0">
              <a:lnSpc>
                <a:spcPct val="100000"/>
              </a:lnSpc>
              <a:spcBef>
                <a:spcPts val="0"/>
              </a:spcBef>
              <a:buNone/>
            </a:pPr>
            <a:endParaRPr lang="en-US" altLang="ja-JP" sz="1800" dirty="0">
              <a:solidFill>
                <a:prstClr val="black"/>
              </a:solidFill>
              <a:latin typeface="Times"/>
              <a:ea typeface="Meiryo UI" panose="020B0604030504040204" pitchFamily="50" charset="-128"/>
              <a:cs typeface="Times"/>
            </a:endParaRPr>
          </a:p>
          <a:p>
            <a:pPr marL="0" indent="0">
              <a:lnSpc>
                <a:spcPct val="100000"/>
              </a:lnSpc>
              <a:spcBef>
                <a:spcPts val="0"/>
              </a:spcBef>
              <a:buNone/>
            </a:pPr>
            <a:endParaRPr lang="en-US" altLang="ja-JP" sz="1800" dirty="0">
              <a:solidFill>
                <a:prstClr val="black"/>
              </a:solidFill>
              <a:latin typeface="Times"/>
              <a:ea typeface="Meiryo UI" panose="020B0604030504040204" pitchFamily="50" charset="-128"/>
              <a:cs typeface="Times"/>
            </a:endParaRPr>
          </a:p>
          <a:p>
            <a:pPr marL="0" indent="0" algn="ctr">
              <a:lnSpc>
                <a:spcPct val="100000"/>
              </a:lnSpc>
              <a:spcBef>
                <a:spcPts val="0"/>
              </a:spcBef>
              <a:buNone/>
            </a:pPr>
            <a:r>
              <a:rPr lang="en-US" altLang="ja-JP" sz="1400" dirty="0">
                <a:latin typeface="Times"/>
                <a:ea typeface="+mn-lt"/>
                <a:cs typeface="Times"/>
              </a:rPr>
              <a:t>Chart 10-1 The transition of casualties disaster taking more than 4 days off in the construction industry.</a:t>
            </a:r>
            <a:r>
              <a:rPr lang="ja-JP" sz="1400" dirty="0">
                <a:latin typeface="Times"/>
                <a:ea typeface="+mn-lt"/>
                <a:cs typeface="Times"/>
              </a:rPr>
              <a:t> </a:t>
            </a:r>
            <a:endParaRPr lang="ja-JP" dirty="0">
              <a:latin typeface="Times"/>
              <a:cs typeface="Times"/>
            </a:endParaRPr>
          </a:p>
          <a:p>
            <a:pPr marL="0" indent="0" algn="ctr">
              <a:lnSpc>
                <a:spcPct val="100000"/>
              </a:lnSpc>
              <a:spcBef>
                <a:spcPts val="0"/>
              </a:spcBef>
              <a:buNone/>
            </a:pPr>
            <a:r>
              <a:rPr lang="ja-JP" altLang="en-US" sz="1400" dirty="0">
                <a:latin typeface="Times"/>
                <a:ea typeface="Meiryo UI"/>
                <a:cs typeface="Times"/>
              </a:rPr>
              <a:t>（</a:t>
            </a:r>
            <a:r>
              <a:rPr lang="en-US" altLang="ja-JP" sz="1400" dirty="0">
                <a:latin typeface="Times"/>
                <a:ea typeface="+mn-lt"/>
                <a:cs typeface="Times"/>
              </a:rPr>
              <a:t>Excepting those directly caused by the Great East Japan earthquake.</a:t>
            </a:r>
            <a:r>
              <a:rPr lang="ja-JP" sz="1400" dirty="0">
                <a:latin typeface="Times"/>
                <a:ea typeface="+mn-lt"/>
                <a:cs typeface="Times"/>
              </a:rPr>
              <a:t> </a:t>
            </a:r>
            <a:r>
              <a:rPr lang="ja-JP" altLang="en-US" sz="1400" dirty="0">
                <a:latin typeface="Times"/>
                <a:ea typeface="Meiryo UI"/>
                <a:cs typeface="Times"/>
              </a:rPr>
              <a:t>）</a:t>
            </a:r>
          </a:p>
          <a:p>
            <a:pPr marL="0" indent="0">
              <a:buNone/>
            </a:pPr>
            <a:r>
              <a:rPr lang="en-US" sz="1800" dirty="0">
                <a:latin typeface="Times"/>
                <a:ea typeface="+mn-lt"/>
                <a:cs typeface="Times"/>
              </a:rPr>
              <a:t>In addition, the casualties disaster caused by the construction machines in 2017,　approximately 56% is for leveling, transportation, stowage and excavation, and approximately 15% is for dismantlement. </a:t>
            </a:r>
            <a:endParaRPr lang="en-US" dirty="0">
              <a:latin typeface="Times"/>
              <a:cs typeface="Times"/>
            </a:endParaRPr>
          </a:p>
          <a:p>
            <a:pPr>
              <a:buNone/>
            </a:pPr>
            <a:r>
              <a:rPr lang="ja-JP" altLang="en-US" sz="1800" dirty="0">
                <a:latin typeface="Times"/>
                <a:ea typeface="+mn-lt"/>
                <a:cs typeface="Times"/>
              </a:rPr>
              <a:t>（</a:t>
            </a:r>
            <a:r>
              <a:rPr lang="en-US" sz="1800" dirty="0">
                <a:latin typeface="Times"/>
                <a:ea typeface="+mn-lt"/>
                <a:cs typeface="Times"/>
              </a:rPr>
              <a:t>Reference</a:t>
            </a:r>
            <a:r>
              <a:rPr lang="ja-JP" altLang="en-US" sz="1800" dirty="0">
                <a:latin typeface="Times"/>
                <a:ea typeface="+mn-lt"/>
                <a:cs typeface="Times"/>
              </a:rPr>
              <a:t>）</a:t>
            </a:r>
            <a:r>
              <a:rPr lang="en-US" sz="1800" dirty="0">
                <a:latin typeface="Times"/>
                <a:ea typeface="+mn-lt"/>
                <a:cs typeface="Times"/>
              </a:rPr>
              <a:t>Ministry of Health, Labor and Welfare Occupational accidents situation workplace safety site: Analysis of factors causing occupational accidents </a:t>
            </a:r>
            <a:endParaRPr lang="en-US" dirty="0">
              <a:latin typeface="Times"/>
              <a:cs typeface="Times"/>
            </a:endParaRPr>
          </a:p>
          <a:p>
            <a:pPr marL="0" indent="0">
              <a:lnSpc>
                <a:spcPct val="100000"/>
              </a:lnSpc>
              <a:spcBef>
                <a:spcPts val="0"/>
              </a:spcBef>
              <a:buNone/>
            </a:pPr>
            <a:r>
              <a:rPr lang="en-US" sz="1800" dirty="0">
                <a:latin typeface="Times"/>
                <a:ea typeface="+mn-lt"/>
                <a:cs typeface="Times"/>
              </a:rPr>
              <a:t>(construction industry in 2009) </a:t>
            </a:r>
            <a:endParaRPr lang="ja-JP" altLang="en-US" sz="1800" dirty="0">
              <a:solidFill>
                <a:prstClr val="black"/>
              </a:solidFill>
              <a:latin typeface="Times"/>
              <a:ea typeface="Meiryo UI" panose="020B0604030504040204" pitchFamily="50" charset="-128"/>
              <a:cs typeface="Times"/>
            </a:endParaRPr>
          </a:p>
        </p:txBody>
      </p:sp>
      <p:pic>
        <p:nvPicPr>
          <p:cNvPr id="2" name="図 1"/>
          <p:cNvPicPr>
            <a:picLocks noChangeAspect="1"/>
          </p:cNvPicPr>
          <p:nvPr/>
        </p:nvPicPr>
        <p:blipFill>
          <a:blip r:embed="rId3"/>
          <a:stretch>
            <a:fillRect/>
          </a:stretch>
        </p:blipFill>
        <p:spPr>
          <a:xfrm>
            <a:off x="2364148" y="1515189"/>
            <a:ext cx="4297256" cy="2322200"/>
          </a:xfrm>
          <a:prstGeom prst="rect">
            <a:avLst/>
          </a:prstGeom>
        </p:spPr>
      </p:pic>
      <p:sp>
        <p:nvSpPr>
          <p:cNvPr id="3" name="Rectangle 2">
            <a:extLst>
              <a:ext uri="{FF2B5EF4-FFF2-40B4-BE49-F238E27FC236}">
                <a16:creationId xmlns="" xmlns:a16="http://schemas.microsoft.com/office/drawing/2014/main" id="{66B8194F-B1F2-449F-945C-B652D3CA784E}"/>
              </a:ext>
            </a:extLst>
          </p:cNvPr>
          <p:cNvSpPr/>
          <p:nvPr/>
        </p:nvSpPr>
        <p:spPr>
          <a:xfrm>
            <a:off x="1787979" y="2277836"/>
            <a:ext cx="918482" cy="918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Times"/>
                <a:ea typeface="+mn-lt"/>
                <a:cs typeface="Times"/>
              </a:rPr>
              <a:t>Number of occurrences (People) </a:t>
            </a:r>
          </a:p>
        </p:txBody>
      </p:sp>
    </p:spTree>
    <p:extLst>
      <p:ext uri="{BB962C8B-B14F-4D97-AF65-F5344CB8AC3E}">
        <p14:creationId xmlns:p14="http://schemas.microsoft.com/office/powerpoint/2010/main" val="352545410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71957" y="365126"/>
            <a:ext cx="4431723" cy="482139"/>
          </a:xfrm>
          <a:ln>
            <a:solidFill>
              <a:schemeClr val="tx1"/>
            </a:solidFill>
          </a:ln>
        </p:spPr>
        <p:txBody>
          <a:bodyPr>
            <a:normAutofit fontScale="90000"/>
          </a:bodyPr>
          <a:lstStyle/>
          <a:p>
            <a:r>
              <a:rPr lang="en-US" altLang="ja-JP" sz="2400">
                <a:latin typeface="Times"/>
                <a:ea typeface="+mj-lt"/>
                <a:cs typeface="Times"/>
              </a:rPr>
              <a:t>Case </a:t>
            </a:r>
            <a:r>
              <a:rPr lang="en-US" sz="2400">
                <a:latin typeface="Times"/>
                <a:ea typeface="+mj-lt"/>
                <a:cs typeface="Times"/>
              </a:rPr>
              <a:t>1</a:t>
            </a:r>
            <a:r>
              <a:rPr lang="en-US" altLang="ja-JP" sz="2400">
                <a:latin typeface="Times"/>
                <a:ea typeface="+mj-lt"/>
                <a:cs typeface="Times"/>
              </a:rPr>
              <a:t>. Fallen floatstones during crushing work.</a:t>
            </a:r>
            <a:r>
              <a:rPr lang="ja-JP" altLang="en-US" sz="2400">
                <a:latin typeface="Times"/>
                <a:ea typeface="+mj-lt"/>
                <a:cs typeface="Times"/>
              </a:rPr>
              <a:t> </a:t>
            </a:r>
            <a:endParaRPr lang="en-US" altLang="ja-JP">
              <a:latin typeface="Times"/>
              <a:cs typeface="Times"/>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a:ea typeface="+mn-lt"/>
                <a:cs typeface="Times"/>
              </a:rPr>
              <a:t>Page 192 of textbook </a:t>
            </a:r>
            <a:r>
              <a:rPr lang="en-US" sz="1200" dirty="0">
                <a:latin typeface="Times"/>
                <a:ea typeface="+mn-lt"/>
                <a:cs typeface="Times"/>
              </a:rPr>
              <a:t>/</a:t>
            </a:r>
            <a:r>
              <a:rPr lang="en-US" altLang="ja-JP" sz="1200" dirty="0">
                <a:latin typeface="Times"/>
                <a:ea typeface="+mn-lt"/>
                <a:cs typeface="Times"/>
              </a:rPr>
              <a:t> Page </a:t>
            </a:r>
            <a:r>
              <a:rPr lang="en-US" altLang="ja-JP" sz="1200" dirty="0" smtClean="0">
                <a:latin typeface="Times"/>
                <a:ea typeface="+mn-lt"/>
                <a:cs typeface="Times"/>
              </a:rPr>
              <a:t>121 </a:t>
            </a:r>
            <a:r>
              <a:rPr lang="en-US" altLang="ja-JP" sz="1200" dirty="0">
                <a:latin typeface="Times"/>
                <a:ea typeface="+mn-lt"/>
                <a:cs typeface="Times"/>
              </a:rPr>
              <a:t>of auxiliary text </a:t>
            </a:r>
            <a:r>
              <a:rPr lang="ja-JP" altLang="en-US" sz="1200" dirty="0">
                <a:latin typeface="Times"/>
                <a:ea typeface="+mn-lt"/>
                <a:cs typeface="Times"/>
              </a:rPr>
              <a:t> </a:t>
            </a:r>
            <a:endParaRPr lang="en-US" altLang="ja-JP" dirty="0">
              <a:latin typeface="Times"/>
              <a:cs typeface="Times"/>
            </a:endParaRPr>
          </a:p>
        </p:txBody>
      </p:sp>
      <p:sp>
        <p:nvSpPr>
          <p:cNvPr id="6" name="コンテンツ プレースホルダー 4"/>
          <p:cNvSpPr txBox="1">
            <a:spLocks/>
          </p:cNvSpPr>
          <p:nvPr/>
        </p:nvSpPr>
        <p:spPr>
          <a:xfrm>
            <a:off x="71957" y="941778"/>
            <a:ext cx="4431723"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800">
              <a:solidFill>
                <a:prstClr val="black"/>
              </a:solidFill>
              <a:latin typeface="Meiryo UI" panose="020B0604030504040204" pitchFamily="50" charset="-128"/>
              <a:ea typeface="Meiryo UI" panose="020B0604030504040204" pitchFamily="50" charset="-128"/>
            </a:endParaRPr>
          </a:p>
        </p:txBody>
      </p:sp>
      <p:sp>
        <p:nvSpPr>
          <p:cNvPr id="8" name="タイトル 3"/>
          <p:cNvSpPr txBox="1">
            <a:spLocks/>
          </p:cNvSpPr>
          <p:nvPr/>
        </p:nvSpPr>
        <p:spPr>
          <a:xfrm>
            <a:off x="628650" y="3468544"/>
            <a:ext cx="8022560" cy="482139"/>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a:latin typeface="Times"/>
                <a:ea typeface="+mj-lt"/>
                <a:cs typeface="Times"/>
              </a:rPr>
              <a:t>Case </a:t>
            </a:r>
            <a:r>
              <a:rPr lang="en-US" sz="2400">
                <a:latin typeface="Times"/>
                <a:ea typeface="+mj-lt"/>
                <a:cs typeface="Times"/>
              </a:rPr>
              <a:t>3</a:t>
            </a:r>
            <a:r>
              <a:rPr lang="en-US" altLang="ja-JP" sz="2400">
                <a:latin typeface="Times"/>
                <a:ea typeface="+mj-lt"/>
                <a:cs typeface="Times"/>
              </a:rPr>
              <a:t>. Hit reinforcing bar entering within operating radius.</a:t>
            </a:r>
            <a:r>
              <a:rPr lang="ja-JP" altLang="en-US" sz="2400">
                <a:latin typeface="Times"/>
                <a:ea typeface="+mj-lt"/>
                <a:cs typeface="Times"/>
              </a:rPr>
              <a:t> </a:t>
            </a:r>
            <a:endParaRPr lang="en-US" altLang="ja-JP">
              <a:latin typeface="Times"/>
              <a:cs typeface="Times"/>
            </a:endParaRPr>
          </a:p>
        </p:txBody>
      </p:sp>
      <p:sp>
        <p:nvSpPr>
          <p:cNvPr id="9" name="コンテンツ プレースホルダー 4"/>
          <p:cNvSpPr txBox="1">
            <a:spLocks/>
          </p:cNvSpPr>
          <p:nvPr/>
        </p:nvSpPr>
        <p:spPr>
          <a:xfrm>
            <a:off x="628650" y="4045196"/>
            <a:ext cx="8022560"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800">
              <a:solidFill>
                <a:prstClr val="black"/>
              </a:solidFill>
              <a:latin typeface="Meiryo UI" panose="020B0604030504040204" pitchFamily="50" charset="-128"/>
              <a:ea typeface="Meiryo UI" panose="020B0604030504040204" pitchFamily="50" charset="-128"/>
            </a:endParaRPr>
          </a:p>
        </p:txBody>
      </p:sp>
      <p:sp>
        <p:nvSpPr>
          <p:cNvPr id="10" name="タイトル 3"/>
          <p:cNvSpPr txBox="1">
            <a:spLocks/>
          </p:cNvSpPr>
          <p:nvPr/>
        </p:nvSpPr>
        <p:spPr>
          <a:xfrm>
            <a:off x="4629149" y="365126"/>
            <a:ext cx="4431723" cy="482139"/>
          </a:xfrm>
          <a:prstGeom prst="rect">
            <a:avLst/>
          </a:prstGeom>
          <a:ln>
            <a:solidFill>
              <a:schemeClr val="tx1"/>
            </a:solidFill>
          </a:ln>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dirty="0">
                <a:latin typeface="Times"/>
                <a:ea typeface="+mj-lt"/>
                <a:cs typeface="Times"/>
              </a:rPr>
              <a:t>Case </a:t>
            </a:r>
            <a:r>
              <a:rPr lang="en-US" sz="2400" dirty="0">
                <a:latin typeface="Times"/>
                <a:ea typeface="+mj-lt"/>
                <a:cs typeface="Times"/>
              </a:rPr>
              <a:t>2</a:t>
            </a:r>
            <a:r>
              <a:rPr lang="en-US" altLang="ja-JP" sz="2400" dirty="0">
                <a:latin typeface="Times"/>
                <a:ea typeface="+mj-lt"/>
                <a:cs typeface="Times"/>
              </a:rPr>
              <a:t>. Crash into falling objects during Demolition work.</a:t>
            </a:r>
            <a:r>
              <a:rPr lang="ja-JP" altLang="en-US" sz="2400" dirty="0">
                <a:latin typeface="Times"/>
                <a:ea typeface="+mj-lt"/>
                <a:cs typeface="Times"/>
              </a:rPr>
              <a:t> </a:t>
            </a:r>
            <a:endParaRPr lang="en-US" altLang="ja-JP" dirty="0">
              <a:latin typeface="Times"/>
              <a:cs typeface="Times"/>
            </a:endParaRPr>
          </a:p>
        </p:txBody>
      </p:sp>
      <p:sp>
        <p:nvSpPr>
          <p:cNvPr id="11" name="コンテンツ プレースホルダー 4"/>
          <p:cNvSpPr txBox="1">
            <a:spLocks/>
          </p:cNvSpPr>
          <p:nvPr/>
        </p:nvSpPr>
        <p:spPr>
          <a:xfrm>
            <a:off x="4629149" y="941778"/>
            <a:ext cx="4431723"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800">
              <a:solidFill>
                <a:prstClr val="black"/>
              </a:solidFill>
              <a:latin typeface="Meiryo UI" panose="020B0604030504040204" pitchFamily="50" charset="-128"/>
              <a:ea typeface="Meiryo UI" panose="020B0604030504040204" pitchFamily="50" charset="-128"/>
            </a:endParaRPr>
          </a:p>
        </p:txBody>
      </p:sp>
      <p:pic>
        <p:nvPicPr>
          <p:cNvPr id="13" name="図 12"/>
          <p:cNvPicPr>
            <a:picLocks noChangeAspect="1"/>
          </p:cNvPicPr>
          <p:nvPr/>
        </p:nvPicPr>
        <p:blipFill>
          <a:blip r:embed="rId3"/>
          <a:stretch>
            <a:fillRect/>
          </a:stretch>
        </p:blipFill>
        <p:spPr>
          <a:xfrm>
            <a:off x="904010" y="1043649"/>
            <a:ext cx="2759613" cy="2125578"/>
          </a:xfrm>
          <a:prstGeom prst="rect">
            <a:avLst/>
          </a:prstGeom>
        </p:spPr>
      </p:pic>
      <p:pic>
        <p:nvPicPr>
          <p:cNvPr id="14" name="図 13"/>
          <p:cNvPicPr>
            <a:picLocks noChangeAspect="1"/>
          </p:cNvPicPr>
          <p:nvPr/>
        </p:nvPicPr>
        <p:blipFill>
          <a:blip r:embed="rId4"/>
          <a:stretch>
            <a:fillRect/>
          </a:stretch>
        </p:blipFill>
        <p:spPr>
          <a:xfrm>
            <a:off x="5159085" y="1043650"/>
            <a:ext cx="2985372" cy="2087118"/>
          </a:xfrm>
          <a:prstGeom prst="rect">
            <a:avLst/>
          </a:prstGeom>
        </p:spPr>
      </p:pic>
      <p:pic>
        <p:nvPicPr>
          <p:cNvPr id="15" name="図 14"/>
          <p:cNvPicPr>
            <a:picLocks noChangeAspect="1"/>
          </p:cNvPicPr>
          <p:nvPr/>
        </p:nvPicPr>
        <p:blipFill>
          <a:blip r:embed="rId5"/>
          <a:stretch>
            <a:fillRect/>
          </a:stretch>
        </p:blipFill>
        <p:spPr>
          <a:xfrm>
            <a:off x="3202651" y="4091807"/>
            <a:ext cx="2602057" cy="2186835"/>
          </a:xfrm>
          <a:prstGeom prst="rect">
            <a:avLst/>
          </a:prstGeom>
        </p:spPr>
      </p:pic>
    </p:spTree>
    <p:extLst>
      <p:ext uri="{BB962C8B-B14F-4D97-AF65-F5344CB8AC3E}">
        <p14:creationId xmlns:p14="http://schemas.microsoft.com/office/powerpoint/2010/main" val="138473104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71957" y="152206"/>
            <a:ext cx="4431723" cy="695059"/>
          </a:xfrm>
          <a:ln>
            <a:solidFill>
              <a:schemeClr val="tx1"/>
            </a:solidFill>
          </a:ln>
        </p:spPr>
        <p:txBody>
          <a:bodyPr>
            <a:noAutofit/>
          </a:bodyPr>
          <a:lstStyle/>
          <a:p>
            <a:pPr marL="987425" indent="-987425"/>
            <a:r>
              <a:rPr lang="en-US" sz="1800" dirty="0">
                <a:latin typeface="Times"/>
                <a:ea typeface="Tahoma"/>
                <a:cs typeface="Times"/>
              </a:rPr>
              <a:t>Case 4. Break a right hand pinched between demolition attachment and belt.</a:t>
            </a:r>
            <a:r>
              <a:rPr lang="ja-JP" altLang="en-US" sz="1800" dirty="0">
                <a:latin typeface="Times"/>
                <a:ea typeface="+mj-lt"/>
                <a:cs typeface="Times"/>
              </a:rPr>
              <a:t> </a:t>
            </a:r>
            <a:endParaRPr lang="en-US" sz="3200" dirty="0">
              <a:latin typeface="Times"/>
              <a:ea typeface="Tahoma"/>
              <a:cs typeface="Times"/>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lIns="91440" tIns="45720" rIns="91440" bIns="45720" rtlCol="0" anchor="t">
            <a:spAutoFit/>
          </a:bodyPr>
          <a:lstStyle/>
          <a:p>
            <a:pPr algn="r"/>
            <a:r>
              <a:rPr lang="en-US" sz="1200" dirty="0">
                <a:latin typeface="Times"/>
                <a:ea typeface="Tahoma"/>
                <a:cs typeface="Times"/>
              </a:rPr>
              <a:t>Page 195 of textbook / Page </a:t>
            </a:r>
            <a:r>
              <a:rPr lang="en-US" sz="1200" dirty="0" smtClean="0">
                <a:latin typeface="Times"/>
                <a:ea typeface="Tahoma"/>
                <a:cs typeface="Times"/>
              </a:rPr>
              <a:t>124 </a:t>
            </a:r>
            <a:r>
              <a:rPr lang="en-US" sz="1200" dirty="0">
                <a:latin typeface="Times"/>
                <a:ea typeface="Tahoma"/>
                <a:cs typeface="Times"/>
              </a:rPr>
              <a:t>of auxiliary text </a:t>
            </a:r>
            <a:r>
              <a:rPr lang="ja-JP" sz="1200" dirty="0">
                <a:latin typeface="Times"/>
                <a:ea typeface="+mn-lt"/>
                <a:cs typeface="Times"/>
              </a:rPr>
              <a:t> </a:t>
            </a:r>
            <a:endParaRPr lang="en-US" dirty="0">
              <a:latin typeface="Times"/>
              <a:ea typeface="Tahoma"/>
              <a:cs typeface="Times"/>
            </a:endParaRPr>
          </a:p>
        </p:txBody>
      </p:sp>
      <p:sp>
        <p:nvSpPr>
          <p:cNvPr id="6" name="コンテンツ プレースホルダー 4"/>
          <p:cNvSpPr txBox="1">
            <a:spLocks/>
          </p:cNvSpPr>
          <p:nvPr/>
        </p:nvSpPr>
        <p:spPr>
          <a:xfrm>
            <a:off x="71957" y="941778"/>
            <a:ext cx="4431723"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800">
              <a:solidFill>
                <a:prstClr val="black"/>
              </a:solidFill>
              <a:latin typeface="Meiryo UI" panose="020B0604030504040204" pitchFamily="50" charset="-128"/>
              <a:ea typeface="Meiryo UI" panose="020B0604030504040204" pitchFamily="50" charset="-128"/>
            </a:endParaRPr>
          </a:p>
        </p:txBody>
      </p:sp>
      <p:sp>
        <p:nvSpPr>
          <p:cNvPr id="8" name="タイトル 3"/>
          <p:cNvSpPr txBox="1">
            <a:spLocks/>
          </p:cNvSpPr>
          <p:nvPr/>
        </p:nvSpPr>
        <p:spPr>
          <a:xfrm>
            <a:off x="628650" y="3468544"/>
            <a:ext cx="8022560" cy="482139"/>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sz="2400">
                <a:latin typeface="Times"/>
                <a:ea typeface="Tahoma"/>
                <a:cs typeface="Times"/>
              </a:rPr>
              <a:t>Case 6. Fall losing balance when turning.</a:t>
            </a:r>
            <a:r>
              <a:rPr lang="ja-JP" sz="2400">
                <a:latin typeface="Times"/>
                <a:ea typeface="+mj-lt"/>
                <a:cs typeface="Times"/>
              </a:rPr>
              <a:t> </a:t>
            </a:r>
            <a:endParaRPr lang="en-US">
              <a:latin typeface="Times"/>
              <a:ea typeface="Tahoma"/>
              <a:cs typeface="Times"/>
            </a:endParaRPr>
          </a:p>
        </p:txBody>
      </p:sp>
      <p:sp>
        <p:nvSpPr>
          <p:cNvPr id="9" name="コンテンツ プレースホルダー 4"/>
          <p:cNvSpPr txBox="1">
            <a:spLocks/>
          </p:cNvSpPr>
          <p:nvPr/>
        </p:nvSpPr>
        <p:spPr>
          <a:xfrm>
            <a:off x="628650" y="4045196"/>
            <a:ext cx="8022560"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800">
              <a:solidFill>
                <a:prstClr val="black"/>
              </a:solidFill>
              <a:latin typeface="Meiryo UI" panose="020B0604030504040204" pitchFamily="50" charset="-128"/>
              <a:ea typeface="Meiryo UI" panose="020B0604030504040204" pitchFamily="50" charset="-128"/>
            </a:endParaRPr>
          </a:p>
        </p:txBody>
      </p:sp>
      <p:sp>
        <p:nvSpPr>
          <p:cNvPr id="10" name="タイトル 3"/>
          <p:cNvSpPr txBox="1">
            <a:spLocks/>
          </p:cNvSpPr>
          <p:nvPr/>
        </p:nvSpPr>
        <p:spPr>
          <a:xfrm>
            <a:off x="4629149" y="152206"/>
            <a:ext cx="4431723" cy="695059"/>
          </a:xfrm>
          <a:prstGeom prst="rect">
            <a:avLst/>
          </a:prstGeom>
          <a:ln>
            <a:solidFill>
              <a:schemeClr val="tx1"/>
            </a:solidFill>
          </a:ln>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987425" indent="-987425"/>
            <a:r>
              <a:rPr lang="en-US" sz="2400" dirty="0">
                <a:latin typeface="Times"/>
                <a:ea typeface="Tahoma"/>
                <a:cs typeface="Times"/>
              </a:rPr>
              <a:t>Case 5. Pinch foot during replacing the attachment</a:t>
            </a:r>
            <a:endParaRPr lang="en-US" dirty="0">
              <a:latin typeface="Times"/>
              <a:ea typeface="Tahoma"/>
              <a:cs typeface="Times"/>
            </a:endParaRPr>
          </a:p>
        </p:txBody>
      </p:sp>
      <p:sp>
        <p:nvSpPr>
          <p:cNvPr id="11" name="コンテンツ プレースホルダー 4"/>
          <p:cNvSpPr txBox="1">
            <a:spLocks/>
          </p:cNvSpPr>
          <p:nvPr/>
        </p:nvSpPr>
        <p:spPr>
          <a:xfrm>
            <a:off x="4629149" y="941778"/>
            <a:ext cx="4431723"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800">
              <a:solidFill>
                <a:prstClr val="black"/>
              </a:solidFill>
              <a:latin typeface="Meiryo UI" panose="020B0604030504040204" pitchFamily="50" charset="-128"/>
              <a:ea typeface="Meiryo UI" panose="020B0604030504040204" pitchFamily="50" charset="-128"/>
            </a:endParaRPr>
          </a:p>
        </p:txBody>
      </p:sp>
      <p:pic>
        <p:nvPicPr>
          <p:cNvPr id="12" name="図 11"/>
          <p:cNvPicPr>
            <a:picLocks noChangeAspect="1"/>
          </p:cNvPicPr>
          <p:nvPr/>
        </p:nvPicPr>
        <p:blipFill>
          <a:blip r:embed="rId3"/>
          <a:stretch>
            <a:fillRect/>
          </a:stretch>
        </p:blipFill>
        <p:spPr>
          <a:xfrm flipH="1">
            <a:off x="1385220" y="999691"/>
            <a:ext cx="1805196" cy="2193587"/>
          </a:xfrm>
          <a:prstGeom prst="rect">
            <a:avLst/>
          </a:prstGeom>
        </p:spPr>
      </p:pic>
      <p:pic>
        <p:nvPicPr>
          <p:cNvPr id="16" name="図 15"/>
          <p:cNvPicPr>
            <a:picLocks noChangeAspect="1"/>
          </p:cNvPicPr>
          <p:nvPr/>
        </p:nvPicPr>
        <p:blipFill>
          <a:blip r:embed="rId4"/>
          <a:stretch>
            <a:fillRect/>
          </a:stretch>
        </p:blipFill>
        <p:spPr>
          <a:xfrm>
            <a:off x="5607539" y="999691"/>
            <a:ext cx="2604181" cy="2193587"/>
          </a:xfrm>
          <a:prstGeom prst="rect">
            <a:avLst/>
          </a:prstGeom>
        </p:spPr>
      </p:pic>
      <p:pic>
        <p:nvPicPr>
          <p:cNvPr id="17" name="図 16"/>
          <p:cNvPicPr>
            <a:picLocks noChangeAspect="1"/>
          </p:cNvPicPr>
          <p:nvPr/>
        </p:nvPicPr>
        <p:blipFill>
          <a:blip r:embed="rId5"/>
          <a:stretch>
            <a:fillRect/>
          </a:stretch>
        </p:blipFill>
        <p:spPr>
          <a:xfrm>
            <a:off x="2946558" y="4095625"/>
            <a:ext cx="3114243" cy="2263417"/>
          </a:xfrm>
          <a:prstGeom prst="rect">
            <a:avLst/>
          </a:prstGeom>
        </p:spPr>
      </p:pic>
    </p:spTree>
    <p:extLst>
      <p:ext uri="{BB962C8B-B14F-4D97-AF65-F5344CB8AC3E}">
        <p14:creationId xmlns:p14="http://schemas.microsoft.com/office/powerpoint/2010/main" val="599132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zh-CN" sz="2400" dirty="0">
                <a:latin typeface="Times New Roman" panose="02020603050405020304" pitchFamily="18" charset="0"/>
                <a:ea typeface="+mj-lt"/>
                <a:cs typeface="Times New Roman" panose="02020603050405020304" pitchFamily="18" charset="0"/>
              </a:rPr>
              <a:t>Base machine</a:t>
            </a:r>
            <a:r>
              <a:rPr lang="zh-CN" altLang="en-US" sz="2400" dirty="0">
                <a:latin typeface="Times New Roman" panose="02020603050405020304" pitchFamily="18" charset="0"/>
                <a:ea typeface="+mj-lt"/>
                <a:cs typeface="Times New Roman" panose="02020603050405020304" pitchFamily="18" charset="0"/>
              </a:rPr>
              <a:t> </a:t>
            </a:r>
            <a:r>
              <a:rPr lang="en-US" altLang="zh-CN" sz="2400" dirty="0">
                <a:latin typeface="Times New Roman" panose="02020603050405020304" pitchFamily="18" charset="0"/>
                <a:ea typeface="+mj-lt"/>
                <a:cs typeface="Times New Roman" panose="02020603050405020304" pitchFamily="18" charset="0"/>
              </a:rPr>
              <a:t>for</a:t>
            </a:r>
            <a:r>
              <a:rPr lang="zh-CN" altLang="en-US" sz="2400" dirty="0">
                <a:latin typeface="Times New Roman" panose="02020603050405020304" pitchFamily="18" charset="0"/>
                <a:ea typeface="+mj-lt"/>
                <a:cs typeface="Times New Roman" panose="02020603050405020304" pitchFamily="18" charset="0"/>
              </a:rPr>
              <a:t> </a:t>
            </a:r>
            <a:r>
              <a:rPr lang="en-US" altLang="zh-CN" sz="2400" dirty="0">
                <a:latin typeface="Times New Roman" panose="02020603050405020304" pitchFamily="18" charset="0"/>
                <a:ea typeface="+mj-lt"/>
                <a:cs typeface="Times New Roman" panose="02020603050405020304" pitchFamily="18" charset="0"/>
              </a:rPr>
              <a:t>Demolition (5) Stability</a:t>
            </a:r>
            <a:r>
              <a:rPr lang="zh-CN" altLang="en-US" sz="2400" dirty="0">
                <a:latin typeface="Times New Roman" panose="02020603050405020304" pitchFamily="18" charset="0"/>
                <a:ea typeface="+mj-lt"/>
                <a:cs typeface="Times New Roman" panose="02020603050405020304" pitchFamily="18" charset="0"/>
              </a:rPr>
              <a:t> </a:t>
            </a:r>
            <a:r>
              <a:rPr lang="en-US" altLang="zh-CN" sz="2400" dirty="0">
                <a:latin typeface="Times New Roman" panose="02020603050405020304" pitchFamily="18" charset="0"/>
                <a:ea typeface="+mj-lt"/>
                <a:cs typeface="Times New Roman" panose="02020603050405020304" pitchFamily="18" charset="0"/>
              </a:rPr>
              <a:t>(6)Gradeability</a:t>
            </a:r>
            <a:endParaRPr lang="en-US" altLang="ja-JP" dirty="0">
              <a:latin typeface="Times New Roman" panose="02020603050405020304" pitchFamily="18" charset="0"/>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7</a:t>
            </a:r>
            <a:r>
              <a:rPr lang="ja-JP" sz="1200" dirty="0">
                <a:latin typeface="Times New Roman" panose="02020603050405020304" pitchFamily="18" charset="0"/>
                <a:ea typeface="游ゴシック"/>
                <a:cs typeface="Times New Roman" panose="02020603050405020304" pitchFamily="18" charset="0"/>
              </a:rPr>
              <a:t> 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smtClean="0">
                <a:latin typeface="Times New Roman" panose="02020603050405020304" pitchFamily="18" charset="0"/>
                <a:ea typeface="游ゴシック"/>
                <a:cs typeface="Times New Roman" panose="02020603050405020304" pitchFamily="18" charset="0"/>
              </a:rPr>
              <a:t>10</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a:t>
            </a:r>
            <a:r>
              <a:rPr lang="ja-JP" sz="1200" dirty="0" smtClean="0">
                <a:latin typeface="Times New Roman" panose="02020603050405020304" pitchFamily="18" charset="0"/>
                <a:ea typeface="游ゴシック"/>
                <a:cs typeface="Times New Roman" panose="02020603050405020304" pitchFamily="18" charset="0"/>
              </a:rPr>
              <a:t>text</a:t>
            </a:r>
            <a:endParaRPr lang="ja-JP" altLang="en-US" sz="1200" dirty="0">
              <a:latin typeface="Times New Roman" panose="02020603050405020304" pitchFamily="18" charset="0"/>
              <a:ea typeface="游ゴシック"/>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766479" y="2279767"/>
            <a:ext cx="4300373" cy="2759552"/>
          </a:xfrm>
          <a:prstGeom prst="rect">
            <a:avLst/>
          </a:prstGeom>
        </p:spPr>
      </p:pic>
      <p:pic>
        <p:nvPicPr>
          <p:cNvPr id="7" name="図 6"/>
          <p:cNvPicPr>
            <a:picLocks noChangeAspect="1"/>
          </p:cNvPicPr>
          <p:nvPr/>
        </p:nvPicPr>
        <p:blipFill>
          <a:blip r:embed="rId4"/>
          <a:stretch>
            <a:fillRect/>
          </a:stretch>
        </p:blipFill>
        <p:spPr>
          <a:xfrm>
            <a:off x="4927422" y="2309289"/>
            <a:ext cx="3482596" cy="2716274"/>
          </a:xfrm>
          <a:prstGeom prst="rect">
            <a:avLst/>
          </a:prstGeom>
        </p:spPr>
      </p:pic>
      <p:sp>
        <p:nvSpPr>
          <p:cNvPr id="8" name="テキスト ボックス 7"/>
          <p:cNvSpPr txBox="1"/>
          <p:nvPr/>
        </p:nvSpPr>
        <p:spPr>
          <a:xfrm>
            <a:off x="1080819" y="5068841"/>
            <a:ext cx="2674036" cy="276999"/>
          </a:xfrm>
          <a:prstGeom prst="rect">
            <a:avLst/>
          </a:prstGeom>
          <a:noFill/>
          <a:ln>
            <a:noFill/>
          </a:ln>
        </p:spPr>
        <p:txBody>
          <a:bodyPr wrap="square" lIns="91440" tIns="45720" rIns="91440" bIns="45720" rtlCol="0" anchor="t">
            <a:spAutoFit/>
          </a:bodyPr>
          <a:lstStyle/>
          <a:p>
            <a:pPr algn="ctr"/>
            <a:r>
              <a:rPr lang="en-US" altLang="ja-JP" sz="1200" dirty="0">
                <a:latin typeface="Times New Roman" panose="02020603050405020304" pitchFamily="18" charset="0"/>
                <a:ea typeface="游ゴシック"/>
                <a:cs typeface="Times New Roman" panose="02020603050405020304" pitchFamily="18" charset="0"/>
              </a:rPr>
              <a:t>Stability</a:t>
            </a:r>
            <a:endParaRPr lang="en-US" altLang="ja-JP" dirty="0">
              <a:latin typeface="Times New Roman" panose="02020603050405020304" pitchFamily="18" charset="0"/>
              <a:cs typeface="Times New Roman" panose="02020603050405020304" pitchFamily="18" charset="0"/>
            </a:endParaRPr>
          </a:p>
        </p:txBody>
      </p:sp>
      <p:sp>
        <p:nvSpPr>
          <p:cNvPr id="9" name="テキスト ボックス 8"/>
          <p:cNvSpPr txBox="1"/>
          <p:nvPr/>
        </p:nvSpPr>
        <p:spPr>
          <a:xfrm>
            <a:off x="5331702" y="5068841"/>
            <a:ext cx="2674036" cy="276999"/>
          </a:xfrm>
          <a:prstGeom prst="rect">
            <a:avLst/>
          </a:prstGeom>
          <a:noFill/>
          <a:ln>
            <a:noFill/>
          </a:ln>
        </p:spPr>
        <p:txBody>
          <a:bodyPr wrap="square" lIns="91440" tIns="45720" rIns="91440" bIns="45720" rtlCol="0" anchor="t">
            <a:spAutoFit/>
          </a:bodyPr>
          <a:lstStyle/>
          <a:p>
            <a:pPr algn="ctr"/>
            <a:r>
              <a:rPr lang="en-US" altLang="ja-JP" sz="1200" dirty="0">
                <a:latin typeface="Times New Roman" panose="02020603050405020304" pitchFamily="18" charset="0"/>
                <a:ea typeface="游ゴシック"/>
                <a:cs typeface="Times New Roman" panose="02020603050405020304" pitchFamily="18" charset="0"/>
              </a:rPr>
              <a:t>Gradeability</a:t>
            </a:r>
            <a:endParaRPr lang="en-US" altLang="ja-JP"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DDB1E0CF-1424-4405-800F-2A1BAFD4260D}"/>
              </a:ext>
            </a:extLst>
          </p:cNvPr>
          <p:cNvSpPr txBox="1"/>
          <p:nvPr/>
        </p:nvSpPr>
        <p:spPr>
          <a:xfrm>
            <a:off x="1948609" y="4620283"/>
            <a:ext cx="947529"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Times New Roman" panose="02020603050405020304" pitchFamily="18" charset="0"/>
                <a:cs typeface="Times New Roman" panose="02020603050405020304" pitchFamily="18" charset="0"/>
              </a:rPr>
              <a:t>(Stability)</a:t>
            </a:r>
            <a:endParaRPr lang="en-US"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4ABF8620-57D7-4B54-B79E-E5AF6F203B0E}"/>
              </a:ext>
            </a:extLst>
          </p:cNvPr>
          <p:cNvSpPr txBox="1"/>
          <p:nvPr/>
        </p:nvSpPr>
        <p:spPr>
          <a:xfrm>
            <a:off x="5111628" y="4577151"/>
            <a:ext cx="1364472"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cs typeface="Times New Roman" panose="02020603050405020304" pitchFamily="18" charset="0"/>
              </a:rPr>
              <a:t>(Climbing angle)</a:t>
            </a:r>
          </a:p>
        </p:txBody>
      </p:sp>
    </p:spTree>
    <p:extLst>
      <p:ext uri="{BB962C8B-B14F-4D97-AF65-F5344CB8AC3E}">
        <p14:creationId xmlns:p14="http://schemas.microsoft.com/office/powerpoint/2010/main" val="4026701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zh-CN" sz="2400" dirty="0">
                <a:latin typeface="Times New Roman" panose="02020603050405020304" pitchFamily="18" charset="0"/>
                <a:ea typeface="+mj-lt"/>
                <a:cs typeface="Times New Roman" panose="02020603050405020304" pitchFamily="18" charset="0"/>
              </a:rPr>
              <a:t>Base machine</a:t>
            </a:r>
            <a:r>
              <a:rPr lang="zh-CN" altLang="en-US" sz="2400" dirty="0">
                <a:latin typeface="Times New Roman" panose="02020603050405020304" pitchFamily="18" charset="0"/>
                <a:ea typeface="+mj-lt"/>
                <a:cs typeface="Times New Roman" panose="02020603050405020304" pitchFamily="18" charset="0"/>
              </a:rPr>
              <a:t> </a:t>
            </a:r>
            <a:r>
              <a:rPr lang="en-US" altLang="zh-CN" sz="2400" dirty="0">
                <a:latin typeface="Times New Roman" panose="02020603050405020304" pitchFamily="18" charset="0"/>
                <a:ea typeface="+mj-lt"/>
                <a:cs typeface="Times New Roman" panose="02020603050405020304" pitchFamily="18" charset="0"/>
              </a:rPr>
              <a:t>for</a:t>
            </a:r>
            <a:r>
              <a:rPr lang="zh-CN" altLang="en-US" sz="2400" dirty="0">
                <a:latin typeface="Times New Roman" panose="02020603050405020304" pitchFamily="18" charset="0"/>
                <a:ea typeface="+mj-lt"/>
                <a:cs typeface="Times New Roman" panose="02020603050405020304" pitchFamily="18" charset="0"/>
              </a:rPr>
              <a:t> </a:t>
            </a:r>
            <a:r>
              <a:rPr lang="en-US" altLang="zh-CN" sz="2400" dirty="0">
                <a:latin typeface="Times New Roman" panose="02020603050405020304" pitchFamily="18" charset="0"/>
                <a:ea typeface="+mj-lt"/>
                <a:cs typeface="Times New Roman" panose="02020603050405020304" pitchFamily="18" charset="0"/>
              </a:rPr>
              <a:t>Demolition (7</a:t>
            </a:r>
            <a:r>
              <a:rPr lang="zh-CN" sz="2400" dirty="0">
                <a:latin typeface="Times New Roman" panose="02020603050405020304" pitchFamily="18" charset="0"/>
                <a:ea typeface="+mj-lt"/>
                <a:cs typeface="Times New Roman" panose="02020603050405020304" pitchFamily="18" charset="0"/>
              </a:rPr>
              <a:t>) Average </a:t>
            </a:r>
            <a:r>
              <a:rPr lang="en-US" altLang="zh-CN" sz="2400" dirty="0">
                <a:latin typeface="Times New Roman" panose="02020603050405020304" pitchFamily="18" charset="0"/>
                <a:ea typeface="+mj-lt"/>
                <a:cs typeface="Times New Roman" panose="02020603050405020304" pitchFamily="18" charset="0"/>
              </a:rPr>
              <a:t>c</a:t>
            </a:r>
            <a:r>
              <a:rPr lang="zh-CN" sz="2400" dirty="0">
                <a:latin typeface="Times New Roman" panose="02020603050405020304" pitchFamily="18" charset="0"/>
                <a:ea typeface="+mj-lt"/>
                <a:cs typeface="Times New Roman" panose="02020603050405020304" pitchFamily="18" charset="0"/>
              </a:rPr>
              <a:t>on</a:t>
            </a:r>
            <a:r>
              <a:rPr lang="en-US" altLang="zh-CN" sz="2400" dirty="0">
                <a:latin typeface="Times New Roman" panose="02020603050405020304" pitchFamily="18" charset="0"/>
                <a:ea typeface="+mj-lt"/>
                <a:cs typeface="Times New Roman" panose="02020603050405020304" pitchFamily="18" charset="0"/>
              </a:rPr>
              <a:t>tact</a:t>
            </a:r>
            <a:r>
              <a:rPr lang="zh-CN" sz="2400" dirty="0">
                <a:latin typeface="Times New Roman" panose="02020603050405020304" pitchFamily="18" charset="0"/>
                <a:ea typeface="+mj-lt"/>
                <a:cs typeface="Times New Roman" panose="02020603050405020304" pitchFamily="18" charset="0"/>
              </a:rPr>
              <a:t> pressure</a:t>
            </a:r>
            <a:endParaRPr lang="en-US" altLang="ja-JP" dirty="0">
              <a:latin typeface="Times New Roman" panose="02020603050405020304" pitchFamily="18" charset="0"/>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8</a:t>
            </a:r>
            <a:r>
              <a:rPr lang="ja-JP" sz="1200" dirty="0">
                <a:latin typeface="Times New Roman" panose="02020603050405020304" pitchFamily="18" charset="0"/>
                <a:ea typeface="游ゴシック"/>
                <a:cs typeface="Times New Roman" panose="02020603050405020304" pitchFamily="18" charset="0"/>
              </a:rPr>
              <a:t> 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smtClean="0">
                <a:latin typeface="Times New Roman" panose="02020603050405020304" pitchFamily="18" charset="0"/>
                <a:ea typeface="游ゴシック"/>
                <a:cs typeface="Times New Roman" panose="02020603050405020304" pitchFamily="18" charset="0"/>
              </a:rPr>
              <a:t>11</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a:t>
            </a:r>
            <a:r>
              <a:rPr lang="ja-JP" sz="1200" dirty="0" smtClean="0">
                <a:latin typeface="Times New Roman" panose="02020603050405020304" pitchFamily="18" charset="0"/>
                <a:ea typeface="游ゴシック"/>
                <a:cs typeface="Times New Roman" panose="02020603050405020304" pitchFamily="18" charset="0"/>
              </a:rPr>
              <a:t>text</a:t>
            </a:r>
            <a:endParaRPr lang="ja-JP" altLang="en-US" sz="1200" dirty="0">
              <a:latin typeface="Times New Roman" panose="02020603050405020304" pitchFamily="18" charset="0"/>
              <a:ea typeface="游ゴシック"/>
              <a:cs typeface="Times New Roman" panose="02020603050405020304" pitchFamily="18" charset="0"/>
            </a:endParaRPr>
          </a:p>
        </p:txBody>
      </p:sp>
      <p:sp>
        <p:nvSpPr>
          <p:cNvPr id="7" name="テキスト ボックス 6"/>
          <p:cNvSpPr txBox="1"/>
          <p:nvPr/>
        </p:nvSpPr>
        <p:spPr>
          <a:xfrm>
            <a:off x="1756739" y="1544632"/>
            <a:ext cx="1915702" cy="276999"/>
          </a:xfrm>
          <a:prstGeom prst="rect">
            <a:avLst/>
          </a:prstGeom>
          <a:noFill/>
          <a:ln>
            <a:noFill/>
          </a:ln>
        </p:spPr>
        <p:txBody>
          <a:bodyPr wrap="square" lIns="91440" tIns="45720" rIns="91440" bIns="45720" rtlCol="0" anchor="t">
            <a:spAutoFit/>
          </a:bodyPr>
          <a:lstStyle/>
          <a:p>
            <a:pPr algn="ctr"/>
            <a:r>
              <a:rPr lang="ja-JP" altLang="en-US" sz="1200" dirty="0">
                <a:latin typeface="Times New Roman" panose="02020603050405020304" pitchFamily="18" charset="0"/>
                <a:ea typeface="游ゴシック"/>
                <a:cs typeface="Times New Roman" panose="02020603050405020304" pitchFamily="18" charset="0"/>
              </a:rPr>
              <a:t>①</a:t>
            </a:r>
            <a:r>
              <a:rPr lang="en-US" altLang="ja-JP" sz="1200" dirty="0">
                <a:latin typeface="Times New Roman" panose="02020603050405020304" pitchFamily="18" charset="0"/>
                <a:ea typeface="游ゴシック"/>
                <a:cs typeface="Times New Roman" panose="02020603050405020304" pitchFamily="18" charset="0"/>
              </a:rPr>
              <a:t>Crawler </a:t>
            </a:r>
            <a:r>
              <a:rPr lang="ja-JP" altLang="en-US" sz="1200" dirty="0">
                <a:latin typeface="Times New Roman" panose="02020603050405020304" pitchFamily="18" charset="0"/>
                <a:ea typeface="游ゴシック"/>
                <a:cs typeface="Times New Roman" panose="02020603050405020304" pitchFamily="18" charset="0"/>
              </a:rPr>
              <a:t>type</a:t>
            </a:r>
            <a:endParaRPr lang="ja-JP" altLang="en-US" sz="1200" dirty="0">
              <a:latin typeface="Times New Roman" panose="02020603050405020304" pitchFamily="18" charset="0"/>
              <a:cs typeface="Times New Roman" panose="02020603050405020304" pitchFamily="18" charset="0"/>
            </a:endParaRPr>
          </a:p>
        </p:txBody>
      </p:sp>
      <p:sp>
        <p:nvSpPr>
          <p:cNvPr id="8" name="テキスト ボックス 7"/>
          <p:cNvSpPr txBox="1"/>
          <p:nvPr/>
        </p:nvSpPr>
        <p:spPr>
          <a:xfrm>
            <a:off x="5720605" y="1544632"/>
            <a:ext cx="1915702" cy="276999"/>
          </a:xfrm>
          <a:prstGeom prst="rect">
            <a:avLst/>
          </a:prstGeom>
          <a:noFill/>
          <a:ln>
            <a:noFill/>
          </a:ln>
        </p:spPr>
        <p:txBody>
          <a:bodyPr wrap="square" lIns="91440" tIns="45720" rIns="91440" bIns="45720" rtlCol="0" anchor="t">
            <a:spAutoFit/>
          </a:bodyPr>
          <a:lstStyle/>
          <a:p>
            <a:pPr algn="ctr"/>
            <a:r>
              <a:rPr lang="ja-JP" altLang="en-US" sz="1200" dirty="0">
                <a:latin typeface="Times New Roman" panose="02020603050405020304" pitchFamily="18" charset="0"/>
                <a:ea typeface="游ゴシック"/>
                <a:cs typeface="Times New Roman" panose="02020603050405020304" pitchFamily="18" charset="0"/>
              </a:rPr>
              <a:t>② </a:t>
            </a:r>
            <a:r>
              <a:rPr lang="en-US" altLang="ja-JP" sz="1200" dirty="0">
                <a:latin typeface="Times New Roman" panose="02020603050405020304" pitchFamily="18" charset="0"/>
                <a:ea typeface="游ゴシック"/>
                <a:cs typeface="Times New Roman" panose="02020603050405020304" pitchFamily="18" charset="0"/>
              </a:rPr>
              <a:t>Wheel</a:t>
            </a:r>
            <a:r>
              <a:rPr lang="ja-JP" altLang="en-US" sz="1200" dirty="0">
                <a:latin typeface="Times New Roman" panose="02020603050405020304" pitchFamily="18" charset="0"/>
                <a:ea typeface="游ゴシック"/>
                <a:cs typeface="Times New Roman" panose="02020603050405020304" pitchFamily="18" charset="0"/>
              </a:rPr>
              <a:t>type</a:t>
            </a:r>
          </a:p>
        </p:txBody>
      </p:sp>
      <p:pic>
        <p:nvPicPr>
          <p:cNvPr id="2" name="図 1"/>
          <p:cNvPicPr>
            <a:picLocks noChangeAspect="1"/>
          </p:cNvPicPr>
          <p:nvPr/>
        </p:nvPicPr>
        <p:blipFill>
          <a:blip r:embed="rId3"/>
          <a:stretch>
            <a:fillRect/>
          </a:stretch>
        </p:blipFill>
        <p:spPr>
          <a:xfrm>
            <a:off x="712311" y="3871983"/>
            <a:ext cx="4004559" cy="1686130"/>
          </a:xfrm>
          <a:prstGeom prst="rect">
            <a:avLst/>
          </a:prstGeom>
        </p:spPr>
      </p:pic>
      <p:pic>
        <p:nvPicPr>
          <p:cNvPr id="9" name="図 8"/>
          <p:cNvPicPr>
            <a:picLocks noChangeAspect="1"/>
          </p:cNvPicPr>
          <p:nvPr/>
        </p:nvPicPr>
        <p:blipFill>
          <a:blip r:embed="rId4"/>
          <a:stretch>
            <a:fillRect/>
          </a:stretch>
        </p:blipFill>
        <p:spPr>
          <a:xfrm>
            <a:off x="5017673" y="3620471"/>
            <a:ext cx="3321566" cy="2334264"/>
          </a:xfrm>
          <a:prstGeom prst="rect">
            <a:avLst/>
          </a:prstGeom>
        </p:spPr>
      </p:pic>
      <mc:AlternateContent xmlns:mc="http://schemas.openxmlformats.org/markup-compatibility/2006" xmlns:a14="http://schemas.microsoft.com/office/drawing/2010/main">
        <mc:Choice Requires="a14">
          <p:sp>
            <p:nvSpPr>
              <p:cNvPr id="10" name="テキスト ボックス 9"/>
              <p:cNvSpPr txBox="1"/>
              <p:nvPr/>
            </p:nvSpPr>
            <p:spPr>
              <a:xfrm>
                <a:off x="1029289" y="2207690"/>
                <a:ext cx="3370602" cy="4171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ja-JP" altLang="ja-JP" sz="1400">
                          <a:latin typeface="Cambria Math" panose="02040503050406030204" pitchFamily="18" charset="0"/>
                        </a:rPr>
                        <m:t>平均接地圧</m:t>
                      </m:r>
                      <m:r>
                        <a:rPr lang="en-US" altLang="ja-JP" sz="1400">
                          <a:latin typeface="Cambria Math" panose="02040503050406030204" pitchFamily="18" charset="0"/>
                        </a:rPr>
                        <m:t>=</m:t>
                      </m:r>
                      <m:f>
                        <m:fPr>
                          <m:ctrlPr>
                            <a:rPr lang="ja-JP" altLang="ja-JP" sz="1400" i="1">
                              <a:latin typeface="Cambria Math" panose="02040503050406030204" pitchFamily="18" charset="0"/>
                            </a:rPr>
                          </m:ctrlPr>
                        </m:fPr>
                        <m:num>
                          <m:r>
                            <a:rPr lang="ja-JP" altLang="ja-JP" sz="1400">
                              <a:latin typeface="Cambria Math" panose="02040503050406030204" pitchFamily="18" charset="0"/>
                            </a:rPr>
                            <m:t>Ｗ</m:t>
                          </m:r>
                          <m:r>
                            <a:rPr lang="ja-JP" altLang="ja-JP" sz="1400">
                              <a:latin typeface="Cambria Math" panose="02040503050406030204" pitchFamily="18" charset="0"/>
                            </a:rPr>
                            <m:t>×9.8</m:t>
                          </m:r>
                        </m:num>
                        <m:den>
                          <m:r>
                            <a:rPr lang="ja-JP" altLang="ja-JP" sz="1400">
                              <a:latin typeface="Cambria Math" panose="02040503050406030204" pitchFamily="18" charset="0"/>
                            </a:rPr>
                            <m:t>Ｓ</m:t>
                          </m:r>
                        </m:den>
                      </m:f>
                      <m:r>
                        <a:rPr lang="en-US" altLang="ja-JP" sz="1400">
                          <a:latin typeface="Cambria Math" panose="02040503050406030204" pitchFamily="18" charset="0"/>
                        </a:rPr>
                        <m:t>=</m:t>
                      </m:r>
                      <m:f>
                        <m:fPr>
                          <m:ctrlPr>
                            <a:rPr lang="ja-JP" altLang="ja-JP" sz="1400" i="1">
                              <a:latin typeface="Cambria Math" panose="02040503050406030204" pitchFamily="18" charset="0"/>
                            </a:rPr>
                          </m:ctrlPr>
                        </m:fPr>
                        <m:num>
                          <m:r>
                            <a:rPr lang="ja-JP" altLang="ja-JP" sz="1400">
                              <a:latin typeface="Cambria Math" panose="02040503050406030204" pitchFamily="18" charset="0"/>
                            </a:rPr>
                            <m:t>Ｗ</m:t>
                          </m:r>
                          <m:r>
                            <a:rPr lang="ja-JP" altLang="ja-JP" sz="1400">
                              <a:latin typeface="Cambria Math" panose="02040503050406030204" pitchFamily="18" charset="0"/>
                            </a:rPr>
                            <m:t>×9.8</m:t>
                          </m:r>
                        </m:num>
                        <m:den>
                          <m:r>
                            <a:rPr lang="en-US" altLang="ja-JP" sz="1400">
                              <a:latin typeface="Cambria Math" panose="02040503050406030204" pitchFamily="18" charset="0"/>
                            </a:rPr>
                            <m:t>2</m:t>
                          </m:r>
                          <m:r>
                            <a:rPr lang="ja-JP" altLang="ja-JP" sz="1400">
                              <a:latin typeface="Cambria Math" panose="02040503050406030204" pitchFamily="18" charset="0"/>
                            </a:rPr>
                            <m:t>Ｂ</m:t>
                          </m:r>
                          <m:r>
                            <a:rPr lang="ja-JP" altLang="ja-JP" sz="1400">
                              <a:latin typeface="Cambria Math" panose="02040503050406030204" pitchFamily="18" charset="0"/>
                            </a:rPr>
                            <m:t>×</m:t>
                          </m:r>
                          <m:r>
                            <a:rPr lang="ja-JP" altLang="ja-JP" sz="1400">
                              <a:latin typeface="Cambria Math" panose="02040503050406030204" pitchFamily="18" charset="0"/>
                            </a:rPr>
                            <m:t>Ｌ</m:t>
                          </m:r>
                        </m:den>
                      </m:f>
                      <m:r>
                        <a:rPr lang="ja-JP" altLang="ja-JP" sz="1400">
                          <a:latin typeface="Cambria Math" panose="02040503050406030204" pitchFamily="18" charset="0"/>
                        </a:rPr>
                        <m:t>（</m:t>
                      </m:r>
                      <m:r>
                        <m:rPr>
                          <m:sty m:val="p"/>
                        </m:rPr>
                        <a:rPr lang="en-US" altLang="ja-JP" sz="1400">
                          <a:latin typeface="Cambria Math" panose="02040503050406030204" pitchFamily="18" charset="0"/>
                        </a:rPr>
                        <m:t>kPa</m:t>
                      </m:r>
                      <m:r>
                        <a:rPr lang="ja-JP" altLang="ja-JP" sz="1400">
                          <a:latin typeface="Cambria Math" panose="02040503050406030204" pitchFamily="18" charset="0"/>
                        </a:rPr>
                        <m:t>）</m:t>
                      </m:r>
                    </m:oMath>
                  </m:oMathPara>
                </a14:m>
                <a:endParaRPr lang="ja-JP" altLang="ja-JP" sz="1400">
                  <a:latin typeface="Times New Roman" panose="02020603050405020304" pitchFamily="18" charset="0"/>
                  <a:cs typeface="Times New Roman" panose="02020603050405020304" pitchFamily="18" charset="0"/>
                </a:endParaRPr>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1029289" y="2207690"/>
                <a:ext cx="3370602" cy="417102"/>
              </a:xfrm>
              <a:prstGeom prst="rect">
                <a:avLst/>
              </a:prstGeom>
              <a:blipFill>
                <a:blip r:embed="rId5"/>
                <a:stretch>
                  <a:fillRect l="-1447" t="-2899" r="-1266" b="-14493"/>
                </a:stretch>
              </a:blipFill>
            </p:spPr>
            <p:txBody>
              <a:bodyPr/>
              <a:lstStyle/>
              <a:p>
                <a:r>
                  <a:rPr lang="ja-JP" altLang="en-US">
                    <a:noFill/>
                  </a:rPr>
                  <a:t> </a:t>
                </a:r>
              </a:p>
            </p:txBody>
          </p:sp>
        </mc:Fallback>
      </mc:AlternateContent>
      <p:sp>
        <p:nvSpPr>
          <p:cNvPr id="11" name="テキスト ボックス 10"/>
          <p:cNvSpPr txBox="1"/>
          <p:nvPr/>
        </p:nvSpPr>
        <p:spPr>
          <a:xfrm>
            <a:off x="819981" y="2713313"/>
            <a:ext cx="3789218" cy="1200329"/>
          </a:xfrm>
          <a:prstGeom prst="rect">
            <a:avLst/>
          </a:prstGeom>
          <a:noFill/>
          <a:ln>
            <a:noFill/>
          </a:ln>
        </p:spPr>
        <p:txBody>
          <a:bodyPr wrap="square" lIns="91440" tIns="45720" rIns="91440" bIns="45720" rtlCol="0" anchor="t">
            <a:spAutoFit/>
          </a:bodyPr>
          <a:lstStyle/>
          <a:p>
            <a:r>
              <a:rPr lang="ja-JP" sz="900" dirty="0">
                <a:latin typeface="Times New Roman" panose="02020603050405020304" pitchFamily="18" charset="0"/>
                <a:ea typeface="+mn-lt"/>
                <a:cs typeface="Times New Roman" panose="02020603050405020304" pitchFamily="18" charset="0"/>
              </a:rPr>
              <a:t>W: </a:t>
            </a:r>
            <a:r>
              <a:rPr lang="en-US" altLang="ja-JP" sz="900" dirty="0">
                <a:latin typeface="Times New Roman" panose="02020603050405020304" pitchFamily="18" charset="0"/>
                <a:ea typeface="+mn-lt"/>
                <a:cs typeface="Times New Roman" panose="02020603050405020304" pitchFamily="18" charset="0"/>
              </a:rPr>
              <a:t>Gross vehicle</a:t>
            </a:r>
            <a:r>
              <a:rPr lang="ja-JP" sz="900" dirty="0">
                <a:latin typeface="Times New Roman" panose="02020603050405020304" pitchFamily="18" charset="0"/>
                <a:ea typeface="+mn-lt"/>
                <a:cs typeface="Times New Roman" panose="02020603050405020304" pitchFamily="18" charset="0"/>
              </a:rPr>
              <a:t> mass (t)</a:t>
            </a:r>
            <a:endParaRPr lang="en-US" altLang="ja-JP" sz="900" dirty="0">
              <a:latin typeface="Times New Roman" panose="02020603050405020304" pitchFamily="18" charset="0"/>
              <a:ea typeface="游ゴシック"/>
              <a:cs typeface="Times New Roman" panose="02020603050405020304" pitchFamily="18" charset="0"/>
            </a:endParaRPr>
          </a:p>
          <a:p>
            <a:endParaRPr lang="ja-JP" sz="900" dirty="0">
              <a:latin typeface="Times New Roman" panose="02020603050405020304" pitchFamily="18" charset="0"/>
              <a:ea typeface="游ゴシック"/>
              <a:cs typeface="Times New Roman" panose="02020603050405020304" pitchFamily="18" charset="0"/>
            </a:endParaRPr>
          </a:p>
          <a:p>
            <a:r>
              <a:rPr lang="ja-JP" sz="900" dirty="0">
                <a:latin typeface="Times New Roman" panose="02020603050405020304" pitchFamily="18" charset="0"/>
                <a:ea typeface="+mn-lt"/>
                <a:cs typeface="Times New Roman" panose="02020603050405020304" pitchFamily="18" charset="0"/>
              </a:rPr>
              <a:t>S: Total ground contact </a:t>
            </a:r>
            <a:r>
              <a:rPr lang="es-MX" altLang="ja-JP" sz="900" dirty="0" err="1">
                <a:latin typeface="Times New Roman" panose="02020603050405020304" pitchFamily="18" charset="0"/>
                <a:ea typeface="+mn-lt"/>
                <a:cs typeface="Times New Roman" panose="02020603050405020304" pitchFamily="18" charset="0"/>
              </a:rPr>
              <a:t>area</a:t>
            </a:r>
            <a:r>
              <a:rPr lang="ja-JP" sz="900" dirty="0">
                <a:latin typeface="Times New Roman" panose="02020603050405020304" pitchFamily="18" charset="0"/>
                <a:ea typeface="+mn-lt"/>
                <a:cs typeface="Times New Roman" panose="02020603050405020304" pitchFamily="18" charset="0"/>
              </a:rPr>
              <a:t>= 2B x L </a:t>
            </a:r>
            <a:r>
              <a:rPr lang="ja-JP" altLang="en-US" sz="900" dirty="0">
                <a:latin typeface="Times New Roman" panose="02020603050405020304" pitchFamily="18" charset="0"/>
                <a:ea typeface="+mn-lt"/>
                <a:cs typeface="Times New Roman" panose="02020603050405020304" pitchFamily="18" charset="0"/>
              </a:rPr>
              <a:t>（</a:t>
            </a:r>
            <a:r>
              <a:rPr lang="ja-JP" sz="900" dirty="0">
                <a:latin typeface="Times New Roman" panose="02020603050405020304" pitchFamily="18" charset="0"/>
                <a:ea typeface="+mn-lt"/>
                <a:cs typeface="Times New Roman" panose="02020603050405020304" pitchFamily="18" charset="0"/>
              </a:rPr>
              <a:t>m²</a:t>
            </a:r>
            <a:r>
              <a:rPr lang="ja-JP" altLang="en-US" sz="900" dirty="0">
                <a:latin typeface="Times New Roman" panose="02020603050405020304" pitchFamily="18" charset="0"/>
                <a:ea typeface="+mn-lt"/>
                <a:cs typeface="Times New Roman" panose="02020603050405020304" pitchFamily="18" charset="0"/>
              </a:rPr>
              <a:t>）</a:t>
            </a:r>
            <a:endParaRPr lang="ja-JP" altLang="en-US" sz="900" dirty="0">
              <a:latin typeface="Times New Roman" panose="02020603050405020304" pitchFamily="18" charset="0"/>
              <a:ea typeface="游ゴシック"/>
              <a:cs typeface="Times New Roman" panose="02020603050405020304" pitchFamily="18" charset="0"/>
            </a:endParaRPr>
          </a:p>
          <a:p>
            <a:endParaRPr lang="ja-JP" sz="900" dirty="0">
              <a:latin typeface="Times New Roman" panose="02020603050405020304" pitchFamily="18" charset="0"/>
              <a:ea typeface="游ゴシック"/>
              <a:cs typeface="Times New Roman" panose="02020603050405020304" pitchFamily="18" charset="0"/>
            </a:endParaRPr>
          </a:p>
          <a:p>
            <a:r>
              <a:rPr lang="ja-JP" sz="900" dirty="0">
                <a:latin typeface="Times New Roman" panose="02020603050405020304" pitchFamily="18" charset="0"/>
                <a:ea typeface="+mn-lt"/>
                <a:cs typeface="Times New Roman" panose="02020603050405020304" pitchFamily="18" charset="0"/>
              </a:rPr>
              <a:t>L: Center distance (m) between idler (idle wheel) and sprocket (sprocket wheel) und</a:t>
            </a:r>
            <a:r>
              <a:rPr lang="en-US" altLang="ja-JP" sz="900" dirty="0">
                <a:latin typeface="Times New Roman" panose="02020603050405020304" pitchFamily="18" charset="0"/>
                <a:ea typeface="+mn-lt"/>
                <a:cs typeface="Times New Roman" panose="02020603050405020304" pitchFamily="18" charset="0"/>
              </a:rPr>
              <a:t>e</a:t>
            </a:r>
            <a:r>
              <a:rPr lang="ja-JP" sz="900" dirty="0">
                <a:latin typeface="Times New Roman" panose="02020603050405020304" pitchFamily="18" charset="0"/>
                <a:ea typeface="+mn-lt"/>
                <a:cs typeface="Times New Roman" panose="02020603050405020304" pitchFamily="18" charset="0"/>
              </a:rPr>
              <a:t>r total loaded mass condition</a:t>
            </a:r>
            <a:endParaRPr lang="ja-JP" sz="900" dirty="0">
              <a:latin typeface="Times New Roman" panose="02020603050405020304" pitchFamily="18" charset="0"/>
              <a:ea typeface="游ゴシック"/>
              <a:cs typeface="Times New Roman" panose="02020603050405020304" pitchFamily="18" charset="0"/>
            </a:endParaRPr>
          </a:p>
          <a:p>
            <a:endParaRPr lang="ja-JP" sz="900" dirty="0">
              <a:latin typeface="Times New Roman" panose="02020603050405020304" pitchFamily="18" charset="0"/>
              <a:ea typeface="游ゴシック"/>
              <a:cs typeface="Times New Roman" panose="02020603050405020304" pitchFamily="18" charset="0"/>
            </a:endParaRPr>
          </a:p>
          <a:p>
            <a:r>
              <a:rPr lang="ja-JP" sz="900" dirty="0">
                <a:latin typeface="Times New Roman" panose="02020603050405020304" pitchFamily="18" charset="0"/>
                <a:ea typeface="+mn-lt"/>
                <a:cs typeface="Times New Roman" panose="02020603050405020304" pitchFamily="18" charset="0"/>
              </a:rPr>
              <a:t>B: Width of </a:t>
            </a:r>
            <a:r>
              <a:rPr lang="en-US" altLang="ja-JP" sz="900" dirty="0">
                <a:latin typeface="Times New Roman" panose="02020603050405020304" pitchFamily="18" charset="0"/>
                <a:ea typeface="+mn-lt"/>
                <a:cs typeface="Times New Roman" panose="02020603050405020304" pitchFamily="18" charset="0"/>
              </a:rPr>
              <a:t>crawler</a:t>
            </a:r>
            <a:r>
              <a:rPr lang="ja-JP" sz="900" dirty="0">
                <a:latin typeface="Times New Roman" panose="02020603050405020304" pitchFamily="18" charset="0"/>
                <a:ea typeface="+mn-lt"/>
                <a:cs typeface="Times New Roman" panose="02020603050405020304" pitchFamily="18" charset="0"/>
              </a:rPr>
              <a:t> (m)</a:t>
            </a:r>
            <a:endParaRPr lang="ja-JP" sz="900" dirty="0">
              <a:latin typeface="Times New Roman" panose="02020603050405020304" pitchFamily="18" charset="0"/>
              <a:ea typeface="游ゴシック"/>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テキスト ボックス 12"/>
              <p:cNvSpPr txBox="1"/>
              <p:nvPr/>
            </p:nvSpPr>
            <p:spPr>
              <a:xfrm>
                <a:off x="5126814" y="2191051"/>
                <a:ext cx="3103285" cy="4503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ja-JP" altLang="ja-JP" sz="1400">
                          <a:latin typeface="Cambria Math" panose="02040503050406030204" pitchFamily="18" charset="0"/>
                        </a:rPr>
                        <m:t>平均接地圧</m:t>
                      </m:r>
                      <m:r>
                        <a:rPr lang="en-US" altLang="ja-JP" sz="1400">
                          <a:latin typeface="Cambria Math" panose="02040503050406030204" pitchFamily="18" charset="0"/>
                        </a:rPr>
                        <m:t>=</m:t>
                      </m:r>
                      <m:f>
                        <m:fPr>
                          <m:ctrlPr>
                            <a:rPr lang="ja-JP" altLang="ja-JP" sz="1400" i="1">
                              <a:latin typeface="Cambria Math" panose="02040503050406030204" pitchFamily="18" charset="0"/>
                            </a:rPr>
                          </m:ctrlPr>
                        </m:fPr>
                        <m:num>
                          <m:r>
                            <a:rPr lang="ja-JP" altLang="en-US" sz="1400" i="1">
                              <a:latin typeface="Cambria Math" panose="02040503050406030204" pitchFamily="18" charset="0"/>
                            </a:rPr>
                            <m:t>軸荷重</m:t>
                          </m:r>
                          <m:r>
                            <a:rPr lang="ja-JP" altLang="ja-JP" sz="1400">
                              <a:latin typeface="Cambria Math" panose="02040503050406030204" pitchFamily="18" charset="0"/>
                            </a:rPr>
                            <m:t>×</m:t>
                          </m:r>
                          <m:r>
                            <a:rPr lang="en-US" altLang="ja-JP" sz="1400">
                              <a:latin typeface="Cambria Math" panose="02040503050406030204" pitchFamily="18" charset="0"/>
                            </a:rPr>
                            <m:t>9.8</m:t>
                          </m:r>
                        </m:num>
                        <m:den>
                          <m:r>
                            <a:rPr lang="ja-JP" altLang="en-US" sz="1400" i="1">
                              <a:latin typeface="Cambria Math" panose="02040503050406030204" pitchFamily="18" charset="0"/>
                            </a:rPr>
                            <m:t>見かけ接地面積</m:t>
                          </m:r>
                        </m:den>
                      </m:f>
                      <m:r>
                        <a:rPr lang="ja-JP" altLang="ja-JP" sz="1400">
                          <a:latin typeface="Cambria Math" panose="02040503050406030204" pitchFamily="18" charset="0"/>
                        </a:rPr>
                        <m:t>（</m:t>
                      </m:r>
                      <m:r>
                        <m:rPr>
                          <m:sty m:val="p"/>
                        </m:rPr>
                        <a:rPr lang="en-US" altLang="ja-JP" sz="1400">
                          <a:latin typeface="Cambria Math" panose="02040503050406030204" pitchFamily="18" charset="0"/>
                        </a:rPr>
                        <m:t>kPa</m:t>
                      </m:r>
                      <m:r>
                        <a:rPr lang="ja-JP" altLang="ja-JP" sz="1400">
                          <a:latin typeface="Cambria Math" panose="02040503050406030204" pitchFamily="18" charset="0"/>
                        </a:rPr>
                        <m:t>）</m:t>
                      </m:r>
                    </m:oMath>
                  </m:oMathPara>
                </a14:m>
                <a:endParaRPr lang="ja-JP" altLang="ja-JP" sz="1400">
                  <a:latin typeface="Times New Roman" panose="02020603050405020304" pitchFamily="18" charset="0"/>
                  <a:cs typeface="Times New Roman" panose="02020603050405020304" pitchFamily="18" charset="0"/>
                </a:endParaRPr>
              </a:p>
            </p:txBody>
          </p:sp>
        </mc:Choice>
        <mc:Fallback xmlns="">
          <p:sp>
            <p:nvSpPr>
              <p:cNvPr id="13" name="テキスト ボックス 12"/>
              <p:cNvSpPr txBox="1">
                <a:spLocks noRot="1" noChangeAspect="1" noMove="1" noResize="1" noEditPoints="1" noAdjustHandles="1" noChangeArrowheads="1" noChangeShapeType="1" noTextEdit="1"/>
              </p:cNvSpPr>
              <p:nvPr/>
            </p:nvSpPr>
            <p:spPr>
              <a:xfrm>
                <a:off x="5126814" y="2191051"/>
                <a:ext cx="3103285" cy="450380"/>
              </a:xfrm>
              <a:prstGeom prst="rect">
                <a:avLst/>
              </a:prstGeom>
              <a:blipFill>
                <a:blip r:embed="rId6"/>
                <a:stretch>
                  <a:fillRect b="-1351"/>
                </a:stretch>
              </a:blipFill>
            </p:spPr>
            <p:txBody>
              <a:bodyPr/>
              <a:lstStyle/>
              <a:p>
                <a:r>
                  <a:rPr lang="ja-JP" altLang="en-US">
                    <a:noFill/>
                  </a:rPr>
                  <a:t> </a:t>
                </a:r>
              </a:p>
            </p:txBody>
          </p:sp>
        </mc:Fallback>
      </mc:AlternateContent>
      <p:sp>
        <p:nvSpPr>
          <p:cNvPr id="3" name="TextBox 2">
            <a:extLst>
              <a:ext uri="{FF2B5EF4-FFF2-40B4-BE49-F238E27FC236}">
                <a16:creationId xmlns="" xmlns:a16="http://schemas.microsoft.com/office/drawing/2014/main" id="{C425B89D-A1E0-4C76-ABC7-2D625A9AC0ED}"/>
              </a:ext>
            </a:extLst>
          </p:cNvPr>
          <p:cNvSpPr txBox="1"/>
          <p:nvPr/>
        </p:nvSpPr>
        <p:spPr>
          <a:xfrm>
            <a:off x="710359" y="2334283"/>
            <a:ext cx="1299954"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Times New Roman" panose="02020603050405020304" pitchFamily="18" charset="0"/>
                <a:cs typeface="Times New Roman" panose="02020603050405020304" pitchFamily="18" charset="0"/>
              </a:rPr>
              <a:t>Average contact pressure</a:t>
            </a:r>
          </a:p>
        </p:txBody>
      </p:sp>
      <p:sp>
        <p:nvSpPr>
          <p:cNvPr id="16" name="TextBox 15">
            <a:extLst>
              <a:ext uri="{FF2B5EF4-FFF2-40B4-BE49-F238E27FC236}">
                <a16:creationId xmlns="" xmlns:a16="http://schemas.microsoft.com/office/drawing/2014/main" id="{A5B1BB8B-B300-4DE5-916B-C2F47964B3FB}"/>
              </a:ext>
            </a:extLst>
          </p:cNvPr>
          <p:cNvSpPr txBox="1"/>
          <p:nvPr/>
        </p:nvSpPr>
        <p:spPr>
          <a:xfrm>
            <a:off x="4777533" y="2334282"/>
            <a:ext cx="1299954"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Times New Roman" panose="02020603050405020304" pitchFamily="18" charset="0"/>
                <a:cs typeface="Times New Roman" panose="02020603050405020304" pitchFamily="18" charset="0"/>
              </a:rPr>
              <a:t>Average contact pressure</a:t>
            </a:r>
          </a:p>
        </p:txBody>
      </p:sp>
      <p:sp>
        <p:nvSpPr>
          <p:cNvPr id="17" name="TextBox 16">
            <a:extLst>
              <a:ext uri="{FF2B5EF4-FFF2-40B4-BE49-F238E27FC236}">
                <a16:creationId xmlns="" xmlns:a16="http://schemas.microsoft.com/office/drawing/2014/main" id="{D29684B9-2834-4DFD-9ACA-8CF0328631A6}"/>
              </a:ext>
            </a:extLst>
          </p:cNvPr>
          <p:cNvSpPr txBox="1"/>
          <p:nvPr/>
        </p:nvSpPr>
        <p:spPr>
          <a:xfrm>
            <a:off x="2005758" y="3867807"/>
            <a:ext cx="623679"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Times New Roman" panose="02020603050405020304" pitchFamily="18" charset="0"/>
                <a:cs typeface="Times New Roman" panose="02020603050405020304" pitchFamily="18" charset="0"/>
              </a:rPr>
              <a:t>Crawler</a:t>
            </a:r>
            <a:endParaRPr lang="en-US"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89C24FD7-875E-48BF-B0B1-9F189E7FA6D2}"/>
              </a:ext>
            </a:extLst>
          </p:cNvPr>
          <p:cNvSpPr txBox="1"/>
          <p:nvPr/>
        </p:nvSpPr>
        <p:spPr>
          <a:xfrm>
            <a:off x="1548557" y="4715532"/>
            <a:ext cx="815637"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Times New Roman" panose="02020603050405020304" pitchFamily="18" charset="0"/>
                <a:cs typeface="Times New Roman" panose="02020603050405020304" pitchFamily="18" charset="0"/>
              </a:rPr>
              <a:t>Idler</a:t>
            </a:r>
            <a:endParaRPr lang="en-US"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 xmlns:a16="http://schemas.microsoft.com/office/drawing/2014/main" id="{9230A27E-F210-47B6-ADA9-55331C236167}"/>
              </a:ext>
            </a:extLst>
          </p:cNvPr>
          <p:cNvSpPr txBox="1"/>
          <p:nvPr/>
        </p:nvSpPr>
        <p:spPr>
          <a:xfrm>
            <a:off x="2287152" y="4715532"/>
            <a:ext cx="815637"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800" dirty="0">
                <a:latin typeface="Times New Roman" panose="02020603050405020304" pitchFamily="18" charset="0"/>
                <a:cs typeface="Times New Roman" panose="02020603050405020304" pitchFamily="18" charset="0"/>
              </a:rPr>
              <a:t>Sprocket</a:t>
            </a:r>
          </a:p>
        </p:txBody>
      </p:sp>
      <p:sp>
        <p:nvSpPr>
          <p:cNvPr id="20" name="TextBox 19">
            <a:extLst>
              <a:ext uri="{FF2B5EF4-FFF2-40B4-BE49-F238E27FC236}">
                <a16:creationId xmlns="" xmlns:a16="http://schemas.microsoft.com/office/drawing/2014/main" id="{3428F4DE-735F-4113-98A3-435AE9C97387}"/>
              </a:ext>
            </a:extLst>
          </p:cNvPr>
          <p:cNvSpPr txBox="1"/>
          <p:nvPr/>
        </p:nvSpPr>
        <p:spPr>
          <a:xfrm>
            <a:off x="4806108" y="3763032"/>
            <a:ext cx="623679"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cs typeface="Times New Roman" panose="02020603050405020304" pitchFamily="18" charset="0"/>
              </a:rPr>
              <a:t>Axial load</a:t>
            </a:r>
            <a:endParaRPr lang="en-US">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 xmlns:a16="http://schemas.microsoft.com/office/drawing/2014/main" id="{93E210D5-C9D8-4015-A95E-D81C9862FBDC}"/>
              </a:ext>
            </a:extLst>
          </p:cNvPr>
          <p:cNvSpPr txBox="1"/>
          <p:nvPr/>
        </p:nvSpPr>
        <p:spPr>
          <a:xfrm>
            <a:off x="7549308" y="3867807"/>
            <a:ext cx="623679"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cs typeface="Times New Roman" panose="02020603050405020304" pitchFamily="18" charset="0"/>
              </a:rPr>
              <a:t>Tire</a:t>
            </a:r>
          </a:p>
        </p:txBody>
      </p:sp>
      <p:sp>
        <p:nvSpPr>
          <p:cNvPr id="22" name="TextBox 21">
            <a:extLst>
              <a:ext uri="{FF2B5EF4-FFF2-40B4-BE49-F238E27FC236}">
                <a16:creationId xmlns="" xmlns:a16="http://schemas.microsoft.com/office/drawing/2014/main" id="{805656EE-CD95-40D6-BF5A-00BDD74CDAF1}"/>
              </a:ext>
            </a:extLst>
          </p:cNvPr>
          <p:cNvSpPr txBox="1"/>
          <p:nvPr/>
        </p:nvSpPr>
        <p:spPr>
          <a:xfrm>
            <a:off x="7054008" y="4715532"/>
            <a:ext cx="623679"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cs typeface="Times New Roman" panose="02020603050405020304" pitchFamily="18" charset="0"/>
              </a:rPr>
              <a:t>Ground</a:t>
            </a:r>
          </a:p>
        </p:txBody>
      </p:sp>
      <p:sp>
        <p:nvSpPr>
          <p:cNvPr id="23" name="TextBox 22">
            <a:extLst>
              <a:ext uri="{FF2B5EF4-FFF2-40B4-BE49-F238E27FC236}">
                <a16:creationId xmlns="" xmlns:a16="http://schemas.microsoft.com/office/drawing/2014/main" id="{F57A581D-6E63-46C7-8024-DA824CE41CB8}"/>
              </a:ext>
            </a:extLst>
          </p:cNvPr>
          <p:cNvSpPr txBox="1"/>
          <p:nvPr/>
        </p:nvSpPr>
        <p:spPr>
          <a:xfrm>
            <a:off x="7339758" y="5306082"/>
            <a:ext cx="1099929"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cs typeface="Times New Roman" panose="02020603050405020304" pitchFamily="18" charset="0"/>
              </a:rPr>
              <a:t>Apparent ground contact area</a:t>
            </a:r>
          </a:p>
        </p:txBody>
      </p:sp>
      <p:sp>
        <p:nvSpPr>
          <p:cNvPr id="24" name="TextBox 23">
            <a:extLst>
              <a:ext uri="{FF2B5EF4-FFF2-40B4-BE49-F238E27FC236}">
                <a16:creationId xmlns="" xmlns:a16="http://schemas.microsoft.com/office/drawing/2014/main" id="{749809AD-7153-4266-A035-E558D56F67F0}"/>
              </a:ext>
            </a:extLst>
          </p:cNvPr>
          <p:cNvSpPr txBox="1"/>
          <p:nvPr/>
        </p:nvSpPr>
        <p:spPr>
          <a:xfrm>
            <a:off x="6234858" y="2448582"/>
            <a:ext cx="1404729"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cs typeface="Times New Roman" panose="02020603050405020304" pitchFamily="18" charset="0"/>
              </a:rPr>
              <a:t>Apparent ground contact area</a:t>
            </a:r>
          </a:p>
        </p:txBody>
      </p:sp>
      <p:sp>
        <p:nvSpPr>
          <p:cNvPr id="25" name="TextBox 24">
            <a:extLst>
              <a:ext uri="{FF2B5EF4-FFF2-40B4-BE49-F238E27FC236}">
                <a16:creationId xmlns="" xmlns:a16="http://schemas.microsoft.com/office/drawing/2014/main" id="{9ABD11F0-CDD2-4E49-B5D7-0F5C482897D0}"/>
              </a:ext>
            </a:extLst>
          </p:cNvPr>
          <p:cNvSpPr txBox="1"/>
          <p:nvPr/>
        </p:nvSpPr>
        <p:spPr>
          <a:xfrm>
            <a:off x="6368208" y="2191407"/>
            <a:ext cx="623679"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cs typeface="Times New Roman" panose="02020603050405020304" pitchFamily="18" charset="0"/>
              </a:rPr>
              <a:t>Axial load</a:t>
            </a: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1134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a:normAutofit fontScale="90000"/>
          </a:bodyPr>
          <a:lstStyle/>
          <a:p>
            <a:r>
              <a:rPr lang="ja-JP" sz="3200" dirty="0">
                <a:latin typeface="Times New Roman" panose="02020603050405020304" pitchFamily="18" charset="0"/>
                <a:ea typeface="+mj-lt"/>
                <a:cs typeface="Times New Roman" panose="02020603050405020304" pitchFamily="18" charset="0"/>
              </a:rPr>
              <a:t>Chapter 2 Prime </a:t>
            </a:r>
            <a:r>
              <a:rPr lang="en-US" altLang="ja-JP" sz="3200" dirty="0">
                <a:latin typeface="Times New Roman" panose="02020603050405020304" pitchFamily="18" charset="0"/>
                <a:ea typeface="+mj-lt"/>
                <a:cs typeface="Times New Roman" panose="02020603050405020304" pitchFamily="18" charset="0"/>
              </a:rPr>
              <a:t>M</a:t>
            </a:r>
            <a:r>
              <a:rPr lang="es-MX" altLang="ja-JP" sz="3200" dirty="0" err="1">
                <a:latin typeface="Times New Roman" panose="02020603050405020304" pitchFamily="18" charset="0"/>
                <a:ea typeface="+mj-lt"/>
                <a:cs typeface="Times New Roman" panose="02020603050405020304" pitchFamily="18" charset="0"/>
              </a:rPr>
              <a:t>over</a:t>
            </a:r>
            <a:r>
              <a:rPr lang="es-MX" altLang="ja-JP" sz="3200" dirty="0">
                <a:latin typeface="Times New Roman" panose="02020603050405020304" pitchFamily="18" charset="0"/>
                <a:ea typeface="+mj-lt"/>
                <a:cs typeface="Times New Roman" panose="02020603050405020304" pitchFamily="18" charset="0"/>
              </a:rPr>
              <a:t> </a:t>
            </a:r>
            <a:r>
              <a:rPr lang="ja-JP" sz="3200" dirty="0">
                <a:latin typeface="Times New Roman" panose="02020603050405020304" pitchFamily="18" charset="0"/>
                <a:ea typeface="+mj-lt"/>
                <a:cs typeface="Times New Roman" panose="02020603050405020304" pitchFamily="18" charset="0"/>
              </a:rPr>
              <a:t>and </a:t>
            </a:r>
            <a:r>
              <a:rPr lang="en-US" altLang="ja-JP" sz="3200" dirty="0">
                <a:latin typeface="Times New Roman" panose="02020603050405020304" pitchFamily="18" charset="0"/>
                <a:ea typeface="+mj-lt"/>
                <a:cs typeface="Times New Roman" panose="02020603050405020304" pitchFamily="18" charset="0"/>
              </a:rPr>
              <a:t>H</a:t>
            </a:r>
            <a:r>
              <a:rPr lang="ja-JP" sz="3200" dirty="0">
                <a:latin typeface="Times New Roman" panose="02020603050405020304" pitchFamily="18" charset="0"/>
                <a:ea typeface="+mj-lt"/>
                <a:cs typeface="Times New Roman" panose="02020603050405020304" pitchFamily="18" charset="0"/>
              </a:rPr>
              <a:t>ydraulic </a:t>
            </a:r>
            <a:r>
              <a:rPr lang="en-US" altLang="ja-JP" sz="3200" dirty="0">
                <a:latin typeface="Times New Roman" panose="02020603050405020304" pitchFamily="18" charset="0"/>
                <a:ea typeface="+mj-lt"/>
                <a:cs typeface="Times New Roman" panose="02020603050405020304" pitchFamily="18" charset="0"/>
              </a:rPr>
              <a:t>S</a:t>
            </a:r>
            <a:r>
              <a:rPr lang="ja-JP" sz="3200" dirty="0">
                <a:latin typeface="Times New Roman" panose="02020603050405020304" pitchFamily="18" charset="0"/>
                <a:ea typeface="+mj-lt"/>
                <a:cs typeface="Times New Roman" panose="02020603050405020304" pitchFamily="18" charset="0"/>
              </a:rPr>
              <a:t>ystem</a:t>
            </a:r>
            <a:r>
              <a:rPr lang="es-MX" altLang="ja-JP" sz="3200" dirty="0">
                <a:latin typeface="Times New Roman" panose="02020603050405020304" pitchFamily="18" charset="0"/>
                <a:ea typeface="+mj-lt"/>
                <a:cs typeface="Times New Roman" panose="02020603050405020304" pitchFamily="18" charset="0"/>
              </a:rPr>
              <a:t> </a:t>
            </a:r>
            <a:r>
              <a:rPr lang="ja-JP" sz="3200" dirty="0">
                <a:latin typeface="Times New Roman" panose="02020603050405020304" pitchFamily="18" charset="0"/>
                <a:ea typeface="+mj-lt"/>
                <a:cs typeface="Times New Roman" panose="02020603050405020304" pitchFamily="18" charset="0"/>
              </a:rPr>
              <a:t>of </a:t>
            </a:r>
            <a:r>
              <a:rPr lang="en-US" altLang="ja-JP" sz="3200" dirty="0">
                <a:latin typeface="Times New Roman" panose="02020603050405020304" pitchFamily="18" charset="0"/>
                <a:ea typeface="+mj-lt"/>
                <a:cs typeface="Times New Roman" panose="02020603050405020304" pitchFamily="18" charset="0"/>
              </a:rPr>
              <a:t>Vehicle Type Construction Machines</a:t>
            </a:r>
            <a:endParaRPr lang="en-US" altLang="ja-JP"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047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Times New Roman" panose="02020603050405020304" pitchFamily="18" charset="0"/>
                <a:ea typeface="Meiryo UI"/>
                <a:cs typeface="Times New Roman" panose="02020603050405020304" pitchFamily="18" charset="0"/>
              </a:rPr>
              <a:t>Prime mover </a:t>
            </a:r>
            <a:r>
              <a:rPr lang="en-US" altLang="ja-JP" sz="2400" dirty="0">
                <a:latin typeface="Times New Roman" panose="02020603050405020304" pitchFamily="18" charset="0"/>
                <a:ea typeface="Meiryo UI"/>
                <a:cs typeface="Times New Roman" panose="02020603050405020304" pitchFamily="18" charset="0"/>
              </a:rPr>
              <a:t>(</a:t>
            </a:r>
            <a:r>
              <a:rPr lang="en-US" altLang="ja-JP" sz="2400" dirty="0" err="1">
                <a:latin typeface="Times New Roman" panose="02020603050405020304" pitchFamily="18" charset="0"/>
                <a:ea typeface="Meiryo UI"/>
                <a:cs typeface="Times New Roman" panose="02020603050405020304" pitchFamily="18" charset="0"/>
              </a:rPr>
              <a:t>Gendoki</a:t>
            </a:r>
            <a:r>
              <a:rPr lang="en-US" altLang="ja-JP" sz="2400" dirty="0">
                <a:latin typeface="Times New Roman" panose="02020603050405020304" pitchFamily="18" charset="0"/>
                <a:ea typeface="Meiryo UI"/>
                <a:cs typeface="Times New Roman" panose="02020603050405020304" pitchFamily="18" charset="0"/>
              </a:rPr>
              <a:t>)</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12</a:t>
            </a:r>
            <a:r>
              <a:rPr lang="ja-JP" sz="1200" dirty="0">
                <a:latin typeface="Times New Roman" panose="02020603050405020304" pitchFamily="18" charset="0"/>
                <a:ea typeface="游ゴシック"/>
                <a:cs typeface="Times New Roman" panose="02020603050405020304" pitchFamily="18" charset="0"/>
              </a:rPr>
              <a:t> of text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smtClean="0">
                <a:latin typeface="Times New Roman" panose="02020603050405020304" pitchFamily="18" charset="0"/>
                <a:ea typeface="游ゴシック"/>
                <a:cs typeface="Times New Roman" panose="02020603050405020304" pitchFamily="18" charset="0"/>
              </a:rPr>
              <a:t>13</a:t>
            </a:r>
            <a:r>
              <a:rPr lang="ja-JP" altLang="en-US" sz="1200" dirty="0" smtClean="0">
                <a:latin typeface="Times New Roman" panose="02020603050405020304" pitchFamily="18" charset="0"/>
                <a:ea typeface="游ゴシック"/>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a:t>
            </a:r>
            <a:r>
              <a:rPr lang="ja-JP" sz="1200" dirty="0" smtClean="0">
                <a:latin typeface="Times New Roman" panose="02020603050405020304" pitchFamily="18" charset="0"/>
                <a:ea typeface="游ゴシック"/>
                <a:cs typeface="Times New Roman" panose="02020603050405020304" pitchFamily="18" charset="0"/>
              </a:rPr>
              <a:t>text</a:t>
            </a:r>
            <a:endParaRPr lang="ja-JP" altLang="en-US" sz="1200" dirty="0">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7" name="テキスト ボックス 6"/>
          <p:cNvSpPr txBox="1"/>
          <p:nvPr/>
        </p:nvSpPr>
        <p:spPr>
          <a:xfrm>
            <a:off x="1571626" y="1993726"/>
            <a:ext cx="5768214" cy="276999"/>
          </a:xfrm>
          <a:prstGeom prst="rect">
            <a:avLst/>
          </a:prstGeom>
          <a:noFill/>
          <a:ln>
            <a:noFill/>
          </a:ln>
        </p:spPr>
        <p:txBody>
          <a:bodyPr wrap="square" lIns="91440" tIns="45720" rIns="91440" bIns="45720" rtlCol="0" anchor="t">
            <a:spAutoFit/>
          </a:bodyPr>
          <a:lstStyle/>
          <a:p>
            <a:pPr algn="ctr"/>
            <a:r>
              <a:rPr lang="ja-JP" altLang="en-US" sz="1200" dirty="0">
                <a:latin typeface="Times New Roman" panose="02020603050405020304" pitchFamily="18" charset="0"/>
                <a:ea typeface="ＭＳ Ｐゴシック"/>
                <a:cs typeface="Times New Roman" panose="02020603050405020304" pitchFamily="18" charset="0"/>
              </a:rPr>
              <a:t>Comparison between diesel engine and gasoline </a:t>
            </a:r>
            <a:r>
              <a:rPr lang="es-MX" altLang="ja-JP" sz="1200" dirty="0" err="1">
                <a:latin typeface="Times New Roman" panose="02020603050405020304" pitchFamily="18" charset="0"/>
                <a:ea typeface="ＭＳ Ｐゴシック"/>
                <a:cs typeface="Times New Roman" panose="02020603050405020304" pitchFamily="18" charset="0"/>
              </a:rPr>
              <a:t>engine</a:t>
            </a:r>
            <a:endParaRPr lang="ja-JP" altLang="en-US" sz="1200" dirty="0">
              <a:latin typeface="Times New Roman" panose="02020603050405020304" pitchFamily="18" charset="0"/>
              <a:ea typeface="ＭＳ Ｐゴシック"/>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685367" y="2309381"/>
            <a:ext cx="7798403" cy="3224975"/>
          </a:xfrm>
          <a:prstGeom prst="rect">
            <a:avLst/>
          </a:prstGeom>
        </p:spPr>
      </p:pic>
      <p:sp>
        <p:nvSpPr>
          <p:cNvPr id="2" name="TextBox 1">
            <a:extLst>
              <a:ext uri="{FF2B5EF4-FFF2-40B4-BE49-F238E27FC236}">
                <a16:creationId xmlns="" xmlns:a16="http://schemas.microsoft.com/office/drawing/2014/main" id="{5006F956-2FF4-4961-9AB2-0401F72B4BD5}"/>
              </a:ext>
            </a:extLst>
          </p:cNvPr>
          <p:cNvSpPr txBox="1"/>
          <p:nvPr/>
        </p:nvSpPr>
        <p:spPr>
          <a:xfrm>
            <a:off x="852334" y="4745594"/>
            <a:ext cx="2406470" cy="307777"/>
          </a:xfrm>
          <a:prstGeom prst="rect">
            <a:avLst/>
          </a:prstGeom>
          <a:solidFill>
            <a:srgbClr val="F4EBF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Times New Roman" panose="02020603050405020304" pitchFamily="18" charset="0"/>
                <a:cs typeface="Times New Roman" panose="02020603050405020304" pitchFamily="18" charset="0"/>
              </a:rPr>
              <a:t>Operating cost</a:t>
            </a:r>
          </a:p>
        </p:txBody>
      </p:sp>
      <p:sp>
        <p:nvSpPr>
          <p:cNvPr id="9" name="TextBox 8">
            <a:extLst>
              <a:ext uri="{FF2B5EF4-FFF2-40B4-BE49-F238E27FC236}">
                <a16:creationId xmlns="" xmlns:a16="http://schemas.microsoft.com/office/drawing/2014/main" id="{470ECE36-9726-4DA2-99B0-1C48C8380E63}"/>
              </a:ext>
            </a:extLst>
          </p:cNvPr>
          <p:cNvSpPr txBox="1"/>
          <p:nvPr/>
        </p:nvSpPr>
        <p:spPr>
          <a:xfrm>
            <a:off x="852333" y="4325273"/>
            <a:ext cx="2406470" cy="307777"/>
          </a:xfrm>
          <a:prstGeom prst="rect">
            <a:avLst/>
          </a:prstGeom>
          <a:solidFill>
            <a:srgbClr val="F4EBF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Times New Roman" panose="02020603050405020304" pitchFamily="18" charset="0"/>
                <a:cs typeface="Times New Roman" panose="02020603050405020304" pitchFamily="18" charset="0"/>
              </a:rPr>
              <a:t>Thermal efficiency</a:t>
            </a:r>
          </a:p>
        </p:txBody>
      </p:sp>
      <p:sp>
        <p:nvSpPr>
          <p:cNvPr id="11" name="TextBox 10">
            <a:extLst>
              <a:ext uri="{FF2B5EF4-FFF2-40B4-BE49-F238E27FC236}">
                <a16:creationId xmlns="" xmlns:a16="http://schemas.microsoft.com/office/drawing/2014/main" id="{BF32ADA4-14D5-465D-A5CB-BCF5D69CAA3C}"/>
              </a:ext>
            </a:extLst>
          </p:cNvPr>
          <p:cNvSpPr txBox="1"/>
          <p:nvPr/>
        </p:nvSpPr>
        <p:spPr>
          <a:xfrm>
            <a:off x="852332" y="3576125"/>
            <a:ext cx="2406470" cy="307777"/>
          </a:xfrm>
          <a:prstGeom prst="rect">
            <a:avLst/>
          </a:prstGeom>
          <a:solidFill>
            <a:srgbClr val="F4EBF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Times New Roman" panose="02020603050405020304" pitchFamily="18" charset="0"/>
                <a:cs typeface="Times New Roman" panose="02020603050405020304" pitchFamily="18" charset="0"/>
              </a:rPr>
              <a:t>Engine mass per horsepower</a:t>
            </a:r>
          </a:p>
        </p:txBody>
      </p:sp>
      <p:sp>
        <p:nvSpPr>
          <p:cNvPr id="13" name="TextBox 12">
            <a:extLst>
              <a:ext uri="{FF2B5EF4-FFF2-40B4-BE49-F238E27FC236}">
                <a16:creationId xmlns="" xmlns:a16="http://schemas.microsoft.com/office/drawing/2014/main" id="{17DC6AF2-0A5B-4CF7-AC9F-D8DBC78D8BC9}"/>
              </a:ext>
            </a:extLst>
          </p:cNvPr>
          <p:cNvSpPr txBox="1"/>
          <p:nvPr/>
        </p:nvSpPr>
        <p:spPr>
          <a:xfrm>
            <a:off x="852332" y="3929133"/>
            <a:ext cx="2406470" cy="307777"/>
          </a:xfrm>
          <a:prstGeom prst="rect">
            <a:avLst/>
          </a:prstGeom>
          <a:solidFill>
            <a:srgbClr val="F4EBF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Times New Roman" panose="02020603050405020304" pitchFamily="18" charset="0"/>
                <a:cs typeface="Times New Roman" panose="02020603050405020304" pitchFamily="18" charset="0"/>
              </a:rPr>
              <a:t>Price per horsepower</a:t>
            </a:r>
          </a:p>
        </p:txBody>
      </p:sp>
      <p:sp>
        <p:nvSpPr>
          <p:cNvPr id="14" name="TextBox 13">
            <a:extLst>
              <a:ext uri="{FF2B5EF4-FFF2-40B4-BE49-F238E27FC236}">
                <a16:creationId xmlns="" xmlns:a16="http://schemas.microsoft.com/office/drawing/2014/main" id="{3CEB026F-3DFB-4EF1-B8B6-5D05A49AD850}"/>
              </a:ext>
            </a:extLst>
          </p:cNvPr>
          <p:cNvSpPr txBox="1"/>
          <p:nvPr/>
        </p:nvSpPr>
        <p:spPr>
          <a:xfrm>
            <a:off x="852331" y="3202313"/>
            <a:ext cx="2406470" cy="307777"/>
          </a:xfrm>
          <a:prstGeom prst="rect">
            <a:avLst/>
          </a:prstGeom>
          <a:solidFill>
            <a:srgbClr val="F4EBF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Times New Roman" panose="02020603050405020304" pitchFamily="18" charset="0"/>
                <a:cs typeface="Times New Roman" panose="02020603050405020304" pitchFamily="18" charset="0"/>
              </a:rPr>
              <a:t>Type of ignition</a:t>
            </a:r>
          </a:p>
        </p:txBody>
      </p:sp>
      <p:sp>
        <p:nvSpPr>
          <p:cNvPr id="15" name="TextBox 14">
            <a:extLst>
              <a:ext uri="{FF2B5EF4-FFF2-40B4-BE49-F238E27FC236}">
                <a16:creationId xmlns="" xmlns:a16="http://schemas.microsoft.com/office/drawing/2014/main" id="{72F0EB67-4095-4E47-A524-D80C2DFD7B2C}"/>
              </a:ext>
            </a:extLst>
          </p:cNvPr>
          <p:cNvSpPr txBox="1"/>
          <p:nvPr/>
        </p:nvSpPr>
        <p:spPr>
          <a:xfrm>
            <a:off x="852332" y="2812600"/>
            <a:ext cx="2406470" cy="307777"/>
          </a:xfrm>
          <a:prstGeom prst="rect">
            <a:avLst/>
          </a:prstGeom>
          <a:solidFill>
            <a:srgbClr val="F4EBF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Times New Roman" panose="02020603050405020304" pitchFamily="18" charset="0"/>
                <a:cs typeface="Times New Roman" panose="02020603050405020304" pitchFamily="18" charset="0"/>
              </a:rPr>
              <a:t>Fuel type</a:t>
            </a:r>
            <a:endParaRPr lang="en-US">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0F36CE2E-48C7-4F8D-A0EF-EA3E21E26161}"/>
              </a:ext>
            </a:extLst>
          </p:cNvPr>
          <p:cNvSpPr txBox="1"/>
          <p:nvPr/>
        </p:nvSpPr>
        <p:spPr>
          <a:xfrm>
            <a:off x="3353990" y="2411558"/>
            <a:ext cx="2448000" cy="215444"/>
          </a:xfrm>
          <a:prstGeom prst="rect">
            <a:avLst/>
          </a:prstGeom>
          <a:solidFill>
            <a:srgbClr val="E7E7E8"/>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1"/>
            <a:r>
              <a:rPr lang="en-US" sz="1400" dirty="0">
                <a:latin typeface="Times New Roman" panose="02020603050405020304" pitchFamily="18" charset="0"/>
                <a:cs typeface="Times New Roman" panose="02020603050405020304" pitchFamily="18" charset="0"/>
              </a:rPr>
              <a:t>Diesel engine</a:t>
            </a:r>
            <a:endParaRPr lang="en-US"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E2EDD349-41CB-4526-B9E8-77EF2D836029}"/>
              </a:ext>
            </a:extLst>
          </p:cNvPr>
          <p:cNvSpPr txBox="1"/>
          <p:nvPr/>
        </p:nvSpPr>
        <p:spPr>
          <a:xfrm>
            <a:off x="3368368" y="2785368"/>
            <a:ext cx="240647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sz="1400" dirty="0">
                <a:latin typeface="Times New Roman" panose="02020603050405020304" pitchFamily="18" charset="0"/>
                <a:ea typeface="+mn-lt"/>
                <a:cs typeface="Times New Roman" panose="02020603050405020304" pitchFamily="18" charset="0"/>
              </a:rPr>
              <a:t>Diesel fuel (</a:t>
            </a:r>
            <a:r>
              <a:rPr lang="en-US" sz="1400" dirty="0" err="1">
                <a:latin typeface="Times New Roman" panose="02020603050405020304" pitchFamily="18" charset="0"/>
                <a:ea typeface="+mn-lt"/>
                <a:cs typeface="Times New Roman" panose="02020603050405020304" pitchFamily="18" charset="0"/>
              </a:rPr>
              <a:t>keiyu</a:t>
            </a:r>
            <a:r>
              <a:rPr lang="en-US" sz="1400" dirty="0">
                <a:latin typeface="Times New Roman" panose="02020603050405020304" pitchFamily="18" charset="0"/>
                <a:ea typeface="+mn-lt"/>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04310EF1-A4E4-41AA-96AB-350D37FA0E4C}"/>
              </a:ext>
            </a:extLst>
          </p:cNvPr>
          <p:cNvSpPr txBox="1"/>
          <p:nvPr/>
        </p:nvSpPr>
        <p:spPr>
          <a:xfrm>
            <a:off x="5826901" y="2449656"/>
            <a:ext cx="2555100" cy="184666"/>
          </a:xfrm>
          <a:prstGeom prst="rect">
            <a:avLst/>
          </a:prstGeom>
          <a:solidFill>
            <a:srgbClr val="E7E7E8"/>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1"/>
            <a:r>
              <a:rPr lang="en-US" sz="1200" dirty="0">
                <a:latin typeface="Times New Roman" panose="02020603050405020304" pitchFamily="18" charset="0"/>
                <a:cs typeface="Times New Roman" panose="02020603050405020304" pitchFamily="18" charset="0"/>
              </a:rPr>
              <a:t>Gasoline engine</a:t>
            </a:r>
          </a:p>
        </p:txBody>
      </p:sp>
      <p:sp>
        <p:nvSpPr>
          <p:cNvPr id="19" name="TextBox 18">
            <a:extLst>
              <a:ext uri="{FF2B5EF4-FFF2-40B4-BE49-F238E27FC236}">
                <a16:creationId xmlns="" xmlns:a16="http://schemas.microsoft.com/office/drawing/2014/main" id="{D9CFA893-B6C2-4AA5-AEE9-81BDC579ADF2}"/>
              </a:ext>
            </a:extLst>
          </p:cNvPr>
          <p:cNvSpPr txBox="1"/>
          <p:nvPr/>
        </p:nvSpPr>
        <p:spPr>
          <a:xfrm>
            <a:off x="3353990" y="3173555"/>
            <a:ext cx="2406469"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Times New Roman" panose="02020603050405020304" pitchFamily="18" charset="0"/>
                <a:ea typeface="+mn-lt"/>
                <a:cs typeface="Times New Roman" panose="02020603050405020304" pitchFamily="18" charset="0"/>
              </a:rPr>
              <a:t>Self-ignition by air compression</a:t>
            </a:r>
          </a:p>
        </p:txBody>
      </p:sp>
      <p:sp>
        <p:nvSpPr>
          <p:cNvPr id="20" name="TextBox 19">
            <a:extLst>
              <a:ext uri="{FF2B5EF4-FFF2-40B4-BE49-F238E27FC236}">
                <a16:creationId xmlns="" xmlns:a16="http://schemas.microsoft.com/office/drawing/2014/main" id="{7491A88B-5116-4A90-89A4-F843F007DD1D}"/>
              </a:ext>
            </a:extLst>
          </p:cNvPr>
          <p:cNvSpPr txBox="1"/>
          <p:nvPr/>
        </p:nvSpPr>
        <p:spPr>
          <a:xfrm>
            <a:off x="5884405" y="2785367"/>
            <a:ext cx="240647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sz="1400" dirty="0">
                <a:latin typeface="Times New Roman" panose="02020603050405020304" pitchFamily="18" charset="0"/>
                <a:cs typeface="Times New Roman" panose="02020603050405020304" pitchFamily="18" charset="0"/>
              </a:rPr>
              <a:t>Gasoline</a:t>
            </a:r>
          </a:p>
        </p:txBody>
      </p:sp>
      <p:sp>
        <p:nvSpPr>
          <p:cNvPr id="21" name="TextBox 20">
            <a:extLst>
              <a:ext uri="{FF2B5EF4-FFF2-40B4-BE49-F238E27FC236}">
                <a16:creationId xmlns="" xmlns:a16="http://schemas.microsoft.com/office/drawing/2014/main" id="{230CA9F1-570F-493C-974F-2530A20B2290}"/>
              </a:ext>
            </a:extLst>
          </p:cNvPr>
          <p:cNvSpPr txBox="1"/>
          <p:nvPr/>
        </p:nvSpPr>
        <p:spPr>
          <a:xfrm>
            <a:off x="5884403" y="3576121"/>
            <a:ext cx="240647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sz="1400">
                <a:latin typeface="Times New Roman" panose="02020603050405020304" pitchFamily="18" charset="0"/>
                <a:ea typeface="+mn-lt"/>
                <a:cs typeface="Times New Roman" panose="02020603050405020304" pitchFamily="18" charset="0"/>
              </a:rPr>
              <a:t>Light</a:t>
            </a:r>
            <a:endParaRPr lang="en-US" sz="140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 xmlns:a16="http://schemas.microsoft.com/office/drawing/2014/main" id="{EDE24DFD-387A-4815-A13A-E2C846C89C66}"/>
              </a:ext>
            </a:extLst>
          </p:cNvPr>
          <p:cNvSpPr txBox="1"/>
          <p:nvPr/>
        </p:nvSpPr>
        <p:spPr>
          <a:xfrm>
            <a:off x="5884404" y="3921177"/>
            <a:ext cx="240647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sz="1400">
                <a:latin typeface="Times New Roman" panose="02020603050405020304" pitchFamily="18" charset="0"/>
                <a:ea typeface="+mn-lt"/>
                <a:cs typeface="Times New Roman" panose="02020603050405020304" pitchFamily="18" charset="0"/>
              </a:rPr>
              <a:t>Cheap</a:t>
            </a:r>
            <a:endParaRPr lang="en-US" sz="140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 xmlns:a16="http://schemas.microsoft.com/office/drawing/2014/main" id="{6F7FF716-659C-4712-8C0C-948168E6911C}"/>
              </a:ext>
            </a:extLst>
          </p:cNvPr>
          <p:cNvSpPr txBox="1"/>
          <p:nvPr/>
        </p:nvSpPr>
        <p:spPr>
          <a:xfrm>
            <a:off x="5884404" y="4366876"/>
            <a:ext cx="240647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sz="1400">
                <a:latin typeface="Times New Roman" panose="02020603050405020304" pitchFamily="18" charset="0"/>
                <a:ea typeface="+mn-lt"/>
                <a:cs typeface="Times New Roman" panose="02020603050405020304" pitchFamily="18" charset="0"/>
              </a:rPr>
              <a:t>Bad (22～28%)</a:t>
            </a:r>
            <a:endParaRPr lang="en-US">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 xmlns:a16="http://schemas.microsoft.com/office/drawing/2014/main" id="{6B4DB525-3F6D-4A3A-B1A5-94DD818EC112}"/>
              </a:ext>
            </a:extLst>
          </p:cNvPr>
          <p:cNvSpPr txBox="1"/>
          <p:nvPr/>
        </p:nvSpPr>
        <p:spPr>
          <a:xfrm>
            <a:off x="5884404" y="3173555"/>
            <a:ext cx="240647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sz="1400">
                <a:latin typeface="Times New Roman" panose="02020603050405020304" pitchFamily="18" charset="0"/>
                <a:cs typeface="Times New Roman" panose="02020603050405020304" pitchFamily="18" charset="0"/>
              </a:rPr>
              <a:t>By electric spark</a:t>
            </a:r>
            <a:endParaRPr lang="en-US">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 xmlns:a16="http://schemas.microsoft.com/office/drawing/2014/main" id="{BD3E32A1-152E-4769-9964-77CC9ADFB680}"/>
              </a:ext>
            </a:extLst>
          </p:cNvPr>
          <p:cNvSpPr txBox="1"/>
          <p:nvPr/>
        </p:nvSpPr>
        <p:spPr>
          <a:xfrm>
            <a:off x="3411497" y="3576120"/>
            <a:ext cx="2348961"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sz="1400">
                <a:latin typeface="Times New Roman" panose="02020603050405020304" pitchFamily="18" charset="0"/>
                <a:ea typeface="+mn-lt"/>
                <a:cs typeface="Times New Roman" panose="02020603050405020304" pitchFamily="18" charset="0"/>
              </a:rPr>
              <a:t>Heavy</a:t>
            </a:r>
            <a:endParaRPr lang="en-US">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 xmlns:a16="http://schemas.microsoft.com/office/drawing/2014/main" id="{26226E07-9AA4-4241-A772-ADD1797B75FB}"/>
              </a:ext>
            </a:extLst>
          </p:cNvPr>
          <p:cNvSpPr txBox="1"/>
          <p:nvPr/>
        </p:nvSpPr>
        <p:spPr>
          <a:xfrm>
            <a:off x="3411497" y="3921177"/>
            <a:ext cx="240647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sz="1400">
                <a:latin typeface="Times New Roman" panose="02020603050405020304" pitchFamily="18" charset="0"/>
                <a:ea typeface="+mn-lt"/>
                <a:cs typeface="Times New Roman" panose="02020603050405020304" pitchFamily="18" charset="0"/>
              </a:rPr>
              <a:t>High</a:t>
            </a:r>
            <a:endParaRPr lang="en-US" sz="140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 xmlns:a16="http://schemas.microsoft.com/office/drawing/2014/main" id="{AA215134-8D47-4CF1-AB80-CF3F31846CDF}"/>
              </a:ext>
            </a:extLst>
          </p:cNvPr>
          <p:cNvSpPr txBox="1"/>
          <p:nvPr/>
        </p:nvSpPr>
        <p:spPr>
          <a:xfrm>
            <a:off x="3411496" y="4366874"/>
            <a:ext cx="240647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sz="1400">
                <a:latin typeface="Times New Roman" panose="02020603050405020304" pitchFamily="18" charset="0"/>
                <a:ea typeface="+mn-lt"/>
                <a:cs typeface="Times New Roman" panose="02020603050405020304" pitchFamily="18" charset="0"/>
              </a:rPr>
              <a:t>Good (30～40)</a:t>
            </a:r>
            <a:endParaRPr lang="en-US">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 xmlns:a16="http://schemas.microsoft.com/office/drawing/2014/main" id="{BFC4DDBF-B676-497F-ACA1-56879FDD124F}"/>
              </a:ext>
            </a:extLst>
          </p:cNvPr>
          <p:cNvSpPr txBox="1"/>
          <p:nvPr/>
        </p:nvSpPr>
        <p:spPr>
          <a:xfrm>
            <a:off x="3411503" y="4769445"/>
            <a:ext cx="240647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sz="1400">
                <a:latin typeface="Times New Roman" panose="02020603050405020304" pitchFamily="18" charset="0"/>
                <a:cs typeface="Times New Roman" panose="02020603050405020304" pitchFamily="18" charset="0"/>
              </a:rPr>
              <a:t>Low</a:t>
            </a:r>
            <a:endParaRPr lang="en-US">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 xmlns:a16="http://schemas.microsoft.com/office/drawing/2014/main" id="{E56549CB-538C-4A9A-9419-99F527A9B988}"/>
              </a:ext>
            </a:extLst>
          </p:cNvPr>
          <p:cNvSpPr txBox="1"/>
          <p:nvPr/>
        </p:nvSpPr>
        <p:spPr>
          <a:xfrm>
            <a:off x="852331" y="2469067"/>
            <a:ext cx="609301" cy="253916"/>
          </a:xfrm>
          <a:prstGeom prst="rect">
            <a:avLst/>
          </a:prstGeom>
          <a:solidFill>
            <a:srgbClr val="F4EBF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panose="02020603050405020304" pitchFamily="18" charset="0"/>
                <a:cs typeface="Times New Roman" panose="02020603050405020304" pitchFamily="18" charset="0"/>
              </a:rPr>
              <a:t>Item</a:t>
            </a:r>
          </a:p>
        </p:txBody>
      </p:sp>
      <p:sp>
        <p:nvSpPr>
          <p:cNvPr id="31" name="TextBox 30">
            <a:extLst>
              <a:ext uri="{FF2B5EF4-FFF2-40B4-BE49-F238E27FC236}">
                <a16:creationId xmlns="" xmlns:a16="http://schemas.microsoft.com/office/drawing/2014/main" id="{929E0E23-7EEF-47A6-9633-C2D85AC1AE24}"/>
              </a:ext>
            </a:extLst>
          </p:cNvPr>
          <p:cNvSpPr txBox="1"/>
          <p:nvPr/>
        </p:nvSpPr>
        <p:spPr>
          <a:xfrm>
            <a:off x="2568272" y="2354048"/>
            <a:ext cx="690530" cy="253916"/>
          </a:xfrm>
          <a:prstGeom prst="rect">
            <a:avLst/>
          </a:prstGeom>
          <a:solidFill>
            <a:srgbClr val="E7E7E8"/>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panose="02020603050405020304" pitchFamily="18" charset="0"/>
                <a:cs typeface="Times New Roman" panose="02020603050405020304" pitchFamily="18" charset="0"/>
              </a:rPr>
              <a:t>Type</a:t>
            </a:r>
            <a:endParaRPr lang="en-US">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 xmlns:a16="http://schemas.microsoft.com/office/drawing/2014/main" id="{3317D662-86E7-4950-855C-DBEF066591F8}"/>
              </a:ext>
            </a:extLst>
          </p:cNvPr>
          <p:cNvSpPr txBox="1"/>
          <p:nvPr/>
        </p:nvSpPr>
        <p:spPr>
          <a:xfrm>
            <a:off x="852333" y="5143258"/>
            <a:ext cx="2406470" cy="307777"/>
          </a:xfrm>
          <a:prstGeom prst="rect">
            <a:avLst/>
          </a:prstGeom>
          <a:solidFill>
            <a:srgbClr val="F4EBF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Times New Roman" panose="02020603050405020304" pitchFamily="18" charset="0"/>
                <a:cs typeface="Times New Roman" panose="02020603050405020304" pitchFamily="18" charset="0"/>
              </a:rPr>
              <a:t>Fire danger level</a:t>
            </a:r>
            <a:endParaRPr lang="en-US">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 xmlns:a16="http://schemas.microsoft.com/office/drawing/2014/main" id="{1432EB25-86E8-4D89-91B4-1CF5EAA58DB2}"/>
              </a:ext>
            </a:extLst>
          </p:cNvPr>
          <p:cNvSpPr txBox="1"/>
          <p:nvPr/>
        </p:nvSpPr>
        <p:spPr>
          <a:xfrm>
            <a:off x="3411502" y="5143256"/>
            <a:ext cx="240647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sz="1400">
                <a:latin typeface="Times New Roman" panose="02020603050405020304" pitchFamily="18" charset="0"/>
                <a:cs typeface="Times New Roman" panose="02020603050405020304" pitchFamily="18" charset="0"/>
              </a:rPr>
              <a:t>Low</a:t>
            </a:r>
            <a:endParaRPr lang="en-US">
              <a:latin typeface="Times New Roman" panose="02020603050405020304" pitchFamily="18" charset="0"/>
              <a:cs typeface="Times New Roman" panose="02020603050405020304" pitchFamily="18" charset="0"/>
            </a:endParaRPr>
          </a:p>
        </p:txBody>
      </p:sp>
      <p:sp>
        <p:nvSpPr>
          <p:cNvPr id="36" name="TextBox 1">
            <a:extLst>
              <a:ext uri="{FF2B5EF4-FFF2-40B4-BE49-F238E27FC236}">
                <a16:creationId xmlns="" xmlns:a16="http://schemas.microsoft.com/office/drawing/2014/main" id="{30080E8A-5FD5-4CA8-852F-C4C43BD59920}"/>
              </a:ext>
            </a:extLst>
          </p:cNvPr>
          <p:cNvSpPr txBox="1"/>
          <p:nvPr/>
        </p:nvSpPr>
        <p:spPr>
          <a:xfrm>
            <a:off x="5884409" y="4769446"/>
            <a:ext cx="2406470" cy="307777"/>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lvl="1"/>
            <a:r>
              <a:rPr lang="en-US" sz="1400">
                <a:latin typeface="Times New Roman" panose="02020603050405020304" pitchFamily="18" charset="0"/>
                <a:cs typeface="Times New Roman" panose="02020603050405020304" pitchFamily="18" charset="0"/>
              </a:rPr>
              <a:t>High</a:t>
            </a:r>
            <a:endParaRPr lang="en-US">
              <a:latin typeface="Times New Roman" panose="02020603050405020304" pitchFamily="18" charset="0"/>
              <a:cs typeface="Times New Roman" panose="02020603050405020304" pitchFamily="18" charset="0"/>
            </a:endParaRPr>
          </a:p>
        </p:txBody>
      </p:sp>
      <p:sp>
        <p:nvSpPr>
          <p:cNvPr id="37" name="TextBox 1">
            <a:extLst>
              <a:ext uri="{FF2B5EF4-FFF2-40B4-BE49-F238E27FC236}">
                <a16:creationId xmlns="" xmlns:a16="http://schemas.microsoft.com/office/drawing/2014/main" id="{30080E8A-5FD5-4CA8-852F-C4C43BD59920}"/>
              </a:ext>
            </a:extLst>
          </p:cNvPr>
          <p:cNvSpPr txBox="1"/>
          <p:nvPr/>
        </p:nvSpPr>
        <p:spPr>
          <a:xfrm>
            <a:off x="5883510" y="5142359"/>
            <a:ext cx="2406470" cy="307777"/>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lvl="1"/>
            <a:r>
              <a:rPr lang="en-US" sz="1400">
                <a:latin typeface="Times New Roman" panose="02020603050405020304" pitchFamily="18" charset="0"/>
                <a:cs typeface="Times New Roman" panose="02020603050405020304" pitchFamily="18" charset="0"/>
              </a:rPr>
              <a:t>High</a:t>
            </a: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1540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sz="2400">
                <a:latin typeface="Times New Roman" panose="02020603050405020304" pitchFamily="18" charset="0"/>
                <a:ea typeface="+mj-lt"/>
                <a:cs typeface="Times New Roman" panose="02020603050405020304" pitchFamily="18" charset="0"/>
              </a:rPr>
              <a:t>Structure of a diesel engine</a:t>
            </a:r>
            <a:endParaRPr lang="en-US" altLang="ja-JP">
              <a:latin typeface="Times New Roman" panose="02020603050405020304" pitchFamily="18" charset="0"/>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13</a:t>
            </a:r>
            <a:r>
              <a:rPr lang="ja-JP" sz="1200" dirty="0">
                <a:latin typeface="Times New Roman" panose="02020603050405020304" pitchFamily="18" charset="0"/>
                <a:ea typeface="游ゴシック"/>
                <a:cs typeface="Times New Roman" panose="02020603050405020304" pitchFamily="18" charset="0"/>
              </a:rPr>
              <a:t> 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13</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a:t>
            </a:r>
            <a:r>
              <a:rPr lang="ja-JP" sz="1200" dirty="0" smtClean="0">
                <a:latin typeface="Times New Roman" panose="02020603050405020304" pitchFamily="18" charset="0"/>
                <a:ea typeface="游ゴシック"/>
                <a:cs typeface="Times New Roman" panose="02020603050405020304" pitchFamily="18" charset="0"/>
              </a:rPr>
              <a:t>text</a:t>
            </a:r>
            <a:endParaRPr lang="ja-JP" altLang="en-US" sz="1200" dirty="0">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7" name="テキスト ボックス 6"/>
          <p:cNvSpPr txBox="1"/>
          <p:nvPr/>
        </p:nvSpPr>
        <p:spPr>
          <a:xfrm>
            <a:off x="1238672" y="5433000"/>
            <a:ext cx="3237610" cy="276999"/>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ＭＳ Ｐゴシック"/>
                <a:cs typeface="Times New Roman" panose="02020603050405020304" pitchFamily="18" charset="0"/>
              </a:rPr>
              <a:t>Example o</a:t>
            </a:r>
            <a:r>
              <a:rPr lang="en-US" altLang="ja-JP" sz="1200">
                <a:latin typeface="Times New Roman" panose="02020603050405020304" pitchFamily="18" charset="0"/>
                <a:ea typeface="ＭＳ Ｐゴシック"/>
                <a:cs typeface="Times New Roman" panose="02020603050405020304" pitchFamily="18" charset="0"/>
              </a:rPr>
              <a:t>f</a:t>
            </a:r>
            <a:r>
              <a:rPr lang="ja-JP" altLang="en-US" sz="1200">
                <a:latin typeface="Times New Roman" panose="02020603050405020304" pitchFamily="18" charset="0"/>
                <a:ea typeface="ＭＳ Ｐゴシック"/>
                <a:cs typeface="Times New Roman" panose="02020603050405020304" pitchFamily="18" charset="0"/>
              </a:rPr>
              <a:t> </a:t>
            </a:r>
            <a:r>
              <a:rPr lang="ja-JP" sz="1200">
                <a:latin typeface="Times New Roman" panose="02020603050405020304" pitchFamily="18" charset="0"/>
                <a:ea typeface="+mn-lt"/>
                <a:cs typeface="Times New Roman" panose="02020603050405020304" pitchFamily="18" charset="0"/>
              </a:rPr>
              <a:t>air intake and exhaust system</a:t>
            </a:r>
            <a:endParaRPr lang="ja-JP" altLang="en-US" sz="1200">
              <a:solidFill>
                <a:prstClr val="black"/>
              </a:solidFill>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761136" y="1932979"/>
            <a:ext cx="3920278" cy="3439391"/>
          </a:xfrm>
          <a:prstGeom prst="rect">
            <a:avLst/>
          </a:prstGeom>
        </p:spPr>
      </p:pic>
      <p:pic>
        <p:nvPicPr>
          <p:cNvPr id="8" name="図 7"/>
          <p:cNvPicPr>
            <a:picLocks noChangeAspect="1"/>
          </p:cNvPicPr>
          <p:nvPr/>
        </p:nvPicPr>
        <p:blipFill>
          <a:blip r:embed="rId4"/>
          <a:stretch>
            <a:fillRect/>
          </a:stretch>
        </p:blipFill>
        <p:spPr>
          <a:xfrm>
            <a:off x="4635193" y="2223925"/>
            <a:ext cx="3461056" cy="3148445"/>
          </a:xfrm>
          <a:prstGeom prst="rect">
            <a:avLst/>
          </a:prstGeom>
        </p:spPr>
      </p:pic>
      <p:sp>
        <p:nvSpPr>
          <p:cNvPr id="9" name="テキスト ボックス 8"/>
          <p:cNvSpPr txBox="1"/>
          <p:nvPr/>
        </p:nvSpPr>
        <p:spPr>
          <a:xfrm>
            <a:off x="4985591" y="5434854"/>
            <a:ext cx="3237610" cy="276999"/>
          </a:xfrm>
          <a:prstGeom prst="rect">
            <a:avLst/>
          </a:prstGeom>
          <a:noFill/>
          <a:ln>
            <a:noFill/>
          </a:ln>
        </p:spPr>
        <p:txBody>
          <a:bodyPr wrap="square" lIns="91440" tIns="45720" rIns="91440" bIns="45720" rtlCol="0" anchor="t">
            <a:spAutoFit/>
          </a:bodyPr>
          <a:lstStyle/>
          <a:p>
            <a:pPr algn="ctr"/>
            <a:r>
              <a:rPr lang="en-US" altLang="ja-JP" sz="1200">
                <a:latin typeface="Times New Roman" panose="02020603050405020304" pitchFamily="18" charset="0"/>
                <a:ea typeface="+mn-lt"/>
                <a:cs typeface="Times New Roman" panose="02020603050405020304" pitchFamily="18" charset="0"/>
              </a:rPr>
              <a:t>Example of l</a:t>
            </a:r>
            <a:r>
              <a:rPr lang="ja-JP" sz="1200">
                <a:latin typeface="Times New Roman" panose="02020603050405020304" pitchFamily="18" charset="0"/>
                <a:ea typeface="+mn-lt"/>
                <a:cs typeface="Times New Roman" panose="02020603050405020304" pitchFamily="18" charset="0"/>
              </a:rPr>
              <a:t>ubrication equipment</a:t>
            </a:r>
            <a:r>
              <a:rPr lang="ja-JP" sz="1200">
                <a:latin typeface="Times New Roman" panose="02020603050405020304" pitchFamily="18" charset="0"/>
                <a:ea typeface="ＭＳ Ｐゴシック"/>
                <a:cs typeface="Times New Roman" panose="02020603050405020304" pitchFamily="18" charset="0"/>
              </a:rPr>
              <a:t> </a:t>
            </a:r>
            <a:r>
              <a:rPr lang="en-US" altLang="ja-JP" sz="1200">
                <a:latin typeface="Times New Roman" panose="02020603050405020304" pitchFamily="18" charset="0"/>
                <a:ea typeface="ＭＳ Ｐゴシック"/>
                <a:cs typeface="Times New Roman" panose="02020603050405020304" pitchFamily="18" charset="0"/>
              </a:rPr>
              <a:t>s</a:t>
            </a:r>
            <a:r>
              <a:rPr lang="ja-JP" sz="1200">
                <a:latin typeface="Times New Roman" panose="02020603050405020304" pitchFamily="18" charset="0"/>
                <a:ea typeface="ＭＳ Ｐゴシック"/>
                <a:cs typeface="Times New Roman" panose="02020603050405020304" pitchFamily="18" charset="0"/>
              </a:rPr>
              <a:t>ystem </a:t>
            </a:r>
            <a:endParaRPr lang="ja-JP" altLang="en-US" sz="1200">
              <a:latin typeface="Times New Roman" panose="02020603050405020304" pitchFamily="18" charset="0"/>
              <a:ea typeface="ＭＳ Ｐゴシック"/>
              <a:cs typeface="Times New Roman" panose="02020603050405020304" pitchFamily="18" charset="0"/>
            </a:endParaRPr>
          </a:p>
        </p:txBody>
      </p:sp>
      <p:sp>
        <p:nvSpPr>
          <p:cNvPr id="3" name="TextBox 2">
            <a:extLst>
              <a:ext uri="{FF2B5EF4-FFF2-40B4-BE49-F238E27FC236}">
                <a16:creationId xmlns="" xmlns:a16="http://schemas.microsoft.com/office/drawing/2014/main" id="{717D2D14-8998-4569-843C-7855CABC34BE}"/>
              </a:ext>
            </a:extLst>
          </p:cNvPr>
          <p:cNvSpPr txBox="1"/>
          <p:nvPr/>
        </p:nvSpPr>
        <p:spPr>
          <a:xfrm>
            <a:off x="3770934" y="4266237"/>
            <a:ext cx="817899"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Times New Roman" panose="02020603050405020304" pitchFamily="18" charset="0"/>
                <a:cs typeface="Times New Roman" panose="02020603050405020304" pitchFamily="18" charset="0"/>
              </a:rPr>
              <a:t>Piston</a:t>
            </a:r>
          </a:p>
        </p:txBody>
      </p:sp>
      <p:sp>
        <p:nvSpPr>
          <p:cNvPr id="11" name="TextBox 10">
            <a:extLst>
              <a:ext uri="{FF2B5EF4-FFF2-40B4-BE49-F238E27FC236}">
                <a16:creationId xmlns="" xmlns:a16="http://schemas.microsoft.com/office/drawing/2014/main" id="{C109B787-0998-4EB9-875E-E4B0C40B415F}"/>
              </a:ext>
            </a:extLst>
          </p:cNvPr>
          <p:cNvSpPr txBox="1"/>
          <p:nvPr/>
        </p:nvSpPr>
        <p:spPr>
          <a:xfrm>
            <a:off x="3770933" y="3970962"/>
            <a:ext cx="111412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cs typeface="Times New Roman" panose="02020603050405020304" pitchFamily="18" charset="0"/>
              </a:rPr>
              <a:t>Cylinder block</a:t>
            </a:r>
          </a:p>
        </p:txBody>
      </p:sp>
      <p:sp>
        <p:nvSpPr>
          <p:cNvPr id="12" name="TextBox 11">
            <a:extLst>
              <a:ext uri="{FF2B5EF4-FFF2-40B4-BE49-F238E27FC236}">
                <a16:creationId xmlns="" xmlns:a16="http://schemas.microsoft.com/office/drawing/2014/main" id="{E822E1F4-20F0-4A96-A8CA-3E0E302072C3}"/>
              </a:ext>
            </a:extLst>
          </p:cNvPr>
          <p:cNvSpPr txBox="1"/>
          <p:nvPr/>
        </p:nvSpPr>
        <p:spPr>
          <a:xfrm>
            <a:off x="761033" y="2370762"/>
            <a:ext cx="609301"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ea typeface="+mn-lt"/>
                <a:cs typeface="Times New Roman" panose="02020603050405020304" pitchFamily="18" charset="0"/>
              </a:rPr>
              <a:t>Muffler</a:t>
            </a:r>
            <a:endParaRPr lang="en-US" sz="100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E548B314-AB7B-4C67-B0DE-F69649D2D925}"/>
              </a:ext>
            </a:extLst>
          </p:cNvPr>
          <p:cNvSpPr txBox="1"/>
          <p:nvPr/>
        </p:nvSpPr>
        <p:spPr>
          <a:xfrm>
            <a:off x="761033" y="2113587"/>
            <a:ext cx="92362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panose="02020603050405020304" pitchFamily="18" charset="0"/>
                <a:ea typeface="+mn-lt"/>
                <a:cs typeface="Times New Roman" panose="02020603050405020304" pitchFamily="18" charset="0"/>
              </a:rPr>
              <a:t>Exhaust pipe</a:t>
            </a:r>
            <a:endParaRPr lang="en-US" sz="90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9EF017AF-D0CF-47B7-A4B7-7CE73DAF817E}"/>
              </a:ext>
            </a:extLst>
          </p:cNvPr>
          <p:cNvSpPr txBox="1"/>
          <p:nvPr/>
        </p:nvSpPr>
        <p:spPr>
          <a:xfrm>
            <a:off x="3769123" y="3370698"/>
            <a:ext cx="1066501"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Times New Roman" panose="02020603050405020304" pitchFamily="18" charset="0"/>
                <a:cs typeface="Times New Roman" panose="02020603050405020304" pitchFamily="18" charset="0"/>
              </a:rPr>
              <a:t>Cylinder head</a:t>
            </a:r>
            <a:endParaRPr lang="en-US"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4EEF5C59-9281-4855-9309-F1788C967ADD}"/>
              </a:ext>
            </a:extLst>
          </p:cNvPr>
          <p:cNvSpPr txBox="1"/>
          <p:nvPr/>
        </p:nvSpPr>
        <p:spPr>
          <a:xfrm>
            <a:off x="999158" y="1961187"/>
            <a:ext cx="971251"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panose="02020603050405020304" pitchFamily="18" charset="0"/>
                <a:ea typeface="+mn-lt"/>
                <a:cs typeface="Times New Roman" panose="02020603050405020304" pitchFamily="18" charset="0"/>
              </a:rPr>
              <a:t>Turbine impeller</a:t>
            </a:r>
            <a:endParaRPr lang="en-US" sz="90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ABFB6BD6-F723-4EAE-912B-B2CEB3F1BEEA}"/>
              </a:ext>
            </a:extLst>
          </p:cNvPr>
          <p:cNvSpPr txBox="1"/>
          <p:nvPr/>
        </p:nvSpPr>
        <p:spPr>
          <a:xfrm>
            <a:off x="3837608" y="2847012"/>
            <a:ext cx="1056976"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panose="02020603050405020304" pitchFamily="18" charset="0"/>
                <a:cs typeface="Times New Roman" panose="02020603050405020304" pitchFamily="18" charset="0"/>
              </a:rPr>
              <a:t>Dust indicator</a:t>
            </a:r>
            <a:endParaRPr lang="en-US">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4CE495A4-24F2-4DE8-B5E8-60582B5A8333}"/>
              </a:ext>
            </a:extLst>
          </p:cNvPr>
          <p:cNvSpPr txBox="1"/>
          <p:nvPr/>
        </p:nvSpPr>
        <p:spPr>
          <a:xfrm>
            <a:off x="3837608" y="2418387"/>
            <a:ext cx="866476"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panose="02020603050405020304" pitchFamily="18" charset="0"/>
                <a:cs typeface="Times New Roman" panose="02020603050405020304" pitchFamily="18" charset="0"/>
              </a:rPr>
              <a:t>Air cleaner</a:t>
            </a:r>
          </a:p>
        </p:txBody>
      </p:sp>
      <p:sp>
        <p:nvSpPr>
          <p:cNvPr id="18" name="TextBox 17">
            <a:extLst>
              <a:ext uri="{FF2B5EF4-FFF2-40B4-BE49-F238E27FC236}">
                <a16:creationId xmlns="" xmlns:a16="http://schemas.microsoft.com/office/drawing/2014/main" id="{4F04A036-74C8-4942-8ADF-2014AD7C62A3}"/>
              </a:ext>
            </a:extLst>
          </p:cNvPr>
          <p:cNvSpPr txBox="1"/>
          <p:nvPr/>
        </p:nvSpPr>
        <p:spPr>
          <a:xfrm>
            <a:off x="2932733" y="1761162"/>
            <a:ext cx="666451"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cs typeface="Times New Roman" panose="02020603050405020304" pitchFamily="18" charset="0"/>
              </a:rPr>
              <a:t>Blower impeller</a:t>
            </a:r>
          </a:p>
        </p:txBody>
      </p:sp>
      <p:sp>
        <p:nvSpPr>
          <p:cNvPr id="19" name="TextBox 18">
            <a:extLst>
              <a:ext uri="{FF2B5EF4-FFF2-40B4-BE49-F238E27FC236}">
                <a16:creationId xmlns="" xmlns:a16="http://schemas.microsoft.com/office/drawing/2014/main" id="{9DDC23D0-828E-4E15-8A65-B4D3910C8C81}"/>
              </a:ext>
            </a:extLst>
          </p:cNvPr>
          <p:cNvSpPr txBox="1"/>
          <p:nvPr/>
        </p:nvSpPr>
        <p:spPr>
          <a:xfrm>
            <a:off x="3723308" y="3675687"/>
            <a:ext cx="1266526"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panose="02020603050405020304" pitchFamily="18" charset="0"/>
                <a:cs typeface="Times New Roman" panose="02020603050405020304" pitchFamily="18" charset="0"/>
              </a:rPr>
              <a:t>Exhaust manifold</a:t>
            </a:r>
            <a:endParaRPr lang="en-US">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 xmlns:a16="http://schemas.microsoft.com/office/drawing/2014/main" id="{5FC2BCC5-20DF-40A7-9381-583E9F8F0938}"/>
              </a:ext>
            </a:extLst>
          </p:cNvPr>
          <p:cNvSpPr txBox="1"/>
          <p:nvPr/>
        </p:nvSpPr>
        <p:spPr>
          <a:xfrm>
            <a:off x="3761408" y="2037387"/>
            <a:ext cx="876001"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panose="02020603050405020304" pitchFamily="18" charset="0"/>
                <a:cs typeface="Times New Roman" panose="02020603050405020304" pitchFamily="18" charset="0"/>
              </a:rPr>
              <a:t>Pre-cleaner</a:t>
            </a:r>
          </a:p>
        </p:txBody>
      </p:sp>
      <p:sp>
        <p:nvSpPr>
          <p:cNvPr id="21" name="TextBox 20">
            <a:extLst>
              <a:ext uri="{FF2B5EF4-FFF2-40B4-BE49-F238E27FC236}">
                <a16:creationId xmlns="" xmlns:a16="http://schemas.microsoft.com/office/drawing/2014/main" id="{A121FCC2-6917-4272-9259-4DAAE59D198A}"/>
              </a:ext>
            </a:extLst>
          </p:cNvPr>
          <p:cNvSpPr txBox="1"/>
          <p:nvPr/>
        </p:nvSpPr>
        <p:spPr>
          <a:xfrm>
            <a:off x="7276133" y="2627937"/>
            <a:ext cx="866476"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panose="02020603050405020304" pitchFamily="18" charset="0"/>
                <a:cs typeface="Times New Roman" panose="02020603050405020304" pitchFamily="18" charset="0"/>
              </a:rPr>
              <a:t>Oil filter</a:t>
            </a:r>
            <a:endParaRPr lang="en-US">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 xmlns:a16="http://schemas.microsoft.com/office/drawing/2014/main" id="{7AA491F2-D889-4BD8-AC85-05442B856325}"/>
              </a:ext>
            </a:extLst>
          </p:cNvPr>
          <p:cNvSpPr txBox="1"/>
          <p:nvPr/>
        </p:nvSpPr>
        <p:spPr>
          <a:xfrm>
            <a:off x="4456733" y="4580562"/>
            <a:ext cx="866476"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panose="02020603050405020304" pitchFamily="18" charset="0"/>
                <a:cs typeface="Times New Roman" panose="02020603050405020304" pitchFamily="18" charset="0"/>
              </a:rPr>
              <a:t>Oil pump</a:t>
            </a:r>
            <a:endParaRPr lang="en-US">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 xmlns:a16="http://schemas.microsoft.com/office/drawing/2014/main" id="{3810B062-1BDD-4AAF-A6E8-EEBA118ADAC1}"/>
              </a:ext>
            </a:extLst>
          </p:cNvPr>
          <p:cNvSpPr txBox="1"/>
          <p:nvPr/>
        </p:nvSpPr>
        <p:spPr>
          <a:xfrm>
            <a:off x="1970708" y="2075487"/>
            <a:ext cx="866476"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cs typeface="Times New Roman" panose="02020603050405020304" pitchFamily="18" charset="0"/>
              </a:rPr>
              <a:t>Supercharger</a:t>
            </a:r>
          </a:p>
        </p:txBody>
      </p:sp>
      <p:sp>
        <p:nvSpPr>
          <p:cNvPr id="26" name="TextBox 25">
            <a:extLst>
              <a:ext uri="{FF2B5EF4-FFF2-40B4-BE49-F238E27FC236}">
                <a16:creationId xmlns="" xmlns:a16="http://schemas.microsoft.com/office/drawing/2014/main" id="{63616301-E715-4BA4-87E6-B8CA1E6563A8}"/>
              </a:ext>
            </a:extLst>
          </p:cNvPr>
          <p:cNvSpPr txBox="1"/>
          <p:nvPr/>
        </p:nvSpPr>
        <p:spPr>
          <a:xfrm>
            <a:off x="6904658" y="5123487"/>
            <a:ext cx="866476"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panose="02020603050405020304" pitchFamily="18" charset="0"/>
                <a:cs typeface="Times New Roman" panose="02020603050405020304" pitchFamily="18" charset="0"/>
              </a:rPr>
              <a:t>Oil strainer</a:t>
            </a:r>
            <a:endParaRPr lang="en-US">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 xmlns:a16="http://schemas.microsoft.com/office/drawing/2014/main" id="{1383E3EF-2981-4001-8D06-6A51A566C192}"/>
              </a:ext>
            </a:extLst>
          </p:cNvPr>
          <p:cNvSpPr txBox="1"/>
          <p:nvPr/>
        </p:nvSpPr>
        <p:spPr>
          <a:xfrm>
            <a:off x="7361858" y="4913937"/>
            <a:ext cx="866476"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panose="02020603050405020304" pitchFamily="18" charset="0"/>
                <a:cs typeface="Times New Roman" panose="02020603050405020304" pitchFamily="18" charset="0"/>
              </a:rPr>
              <a:t>Oil cooler</a:t>
            </a:r>
            <a:endParaRPr lang="en-US">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 xmlns:a16="http://schemas.microsoft.com/office/drawing/2014/main" id="{B213B613-B6C0-45F9-A298-CD7D12BB3A6C}"/>
              </a:ext>
            </a:extLst>
          </p:cNvPr>
          <p:cNvSpPr txBox="1"/>
          <p:nvPr/>
        </p:nvSpPr>
        <p:spPr>
          <a:xfrm rot="-5400000">
            <a:off x="1770684" y="3402393"/>
            <a:ext cx="609301"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latin typeface="Times New Roman" panose="02020603050405020304" pitchFamily="18" charset="0"/>
                <a:ea typeface="+mn-lt"/>
                <a:cs typeface="Times New Roman" panose="02020603050405020304" pitchFamily="18" charset="0"/>
              </a:rPr>
              <a:t>Exhaust air</a:t>
            </a:r>
            <a:endParaRPr lang="en-US" sz="70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 xmlns:a16="http://schemas.microsoft.com/office/drawing/2014/main" id="{ABD5F92A-2D88-4EDC-81EE-4A97EA49B6AE}"/>
              </a:ext>
            </a:extLst>
          </p:cNvPr>
          <p:cNvSpPr txBox="1"/>
          <p:nvPr/>
        </p:nvSpPr>
        <p:spPr>
          <a:xfrm rot="-5400000">
            <a:off x="2456483" y="3359157"/>
            <a:ext cx="599776"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a:latin typeface="Times New Roman" panose="02020603050405020304" pitchFamily="18" charset="0"/>
                <a:ea typeface="+mn-lt"/>
                <a:cs typeface="Times New Roman" panose="02020603050405020304" pitchFamily="18" charset="0"/>
              </a:rPr>
              <a:t>Pressurized air</a:t>
            </a:r>
          </a:p>
        </p:txBody>
      </p:sp>
    </p:spTree>
    <p:extLst>
      <p:ext uri="{BB962C8B-B14F-4D97-AF65-F5344CB8AC3E}">
        <p14:creationId xmlns:p14="http://schemas.microsoft.com/office/powerpoint/2010/main" val="2314574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sz="2400">
                <a:latin typeface="Times New Roman" panose="02020603050405020304" pitchFamily="18" charset="0"/>
                <a:ea typeface="+mj-lt"/>
                <a:cs typeface="Times New Roman" panose="02020603050405020304" pitchFamily="18" charset="0"/>
              </a:rPr>
              <a:t>Structure of a diesel engine</a:t>
            </a:r>
            <a:endParaRPr lang="en-US" altLang="ja-JP">
              <a:latin typeface="Times New Roman" panose="02020603050405020304" pitchFamily="18" charset="0"/>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15</a:t>
            </a:r>
            <a:r>
              <a:rPr lang="ja-JP" sz="1200" dirty="0">
                <a:latin typeface="Times New Roman" panose="02020603050405020304" pitchFamily="18" charset="0"/>
                <a:ea typeface="游ゴシック"/>
                <a:cs typeface="Times New Roman" panose="02020603050405020304" pitchFamily="18" charset="0"/>
              </a:rPr>
              <a:t> 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smtClean="0">
                <a:latin typeface="Times New Roman" panose="02020603050405020304" pitchFamily="18" charset="0"/>
                <a:ea typeface="游ゴシック"/>
                <a:cs typeface="Times New Roman" panose="02020603050405020304" pitchFamily="18" charset="0"/>
              </a:rPr>
              <a:t>14</a:t>
            </a:r>
            <a:r>
              <a:rPr lang="ja-JP" altLang="en-US" sz="1200" dirty="0" smtClean="0">
                <a:latin typeface="Times New Roman" panose="02020603050405020304" pitchFamily="18" charset="0"/>
                <a:ea typeface="游ゴシック"/>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a:t>
            </a:r>
            <a:r>
              <a:rPr lang="ja-JP" sz="1200" dirty="0" smtClean="0">
                <a:latin typeface="Times New Roman" panose="02020603050405020304" pitchFamily="18" charset="0"/>
                <a:ea typeface="游ゴシック"/>
                <a:cs typeface="Times New Roman" panose="02020603050405020304" pitchFamily="18" charset="0"/>
              </a:rPr>
              <a:t>text</a:t>
            </a:r>
            <a:endParaRPr lang="ja-JP" altLang="en-US" sz="1200" dirty="0">
              <a:latin typeface="Times New Roman" panose="02020603050405020304" pitchFamily="18" charset="0"/>
              <a:ea typeface="游ゴシック" panose="020B0400000000000000" pitchFamily="50" charset="-128"/>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702843" y="1870364"/>
            <a:ext cx="3625742" cy="3562636"/>
          </a:xfrm>
          <a:prstGeom prst="rect">
            <a:avLst/>
          </a:prstGeom>
        </p:spPr>
      </p:pic>
      <p:pic>
        <p:nvPicPr>
          <p:cNvPr id="10" name="図 9"/>
          <p:cNvPicPr>
            <a:picLocks noChangeAspect="1"/>
          </p:cNvPicPr>
          <p:nvPr/>
        </p:nvPicPr>
        <p:blipFill>
          <a:blip r:embed="rId4"/>
          <a:stretch>
            <a:fillRect/>
          </a:stretch>
        </p:blipFill>
        <p:spPr>
          <a:xfrm>
            <a:off x="4458478" y="2130135"/>
            <a:ext cx="3926978" cy="3178173"/>
          </a:xfrm>
          <a:prstGeom prst="rect">
            <a:avLst/>
          </a:prstGeom>
        </p:spPr>
      </p:pic>
      <p:sp>
        <p:nvSpPr>
          <p:cNvPr id="11" name="テキスト ボックス 10"/>
          <p:cNvSpPr txBox="1"/>
          <p:nvPr/>
        </p:nvSpPr>
        <p:spPr>
          <a:xfrm>
            <a:off x="900900" y="5513961"/>
            <a:ext cx="3237610" cy="276999"/>
          </a:xfrm>
          <a:prstGeom prst="rect">
            <a:avLst/>
          </a:prstGeom>
          <a:noFill/>
          <a:ln>
            <a:noFill/>
          </a:ln>
        </p:spPr>
        <p:txBody>
          <a:bodyPr wrap="square" lIns="91440" tIns="45720" rIns="91440" bIns="45720" rtlCol="0" anchor="t">
            <a:spAutoFit/>
          </a:bodyPr>
          <a:lstStyle/>
          <a:p>
            <a:pPr algn="ctr"/>
            <a:r>
              <a:rPr lang="ja-JP" sz="1200">
                <a:latin typeface="Times New Roman" panose="02020603050405020304" pitchFamily="18" charset="0"/>
                <a:ea typeface="ＭＳ Ｐゴシック"/>
                <a:cs typeface="Times New Roman" panose="02020603050405020304" pitchFamily="18" charset="0"/>
              </a:rPr>
              <a:t>Example of a fuel system</a:t>
            </a:r>
            <a:endParaRPr lang="en-US" altLang="ja-JP">
              <a:latin typeface="Times New Roman" panose="02020603050405020304" pitchFamily="18" charset="0"/>
              <a:cs typeface="Times New Roman" panose="02020603050405020304" pitchFamily="18" charset="0"/>
            </a:endParaRPr>
          </a:p>
        </p:txBody>
      </p:sp>
      <p:sp>
        <p:nvSpPr>
          <p:cNvPr id="12" name="テキスト ボックス 11"/>
          <p:cNvSpPr txBox="1"/>
          <p:nvPr/>
        </p:nvSpPr>
        <p:spPr>
          <a:xfrm>
            <a:off x="4877552" y="5297916"/>
            <a:ext cx="3237610" cy="461665"/>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ＭＳ Ｐゴシック"/>
                <a:cs typeface="Times New Roman" panose="02020603050405020304" pitchFamily="18" charset="0"/>
              </a:rPr>
              <a:t>Diagram of a c</a:t>
            </a:r>
            <a:r>
              <a:rPr lang="ja-JP" sz="1200">
                <a:latin typeface="Times New Roman" panose="02020603050405020304" pitchFamily="18" charset="0"/>
                <a:ea typeface="+mn-lt"/>
                <a:cs typeface="Times New Roman" panose="02020603050405020304" pitchFamily="18" charset="0"/>
              </a:rPr>
              <a:t>ooling device for water-cooled engine system</a:t>
            </a:r>
            <a:endParaRPr lang="ja-JP" altLang="en-US" sz="1200">
              <a:latin typeface="Times New Roman" panose="02020603050405020304" pitchFamily="18" charset="0"/>
              <a:ea typeface="ＭＳ Ｐゴシック"/>
              <a:cs typeface="Times New Roman" panose="02020603050405020304" pitchFamily="18" charset="0"/>
            </a:endParaRPr>
          </a:p>
        </p:txBody>
      </p:sp>
      <p:sp>
        <p:nvSpPr>
          <p:cNvPr id="2" name="TextBox 1">
            <a:extLst>
              <a:ext uri="{FF2B5EF4-FFF2-40B4-BE49-F238E27FC236}">
                <a16:creationId xmlns="" xmlns:a16="http://schemas.microsoft.com/office/drawing/2014/main" id="{FFC15A3C-FAE9-443D-B75E-E022480F2C4F}"/>
              </a:ext>
            </a:extLst>
          </p:cNvPr>
          <p:cNvSpPr txBox="1"/>
          <p:nvPr/>
        </p:nvSpPr>
        <p:spPr>
          <a:xfrm>
            <a:off x="6742733" y="2399337"/>
            <a:ext cx="120937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panose="02020603050405020304" pitchFamily="18" charset="0"/>
                <a:cs typeface="Times New Roman" panose="02020603050405020304" pitchFamily="18" charset="0"/>
              </a:rPr>
              <a:t>Water manifold</a:t>
            </a:r>
          </a:p>
        </p:txBody>
      </p:sp>
      <p:sp>
        <p:nvSpPr>
          <p:cNvPr id="13" name="TextBox 12">
            <a:extLst>
              <a:ext uri="{FF2B5EF4-FFF2-40B4-BE49-F238E27FC236}">
                <a16:creationId xmlns="" xmlns:a16="http://schemas.microsoft.com/office/drawing/2014/main" id="{1E5D0C6B-4591-4BBD-84CD-0D4ADC147E14}"/>
              </a:ext>
            </a:extLst>
          </p:cNvPr>
          <p:cNvSpPr txBox="1"/>
          <p:nvPr/>
        </p:nvSpPr>
        <p:spPr>
          <a:xfrm>
            <a:off x="5380658" y="2180262"/>
            <a:ext cx="866476"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panose="02020603050405020304" pitchFamily="18" charset="0"/>
                <a:ea typeface="+mn-lt"/>
                <a:cs typeface="Times New Roman" panose="02020603050405020304" pitchFamily="18" charset="0"/>
              </a:rPr>
              <a:t>Thermostat</a:t>
            </a:r>
            <a:endParaRPr lang="en-US">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9AF843B0-2F45-49EF-A1DC-CFCE56E847B5}"/>
              </a:ext>
            </a:extLst>
          </p:cNvPr>
          <p:cNvSpPr txBox="1"/>
          <p:nvPr/>
        </p:nvSpPr>
        <p:spPr>
          <a:xfrm>
            <a:off x="4875833" y="2056437"/>
            <a:ext cx="599776"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panose="02020603050405020304" pitchFamily="18" charset="0"/>
                <a:cs typeface="Times New Roman" panose="02020603050405020304" pitchFamily="18" charset="0"/>
              </a:rPr>
              <a:t>Fan</a:t>
            </a:r>
            <a:endParaRPr lang="en-US">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7517563F-6CF0-437C-B404-F7067A925C0E}"/>
              </a:ext>
            </a:extLst>
          </p:cNvPr>
          <p:cNvSpPr txBox="1"/>
          <p:nvPr/>
        </p:nvSpPr>
        <p:spPr>
          <a:xfrm>
            <a:off x="4256708" y="2094537"/>
            <a:ext cx="63787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cs typeface="Times New Roman" panose="02020603050405020304" pitchFamily="18" charset="0"/>
              </a:rPr>
              <a:t>Radiator</a:t>
            </a:r>
          </a:p>
        </p:txBody>
      </p:sp>
      <p:sp>
        <p:nvSpPr>
          <p:cNvPr id="16" name="TextBox 15">
            <a:extLst>
              <a:ext uri="{FF2B5EF4-FFF2-40B4-BE49-F238E27FC236}">
                <a16:creationId xmlns="" xmlns:a16="http://schemas.microsoft.com/office/drawing/2014/main" id="{A84E94A3-73A3-471D-AC03-559A265BD56D}"/>
              </a:ext>
            </a:extLst>
          </p:cNvPr>
          <p:cNvSpPr txBox="1"/>
          <p:nvPr/>
        </p:nvSpPr>
        <p:spPr>
          <a:xfrm>
            <a:off x="6218858" y="2180262"/>
            <a:ext cx="1380826"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panose="02020603050405020304" pitchFamily="18" charset="0"/>
                <a:ea typeface="+mn-lt"/>
                <a:cs typeface="Times New Roman" panose="02020603050405020304" pitchFamily="18" charset="0"/>
              </a:rPr>
              <a:t>Water Thermometer</a:t>
            </a:r>
            <a:endParaRPr lang="en-US">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D6EC9047-4DBF-46B5-8AE5-9C3DA94166CE}"/>
              </a:ext>
            </a:extLst>
          </p:cNvPr>
          <p:cNvSpPr txBox="1"/>
          <p:nvPr/>
        </p:nvSpPr>
        <p:spPr>
          <a:xfrm>
            <a:off x="5742608" y="2443733"/>
            <a:ext cx="675976"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latin typeface="Times New Roman" panose="02020603050405020304" pitchFamily="18" charset="0"/>
                <a:cs typeface="Times New Roman" panose="02020603050405020304" pitchFamily="18" charset="0"/>
              </a:rPr>
              <a:t>Water pump</a:t>
            </a:r>
          </a:p>
        </p:txBody>
      </p:sp>
      <p:sp>
        <p:nvSpPr>
          <p:cNvPr id="18" name="TextBox 17">
            <a:extLst>
              <a:ext uri="{FF2B5EF4-FFF2-40B4-BE49-F238E27FC236}">
                <a16:creationId xmlns="" xmlns:a16="http://schemas.microsoft.com/office/drawing/2014/main" id="{B756E994-1617-4451-A1F7-1F94E2DC93C9}"/>
              </a:ext>
            </a:extLst>
          </p:cNvPr>
          <p:cNvSpPr txBox="1"/>
          <p:nvPr/>
        </p:nvSpPr>
        <p:spPr>
          <a:xfrm>
            <a:off x="7542833" y="3389937"/>
            <a:ext cx="971251"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panose="02020603050405020304" pitchFamily="18" charset="0"/>
                <a:ea typeface="+mn-lt"/>
                <a:cs typeface="Times New Roman" panose="02020603050405020304" pitchFamily="18" charset="0"/>
              </a:rPr>
              <a:t>Cylinder head</a:t>
            </a:r>
            <a:endParaRPr lang="en-US">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 xmlns:a16="http://schemas.microsoft.com/office/drawing/2014/main" id="{AB1C15C9-16FE-4B64-B747-8A3F6576DB82}"/>
              </a:ext>
            </a:extLst>
          </p:cNvPr>
          <p:cNvSpPr txBox="1"/>
          <p:nvPr/>
        </p:nvSpPr>
        <p:spPr>
          <a:xfrm>
            <a:off x="7628558" y="3828087"/>
            <a:ext cx="885526"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ea typeface="+mn-lt"/>
                <a:cs typeface="Times New Roman" panose="02020603050405020304" pitchFamily="18" charset="0"/>
              </a:rPr>
              <a:t>Cylinder liner</a:t>
            </a:r>
            <a:endParaRPr lang="ja-JP" altLang="en-US" sz="1000">
              <a:latin typeface="Times New Roman" panose="02020603050405020304" pitchFamily="18" charset="0"/>
              <a:ea typeface="ＭＳ Ｐゴシック"/>
              <a:cs typeface="Times New Roman" panose="02020603050405020304" pitchFamily="18" charset="0"/>
            </a:endParaRPr>
          </a:p>
        </p:txBody>
      </p:sp>
      <p:sp>
        <p:nvSpPr>
          <p:cNvPr id="20" name="TextBox 19">
            <a:extLst>
              <a:ext uri="{FF2B5EF4-FFF2-40B4-BE49-F238E27FC236}">
                <a16:creationId xmlns="" xmlns:a16="http://schemas.microsoft.com/office/drawing/2014/main" id="{43F31FAD-7545-4BCC-8A36-817EC7D19A58}"/>
              </a:ext>
            </a:extLst>
          </p:cNvPr>
          <p:cNvSpPr txBox="1"/>
          <p:nvPr/>
        </p:nvSpPr>
        <p:spPr>
          <a:xfrm>
            <a:off x="6471230" y="4980693"/>
            <a:ext cx="1266526"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latin typeface="Times New Roman" panose="02020603050405020304" pitchFamily="18" charset="0"/>
                <a:ea typeface="+mn-lt"/>
                <a:cs typeface="Times New Roman" panose="02020603050405020304" pitchFamily="18" charset="0"/>
              </a:rPr>
              <a:t>From the oil pump (oil)</a:t>
            </a:r>
            <a:endParaRPr lang="en-US">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 xmlns:a16="http://schemas.microsoft.com/office/drawing/2014/main" id="{09D2AB87-8341-4E52-AF85-EC8B28568050}"/>
              </a:ext>
            </a:extLst>
          </p:cNvPr>
          <p:cNvSpPr txBox="1"/>
          <p:nvPr/>
        </p:nvSpPr>
        <p:spPr>
          <a:xfrm>
            <a:off x="5552108" y="5133012"/>
            <a:ext cx="1266526"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latin typeface="Times New Roman" panose="02020603050405020304" pitchFamily="18" charset="0"/>
                <a:ea typeface="+mn-lt"/>
                <a:cs typeface="Times New Roman" panose="02020603050405020304" pitchFamily="18" charset="0"/>
              </a:rPr>
              <a:t>Engine oil cooler</a:t>
            </a:r>
            <a:endParaRPr lang="en-US" sz="70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 xmlns:a16="http://schemas.microsoft.com/office/drawing/2014/main" id="{E44D6A07-EDDF-45A5-96BC-38D9B3D0F4E2}"/>
              </a:ext>
            </a:extLst>
          </p:cNvPr>
          <p:cNvSpPr txBox="1"/>
          <p:nvPr/>
        </p:nvSpPr>
        <p:spPr>
          <a:xfrm>
            <a:off x="3008933" y="2189787"/>
            <a:ext cx="514051"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cs typeface="Times New Roman" panose="02020603050405020304" pitchFamily="18" charset="0"/>
              </a:rPr>
              <a:t>Fuel tank</a:t>
            </a:r>
            <a:endParaRPr lang="en-US">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 xmlns:a16="http://schemas.microsoft.com/office/drawing/2014/main" id="{CC993880-5CAF-4883-B28C-5CEAD2308A60}"/>
              </a:ext>
            </a:extLst>
          </p:cNvPr>
          <p:cNvSpPr txBox="1"/>
          <p:nvPr/>
        </p:nvSpPr>
        <p:spPr>
          <a:xfrm>
            <a:off x="903908" y="5237787"/>
            <a:ext cx="71407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panose="02020603050405020304" pitchFamily="18" charset="0"/>
                <a:cs typeface="Times New Roman" panose="02020603050405020304" pitchFamily="18" charset="0"/>
              </a:rPr>
              <a:t>Fuel feed pump</a:t>
            </a:r>
          </a:p>
        </p:txBody>
      </p:sp>
      <p:sp>
        <p:nvSpPr>
          <p:cNvPr id="24" name="TextBox 23">
            <a:extLst>
              <a:ext uri="{FF2B5EF4-FFF2-40B4-BE49-F238E27FC236}">
                <a16:creationId xmlns="" xmlns:a16="http://schemas.microsoft.com/office/drawing/2014/main" id="{FB6D0EE8-985F-4F70-B5A4-3CE79DB9B002}"/>
              </a:ext>
            </a:extLst>
          </p:cNvPr>
          <p:cNvSpPr txBox="1"/>
          <p:nvPr/>
        </p:nvSpPr>
        <p:spPr>
          <a:xfrm>
            <a:off x="2789858" y="4732962"/>
            <a:ext cx="86647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cs typeface="Times New Roman" panose="02020603050405020304" pitchFamily="18" charset="0"/>
              </a:rPr>
              <a:t>Fuel filter</a:t>
            </a:r>
          </a:p>
        </p:txBody>
      </p:sp>
      <p:sp>
        <p:nvSpPr>
          <p:cNvPr id="25" name="TextBox 24">
            <a:extLst>
              <a:ext uri="{FF2B5EF4-FFF2-40B4-BE49-F238E27FC236}">
                <a16:creationId xmlns="" xmlns:a16="http://schemas.microsoft.com/office/drawing/2014/main" id="{31E37147-5DFE-41C1-A634-AFCCA35AFBC8}"/>
              </a:ext>
            </a:extLst>
          </p:cNvPr>
          <p:cNvSpPr txBox="1"/>
          <p:nvPr/>
        </p:nvSpPr>
        <p:spPr>
          <a:xfrm>
            <a:off x="2618408" y="5237787"/>
            <a:ext cx="780751"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latin typeface="Times New Roman" panose="02020603050405020304" pitchFamily="18" charset="0"/>
                <a:ea typeface="+mn-lt"/>
                <a:cs typeface="Times New Roman" panose="02020603050405020304" pitchFamily="18" charset="0"/>
              </a:rPr>
              <a:t>Governor</a:t>
            </a:r>
            <a:endParaRPr lang="en-US">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 xmlns:a16="http://schemas.microsoft.com/office/drawing/2014/main" id="{D5A74A52-3408-4DAC-95CE-4D9705B07A29}"/>
              </a:ext>
            </a:extLst>
          </p:cNvPr>
          <p:cNvSpPr txBox="1"/>
          <p:nvPr/>
        </p:nvSpPr>
        <p:spPr>
          <a:xfrm>
            <a:off x="1732583" y="3980487"/>
            <a:ext cx="1009351"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latin typeface="Times New Roman" panose="02020603050405020304" pitchFamily="18" charset="0"/>
                <a:ea typeface="+mn-lt"/>
                <a:cs typeface="Times New Roman" panose="02020603050405020304" pitchFamily="18" charset="0"/>
              </a:rPr>
              <a:t>Fuel injection pump</a:t>
            </a:r>
            <a:endParaRPr lang="en-US">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 xmlns:a16="http://schemas.microsoft.com/office/drawing/2014/main" id="{BBC2EDFF-E26F-4AFD-B9C1-43283C43CA8C}"/>
              </a:ext>
            </a:extLst>
          </p:cNvPr>
          <p:cNvSpPr txBox="1"/>
          <p:nvPr/>
        </p:nvSpPr>
        <p:spPr>
          <a:xfrm>
            <a:off x="1732583" y="2237412"/>
            <a:ext cx="1009351"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latin typeface="Times New Roman" panose="02020603050405020304" pitchFamily="18" charset="0"/>
                <a:ea typeface="+mn-lt"/>
                <a:cs typeface="Times New Roman" panose="02020603050405020304" pitchFamily="18" charset="0"/>
              </a:rPr>
              <a:t>Fuel injection nozzle</a:t>
            </a: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9804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sz="2400">
                <a:latin typeface="Times New Roman" panose="02020603050405020304" pitchFamily="18" charset="0"/>
                <a:ea typeface="+mj-lt"/>
                <a:cs typeface="Times New Roman" panose="02020603050405020304" pitchFamily="18" charset="0"/>
              </a:rPr>
              <a:t>Structure of a diesel engine</a:t>
            </a:r>
            <a:endParaRPr lang="en-US" altLang="ja-JP">
              <a:latin typeface="Times New Roman" panose="02020603050405020304" pitchFamily="18" charset="0"/>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17</a:t>
            </a:r>
            <a:r>
              <a:rPr lang="ja-JP" sz="1200" dirty="0">
                <a:latin typeface="Times New Roman" panose="02020603050405020304" pitchFamily="18" charset="0"/>
                <a:ea typeface="游ゴシック"/>
                <a:cs typeface="Times New Roman" panose="02020603050405020304" pitchFamily="18" charset="0"/>
              </a:rPr>
              <a:t> 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15</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a:t>
            </a:r>
            <a:r>
              <a:rPr lang="ja-JP" sz="1200" dirty="0" smtClean="0">
                <a:latin typeface="Times New Roman" panose="02020603050405020304" pitchFamily="18" charset="0"/>
                <a:ea typeface="游ゴシック"/>
                <a:cs typeface="Times New Roman" panose="02020603050405020304" pitchFamily="18" charset="0"/>
              </a:rPr>
              <a:t>text</a:t>
            </a:r>
            <a:endParaRPr lang="ja-JP" altLang="en-US" sz="1200" dirty="0">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1" name="テキスト ボックス 10"/>
          <p:cNvSpPr txBox="1"/>
          <p:nvPr/>
        </p:nvSpPr>
        <p:spPr>
          <a:xfrm>
            <a:off x="3166119" y="5631652"/>
            <a:ext cx="3237610" cy="276999"/>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ＭＳ Ｐゴシック"/>
                <a:cs typeface="Times New Roman" panose="02020603050405020304" pitchFamily="18" charset="0"/>
              </a:rPr>
              <a:t>Example of alternator</a:t>
            </a:r>
          </a:p>
        </p:txBody>
      </p:sp>
      <p:pic>
        <p:nvPicPr>
          <p:cNvPr id="2" name="図 1"/>
          <p:cNvPicPr>
            <a:picLocks noChangeAspect="1"/>
          </p:cNvPicPr>
          <p:nvPr/>
        </p:nvPicPr>
        <p:blipFill>
          <a:blip r:embed="rId3"/>
          <a:stretch>
            <a:fillRect/>
          </a:stretch>
        </p:blipFill>
        <p:spPr>
          <a:xfrm>
            <a:off x="1236519" y="1423556"/>
            <a:ext cx="7106838" cy="4208096"/>
          </a:xfrm>
          <a:prstGeom prst="rect">
            <a:avLst/>
          </a:prstGeom>
        </p:spPr>
      </p:pic>
      <p:sp>
        <p:nvSpPr>
          <p:cNvPr id="3" name="TextBox 2">
            <a:extLst>
              <a:ext uri="{FF2B5EF4-FFF2-40B4-BE49-F238E27FC236}">
                <a16:creationId xmlns="" xmlns:a16="http://schemas.microsoft.com/office/drawing/2014/main" id="{C216D58E-55E8-4C8B-8650-9A8F489BD71B}"/>
              </a:ext>
            </a:extLst>
          </p:cNvPr>
          <p:cNvSpPr txBox="1"/>
          <p:nvPr/>
        </p:nvSpPr>
        <p:spPr>
          <a:xfrm>
            <a:off x="5142533" y="1580187"/>
            <a:ext cx="1571326"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panose="02020603050405020304" pitchFamily="18" charset="0"/>
                <a:cs typeface="Times New Roman" panose="02020603050405020304" pitchFamily="18" charset="0"/>
              </a:rPr>
              <a:t>Ignition switch</a:t>
            </a:r>
          </a:p>
          <a:p>
            <a:endParaRPr lang="en-US" sz="120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DF078C05-86D5-48A5-8498-0DE26562AC15}"/>
              </a:ext>
            </a:extLst>
          </p:cNvPr>
          <p:cNvSpPr txBox="1"/>
          <p:nvPr/>
        </p:nvSpPr>
        <p:spPr>
          <a:xfrm>
            <a:off x="6447458" y="5056812"/>
            <a:ext cx="818851"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Times New Roman" panose="02020603050405020304" pitchFamily="18" charset="0"/>
                <a:ea typeface="+mn-lt"/>
                <a:cs typeface="Times New Roman" panose="02020603050405020304" pitchFamily="18" charset="0"/>
              </a:rPr>
              <a:t>Battery</a:t>
            </a:r>
            <a:endParaRPr lang="en-US">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CCB1E0E8-21B9-4494-9B8C-8AAFCB11E87A}"/>
              </a:ext>
            </a:extLst>
          </p:cNvPr>
          <p:cNvSpPr txBox="1"/>
          <p:nvPr/>
        </p:nvSpPr>
        <p:spPr>
          <a:xfrm>
            <a:off x="1237283" y="2408862"/>
            <a:ext cx="1047451"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panose="02020603050405020304" pitchFamily="18" charset="0"/>
                <a:ea typeface="+mn-lt"/>
                <a:cs typeface="Times New Roman" panose="02020603050405020304" pitchFamily="18" charset="0"/>
              </a:rPr>
              <a:t>Alternator</a:t>
            </a:r>
            <a:endParaRPr lang="en-US" sz="1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2741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a:normAutofit fontScale="90000"/>
          </a:bodyPr>
          <a:lstStyle/>
          <a:p>
            <a:r>
              <a:rPr lang="ja-JP" sz="3200" dirty="0">
                <a:latin typeface="Times New Roman"/>
                <a:ea typeface="+mj-lt"/>
                <a:cs typeface="+mj-lt"/>
              </a:rPr>
              <a:t>Chapter </a:t>
            </a:r>
            <a:r>
              <a:rPr kumimoji="1" lang="en-US" altLang="ja-JP" sz="3200" dirty="0">
                <a:latin typeface="Times New Roman"/>
                <a:ea typeface="+mj-lt"/>
                <a:cs typeface="+mj-lt"/>
              </a:rPr>
              <a:t>1</a:t>
            </a:r>
            <a:r>
              <a:rPr lang="ja-JP" sz="3200" dirty="0">
                <a:latin typeface="Times New Roman"/>
                <a:ea typeface="+mj-lt"/>
                <a:cs typeface="+mj-lt"/>
              </a:rPr>
              <a:t>: Basic Knowledge about </a:t>
            </a:r>
            <a:r>
              <a:rPr lang="en-US" altLang="ja-JP" sz="3200" dirty="0">
                <a:latin typeface="Times New Roman"/>
                <a:ea typeface="+mj-lt"/>
                <a:cs typeface="+mj-lt"/>
              </a:rPr>
              <a:t>Vehicle-type</a:t>
            </a:r>
            <a:r>
              <a:rPr lang="ja-JP" altLang="en-US" sz="3200" dirty="0">
                <a:latin typeface="Times New Roman"/>
                <a:ea typeface="+mj-lt"/>
                <a:cs typeface="+mj-lt"/>
              </a:rPr>
              <a:t> </a:t>
            </a:r>
            <a:r>
              <a:rPr lang="en-US" altLang="ja-JP" sz="3200" dirty="0">
                <a:latin typeface="Times New Roman"/>
                <a:ea typeface="+mj-lt"/>
                <a:cs typeface="+mj-lt"/>
              </a:rPr>
              <a:t>Construction Machine</a:t>
            </a:r>
            <a:endParaRPr lang="en-US" altLang="ja-JP" dirty="0">
              <a:latin typeface="Times New Roman"/>
              <a:ea typeface="ＭＳ Ｐゴシック"/>
              <a:cs typeface="Times New Roman"/>
            </a:endParaRPr>
          </a:p>
        </p:txBody>
      </p:sp>
    </p:spTree>
    <p:extLst>
      <p:ext uri="{BB962C8B-B14F-4D97-AF65-F5344CB8AC3E}">
        <p14:creationId xmlns:p14="http://schemas.microsoft.com/office/powerpoint/2010/main" val="1218580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sz="2400">
                <a:latin typeface="Times New Roman" panose="02020603050405020304" pitchFamily="18" charset="0"/>
                <a:ea typeface="+mj-lt"/>
                <a:cs typeface="Times New Roman" panose="02020603050405020304" pitchFamily="18" charset="0"/>
              </a:rPr>
              <a:t>Fuel and engine oil</a:t>
            </a:r>
            <a:endParaRPr lang="en-US" altLang="ja-JP">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18</a:t>
            </a:r>
            <a:r>
              <a:rPr lang="ja-JP" sz="1200" dirty="0">
                <a:latin typeface="Times New Roman" panose="02020603050405020304" pitchFamily="18" charset="0"/>
                <a:ea typeface="游ゴシック"/>
                <a:cs typeface="Times New Roman" panose="02020603050405020304" pitchFamily="18" charset="0"/>
              </a:rPr>
              <a:t> 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15</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sz="2000">
                <a:latin typeface="Times New Roman"/>
                <a:ea typeface="+mn-lt"/>
                <a:cs typeface="Times New Roman"/>
              </a:rPr>
              <a:t>Engine oil has the following functions.</a:t>
            </a:r>
            <a:endParaRPr lang="en-US">
              <a:latin typeface="Times New Roman"/>
              <a:cs typeface="Times New Roman"/>
            </a:endParaRPr>
          </a:p>
          <a:p>
            <a:pPr marL="0" indent="0">
              <a:buNone/>
            </a:pPr>
            <a:r>
              <a:rPr lang="zh-TW" altLang="en-US" sz="2000">
                <a:latin typeface="Times New Roman"/>
                <a:ea typeface="Meiryo UI"/>
                <a:cs typeface="Times New Roman"/>
              </a:rPr>
              <a:t>①</a:t>
            </a:r>
            <a:r>
              <a:rPr lang="ja-JP" altLang="en-US" sz="2000">
                <a:latin typeface="Times New Roman"/>
                <a:ea typeface="Meiryo UI"/>
                <a:cs typeface="Times New Roman"/>
              </a:rPr>
              <a:t>　</a:t>
            </a:r>
            <a:r>
              <a:rPr lang="en-US" altLang="ja-JP" sz="2000">
                <a:latin typeface="Times New Roman"/>
                <a:ea typeface="Meiryo UI"/>
                <a:cs typeface="Times New Roman"/>
              </a:rPr>
              <a:t>Lubricating</a:t>
            </a:r>
            <a:endParaRPr lang="zh-TW" altLang="en-US" sz="2000">
              <a:latin typeface="Times New Roman" panose="02020603050405020304" pitchFamily="18" charset="0"/>
              <a:ea typeface="Meiryo UI"/>
              <a:cs typeface="Times New Roman" panose="02020603050405020304" pitchFamily="18" charset="0"/>
            </a:endParaRPr>
          </a:p>
          <a:p>
            <a:pPr marL="0" indent="0">
              <a:buNone/>
            </a:pPr>
            <a:r>
              <a:rPr lang="zh-TW" altLang="en-US" sz="2000">
                <a:latin typeface="Times New Roman"/>
                <a:ea typeface="Meiryo UI"/>
                <a:cs typeface="Times New Roman"/>
              </a:rPr>
              <a:t>②</a:t>
            </a:r>
            <a:r>
              <a:rPr lang="ja-JP" altLang="en-US" sz="2000">
                <a:latin typeface="Times New Roman"/>
                <a:ea typeface="Meiryo UI"/>
                <a:cs typeface="Times New Roman"/>
              </a:rPr>
              <a:t>　C</a:t>
            </a:r>
            <a:r>
              <a:rPr lang="en-US" altLang="ja-JP" sz="2000" err="1">
                <a:latin typeface="Times New Roman"/>
                <a:ea typeface="Meiryo UI"/>
                <a:cs typeface="Times New Roman"/>
              </a:rPr>
              <a:t>ooling</a:t>
            </a:r>
            <a:endParaRPr lang="en-US" altLang="ja-JP" sz="2000">
              <a:latin typeface="Times New Roman"/>
              <a:ea typeface="Meiryo UI"/>
              <a:cs typeface="Times New Roman"/>
            </a:endParaRPr>
          </a:p>
          <a:p>
            <a:pPr marL="0" indent="0">
              <a:buNone/>
            </a:pPr>
            <a:r>
              <a:rPr lang="zh-TW" altLang="en-US" sz="2000">
                <a:latin typeface="Times New Roman"/>
                <a:ea typeface="Meiryo UI"/>
                <a:cs typeface="Times New Roman"/>
              </a:rPr>
              <a:t>③</a:t>
            </a:r>
            <a:r>
              <a:rPr lang="ja-JP" altLang="en-US" sz="2000">
                <a:latin typeface="Times New Roman"/>
                <a:ea typeface="Meiryo UI"/>
                <a:cs typeface="Times New Roman"/>
              </a:rPr>
              <a:t>　</a:t>
            </a:r>
            <a:r>
              <a:rPr lang="en-US" altLang="ja-JP" sz="2000">
                <a:latin typeface="Times New Roman"/>
                <a:ea typeface="Meiryo UI"/>
                <a:cs typeface="Times New Roman"/>
              </a:rPr>
              <a:t>Sealing</a:t>
            </a:r>
            <a:endParaRPr lang="zh-TW" altLang="en-US" sz="2000">
              <a:latin typeface="Times New Roman"/>
              <a:ea typeface="Meiryo UI"/>
              <a:cs typeface="Times New Roman"/>
            </a:endParaRPr>
          </a:p>
          <a:p>
            <a:pPr marL="0" indent="0">
              <a:buNone/>
            </a:pPr>
            <a:r>
              <a:rPr lang="zh-TW" altLang="en-US" sz="2000">
                <a:latin typeface="Times New Roman"/>
                <a:ea typeface="Meiryo UI"/>
                <a:cs typeface="Times New Roman"/>
              </a:rPr>
              <a:t>④</a:t>
            </a:r>
            <a:r>
              <a:rPr lang="ja-JP" altLang="en-US" sz="2000">
                <a:latin typeface="Times New Roman"/>
                <a:ea typeface="Meiryo UI"/>
                <a:cs typeface="Times New Roman"/>
              </a:rPr>
              <a:t>　Cleaning</a:t>
            </a:r>
            <a:endParaRPr lang="zh-TW" altLang="en-US" sz="2000">
              <a:latin typeface="Times New Roman"/>
              <a:ea typeface="Meiryo UI"/>
              <a:cs typeface="Times New Roman"/>
            </a:endParaRPr>
          </a:p>
          <a:p>
            <a:pPr marL="0" indent="0">
              <a:buNone/>
            </a:pPr>
            <a:r>
              <a:rPr lang="zh-TW" altLang="en-US" sz="2000">
                <a:latin typeface="Times New Roman"/>
                <a:ea typeface="Meiryo UI"/>
                <a:cs typeface="Times New Roman"/>
              </a:rPr>
              <a:t>⑤</a:t>
            </a:r>
            <a:r>
              <a:rPr lang="ja-JP" altLang="en-US" sz="2000">
                <a:latin typeface="Times New Roman"/>
                <a:ea typeface="Meiryo UI"/>
                <a:cs typeface="Times New Roman"/>
              </a:rPr>
              <a:t>　</a:t>
            </a:r>
            <a:r>
              <a:rPr lang="en-US" altLang="en-US" sz="2000">
                <a:latin typeface="Times New Roman"/>
                <a:ea typeface="Meiryo UI"/>
                <a:cs typeface="Times New Roman"/>
              </a:rPr>
              <a:t>R</a:t>
            </a:r>
            <a:r>
              <a:rPr lang="ja-JP" sz="2000">
                <a:latin typeface="Times New Roman"/>
                <a:ea typeface="+mn-lt"/>
                <a:cs typeface="Times New Roman"/>
              </a:rPr>
              <a:t>ust preventi</a:t>
            </a:r>
            <a:r>
              <a:rPr lang="en-US" altLang="ja-JP" sz="2000">
                <a:latin typeface="Times New Roman"/>
                <a:ea typeface="+mn-lt"/>
                <a:cs typeface="Times New Roman"/>
              </a:rPr>
              <a:t>on</a:t>
            </a: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r>
              <a:rPr lang="en-US" sz="2000">
                <a:latin typeface="Times New Roman"/>
                <a:ea typeface="+mn-lt"/>
                <a:cs typeface="+mn-lt"/>
              </a:rPr>
              <a:t>Although there are many different brands for engine oil, it is necessary to use the standard brand specified in the instruction manual of the construction machine</a:t>
            </a:r>
            <a:r>
              <a:rPr lang="en-US" altLang="ja-JP" sz="2000">
                <a:latin typeface="Times New Roman"/>
                <a:ea typeface="+mn-lt"/>
                <a:cs typeface="Times New Roman"/>
              </a:rPr>
              <a:t>. </a:t>
            </a:r>
            <a:endParaRPr lang="ja-JP">
              <a:latin typeface="Times New Roman" panose="02020603050405020304" pitchFamily="18" charset="0"/>
              <a:ea typeface="ＭＳ Ｐゴシック"/>
              <a:cs typeface="Times New Roman" panose="02020603050405020304" pitchFamily="18" charset="0"/>
            </a:endParaRPr>
          </a:p>
        </p:txBody>
      </p:sp>
    </p:spTree>
    <p:extLst>
      <p:ext uri="{BB962C8B-B14F-4D97-AF65-F5344CB8AC3E}">
        <p14:creationId xmlns:p14="http://schemas.microsoft.com/office/powerpoint/2010/main" val="28340006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a:latin typeface="Times New Roman" panose="02020603050405020304" pitchFamily="18" charset="0"/>
                <a:ea typeface="Meiryo UI"/>
                <a:cs typeface="Times New Roman" panose="02020603050405020304" pitchFamily="18" charset="0"/>
              </a:rPr>
              <a:t>Hydraulic system</a:t>
            </a:r>
            <a:endParaRPr kumimoji="1" lang="ja-JP" altLang="en-US" sz="2400">
              <a:latin typeface="Times New Roman" panose="02020603050405020304" pitchFamily="18" charset="0"/>
              <a:ea typeface="Meiryo UI"/>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19</a:t>
            </a:r>
            <a:r>
              <a:rPr lang="ja-JP" sz="1200" dirty="0">
                <a:latin typeface="Times New Roman" panose="02020603050405020304" pitchFamily="18" charset="0"/>
                <a:ea typeface="游ゴシック"/>
                <a:cs typeface="Times New Roman" panose="02020603050405020304" pitchFamily="18" charset="0"/>
              </a:rPr>
              <a:t> 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16</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687737" y="1704109"/>
            <a:ext cx="7768526" cy="3449782"/>
          </a:xfrm>
          <a:prstGeom prst="rect">
            <a:avLst/>
          </a:prstGeom>
        </p:spPr>
      </p:pic>
      <p:sp>
        <p:nvSpPr>
          <p:cNvPr id="3" name="TextBox 2">
            <a:extLst>
              <a:ext uri="{FF2B5EF4-FFF2-40B4-BE49-F238E27FC236}">
                <a16:creationId xmlns="" xmlns:a16="http://schemas.microsoft.com/office/drawing/2014/main" id="{4EBD2E4E-2949-494B-BD43-1DDB0D714371}"/>
              </a:ext>
            </a:extLst>
          </p:cNvPr>
          <p:cNvSpPr txBox="1"/>
          <p:nvPr/>
        </p:nvSpPr>
        <p:spPr>
          <a:xfrm>
            <a:off x="818183" y="3247062"/>
            <a:ext cx="704551"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panose="02020603050405020304" pitchFamily="18" charset="0"/>
                <a:cs typeface="Times New Roman" panose="02020603050405020304" pitchFamily="18" charset="0"/>
              </a:rPr>
              <a:t>Engine</a:t>
            </a:r>
          </a:p>
        </p:txBody>
      </p:sp>
      <p:sp>
        <p:nvSpPr>
          <p:cNvPr id="5" name="TextBox 4">
            <a:extLst>
              <a:ext uri="{FF2B5EF4-FFF2-40B4-BE49-F238E27FC236}">
                <a16:creationId xmlns="" xmlns:a16="http://schemas.microsoft.com/office/drawing/2014/main" id="{71B2D2E0-18F4-40E7-8374-4F365A3C9956}"/>
              </a:ext>
            </a:extLst>
          </p:cNvPr>
          <p:cNvSpPr txBox="1"/>
          <p:nvPr/>
        </p:nvSpPr>
        <p:spPr>
          <a:xfrm>
            <a:off x="741983" y="4285287"/>
            <a:ext cx="1047451"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panose="02020603050405020304" pitchFamily="18" charset="0"/>
                <a:ea typeface="+mn-lt"/>
                <a:cs typeface="Times New Roman" panose="02020603050405020304" pitchFamily="18" charset="0"/>
              </a:rPr>
              <a:t>Alternator</a:t>
            </a:r>
            <a:endParaRPr lang="en-US" sz="120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428A0BBC-0CC7-403C-AF59-A6AA01674EC9}"/>
              </a:ext>
            </a:extLst>
          </p:cNvPr>
          <p:cNvSpPr txBox="1"/>
          <p:nvPr/>
        </p:nvSpPr>
        <p:spPr>
          <a:xfrm>
            <a:off x="2561258" y="4694862"/>
            <a:ext cx="1047451"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panose="02020603050405020304" pitchFamily="18" charset="0"/>
                <a:ea typeface="+mn-lt"/>
                <a:cs typeface="Times New Roman" panose="02020603050405020304" pitchFamily="18" charset="0"/>
              </a:rPr>
              <a:t>Low pressure hydraulic oil</a:t>
            </a:r>
            <a:endParaRPr lang="en-US" sz="120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CD6CE344-2716-46EE-B483-CD61FBFA3BBE}"/>
              </a:ext>
            </a:extLst>
          </p:cNvPr>
          <p:cNvSpPr txBox="1"/>
          <p:nvPr/>
        </p:nvSpPr>
        <p:spPr>
          <a:xfrm>
            <a:off x="1846883" y="3027987"/>
            <a:ext cx="1304626" cy="71558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panose="02020603050405020304" pitchFamily="18" charset="0"/>
                <a:ea typeface="+mn-lt"/>
                <a:cs typeface="Times New Roman" panose="02020603050405020304" pitchFamily="18" charset="0"/>
              </a:rPr>
              <a:t>Oil hydraulic pump</a:t>
            </a:r>
          </a:p>
          <a:p>
            <a:r>
              <a:rPr lang="en-US" sz="1000">
                <a:latin typeface="Times New Roman" panose="02020603050405020304" pitchFamily="18" charset="0"/>
                <a:cs typeface="Times New Roman" panose="02020603050405020304" pitchFamily="18" charset="0"/>
              </a:rPr>
              <a:t>(</a:t>
            </a:r>
            <a:r>
              <a:rPr lang="en-US" sz="1000">
                <a:latin typeface="Times New Roman" panose="02020603050405020304" pitchFamily="18" charset="0"/>
                <a:ea typeface="+mn-lt"/>
                <a:cs typeface="Times New Roman" panose="02020603050405020304" pitchFamily="18" charset="0"/>
              </a:rPr>
              <a:t>Hydraulic oil is pumped out at high pressure)</a:t>
            </a:r>
            <a:endParaRPr lang="en-US" sz="100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E59EC978-8150-40A9-827D-E4D513F5D7E8}"/>
              </a:ext>
            </a:extLst>
          </p:cNvPr>
          <p:cNvSpPr txBox="1"/>
          <p:nvPr/>
        </p:nvSpPr>
        <p:spPr>
          <a:xfrm>
            <a:off x="2342183" y="1665912"/>
            <a:ext cx="1047451"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panose="02020603050405020304" pitchFamily="18" charset="0"/>
                <a:ea typeface="+mn-lt"/>
                <a:cs typeface="Times New Roman" panose="02020603050405020304" pitchFamily="18" charset="0"/>
              </a:rPr>
              <a:t>High pressure hydraulic oil</a:t>
            </a:r>
            <a:endParaRPr lang="en-US" sz="120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9567988B-8EF8-4C76-A212-073F63FA9A7C}"/>
              </a:ext>
            </a:extLst>
          </p:cNvPr>
          <p:cNvSpPr txBox="1"/>
          <p:nvPr/>
        </p:nvSpPr>
        <p:spPr>
          <a:xfrm>
            <a:off x="5399708" y="1608762"/>
            <a:ext cx="1047451"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panose="02020603050405020304" pitchFamily="18" charset="0"/>
                <a:ea typeface="+mn-lt"/>
                <a:cs typeface="Times New Roman" panose="02020603050405020304" pitchFamily="18" charset="0"/>
              </a:rPr>
              <a:t>High pressure hydraulic oil</a:t>
            </a:r>
            <a:endParaRPr lang="en-US" sz="120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304D8DC5-F0CF-4C56-A636-A1BF7F3AEAEC}"/>
              </a:ext>
            </a:extLst>
          </p:cNvPr>
          <p:cNvSpPr txBox="1"/>
          <p:nvPr/>
        </p:nvSpPr>
        <p:spPr>
          <a:xfrm>
            <a:off x="4590083" y="2670840"/>
            <a:ext cx="1628476"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ea typeface="+mn-lt"/>
                <a:cs typeface="Times New Roman" panose="02020603050405020304" pitchFamily="18" charset="0"/>
              </a:rPr>
              <a:t>Low pressure hydraulic oil</a:t>
            </a:r>
            <a:endParaRPr lang="en-US" sz="100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835B5C57-B091-4A16-975E-E1A28D2FAD21}"/>
              </a:ext>
            </a:extLst>
          </p:cNvPr>
          <p:cNvSpPr txBox="1"/>
          <p:nvPr/>
        </p:nvSpPr>
        <p:spPr>
          <a:xfrm>
            <a:off x="3713783" y="4351962"/>
            <a:ext cx="1399876" cy="41549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panose="02020603050405020304" pitchFamily="18" charset="0"/>
                <a:ea typeface="+mn-lt"/>
                <a:cs typeface="Times New Roman" panose="02020603050405020304" pitchFamily="18" charset="0"/>
              </a:rPr>
              <a:t>Hydraulic oil tank</a:t>
            </a:r>
            <a:endParaRPr lang="en-US" sz="1050">
              <a:latin typeface="Times New Roman" panose="02020603050405020304" pitchFamily="18" charset="0"/>
              <a:cs typeface="Times New Roman" panose="02020603050405020304" pitchFamily="18" charset="0"/>
            </a:endParaRPr>
          </a:p>
          <a:p>
            <a:r>
              <a:rPr lang="en-US" sz="1050">
                <a:latin typeface="Times New Roman" panose="02020603050405020304" pitchFamily="18" charset="0"/>
                <a:ea typeface="+mn-lt"/>
                <a:cs typeface="Times New Roman" panose="02020603050405020304" pitchFamily="18" charset="0"/>
              </a:rPr>
              <a:t>Attached　equipment</a:t>
            </a:r>
            <a:endParaRPr lang="en-US" sz="105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6FD1980A-88C3-41CA-8EB6-EC2595F8E44F}"/>
              </a:ext>
            </a:extLst>
          </p:cNvPr>
          <p:cNvSpPr txBox="1"/>
          <p:nvPr/>
        </p:nvSpPr>
        <p:spPr>
          <a:xfrm>
            <a:off x="3739210" y="1901051"/>
            <a:ext cx="1371301" cy="615553"/>
          </a:xfrm>
          <a:prstGeom prst="rect">
            <a:avLst/>
          </a:prstGeom>
          <a:solidFill>
            <a:schemeClr val="bg1"/>
          </a:solidFill>
        </p:spPr>
        <p:txBody>
          <a:bodyPr rot="0" spcFirstLastPara="0" vertOverflow="overflow" horzOverflow="overflow" vert="horz" wrap="square" lIns="72000" tIns="0" rIns="72000" bIns="0" numCol="1" spcCol="0" rtlCol="0" fromWordArt="0" anchor="t" anchorCtr="0" forceAA="0" compatLnSpc="1">
            <a:prstTxWarp prst="textNoShape">
              <a:avLst/>
            </a:prstTxWarp>
            <a:spAutoFit/>
          </a:bodyPr>
          <a:lstStyle/>
          <a:p>
            <a:r>
              <a:rPr lang="en-US" sz="1000">
                <a:latin typeface="Times New Roman" panose="02020603050405020304" pitchFamily="18" charset="0"/>
                <a:ea typeface="+mn-lt"/>
                <a:cs typeface="Times New Roman" panose="02020603050405020304" pitchFamily="18" charset="0"/>
              </a:rPr>
              <a:t>Hydraulic control valve</a:t>
            </a:r>
          </a:p>
          <a:p>
            <a:r>
              <a:rPr lang="en-US" sz="1000">
                <a:latin typeface="Times New Roman" panose="02020603050405020304" pitchFamily="18" charset="0"/>
                <a:ea typeface="+mn-lt"/>
                <a:cs typeface="Times New Roman" panose="02020603050405020304" pitchFamily="18" charset="0"/>
              </a:rPr>
              <a:t>(controls the pressure, flow rate, and direction of hydraulic fluid)</a:t>
            </a:r>
          </a:p>
        </p:txBody>
      </p:sp>
      <p:sp>
        <p:nvSpPr>
          <p:cNvPr id="17" name="TextBox 16">
            <a:extLst>
              <a:ext uri="{FF2B5EF4-FFF2-40B4-BE49-F238E27FC236}">
                <a16:creationId xmlns="" xmlns:a16="http://schemas.microsoft.com/office/drawing/2014/main" id="{001FAE1B-3A20-4F33-899B-443885C459D7}"/>
              </a:ext>
            </a:extLst>
          </p:cNvPr>
          <p:cNvSpPr txBox="1"/>
          <p:nvPr/>
        </p:nvSpPr>
        <p:spPr>
          <a:xfrm>
            <a:off x="5685458" y="2970837"/>
            <a:ext cx="1399876" cy="73866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panose="02020603050405020304" pitchFamily="18" charset="0"/>
                <a:ea typeface="+mn-lt"/>
                <a:cs typeface="Times New Roman" panose="02020603050405020304" pitchFamily="18" charset="0"/>
              </a:rPr>
              <a:t>Hydraulic drive unit</a:t>
            </a:r>
          </a:p>
          <a:p>
            <a:r>
              <a:rPr lang="en-US" sz="1050">
                <a:latin typeface="Times New Roman" panose="02020603050405020304" pitchFamily="18" charset="0"/>
                <a:cs typeface="Times New Roman" panose="02020603050405020304" pitchFamily="18" charset="0"/>
              </a:rPr>
              <a:t>(</a:t>
            </a:r>
            <a:r>
              <a:rPr lang="en-US" altLang="ja-JP" sz="1050">
                <a:latin typeface="Times New Roman" panose="02020603050405020304" pitchFamily="18" charset="0"/>
                <a:ea typeface="+mn-lt"/>
                <a:cs typeface="Times New Roman" panose="02020603050405020304" pitchFamily="18" charset="0"/>
              </a:rPr>
              <a:t>Exchange hydraulic pressure for mechanical energy</a:t>
            </a:r>
            <a:r>
              <a:rPr lang="en-US" sz="1050">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 xmlns:a16="http://schemas.microsoft.com/office/drawing/2014/main" id="{89BD0CE2-C6D1-4E39-9FAB-59BE008EE4D3}"/>
              </a:ext>
            </a:extLst>
          </p:cNvPr>
          <p:cNvSpPr txBox="1"/>
          <p:nvPr/>
        </p:nvSpPr>
        <p:spPr>
          <a:xfrm>
            <a:off x="7457108" y="3113712"/>
            <a:ext cx="866476" cy="63094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Times New Roman" panose="02020603050405020304" pitchFamily="18" charset="0"/>
                <a:ea typeface="+mn-lt"/>
                <a:cs typeface="Times New Roman" panose="02020603050405020304" pitchFamily="18" charset="0"/>
              </a:rPr>
              <a:t>Task </a:t>
            </a:r>
          </a:p>
          <a:p>
            <a:r>
              <a:rPr lang="en-US" sz="1050">
                <a:latin typeface="Times New Roman" panose="02020603050405020304" pitchFamily="18" charset="0"/>
                <a:ea typeface="+mn-lt"/>
                <a:cs typeface="Times New Roman" panose="02020603050405020304" pitchFamily="18" charset="0"/>
              </a:rPr>
              <a:t>(size, speed, direction)</a:t>
            </a:r>
            <a:endParaRPr lang="en-US">
              <a:latin typeface="Times New Roman" panose="02020603050405020304" pitchFamily="18" charset="0"/>
              <a:ea typeface="+mn-lt"/>
              <a:cs typeface="Times New Roman" panose="02020603050405020304" pitchFamily="18" charset="0"/>
            </a:endParaRPr>
          </a:p>
        </p:txBody>
      </p:sp>
    </p:spTree>
    <p:extLst>
      <p:ext uri="{BB962C8B-B14F-4D97-AF65-F5344CB8AC3E}">
        <p14:creationId xmlns:p14="http://schemas.microsoft.com/office/powerpoint/2010/main" val="3374938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ja-JP" sz="1800">
                <a:latin typeface="Times New Roman" panose="02020603050405020304" pitchFamily="18" charset="0"/>
                <a:ea typeface="+mj-lt"/>
                <a:cs typeface="Times New Roman" panose="02020603050405020304" pitchFamily="18" charset="0"/>
              </a:rPr>
              <a:t>Hydraulic pump ①Gear pump ②</a:t>
            </a:r>
            <a:r>
              <a:rPr lang="en-US" altLang="ja-JP" sz="1800">
                <a:latin typeface="Times New Roman" panose="02020603050405020304" pitchFamily="18" charset="0"/>
                <a:ea typeface="+mj-lt"/>
                <a:cs typeface="Times New Roman" panose="02020603050405020304" pitchFamily="18" charset="0"/>
              </a:rPr>
              <a:t>B</a:t>
            </a:r>
            <a:r>
              <a:rPr lang="ja-JP" sz="1800">
                <a:latin typeface="Times New Roman" panose="02020603050405020304" pitchFamily="18" charset="0"/>
                <a:ea typeface="+mj-lt"/>
                <a:cs typeface="Times New Roman" panose="02020603050405020304" pitchFamily="18" charset="0"/>
              </a:rPr>
              <a:t>ent axis type </a:t>
            </a:r>
            <a:r>
              <a:rPr lang="en-US" altLang="ja-JP" sz="1800">
                <a:latin typeface="Times New Roman" panose="02020603050405020304" pitchFamily="18" charset="0"/>
                <a:ea typeface="+mj-lt"/>
                <a:cs typeface="Times New Roman" panose="02020603050405020304" pitchFamily="18" charset="0"/>
              </a:rPr>
              <a:t>and s</a:t>
            </a:r>
            <a:r>
              <a:rPr lang="ja-JP" sz="1800">
                <a:latin typeface="Times New Roman" panose="02020603050405020304" pitchFamily="18" charset="0"/>
                <a:ea typeface="+mj-lt"/>
                <a:cs typeface="Times New Roman" panose="02020603050405020304" pitchFamily="18" charset="0"/>
              </a:rPr>
              <a:t>wash plate type</a:t>
            </a:r>
            <a:r>
              <a:rPr lang="ja-JP" altLang="en-US" sz="1800">
                <a:latin typeface="Times New Roman" panose="02020603050405020304" pitchFamily="18" charset="0"/>
                <a:ea typeface="+mj-lt"/>
                <a:cs typeface="Times New Roman" panose="02020603050405020304" pitchFamily="18" charset="0"/>
              </a:rPr>
              <a:t> </a:t>
            </a:r>
            <a:r>
              <a:rPr lang="en-US" altLang="en-US" sz="1800">
                <a:latin typeface="Times New Roman" panose="02020603050405020304" pitchFamily="18" charset="0"/>
                <a:ea typeface="+mj-lt"/>
                <a:cs typeface="Times New Roman" panose="02020603050405020304" pitchFamily="18" charset="0"/>
              </a:rPr>
              <a:t>p</a:t>
            </a:r>
            <a:r>
              <a:rPr lang="ja-JP" sz="1800">
                <a:latin typeface="Times New Roman" panose="02020603050405020304" pitchFamily="18" charset="0"/>
                <a:ea typeface="+mj-lt"/>
                <a:cs typeface="Times New Roman" panose="02020603050405020304" pitchFamily="18" charset="0"/>
              </a:rPr>
              <a:t>iston pump</a:t>
            </a:r>
            <a:r>
              <a:rPr lang="ja-JP" altLang="en-US" sz="1800">
                <a:latin typeface="Times New Roman" panose="02020603050405020304" pitchFamily="18" charset="0"/>
                <a:ea typeface="+mj-lt"/>
                <a:cs typeface="Times New Roman" panose="02020603050405020304" pitchFamily="18" charset="0"/>
              </a:rPr>
              <a:t> </a:t>
            </a:r>
            <a:endParaRPr lang="en-US" altLang="ja-JP" sz="1800">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20</a:t>
            </a:r>
            <a:r>
              <a:rPr lang="ja-JP" sz="1200" dirty="0">
                <a:latin typeface="Times New Roman" panose="02020603050405020304" pitchFamily="18" charset="0"/>
                <a:ea typeface="游ゴシック"/>
                <a:cs typeface="Times New Roman" panose="02020603050405020304" pitchFamily="18" charset="0"/>
              </a:rPr>
              <a:t> 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16</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a:t>
            </a:r>
            <a:r>
              <a:rPr lang="ja-JP" sz="1200" dirty="0" smtClean="0">
                <a:latin typeface="Times New Roman" panose="02020603050405020304" pitchFamily="18" charset="0"/>
                <a:ea typeface="游ゴシック"/>
                <a:cs typeface="Times New Roman" panose="02020603050405020304" pitchFamily="18" charset="0"/>
              </a:rPr>
              <a:t>text</a:t>
            </a:r>
            <a:endParaRPr lang="ja-JP" altLang="en-US" sz="1200" dirty="0">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1544348" y="1299556"/>
            <a:ext cx="5895543" cy="2340278"/>
          </a:xfrm>
          <a:prstGeom prst="rect">
            <a:avLst/>
          </a:prstGeom>
        </p:spPr>
      </p:pic>
      <p:pic>
        <p:nvPicPr>
          <p:cNvPr id="7" name="図 6"/>
          <p:cNvPicPr>
            <a:picLocks noChangeAspect="1"/>
          </p:cNvPicPr>
          <p:nvPr/>
        </p:nvPicPr>
        <p:blipFill>
          <a:blip r:embed="rId4"/>
          <a:stretch>
            <a:fillRect/>
          </a:stretch>
        </p:blipFill>
        <p:spPr>
          <a:xfrm>
            <a:off x="980902" y="3960413"/>
            <a:ext cx="3470564" cy="2241406"/>
          </a:xfrm>
          <a:prstGeom prst="rect">
            <a:avLst/>
          </a:prstGeom>
        </p:spPr>
      </p:pic>
      <p:pic>
        <p:nvPicPr>
          <p:cNvPr id="8" name="図 7"/>
          <p:cNvPicPr>
            <a:picLocks noChangeAspect="1"/>
          </p:cNvPicPr>
          <p:nvPr/>
        </p:nvPicPr>
        <p:blipFill>
          <a:blip r:embed="rId5"/>
          <a:stretch>
            <a:fillRect/>
          </a:stretch>
        </p:blipFill>
        <p:spPr>
          <a:xfrm>
            <a:off x="4803717" y="4260206"/>
            <a:ext cx="3711633" cy="1746971"/>
          </a:xfrm>
          <a:prstGeom prst="rect">
            <a:avLst/>
          </a:prstGeom>
        </p:spPr>
      </p:pic>
      <p:sp>
        <p:nvSpPr>
          <p:cNvPr id="10" name="テキスト ボックス 9"/>
          <p:cNvSpPr txBox="1"/>
          <p:nvPr/>
        </p:nvSpPr>
        <p:spPr>
          <a:xfrm>
            <a:off x="663311" y="6120470"/>
            <a:ext cx="7861564" cy="261610"/>
          </a:xfrm>
          <a:prstGeom prst="rect">
            <a:avLst/>
          </a:prstGeom>
          <a:noFill/>
          <a:ln>
            <a:noFill/>
          </a:ln>
        </p:spPr>
        <p:txBody>
          <a:bodyPr wrap="square" lIns="91440" tIns="45720" rIns="91440" bIns="45720" rtlCol="0" anchor="t">
            <a:spAutoFit/>
          </a:bodyPr>
          <a:lstStyle/>
          <a:p>
            <a:pPr algn="ctr"/>
            <a:r>
              <a:rPr lang="ja-JP" altLang="en-US" sz="1050">
                <a:latin typeface="Times New Roman" panose="02020603050405020304" pitchFamily="18" charset="0"/>
                <a:ea typeface="ＭＳ Ｐゴシック"/>
                <a:cs typeface="Times New Roman" panose="02020603050405020304" pitchFamily="18" charset="0"/>
              </a:rPr>
              <a:t>Bent axis type piston pump    　　　　　　　　　　　</a:t>
            </a:r>
            <a:r>
              <a:rPr lang="en-US" altLang="ja-JP" sz="1050">
                <a:latin typeface="Times New Roman" panose="02020603050405020304" pitchFamily="18" charset="0"/>
                <a:ea typeface="ＭＳ Ｐゴシック"/>
                <a:cs typeface="Times New Roman" panose="02020603050405020304" pitchFamily="18" charset="0"/>
              </a:rPr>
              <a:t>Sw</a:t>
            </a:r>
            <a:r>
              <a:rPr lang="ja-JP" sz="1050">
                <a:latin typeface="Times New Roman" panose="02020603050405020304" pitchFamily="18" charset="0"/>
                <a:ea typeface="ＭＳ Ｐゴシック"/>
                <a:cs typeface="Times New Roman" panose="02020603050405020304" pitchFamily="18" charset="0"/>
              </a:rPr>
              <a:t>as</a:t>
            </a:r>
            <a:r>
              <a:rPr lang="en-US" altLang="ja-JP" sz="1050">
                <a:latin typeface="Times New Roman" panose="02020603050405020304" pitchFamily="18" charset="0"/>
                <a:ea typeface="ＭＳ Ｐゴシック"/>
                <a:cs typeface="Times New Roman" panose="02020603050405020304" pitchFamily="18" charset="0"/>
              </a:rPr>
              <a:t>h</a:t>
            </a:r>
            <a:r>
              <a:rPr lang="ja-JP" sz="1050">
                <a:latin typeface="Times New Roman" panose="02020603050405020304" pitchFamily="18" charset="0"/>
                <a:ea typeface="ＭＳ Ｐゴシック"/>
                <a:cs typeface="Times New Roman" panose="02020603050405020304" pitchFamily="18" charset="0"/>
              </a:rPr>
              <a:t> p</a:t>
            </a:r>
            <a:r>
              <a:rPr lang="en-US" altLang="ja-JP" sz="1050">
                <a:latin typeface="Times New Roman" panose="02020603050405020304" pitchFamily="18" charset="0"/>
                <a:ea typeface="ＭＳ Ｐゴシック"/>
                <a:cs typeface="Times New Roman" panose="02020603050405020304" pitchFamily="18" charset="0"/>
              </a:rPr>
              <a:t>late</a:t>
            </a:r>
            <a:r>
              <a:rPr lang="ja-JP" sz="1050">
                <a:latin typeface="Times New Roman" panose="02020603050405020304" pitchFamily="18" charset="0"/>
                <a:ea typeface="ＭＳ Ｐゴシック"/>
                <a:cs typeface="Times New Roman" panose="02020603050405020304" pitchFamily="18" charset="0"/>
              </a:rPr>
              <a:t> type piston pump　　　</a:t>
            </a:r>
            <a:endParaRPr lang="ja-JP" altLang="en-US" sz="1050">
              <a:latin typeface="Times New Roman" panose="02020603050405020304" pitchFamily="18" charset="0"/>
              <a:ea typeface="ＭＳ Ｐゴシック"/>
              <a:cs typeface="Times New Roman" panose="02020603050405020304" pitchFamily="18" charset="0"/>
            </a:endParaRPr>
          </a:p>
        </p:txBody>
      </p:sp>
      <p:sp>
        <p:nvSpPr>
          <p:cNvPr id="11" name="テキスト ボックス 10"/>
          <p:cNvSpPr txBox="1"/>
          <p:nvPr/>
        </p:nvSpPr>
        <p:spPr>
          <a:xfrm>
            <a:off x="653786" y="3623221"/>
            <a:ext cx="7861564" cy="276999"/>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ＭＳ Ｐゴシック"/>
                <a:cs typeface="Times New Roman" panose="02020603050405020304" pitchFamily="18" charset="0"/>
              </a:rPr>
              <a:t>Gear pump</a:t>
            </a:r>
            <a:endParaRPr lang="en-US" altLang="ja-JP">
              <a:latin typeface="Times New Roman" panose="02020603050405020304" pitchFamily="18" charset="0"/>
              <a:ea typeface="ＭＳ Ｐゴシック"/>
              <a:cs typeface="Times New Roman" panose="02020603050405020304" pitchFamily="18" charset="0"/>
            </a:endParaRPr>
          </a:p>
        </p:txBody>
      </p:sp>
      <p:sp>
        <p:nvSpPr>
          <p:cNvPr id="2" name="TextBox 1">
            <a:extLst>
              <a:ext uri="{FF2B5EF4-FFF2-40B4-BE49-F238E27FC236}">
                <a16:creationId xmlns="" xmlns:a16="http://schemas.microsoft.com/office/drawing/2014/main" id="{5515016C-DB4F-4FB5-B582-4BB0146344E2}"/>
              </a:ext>
            </a:extLst>
          </p:cNvPr>
          <p:cNvSpPr txBox="1"/>
          <p:nvPr/>
        </p:nvSpPr>
        <p:spPr>
          <a:xfrm rot="16200000">
            <a:off x="932483" y="2153332"/>
            <a:ext cx="1628476"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Times New Roman" panose="02020603050405020304" pitchFamily="18" charset="0"/>
                <a:ea typeface="+mn-lt"/>
                <a:cs typeface="Times New Roman" panose="02020603050405020304" pitchFamily="18" charset="0"/>
              </a:rPr>
              <a:t>Hydraulic oil inlet</a:t>
            </a:r>
            <a:endParaRPr lang="en-US" sz="140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02961FF4-D859-4DF3-910B-23722B3A8A0C}"/>
              </a:ext>
            </a:extLst>
          </p:cNvPr>
          <p:cNvSpPr txBox="1"/>
          <p:nvPr/>
        </p:nvSpPr>
        <p:spPr>
          <a:xfrm>
            <a:off x="6037883" y="4218612"/>
            <a:ext cx="102840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ea typeface="+mn-lt"/>
                <a:cs typeface="Times New Roman" panose="02020603050405020304" pitchFamily="18" charset="0"/>
              </a:rPr>
              <a:t>Cylinder block</a:t>
            </a:r>
            <a:endParaRPr lang="en-US">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0DB9DF96-3EE5-4736-8ABE-CA5AACA4A558}"/>
              </a:ext>
            </a:extLst>
          </p:cNvPr>
          <p:cNvSpPr txBox="1"/>
          <p:nvPr/>
        </p:nvSpPr>
        <p:spPr>
          <a:xfrm>
            <a:off x="5895008" y="5761662"/>
            <a:ext cx="60930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ea typeface="+mn-lt"/>
                <a:cs typeface="Times New Roman" panose="02020603050405020304" pitchFamily="18" charset="0"/>
              </a:rPr>
              <a:t>Piston</a:t>
            </a:r>
            <a:endParaRPr lang="en-US">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AD461B0F-5C0A-43C6-B2AB-AA20BD671AD3}"/>
              </a:ext>
            </a:extLst>
          </p:cNvPr>
          <p:cNvSpPr txBox="1"/>
          <p:nvPr/>
        </p:nvSpPr>
        <p:spPr>
          <a:xfrm>
            <a:off x="2189783" y="5818812"/>
            <a:ext cx="60930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ea typeface="+mn-lt"/>
                <a:cs typeface="Times New Roman" panose="02020603050405020304" pitchFamily="18" charset="0"/>
              </a:rPr>
              <a:t>Piston</a:t>
            </a:r>
            <a:endParaRPr lang="en-US">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7F2F2CB3-6E15-4169-A767-4FF070783D5C}"/>
              </a:ext>
            </a:extLst>
          </p:cNvPr>
          <p:cNvSpPr txBox="1"/>
          <p:nvPr/>
        </p:nvSpPr>
        <p:spPr>
          <a:xfrm>
            <a:off x="2408858" y="3970962"/>
            <a:ext cx="102840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ea typeface="+mn-lt"/>
                <a:cs typeface="Times New Roman" panose="02020603050405020304" pitchFamily="18" charset="0"/>
              </a:rPr>
              <a:t>Cylinder block</a:t>
            </a:r>
            <a:endParaRPr lang="en-US">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 xmlns:a16="http://schemas.microsoft.com/office/drawing/2014/main" id="{B6F82E71-715B-4336-B8C4-99BA1FC3EE3C}"/>
              </a:ext>
            </a:extLst>
          </p:cNvPr>
          <p:cNvSpPr txBox="1"/>
          <p:nvPr/>
        </p:nvSpPr>
        <p:spPr>
          <a:xfrm>
            <a:off x="1465883" y="4094787"/>
            <a:ext cx="818851"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ea typeface="+mn-lt"/>
                <a:cs typeface="Times New Roman" panose="02020603050405020304" pitchFamily="18" charset="0"/>
              </a:rPr>
              <a:t>Driving flange</a:t>
            </a:r>
            <a:endParaRPr lang="en-US">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 xmlns:a16="http://schemas.microsoft.com/office/drawing/2014/main" id="{1D68A8A2-9F89-46EE-A32F-7F1422118AEA}"/>
              </a:ext>
            </a:extLst>
          </p:cNvPr>
          <p:cNvSpPr txBox="1"/>
          <p:nvPr/>
        </p:nvSpPr>
        <p:spPr>
          <a:xfrm>
            <a:off x="1132508" y="4313862"/>
            <a:ext cx="466426"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ea typeface="+mn-lt"/>
                <a:cs typeface="Times New Roman" panose="02020603050405020304" pitchFamily="18" charset="0"/>
              </a:rPr>
              <a:t>Shaft</a:t>
            </a:r>
            <a:endParaRPr lang="en-US">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 xmlns:a16="http://schemas.microsoft.com/office/drawing/2014/main" id="{8E227B16-3ACC-43A0-90AE-8A264341DF00}"/>
              </a:ext>
            </a:extLst>
          </p:cNvPr>
          <p:cNvSpPr txBox="1"/>
          <p:nvPr/>
        </p:nvSpPr>
        <p:spPr>
          <a:xfrm>
            <a:off x="4942508" y="4532937"/>
            <a:ext cx="466426"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ea typeface="+mn-lt"/>
                <a:cs typeface="Times New Roman" panose="02020603050405020304" pitchFamily="18" charset="0"/>
              </a:rPr>
              <a:t>Shaft</a:t>
            </a:r>
            <a:endParaRPr lang="en-US">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 xmlns:a16="http://schemas.microsoft.com/office/drawing/2014/main" id="{E2825A02-481A-4324-B5E9-1A14D168AB31}"/>
              </a:ext>
            </a:extLst>
          </p:cNvPr>
          <p:cNvSpPr txBox="1"/>
          <p:nvPr/>
        </p:nvSpPr>
        <p:spPr>
          <a:xfrm>
            <a:off x="7066583" y="5847387"/>
            <a:ext cx="466426"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ea typeface="+mn-lt"/>
                <a:cs typeface="Times New Roman" panose="02020603050405020304" pitchFamily="18" charset="0"/>
              </a:rPr>
              <a:t>Valve plate</a:t>
            </a:r>
            <a:endParaRPr lang="en-US" sz="80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 xmlns:a16="http://schemas.microsoft.com/office/drawing/2014/main" id="{1771C796-4260-451E-AE00-023F438F41D8}"/>
              </a:ext>
            </a:extLst>
          </p:cNvPr>
          <p:cNvSpPr txBox="1"/>
          <p:nvPr/>
        </p:nvSpPr>
        <p:spPr>
          <a:xfrm>
            <a:off x="2923208" y="5980737"/>
            <a:ext cx="790276"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ea typeface="+mn-lt"/>
                <a:cs typeface="Times New Roman" panose="02020603050405020304" pitchFamily="18" charset="0"/>
              </a:rPr>
              <a:t>Valve plate</a:t>
            </a:r>
            <a:endParaRPr lang="en-US" sz="80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 xmlns:a16="http://schemas.microsoft.com/office/drawing/2014/main" id="{578F804A-C28D-48D9-9483-5FE18952FF4F}"/>
              </a:ext>
            </a:extLst>
          </p:cNvPr>
          <p:cNvSpPr txBox="1"/>
          <p:nvPr/>
        </p:nvSpPr>
        <p:spPr>
          <a:xfrm>
            <a:off x="7228508" y="3713787"/>
            <a:ext cx="790276"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ea typeface="+mn-lt"/>
                <a:cs typeface="Times New Roman" panose="02020603050405020304" pitchFamily="18" charset="0"/>
              </a:rPr>
              <a:t>Entrance/exit </a:t>
            </a:r>
            <a:endParaRPr lang="en-US">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 xmlns:a16="http://schemas.microsoft.com/office/drawing/2014/main" id="{946655AE-E29A-4ADC-8B75-54258DDEA1F0}"/>
              </a:ext>
            </a:extLst>
          </p:cNvPr>
          <p:cNvSpPr txBox="1"/>
          <p:nvPr/>
        </p:nvSpPr>
        <p:spPr>
          <a:xfrm>
            <a:off x="7001851" y="4551371"/>
            <a:ext cx="675976"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ea typeface="+mn-lt"/>
                <a:cs typeface="Times New Roman" panose="02020603050405020304" pitchFamily="18" charset="0"/>
              </a:rPr>
              <a:t>In/out port</a:t>
            </a:r>
            <a:endParaRPr lang="en-US">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 xmlns:a16="http://schemas.microsoft.com/office/drawing/2014/main" id="{F579CBC0-65BA-4905-8ADC-5717C0CA910E}"/>
              </a:ext>
            </a:extLst>
          </p:cNvPr>
          <p:cNvSpPr txBox="1"/>
          <p:nvPr/>
        </p:nvSpPr>
        <p:spPr>
          <a:xfrm>
            <a:off x="3942383" y="4590087"/>
            <a:ext cx="675976"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Times New Roman" panose="02020603050405020304" pitchFamily="18" charset="0"/>
                <a:ea typeface="+mn-lt"/>
                <a:cs typeface="Times New Roman" panose="02020603050405020304" pitchFamily="18" charset="0"/>
              </a:rPr>
              <a:t>In/out port</a:t>
            </a:r>
            <a:endParaRPr lang="en-US"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 xmlns:a16="http://schemas.microsoft.com/office/drawing/2014/main" id="{469C0FCF-EEB4-4D79-A71B-2B32834E488E}"/>
              </a:ext>
            </a:extLst>
          </p:cNvPr>
          <p:cNvSpPr txBox="1"/>
          <p:nvPr/>
        </p:nvSpPr>
        <p:spPr>
          <a:xfrm>
            <a:off x="3370883" y="4752012"/>
            <a:ext cx="675976"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Times New Roman" panose="02020603050405020304" pitchFamily="18" charset="0"/>
                <a:ea typeface="+mn-lt"/>
                <a:cs typeface="Times New Roman" panose="02020603050405020304" pitchFamily="18" charset="0"/>
              </a:rPr>
              <a:t>In/out port</a:t>
            </a:r>
            <a:endParaRPr lang="en-US"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 xmlns:a16="http://schemas.microsoft.com/office/drawing/2014/main" id="{6D4E9083-5A46-4E19-9E9B-38F999EE2AAA}"/>
              </a:ext>
            </a:extLst>
          </p:cNvPr>
          <p:cNvSpPr txBox="1"/>
          <p:nvPr/>
        </p:nvSpPr>
        <p:spPr>
          <a:xfrm>
            <a:off x="4980608" y="5552112"/>
            <a:ext cx="466426"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ea typeface="+mn-lt"/>
                <a:cs typeface="Times New Roman" panose="02020603050405020304" pitchFamily="18" charset="0"/>
              </a:rPr>
              <a:t>Swashplate</a:t>
            </a:r>
            <a:endParaRPr lang="en-US" sz="80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 xmlns:a16="http://schemas.microsoft.com/office/drawing/2014/main" id="{E0E7D453-50BA-44A7-9F77-7E56DD71C30F}"/>
              </a:ext>
            </a:extLst>
          </p:cNvPr>
          <p:cNvSpPr txBox="1"/>
          <p:nvPr/>
        </p:nvSpPr>
        <p:spPr>
          <a:xfrm rot="16200000">
            <a:off x="6352208" y="2200957"/>
            <a:ext cx="1628476"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Times New Roman" panose="02020603050405020304" pitchFamily="18" charset="0"/>
                <a:ea typeface="+mn-lt"/>
                <a:cs typeface="Times New Roman" panose="02020603050405020304" pitchFamily="18" charset="0"/>
              </a:rPr>
              <a:t>Hydraulic oil outlet</a:t>
            </a:r>
            <a:endParaRPr lang="en-US" sz="1400">
              <a:latin typeface="Times New Roman" panose="02020603050405020304" pitchFamily="18" charset="0"/>
              <a:cs typeface="Times New Roman" panose="02020603050405020304" pitchFamily="18" charset="0"/>
            </a:endParaRPr>
          </a:p>
        </p:txBody>
      </p:sp>
      <p:sp>
        <p:nvSpPr>
          <p:cNvPr id="31" name="TextBox 24">
            <a:extLst>
              <a:ext uri="{FF2B5EF4-FFF2-40B4-BE49-F238E27FC236}">
                <a16:creationId xmlns="" xmlns:a16="http://schemas.microsoft.com/office/drawing/2014/main" id="{9B26EDDD-2F82-4F47-B2FC-588E4B7D4F48}"/>
              </a:ext>
            </a:extLst>
          </p:cNvPr>
          <p:cNvSpPr txBox="1"/>
          <p:nvPr/>
        </p:nvSpPr>
        <p:spPr>
          <a:xfrm>
            <a:off x="7839374" y="4597629"/>
            <a:ext cx="675976"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ea typeface="+mn-lt"/>
                <a:cs typeface="Times New Roman" panose="02020603050405020304" pitchFamily="18" charset="0"/>
              </a:rPr>
              <a:t>In/out port</a:t>
            </a: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0851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ja-JP" sz="1800">
                <a:latin typeface="Times New Roman" panose="02020603050405020304" pitchFamily="18" charset="0"/>
                <a:ea typeface="+mj-lt"/>
                <a:cs typeface="Times New Roman" panose="02020603050405020304" pitchFamily="18" charset="0"/>
              </a:rPr>
              <a:t>Hydraulic drive unit ① Hydraulic cylinder ② Hydraulic motor Piston motor</a:t>
            </a:r>
            <a:endParaRPr lang="en-US" altLang="ja-JP" sz="1800">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游ゴシック"/>
                <a:cs typeface="Times New Roman" panose="02020603050405020304" pitchFamily="18" charset="0"/>
              </a:rPr>
              <a:t>23</a:t>
            </a:r>
            <a:r>
              <a:rPr lang="ja-JP" sz="1200" dirty="0">
                <a:latin typeface="Times New Roman" panose="02020603050405020304" pitchFamily="18" charset="0"/>
                <a:ea typeface="游ゴシック"/>
                <a:cs typeface="Times New Roman" panose="02020603050405020304" pitchFamily="18" charset="0"/>
              </a:rPr>
              <a:t> 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17</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a:t>
            </a:r>
            <a:r>
              <a:rPr lang="ja-JP" sz="1200" dirty="0" smtClean="0">
                <a:latin typeface="Times New Roman" panose="02020603050405020304" pitchFamily="18" charset="0"/>
                <a:ea typeface="游ゴシック"/>
                <a:cs typeface="Times New Roman" panose="02020603050405020304" pitchFamily="18" charset="0"/>
              </a:rPr>
              <a:t>text</a:t>
            </a:r>
            <a:endParaRPr lang="ja-JP" altLang="en-US" sz="1200" dirty="0">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4"/>
            <a:ext cx="7886700" cy="509085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1595004" y="1319495"/>
            <a:ext cx="5953991" cy="2495523"/>
          </a:xfrm>
          <a:prstGeom prst="rect">
            <a:avLst/>
          </a:prstGeom>
        </p:spPr>
      </p:pic>
      <p:pic>
        <p:nvPicPr>
          <p:cNvPr id="7" name="図 6"/>
          <p:cNvPicPr>
            <a:picLocks noChangeAspect="1"/>
          </p:cNvPicPr>
          <p:nvPr/>
        </p:nvPicPr>
        <p:blipFill>
          <a:blip r:embed="rId4"/>
          <a:stretch>
            <a:fillRect/>
          </a:stretch>
        </p:blipFill>
        <p:spPr>
          <a:xfrm>
            <a:off x="2327563" y="4077923"/>
            <a:ext cx="4987637" cy="2062045"/>
          </a:xfrm>
          <a:prstGeom prst="rect">
            <a:avLst/>
          </a:prstGeom>
        </p:spPr>
      </p:pic>
      <p:sp>
        <p:nvSpPr>
          <p:cNvPr id="8" name="テキスト ボックス 7"/>
          <p:cNvSpPr txBox="1"/>
          <p:nvPr/>
        </p:nvSpPr>
        <p:spPr>
          <a:xfrm>
            <a:off x="653786" y="3623221"/>
            <a:ext cx="7861564" cy="276999"/>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ＭＳ Ｐゴシック"/>
                <a:cs typeface="Times New Roman" panose="02020603050405020304" pitchFamily="18" charset="0"/>
              </a:rPr>
              <a:t>Hydraulic cylinder</a:t>
            </a:r>
          </a:p>
        </p:txBody>
      </p:sp>
      <p:sp>
        <p:nvSpPr>
          <p:cNvPr id="10" name="テキスト ボックス 9"/>
          <p:cNvSpPr txBox="1"/>
          <p:nvPr/>
        </p:nvSpPr>
        <p:spPr>
          <a:xfrm>
            <a:off x="641217" y="6095944"/>
            <a:ext cx="7861564" cy="276999"/>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ＭＳ Ｐゴシック"/>
                <a:cs typeface="Times New Roman" panose="02020603050405020304" pitchFamily="18" charset="0"/>
              </a:rPr>
              <a:t>Hydraulic motor    Piston motor </a:t>
            </a:r>
          </a:p>
        </p:txBody>
      </p:sp>
      <p:sp>
        <p:nvSpPr>
          <p:cNvPr id="5" name="TextBox 4">
            <a:extLst>
              <a:ext uri="{FF2B5EF4-FFF2-40B4-BE49-F238E27FC236}">
                <a16:creationId xmlns="" xmlns:a16="http://schemas.microsoft.com/office/drawing/2014/main" id="{888DF649-4A4A-494D-979F-AC3516A20924}"/>
              </a:ext>
            </a:extLst>
          </p:cNvPr>
          <p:cNvSpPr txBox="1"/>
          <p:nvPr/>
        </p:nvSpPr>
        <p:spPr>
          <a:xfrm>
            <a:off x="1599233" y="2161212"/>
            <a:ext cx="1114126"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panose="02020603050405020304" pitchFamily="18" charset="0"/>
                <a:ea typeface="+mn-lt"/>
                <a:cs typeface="Times New Roman" panose="02020603050405020304" pitchFamily="18" charset="0"/>
              </a:rPr>
              <a:t>Cylinder head</a:t>
            </a:r>
            <a:endParaRPr lang="en-US" altLang="ja-JP" sz="1050">
              <a:latin typeface="Times New Roman" panose="02020603050405020304" pitchFamily="18" charset="0"/>
              <a:ea typeface="ＭＳ Ｐゴシック"/>
              <a:cs typeface="Times New Roman" panose="02020603050405020304" pitchFamily="18" charset="0"/>
            </a:endParaRPr>
          </a:p>
        </p:txBody>
      </p:sp>
      <p:sp>
        <p:nvSpPr>
          <p:cNvPr id="14" name="TextBox 13">
            <a:extLst>
              <a:ext uri="{FF2B5EF4-FFF2-40B4-BE49-F238E27FC236}">
                <a16:creationId xmlns="" xmlns:a16="http://schemas.microsoft.com/office/drawing/2014/main" id="{E6424D73-9339-4B60-A20B-447FE9D91954}"/>
              </a:ext>
            </a:extLst>
          </p:cNvPr>
          <p:cNvSpPr txBox="1"/>
          <p:nvPr/>
        </p:nvSpPr>
        <p:spPr>
          <a:xfrm>
            <a:off x="3809033" y="1675437"/>
            <a:ext cx="63787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ea typeface="+mn-lt"/>
                <a:cs typeface="Times New Roman" panose="02020603050405020304" pitchFamily="18" charset="0"/>
              </a:rPr>
              <a:t>Cylinder</a:t>
            </a:r>
            <a:endParaRPr lang="en-US">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27679BB1-B9D7-46C2-A64F-F73539C3B5E6}"/>
              </a:ext>
            </a:extLst>
          </p:cNvPr>
          <p:cNvSpPr txBox="1"/>
          <p:nvPr/>
        </p:nvSpPr>
        <p:spPr>
          <a:xfrm>
            <a:off x="3666158" y="4228137"/>
            <a:ext cx="57120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ea typeface="+mn-lt"/>
                <a:cs typeface="Times New Roman" panose="02020603050405020304" pitchFamily="18" charset="0"/>
              </a:rPr>
              <a:t>Piston</a:t>
            </a:r>
            <a:endParaRPr lang="en-US" sz="100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 xmlns:a16="http://schemas.microsoft.com/office/drawing/2014/main" id="{1424BD45-2174-41E1-83F1-2D81EF23E4F0}"/>
              </a:ext>
            </a:extLst>
          </p:cNvPr>
          <p:cNvSpPr txBox="1"/>
          <p:nvPr/>
        </p:nvSpPr>
        <p:spPr>
          <a:xfrm rot="20516527">
            <a:off x="3487408" y="2019583"/>
            <a:ext cx="938069" cy="246221"/>
          </a:xfrm>
          <a:prstGeom prst="rect">
            <a:avLst/>
          </a:prstGeom>
          <a:solidFill>
            <a:schemeClr val="bg1"/>
          </a:solidFill>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r>
              <a:rPr lang="en-US" sz="1000">
                <a:latin typeface="Times New Roman" panose="02020603050405020304" pitchFamily="18" charset="0"/>
                <a:ea typeface="+mn-lt"/>
                <a:cs typeface="Times New Roman" panose="02020603050405020304" pitchFamily="18" charset="0"/>
              </a:rPr>
              <a:t>Oil inlet/outlet</a:t>
            </a:r>
            <a:endParaRPr lang="en-US">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 xmlns:a16="http://schemas.microsoft.com/office/drawing/2014/main" id="{D9FBE369-F21E-4179-9117-398A57573048}"/>
              </a:ext>
            </a:extLst>
          </p:cNvPr>
          <p:cNvSpPr txBox="1"/>
          <p:nvPr/>
        </p:nvSpPr>
        <p:spPr>
          <a:xfrm>
            <a:off x="3856658" y="4694862"/>
            <a:ext cx="542626" cy="25574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ea typeface="+mn-lt"/>
                <a:cs typeface="Times New Roman" panose="02020603050405020304" pitchFamily="18" charset="0"/>
              </a:rPr>
              <a:t>Shaft</a:t>
            </a:r>
            <a:endParaRPr lang="en-US">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 xmlns:a16="http://schemas.microsoft.com/office/drawing/2014/main" id="{2C8E17BC-511D-48CD-ADAC-B86C9C7420D9}"/>
              </a:ext>
            </a:extLst>
          </p:cNvPr>
          <p:cNvSpPr txBox="1"/>
          <p:nvPr/>
        </p:nvSpPr>
        <p:spPr>
          <a:xfrm>
            <a:off x="4285283" y="3399462"/>
            <a:ext cx="580726"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panose="02020603050405020304" pitchFamily="18" charset="0"/>
                <a:ea typeface="+mn-lt"/>
                <a:cs typeface="Times New Roman" panose="02020603050405020304" pitchFamily="18" charset="0"/>
              </a:rPr>
              <a:t>Piston</a:t>
            </a:r>
            <a:endParaRPr lang="en-US" altLang="ja-JP" sz="1050">
              <a:latin typeface="Times New Roman" panose="02020603050405020304" pitchFamily="18" charset="0"/>
              <a:ea typeface="ＭＳ Ｐゴシック"/>
              <a:cs typeface="Times New Roman" panose="02020603050405020304" pitchFamily="18" charset="0"/>
            </a:endParaRPr>
          </a:p>
        </p:txBody>
      </p:sp>
      <p:sp>
        <p:nvSpPr>
          <p:cNvPr id="24" name="TextBox 23">
            <a:extLst>
              <a:ext uri="{FF2B5EF4-FFF2-40B4-BE49-F238E27FC236}">
                <a16:creationId xmlns="" xmlns:a16="http://schemas.microsoft.com/office/drawing/2014/main" id="{EB9B8027-78C6-4922-9904-EAE3AE420212}"/>
              </a:ext>
            </a:extLst>
          </p:cNvPr>
          <p:cNvSpPr txBox="1"/>
          <p:nvPr/>
        </p:nvSpPr>
        <p:spPr>
          <a:xfrm rot="20580000">
            <a:off x="4456733" y="1513512"/>
            <a:ext cx="102840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ea typeface="+mn-lt"/>
                <a:cs typeface="Times New Roman" panose="02020603050405020304" pitchFamily="18" charset="0"/>
              </a:rPr>
              <a:t>Oil inlet/outlet</a:t>
            </a:r>
            <a:endParaRPr lang="en-US">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 xmlns:a16="http://schemas.microsoft.com/office/drawing/2014/main" id="{428613B3-FFFA-499F-8574-6D938229813F}"/>
              </a:ext>
            </a:extLst>
          </p:cNvPr>
          <p:cNvSpPr txBox="1"/>
          <p:nvPr/>
        </p:nvSpPr>
        <p:spPr>
          <a:xfrm>
            <a:off x="6095033" y="4218612"/>
            <a:ext cx="102840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cs typeface="Times New Roman" panose="02020603050405020304" pitchFamily="18" charset="0"/>
              </a:rPr>
              <a:t>Swash plate</a:t>
            </a:r>
          </a:p>
        </p:txBody>
      </p:sp>
      <p:sp>
        <p:nvSpPr>
          <p:cNvPr id="26" name="TextBox 25">
            <a:extLst>
              <a:ext uri="{FF2B5EF4-FFF2-40B4-BE49-F238E27FC236}">
                <a16:creationId xmlns="" xmlns:a16="http://schemas.microsoft.com/office/drawing/2014/main" id="{4C14D1FE-DC21-4478-92FD-11DF3631D536}"/>
              </a:ext>
            </a:extLst>
          </p:cNvPr>
          <p:cNvSpPr txBox="1"/>
          <p:nvPr/>
        </p:nvSpPr>
        <p:spPr>
          <a:xfrm>
            <a:off x="4818683" y="4218612"/>
            <a:ext cx="561676" cy="25574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ea typeface="+mn-lt"/>
                <a:cs typeface="Times New Roman" panose="02020603050405020304" pitchFamily="18" charset="0"/>
              </a:rPr>
              <a:t>Cover</a:t>
            </a:r>
            <a:endParaRPr lang="en-US">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 xmlns:a16="http://schemas.microsoft.com/office/drawing/2014/main" id="{8379E9AF-C0BF-4EC9-8D30-A333DF6C4029}"/>
              </a:ext>
            </a:extLst>
          </p:cNvPr>
          <p:cNvSpPr txBox="1"/>
          <p:nvPr/>
        </p:nvSpPr>
        <p:spPr>
          <a:xfrm>
            <a:off x="4932983" y="3980487"/>
            <a:ext cx="102840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ea typeface="+mn-lt"/>
                <a:cs typeface="Times New Roman" panose="02020603050405020304" pitchFamily="18" charset="0"/>
              </a:rPr>
              <a:t>Cylinder block</a:t>
            </a:r>
            <a:endParaRPr lang="en-US">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 xmlns:a16="http://schemas.microsoft.com/office/drawing/2014/main" id="{902322A2-96F5-42B1-B96C-7FB78082CC1A}"/>
              </a:ext>
            </a:extLst>
          </p:cNvPr>
          <p:cNvSpPr txBox="1"/>
          <p:nvPr/>
        </p:nvSpPr>
        <p:spPr>
          <a:xfrm>
            <a:off x="5885483" y="4028112"/>
            <a:ext cx="57120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ea typeface="+mn-lt"/>
                <a:cs typeface="Times New Roman" panose="02020603050405020304" pitchFamily="18" charset="0"/>
              </a:rPr>
              <a:t>Piston</a:t>
            </a:r>
            <a:endParaRPr lang="en-US" sz="100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 xmlns:a16="http://schemas.microsoft.com/office/drawing/2014/main" id="{2C8E1D02-6F86-4C69-9CB1-DE601A61061C}"/>
              </a:ext>
            </a:extLst>
          </p:cNvPr>
          <p:cNvSpPr txBox="1"/>
          <p:nvPr/>
        </p:nvSpPr>
        <p:spPr>
          <a:xfrm>
            <a:off x="6771308" y="4694862"/>
            <a:ext cx="542626" cy="25574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ea typeface="+mn-lt"/>
                <a:cs typeface="Times New Roman" panose="02020603050405020304" pitchFamily="18" charset="0"/>
              </a:rPr>
              <a:t>Shaft</a:t>
            </a:r>
            <a:endParaRPr lang="en-US">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 xmlns:a16="http://schemas.microsoft.com/office/drawing/2014/main" id="{6B448039-513B-4955-8529-69739B00B810}"/>
              </a:ext>
            </a:extLst>
          </p:cNvPr>
          <p:cNvSpPr txBox="1"/>
          <p:nvPr/>
        </p:nvSpPr>
        <p:spPr>
          <a:xfrm>
            <a:off x="2713658" y="5895012"/>
            <a:ext cx="88552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ea typeface="+mn-lt"/>
                <a:cs typeface="Times New Roman" panose="02020603050405020304" pitchFamily="18" charset="0"/>
              </a:rPr>
              <a:t>Radial type</a:t>
            </a:r>
            <a:endParaRPr lang="en-US" sz="100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 xmlns:a16="http://schemas.microsoft.com/office/drawing/2014/main" id="{6CF0C583-AD9D-427E-9C74-C08C4F2C1EF6}"/>
              </a:ext>
            </a:extLst>
          </p:cNvPr>
          <p:cNvSpPr txBox="1"/>
          <p:nvPr/>
        </p:nvSpPr>
        <p:spPr>
          <a:xfrm>
            <a:off x="5523533" y="5895012"/>
            <a:ext cx="88552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ea typeface="+mn-lt"/>
                <a:cs typeface="Times New Roman" panose="02020603050405020304" pitchFamily="18" charset="0"/>
              </a:rPr>
              <a:t>Axial type</a:t>
            </a:r>
            <a:endParaRPr lang="en-US" sz="1000">
              <a:latin typeface="Times New Roman" panose="02020603050405020304" pitchFamily="18" charset="0"/>
              <a:cs typeface="Times New Roman" panose="02020603050405020304" pitchFamily="18" charset="0"/>
            </a:endParaRPr>
          </a:p>
        </p:txBody>
      </p:sp>
      <p:sp>
        <p:nvSpPr>
          <p:cNvPr id="32" name="TextBox 27">
            <a:extLst>
              <a:ext uri="{FF2B5EF4-FFF2-40B4-BE49-F238E27FC236}">
                <a16:creationId xmlns="" xmlns:a16="http://schemas.microsoft.com/office/drawing/2014/main" id="{03D35226-CA68-4ED1-97D1-3E7453A9771D}"/>
              </a:ext>
            </a:extLst>
          </p:cNvPr>
          <p:cNvSpPr txBox="1"/>
          <p:nvPr/>
        </p:nvSpPr>
        <p:spPr>
          <a:xfrm>
            <a:off x="5485352" y="4285264"/>
            <a:ext cx="571201" cy="153888"/>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000">
                <a:latin typeface="Times New Roman" panose="02020603050405020304" pitchFamily="18" charset="0"/>
                <a:ea typeface="+mn-lt"/>
                <a:cs typeface="Times New Roman" panose="02020603050405020304" pitchFamily="18" charset="0"/>
              </a:rPr>
              <a:t>Main body</a:t>
            </a:r>
            <a:endParaRPr lang="en-US" sz="1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01995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a:latin typeface="Times New Roman" panose="02020603050405020304" pitchFamily="18" charset="0"/>
                <a:ea typeface="Meiryo UI"/>
                <a:cs typeface="Times New Roman" panose="02020603050405020304" pitchFamily="18" charset="0"/>
              </a:rPr>
              <a:t>Non-return valve</a:t>
            </a:r>
            <a:endParaRPr kumimoji="1" lang="ja-JP" altLang="en-US" sz="2400">
              <a:latin typeface="Times New Roman" panose="02020603050405020304" pitchFamily="18" charset="0"/>
              <a:ea typeface="Meiryo UI"/>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24</a:t>
            </a:r>
            <a:r>
              <a:rPr lang="ja-JP" sz="1200" dirty="0">
                <a:latin typeface="Times New Roman" panose="02020603050405020304" pitchFamily="18" charset="0"/>
                <a:ea typeface="游ゴシック"/>
                <a:cs typeface="Times New Roman" panose="02020603050405020304" pitchFamily="18" charset="0"/>
              </a:rPr>
              <a:t> 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18</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pic>
        <p:nvPicPr>
          <p:cNvPr id="2" name="図 1"/>
          <p:cNvPicPr>
            <a:picLocks noChangeAspect="1"/>
          </p:cNvPicPr>
          <p:nvPr/>
        </p:nvPicPr>
        <p:blipFill>
          <a:blip r:embed="rId3"/>
          <a:stretch>
            <a:fillRect/>
          </a:stretch>
        </p:blipFill>
        <p:spPr>
          <a:xfrm>
            <a:off x="578186" y="2410692"/>
            <a:ext cx="7995458" cy="2652970"/>
          </a:xfrm>
          <a:prstGeom prst="rect">
            <a:avLst/>
          </a:prstGeom>
        </p:spPr>
      </p:pic>
      <p:sp>
        <p:nvSpPr>
          <p:cNvPr id="8" name="テキスト ボックス 7"/>
          <p:cNvSpPr txBox="1"/>
          <p:nvPr/>
        </p:nvSpPr>
        <p:spPr>
          <a:xfrm>
            <a:off x="2273432" y="5063661"/>
            <a:ext cx="4597136" cy="307777"/>
          </a:xfrm>
          <a:prstGeom prst="rect">
            <a:avLst/>
          </a:prstGeom>
          <a:noFill/>
          <a:ln>
            <a:noFill/>
          </a:ln>
        </p:spPr>
        <p:txBody>
          <a:bodyPr wrap="square" lIns="91440" tIns="45720" rIns="91440" bIns="45720" rtlCol="0" anchor="t">
            <a:spAutoFit/>
          </a:bodyPr>
          <a:lstStyle/>
          <a:p>
            <a:pPr algn="ctr"/>
            <a:r>
              <a:rPr lang="ja-JP" altLang="en-US" sz="1400">
                <a:latin typeface="Times New Roman" panose="02020603050405020304" pitchFamily="18" charset="0"/>
                <a:ea typeface="ＭＳ Ｐゴシック"/>
                <a:cs typeface="Times New Roman" panose="02020603050405020304" pitchFamily="18" charset="0"/>
              </a:rPr>
              <a:t>Non-return valve</a:t>
            </a: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2" name="TextBox 11">
            <a:extLst>
              <a:ext uri="{FF2B5EF4-FFF2-40B4-BE49-F238E27FC236}">
                <a16:creationId xmlns="" xmlns:a16="http://schemas.microsoft.com/office/drawing/2014/main" id="{E2D4A794-DB81-401D-9E45-B20DDD7F6BDB}"/>
              </a:ext>
            </a:extLst>
          </p:cNvPr>
          <p:cNvSpPr txBox="1"/>
          <p:nvPr/>
        </p:nvSpPr>
        <p:spPr>
          <a:xfrm>
            <a:off x="741983" y="4170987"/>
            <a:ext cx="837901"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Times New Roman" panose="02020603050405020304" pitchFamily="18" charset="0"/>
                <a:ea typeface="+mn-lt"/>
                <a:cs typeface="Times New Roman" panose="02020603050405020304" pitchFamily="18" charset="0"/>
              </a:rPr>
              <a:t>Symbol</a:t>
            </a:r>
            <a:endParaRPr lang="en-US" sz="140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DA9234B6-712C-4A9F-A264-5DCA0D1DF753}"/>
              </a:ext>
            </a:extLst>
          </p:cNvPr>
          <p:cNvSpPr txBox="1"/>
          <p:nvPr/>
        </p:nvSpPr>
        <p:spPr>
          <a:xfrm>
            <a:off x="2561258" y="4104312"/>
            <a:ext cx="837901"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Times New Roman" panose="02020603050405020304" pitchFamily="18" charset="0"/>
                <a:ea typeface="+mn-lt"/>
                <a:cs typeface="Times New Roman" panose="02020603050405020304" pitchFamily="18" charset="0"/>
              </a:rPr>
              <a:t>Stop</a:t>
            </a:r>
            <a:endParaRPr lang="en-US">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E2B2A861-29A9-4855-98E9-7BE0DDE8DE3A}"/>
              </a:ext>
            </a:extLst>
          </p:cNvPr>
          <p:cNvSpPr txBox="1"/>
          <p:nvPr/>
        </p:nvSpPr>
        <p:spPr>
          <a:xfrm>
            <a:off x="3732833" y="4104312"/>
            <a:ext cx="837901"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Times New Roman" panose="02020603050405020304" pitchFamily="18" charset="0"/>
                <a:ea typeface="+mn-lt"/>
                <a:cs typeface="Times New Roman" panose="02020603050405020304" pitchFamily="18" charset="0"/>
              </a:rPr>
              <a:t>Flow</a:t>
            </a:r>
            <a:endParaRPr lang="en-US">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032A9068-0083-4E33-8980-D9A571368C01}"/>
              </a:ext>
            </a:extLst>
          </p:cNvPr>
          <p:cNvSpPr txBox="1"/>
          <p:nvPr/>
        </p:nvSpPr>
        <p:spPr>
          <a:xfrm>
            <a:off x="2513633" y="4475787"/>
            <a:ext cx="2057101"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Times New Roman" panose="02020603050405020304" pitchFamily="18" charset="0"/>
                <a:ea typeface="+mn-lt"/>
                <a:cs typeface="Times New Roman" panose="02020603050405020304" pitchFamily="18" charset="0"/>
              </a:rPr>
              <a:t>Image of operation</a:t>
            </a:r>
            <a:endParaRPr lang="en-US" sz="1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13326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1965615" y="1355130"/>
            <a:ext cx="5212770" cy="4822700"/>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sz="2400">
                <a:latin typeface="Times New Roman" panose="02020603050405020304" pitchFamily="18" charset="0"/>
                <a:ea typeface="+mj-lt"/>
                <a:cs typeface="Times New Roman" panose="02020603050405020304" pitchFamily="18" charset="0"/>
              </a:rPr>
              <a:t>Hydraulic oil tank, oil filter</a:t>
            </a:r>
            <a:endParaRPr lang="en-US" altLang="ja-JP">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24</a:t>
            </a:r>
            <a:r>
              <a:rPr lang="ja-JP" altLang="en-US" sz="1200" dirty="0">
                <a:latin typeface="Times New Roman" panose="02020603050405020304" pitchFamily="18" charset="0"/>
                <a:ea typeface="游ゴシック"/>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18</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a:t>
            </a:r>
            <a:r>
              <a:rPr lang="ja-JP" sz="1200" dirty="0" smtClean="0">
                <a:latin typeface="Times New Roman" panose="02020603050405020304" pitchFamily="18" charset="0"/>
                <a:ea typeface="游ゴシック"/>
                <a:cs typeface="Times New Roman" panose="02020603050405020304" pitchFamily="18" charset="0"/>
              </a:rPr>
              <a:t>text</a:t>
            </a:r>
            <a:endParaRPr lang="ja-JP" altLang="en-US" sz="1200" dirty="0">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1" name="テキスト ボックス 10"/>
          <p:cNvSpPr txBox="1"/>
          <p:nvPr/>
        </p:nvSpPr>
        <p:spPr>
          <a:xfrm>
            <a:off x="1965615" y="6088924"/>
            <a:ext cx="4597136" cy="276999"/>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ＭＳ Ｐゴシック"/>
                <a:cs typeface="Times New Roman" panose="02020603050405020304" pitchFamily="18" charset="0"/>
              </a:rPr>
              <a:t>Hydraulic oil tank</a:t>
            </a:r>
          </a:p>
        </p:txBody>
      </p:sp>
      <p:sp>
        <p:nvSpPr>
          <p:cNvPr id="2" name="TextBox 1">
            <a:extLst>
              <a:ext uri="{FF2B5EF4-FFF2-40B4-BE49-F238E27FC236}">
                <a16:creationId xmlns="" xmlns:a16="http://schemas.microsoft.com/office/drawing/2014/main" id="{01995F86-C0E8-4330-A57D-972EE80FBF9E}"/>
              </a:ext>
            </a:extLst>
          </p:cNvPr>
          <p:cNvSpPr txBox="1"/>
          <p:nvPr/>
        </p:nvSpPr>
        <p:spPr>
          <a:xfrm>
            <a:off x="3304208" y="2046912"/>
            <a:ext cx="580726"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panose="02020603050405020304" pitchFamily="18" charset="0"/>
                <a:ea typeface="+mn-lt"/>
                <a:cs typeface="Times New Roman" panose="02020603050405020304" pitchFamily="18" charset="0"/>
              </a:rPr>
              <a:t>Filter</a:t>
            </a:r>
            <a:endParaRPr lang="en-US" altLang="ja-JP" sz="1050">
              <a:latin typeface="Times New Roman" panose="02020603050405020304" pitchFamily="18" charset="0"/>
              <a:ea typeface="ＭＳ Ｐゴシック"/>
              <a:cs typeface="Times New Roman" panose="02020603050405020304" pitchFamily="18" charset="0"/>
            </a:endParaRPr>
          </a:p>
        </p:txBody>
      </p:sp>
      <p:sp>
        <p:nvSpPr>
          <p:cNvPr id="10" name="TextBox 9">
            <a:extLst>
              <a:ext uri="{FF2B5EF4-FFF2-40B4-BE49-F238E27FC236}">
                <a16:creationId xmlns="" xmlns:a16="http://schemas.microsoft.com/office/drawing/2014/main" id="{6E5D55D9-F94D-476B-BC04-8BB9D8B676AD}"/>
              </a:ext>
            </a:extLst>
          </p:cNvPr>
          <p:cNvSpPr txBox="1"/>
          <p:nvPr/>
        </p:nvSpPr>
        <p:spPr>
          <a:xfrm>
            <a:off x="5799758" y="1742112"/>
            <a:ext cx="961726"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Times New Roman" panose="02020603050405020304" pitchFamily="18" charset="0"/>
                <a:ea typeface="ＭＳ Ｐゴシック"/>
                <a:cs typeface="Times New Roman" panose="02020603050405020304" pitchFamily="18" charset="0"/>
              </a:rPr>
              <a:t>Air breather</a:t>
            </a:r>
          </a:p>
        </p:txBody>
      </p:sp>
      <p:sp>
        <p:nvSpPr>
          <p:cNvPr id="12" name="TextBox 11">
            <a:extLst>
              <a:ext uri="{FF2B5EF4-FFF2-40B4-BE49-F238E27FC236}">
                <a16:creationId xmlns="" xmlns:a16="http://schemas.microsoft.com/office/drawing/2014/main" id="{9837E80C-2B64-4847-AFCB-C78618F1257D}"/>
              </a:ext>
            </a:extLst>
          </p:cNvPr>
          <p:cNvSpPr txBox="1"/>
          <p:nvPr/>
        </p:nvSpPr>
        <p:spPr>
          <a:xfrm>
            <a:off x="5875958" y="3313737"/>
            <a:ext cx="123795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ea typeface="+mn-lt"/>
                <a:cs typeface="Times New Roman" panose="02020603050405020304" pitchFamily="18" charset="0"/>
              </a:rPr>
              <a:t>Oil level gauge</a:t>
            </a:r>
            <a:endParaRPr lang="en-US" sz="1000">
              <a:latin typeface="Times New Roman" panose="02020603050405020304" pitchFamily="18" charset="0"/>
              <a:ea typeface="ＭＳ Ｐゴシック"/>
              <a:cs typeface="Times New Roman" panose="02020603050405020304" pitchFamily="18" charset="0"/>
            </a:endParaRPr>
          </a:p>
        </p:txBody>
      </p:sp>
      <p:sp>
        <p:nvSpPr>
          <p:cNvPr id="13" name="TextBox 12">
            <a:extLst>
              <a:ext uri="{FF2B5EF4-FFF2-40B4-BE49-F238E27FC236}">
                <a16:creationId xmlns="" xmlns:a16="http://schemas.microsoft.com/office/drawing/2014/main" id="{00AE5A04-914E-40B5-9362-89D8CC961AFF}"/>
              </a:ext>
            </a:extLst>
          </p:cNvPr>
          <p:cNvSpPr txBox="1"/>
          <p:nvPr/>
        </p:nvSpPr>
        <p:spPr>
          <a:xfrm rot="19980000">
            <a:off x="1608758" y="5471150"/>
            <a:ext cx="1076026"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panose="02020603050405020304" pitchFamily="18" charset="0"/>
                <a:ea typeface="+mn-lt"/>
                <a:cs typeface="Times New Roman" panose="02020603050405020304" pitchFamily="18" charset="0"/>
              </a:rPr>
              <a:t>Operation valve</a:t>
            </a:r>
            <a:endParaRPr lang="en-US">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92198DCC-AA46-4881-9E51-7CA28F448AE4}"/>
              </a:ext>
            </a:extLst>
          </p:cNvPr>
          <p:cNvSpPr txBox="1"/>
          <p:nvPr/>
        </p:nvSpPr>
        <p:spPr>
          <a:xfrm>
            <a:off x="5029647" y="3919366"/>
            <a:ext cx="60930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ea typeface="ＭＳ Ｐゴシック"/>
                <a:cs typeface="Times New Roman" panose="02020603050405020304" pitchFamily="18" charset="0"/>
              </a:rPr>
              <a:t>Strainer</a:t>
            </a:r>
          </a:p>
        </p:txBody>
      </p:sp>
      <p:sp>
        <p:nvSpPr>
          <p:cNvPr id="15" name="TextBox 14">
            <a:extLst>
              <a:ext uri="{FF2B5EF4-FFF2-40B4-BE49-F238E27FC236}">
                <a16:creationId xmlns="" xmlns:a16="http://schemas.microsoft.com/office/drawing/2014/main" id="{DC97BECF-C1C7-4CBF-9780-E4EBC5BE94A3}"/>
              </a:ext>
            </a:extLst>
          </p:cNvPr>
          <p:cNvSpPr txBox="1"/>
          <p:nvPr/>
        </p:nvSpPr>
        <p:spPr>
          <a:xfrm rot="-1800000">
            <a:off x="2543063" y="3509103"/>
            <a:ext cx="98077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panose="02020603050405020304" pitchFamily="18" charset="0"/>
                <a:ea typeface="+mn-lt"/>
                <a:cs typeface="Times New Roman" panose="02020603050405020304" pitchFamily="18" charset="0"/>
              </a:rPr>
              <a:t>From the circuit</a:t>
            </a:r>
            <a:endParaRPr lang="en-US" sz="90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6EBB1735-AEEC-46D0-B10A-2D8ABF1F3672}"/>
              </a:ext>
            </a:extLst>
          </p:cNvPr>
          <p:cNvSpPr txBox="1"/>
          <p:nvPr/>
        </p:nvSpPr>
        <p:spPr>
          <a:xfrm>
            <a:off x="4199558" y="5923587"/>
            <a:ext cx="971251"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panose="02020603050405020304" pitchFamily="18" charset="0"/>
                <a:ea typeface="+mn-lt"/>
                <a:cs typeface="Times New Roman" panose="02020603050405020304" pitchFamily="18" charset="0"/>
              </a:rPr>
              <a:t>To the pump</a:t>
            </a:r>
            <a:endParaRPr lang="en-US" sz="1050">
              <a:latin typeface="Times New Roman" panose="02020603050405020304" pitchFamily="18" charset="0"/>
              <a:ea typeface="ＭＳ Ｐゴシック"/>
              <a:cs typeface="Times New Roman" panose="02020603050405020304" pitchFamily="18" charset="0"/>
            </a:endParaRPr>
          </a:p>
        </p:txBody>
      </p:sp>
      <p:sp>
        <p:nvSpPr>
          <p:cNvPr id="17" name="TextBox 16">
            <a:extLst>
              <a:ext uri="{FF2B5EF4-FFF2-40B4-BE49-F238E27FC236}">
                <a16:creationId xmlns="" xmlns:a16="http://schemas.microsoft.com/office/drawing/2014/main" id="{E58E9619-5CB0-4A80-9064-6E08462B6897}"/>
              </a:ext>
            </a:extLst>
          </p:cNvPr>
          <p:cNvSpPr txBox="1"/>
          <p:nvPr/>
        </p:nvSpPr>
        <p:spPr>
          <a:xfrm>
            <a:off x="5123483" y="5580687"/>
            <a:ext cx="618826"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panose="02020603050405020304" pitchFamily="18" charset="0"/>
                <a:ea typeface="+mn-lt"/>
                <a:cs typeface="Times New Roman" panose="02020603050405020304" pitchFamily="18" charset="0"/>
              </a:rPr>
              <a:t>Trap</a:t>
            </a:r>
            <a:endParaRPr lang="en-US" sz="1050">
              <a:latin typeface="Times New Roman" panose="02020603050405020304" pitchFamily="18" charset="0"/>
              <a:ea typeface="ＭＳ Ｐゴシック"/>
              <a:cs typeface="Times New Roman" panose="02020603050405020304" pitchFamily="18" charset="0"/>
            </a:endParaRPr>
          </a:p>
        </p:txBody>
      </p:sp>
    </p:spTree>
    <p:extLst>
      <p:ext uri="{BB962C8B-B14F-4D97-AF65-F5344CB8AC3E}">
        <p14:creationId xmlns:p14="http://schemas.microsoft.com/office/powerpoint/2010/main" val="16398391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a:latin typeface="Times New Roman" panose="02020603050405020304" pitchFamily="18" charset="0"/>
                <a:ea typeface="Meiryo UI"/>
                <a:cs typeface="Times New Roman" panose="02020603050405020304" pitchFamily="18" charset="0"/>
              </a:rPr>
              <a:t>Oil filter</a:t>
            </a:r>
            <a:endParaRPr kumimoji="1" lang="ja-JP" altLang="en-US" sz="2400">
              <a:latin typeface="Times New Roman" panose="02020603050405020304" pitchFamily="18" charset="0"/>
              <a:ea typeface="Meiryo UI"/>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2</a:t>
            </a:r>
            <a:r>
              <a:rPr lang="en-US" altLang="ja-JP" sz="1200" dirty="0">
                <a:latin typeface="Times New Roman" panose="02020603050405020304" pitchFamily="18" charset="0"/>
                <a:ea typeface="+mn-lt"/>
                <a:cs typeface="Times New Roman" panose="02020603050405020304" pitchFamily="18" charset="0"/>
              </a:rPr>
              <a:t>5</a:t>
            </a:r>
            <a:r>
              <a:rPr lang="ja-JP" sz="1200" dirty="0">
                <a:latin typeface="Times New Roman" panose="02020603050405020304" pitchFamily="18" charset="0"/>
                <a:ea typeface="游ゴシック"/>
                <a:cs typeface="Times New Roman" panose="02020603050405020304" pitchFamily="18" charset="0"/>
              </a:rPr>
              <a:t> 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18</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a:t>
            </a:r>
            <a:r>
              <a:rPr lang="ja-JP" sz="1200" dirty="0" smtClean="0">
                <a:latin typeface="Times New Roman" panose="02020603050405020304" pitchFamily="18" charset="0"/>
                <a:ea typeface="游ゴシック"/>
                <a:cs typeface="Times New Roman" panose="02020603050405020304" pitchFamily="18" charset="0"/>
              </a:rPr>
              <a:t>text</a:t>
            </a:r>
            <a:endParaRPr lang="ja-JP" altLang="en-US" sz="1200" dirty="0">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9" name="コンテンツ プレースホルダー 4"/>
          <p:cNvSpPr txBox="1">
            <a:spLocks/>
          </p:cNvSpPr>
          <p:nvPr/>
        </p:nvSpPr>
        <p:spPr>
          <a:xfrm>
            <a:off x="542925"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0" name="テキスト ボックス 9"/>
          <p:cNvSpPr txBox="1"/>
          <p:nvPr/>
        </p:nvSpPr>
        <p:spPr>
          <a:xfrm>
            <a:off x="2736888" y="5147361"/>
            <a:ext cx="3686407" cy="276999"/>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ＭＳ Ｐゴシック"/>
                <a:cs typeface="Times New Roman" panose="02020603050405020304" pitchFamily="18" charset="0"/>
              </a:rPr>
              <a:t>Oil filter</a:t>
            </a:r>
          </a:p>
        </p:txBody>
      </p:sp>
      <p:pic>
        <p:nvPicPr>
          <p:cNvPr id="2" name="図 1"/>
          <p:cNvPicPr>
            <a:picLocks noChangeAspect="1"/>
          </p:cNvPicPr>
          <p:nvPr/>
        </p:nvPicPr>
        <p:blipFill>
          <a:blip r:embed="rId3"/>
          <a:stretch>
            <a:fillRect/>
          </a:stretch>
        </p:blipFill>
        <p:spPr>
          <a:xfrm>
            <a:off x="1693718" y="2490646"/>
            <a:ext cx="5746173" cy="2656715"/>
          </a:xfrm>
          <a:prstGeom prst="rect">
            <a:avLst/>
          </a:prstGeom>
        </p:spPr>
      </p:pic>
      <p:sp>
        <p:nvSpPr>
          <p:cNvPr id="3" name="TextBox 2">
            <a:extLst>
              <a:ext uri="{FF2B5EF4-FFF2-40B4-BE49-F238E27FC236}">
                <a16:creationId xmlns="" xmlns:a16="http://schemas.microsoft.com/office/drawing/2014/main" id="{9BA5C3AC-350C-488D-AFC5-167B57275C43}"/>
              </a:ext>
            </a:extLst>
          </p:cNvPr>
          <p:cNvSpPr txBox="1"/>
          <p:nvPr/>
        </p:nvSpPr>
        <p:spPr>
          <a:xfrm>
            <a:off x="5399708" y="2580312"/>
            <a:ext cx="1780876"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Times New Roman" panose="02020603050405020304" pitchFamily="18" charset="0"/>
                <a:ea typeface="ＭＳ Ｐゴシック"/>
                <a:cs typeface="Times New Roman" panose="02020603050405020304" pitchFamily="18" charset="0"/>
              </a:rPr>
              <a:t>Notch wire</a:t>
            </a:r>
          </a:p>
        </p:txBody>
      </p:sp>
      <p:sp>
        <p:nvSpPr>
          <p:cNvPr id="11" name="TextBox 10">
            <a:extLst>
              <a:ext uri="{FF2B5EF4-FFF2-40B4-BE49-F238E27FC236}">
                <a16:creationId xmlns="" xmlns:a16="http://schemas.microsoft.com/office/drawing/2014/main" id="{8329D760-8ECD-46A7-86C9-DCE8AB7E0F78}"/>
              </a:ext>
            </a:extLst>
          </p:cNvPr>
          <p:cNvSpPr txBox="1"/>
          <p:nvPr/>
        </p:nvSpPr>
        <p:spPr>
          <a:xfrm>
            <a:off x="4132883" y="2618412"/>
            <a:ext cx="980776"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Times New Roman" panose="02020603050405020304" pitchFamily="18" charset="0"/>
                <a:ea typeface="ＭＳ Ｐゴシック"/>
                <a:cs typeface="Times New Roman" panose="02020603050405020304" pitchFamily="18" charset="0"/>
              </a:rPr>
              <a:t>Oil inlet</a:t>
            </a:r>
          </a:p>
        </p:txBody>
      </p:sp>
      <p:sp>
        <p:nvSpPr>
          <p:cNvPr id="12" name="TextBox 11">
            <a:extLst>
              <a:ext uri="{FF2B5EF4-FFF2-40B4-BE49-F238E27FC236}">
                <a16:creationId xmlns="" xmlns:a16="http://schemas.microsoft.com/office/drawing/2014/main" id="{2752DA88-6C89-4D23-8860-F82B18C144E5}"/>
              </a:ext>
            </a:extLst>
          </p:cNvPr>
          <p:cNvSpPr txBox="1"/>
          <p:nvPr/>
        </p:nvSpPr>
        <p:spPr>
          <a:xfrm rot="16200000">
            <a:off x="1246808" y="4009062"/>
            <a:ext cx="1152226"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Times New Roman" panose="02020603050405020304" pitchFamily="18" charset="0"/>
                <a:ea typeface="ＭＳ Ｐゴシック"/>
                <a:cs typeface="Times New Roman" panose="02020603050405020304" pitchFamily="18" charset="0"/>
              </a:rPr>
              <a:t>Oil outlet</a:t>
            </a:r>
            <a:endParaRPr lang="ja-JP" altLang="en-US" sz="1600">
              <a:latin typeface="Times New Roman" panose="02020603050405020304" pitchFamily="18" charset="0"/>
              <a:ea typeface="ＭＳ Ｐゴシック"/>
              <a:cs typeface="Times New Roman" panose="02020603050405020304" pitchFamily="18" charset="0"/>
            </a:endParaRPr>
          </a:p>
        </p:txBody>
      </p:sp>
    </p:spTree>
    <p:extLst>
      <p:ext uri="{BB962C8B-B14F-4D97-AF65-F5344CB8AC3E}">
        <p14:creationId xmlns:p14="http://schemas.microsoft.com/office/powerpoint/2010/main" val="39352599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a:normAutofit fontScale="90000"/>
          </a:bodyPr>
          <a:lstStyle/>
          <a:p>
            <a:r>
              <a:rPr lang="en-US" altLang="ja-JP" sz="3200" dirty="0">
                <a:latin typeface="Times New Roman"/>
                <a:ea typeface="ＭＳ Ｐゴシック"/>
                <a:cs typeface="Times New Roman"/>
              </a:rPr>
              <a:t>Chapter</a:t>
            </a:r>
            <a:r>
              <a:rPr lang="ja-JP" altLang="en-US" sz="3200" dirty="0">
                <a:latin typeface="Times New Roman"/>
                <a:ea typeface="ＭＳ Ｐゴシック"/>
                <a:cs typeface="Times New Roman"/>
              </a:rPr>
              <a:t> 3</a:t>
            </a:r>
            <a:r>
              <a:rPr lang="en-US" altLang="ja-JP" sz="3200" dirty="0">
                <a:latin typeface="Times New Roman"/>
                <a:ea typeface="ＭＳ Ｐゴシック"/>
                <a:cs typeface="Times New Roman"/>
              </a:rPr>
              <a:t>:</a:t>
            </a:r>
            <a:r>
              <a:rPr lang="zh-TW" altLang="en-US" sz="3200" dirty="0">
                <a:latin typeface="Times New Roman"/>
                <a:ea typeface="ＭＳ Ｐゴシック"/>
                <a:cs typeface="Times New Roman"/>
              </a:rPr>
              <a:t>　</a:t>
            </a:r>
            <a:r>
              <a:rPr lang="en" sz="3200" dirty="0">
                <a:latin typeface="Times New Roman"/>
                <a:ea typeface="+mj-lt"/>
                <a:cs typeface="+mj-lt"/>
              </a:rPr>
              <a:t> Equipment’s </a:t>
            </a:r>
            <a:r>
              <a:rPr lang="en" altLang="zh-TW" sz="3200" dirty="0">
                <a:latin typeface="Times New Roman"/>
                <a:ea typeface="+mj-lt"/>
                <a:cs typeface="+mj-lt"/>
              </a:rPr>
              <a:t>S</a:t>
            </a:r>
            <a:r>
              <a:rPr lang="en" sz="3200" dirty="0">
                <a:latin typeface="Times New Roman"/>
                <a:ea typeface="+mj-lt"/>
                <a:cs typeface="+mj-lt"/>
              </a:rPr>
              <a:t>tructure</a:t>
            </a:r>
            <a:r>
              <a:rPr lang="en" altLang="zh-TW" sz="3200" dirty="0">
                <a:latin typeface="Times New Roman"/>
                <a:ea typeface="+mj-lt"/>
                <a:cs typeface="+mj-lt"/>
              </a:rPr>
              <a:t> </a:t>
            </a:r>
            <a:r>
              <a:rPr lang="en" sz="3200" dirty="0">
                <a:latin typeface="Times New Roman"/>
                <a:ea typeface="+mj-lt"/>
                <a:cs typeface="+mj-lt"/>
              </a:rPr>
              <a:t>related</a:t>
            </a:r>
            <a:r>
              <a:rPr lang="en" altLang="zh-TW" sz="3200" dirty="0">
                <a:latin typeface="Times New Roman"/>
                <a:ea typeface="+mj-lt"/>
                <a:cs typeface="+mj-lt"/>
              </a:rPr>
              <a:t> </a:t>
            </a:r>
            <a:r>
              <a:rPr lang="en" sz="3200" dirty="0">
                <a:latin typeface="Times New Roman"/>
                <a:ea typeface="+mj-lt"/>
                <a:cs typeface="+mj-lt"/>
              </a:rPr>
              <a:t>to the running</a:t>
            </a:r>
            <a:r>
              <a:rPr lang="en" altLang="zh-TW" sz="3200" dirty="0">
                <a:latin typeface="Times New Roman"/>
                <a:ea typeface="+mj-lt"/>
                <a:cs typeface="+mj-lt"/>
              </a:rPr>
              <a:t> </a:t>
            </a:r>
            <a:r>
              <a:rPr lang="en-US" sz="3200" dirty="0">
                <a:latin typeface="Times New Roman"/>
                <a:ea typeface="+mj-lt"/>
                <a:cs typeface="+mj-lt"/>
              </a:rPr>
              <a:t>of demolition</a:t>
            </a:r>
            <a:r>
              <a:rPr lang="en" altLang="zh-TW" sz="3200" dirty="0">
                <a:latin typeface="Times New Roman"/>
                <a:ea typeface="+mj-lt"/>
                <a:cs typeface="+mj-lt"/>
              </a:rPr>
              <a:t> </a:t>
            </a:r>
            <a:r>
              <a:rPr lang="en" sz="3200" dirty="0">
                <a:latin typeface="Times New Roman"/>
                <a:ea typeface="+mj-lt"/>
                <a:cs typeface="+mj-lt"/>
              </a:rPr>
              <a:t>machines</a:t>
            </a:r>
            <a:r>
              <a:rPr lang="zh-TW" altLang="en-US" sz="3200" dirty="0">
                <a:latin typeface="Times New Roman"/>
                <a:ea typeface="+mj-lt"/>
                <a:cs typeface="+mj-lt"/>
              </a:rPr>
              <a:t> </a:t>
            </a:r>
            <a:endParaRPr lang="en-US" altLang="ja-JP" dirty="0">
              <a:latin typeface="Times New Roman"/>
              <a:ea typeface="ＭＳ Ｐゴシック"/>
            </a:endParaRPr>
          </a:p>
        </p:txBody>
      </p:sp>
    </p:spTree>
    <p:extLst>
      <p:ext uri="{BB962C8B-B14F-4D97-AF65-F5344CB8AC3E}">
        <p14:creationId xmlns:p14="http://schemas.microsoft.com/office/powerpoint/2010/main" val="15774703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fontScale="90000"/>
          </a:bodyPr>
          <a:lstStyle/>
          <a:p>
            <a:r>
              <a:rPr lang="en-US" altLang="ja-JP" sz="2400">
                <a:latin typeface="Times New Roman" panose="02020603050405020304" pitchFamily="18" charset="0"/>
                <a:ea typeface="+mj-lt"/>
                <a:cs typeface="Times New Roman" panose="02020603050405020304" pitchFamily="18" charset="0"/>
              </a:rPr>
              <a:t>Traveling device s</a:t>
            </a:r>
            <a:r>
              <a:rPr lang="ja-JP" sz="2400">
                <a:latin typeface="Times New Roman" panose="02020603050405020304" pitchFamily="18" charset="0"/>
                <a:ea typeface="+mj-lt"/>
                <a:cs typeface="Times New Roman" panose="02020603050405020304" pitchFamily="18" charset="0"/>
              </a:rPr>
              <a:t>tructure of crawler type dismantling machine</a:t>
            </a:r>
            <a:r>
              <a:rPr lang="ja-JP" altLang="en-US" sz="2400">
                <a:latin typeface="Times New Roman" panose="02020603050405020304" pitchFamily="18" charset="0"/>
                <a:ea typeface="+mj-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28</a:t>
            </a:r>
            <a:r>
              <a:rPr lang="ja-JP" sz="1200" dirty="0">
                <a:latin typeface="Times New Roman" panose="02020603050405020304" pitchFamily="18" charset="0"/>
                <a:ea typeface="游ゴシック"/>
                <a:cs typeface="Times New Roman" panose="02020603050405020304" pitchFamily="18" charset="0"/>
              </a:rPr>
              <a:t> 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ja-JP" sz="1200" dirty="0" smtClean="0">
                <a:latin typeface="Times New Roman" panose="02020603050405020304" pitchFamily="18" charset="0"/>
                <a:ea typeface="游ゴシック"/>
                <a:cs typeface="Times New Roman" panose="02020603050405020304" pitchFamily="18" charset="0"/>
              </a:rPr>
              <a:t>1</a:t>
            </a:r>
            <a:r>
              <a:rPr lang="en-US" altLang="ja-JP" sz="1200" dirty="0" smtClean="0">
                <a:latin typeface="Times New Roman" panose="02020603050405020304" pitchFamily="18" charset="0"/>
                <a:ea typeface="游ゴシック"/>
                <a:cs typeface="Times New Roman" panose="02020603050405020304" pitchFamily="18" charset="0"/>
              </a:rPr>
              <a:t>9</a:t>
            </a:r>
            <a:r>
              <a:rPr lang="ja-JP" sz="1200" dirty="0" smtClean="0">
                <a:latin typeface="Times New Roman" panose="02020603050405020304" pitchFamily="18" charset="0"/>
                <a:ea typeface="游ゴシック"/>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endParaRPr lang="en-US" altLang="ja-JP" sz="1200" dirty="0">
              <a:latin typeface="Times New Roman" panose="02020603050405020304" pitchFamily="18" charset="0"/>
              <a:ea typeface="游ゴシック"/>
              <a:cs typeface="Times New Roman" panose="02020603050405020304" pitchFamily="18" charset="0"/>
            </a:endParaRP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grpSp>
        <p:nvGrpSpPr>
          <p:cNvPr id="5" name="Group 4">
            <a:extLst>
              <a:ext uri="{FF2B5EF4-FFF2-40B4-BE49-F238E27FC236}">
                <a16:creationId xmlns="" xmlns:a16="http://schemas.microsoft.com/office/drawing/2014/main" id="{CE8EC5D8-58AE-49F5-A875-BF6E646D41C5}"/>
              </a:ext>
            </a:extLst>
          </p:cNvPr>
          <p:cNvGrpSpPr/>
          <p:nvPr/>
        </p:nvGrpSpPr>
        <p:grpSpPr>
          <a:xfrm>
            <a:off x="1514475" y="1401300"/>
            <a:ext cx="5956588" cy="4893831"/>
            <a:chOff x="1514475" y="1401300"/>
            <a:chExt cx="5956588" cy="4893831"/>
          </a:xfrm>
        </p:grpSpPr>
        <p:sp>
          <p:nvSpPr>
            <p:cNvPr id="7" name="テキスト ボックス 6"/>
            <p:cNvSpPr txBox="1"/>
            <p:nvPr/>
          </p:nvSpPr>
          <p:spPr>
            <a:xfrm>
              <a:off x="3754426" y="6018132"/>
              <a:ext cx="2144302" cy="276999"/>
            </a:xfrm>
            <a:prstGeom prst="rect">
              <a:avLst/>
            </a:prstGeom>
            <a:noFill/>
            <a:ln>
              <a:noFill/>
            </a:ln>
          </p:spPr>
          <p:txBody>
            <a:bodyPr wrap="square" lIns="91440" tIns="45720" rIns="91440" bIns="45720" rtlCol="0" anchor="t">
              <a:spAutoFit/>
            </a:bodyPr>
            <a:lstStyle/>
            <a:p>
              <a:pPr algn="ctr"/>
              <a:endParaRPr lang="ja-JP" altLang="en-US" sz="1200">
                <a:latin typeface="Times New Roman" panose="02020603050405020304" pitchFamily="18" charset="0"/>
                <a:ea typeface="游ゴシック"/>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1558637" y="1401300"/>
              <a:ext cx="5912426" cy="4658107"/>
            </a:xfrm>
            <a:prstGeom prst="rect">
              <a:avLst/>
            </a:prstGeom>
          </p:spPr>
        </p:pic>
        <p:sp>
          <p:nvSpPr>
            <p:cNvPr id="2" name="TextBox 1">
              <a:extLst>
                <a:ext uri="{FF2B5EF4-FFF2-40B4-BE49-F238E27FC236}">
                  <a16:creationId xmlns="" xmlns:a16="http://schemas.microsoft.com/office/drawing/2014/main" id="{A1807283-6B32-4A12-A4F4-78110EA2B5EE}"/>
                </a:ext>
              </a:extLst>
            </p:cNvPr>
            <p:cNvSpPr txBox="1"/>
            <p:nvPr/>
          </p:nvSpPr>
          <p:spPr>
            <a:xfrm>
              <a:off x="1514475" y="2200275"/>
              <a:ext cx="1152525"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panose="02020603050405020304" pitchFamily="18" charset="0"/>
                  <a:cs typeface="Times New Roman" panose="02020603050405020304" pitchFamily="18" charset="0"/>
                </a:rPr>
                <a:t>Bucket cylinder</a:t>
              </a:r>
            </a:p>
          </p:txBody>
        </p:sp>
        <p:sp>
          <p:nvSpPr>
            <p:cNvPr id="8" name="TextBox 7">
              <a:extLst>
                <a:ext uri="{FF2B5EF4-FFF2-40B4-BE49-F238E27FC236}">
                  <a16:creationId xmlns="" xmlns:a16="http://schemas.microsoft.com/office/drawing/2014/main" id="{BE82426F-5AEE-4918-A9D8-380E1786E544}"/>
                </a:ext>
              </a:extLst>
            </p:cNvPr>
            <p:cNvSpPr txBox="1"/>
            <p:nvPr/>
          </p:nvSpPr>
          <p:spPr>
            <a:xfrm>
              <a:off x="2171700" y="2647950"/>
              <a:ext cx="46672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cs typeface="Times New Roman" panose="02020603050405020304" pitchFamily="18" charset="0"/>
                </a:rPr>
                <a:t>Arm</a:t>
              </a:r>
            </a:p>
          </p:txBody>
        </p:sp>
        <p:sp>
          <p:nvSpPr>
            <p:cNvPr id="10" name="TextBox 9">
              <a:extLst>
                <a:ext uri="{FF2B5EF4-FFF2-40B4-BE49-F238E27FC236}">
                  <a16:creationId xmlns="" xmlns:a16="http://schemas.microsoft.com/office/drawing/2014/main" id="{D5B513F2-EAAB-411F-9050-5237BB9D056F}"/>
                </a:ext>
              </a:extLst>
            </p:cNvPr>
            <p:cNvSpPr txBox="1"/>
            <p:nvPr/>
          </p:nvSpPr>
          <p:spPr>
            <a:xfrm>
              <a:off x="2098675" y="3679825"/>
              <a:ext cx="609600"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panose="02020603050405020304" pitchFamily="18" charset="0"/>
                  <a:cs typeface="Times New Roman" panose="02020603050405020304" pitchFamily="18" charset="0"/>
                </a:rPr>
                <a:t>Bucket </a:t>
              </a:r>
            </a:p>
          </p:txBody>
        </p:sp>
        <p:sp>
          <p:nvSpPr>
            <p:cNvPr id="11" name="TextBox 10">
              <a:extLst>
                <a:ext uri="{FF2B5EF4-FFF2-40B4-BE49-F238E27FC236}">
                  <a16:creationId xmlns="" xmlns:a16="http://schemas.microsoft.com/office/drawing/2014/main" id="{AFBFA095-57DB-437A-9EA6-8EE95005F9B6}"/>
                </a:ext>
              </a:extLst>
            </p:cNvPr>
            <p:cNvSpPr txBox="1"/>
            <p:nvPr/>
          </p:nvSpPr>
          <p:spPr>
            <a:xfrm>
              <a:off x="2228850" y="4362450"/>
              <a:ext cx="1028700"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panose="02020603050405020304" pitchFamily="18" charset="0"/>
                  <a:cs typeface="Times New Roman" panose="02020603050405020304" pitchFamily="18" charset="0"/>
                </a:rPr>
                <a:t>Crawler (Body)</a:t>
              </a:r>
            </a:p>
          </p:txBody>
        </p:sp>
        <p:sp>
          <p:nvSpPr>
            <p:cNvPr id="12" name="TextBox 11">
              <a:extLst>
                <a:ext uri="{FF2B5EF4-FFF2-40B4-BE49-F238E27FC236}">
                  <a16:creationId xmlns="" xmlns:a16="http://schemas.microsoft.com/office/drawing/2014/main" id="{B7FF1D7C-BEB1-420D-A0FF-7D2EAB656C03}"/>
                </a:ext>
              </a:extLst>
            </p:cNvPr>
            <p:cNvSpPr txBox="1"/>
            <p:nvPr/>
          </p:nvSpPr>
          <p:spPr>
            <a:xfrm>
              <a:off x="2162175" y="4114800"/>
              <a:ext cx="1152525"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panose="02020603050405020304" pitchFamily="18" charset="0"/>
                  <a:cs typeface="Times New Roman" panose="02020603050405020304" pitchFamily="18" charset="0"/>
                </a:rPr>
                <a:t>Cab (driver's cab)</a:t>
              </a:r>
            </a:p>
          </p:txBody>
        </p:sp>
        <p:sp>
          <p:nvSpPr>
            <p:cNvPr id="13" name="TextBox 12">
              <a:extLst>
                <a:ext uri="{FF2B5EF4-FFF2-40B4-BE49-F238E27FC236}">
                  <a16:creationId xmlns="" xmlns:a16="http://schemas.microsoft.com/office/drawing/2014/main" id="{0D0F580F-A1F2-4962-9B5A-D4CE01613097}"/>
                </a:ext>
              </a:extLst>
            </p:cNvPr>
            <p:cNvSpPr txBox="1"/>
            <p:nvPr/>
          </p:nvSpPr>
          <p:spPr>
            <a:xfrm>
              <a:off x="3463925" y="3311525"/>
              <a:ext cx="739775"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panose="02020603050405020304" pitchFamily="18" charset="0"/>
                  <a:cs typeface="Times New Roman" panose="02020603050405020304" pitchFamily="18" charset="0"/>
                </a:rPr>
                <a:t>Tooth (nail)</a:t>
              </a:r>
            </a:p>
          </p:txBody>
        </p:sp>
        <p:sp>
          <p:nvSpPr>
            <p:cNvPr id="14" name="TextBox 13">
              <a:extLst>
                <a:ext uri="{FF2B5EF4-FFF2-40B4-BE49-F238E27FC236}">
                  <a16:creationId xmlns="" xmlns:a16="http://schemas.microsoft.com/office/drawing/2014/main" id="{8B779F4A-A78F-4487-A11A-B37B7C0793E5}"/>
                </a:ext>
              </a:extLst>
            </p:cNvPr>
            <p:cNvSpPr txBox="1"/>
            <p:nvPr/>
          </p:nvSpPr>
          <p:spPr>
            <a:xfrm>
              <a:off x="3321050" y="5394325"/>
              <a:ext cx="75882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latin typeface="Times New Roman" panose="02020603050405020304" pitchFamily="18" charset="0"/>
                  <a:cs typeface="Times New Roman" panose="02020603050405020304" pitchFamily="18" charset="0"/>
                </a:rPr>
                <a:t>Lower</a:t>
              </a:r>
              <a:r>
                <a:rPr lang="en-US" sz="800">
                  <a:latin typeface="Times New Roman" panose="02020603050405020304" pitchFamily="18" charset="0"/>
                  <a:cs typeface="Times New Roman" panose="02020603050405020304" pitchFamily="18" charset="0"/>
                </a:rPr>
                <a:t> roller</a:t>
              </a:r>
            </a:p>
          </p:txBody>
        </p:sp>
        <p:sp>
          <p:nvSpPr>
            <p:cNvPr id="15" name="TextBox 14">
              <a:extLst>
                <a:ext uri="{FF2B5EF4-FFF2-40B4-BE49-F238E27FC236}">
                  <a16:creationId xmlns="" xmlns:a16="http://schemas.microsoft.com/office/drawing/2014/main" id="{3097F2DB-8B19-417D-B06F-DA84C2765F67}"/>
                </a:ext>
              </a:extLst>
            </p:cNvPr>
            <p:cNvSpPr txBox="1"/>
            <p:nvPr/>
          </p:nvSpPr>
          <p:spPr>
            <a:xfrm>
              <a:off x="3117850" y="5191124"/>
              <a:ext cx="75882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cs typeface="Times New Roman" panose="02020603050405020304" pitchFamily="18" charset="0"/>
                </a:rPr>
                <a:t>Upper roller</a:t>
              </a:r>
            </a:p>
          </p:txBody>
        </p:sp>
        <p:sp>
          <p:nvSpPr>
            <p:cNvPr id="16" name="TextBox 15">
              <a:extLst>
                <a:ext uri="{FF2B5EF4-FFF2-40B4-BE49-F238E27FC236}">
                  <a16:creationId xmlns="" xmlns:a16="http://schemas.microsoft.com/office/drawing/2014/main" id="{C5AE1657-9B0E-41FC-B1B2-D4285671E240}"/>
                </a:ext>
              </a:extLst>
            </p:cNvPr>
            <p:cNvSpPr txBox="1"/>
            <p:nvPr/>
          </p:nvSpPr>
          <p:spPr>
            <a:xfrm>
              <a:off x="3613150" y="5622924"/>
              <a:ext cx="86677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cs typeface="Times New Roman" panose="02020603050405020304" pitchFamily="18" charset="0"/>
                </a:rPr>
                <a:t>Traveling device</a:t>
              </a:r>
            </a:p>
          </p:txBody>
        </p:sp>
        <p:sp>
          <p:nvSpPr>
            <p:cNvPr id="17" name="TextBox 16">
              <a:extLst>
                <a:ext uri="{FF2B5EF4-FFF2-40B4-BE49-F238E27FC236}">
                  <a16:creationId xmlns="" xmlns:a16="http://schemas.microsoft.com/office/drawing/2014/main" id="{951704DB-B383-4970-81D8-4870D708E473}"/>
                </a:ext>
              </a:extLst>
            </p:cNvPr>
            <p:cNvSpPr txBox="1"/>
            <p:nvPr/>
          </p:nvSpPr>
          <p:spPr>
            <a:xfrm>
              <a:off x="4419600" y="5692773"/>
              <a:ext cx="91122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cs typeface="Times New Roman" panose="02020603050405020304" pitchFamily="18" charset="0"/>
                </a:rPr>
                <a:t>Traveling motor</a:t>
              </a:r>
            </a:p>
          </p:txBody>
        </p:sp>
        <p:sp>
          <p:nvSpPr>
            <p:cNvPr id="18" name="TextBox 17">
              <a:extLst>
                <a:ext uri="{FF2B5EF4-FFF2-40B4-BE49-F238E27FC236}">
                  <a16:creationId xmlns="" xmlns:a16="http://schemas.microsoft.com/office/drawing/2014/main" id="{0B364D6A-282B-48D2-954E-568049A38544}"/>
                </a:ext>
              </a:extLst>
            </p:cNvPr>
            <p:cNvSpPr txBox="1"/>
            <p:nvPr/>
          </p:nvSpPr>
          <p:spPr>
            <a:xfrm>
              <a:off x="5270500" y="5838823"/>
              <a:ext cx="59372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Times New Roman" panose="02020603050405020304" pitchFamily="18" charset="0"/>
                  <a:cs typeface="Times New Roman" panose="02020603050405020304" pitchFamily="18" charset="0"/>
                </a:rPr>
                <a:t>Battery</a:t>
              </a:r>
            </a:p>
          </p:txBody>
        </p:sp>
        <p:sp>
          <p:nvSpPr>
            <p:cNvPr id="19" name="TextBox 18">
              <a:extLst>
                <a:ext uri="{FF2B5EF4-FFF2-40B4-BE49-F238E27FC236}">
                  <a16:creationId xmlns="" xmlns:a16="http://schemas.microsoft.com/office/drawing/2014/main" id="{B462611D-223D-4C88-BC9B-AFB4EFD88501}"/>
                </a:ext>
              </a:extLst>
            </p:cNvPr>
            <p:cNvSpPr txBox="1"/>
            <p:nvPr/>
          </p:nvSpPr>
          <p:spPr>
            <a:xfrm>
              <a:off x="5391150" y="5451473"/>
              <a:ext cx="701675" cy="34490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cs typeface="Times New Roman" panose="02020603050405020304" pitchFamily="18" charset="0"/>
                </a:rPr>
                <a:t>Radiator,</a:t>
              </a:r>
            </a:p>
            <a:p>
              <a:r>
                <a:rPr lang="en-US" sz="800">
                  <a:latin typeface="Times New Roman" panose="02020603050405020304" pitchFamily="18" charset="0"/>
                  <a:cs typeface="Times New Roman" panose="02020603050405020304" pitchFamily="18" charset="0"/>
                </a:rPr>
                <a:t>Oil cooler</a:t>
              </a:r>
            </a:p>
          </p:txBody>
        </p:sp>
        <p:sp>
          <p:nvSpPr>
            <p:cNvPr id="20" name="TextBox 19">
              <a:extLst>
                <a:ext uri="{FF2B5EF4-FFF2-40B4-BE49-F238E27FC236}">
                  <a16:creationId xmlns="" xmlns:a16="http://schemas.microsoft.com/office/drawing/2014/main" id="{EABAA305-1766-4A27-A587-F1575E11807A}"/>
                </a:ext>
              </a:extLst>
            </p:cNvPr>
            <p:cNvSpPr txBox="1"/>
            <p:nvPr/>
          </p:nvSpPr>
          <p:spPr>
            <a:xfrm>
              <a:off x="2635250" y="4670423"/>
              <a:ext cx="61912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cs typeface="Times New Roman" panose="02020603050405020304" pitchFamily="18" charset="0"/>
                </a:rPr>
                <a:t>Idler</a:t>
              </a:r>
            </a:p>
          </p:txBody>
        </p:sp>
        <p:sp>
          <p:nvSpPr>
            <p:cNvPr id="21" name="TextBox 20">
              <a:extLst>
                <a:ext uri="{FF2B5EF4-FFF2-40B4-BE49-F238E27FC236}">
                  <a16:creationId xmlns="" xmlns:a16="http://schemas.microsoft.com/office/drawing/2014/main" id="{47C763CA-749A-4847-B133-9F4691641965}"/>
                </a:ext>
              </a:extLst>
            </p:cNvPr>
            <p:cNvSpPr txBox="1"/>
            <p:nvPr/>
          </p:nvSpPr>
          <p:spPr>
            <a:xfrm>
              <a:off x="2165350" y="5038723"/>
              <a:ext cx="873125" cy="307777"/>
            </a:xfrm>
            <a:prstGeom prst="rect">
              <a:avLst/>
            </a:prstGeom>
            <a:solidFill>
              <a:schemeClr val="bg1"/>
            </a:solidFill>
            <a:ln>
              <a:solidFill>
                <a:schemeClr val="tx1">
                  <a:lumMod val="50000"/>
                  <a:lumOff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latin typeface="Times New Roman" panose="02020603050405020304" pitchFamily="18" charset="0"/>
                  <a:cs typeface="Times New Roman" panose="02020603050405020304" pitchFamily="18" charset="0"/>
                </a:rPr>
                <a:t>Lower running body</a:t>
              </a:r>
            </a:p>
          </p:txBody>
        </p:sp>
        <p:sp>
          <p:nvSpPr>
            <p:cNvPr id="24" name="TextBox 23">
              <a:extLst>
                <a:ext uri="{FF2B5EF4-FFF2-40B4-BE49-F238E27FC236}">
                  <a16:creationId xmlns="" xmlns:a16="http://schemas.microsoft.com/office/drawing/2014/main" id="{1DD11F53-BD10-4789-9AA6-1CBAF7C3FF08}"/>
                </a:ext>
              </a:extLst>
            </p:cNvPr>
            <p:cNvSpPr txBox="1"/>
            <p:nvPr/>
          </p:nvSpPr>
          <p:spPr>
            <a:xfrm>
              <a:off x="6400799" y="5191123"/>
              <a:ext cx="94297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cs typeface="Times New Roman" panose="02020603050405020304" pitchFamily="18" charset="0"/>
                </a:rPr>
                <a:t>Counterweight</a:t>
              </a:r>
            </a:p>
          </p:txBody>
        </p:sp>
        <p:sp>
          <p:nvSpPr>
            <p:cNvPr id="25" name="TextBox 24">
              <a:extLst>
                <a:ext uri="{FF2B5EF4-FFF2-40B4-BE49-F238E27FC236}">
                  <a16:creationId xmlns="" xmlns:a16="http://schemas.microsoft.com/office/drawing/2014/main" id="{383F69B4-0A84-4012-BBBB-5448D8AB46B9}"/>
                </a:ext>
              </a:extLst>
            </p:cNvPr>
            <p:cNvSpPr txBox="1"/>
            <p:nvPr/>
          </p:nvSpPr>
          <p:spPr>
            <a:xfrm>
              <a:off x="6299199" y="5502273"/>
              <a:ext cx="736600" cy="200055"/>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latin typeface="Times New Roman" panose="02020603050405020304" pitchFamily="18" charset="0"/>
                  <a:cs typeface="Times New Roman" panose="02020603050405020304" pitchFamily="18" charset="0"/>
                </a:rPr>
                <a:t>Upper swivel </a:t>
              </a:r>
            </a:p>
          </p:txBody>
        </p:sp>
        <p:sp>
          <p:nvSpPr>
            <p:cNvPr id="26" name="TextBox 25">
              <a:extLst>
                <a:ext uri="{FF2B5EF4-FFF2-40B4-BE49-F238E27FC236}">
                  <a16:creationId xmlns="" xmlns:a16="http://schemas.microsoft.com/office/drawing/2014/main" id="{C0C57286-B2B6-4BFC-A38D-A4183B1A89F8}"/>
                </a:ext>
              </a:extLst>
            </p:cNvPr>
            <p:cNvSpPr txBox="1"/>
            <p:nvPr/>
          </p:nvSpPr>
          <p:spPr>
            <a:xfrm>
              <a:off x="6337298" y="4638673"/>
              <a:ext cx="790575" cy="307777"/>
            </a:xfrm>
            <a:prstGeom prst="rect">
              <a:avLst/>
            </a:prstGeom>
            <a:solidFill>
              <a:schemeClr val="bg1"/>
            </a:solidFill>
            <a:ln w="6350">
              <a:solidFill>
                <a:schemeClr val="tx1">
                  <a:lumMod val="50000"/>
                  <a:lumOff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latin typeface="Times New Roman" panose="02020603050405020304" pitchFamily="18" charset="0"/>
                  <a:cs typeface="Times New Roman" panose="02020603050405020304" pitchFamily="18" charset="0"/>
                </a:rPr>
                <a:t>Lower running body</a:t>
              </a:r>
            </a:p>
          </p:txBody>
        </p:sp>
        <p:sp>
          <p:nvSpPr>
            <p:cNvPr id="27" name="TextBox 26">
              <a:extLst>
                <a:ext uri="{FF2B5EF4-FFF2-40B4-BE49-F238E27FC236}">
                  <a16:creationId xmlns="" xmlns:a16="http://schemas.microsoft.com/office/drawing/2014/main" id="{D28D8050-DC47-4E97-9BA8-1EC9B501C073}"/>
                </a:ext>
              </a:extLst>
            </p:cNvPr>
            <p:cNvSpPr txBox="1"/>
            <p:nvPr/>
          </p:nvSpPr>
          <p:spPr>
            <a:xfrm>
              <a:off x="6280148" y="4321173"/>
              <a:ext cx="94297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cs typeface="Times New Roman" panose="02020603050405020304" pitchFamily="18" charset="0"/>
                </a:rPr>
                <a:t>Hydraulic pump</a:t>
              </a:r>
            </a:p>
          </p:txBody>
        </p:sp>
        <p:sp>
          <p:nvSpPr>
            <p:cNvPr id="28" name="TextBox 27">
              <a:extLst>
                <a:ext uri="{FF2B5EF4-FFF2-40B4-BE49-F238E27FC236}">
                  <a16:creationId xmlns="" xmlns:a16="http://schemas.microsoft.com/office/drawing/2014/main" id="{480D298E-CD54-4B35-9C93-09FE0890AF74}"/>
                </a:ext>
              </a:extLst>
            </p:cNvPr>
            <p:cNvSpPr txBox="1"/>
            <p:nvPr/>
          </p:nvSpPr>
          <p:spPr>
            <a:xfrm>
              <a:off x="5962648" y="3819523"/>
              <a:ext cx="51752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ea typeface="+mn-lt"/>
                  <a:cs typeface="Times New Roman" panose="02020603050405020304" pitchFamily="18" charset="0"/>
                </a:rPr>
                <a:t>Muffler</a:t>
              </a:r>
              <a:endParaRPr lang="en-US">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 xmlns:a16="http://schemas.microsoft.com/office/drawing/2014/main" id="{0E084752-77D8-4B8A-9311-B6377D0E8E6F}"/>
                </a:ext>
              </a:extLst>
            </p:cNvPr>
            <p:cNvSpPr txBox="1"/>
            <p:nvPr/>
          </p:nvSpPr>
          <p:spPr>
            <a:xfrm>
              <a:off x="6140448" y="4054473"/>
              <a:ext cx="56197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cs typeface="Times New Roman" panose="02020603050405020304" pitchFamily="18" charset="0"/>
                </a:rPr>
                <a:t>Engine</a:t>
              </a:r>
              <a:endParaRPr lang="en-US">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 xmlns:a16="http://schemas.microsoft.com/office/drawing/2014/main" id="{A8BD14CF-50FD-4805-B6EA-DD3E2D5AC2E3}"/>
                </a:ext>
              </a:extLst>
            </p:cNvPr>
            <p:cNvSpPr txBox="1"/>
            <p:nvPr/>
          </p:nvSpPr>
          <p:spPr>
            <a:xfrm>
              <a:off x="5054598" y="3101973"/>
              <a:ext cx="91122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ea typeface="+mn-lt"/>
                  <a:cs typeface="Times New Roman" panose="02020603050405020304" pitchFamily="18" charset="0"/>
                </a:rPr>
                <a:t>Swing bearing</a:t>
              </a:r>
              <a:endParaRPr lang="en-US">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 xmlns:a16="http://schemas.microsoft.com/office/drawing/2014/main" id="{EA2BD37C-269B-4C11-9E0B-DCC73108DC4A}"/>
                </a:ext>
              </a:extLst>
            </p:cNvPr>
            <p:cNvSpPr txBox="1"/>
            <p:nvPr/>
          </p:nvSpPr>
          <p:spPr>
            <a:xfrm>
              <a:off x="5587998" y="3482973"/>
              <a:ext cx="150177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ea typeface="+mn-lt"/>
                  <a:cs typeface="Times New Roman" panose="02020603050405020304" pitchFamily="18" charset="0"/>
                </a:rPr>
                <a:t>Control valve (control)</a:t>
              </a:r>
              <a:endParaRPr lang="en-US">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 xmlns:a16="http://schemas.microsoft.com/office/drawing/2014/main" id="{24D59D52-FB14-47D1-A205-3CE95F264E30}"/>
                </a:ext>
              </a:extLst>
            </p:cNvPr>
            <p:cNvSpPr txBox="1"/>
            <p:nvPr/>
          </p:nvSpPr>
          <p:spPr>
            <a:xfrm>
              <a:off x="5333998" y="3317873"/>
              <a:ext cx="72707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ea typeface="+mn-lt"/>
                  <a:cs typeface="Times New Roman" panose="02020603050405020304" pitchFamily="18" charset="0"/>
                </a:rPr>
                <a:t>Fuel tank</a:t>
              </a:r>
              <a:endParaRPr lang="en-US">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 xmlns:a16="http://schemas.microsoft.com/office/drawing/2014/main" id="{04D178D3-CA24-4D98-9EE2-8B3EE026A47E}"/>
                </a:ext>
              </a:extLst>
            </p:cNvPr>
            <p:cNvSpPr txBox="1"/>
            <p:nvPr/>
          </p:nvSpPr>
          <p:spPr>
            <a:xfrm>
              <a:off x="4825998" y="2924173"/>
              <a:ext cx="104457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ea typeface="+mn-lt"/>
                  <a:cs typeface="Times New Roman" panose="02020603050405020304" pitchFamily="18" charset="0"/>
                </a:rPr>
                <a:t>Center joint</a:t>
              </a:r>
              <a:endParaRPr lang="en-US">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 xmlns:a16="http://schemas.microsoft.com/office/drawing/2014/main" id="{13934A48-E768-46B1-A170-AB53CEA747E3}"/>
                </a:ext>
              </a:extLst>
            </p:cNvPr>
            <p:cNvSpPr txBox="1"/>
            <p:nvPr/>
          </p:nvSpPr>
          <p:spPr>
            <a:xfrm>
              <a:off x="5714998" y="3648073"/>
              <a:ext cx="113347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ea typeface="+mn-lt"/>
                  <a:cs typeface="Times New Roman" panose="02020603050405020304" pitchFamily="18" charset="0"/>
                </a:rPr>
                <a:t>Hydraulic oil tank</a:t>
              </a:r>
              <a:endParaRPr lang="en-US">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 xmlns:a16="http://schemas.microsoft.com/office/drawing/2014/main" id="{4A3B0773-DF63-4E1D-B7C9-3B4CD59946AC}"/>
                </a:ext>
              </a:extLst>
            </p:cNvPr>
            <p:cNvSpPr txBox="1"/>
            <p:nvPr/>
          </p:nvSpPr>
          <p:spPr>
            <a:xfrm>
              <a:off x="4775200" y="2705100"/>
              <a:ext cx="43497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cs typeface="Times New Roman" panose="02020603050405020304" pitchFamily="18" charset="0"/>
                </a:rPr>
                <a:t>Arm</a:t>
              </a:r>
            </a:p>
          </p:txBody>
        </p:sp>
        <p:sp>
          <p:nvSpPr>
            <p:cNvPr id="37" name="TextBox 36">
              <a:extLst>
                <a:ext uri="{FF2B5EF4-FFF2-40B4-BE49-F238E27FC236}">
                  <a16:creationId xmlns="" xmlns:a16="http://schemas.microsoft.com/office/drawing/2014/main" id="{0678BB72-A8FD-4E80-B8BA-2FC06FAD12BE}"/>
                </a:ext>
              </a:extLst>
            </p:cNvPr>
            <p:cNvSpPr txBox="1"/>
            <p:nvPr/>
          </p:nvSpPr>
          <p:spPr>
            <a:xfrm>
              <a:off x="4457700" y="2070100"/>
              <a:ext cx="96837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cs typeface="Times New Roman" panose="02020603050405020304" pitchFamily="18" charset="0"/>
                </a:rPr>
                <a:t>Arm cylinder</a:t>
              </a:r>
            </a:p>
          </p:txBody>
        </p:sp>
        <p:sp>
          <p:nvSpPr>
            <p:cNvPr id="38" name="TextBox 37">
              <a:extLst>
                <a:ext uri="{FF2B5EF4-FFF2-40B4-BE49-F238E27FC236}">
                  <a16:creationId xmlns="" xmlns:a16="http://schemas.microsoft.com/office/drawing/2014/main" id="{3CA703A2-6B68-49B4-B333-723044E242E1}"/>
                </a:ext>
              </a:extLst>
            </p:cNvPr>
            <p:cNvSpPr txBox="1"/>
            <p:nvPr/>
          </p:nvSpPr>
          <p:spPr>
            <a:xfrm>
              <a:off x="3981450" y="1492250"/>
              <a:ext cx="115887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cs typeface="Times New Roman" panose="02020603050405020304" pitchFamily="18" charset="0"/>
                </a:rPr>
                <a:t>Work equipment (front)</a:t>
              </a:r>
            </a:p>
          </p:txBody>
        </p:sp>
      </p:grpSp>
    </p:spTree>
    <p:extLst>
      <p:ext uri="{BB962C8B-B14F-4D97-AF65-F5344CB8AC3E}">
        <p14:creationId xmlns:p14="http://schemas.microsoft.com/office/powerpoint/2010/main" val="33779378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panose="02020603050405020304" pitchFamily="18" charset="0"/>
                <a:ea typeface="+mj-lt"/>
                <a:cs typeface="Times New Roman" panose="02020603050405020304" pitchFamily="18" charset="0"/>
              </a:rPr>
              <a:t>Power transmission system device</a:t>
            </a:r>
            <a:r>
              <a:rPr lang="ja-JP" altLang="en-US" sz="2400">
                <a:latin typeface="Times New Roman" panose="02020603050405020304" pitchFamily="18" charset="0"/>
                <a:ea typeface="+mj-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29</a:t>
            </a:r>
            <a:r>
              <a:rPr lang="ja-JP" sz="1200" dirty="0">
                <a:latin typeface="Times New Roman" panose="02020603050405020304" pitchFamily="18" charset="0"/>
                <a:ea typeface="游ゴシック"/>
                <a:cs typeface="Times New Roman" panose="02020603050405020304" pitchFamily="18" charset="0"/>
              </a:rPr>
              <a:t> 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ja-JP" sz="1200" dirty="0" smtClean="0">
                <a:latin typeface="Times New Roman" panose="02020603050405020304" pitchFamily="18" charset="0"/>
                <a:ea typeface="游ゴシック"/>
                <a:cs typeface="Times New Roman" panose="02020603050405020304" pitchFamily="18" charset="0"/>
              </a:rPr>
              <a:t>1</a:t>
            </a:r>
            <a:r>
              <a:rPr lang="en-US" altLang="ja-JP" sz="1200" dirty="0" smtClean="0">
                <a:latin typeface="Times New Roman" panose="02020603050405020304" pitchFamily="18" charset="0"/>
                <a:ea typeface="游ゴシック"/>
                <a:cs typeface="Times New Roman" panose="02020603050405020304" pitchFamily="18" charset="0"/>
              </a:rPr>
              <a:t>9</a:t>
            </a:r>
            <a:r>
              <a:rPr lang="ja-JP" sz="1200" dirty="0" smtClean="0">
                <a:latin typeface="Times New Roman" panose="02020603050405020304" pitchFamily="18" charset="0"/>
                <a:ea typeface="游ゴシック"/>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endParaRPr lang="en-US" altLang="ja-JP" sz="1200" dirty="0">
              <a:latin typeface="Times New Roman" panose="02020603050405020304" pitchFamily="18" charset="0"/>
              <a:ea typeface="游ゴシック"/>
              <a:cs typeface="Times New Roman" panose="02020603050405020304" pitchFamily="18" charset="0"/>
            </a:endParaRP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2995601" y="6018132"/>
            <a:ext cx="3052352"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Example of power transmission system device</a:t>
            </a:r>
            <a:endParaRPr lang="en-US" altLang="ja-JP">
              <a:latin typeface="Times New Roman" panose="02020603050405020304" pitchFamily="18" charset="0"/>
              <a:ea typeface="游ゴシック"/>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1994153" y="1371600"/>
            <a:ext cx="5428134" cy="4646533"/>
          </a:xfrm>
          <a:prstGeom prst="rect">
            <a:avLst/>
          </a:prstGeom>
        </p:spPr>
      </p:pic>
      <p:cxnSp>
        <p:nvCxnSpPr>
          <p:cNvPr id="8" name="直線矢印コネクタ 7"/>
          <p:cNvCxnSpPr/>
          <p:nvPr/>
        </p:nvCxnSpPr>
        <p:spPr>
          <a:xfrm flipH="1">
            <a:off x="5381243" y="1900094"/>
            <a:ext cx="654050" cy="6184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テキスト ボックス 32"/>
          <p:cNvSpPr txBox="1"/>
          <p:nvPr/>
        </p:nvSpPr>
        <p:spPr>
          <a:xfrm>
            <a:off x="6062598" y="1701974"/>
            <a:ext cx="647065" cy="28130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0"/>
              </a:spcAft>
            </a:pPr>
            <a:r>
              <a:rPr lang="ja-JP" sz="1050" kern="100">
                <a:effectLst/>
                <a:latin typeface="Times New Roman" panose="02020603050405020304" pitchFamily="18" charset="0"/>
                <a:ea typeface="HGP明朝B" panose="02020800000000000000" pitchFamily="18" charset="-128"/>
                <a:cs typeface="Times New Roman" panose="02020603050405020304" pitchFamily="18" charset="0"/>
              </a:rPr>
              <a:t>エンジン</a:t>
            </a:r>
            <a:endParaRPr lang="ja-JP" sz="1200" kern="100">
              <a:effectLst/>
              <a:latin typeface="Times New Roman" panose="02020603050405020304" pitchFamily="18" charset="0"/>
              <a:ea typeface="HGP明朝B" panose="02020800000000000000" pitchFamily="18" charset="-128"/>
              <a:cs typeface="Times New Roman" panose="02020603050405020304" pitchFamily="18" charset="0"/>
            </a:endParaRPr>
          </a:p>
        </p:txBody>
      </p:sp>
      <p:cxnSp>
        <p:nvCxnSpPr>
          <p:cNvPr id="11" name="直線矢印コネクタ 10"/>
          <p:cNvCxnSpPr/>
          <p:nvPr/>
        </p:nvCxnSpPr>
        <p:spPr>
          <a:xfrm flipV="1">
            <a:off x="2314020" y="3992189"/>
            <a:ext cx="935355" cy="692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テキスト ボックス 34"/>
          <p:cNvSpPr txBox="1"/>
          <p:nvPr/>
        </p:nvSpPr>
        <p:spPr>
          <a:xfrm>
            <a:off x="1530972" y="3920751"/>
            <a:ext cx="761365" cy="28130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0"/>
              </a:spcAft>
            </a:pPr>
            <a:r>
              <a:rPr lang="ja-JP" sz="1050" kern="100">
                <a:effectLst/>
                <a:latin typeface="Times New Roman" panose="02020603050405020304" pitchFamily="18" charset="0"/>
                <a:ea typeface="HGP明朝B" panose="02020800000000000000" pitchFamily="18" charset="-128"/>
                <a:cs typeface="Times New Roman" panose="02020603050405020304" pitchFamily="18" charset="0"/>
              </a:rPr>
              <a:t>旋回モータ</a:t>
            </a:r>
            <a:endParaRPr lang="ja-JP" sz="1200" kern="100">
              <a:effectLst/>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3" name="TextBox 2">
            <a:extLst>
              <a:ext uri="{FF2B5EF4-FFF2-40B4-BE49-F238E27FC236}">
                <a16:creationId xmlns="" xmlns:a16="http://schemas.microsoft.com/office/drawing/2014/main" id="{00A719E9-32F1-47F5-AFDE-18E167A4BF4B}"/>
              </a:ext>
            </a:extLst>
          </p:cNvPr>
          <p:cNvSpPr txBox="1"/>
          <p:nvPr/>
        </p:nvSpPr>
        <p:spPr>
          <a:xfrm>
            <a:off x="2362198" y="1958973"/>
            <a:ext cx="89852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ea typeface="+mn-lt"/>
                <a:cs typeface="Times New Roman" panose="02020603050405020304" pitchFamily="18" charset="0"/>
              </a:rPr>
              <a:t>Fuel tank</a:t>
            </a:r>
            <a:endParaRPr lang="en-US">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B9054F9D-4D9A-4D57-BB17-B124F3C3F883}"/>
              </a:ext>
            </a:extLst>
          </p:cNvPr>
          <p:cNvSpPr txBox="1"/>
          <p:nvPr/>
        </p:nvSpPr>
        <p:spPr>
          <a:xfrm>
            <a:off x="6648450" y="4206873"/>
            <a:ext cx="91122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cs typeface="Times New Roman" panose="02020603050405020304" pitchFamily="18" charset="0"/>
              </a:rPr>
              <a:t>Traveling motor</a:t>
            </a:r>
          </a:p>
        </p:txBody>
      </p:sp>
      <p:sp>
        <p:nvSpPr>
          <p:cNvPr id="16" name="TextBox 15">
            <a:extLst>
              <a:ext uri="{FF2B5EF4-FFF2-40B4-BE49-F238E27FC236}">
                <a16:creationId xmlns="" xmlns:a16="http://schemas.microsoft.com/office/drawing/2014/main" id="{532A3018-5718-4CBF-90C0-AF86FBA19191}"/>
              </a:ext>
            </a:extLst>
          </p:cNvPr>
          <p:cNvSpPr txBox="1"/>
          <p:nvPr/>
        </p:nvSpPr>
        <p:spPr>
          <a:xfrm>
            <a:off x="6134098" y="1736723"/>
            <a:ext cx="56197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cs typeface="Times New Roman" panose="02020603050405020304" pitchFamily="18" charset="0"/>
              </a:rPr>
              <a:t>Engine</a:t>
            </a:r>
            <a:endParaRPr lang="en-US">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BB5A976C-54F5-47B6-B871-9021C2BF9A5D}"/>
              </a:ext>
            </a:extLst>
          </p:cNvPr>
          <p:cNvSpPr txBox="1"/>
          <p:nvPr/>
        </p:nvSpPr>
        <p:spPr>
          <a:xfrm>
            <a:off x="6388098" y="2174873"/>
            <a:ext cx="94297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cs typeface="Times New Roman" panose="02020603050405020304" pitchFamily="18" charset="0"/>
              </a:rPr>
              <a:t>Hydraulic pump</a:t>
            </a:r>
          </a:p>
        </p:txBody>
      </p:sp>
      <p:sp>
        <p:nvSpPr>
          <p:cNvPr id="20" name="TextBox 19">
            <a:extLst>
              <a:ext uri="{FF2B5EF4-FFF2-40B4-BE49-F238E27FC236}">
                <a16:creationId xmlns="" xmlns:a16="http://schemas.microsoft.com/office/drawing/2014/main" id="{8C22DD07-DE00-4964-B188-6A1658C56BBF}"/>
              </a:ext>
            </a:extLst>
          </p:cNvPr>
          <p:cNvSpPr txBox="1"/>
          <p:nvPr/>
        </p:nvSpPr>
        <p:spPr>
          <a:xfrm>
            <a:off x="4803746" y="1431923"/>
            <a:ext cx="124777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ea typeface="+mn-lt"/>
                <a:cs typeface="Times New Roman" panose="02020603050405020304" pitchFamily="18" charset="0"/>
              </a:rPr>
              <a:t>Control valve</a:t>
            </a:r>
            <a:endParaRPr lang="en-US">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 xmlns:a16="http://schemas.microsoft.com/office/drawing/2014/main" id="{BF311D5A-34CC-4FDE-AB19-2844B246B351}"/>
              </a:ext>
            </a:extLst>
          </p:cNvPr>
          <p:cNvSpPr txBox="1"/>
          <p:nvPr/>
        </p:nvSpPr>
        <p:spPr>
          <a:xfrm>
            <a:off x="2597148" y="5743573"/>
            <a:ext cx="127317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cs typeface="Times New Roman" panose="02020603050405020304" pitchFamily="18" charset="0"/>
              </a:rPr>
              <a:t>Swivel joint</a:t>
            </a:r>
          </a:p>
        </p:txBody>
      </p:sp>
      <p:sp>
        <p:nvSpPr>
          <p:cNvPr id="24" name="TextBox 23">
            <a:extLst>
              <a:ext uri="{FF2B5EF4-FFF2-40B4-BE49-F238E27FC236}">
                <a16:creationId xmlns="" xmlns:a16="http://schemas.microsoft.com/office/drawing/2014/main" id="{4FCDE64B-A957-460C-8E7B-A7719680D7AB}"/>
              </a:ext>
            </a:extLst>
          </p:cNvPr>
          <p:cNvSpPr txBox="1"/>
          <p:nvPr/>
        </p:nvSpPr>
        <p:spPr>
          <a:xfrm>
            <a:off x="4762444" y="5781673"/>
            <a:ext cx="79057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cs typeface="Times New Roman" panose="02020603050405020304" pitchFamily="18" charset="0"/>
              </a:rPr>
              <a:t>Sprocket</a:t>
            </a:r>
          </a:p>
        </p:txBody>
      </p:sp>
      <p:sp>
        <p:nvSpPr>
          <p:cNvPr id="26" name="TextBox 25">
            <a:extLst>
              <a:ext uri="{FF2B5EF4-FFF2-40B4-BE49-F238E27FC236}">
                <a16:creationId xmlns="" xmlns:a16="http://schemas.microsoft.com/office/drawing/2014/main" id="{AFA78172-7BFA-47C3-A46C-0778481FBDB5}"/>
              </a:ext>
            </a:extLst>
          </p:cNvPr>
          <p:cNvSpPr txBox="1"/>
          <p:nvPr/>
        </p:nvSpPr>
        <p:spPr>
          <a:xfrm>
            <a:off x="6413498" y="5476873"/>
            <a:ext cx="75247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ea typeface="+mn-lt"/>
                <a:cs typeface="Times New Roman" panose="02020603050405020304" pitchFamily="18" charset="0"/>
              </a:rPr>
              <a:t>Crawler</a:t>
            </a:r>
            <a:endParaRPr lang="en-US">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 xmlns:a16="http://schemas.microsoft.com/office/drawing/2014/main" id="{255C3ED8-DCF5-4DD2-B23B-9E42195F7A5C}"/>
              </a:ext>
            </a:extLst>
          </p:cNvPr>
          <p:cNvSpPr txBox="1"/>
          <p:nvPr/>
        </p:nvSpPr>
        <p:spPr>
          <a:xfrm>
            <a:off x="1447798" y="3921123"/>
            <a:ext cx="84772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ea typeface="+mn-lt"/>
                <a:cs typeface="Times New Roman" panose="02020603050405020304" pitchFamily="18" charset="0"/>
              </a:rPr>
              <a:t>Swing motor</a:t>
            </a: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5328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vert="horz" lIns="91440" tIns="45720" rIns="91440" bIns="45720" rtlCol="0" anchor="ctr">
            <a:noAutofit/>
          </a:bodyPr>
          <a:lstStyle/>
          <a:p>
            <a:r>
              <a:rPr lang="ja-JP" sz="1800" dirty="0">
                <a:latin typeface="Times New Roman" panose="02020603050405020304" pitchFamily="18" charset="0"/>
                <a:ea typeface="+mj-lt"/>
                <a:cs typeface="Times New Roman" panose="02020603050405020304" pitchFamily="18" charset="0"/>
              </a:rPr>
              <a:t>Classification of Construction Machinery </a:t>
            </a:r>
            <a:r>
              <a:rPr lang="en-US" altLang="ja-JP" sz="1800" dirty="0">
                <a:latin typeface="Times New Roman" panose="02020603050405020304" pitchFamily="18" charset="0"/>
                <a:ea typeface="+mj-lt"/>
                <a:cs typeface="Times New Roman" panose="02020603050405020304" pitchFamily="18" charset="0"/>
              </a:rPr>
              <a:t>(</a:t>
            </a:r>
            <a:r>
              <a:rPr lang="ja-JP" sz="1800" dirty="0">
                <a:latin typeface="Times New Roman" panose="02020603050405020304" pitchFamily="18" charset="0"/>
                <a:ea typeface="+mj-lt"/>
                <a:cs typeface="Times New Roman" panose="02020603050405020304" pitchFamily="18" charset="0"/>
              </a:rPr>
              <a:t>Appended Table 7</a:t>
            </a:r>
            <a:r>
              <a:rPr lang="ja-JP" altLang="en-US" sz="1800" dirty="0">
                <a:latin typeface="Times New Roman" panose="02020603050405020304" pitchFamily="18" charset="0"/>
                <a:ea typeface="+mj-lt"/>
                <a:cs typeface="Times New Roman" panose="02020603050405020304" pitchFamily="18" charset="0"/>
              </a:rPr>
              <a:t> </a:t>
            </a:r>
            <a:r>
              <a:rPr lang="ja-JP" sz="1800" dirty="0">
                <a:latin typeface="Times New Roman" panose="02020603050405020304" pitchFamily="18" charset="0"/>
                <a:ea typeface="+mj-lt"/>
                <a:cs typeface="Times New Roman" panose="02020603050405020304" pitchFamily="18" charset="0"/>
              </a:rPr>
              <a:t>of the Order for Enforcement of the Industrial Safety and Health Ac</a:t>
            </a:r>
            <a:r>
              <a:rPr lang="en-US" altLang="ja-JP" sz="1800" dirty="0">
                <a:latin typeface="Times New Roman" panose="02020603050405020304" pitchFamily="18" charset="0"/>
                <a:ea typeface="+mj-lt"/>
                <a:cs typeface="Times New Roman" panose="02020603050405020304" pitchFamily="18" charset="0"/>
              </a:rPr>
              <a:t>t)</a:t>
            </a:r>
            <a:endParaRPr lang="en-US" altLang="ja-JP" sz="1800" dirty="0">
              <a:latin typeface="Times New Roman" panose="02020603050405020304" pitchFamily="18" charset="0"/>
              <a:ea typeface="游ゴシック Light"/>
              <a:cs typeface="Times New Roman" panose="02020603050405020304" pitchFamily="18" charset="0"/>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vert="horz" lIns="91440" tIns="45720" rIns="91440" bIns="45720" rtlCol="0" anchor="t">
            <a:normAutofit/>
          </a:bodyPr>
          <a:lstStyle/>
          <a:p>
            <a:pPr>
              <a:lnSpc>
                <a:spcPct val="150000"/>
              </a:lnSpc>
              <a:spcBef>
                <a:spcPts val="600"/>
              </a:spcBef>
              <a:buNone/>
            </a:pPr>
            <a:r>
              <a:rPr lang="ja-JP" sz="2000" dirty="0">
                <a:latin typeface="Times New Roman" panose="02020603050405020304" pitchFamily="18" charset="0"/>
                <a:ea typeface="+mn-lt"/>
                <a:cs typeface="Times New Roman" panose="02020603050405020304" pitchFamily="18" charset="0"/>
              </a:rPr>
              <a:t>(1) Machines for leveling, transporting and loading </a:t>
            </a:r>
            <a:r>
              <a:rPr lang="en-US" altLang="ja-JP" sz="2000" dirty="0">
                <a:latin typeface="Times New Roman" panose="02020603050405020304" pitchFamily="18" charset="0"/>
                <a:ea typeface="+mn-lt"/>
                <a:cs typeface="Times New Roman" panose="02020603050405020304" pitchFamily="18" charset="0"/>
              </a:rPr>
              <a:t>(</a:t>
            </a:r>
            <a:r>
              <a:rPr lang="ja-JP" sz="2000" dirty="0">
                <a:latin typeface="Times New Roman" panose="02020603050405020304" pitchFamily="18" charset="0"/>
                <a:ea typeface="+mn-lt"/>
                <a:cs typeface="Times New Roman" panose="02020603050405020304" pitchFamily="18" charset="0"/>
              </a:rPr>
              <a:t>bulldozers, tractor shovels, etc.</a:t>
            </a:r>
            <a:r>
              <a:rPr lang="en-US" altLang="ja-JP" sz="2000" dirty="0">
                <a:latin typeface="Times New Roman" panose="02020603050405020304" pitchFamily="18" charset="0"/>
                <a:ea typeface="+mn-lt"/>
                <a:cs typeface="Times New Roman" panose="02020603050405020304" pitchFamily="18" charset="0"/>
              </a:rPr>
              <a:t>)</a:t>
            </a:r>
            <a:endParaRPr lang="en-US" altLang="ja-JP" dirty="0">
              <a:latin typeface="Times New Roman" panose="02020603050405020304" pitchFamily="18" charset="0"/>
              <a:ea typeface="游ゴシック"/>
              <a:cs typeface="Times New Roman" panose="02020603050405020304" pitchFamily="18" charset="0"/>
            </a:endParaRPr>
          </a:p>
          <a:p>
            <a:pPr>
              <a:lnSpc>
                <a:spcPct val="150000"/>
              </a:lnSpc>
              <a:spcBef>
                <a:spcPts val="600"/>
              </a:spcBef>
              <a:buNone/>
            </a:pPr>
            <a:r>
              <a:rPr lang="en-US" altLang="ja-JP" sz="2000" dirty="0">
                <a:latin typeface="Times New Roman" panose="02020603050405020304" pitchFamily="18" charset="0"/>
                <a:ea typeface="+mn-lt"/>
                <a:cs typeface="Times New Roman" panose="02020603050405020304" pitchFamily="18" charset="0"/>
              </a:rPr>
              <a:t>(</a:t>
            </a:r>
            <a:r>
              <a:rPr lang="ja-JP" sz="2000" dirty="0">
                <a:latin typeface="Times New Roman" panose="02020603050405020304" pitchFamily="18" charset="0"/>
                <a:ea typeface="+mn-lt"/>
                <a:cs typeface="Times New Roman" panose="02020603050405020304" pitchFamily="18" charset="0"/>
              </a:rPr>
              <a:t>2) Excavation machinery </a:t>
            </a:r>
            <a:r>
              <a:rPr lang="en-US" altLang="ja-JP" sz="2000" dirty="0">
                <a:latin typeface="Times New Roman" panose="02020603050405020304" pitchFamily="18" charset="0"/>
                <a:ea typeface="+mn-lt"/>
                <a:cs typeface="Times New Roman" panose="02020603050405020304" pitchFamily="18" charset="0"/>
              </a:rPr>
              <a:t>(drag shovel</a:t>
            </a:r>
            <a:r>
              <a:rPr lang="ja-JP" sz="2000" dirty="0">
                <a:latin typeface="Times New Roman" panose="02020603050405020304" pitchFamily="18" charset="0"/>
                <a:ea typeface="+mn-lt"/>
                <a:cs typeface="Times New Roman" panose="02020603050405020304" pitchFamily="18" charset="0"/>
              </a:rPr>
              <a:t>, etc.</a:t>
            </a:r>
            <a:r>
              <a:rPr lang="en-US" altLang="ja-JP" sz="2000" dirty="0">
                <a:latin typeface="Times New Roman" panose="02020603050405020304" pitchFamily="18" charset="0"/>
                <a:ea typeface="+mn-lt"/>
                <a:cs typeface="Times New Roman" panose="02020603050405020304" pitchFamily="18" charset="0"/>
              </a:rPr>
              <a:t>)</a:t>
            </a:r>
            <a:endParaRPr lang="ja-JP" dirty="0">
              <a:latin typeface="Times New Roman" panose="02020603050405020304" pitchFamily="18" charset="0"/>
              <a:cs typeface="Times New Roman" panose="02020603050405020304" pitchFamily="18" charset="0"/>
            </a:endParaRPr>
          </a:p>
          <a:p>
            <a:pPr>
              <a:lnSpc>
                <a:spcPct val="150000"/>
              </a:lnSpc>
              <a:spcBef>
                <a:spcPts val="600"/>
              </a:spcBef>
              <a:buNone/>
            </a:pPr>
            <a:r>
              <a:rPr lang="en-US" altLang="ja-JP" sz="2000" dirty="0">
                <a:latin typeface="Times New Roman" panose="02020603050405020304" pitchFamily="18" charset="0"/>
                <a:ea typeface="+mn-lt"/>
                <a:cs typeface="Times New Roman" panose="02020603050405020304" pitchFamily="18" charset="0"/>
              </a:rPr>
              <a:t>(</a:t>
            </a:r>
            <a:r>
              <a:rPr lang="ja-JP" sz="2000" dirty="0">
                <a:latin typeface="Times New Roman" panose="02020603050405020304" pitchFamily="18" charset="0"/>
                <a:ea typeface="+mn-lt"/>
                <a:cs typeface="Times New Roman" panose="02020603050405020304" pitchFamily="18" charset="0"/>
              </a:rPr>
              <a:t>3) Machines for foundation work </a:t>
            </a:r>
            <a:r>
              <a:rPr lang="en-US" altLang="ja-JP" sz="2000" dirty="0">
                <a:latin typeface="Times New Roman" panose="02020603050405020304" pitchFamily="18" charset="0"/>
                <a:ea typeface="+mn-lt"/>
                <a:cs typeface="Times New Roman" panose="02020603050405020304" pitchFamily="18" charset="0"/>
              </a:rPr>
              <a:t>(</a:t>
            </a:r>
            <a:r>
              <a:rPr lang="ja-JP" sz="2000" dirty="0">
                <a:latin typeface="Times New Roman" panose="02020603050405020304" pitchFamily="18" charset="0"/>
                <a:ea typeface="+mn-lt"/>
                <a:cs typeface="Times New Roman" panose="02020603050405020304" pitchFamily="18" charset="0"/>
              </a:rPr>
              <a:t>pile-drivers, pile-extractors, etc.</a:t>
            </a:r>
            <a:r>
              <a:rPr lang="en-US" altLang="ja-JP" sz="2000" dirty="0">
                <a:latin typeface="Times New Roman" panose="02020603050405020304" pitchFamily="18" charset="0"/>
                <a:ea typeface="+mn-lt"/>
                <a:cs typeface="Times New Roman" panose="02020603050405020304" pitchFamily="18" charset="0"/>
              </a:rPr>
              <a:t>)</a:t>
            </a:r>
            <a:endParaRPr lang="ja-JP" dirty="0">
              <a:latin typeface="Times New Roman" panose="02020603050405020304" pitchFamily="18" charset="0"/>
              <a:cs typeface="Times New Roman" panose="02020603050405020304" pitchFamily="18" charset="0"/>
            </a:endParaRPr>
          </a:p>
          <a:p>
            <a:pPr>
              <a:lnSpc>
                <a:spcPct val="150000"/>
              </a:lnSpc>
              <a:spcBef>
                <a:spcPts val="600"/>
              </a:spcBef>
              <a:buNone/>
            </a:pPr>
            <a:r>
              <a:rPr lang="en-US" altLang="ja-JP" sz="2000" dirty="0">
                <a:latin typeface="Times New Roman" panose="02020603050405020304" pitchFamily="18" charset="0"/>
                <a:ea typeface="+mn-lt"/>
                <a:cs typeface="Times New Roman" panose="02020603050405020304" pitchFamily="18" charset="0"/>
              </a:rPr>
              <a:t>(</a:t>
            </a:r>
            <a:r>
              <a:rPr lang="ja-JP" sz="2000" dirty="0">
                <a:latin typeface="Times New Roman" panose="02020603050405020304" pitchFamily="18" charset="0"/>
                <a:ea typeface="+mn-lt"/>
                <a:cs typeface="Times New Roman" panose="02020603050405020304" pitchFamily="18" charset="0"/>
              </a:rPr>
              <a:t>4) Sand rammer machines </a:t>
            </a:r>
            <a:r>
              <a:rPr lang="en-US" altLang="ja-JP" sz="2000" dirty="0">
                <a:latin typeface="Times New Roman" panose="02020603050405020304" pitchFamily="18" charset="0"/>
                <a:ea typeface="+mn-lt"/>
                <a:cs typeface="Times New Roman" panose="02020603050405020304" pitchFamily="18" charset="0"/>
              </a:rPr>
              <a:t>(</a:t>
            </a:r>
            <a:r>
              <a:rPr lang="ja-JP" sz="2000" dirty="0">
                <a:latin typeface="Times New Roman" panose="02020603050405020304" pitchFamily="18" charset="0"/>
                <a:ea typeface="+mn-lt"/>
                <a:cs typeface="Times New Roman" panose="02020603050405020304" pitchFamily="18" charset="0"/>
              </a:rPr>
              <a:t>rollers, etc.</a:t>
            </a:r>
            <a:r>
              <a:rPr lang="en-US" altLang="ja-JP" sz="2000" dirty="0">
                <a:latin typeface="Times New Roman" panose="02020603050405020304" pitchFamily="18" charset="0"/>
                <a:ea typeface="+mn-lt"/>
                <a:cs typeface="Times New Roman" panose="02020603050405020304" pitchFamily="18" charset="0"/>
              </a:rPr>
              <a:t>)</a:t>
            </a:r>
            <a:endParaRPr lang="ja-JP" dirty="0">
              <a:latin typeface="Times New Roman" panose="02020603050405020304" pitchFamily="18" charset="0"/>
              <a:cs typeface="Times New Roman" panose="02020603050405020304" pitchFamily="18" charset="0"/>
            </a:endParaRPr>
          </a:p>
          <a:p>
            <a:pPr>
              <a:lnSpc>
                <a:spcPct val="150000"/>
              </a:lnSpc>
              <a:spcBef>
                <a:spcPts val="600"/>
              </a:spcBef>
              <a:buNone/>
            </a:pPr>
            <a:r>
              <a:rPr lang="ja-JP" sz="2000" dirty="0">
                <a:latin typeface="Times New Roman" panose="02020603050405020304" pitchFamily="18" charset="0"/>
                <a:ea typeface="+mn-lt"/>
                <a:cs typeface="Times New Roman" panose="02020603050405020304" pitchFamily="18" charset="0"/>
              </a:rPr>
              <a:t>(5) Concrete placing machinery </a:t>
            </a:r>
            <a:r>
              <a:rPr lang="en-US" altLang="ja-JP" sz="2000" dirty="0">
                <a:latin typeface="Times New Roman" panose="02020603050405020304" pitchFamily="18" charset="0"/>
                <a:ea typeface="+mn-lt"/>
                <a:cs typeface="Times New Roman" panose="02020603050405020304" pitchFamily="18" charset="0"/>
              </a:rPr>
              <a:t>(</a:t>
            </a:r>
            <a:r>
              <a:rPr lang="ja-JP" sz="2000" dirty="0">
                <a:latin typeface="Times New Roman" panose="02020603050405020304" pitchFamily="18" charset="0"/>
                <a:ea typeface="+mn-lt"/>
                <a:cs typeface="Times New Roman" panose="02020603050405020304" pitchFamily="18" charset="0"/>
              </a:rPr>
              <a:t>concrete pump truck, etc.</a:t>
            </a:r>
            <a:r>
              <a:rPr lang="en-US" altLang="ja-JP" sz="2000" dirty="0">
                <a:latin typeface="Times New Roman" panose="02020603050405020304" pitchFamily="18" charset="0"/>
                <a:ea typeface="+mn-lt"/>
                <a:cs typeface="Times New Roman" panose="02020603050405020304" pitchFamily="18" charset="0"/>
              </a:rPr>
              <a:t>)</a:t>
            </a:r>
            <a:endParaRPr lang="ja-JP" dirty="0">
              <a:latin typeface="Times New Roman" panose="02020603050405020304" pitchFamily="18" charset="0"/>
              <a:cs typeface="Times New Roman" panose="02020603050405020304" pitchFamily="18" charset="0"/>
            </a:endParaRPr>
          </a:p>
          <a:p>
            <a:pPr>
              <a:lnSpc>
                <a:spcPct val="150000"/>
              </a:lnSpc>
              <a:spcBef>
                <a:spcPts val="600"/>
              </a:spcBef>
              <a:buNone/>
            </a:pPr>
            <a:r>
              <a:rPr lang="ja-JP" sz="2000" dirty="0">
                <a:latin typeface="Times New Roman" panose="02020603050405020304" pitchFamily="18" charset="0"/>
                <a:ea typeface="+mn-lt"/>
                <a:cs typeface="Times New Roman" panose="02020603050405020304" pitchFamily="18" charset="0"/>
              </a:rPr>
              <a:t>(6) </a:t>
            </a:r>
            <a:r>
              <a:rPr lang="en-US" altLang="ja-JP" sz="2000" dirty="0">
                <a:solidFill>
                  <a:srgbClr val="FF0000"/>
                </a:solidFill>
                <a:latin typeface="Times New Roman" panose="02020603050405020304" pitchFamily="18" charset="0"/>
                <a:ea typeface="+mn-lt"/>
                <a:cs typeface="Times New Roman" panose="02020603050405020304" pitchFamily="18" charset="0"/>
              </a:rPr>
              <a:t>Demolition </a:t>
            </a:r>
            <a:r>
              <a:rPr lang="ja-JP" sz="2000" dirty="0">
                <a:solidFill>
                  <a:srgbClr val="FF0000"/>
                </a:solidFill>
                <a:latin typeface="Times New Roman" panose="02020603050405020304" pitchFamily="18" charset="0"/>
                <a:ea typeface="+mn-lt"/>
                <a:cs typeface="Times New Roman" panose="02020603050405020304" pitchFamily="18" charset="0"/>
              </a:rPr>
              <a:t>m</a:t>
            </a:r>
            <a:r>
              <a:rPr lang="en-US" altLang="ja-JP" sz="2000" dirty="0" err="1">
                <a:solidFill>
                  <a:srgbClr val="FF0000"/>
                </a:solidFill>
                <a:latin typeface="Times New Roman" panose="02020603050405020304" pitchFamily="18" charset="0"/>
                <a:ea typeface="+mn-lt"/>
                <a:cs typeface="Times New Roman" panose="02020603050405020304" pitchFamily="18" charset="0"/>
              </a:rPr>
              <a:t>achin</a:t>
            </a:r>
            <a:r>
              <a:rPr lang="ja-JP" sz="2000" dirty="0">
                <a:solidFill>
                  <a:srgbClr val="FF0000"/>
                </a:solidFill>
                <a:latin typeface="Times New Roman" panose="02020603050405020304" pitchFamily="18" charset="0"/>
                <a:ea typeface="+mn-lt"/>
                <a:cs typeface="Times New Roman" panose="02020603050405020304" pitchFamily="18" charset="0"/>
              </a:rPr>
              <a:t>e</a:t>
            </a:r>
            <a:r>
              <a:rPr lang="en-US" altLang="ja-JP" sz="2000" dirty="0">
                <a:solidFill>
                  <a:srgbClr val="FF0000"/>
                </a:solidFill>
                <a:latin typeface="Times New Roman" panose="02020603050405020304" pitchFamily="18" charset="0"/>
                <a:ea typeface="+mn-lt"/>
                <a:cs typeface="Times New Roman" panose="02020603050405020304" pitchFamily="18" charset="0"/>
              </a:rPr>
              <a:t>s</a:t>
            </a:r>
            <a:r>
              <a:rPr lang="ja-JP" sz="2000" dirty="0">
                <a:solidFill>
                  <a:srgbClr val="FF0000"/>
                </a:solidFill>
                <a:latin typeface="Times New Roman" panose="02020603050405020304" pitchFamily="18" charset="0"/>
                <a:ea typeface="+mn-lt"/>
                <a:cs typeface="Times New Roman" panose="02020603050405020304" pitchFamily="18" charset="0"/>
              </a:rPr>
              <a:t> </a:t>
            </a:r>
            <a:r>
              <a:rPr lang="en-US" altLang="ja-JP" sz="2000" dirty="0">
                <a:solidFill>
                  <a:srgbClr val="FF0000"/>
                </a:solidFill>
                <a:latin typeface="Times New Roman" panose="02020603050405020304" pitchFamily="18" charset="0"/>
                <a:ea typeface="+mn-lt"/>
                <a:cs typeface="Times New Roman" panose="02020603050405020304" pitchFamily="18" charset="0"/>
              </a:rPr>
              <a:t>(breakers</a:t>
            </a:r>
            <a:r>
              <a:rPr lang="ja-JP" sz="2000" dirty="0">
                <a:solidFill>
                  <a:srgbClr val="FF0000"/>
                </a:solidFill>
                <a:latin typeface="Times New Roman" panose="02020603050405020304" pitchFamily="18" charset="0"/>
                <a:ea typeface="+mn-lt"/>
                <a:cs typeface="Times New Roman" panose="02020603050405020304" pitchFamily="18" charset="0"/>
              </a:rPr>
              <a:t>, </a:t>
            </a:r>
            <a:r>
              <a:rPr lang="en-US" altLang="ja-JP" sz="2000" dirty="0">
                <a:solidFill>
                  <a:srgbClr val="FF0000"/>
                </a:solidFill>
                <a:latin typeface="Times New Roman" panose="02020603050405020304" pitchFamily="18" charset="0"/>
                <a:ea typeface="+mn-lt"/>
                <a:cs typeface="Times New Roman" panose="02020603050405020304" pitchFamily="18" charset="0"/>
              </a:rPr>
              <a:t>steel frame cutting machines</a:t>
            </a:r>
            <a:r>
              <a:rPr lang="ja-JP" sz="2000" dirty="0">
                <a:solidFill>
                  <a:srgbClr val="FF0000"/>
                </a:solidFill>
                <a:latin typeface="Times New Roman" panose="02020603050405020304" pitchFamily="18" charset="0"/>
                <a:ea typeface="+mn-lt"/>
                <a:cs typeface="Times New Roman" panose="02020603050405020304" pitchFamily="18" charset="0"/>
              </a:rPr>
              <a:t>,</a:t>
            </a:r>
            <a:r>
              <a:rPr lang="ja-JP" altLang="en-US" sz="2000" dirty="0">
                <a:solidFill>
                  <a:srgbClr val="FF0000"/>
                </a:solidFill>
                <a:latin typeface="Times New Roman" panose="02020603050405020304" pitchFamily="18" charset="0"/>
                <a:ea typeface="+mn-lt"/>
                <a:cs typeface="Times New Roman" panose="02020603050405020304" pitchFamily="18" charset="0"/>
              </a:rPr>
              <a:t> </a:t>
            </a:r>
            <a:r>
              <a:rPr lang="en-US" altLang="ja-JP" sz="2000" dirty="0">
                <a:solidFill>
                  <a:srgbClr val="FF0000"/>
                </a:solidFill>
                <a:latin typeface="Times New Roman" panose="02020603050405020304" pitchFamily="18" charset="0"/>
                <a:ea typeface="+mn-lt"/>
                <a:cs typeface="Times New Roman" panose="02020603050405020304" pitchFamily="18" charset="0"/>
              </a:rPr>
              <a:t>concrete crushers</a:t>
            </a:r>
            <a:r>
              <a:rPr lang="ja-JP" sz="2000" dirty="0">
                <a:solidFill>
                  <a:srgbClr val="FF0000"/>
                </a:solidFill>
                <a:latin typeface="Times New Roman" panose="02020603050405020304" pitchFamily="18" charset="0"/>
                <a:ea typeface="+mn-lt"/>
                <a:cs typeface="Times New Roman" panose="02020603050405020304" pitchFamily="18" charset="0"/>
              </a:rPr>
              <a:t>, </a:t>
            </a:r>
            <a:r>
              <a:rPr lang="en-US" altLang="ja-JP" sz="2000" dirty="0">
                <a:solidFill>
                  <a:srgbClr val="FF0000"/>
                </a:solidFill>
                <a:latin typeface="Times New Roman" panose="02020603050405020304" pitchFamily="18" charset="0"/>
                <a:ea typeface="+mn-lt"/>
                <a:cs typeface="Times New Roman" panose="02020603050405020304" pitchFamily="18" charset="0"/>
              </a:rPr>
              <a:t>demolition grippers)</a:t>
            </a:r>
            <a:endParaRPr lang="ja-JP" dirty="0">
              <a:solidFill>
                <a:srgbClr val="FF0000"/>
              </a:solidFill>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5683516" y="5922668"/>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mn-lt"/>
                <a:cs typeface="Times New Roman" panose="02020603050405020304" pitchFamily="18" charset="0"/>
              </a:rPr>
              <a:t>Page 1 of text</a:t>
            </a:r>
            <a:r>
              <a:rPr lang="en-US" altLang="ja-JP" sz="1200" dirty="0">
                <a:latin typeface="Times New Roman" panose="02020603050405020304" pitchFamily="18" charset="0"/>
                <a:ea typeface="+mn-lt"/>
                <a:cs typeface="Times New Roman" panose="02020603050405020304" pitchFamily="18" charset="0"/>
              </a:rPr>
              <a:t>book</a:t>
            </a:r>
            <a:r>
              <a:rPr 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mn-lt"/>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4</a:t>
            </a:r>
            <a:r>
              <a:rPr lang="ja-JP" sz="1200" dirty="0" smtClean="0">
                <a:latin typeface="Times New Roman" panose="02020603050405020304" pitchFamily="18" charset="0"/>
                <a:ea typeface="+mn-lt"/>
                <a:cs typeface="Times New Roman" panose="02020603050405020304" pitchFamily="18" charset="0"/>
              </a:rPr>
              <a:t> </a:t>
            </a:r>
            <a:r>
              <a:rPr lang="ja-JP" sz="1200" dirty="0">
                <a:latin typeface="Times New Roman" panose="02020603050405020304" pitchFamily="18" charset="0"/>
                <a:ea typeface="+mn-lt"/>
                <a:cs typeface="Times New Roman" panose="02020603050405020304" pitchFamily="18" charset="0"/>
              </a:rPr>
              <a:t>of </a:t>
            </a:r>
            <a:r>
              <a:rPr lang="en-US" altLang="ja-JP" sz="1200" dirty="0">
                <a:latin typeface="Times New Roman" panose="02020603050405020304" pitchFamily="18" charset="0"/>
                <a:ea typeface="+mn-lt"/>
                <a:cs typeface="Times New Roman" panose="02020603050405020304" pitchFamily="18" charset="0"/>
              </a:rPr>
              <a:t>auxiliary</a:t>
            </a:r>
            <a:r>
              <a:rPr lang="ja-JP" sz="1200" dirty="0">
                <a:latin typeface="Times New Roman" panose="02020603050405020304" pitchFamily="18" charset="0"/>
                <a:ea typeface="+mn-lt"/>
                <a:cs typeface="Times New Roman" panose="02020603050405020304" pitchFamily="18" charset="0"/>
              </a:rPr>
              <a:t> text</a:t>
            </a:r>
            <a:endParaRPr lang="en-US" altLang="ja-JP" dirty="0">
              <a:latin typeface="Times New Roman" panose="02020603050405020304" pitchFamily="18" charset="0"/>
              <a:ea typeface="游ゴシック"/>
              <a:cs typeface="Times New Roman" panose="02020603050405020304" pitchFamily="18" charset="0"/>
            </a:endParaRPr>
          </a:p>
        </p:txBody>
      </p:sp>
    </p:spTree>
    <p:extLst>
      <p:ext uri="{BB962C8B-B14F-4D97-AF65-F5344CB8AC3E}">
        <p14:creationId xmlns:p14="http://schemas.microsoft.com/office/powerpoint/2010/main" val="2480718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a:latin typeface="Times New Roman"/>
                <a:ea typeface="+mj-lt"/>
                <a:cs typeface="+mj-lt"/>
              </a:rPr>
              <a:t>Susp</a:t>
            </a:r>
            <a:r>
              <a:rPr lang="ja-JP" sz="2400">
                <a:latin typeface="Times New Roman"/>
                <a:ea typeface="+mj-lt"/>
                <a:cs typeface="+mj-lt"/>
              </a:rPr>
              <a:t>e</a:t>
            </a:r>
            <a:r>
              <a:rPr lang="en-US" altLang="ja-JP" sz="2400">
                <a:latin typeface="Times New Roman"/>
                <a:ea typeface="+mj-lt"/>
                <a:cs typeface="+mj-lt"/>
              </a:rPr>
              <a:t>ns</a:t>
            </a:r>
            <a:r>
              <a:rPr lang="ja-JP" sz="2400">
                <a:latin typeface="Times New Roman"/>
                <a:ea typeface="+mj-lt"/>
                <a:cs typeface="+mj-lt"/>
              </a:rPr>
              <a:t>i</a:t>
            </a:r>
            <a:r>
              <a:rPr lang="en-US" altLang="ja-JP" sz="2400">
                <a:latin typeface="Times New Roman"/>
                <a:ea typeface="+mj-lt"/>
                <a:cs typeface="+mj-lt"/>
              </a:rPr>
              <a:t>on</a:t>
            </a:r>
            <a:r>
              <a:rPr lang="ja-JP" altLang="en-US" sz="2400">
                <a:latin typeface="Times New Roman"/>
                <a:ea typeface="+mj-lt"/>
                <a:cs typeface="Times New Roman"/>
              </a:rPr>
              <a:t> </a:t>
            </a:r>
            <a:r>
              <a:rPr lang="en-US" altLang="ja-JP" sz="2400">
                <a:latin typeface="Times New Roman"/>
                <a:ea typeface="+mj-lt"/>
                <a:cs typeface="Times New Roman"/>
              </a:rPr>
              <a:t>device</a:t>
            </a:r>
            <a:r>
              <a:rPr lang="ja-JP" altLang="en-US" sz="2400">
                <a:latin typeface="Times New Roman"/>
                <a:ea typeface="+mj-lt"/>
                <a:cs typeface="Times New Roman"/>
              </a:rPr>
              <a:t> </a:t>
            </a:r>
            <a:endParaRPr lang="ja-JP" altLang="en-US" sz="2400">
              <a:latin typeface="Times New Roman"/>
              <a:ea typeface="游ゴシック Light"/>
              <a:cs typeface="Times New Roman"/>
            </a:endParaRPr>
          </a:p>
        </p:txBody>
      </p:sp>
      <p:sp>
        <p:nvSpPr>
          <p:cNvPr id="6" name="テキスト ボックス 5"/>
          <p:cNvSpPr txBox="1"/>
          <p:nvPr/>
        </p:nvSpPr>
        <p:spPr>
          <a:xfrm>
            <a:off x="5331091" y="6462130"/>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33</a:t>
            </a:r>
            <a:r>
              <a:rPr lang="ja-JP" sz="1200" dirty="0">
                <a:latin typeface="Times New Roman" panose="02020603050405020304" pitchFamily="18" charset="0"/>
                <a:ea typeface="游ゴシック"/>
                <a:cs typeface="Times New Roman" panose="02020603050405020304" pitchFamily="18" charset="0"/>
              </a:rPr>
              <a:t> 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游ゴシック"/>
                <a:cs typeface="Times New Roman" panose="02020603050405020304" pitchFamily="18" charset="0"/>
              </a:rPr>
              <a:t>20</a:t>
            </a:r>
            <a:r>
              <a:rPr lang="ja-JP" sz="1200" dirty="0" smtClean="0">
                <a:latin typeface="Times New Roman" panose="02020603050405020304" pitchFamily="18" charset="0"/>
                <a:ea typeface="游ゴシック"/>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endParaRPr lang="en-US" altLang="ja-JP" sz="1200" dirty="0">
              <a:latin typeface="Times New Roman" panose="02020603050405020304" pitchFamily="18" charset="0"/>
              <a:ea typeface="游ゴシック"/>
              <a:cs typeface="Times New Roman" panose="02020603050405020304" pitchFamily="18" charset="0"/>
            </a:endParaRP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2217075" y="4873336"/>
            <a:ext cx="1915702" cy="276999"/>
          </a:xfrm>
          <a:prstGeom prst="rect">
            <a:avLst/>
          </a:prstGeom>
          <a:noFill/>
          <a:ln>
            <a:noFill/>
          </a:ln>
        </p:spPr>
        <p:txBody>
          <a:bodyPr wrap="square" rtlCol="0">
            <a:spAutoFit/>
          </a:bodyPr>
          <a:lstStyle/>
          <a:p>
            <a:pPr algn="ctr"/>
            <a:r>
              <a:rPr lang="ja-JP" altLang="en-US" sz="1200">
                <a:solidFill>
                  <a:prstClr val="black"/>
                </a:solidFill>
                <a:latin typeface="Times New Roman" panose="02020603050405020304" pitchFamily="18" charset="0"/>
                <a:cs typeface="Times New Roman" panose="02020603050405020304" pitchFamily="18" charset="0"/>
              </a:rPr>
              <a:t>足回り装置の例</a:t>
            </a:r>
          </a:p>
        </p:txBody>
      </p:sp>
      <p:sp>
        <p:nvSpPr>
          <p:cNvPr id="13" name="テキスト ボックス 12"/>
          <p:cNvSpPr txBox="1"/>
          <p:nvPr/>
        </p:nvSpPr>
        <p:spPr>
          <a:xfrm>
            <a:off x="6030035" y="3684299"/>
            <a:ext cx="1915702" cy="276999"/>
          </a:xfrm>
          <a:prstGeom prst="rect">
            <a:avLst/>
          </a:prstGeom>
          <a:noFill/>
          <a:ln>
            <a:noFill/>
          </a:ln>
        </p:spPr>
        <p:txBody>
          <a:bodyPr wrap="square" lIns="91440" tIns="45720" rIns="91440" bIns="45720" rtlCol="0" anchor="t">
            <a:spAutoFit/>
          </a:bodyPr>
          <a:lstStyle/>
          <a:p>
            <a:pPr algn="ctr"/>
            <a:endParaRPr lang="ja-JP" altLang="en-US" sz="1200">
              <a:latin typeface="Times New Roman" panose="02020603050405020304" pitchFamily="18" charset="0"/>
              <a:ea typeface="游ゴシック"/>
              <a:cs typeface="Times New Roman" panose="02020603050405020304" pitchFamily="18" charset="0"/>
            </a:endParaRPr>
          </a:p>
        </p:txBody>
      </p:sp>
      <p:sp>
        <p:nvSpPr>
          <p:cNvPr id="14" name="テキスト ボックス 13"/>
          <p:cNvSpPr txBox="1"/>
          <p:nvPr/>
        </p:nvSpPr>
        <p:spPr>
          <a:xfrm>
            <a:off x="5697583" y="6067307"/>
            <a:ext cx="1915702" cy="276999"/>
          </a:xfrm>
          <a:prstGeom prst="rect">
            <a:avLst/>
          </a:prstGeom>
          <a:noFill/>
          <a:ln>
            <a:noFill/>
          </a:ln>
        </p:spPr>
        <p:txBody>
          <a:bodyPr wrap="square" lIns="91440" tIns="45720" rIns="91440" bIns="45720" rtlCol="0" anchor="t">
            <a:spAutoFit/>
          </a:bodyPr>
          <a:lstStyle/>
          <a:p>
            <a:pPr algn="ctr"/>
            <a:r>
              <a:rPr lang="ja-JP" sz="1200">
                <a:latin typeface="Times New Roman" panose="02020603050405020304" pitchFamily="18" charset="0"/>
                <a:ea typeface="+mn-lt"/>
                <a:cs typeface="Times New Roman" panose="02020603050405020304" pitchFamily="18" charset="0"/>
              </a:rPr>
              <a:t>Example of rubber crawler</a:t>
            </a:r>
            <a:endParaRPr lang="en-US" altLang="ja-JP">
              <a:latin typeface="Times New Roman" panose="02020603050405020304" pitchFamily="18" charset="0"/>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754772" y="1749006"/>
            <a:ext cx="4840309" cy="3124330"/>
          </a:xfrm>
          <a:prstGeom prst="rect">
            <a:avLst/>
          </a:prstGeom>
        </p:spPr>
      </p:pic>
      <p:pic>
        <p:nvPicPr>
          <p:cNvPr id="5" name="図 4"/>
          <p:cNvPicPr>
            <a:picLocks noChangeAspect="1"/>
          </p:cNvPicPr>
          <p:nvPr/>
        </p:nvPicPr>
        <p:blipFill>
          <a:blip r:embed="rId4"/>
          <a:stretch>
            <a:fillRect/>
          </a:stretch>
        </p:blipFill>
        <p:spPr>
          <a:xfrm>
            <a:off x="5549291" y="2328307"/>
            <a:ext cx="2869510" cy="1392639"/>
          </a:xfrm>
          <a:prstGeom prst="rect">
            <a:avLst/>
          </a:prstGeom>
        </p:spPr>
      </p:pic>
      <p:pic>
        <p:nvPicPr>
          <p:cNvPr id="15" name="図 14"/>
          <p:cNvPicPr>
            <a:picLocks noChangeAspect="1"/>
          </p:cNvPicPr>
          <p:nvPr/>
        </p:nvPicPr>
        <p:blipFill>
          <a:blip r:embed="rId5"/>
          <a:stretch>
            <a:fillRect/>
          </a:stretch>
        </p:blipFill>
        <p:spPr>
          <a:xfrm>
            <a:off x="4611575" y="4335229"/>
            <a:ext cx="3837100" cy="1735508"/>
          </a:xfrm>
          <a:prstGeom prst="rect">
            <a:avLst/>
          </a:prstGeom>
        </p:spPr>
      </p:pic>
      <p:sp>
        <p:nvSpPr>
          <p:cNvPr id="8" name="TextBox 7">
            <a:extLst>
              <a:ext uri="{FF2B5EF4-FFF2-40B4-BE49-F238E27FC236}">
                <a16:creationId xmlns="" xmlns:a16="http://schemas.microsoft.com/office/drawing/2014/main" id="{BAF75F28-6787-4813-9C53-E3745E00B6AD}"/>
              </a:ext>
            </a:extLst>
          </p:cNvPr>
          <p:cNvSpPr txBox="1"/>
          <p:nvPr/>
        </p:nvSpPr>
        <p:spPr>
          <a:xfrm>
            <a:off x="1676400" y="1809750"/>
            <a:ext cx="762000"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a:latin typeface="Times New Roman" panose="02020603050405020304" pitchFamily="18" charset="0"/>
                <a:ea typeface="+mn-lt"/>
                <a:cs typeface="Times New Roman" panose="02020603050405020304" pitchFamily="18" charset="0"/>
              </a:rPr>
              <a:t>Crawler</a:t>
            </a:r>
            <a:endParaRPr lang="en-US" sz="105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EB8756EF-BCC4-44AF-B2C8-38FCDA7581E5}"/>
              </a:ext>
            </a:extLst>
          </p:cNvPr>
          <p:cNvSpPr txBox="1"/>
          <p:nvPr/>
        </p:nvSpPr>
        <p:spPr>
          <a:xfrm>
            <a:off x="752475" y="2686049"/>
            <a:ext cx="762000"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a:latin typeface="Times New Roman" panose="02020603050405020304" pitchFamily="18" charset="0"/>
                <a:ea typeface="+mn-lt"/>
                <a:cs typeface="Times New Roman" panose="02020603050405020304" pitchFamily="18" charset="0"/>
              </a:rPr>
              <a:t>Idler</a:t>
            </a:r>
            <a:endParaRPr lang="en-US">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E59F5EBC-A0DB-4016-B1CF-275C1D6BD43F}"/>
              </a:ext>
            </a:extLst>
          </p:cNvPr>
          <p:cNvSpPr txBox="1"/>
          <p:nvPr/>
        </p:nvSpPr>
        <p:spPr>
          <a:xfrm>
            <a:off x="4190999" y="3857624"/>
            <a:ext cx="1028700"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panose="02020603050405020304" pitchFamily="18" charset="0"/>
                <a:ea typeface="+mn-lt"/>
                <a:cs typeface="Times New Roman" panose="02020603050405020304" pitchFamily="18" charset="0"/>
              </a:rPr>
              <a:t>Truck roller</a:t>
            </a:r>
            <a:endParaRPr lang="en-US">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5BDACFA3-4F85-4755-8D9C-63E36DD4DACF}"/>
              </a:ext>
            </a:extLst>
          </p:cNvPr>
          <p:cNvSpPr txBox="1"/>
          <p:nvPr/>
        </p:nvSpPr>
        <p:spPr>
          <a:xfrm>
            <a:off x="3733799" y="4257674"/>
            <a:ext cx="942975"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panose="02020603050405020304" pitchFamily="18" charset="0"/>
                <a:ea typeface="+mn-lt"/>
                <a:cs typeface="Times New Roman" panose="02020603050405020304" pitchFamily="18" charset="0"/>
              </a:rPr>
              <a:t>Center guard</a:t>
            </a:r>
            <a:endParaRPr lang="en-US">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 xmlns:a16="http://schemas.microsoft.com/office/drawing/2014/main" id="{159A5E7D-CE84-4A41-AE6A-D0B35C88B3E6}"/>
              </a:ext>
            </a:extLst>
          </p:cNvPr>
          <p:cNvSpPr txBox="1"/>
          <p:nvPr/>
        </p:nvSpPr>
        <p:spPr>
          <a:xfrm>
            <a:off x="847724" y="3924299"/>
            <a:ext cx="990600"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panose="02020603050405020304" pitchFamily="18" charset="0"/>
                <a:ea typeface="+mn-lt"/>
                <a:cs typeface="Times New Roman" panose="02020603050405020304" pitchFamily="18" charset="0"/>
              </a:rPr>
              <a:t>Recoil spring</a:t>
            </a:r>
            <a:endParaRPr lang="en-US">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 xmlns:a16="http://schemas.microsoft.com/office/drawing/2014/main" id="{C391F606-16D6-42F9-A775-6FF4E87BACFA}"/>
              </a:ext>
            </a:extLst>
          </p:cNvPr>
          <p:cNvSpPr txBox="1"/>
          <p:nvPr/>
        </p:nvSpPr>
        <p:spPr>
          <a:xfrm>
            <a:off x="3714749" y="2105024"/>
            <a:ext cx="895350"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panose="02020603050405020304" pitchFamily="18" charset="0"/>
                <a:ea typeface="+mn-lt"/>
                <a:cs typeface="Times New Roman" panose="02020603050405020304" pitchFamily="18" charset="0"/>
              </a:rPr>
              <a:t>Carrier roller</a:t>
            </a:r>
            <a:endParaRPr lang="en-US">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 xmlns:a16="http://schemas.microsoft.com/office/drawing/2014/main" id="{8E371720-678B-411C-9F6E-6ACD9AF59FB6}"/>
              </a:ext>
            </a:extLst>
          </p:cNvPr>
          <p:cNvSpPr txBox="1"/>
          <p:nvPr/>
        </p:nvSpPr>
        <p:spPr>
          <a:xfrm>
            <a:off x="2762249" y="4657724"/>
            <a:ext cx="952500"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panose="02020603050405020304" pitchFamily="18" charset="0"/>
                <a:ea typeface="+mn-lt"/>
                <a:cs typeface="Times New Roman" panose="02020603050405020304" pitchFamily="18" charset="0"/>
              </a:rPr>
              <a:t>Front guard</a:t>
            </a:r>
            <a:endParaRPr lang="en-US">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 xmlns:a16="http://schemas.microsoft.com/office/drawing/2014/main" id="{D947CEED-8C1A-4C21-A897-E86FE59E0377}"/>
              </a:ext>
            </a:extLst>
          </p:cNvPr>
          <p:cNvSpPr txBox="1"/>
          <p:nvPr/>
        </p:nvSpPr>
        <p:spPr>
          <a:xfrm>
            <a:off x="4571999" y="3562349"/>
            <a:ext cx="981075"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panose="02020603050405020304" pitchFamily="18" charset="0"/>
                <a:ea typeface="+mn-lt"/>
                <a:cs typeface="Times New Roman" panose="02020603050405020304" pitchFamily="18" charset="0"/>
              </a:rPr>
              <a:t>Final drive</a:t>
            </a:r>
            <a:endParaRPr lang="en-US">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 xmlns:a16="http://schemas.microsoft.com/office/drawing/2014/main" id="{D64C0688-C5E0-4F31-A62E-869C58A7D615}"/>
              </a:ext>
            </a:extLst>
          </p:cNvPr>
          <p:cNvSpPr txBox="1"/>
          <p:nvPr/>
        </p:nvSpPr>
        <p:spPr>
          <a:xfrm>
            <a:off x="4429124" y="2362199"/>
            <a:ext cx="762000"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a:latin typeface="Times New Roman" panose="02020603050405020304" pitchFamily="18" charset="0"/>
                <a:ea typeface="+mn-lt"/>
                <a:cs typeface="Times New Roman" panose="02020603050405020304" pitchFamily="18" charset="0"/>
              </a:rPr>
              <a:t>Sprocket</a:t>
            </a:r>
            <a:endParaRPr lang="en-US">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 xmlns:a16="http://schemas.microsoft.com/office/drawing/2014/main" id="{A9C78AD1-43DF-491C-99DD-EECB498CCACB}"/>
              </a:ext>
            </a:extLst>
          </p:cNvPr>
          <p:cNvSpPr txBox="1"/>
          <p:nvPr/>
        </p:nvSpPr>
        <p:spPr>
          <a:xfrm>
            <a:off x="2057399" y="4914899"/>
            <a:ext cx="2314575"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Times New Roman"/>
                <a:ea typeface="+mn-lt"/>
                <a:cs typeface="Times New Roman"/>
              </a:rPr>
              <a:t>Example of suspension device</a:t>
            </a:r>
            <a:endParaRPr lang="en-US" sz="110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 xmlns:a16="http://schemas.microsoft.com/office/drawing/2014/main" id="{08674CD3-A991-4F44-ADD0-7757A236D0DE}"/>
              </a:ext>
            </a:extLst>
          </p:cNvPr>
          <p:cNvSpPr txBox="1"/>
          <p:nvPr/>
        </p:nvSpPr>
        <p:spPr>
          <a:xfrm>
            <a:off x="5791199" y="2419349"/>
            <a:ext cx="628650"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a:latin typeface="Times New Roman" panose="02020603050405020304" pitchFamily="18" charset="0"/>
                <a:ea typeface="+mn-lt"/>
                <a:cs typeface="Times New Roman" panose="02020603050405020304" pitchFamily="18" charset="0"/>
              </a:rPr>
              <a:t>Rubber</a:t>
            </a:r>
            <a:endParaRPr lang="en-US">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 xmlns:a16="http://schemas.microsoft.com/office/drawing/2014/main" id="{FC2E8AC4-3A07-4554-A78C-4AF0AD9710A3}"/>
              </a:ext>
            </a:extLst>
          </p:cNvPr>
          <p:cNvSpPr txBox="1"/>
          <p:nvPr/>
        </p:nvSpPr>
        <p:spPr>
          <a:xfrm>
            <a:off x="7562849" y="2428874"/>
            <a:ext cx="762000"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a:latin typeface="Times New Roman" panose="02020603050405020304" pitchFamily="18" charset="0"/>
                <a:ea typeface="+mn-lt"/>
                <a:cs typeface="Times New Roman" panose="02020603050405020304" pitchFamily="18" charset="0"/>
              </a:rPr>
              <a:t>Mandrel</a:t>
            </a:r>
            <a:endParaRPr lang="en-US">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 xmlns:a16="http://schemas.microsoft.com/office/drawing/2014/main" id="{1DE35583-006D-4758-BF45-1B991F30CD9B}"/>
              </a:ext>
            </a:extLst>
          </p:cNvPr>
          <p:cNvSpPr txBox="1"/>
          <p:nvPr/>
        </p:nvSpPr>
        <p:spPr>
          <a:xfrm>
            <a:off x="5714999" y="3705224"/>
            <a:ext cx="2705100"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Times New Roman" panose="02020603050405020304" pitchFamily="18" charset="0"/>
                <a:ea typeface="+mn-lt"/>
                <a:cs typeface="Times New Roman" panose="02020603050405020304" pitchFamily="18" charset="0"/>
              </a:rPr>
              <a:t>Example of cross section of rubber crawler</a:t>
            </a:r>
            <a:endParaRPr lang="en-US" sz="200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 xmlns:a16="http://schemas.microsoft.com/office/drawing/2014/main" id="{00DF1EC1-E818-4A8E-92C9-B9499B5C1F1C}"/>
              </a:ext>
            </a:extLst>
          </p:cNvPr>
          <p:cNvSpPr txBox="1"/>
          <p:nvPr/>
        </p:nvSpPr>
        <p:spPr>
          <a:xfrm>
            <a:off x="6657974" y="3457574"/>
            <a:ext cx="581025" cy="26344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a:latin typeface="Times New Roman" panose="02020603050405020304" pitchFamily="18" charset="0"/>
                <a:ea typeface="+mn-lt"/>
                <a:cs typeface="Times New Roman" panose="02020603050405020304" pitchFamily="18" charset="0"/>
              </a:rPr>
              <a:t>Wire</a:t>
            </a: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81232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517526"/>
            <a:ext cx="7886700" cy="655475"/>
          </a:xfrm>
          <a:ln>
            <a:solidFill>
              <a:schemeClr val="tx1"/>
            </a:solidFill>
          </a:ln>
        </p:spPr>
        <p:txBody>
          <a:bodyPr>
            <a:normAutofit fontScale="90000"/>
          </a:bodyPr>
          <a:lstStyle/>
          <a:p>
            <a:r>
              <a:rPr lang="en-US" altLang="ja-JP" sz="2200" dirty="0">
                <a:latin typeface="Times New Roman" panose="02020603050405020304" pitchFamily="18" charset="0"/>
                <a:ea typeface="+mj-lt"/>
                <a:cs typeface="Times New Roman" panose="02020603050405020304" pitchFamily="18" charset="0"/>
              </a:rPr>
              <a:t>Traveling device s</a:t>
            </a:r>
            <a:r>
              <a:rPr lang="ja-JP" sz="2200" dirty="0">
                <a:latin typeface="Times New Roman" panose="02020603050405020304" pitchFamily="18" charset="0"/>
                <a:ea typeface="+mj-lt"/>
                <a:cs typeface="Times New Roman" panose="02020603050405020304" pitchFamily="18" charset="0"/>
              </a:rPr>
              <a:t>tructure of the wheel type machines for </a:t>
            </a:r>
            <a:r>
              <a:rPr lang="en-US" altLang="ja-JP" sz="2200" dirty="0">
                <a:latin typeface="Times New Roman" panose="02020603050405020304" pitchFamily="18" charset="0"/>
                <a:ea typeface="+mj-lt"/>
                <a:cs typeface="Times New Roman" panose="02020603050405020304" pitchFamily="18" charset="0"/>
              </a:rPr>
              <a:t>demolition</a:t>
            </a:r>
            <a:r>
              <a:rPr lang="ja-JP" altLang="en-US" sz="2200" dirty="0">
                <a:latin typeface="Times New Roman" panose="02020603050405020304" pitchFamily="18" charset="0"/>
                <a:ea typeface="+mj-lt"/>
                <a:cs typeface="Times New Roman" panose="02020603050405020304" pitchFamily="18" charset="0"/>
              </a:rPr>
              <a:t/>
            </a:r>
            <a:br>
              <a:rPr lang="ja-JP" altLang="en-US" sz="2200" dirty="0">
                <a:latin typeface="Times New Roman" panose="02020603050405020304" pitchFamily="18" charset="0"/>
                <a:ea typeface="+mj-lt"/>
                <a:cs typeface="Times New Roman" panose="02020603050405020304" pitchFamily="18" charset="0"/>
              </a:rPr>
            </a:br>
            <a:r>
              <a:rPr lang="en-US" altLang="ja-JP" sz="2200" dirty="0">
                <a:latin typeface="Times New Roman" panose="02020603050405020304" pitchFamily="18" charset="0"/>
                <a:ea typeface="+mj-lt"/>
                <a:cs typeface="Times New Roman" panose="02020603050405020304" pitchFamily="18" charset="0"/>
              </a:rPr>
              <a:t>p</a:t>
            </a:r>
            <a:r>
              <a:rPr lang="ja-JP" sz="2200" dirty="0">
                <a:latin typeface="Times New Roman" panose="02020603050405020304" pitchFamily="18" charset="0"/>
                <a:ea typeface="+mj-lt"/>
                <a:cs typeface="Times New Roman" panose="02020603050405020304" pitchFamily="18" charset="0"/>
              </a:rPr>
              <a:t>ower transmission system device</a:t>
            </a:r>
            <a:r>
              <a:rPr lang="ja-JP" altLang="en-US" sz="2400" dirty="0">
                <a:latin typeface="Times New Roman" panose="02020603050405020304" pitchFamily="18" charset="0"/>
                <a:ea typeface="+mj-lt"/>
                <a:cs typeface="Times New Roman" panose="02020603050405020304" pitchFamily="18" charset="0"/>
              </a:rPr>
              <a:t> </a:t>
            </a:r>
            <a:endParaRPr lang="en-US" altLang="ja-JP" dirty="0">
              <a:latin typeface="Times New Roman" panose="02020603050405020304" pitchFamily="18" charset="0"/>
              <a:ea typeface="Meiryo UI"/>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36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游ゴシック"/>
                <a:cs typeface="Times New Roman" panose="02020603050405020304" pitchFamily="18" charset="0"/>
              </a:rPr>
              <a:t>21 </a:t>
            </a:r>
            <a:r>
              <a:rPr lang="ja-JP" sz="1200" dirty="0">
                <a:latin typeface="Times New Roman" panose="02020603050405020304" pitchFamily="18" charset="0"/>
                <a:ea typeface="游ゴシック"/>
                <a:cs typeface="Times New Roman" panose="02020603050405020304" pitchFamily="18" charset="0"/>
              </a:rPr>
              <a:t>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endParaRPr lang="en-US" altLang="ja-JP" sz="1200" dirty="0">
              <a:latin typeface="Times New Roman" panose="02020603050405020304" pitchFamily="18" charset="0"/>
              <a:ea typeface="游ゴシック"/>
              <a:cs typeface="Times New Roman" panose="02020603050405020304" pitchFamily="18" charset="0"/>
            </a:endParaRP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2814049" y="5247473"/>
            <a:ext cx="3296827" cy="276999"/>
          </a:xfrm>
          <a:prstGeom prst="rect">
            <a:avLst/>
          </a:prstGeom>
          <a:noFill/>
          <a:ln>
            <a:noFill/>
          </a:ln>
        </p:spPr>
        <p:txBody>
          <a:bodyPr wrap="square" lIns="91440" tIns="45720" rIns="91440" bIns="45720" rtlCol="0" anchor="t">
            <a:spAutoFit/>
          </a:bodyPr>
          <a:lstStyle/>
          <a:p>
            <a:pPr algn="ctr"/>
            <a:r>
              <a:rPr lang="ja-JP" sz="1200">
                <a:latin typeface="Times New Roman" panose="02020603050405020304" pitchFamily="18" charset="0"/>
                <a:ea typeface="+mn-lt"/>
                <a:cs typeface="Times New Roman" panose="02020603050405020304" pitchFamily="18" charset="0"/>
              </a:rPr>
              <a:t>Example of power trasmission system device</a:t>
            </a:r>
            <a:endParaRPr lang="en-US" altLang="ja-JP">
              <a:latin typeface="Times New Roman" panose="02020603050405020304" pitchFamily="18" charset="0"/>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824218" y="1771937"/>
            <a:ext cx="7495563" cy="3475403"/>
          </a:xfrm>
          <a:prstGeom prst="rect">
            <a:avLst/>
          </a:prstGeom>
        </p:spPr>
      </p:pic>
      <p:sp>
        <p:nvSpPr>
          <p:cNvPr id="2" name="TextBox 1">
            <a:extLst>
              <a:ext uri="{FF2B5EF4-FFF2-40B4-BE49-F238E27FC236}">
                <a16:creationId xmlns="" xmlns:a16="http://schemas.microsoft.com/office/drawing/2014/main" id="{829085C6-BAFD-481D-BFDF-044F95901EBB}"/>
              </a:ext>
            </a:extLst>
          </p:cNvPr>
          <p:cNvSpPr txBox="1"/>
          <p:nvPr/>
        </p:nvSpPr>
        <p:spPr>
          <a:xfrm rot="-10800000" flipV="1">
            <a:off x="1133475" y="1897894"/>
            <a:ext cx="1276350"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Times New Roman" panose="02020603050405020304" pitchFamily="18" charset="0"/>
                <a:ea typeface="+mn-lt"/>
                <a:cs typeface="Times New Roman" panose="02020603050405020304" pitchFamily="18" charset="0"/>
              </a:rPr>
              <a:t>Front wheel</a:t>
            </a:r>
            <a:endParaRPr lang="en-US" sz="110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C880AB74-7F28-4F70-9ABA-32E0AB4B7FFA}"/>
              </a:ext>
            </a:extLst>
          </p:cNvPr>
          <p:cNvSpPr txBox="1"/>
          <p:nvPr/>
        </p:nvSpPr>
        <p:spPr>
          <a:xfrm>
            <a:off x="904875" y="3657600"/>
            <a:ext cx="762000"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Times New Roman" panose="02020603050405020304" pitchFamily="18" charset="0"/>
                <a:ea typeface="+mn-lt"/>
                <a:cs typeface="Times New Roman" panose="02020603050405020304" pitchFamily="18" charset="0"/>
              </a:rPr>
              <a:t>Front </a:t>
            </a:r>
            <a:endParaRPr lang="en-US" sz="200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D6972F5C-009A-418A-BB60-E011C86DE544}"/>
              </a:ext>
            </a:extLst>
          </p:cNvPr>
          <p:cNvSpPr txBox="1"/>
          <p:nvPr/>
        </p:nvSpPr>
        <p:spPr>
          <a:xfrm>
            <a:off x="2409825" y="1952625"/>
            <a:ext cx="504825" cy="43088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Times New Roman" panose="02020603050405020304" pitchFamily="18" charset="0"/>
                <a:ea typeface="+mn-lt"/>
                <a:cs typeface="Times New Roman" panose="02020603050405020304" pitchFamily="18" charset="0"/>
              </a:rPr>
              <a:t>Drive shaft </a:t>
            </a:r>
            <a:endParaRPr lang="en-US">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B7923968-BDC8-45FE-9571-0B94AD688E18}"/>
              </a:ext>
            </a:extLst>
          </p:cNvPr>
          <p:cNvSpPr txBox="1"/>
          <p:nvPr/>
        </p:nvSpPr>
        <p:spPr>
          <a:xfrm>
            <a:off x="866775" y="3914775"/>
            <a:ext cx="1257300"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Times New Roman" panose="02020603050405020304" pitchFamily="18" charset="0"/>
                <a:ea typeface="+mn-lt"/>
                <a:cs typeface="Times New Roman" panose="02020603050405020304" pitchFamily="18" charset="0"/>
              </a:rPr>
              <a:t>Drive axle</a:t>
            </a:r>
            <a:endParaRPr lang="en-US" sz="110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3F45ECA6-8D41-4C32-B2A3-0CD5E168C345}"/>
              </a:ext>
            </a:extLst>
          </p:cNvPr>
          <p:cNvSpPr txBox="1"/>
          <p:nvPr/>
        </p:nvSpPr>
        <p:spPr>
          <a:xfrm>
            <a:off x="2914650" y="1901852"/>
            <a:ext cx="1143000" cy="41549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panose="02020603050405020304" pitchFamily="18" charset="0"/>
                <a:ea typeface="+mn-lt"/>
                <a:cs typeface="Times New Roman" panose="02020603050405020304" pitchFamily="18" charset="0"/>
              </a:rPr>
              <a:t>Traveling hydraulic motor </a:t>
            </a:r>
            <a:endParaRPr lang="en-US" sz="105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 xmlns:a16="http://schemas.microsoft.com/office/drawing/2014/main" id="{DA686069-EC29-4F60-8FFF-732765ECAB98}"/>
              </a:ext>
            </a:extLst>
          </p:cNvPr>
          <p:cNvSpPr txBox="1"/>
          <p:nvPr/>
        </p:nvSpPr>
        <p:spPr>
          <a:xfrm>
            <a:off x="2409825" y="4667250"/>
            <a:ext cx="1447800" cy="27113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a:latin typeface="Times New Roman" panose="02020603050405020304" pitchFamily="18" charset="0"/>
                <a:ea typeface="+mn-lt"/>
                <a:cs typeface="Times New Roman" panose="02020603050405020304" pitchFamily="18" charset="0"/>
              </a:rPr>
              <a:t>Parking </a:t>
            </a:r>
            <a:r>
              <a:rPr lang="en-US" sz="1100">
                <a:latin typeface="Times New Roman" panose="02020603050405020304" pitchFamily="18" charset="0"/>
                <a:ea typeface="+mn-lt"/>
                <a:cs typeface="Times New Roman" panose="02020603050405020304" pitchFamily="18" charset="0"/>
              </a:rPr>
              <a:t>brake</a:t>
            </a:r>
            <a:endParaRPr lang="en-US" sz="110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 xmlns:a16="http://schemas.microsoft.com/office/drawing/2014/main" id="{DD79472B-03AC-43C9-A46F-09B308411FA3}"/>
              </a:ext>
            </a:extLst>
          </p:cNvPr>
          <p:cNvSpPr txBox="1"/>
          <p:nvPr/>
        </p:nvSpPr>
        <p:spPr>
          <a:xfrm>
            <a:off x="4257675" y="4733925"/>
            <a:ext cx="1200150" cy="43088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Times New Roman" panose="02020603050405020304" pitchFamily="18" charset="0"/>
                <a:ea typeface="+mn-lt"/>
                <a:cs typeface="Times New Roman" panose="02020603050405020304" pitchFamily="18" charset="0"/>
              </a:rPr>
              <a:t>Control hydraulic pump</a:t>
            </a:r>
            <a:endParaRPr lang="en-US" sz="110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 xmlns:a16="http://schemas.microsoft.com/office/drawing/2014/main" id="{31A248B5-782C-4C7D-A6BF-09A2FF6FF72E}"/>
              </a:ext>
            </a:extLst>
          </p:cNvPr>
          <p:cNvSpPr txBox="1"/>
          <p:nvPr/>
        </p:nvSpPr>
        <p:spPr>
          <a:xfrm>
            <a:off x="6172200" y="4610100"/>
            <a:ext cx="1304925"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Times New Roman" panose="02020603050405020304" pitchFamily="18" charset="0"/>
                <a:ea typeface="+mn-lt"/>
                <a:cs typeface="Times New Roman" panose="02020603050405020304" pitchFamily="18" charset="0"/>
              </a:rPr>
              <a:t>Drive shaft </a:t>
            </a:r>
            <a:endParaRPr lang="en-US" sz="200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 xmlns:a16="http://schemas.microsoft.com/office/drawing/2014/main" id="{D2BB25D9-7DB0-43FE-8C54-DF94F65C70AA}"/>
              </a:ext>
            </a:extLst>
          </p:cNvPr>
          <p:cNvSpPr txBox="1"/>
          <p:nvPr/>
        </p:nvSpPr>
        <p:spPr>
          <a:xfrm>
            <a:off x="5581650" y="4905375"/>
            <a:ext cx="1438275"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Times New Roman" panose="02020603050405020304" pitchFamily="18" charset="0"/>
                <a:ea typeface="+mn-lt"/>
                <a:cs typeface="Times New Roman" panose="02020603050405020304" pitchFamily="18" charset="0"/>
              </a:rPr>
              <a:t>Main hydraulic pump</a:t>
            </a:r>
            <a:endParaRPr lang="en-US" sz="110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 xmlns:a16="http://schemas.microsoft.com/office/drawing/2014/main" id="{AF615A2A-83FE-474D-8FE4-419B3BF44C41}"/>
              </a:ext>
            </a:extLst>
          </p:cNvPr>
          <p:cNvSpPr txBox="1"/>
          <p:nvPr/>
        </p:nvSpPr>
        <p:spPr>
          <a:xfrm>
            <a:off x="6715125" y="3971925"/>
            <a:ext cx="1676400"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Times New Roman" panose="02020603050405020304" pitchFamily="18" charset="0"/>
                <a:ea typeface="+mn-lt"/>
                <a:cs typeface="Times New Roman" panose="02020603050405020304" pitchFamily="18" charset="0"/>
              </a:rPr>
              <a:t>Rear drive axle</a:t>
            </a:r>
            <a:endParaRPr lang="en-US" sz="200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 xmlns:a16="http://schemas.microsoft.com/office/drawing/2014/main" id="{E3FADAD7-880A-4440-9AB3-6513A161FEAC}"/>
              </a:ext>
            </a:extLst>
          </p:cNvPr>
          <p:cNvSpPr txBox="1"/>
          <p:nvPr/>
        </p:nvSpPr>
        <p:spPr>
          <a:xfrm>
            <a:off x="6248400" y="3124200"/>
            <a:ext cx="1476375"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Times New Roman" panose="02020603050405020304" pitchFamily="18" charset="0"/>
                <a:ea typeface="+mn-lt"/>
                <a:cs typeface="Times New Roman" panose="02020603050405020304" pitchFamily="18" charset="0"/>
              </a:rPr>
              <a:t>Differential</a:t>
            </a:r>
            <a:endParaRPr lang="en-US" sz="200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 xmlns:a16="http://schemas.microsoft.com/office/drawing/2014/main" id="{B2592641-D598-43D2-AC30-C06BB7109A7E}"/>
              </a:ext>
            </a:extLst>
          </p:cNvPr>
          <p:cNvSpPr txBox="1"/>
          <p:nvPr/>
        </p:nvSpPr>
        <p:spPr>
          <a:xfrm>
            <a:off x="5543550" y="2162175"/>
            <a:ext cx="762000"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Times New Roman" panose="02020603050405020304" pitchFamily="18" charset="0"/>
                <a:ea typeface="+mn-lt"/>
                <a:cs typeface="Times New Roman" panose="02020603050405020304" pitchFamily="18" charset="0"/>
              </a:rPr>
              <a:t>Engine</a:t>
            </a:r>
            <a:endParaRPr lang="en-US" sz="1100">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 xmlns:a16="http://schemas.microsoft.com/office/drawing/2014/main" id="{BF8E6819-CB21-48A0-97A4-24C9B814ACD5}"/>
              </a:ext>
            </a:extLst>
          </p:cNvPr>
          <p:cNvSpPr txBox="1"/>
          <p:nvPr/>
        </p:nvSpPr>
        <p:spPr>
          <a:xfrm>
            <a:off x="6581775" y="2162175"/>
            <a:ext cx="1095375"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Times New Roman" panose="02020603050405020304" pitchFamily="18" charset="0"/>
                <a:ea typeface="+mn-lt"/>
                <a:cs typeface="Times New Roman" panose="02020603050405020304" pitchFamily="18" charset="0"/>
              </a:rPr>
              <a:t>Rear wheel</a:t>
            </a:r>
            <a:endParaRPr lang="en-US" sz="110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 xmlns:a16="http://schemas.microsoft.com/office/drawing/2014/main" id="{2C61B5E3-4185-448C-897D-88D560C540EB}"/>
              </a:ext>
            </a:extLst>
          </p:cNvPr>
          <p:cNvSpPr txBox="1"/>
          <p:nvPr/>
        </p:nvSpPr>
        <p:spPr>
          <a:xfrm>
            <a:off x="5229225" y="1933575"/>
            <a:ext cx="2247900" cy="27113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Times New Roman" panose="02020603050405020304" pitchFamily="18" charset="0"/>
                <a:ea typeface="+mn-lt"/>
                <a:cs typeface="Times New Roman" panose="02020603050405020304" pitchFamily="18" charset="0"/>
              </a:rPr>
              <a:t>Center swivel joint</a:t>
            </a:r>
            <a:endParaRPr lang="en-US" sz="2000">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 xmlns:a16="http://schemas.microsoft.com/office/drawing/2014/main" id="{6D21D735-2E0B-4C74-A697-6F60A725FE3C}"/>
              </a:ext>
            </a:extLst>
          </p:cNvPr>
          <p:cNvSpPr txBox="1"/>
          <p:nvPr/>
        </p:nvSpPr>
        <p:spPr>
          <a:xfrm>
            <a:off x="4572000" y="1676400"/>
            <a:ext cx="1485900"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Times New Roman" panose="02020603050405020304" pitchFamily="18" charset="0"/>
                <a:ea typeface="+mn-lt"/>
                <a:cs typeface="Times New Roman" panose="02020603050405020304" pitchFamily="18" charset="0"/>
              </a:rPr>
              <a:t>Transmission</a:t>
            </a:r>
            <a:endParaRPr lang="en-US"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75095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dirty="0">
                <a:latin typeface="Times New Roman"/>
                <a:ea typeface="+mj-lt"/>
                <a:cs typeface="+mj-lt"/>
              </a:rPr>
              <a:t>Suspension</a:t>
            </a:r>
            <a:r>
              <a:rPr lang="ja-JP" altLang="en-US" sz="2400" dirty="0">
                <a:latin typeface="Times New Roman"/>
                <a:ea typeface="Meiryo UI"/>
                <a:cs typeface="Times New Roman"/>
              </a:rPr>
              <a:t> </a:t>
            </a:r>
            <a:r>
              <a:rPr lang="en-US" altLang="ja-JP" sz="2400" dirty="0">
                <a:latin typeface="Times New Roman"/>
                <a:ea typeface="+mj-lt"/>
                <a:cs typeface="Times New Roman"/>
              </a:rPr>
              <a:t>device</a:t>
            </a:r>
            <a:r>
              <a:rPr lang="ja-JP" altLang="en-US" sz="2400" dirty="0">
                <a:latin typeface="Times New Roman"/>
                <a:ea typeface="Meiryo UI"/>
                <a:cs typeface="Times New Roman"/>
              </a:rPr>
              <a:t>　</a:t>
            </a:r>
            <a:r>
              <a:rPr lang="en-US" altLang="ja-JP" sz="2400" dirty="0">
                <a:latin typeface="Times New Roman"/>
                <a:ea typeface="Meiryo UI"/>
                <a:cs typeface="Times New Roman"/>
              </a:rPr>
              <a:t>Lower frame</a:t>
            </a:r>
            <a:endParaRPr lang="en-US" altLang="ja-JP" dirty="0">
              <a:latin typeface="Times New Roman"/>
              <a:ea typeface="Meiryo UI"/>
              <a:cs typeface="Times New Roman"/>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39</a:t>
            </a:r>
            <a:r>
              <a:rPr lang="en-US" altLang="ja-JP" sz="1200" dirty="0">
                <a:latin typeface="Times New Roman" panose="02020603050405020304" pitchFamily="18" charset="0"/>
                <a:ea typeface="游ゴシック"/>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游ゴシック"/>
                <a:cs typeface="Times New Roman" panose="02020603050405020304" pitchFamily="18" charset="0"/>
              </a:rPr>
              <a:t>22</a:t>
            </a:r>
            <a:r>
              <a:rPr lang="en-US" altLang="ja-JP" sz="1200" dirty="0" smtClean="0">
                <a:latin typeface="Times New Roman" panose="02020603050405020304" pitchFamily="18" charset="0"/>
                <a:ea typeface="+mn-lt"/>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endParaRPr lang="en-US" altLang="ja-JP" sz="1200" dirty="0">
              <a:latin typeface="Times New Roman" panose="02020603050405020304" pitchFamily="18" charset="0"/>
              <a:ea typeface="游ゴシック"/>
              <a:cs typeface="Times New Roman" panose="02020603050405020304" pitchFamily="18" charset="0"/>
            </a:endParaRPr>
          </a:p>
        </p:txBody>
      </p:sp>
      <p:sp>
        <p:nvSpPr>
          <p:cNvPr id="9" name="コンテンツ プレースホルダー 4"/>
          <p:cNvSpPr txBox="1">
            <a:spLocks/>
          </p:cNvSpPr>
          <p:nvPr/>
        </p:nvSpPr>
        <p:spPr>
          <a:xfrm>
            <a:off x="628650" y="1268384"/>
            <a:ext cx="7886700" cy="5059680"/>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3203309" y="6012936"/>
            <a:ext cx="2975507" cy="276999"/>
          </a:xfrm>
          <a:prstGeom prst="rect">
            <a:avLst/>
          </a:prstGeom>
          <a:noFill/>
          <a:ln>
            <a:noFill/>
          </a:ln>
        </p:spPr>
        <p:txBody>
          <a:bodyPr wrap="square" lIns="91440" tIns="45720" rIns="91440" bIns="45720" rtlCol="0" anchor="t">
            <a:spAutoFit/>
          </a:bodyPr>
          <a:lstStyle/>
          <a:p>
            <a:pPr algn="ctr"/>
            <a:r>
              <a:rPr lang="ja-JP" sz="1200">
                <a:latin typeface="Times New Roman" panose="02020603050405020304" pitchFamily="18" charset="0"/>
                <a:ea typeface="+mn-lt"/>
                <a:cs typeface="Times New Roman" panose="02020603050405020304" pitchFamily="18" charset="0"/>
              </a:rPr>
              <a:t>Example of suspension fixed piping</a:t>
            </a:r>
            <a:endParaRPr lang="en-US" altLang="ja-JP">
              <a:latin typeface="Times New Roman" panose="02020603050405020304" pitchFamily="18" charset="0"/>
              <a:cs typeface="Times New Roman" panose="02020603050405020304" pitchFamily="18" charset="0"/>
            </a:endParaRPr>
          </a:p>
        </p:txBody>
      </p:sp>
      <p:pic>
        <p:nvPicPr>
          <p:cNvPr id="8" name="図 7"/>
          <p:cNvPicPr>
            <a:picLocks noChangeAspect="1"/>
          </p:cNvPicPr>
          <p:nvPr/>
        </p:nvPicPr>
        <p:blipFill>
          <a:blip r:embed="rId3"/>
          <a:stretch>
            <a:fillRect/>
          </a:stretch>
        </p:blipFill>
        <p:spPr>
          <a:xfrm>
            <a:off x="781699" y="1470839"/>
            <a:ext cx="7523452" cy="4544198"/>
          </a:xfrm>
          <a:prstGeom prst="rect">
            <a:avLst/>
          </a:prstGeom>
        </p:spPr>
      </p:pic>
      <p:sp>
        <p:nvSpPr>
          <p:cNvPr id="2" name="TextBox 1">
            <a:extLst>
              <a:ext uri="{FF2B5EF4-FFF2-40B4-BE49-F238E27FC236}">
                <a16:creationId xmlns="" xmlns:a16="http://schemas.microsoft.com/office/drawing/2014/main" id="{47838BDD-59D7-41D7-8AF7-23637E4025E3}"/>
              </a:ext>
            </a:extLst>
          </p:cNvPr>
          <p:cNvSpPr txBox="1"/>
          <p:nvPr/>
        </p:nvSpPr>
        <p:spPr>
          <a:xfrm rot="-10800000" flipV="1">
            <a:off x="3914775" y="1507372"/>
            <a:ext cx="1066800"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a:latin typeface="Times New Roman" panose="02020603050405020304" pitchFamily="18" charset="0"/>
                <a:ea typeface="+mn-lt"/>
                <a:cs typeface="Times New Roman" panose="02020603050405020304" pitchFamily="18" charset="0"/>
              </a:rPr>
              <a:t>Oil cooler</a:t>
            </a:r>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005B8645-9F30-4C0A-BB5A-D1DDBFDEC5C1}"/>
              </a:ext>
            </a:extLst>
          </p:cNvPr>
          <p:cNvSpPr txBox="1"/>
          <p:nvPr/>
        </p:nvSpPr>
        <p:spPr>
          <a:xfrm rot="-10800000" flipV="1">
            <a:off x="3038475" y="1821694"/>
            <a:ext cx="1276350"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Times New Roman" panose="02020603050405020304" pitchFamily="18" charset="0"/>
                <a:ea typeface="+mn-lt"/>
                <a:cs typeface="Times New Roman" panose="02020603050405020304" pitchFamily="18" charset="0"/>
              </a:rPr>
              <a:t>Hydraulic oil tank</a:t>
            </a:r>
            <a:endParaRPr lang="en-US">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25BAD455-C723-4631-8C83-EA0431FC2461}"/>
              </a:ext>
            </a:extLst>
          </p:cNvPr>
          <p:cNvSpPr txBox="1"/>
          <p:nvPr/>
        </p:nvSpPr>
        <p:spPr>
          <a:xfrm rot="-10800000" flipV="1">
            <a:off x="5800725" y="1602619"/>
            <a:ext cx="1276350"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Times New Roman" panose="02020603050405020304" pitchFamily="18" charset="0"/>
                <a:ea typeface="+mn-lt"/>
                <a:cs typeface="Times New Roman" panose="02020603050405020304" pitchFamily="18" charset="0"/>
              </a:rPr>
              <a:t>Air compressor</a:t>
            </a:r>
            <a:endParaRPr lang="en-US">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B443181E-4BB7-4506-B326-B576E3E62337}"/>
              </a:ext>
            </a:extLst>
          </p:cNvPr>
          <p:cNvSpPr txBox="1"/>
          <p:nvPr/>
        </p:nvSpPr>
        <p:spPr>
          <a:xfrm rot="-10800000" flipV="1">
            <a:off x="6915150" y="2316995"/>
            <a:ext cx="971550" cy="27113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Times New Roman" panose="02020603050405020304" pitchFamily="18" charset="0"/>
                <a:ea typeface="+mn-lt"/>
                <a:cs typeface="Times New Roman" panose="02020603050405020304" pitchFamily="18" charset="0"/>
              </a:rPr>
              <a:t>Main pump</a:t>
            </a:r>
            <a:endParaRPr lang="en-US">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592A277C-07B4-4030-A56C-1564B3926E07}"/>
              </a:ext>
            </a:extLst>
          </p:cNvPr>
          <p:cNvSpPr txBox="1"/>
          <p:nvPr/>
        </p:nvSpPr>
        <p:spPr>
          <a:xfrm rot="-10800000" flipV="1">
            <a:off x="7077076" y="3017082"/>
            <a:ext cx="809625"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Times New Roman" panose="02020603050405020304" pitchFamily="18" charset="0"/>
                <a:ea typeface="+mn-lt"/>
                <a:cs typeface="Times New Roman" panose="02020603050405020304" pitchFamily="18" charset="0"/>
              </a:rPr>
              <a:t>Air tank</a:t>
            </a:r>
            <a:endParaRPr lang="en-US">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1D1BC32B-11F9-419B-9D3E-0E0062E53449}"/>
              </a:ext>
            </a:extLst>
          </p:cNvPr>
          <p:cNvSpPr txBox="1"/>
          <p:nvPr/>
        </p:nvSpPr>
        <p:spPr>
          <a:xfrm rot="-10800000" flipV="1">
            <a:off x="7029450" y="4031494"/>
            <a:ext cx="1276350"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Times New Roman" panose="02020603050405020304" pitchFamily="18" charset="0"/>
                <a:ea typeface="+mn-lt"/>
                <a:cs typeface="Times New Roman" panose="02020603050405020304" pitchFamily="18" charset="0"/>
              </a:rPr>
              <a:t>Air pressure sensor</a:t>
            </a:r>
            <a:endParaRPr lang="en-US">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 xmlns:a16="http://schemas.microsoft.com/office/drawing/2014/main" id="{B73EE7A7-D549-4CCF-9EEA-82448482D088}"/>
              </a:ext>
            </a:extLst>
          </p:cNvPr>
          <p:cNvSpPr txBox="1"/>
          <p:nvPr/>
        </p:nvSpPr>
        <p:spPr>
          <a:xfrm rot="-10800000" flipV="1">
            <a:off x="7077075" y="3445707"/>
            <a:ext cx="1104900"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Times New Roman" panose="02020603050405020304" pitchFamily="18" charset="0"/>
                <a:ea typeface="+mn-lt"/>
                <a:cs typeface="Times New Roman" panose="02020603050405020304" pitchFamily="18" charset="0"/>
              </a:rPr>
              <a:t>Safety valve</a:t>
            </a:r>
            <a:endParaRPr lang="en-US">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 xmlns:a16="http://schemas.microsoft.com/office/drawing/2014/main" id="{B4DED57D-56C6-421B-807D-7684E384F06E}"/>
              </a:ext>
            </a:extLst>
          </p:cNvPr>
          <p:cNvSpPr txBox="1"/>
          <p:nvPr/>
        </p:nvSpPr>
        <p:spPr>
          <a:xfrm rot="-10800000" flipV="1">
            <a:off x="819151" y="4822069"/>
            <a:ext cx="1571625"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Times New Roman" panose="02020603050405020304" pitchFamily="18" charset="0"/>
                <a:ea typeface="+mn-lt"/>
                <a:cs typeface="Times New Roman" panose="02020603050405020304" pitchFamily="18" charset="0"/>
              </a:rPr>
              <a:t>Suspension lock valve</a:t>
            </a:r>
            <a:endParaRPr lang="en-US">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 xmlns:a16="http://schemas.microsoft.com/office/drawing/2014/main" id="{806D7197-91CB-4B31-9619-EBDBC576E38B}"/>
              </a:ext>
            </a:extLst>
          </p:cNvPr>
          <p:cNvSpPr txBox="1"/>
          <p:nvPr/>
        </p:nvSpPr>
        <p:spPr>
          <a:xfrm rot="-10800000" flipV="1">
            <a:off x="1257300" y="5526918"/>
            <a:ext cx="1981200"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a:latin typeface="Times New Roman" panose="02020603050405020304" pitchFamily="18" charset="0"/>
                <a:ea typeface="+mn-lt"/>
                <a:cs typeface="Times New Roman" panose="02020603050405020304" pitchFamily="18" charset="0"/>
              </a:rPr>
              <a:t>Suspension lock cylinder</a:t>
            </a:r>
            <a:endParaRPr lang="en-US">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 xmlns:a16="http://schemas.microsoft.com/office/drawing/2014/main" id="{CB7D8000-EBC6-45A3-81C5-D6E056993634}"/>
              </a:ext>
            </a:extLst>
          </p:cNvPr>
          <p:cNvSpPr txBox="1"/>
          <p:nvPr/>
        </p:nvSpPr>
        <p:spPr>
          <a:xfrm rot="-10800000" flipV="1">
            <a:off x="4371976" y="5745994"/>
            <a:ext cx="1743075"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Times New Roman" panose="02020603050405020304" pitchFamily="18" charset="0"/>
                <a:ea typeface="+mn-lt"/>
                <a:cs typeface="Times New Roman" panose="02020603050405020304" pitchFamily="18" charset="0"/>
              </a:rPr>
              <a:t>Suspension relief valve</a:t>
            </a:r>
            <a:endParaRPr lang="en-US">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 xmlns:a16="http://schemas.microsoft.com/office/drawing/2014/main" id="{17356A43-790C-4E18-B3B0-625BCF070CC4}"/>
              </a:ext>
            </a:extLst>
          </p:cNvPr>
          <p:cNvSpPr txBox="1"/>
          <p:nvPr/>
        </p:nvSpPr>
        <p:spPr>
          <a:xfrm rot="-10800000" flipV="1">
            <a:off x="4676775" y="5479294"/>
            <a:ext cx="1276350"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Times New Roman" panose="02020603050405020304" pitchFamily="18" charset="0"/>
                <a:ea typeface="+mn-lt"/>
                <a:cs typeface="Times New Roman" panose="02020603050405020304" pitchFamily="18" charset="0"/>
              </a:rPr>
              <a:t>Traveling motor</a:t>
            </a:r>
            <a:endParaRPr lang="en-US">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 xmlns:a16="http://schemas.microsoft.com/office/drawing/2014/main" id="{EE40B2C8-2868-4D99-A48A-4C854588404D}"/>
              </a:ext>
            </a:extLst>
          </p:cNvPr>
          <p:cNvSpPr txBox="1"/>
          <p:nvPr/>
        </p:nvSpPr>
        <p:spPr>
          <a:xfrm rot="-10800000" flipV="1">
            <a:off x="5353051" y="5264983"/>
            <a:ext cx="1857375"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Times New Roman" panose="02020603050405020304" pitchFamily="18" charset="0"/>
                <a:ea typeface="+mn-lt"/>
                <a:cs typeface="Times New Roman" panose="02020603050405020304" pitchFamily="18" charset="0"/>
              </a:rPr>
              <a:t>Lock center swivel joint</a:t>
            </a:r>
            <a:endParaRPr lang="en-US">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 xmlns:a16="http://schemas.microsoft.com/office/drawing/2014/main" id="{81618BA9-56AD-4660-AD53-E6BB36F8975B}"/>
              </a:ext>
            </a:extLst>
          </p:cNvPr>
          <p:cNvSpPr txBox="1"/>
          <p:nvPr/>
        </p:nvSpPr>
        <p:spPr>
          <a:xfrm rot="-10800000" flipV="1">
            <a:off x="5991226" y="5041143"/>
            <a:ext cx="2066925"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Times New Roman" panose="02020603050405020304" pitchFamily="18" charset="0"/>
                <a:ea typeface="+mn-lt"/>
                <a:cs typeface="Times New Roman" panose="02020603050405020304" pitchFamily="18" charset="0"/>
              </a:rPr>
              <a:t>Suspension lock switching valve</a:t>
            </a:r>
            <a:endParaRPr lang="en-US">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 xmlns:a16="http://schemas.microsoft.com/office/drawing/2014/main" id="{3B5660B9-9A20-4475-A1B1-FA180DDF102E}"/>
              </a:ext>
            </a:extLst>
          </p:cNvPr>
          <p:cNvSpPr txBox="1"/>
          <p:nvPr/>
        </p:nvSpPr>
        <p:spPr>
          <a:xfrm rot="-10800000" flipV="1">
            <a:off x="6600826" y="4688719"/>
            <a:ext cx="847725"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Times New Roman" panose="02020603050405020304" pitchFamily="18" charset="0"/>
                <a:ea typeface="+mn-lt"/>
                <a:cs typeface="Times New Roman" panose="02020603050405020304" pitchFamily="18" charset="0"/>
              </a:rPr>
              <a:t>Air filter</a:t>
            </a: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19487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a:latin typeface="Times New Roman"/>
                <a:ea typeface="Meiryo UI"/>
                <a:cs typeface="Times New Roman"/>
              </a:rPr>
              <a:t>Suspension</a:t>
            </a:r>
            <a:r>
              <a:rPr lang="ja-JP" sz="2400">
                <a:latin typeface="Times New Roman"/>
                <a:ea typeface="Meiryo UI"/>
                <a:cs typeface="Times New Roman"/>
              </a:rPr>
              <a:t> </a:t>
            </a:r>
            <a:r>
              <a:rPr lang="en-US" altLang="ja-JP" sz="2400">
                <a:latin typeface="Times New Roman"/>
                <a:ea typeface="+mj-lt"/>
                <a:cs typeface="Times New Roman"/>
              </a:rPr>
              <a:t>device</a:t>
            </a:r>
            <a:r>
              <a:rPr lang="ja-JP" sz="2400">
                <a:latin typeface="Times New Roman"/>
                <a:ea typeface="Meiryo UI"/>
                <a:cs typeface="Times New Roman"/>
              </a:rPr>
              <a:t>　</a:t>
            </a:r>
            <a:r>
              <a:rPr lang="en-US" altLang="ja-JP" sz="2400">
                <a:latin typeface="Times New Roman"/>
                <a:ea typeface="Meiryo UI"/>
                <a:cs typeface="Times New Roman"/>
              </a:rPr>
              <a:t>Tire</a:t>
            </a:r>
            <a:endParaRPr lang="ja-JP" altLang="en-US" sz="2400">
              <a:latin typeface="Times New Roman"/>
              <a:ea typeface="Meiryo UI"/>
              <a:cs typeface="Times New Roman"/>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mn-lt"/>
                <a:cs typeface="Times New Roman" panose="02020603050405020304" pitchFamily="18" charset="0"/>
              </a:rPr>
              <a:t>40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游ゴシック"/>
                <a:cs typeface="Times New Roman" panose="02020603050405020304" pitchFamily="18" charset="0"/>
              </a:rPr>
              <a:t>22 </a:t>
            </a:r>
            <a:r>
              <a:rPr lang="ja-JP" sz="1200" dirty="0">
                <a:latin typeface="Times New Roman" panose="02020603050405020304" pitchFamily="18" charset="0"/>
                <a:ea typeface="游ゴシック"/>
                <a:cs typeface="Times New Roman" panose="02020603050405020304" pitchFamily="18" charset="0"/>
              </a:rPr>
              <a:t>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endParaRPr lang="en-US" altLang="ja-JP" sz="1200" dirty="0">
              <a:latin typeface="Times New Roman" panose="02020603050405020304" pitchFamily="18" charset="0"/>
              <a:ea typeface="游ゴシック"/>
              <a:cs typeface="Times New Roman" panose="02020603050405020304" pitchFamily="18" charset="0"/>
            </a:endParaRP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3614149" y="1450943"/>
            <a:ext cx="1915702" cy="307777"/>
          </a:xfrm>
          <a:prstGeom prst="rect">
            <a:avLst/>
          </a:prstGeom>
          <a:noFill/>
          <a:ln>
            <a:noFill/>
          </a:ln>
        </p:spPr>
        <p:txBody>
          <a:bodyPr wrap="square" lIns="91440" tIns="45720" rIns="91440" bIns="45720" rtlCol="0" anchor="t">
            <a:spAutoFit/>
          </a:bodyPr>
          <a:lstStyle/>
          <a:p>
            <a:pPr algn="ctr"/>
            <a:r>
              <a:rPr lang="en-US" altLang="ja-JP" sz="1400">
                <a:latin typeface="Times New Roman" panose="02020603050405020304" pitchFamily="18" charset="0"/>
                <a:ea typeface="+mn-lt"/>
                <a:cs typeface="Times New Roman" panose="02020603050405020304" pitchFamily="18" charset="0"/>
              </a:rPr>
              <a:t>Tire a</a:t>
            </a:r>
            <a:r>
              <a:rPr lang="ja-JP" sz="1400">
                <a:latin typeface="Times New Roman" panose="02020603050405020304" pitchFamily="18" charset="0"/>
                <a:ea typeface="+mn-lt"/>
                <a:cs typeface="Times New Roman" panose="02020603050405020304" pitchFamily="18" charset="0"/>
              </a:rPr>
              <a:t>ir pressure</a:t>
            </a:r>
            <a:endParaRPr lang="en-US" altLang="ja-JP" sz="1400">
              <a:latin typeface="Times New Roman" panose="02020603050405020304" pitchFamily="18" charset="0"/>
              <a:cs typeface="Times New Roman" panose="02020603050405020304" pitchFamily="18" charset="0"/>
            </a:endParaRPr>
          </a:p>
        </p:txBody>
      </p:sp>
      <p:pic>
        <p:nvPicPr>
          <p:cNvPr id="5" name="Picture 7">
            <a:extLst>
              <a:ext uri="{FF2B5EF4-FFF2-40B4-BE49-F238E27FC236}">
                <a16:creationId xmlns="" xmlns:a16="http://schemas.microsoft.com/office/drawing/2014/main" id="{F0B916C9-86EA-48BA-B513-125F7914639D}"/>
              </a:ext>
            </a:extLst>
          </p:cNvPr>
          <p:cNvPicPr>
            <a:picLocks noChangeAspect="1"/>
          </p:cNvPicPr>
          <p:nvPr/>
        </p:nvPicPr>
        <p:blipFill>
          <a:blip r:embed="rId3"/>
          <a:stretch>
            <a:fillRect/>
          </a:stretch>
        </p:blipFill>
        <p:spPr>
          <a:xfrm>
            <a:off x="1667124" y="1941279"/>
            <a:ext cx="6096000" cy="2658027"/>
          </a:xfrm>
          <a:prstGeom prst="rect">
            <a:avLst/>
          </a:prstGeom>
        </p:spPr>
      </p:pic>
    </p:spTree>
    <p:extLst>
      <p:ext uri="{BB962C8B-B14F-4D97-AF65-F5344CB8AC3E}">
        <p14:creationId xmlns:p14="http://schemas.microsoft.com/office/powerpoint/2010/main" val="30258204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panose="02020603050405020304" pitchFamily="18" charset="0"/>
                <a:ea typeface="+mj-lt"/>
                <a:cs typeface="Times New Roman" panose="02020603050405020304" pitchFamily="18" charset="0"/>
              </a:rPr>
              <a:t>Safety devices for dismantling machines, etc.</a:t>
            </a:r>
            <a:r>
              <a:rPr lang="ja-JP" altLang="en-US" sz="2400">
                <a:latin typeface="Times New Roman" panose="02020603050405020304" pitchFamily="18" charset="0"/>
                <a:ea typeface="+mj-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41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游ゴシック"/>
                <a:cs typeface="Times New Roman" panose="02020603050405020304" pitchFamily="18" charset="0"/>
              </a:rPr>
              <a:t>23</a:t>
            </a:r>
            <a:r>
              <a:rPr lang="en-US" altLang="ja-JP" sz="1200" dirty="0" smtClean="0">
                <a:latin typeface="Times New Roman" panose="02020603050405020304" pitchFamily="18" charset="0"/>
                <a:ea typeface="+mn-lt"/>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endParaRPr lang="en-US" altLang="ja-JP" sz="1200" dirty="0">
              <a:latin typeface="Times New Roman" panose="02020603050405020304" pitchFamily="18" charset="0"/>
              <a:ea typeface="游ゴシック"/>
              <a:cs typeface="Times New Roman" panose="02020603050405020304" pitchFamily="18" charset="0"/>
            </a:endParaRPr>
          </a:p>
        </p:txBody>
      </p:sp>
      <p:sp>
        <p:nvSpPr>
          <p:cNvPr id="9" name="コンテンツ プレースホルダー 4"/>
          <p:cNvSpPr txBox="1">
            <a:spLocks/>
          </p:cNvSpPr>
          <p:nvPr/>
        </p:nvSpPr>
        <p:spPr>
          <a:xfrm>
            <a:off x="628650" y="1268384"/>
            <a:ext cx="7886700" cy="5038898"/>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000">
                <a:latin typeface="Times New Roman" panose="02020603050405020304" pitchFamily="18" charset="0"/>
                <a:ea typeface="Meiryo UI"/>
                <a:cs typeface="Times New Roman" panose="02020603050405020304" pitchFamily="18" charset="0"/>
              </a:rPr>
              <a:t>(1)</a:t>
            </a:r>
            <a:r>
              <a:rPr lang="ja-JP" altLang="en-US" sz="2000">
                <a:latin typeface="Times New Roman" panose="02020603050405020304" pitchFamily="18" charset="0"/>
                <a:ea typeface="Meiryo UI"/>
                <a:cs typeface="Times New Roman" panose="02020603050405020304" pitchFamily="18" charset="0"/>
              </a:rPr>
              <a:t>　</a:t>
            </a:r>
            <a:r>
              <a:rPr lang="ja-JP" sz="2000">
                <a:latin typeface="Times New Roman" panose="02020603050405020304" pitchFamily="18" charset="0"/>
                <a:ea typeface="+mn-lt"/>
                <a:cs typeface="Times New Roman" panose="02020603050405020304" pitchFamily="18" charset="0"/>
              </a:rPr>
              <a:t>Alarm equipment </a:t>
            </a:r>
            <a:r>
              <a:rPr lang="en-US" altLang="ja-JP" sz="2000">
                <a:latin typeface="Times New Roman" panose="02020603050405020304" pitchFamily="18" charset="0"/>
                <a:ea typeface="+mn-lt"/>
                <a:cs typeface="Times New Roman" panose="02020603050405020304" pitchFamily="18" charset="0"/>
              </a:rPr>
              <a:t>(</a:t>
            </a:r>
            <a:r>
              <a:rPr lang="ja-JP" sz="2000">
                <a:latin typeface="Times New Roman" panose="02020603050405020304" pitchFamily="18" charset="0"/>
                <a:ea typeface="+mn-lt"/>
                <a:cs typeface="Times New Roman" panose="02020603050405020304" pitchFamily="18" charset="0"/>
              </a:rPr>
              <a:t>horn</a:t>
            </a:r>
            <a:r>
              <a:rPr lang="en-US" altLang="ja-JP" sz="2000">
                <a:latin typeface="Times New Roman" panose="02020603050405020304" pitchFamily="18" charset="0"/>
                <a:ea typeface="+mn-lt"/>
                <a:cs typeface="Times New Roman" panose="02020603050405020304" pitchFamily="18" charset="0"/>
              </a:rPr>
              <a:t>)</a:t>
            </a: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r>
              <a:rPr lang="en-US" altLang="ja-JP" sz="2000">
                <a:latin typeface="Times New Roman" panose="02020603050405020304" pitchFamily="18" charset="0"/>
                <a:ea typeface="Meiryo UI"/>
                <a:cs typeface="Times New Roman" panose="02020603050405020304" pitchFamily="18" charset="0"/>
              </a:rPr>
              <a:t>(2)</a:t>
            </a:r>
            <a:r>
              <a:rPr lang="ja-JP" altLang="en-US" sz="2000">
                <a:latin typeface="Times New Roman" panose="02020603050405020304" pitchFamily="18" charset="0"/>
                <a:ea typeface="Meiryo UI"/>
                <a:cs typeface="Times New Roman" panose="02020603050405020304" pitchFamily="18" charset="0"/>
              </a:rPr>
              <a:t>　</a:t>
            </a:r>
            <a:r>
              <a:rPr lang="ja-JP" sz="2000">
                <a:latin typeface="Times New Roman" panose="02020603050405020304" pitchFamily="18" charset="0"/>
                <a:ea typeface="+mn-lt"/>
                <a:cs typeface="Times New Roman" panose="02020603050405020304" pitchFamily="18" charset="0"/>
              </a:rPr>
              <a:t>Safety lock lever , etc</a:t>
            </a: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2868243" y="2589069"/>
            <a:ext cx="3407513" cy="3595254"/>
          </a:xfrm>
          <a:prstGeom prst="rect">
            <a:avLst/>
          </a:prstGeom>
        </p:spPr>
      </p:pic>
      <p:sp>
        <p:nvSpPr>
          <p:cNvPr id="2" name="TextBox 1">
            <a:extLst>
              <a:ext uri="{FF2B5EF4-FFF2-40B4-BE49-F238E27FC236}">
                <a16:creationId xmlns="" xmlns:a16="http://schemas.microsoft.com/office/drawing/2014/main" id="{1385A853-CF98-4C9B-B8D6-7D95E34E7B70}"/>
              </a:ext>
            </a:extLst>
          </p:cNvPr>
          <p:cNvSpPr txBox="1"/>
          <p:nvPr/>
        </p:nvSpPr>
        <p:spPr>
          <a:xfrm rot="-10800000" flipV="1">
            <a:off x="3476625" y="4278416"/>
            <a:ext cx="685800"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sz="800">
                <a:latin typeface="Times New Roman" panose="02020603050405020304" pitchFamily="18" charset="0"/>
                <a:ea typeface="+mn-lt"/>
                <a:cs typeface="Times New Roman" panose="02020603050405020304" pitchFamily="18" charset="0"/>
              </a:rPr>
              <a:t>Safety lock </a:t>
            </a:r>
            <a:endParaRPr lang="en-US" sz="800">
              <a:latin typeface="Times New Roman" panose="02020603050405020304" pitchFamily="18" charset="0"/>
              <a:ea typeface="+mn-lt"/>
              <a:cs typeface="Times New Roman" panose="02020603050405020304" pitchFamily="18" charset="0"/>
            </a:endParaRPr>
          </a:p>
        </p:txBody>
      </p:sp>
      <p:sp>
        <p:nvSpPr>
          <p:cNvPr id="8" name="TextBox 7">
            <a:extLst>
              <a:ext uri="{FF2B5EF4-FFF2-40B4-BE49-F238E27FC236}">
                <a16:creationId xmlns="" xmlns:a16="http://schemas.microsoft.com/office/drawing/2014/main" id="{187239A9-907F-4D95-9887-F55CB10D2873}"/>
              </a:ext>
            </a:extLst>
          </p:cNvPr>
          <p:cNvSpPr txBox="1"/>
          <p:nvPr/>
        </p:nvSpPr>
        <p:spPr>
          <a:xfrm rot="-10800000" flipV="1">
            <a:off x="3895725" y="4449867"/>
            <a:ext cx="438150"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sz="800">
                <a:latin typeface="Times New Roman" panose="02020603050405020304" pitchFamily="18" charset="0"/>
                <a:ea typeface="+mn-lt"/>
                <a:cs typeface="Times New Roman" panose="02020603050405020304" pitchFamily="18" charset="0"/>
              </a:rPr>
              <a:t>lever</a:t>
            </a:r>
            <a:endParaRPr lang="en-US" sz="800">
              <a:latin typeface="Times New Roman" panose="02020603050405020304" pitchFamily="18" charset="0"/>
              <a:ea typeface="+mn-lt"/>
              <a:cs typeface="Times New Roman" panose="02020603050405020304" pitchFamily="18" charset="0"/>
            </a:endParaRPr>
          </a:p>
        </p:txBody>
      </p:sp>
    </p:spTree>
    <p:extLst>
      <p:ext uri="{BB962C8B-B14F-4D97-AF65-F5344CB8AC3E}">
        <p14:creationId xmlns:p14="http://schemas.microsoft.com/office/powerpoint/2010/main" val="39940909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panose="02020603050405020304" pitchFamily="18" charset="0"/>
                <a:ea typeface="+mj-lt"/>
                <a:cs typeface="Times New Roman" panose="02020603050405020304" pitchFamily="18" charset="0"/>
              </a:rPr>
              <a:t>Safety devices for dismantling machines, etc.</a:t>
            </a:r>
            <a:r>
              <a:rPr lang="ja-JP" sz="2400">
                <a:latin typeface="Times New Roman" panose="02020603050405020304" pitchFamily="18" charset="0"/>
                <a:ea typeface="Meiryo UI" panose="020B0604030504040204" pitchFamily="50" charset="-128"/>
                <a:cs typeface="Times New Roman" panose="02020603050405020304" pitchFamily="18" charset="0"/>
              </a:rPr>
              <a:t> </a:t>
            </a:r>
            <a:endParaRPr lang="en-US" altLang="ja-JP" sz="2400">
              <a:latin typeface="Times New Roman" panose="02020603050405020304" pitchFamily="18" charset="0"/>
              <a:ea typeface="+mj-lt"/>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sz="1200" dirty="0" smtClean="0">
                <a:latin typeface="Times New Roman" panose="02020603050405020304" pitchFamily="18" charset="0"/>
                <a:ea typeface="+mn-lt"/>
                <a:cs typeface="Times New Roman" panose="02020603050405020304" pitchFamily="18" charset="0"/>
              </a:rPr>
              <a:t>42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sz="1200" dirty="0" smtClean="0">
                <a:latin typeface="Times New Roman" panose="02020603050405020304" pitchFamily="18" charset="0"/>
                <a:ea typeface="+mn-lt"/>
                <a:cs typeface="Times New Roman" panose="02020603050405020304" pitchFamily="18" charset="0"/>
              </a:rPr>
              <a:t>24 </a:t>
            </a:r>
            <a:r>
              <a:rPr lang="ja-JP" sz="1200" dirty="0">
                <a:latin typeface="Times New Roman" panose="02020603050405020304" pitchFamily="18" charset="0"/>
                <a:ea typeface="游ゴシック"/>
                <a:cs typeface="Times New Roman" panose="02020603050405020304" pitchFamily="18" charset="0"/>
              </a:rPr>
              <a:t>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endParaRPr lang="en-US" sz="1200" dirty="0">
              <a:latin typeface="Times New Roman" panose="02020603050405020304" pitchFamily="18" charset="0"/>
              <a:ea typeface="+mn-lt"/>
              <a:cs typeface="Times New Roman" panose="02020603050405020304" pitchFamily="18" charset="0"/>
            </a:endParaRP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000">
                <a:latin typeface="Times New Roman" panose="02020603050405020304" pitchFamily="18" charset="0"/>
                <a:ea typeface="Meiryo UI"/>
                <a:cs typeface="Times New Roman" panose="02020603050405020304" pitchFamily="18" charset="0"/>
              </a:rPr>
              <a:t>(3)</a:t>
            </a:r>
            <a:r>
              <a:rPr lang="ja-JP" altLang="en-US" sz="2000">
                <a:latin typeface="Times New Roman" panose="02020603050405020304" pitchFamily="18" charset="0"/>
                <a:ea typeface="Meiryo UI"/>
                <a:cs typeface="Times New Roman" panose="02020603050405020304" pitchFamily="18" charset="0"/>
              </a:rPr>
              <a:t>　</a:t>
            </a:r>
            <a:r>
              <a:rPr lang="en" altLang="ja-JP" sz="2000">
                <a:latin typeface="Times New Roman" panose="02020603050405020304" pitchFamily="18" charset="0"/>
                <a:ea typeface="+mn-lt"/>
                <a:cs typeface="Times New Roman" panose="02020603050405020304" pitchFamily="18" charset="0"/>
              </a:rPr>
              <a:t>Monitoring system</a:t>
            </a:r>
            <a:r>
              <a:rPr lang="ja-JP" altLang="en-US" sz="2000">
                <a:latin typeface="Times New Roman" panose="02020603050405020304" pitchFamily="18" charset="0"/>
                <a:ea typeface="+mn-lt"/>
                <a:cs typeface="Times New Roman" panose="02020603050405020304" pitchFamily="18" charset="0"/>
              </a:rPr>
              <a:t> </a:t>
            </a: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8" name="図 7">
            <a:extLst>
              <a:ext uri="{FF2B5EF4-FFF2-40B4-BE49-F238E27FC236}">
                <a16:creationId xmlns="" xmlns:a16="http://schemas.microsoft.com/office/drawing/2014/main" id="{5B7E50BC-9D71-4CBE-9C32-47BC2D932CFA}"/>
              </a:ext>
            </a:extLst>
          </p:cNvPr>
          <p:cNvPicPr>
            <a:picLocks noChangeAspect="1"/>
          </p:cNvPicPr>
          <p:nvPr/>
        </p:nvPicPr>
        <p:blipFill>
          <a:blip r:embed="rId3"/>
          <a:stretch>
            <a:fillRect/>
          </a:stretch>
        </p:blipFill>
        <p:spPr>
          <a:xfrm>
            <a:off x="711187" y="1927225"/>
            <a:ext cx="3926319" cy="2826950"/>
          </a:xfrm>
          <a:prstGeom prst="rect">
            <a:avLst/>
          </a:prstGeom>
        </p:spPr>
      </p:pic>
      <p:pic>
        <p:nvPicPr>
          <p:cNvPr id="22" name="図 21">
            <a:extLst>
              <a:ext uri="{FF2B5EF4-FFF2-40B4-BE49-F238E27FC236}">
                <a16:creationId xmlns="" xmlns:a16="http://schemas.microsoft.com/office/drawing/2014/main" id="{18390C38-C616-4255-BE78-07CB77075432}"/>
              </a:ext>
            </a:extLst>
          </p:cNvPr>
          <p:cNvPicPr>
            <a:picLocks noChangeAspect="1"/>
          </p:cNvPicPr>
          <p:nvPr/>
        </p:nvPicPr>
        <p:blipFill>
          <a:blip r:embed="rId4"/>
          <a:stretch>
            <a:fillRect/>
          </a:stretch>
        </p:blipFill>
        <p:spPr>
          <a:xfrm>
            <a:off x="4673757" y="2146300"/>
            <a:ext cx="3805342" cy="2193668"/>
          </a:xfrm>
          <a:prstGeom prst="rect">
            <a:avLst/>
          </a:prstGeom>
        </p:spPr>
      </p:pic>
    </p:spTree>
    <p:extLst>
      <p:ext uri="{BB962C8B-B14F-4D97-AF65-F5344CB8AC3E}">
        <p14:creationId xmlns:p14="http://schemas.microsoft.com/office/powerpoint/2010/main" val="17562721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panose="02020603050405020304" pitchFamily="18" charset="0"/>
                <a:ea typeface="+mj-lt"/>
                <a:cs typeface="Times New Roman" panose="02020603050405020304" pitchFamily="18" charset="0"/>
              </a:rPr>
              <a:t>Safety devices for dismantling machines, etc.</a:t>
            </a:r>
            <a:r>
              <a:rPr lang="ja-JP" sz="2400">
                <a:latin typeface="Times New Roman" panose="02020603050405020304" pitchFamily="18" charset="0"/>
                <a:ea typeface="Meiryo UI" panose="020B0604030504040204" pitchFamily="50" charset="-128"/>
                <a:cs typeface="Times New Roman" panose="02020603050405020304" pitchFamily="18" charset="0"/>
              </a:rPr>
              <a:t> </a:t>
            </a:r>
            <a:endParaRPr lang="en-US" altLang="ja-JP" sz="2400">
              <a:latin typeface="Times New Roman" panose="02020603050405020304" pitchFamily="18" charset="0"/>
              <a:ea typeface="+mj-lt"/>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42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25 </a:t>
            </a:r>
            <a:r>
              <a:rPr lang="ja-JP" sz="1200" dirty="0">
                <a:latin typeface="Times New Roman" panose="02020603050405020304" pitchFamily="18" charset="0"/>
                <a:ea typeface="游ゴシック"/>
                <a:cs typeface="Times New Roman" panose="02020603050405020304" pitchFamily="18" charset="0"/>
              </a:rPr>
              <a:t>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endParaRPr lang="en-US" altLang="ja-JP" sz="1200" dirty="0">
              <a:latin typeface="Times New Roman" panose="02020603050405020304" pitchFamily="18" charset="0"/>
              <a:ea typeface="游ゴシック"/>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445" indent="-893445">
              <a:buNone/>
            </a:pPr>
            <a:r>
              <a:rPr lang="en-US" altLang="ja-JP" sz="2000" dirty="0">
                <a:latin typeface="Times New Roman" panose="02020603050405020304" pitchFamily="18" charset="0"/>
                <a:ea typeface="Meiryo UI"/>
                <a:cs typeface="Times New Roman" panose="02020603050405020304" pitchFamily="18" charset="0"/>
              </a:rPr>
              <a:t>(4)</a:t>
            </a:r>
            <a:r>
              <a:rPr lang="ja-JP" altLang="en-US" sz="2000" dirty="0">
                <a:latin typeface="Times New Roman" panose="02020603050405020304" pitchFamily="18" charset="0"/>
                <a:ea typeface="Meiryo UI"/>
                <a:cs typeface="Times New Roman" panose="02020603050405020304" pitchFamily="18" charset="0"/>
              </a:rPr>
              <a:t> </a:t>
            </a:r>
            <a:r>
              <a:rPr lang="ja-JP" sz="2000" dirty="0">
                <a:latin typeface="Times New Roman" panose="02020603050405020304" pitchFamily="18" charset="0"/>
                <a:ea typeface="+mn-lt"/>
                <a:cs typeface="Times New Roman" panose="02020603050405020304" pitchFamily="18" charset="0"/>
              </a:rPr>
              <a:t>Specified dismantling machine </a:t>
            </a:r>
            <a:r>
              <a:rPr lang="en-US" altLang="ja-JP" sz="2000" dirty="0">
                <a:latin typeface="Times New Roman" panose="02020603050405020304" pitchFamily="18" charset="0"/>
                <a:ea typeface="+mn-lt"/>
                <a:cs typeface="Times New Roman" panose="02020603050405020304" pitchFamily="18" charset="0"/>
              </a:rPr>
              <a:t>demolition machine with t</a:t>
            </a:r>
            <a:r>
              <a:rPr lang="ja-JP" sz="2000" dirty="0">
                <a:latin typeface="Times New Roman" panose="02020603050405020304" pitchFamily="18" charset="0"/>
                <a:ea typeface="+mn-lt"/>
                <a:cs typeface="Times New Roman" panose="02020603050405020304" pitchFamily="18" charset="0"/>
              </a:rPr>
              <a:t>he total </a:t>
            </a:r>
            <a:r>
              <a:rPr lang="en-US" altLang="ja-JP" sz="2000" dirty="0">
                <a:latin typeface="Times New Roman" panose="02020603050405020304" pitchFamily="18" charset="0"/>
                <a:ea typeface="+mn-lt"/>
                <a:cs typeface="Times New Roman" panose="02020603050405020304" pitchFamily="18" charset="0"/>
              </a:rPr>
              <a:t>length of </a:t>
            </a:r>
            <a:r>
              <a:rPr lang="ja-JP" sz="2000" dirty="0">
                <a:latin typeface="Times New Roman" panose="02020603050405020304" pitchFamily="18" charset="0"/>
                <a:ea typeface="+mn-lt"/>
                <a:cs typeface="Times New Roman" panose="02020603050405020304" pitchFamily="18" charset="0"/>
              </a:rPr>
              <a:t>boom and arm </a:t>
            </a:r>
            <a:r>
              <a:rPr lang="en-US" altLang="ja-JP" sz="2000" dirty="0">
                <a:latin typeface="Times New Roman" panose="02020603050405020304" pitchFamily="18" charset="0"/>
                <a:ea typeface="+mn-lt"/>
                <a:cs typeface="Times New Roman" panose="02020603050405020304" pitchFamily="18" charset="0"/>
              </a:rPr>
              <a:t>that </a:t>
            </a:r>
            <a:r>
              <a:rPr lang="ja-JP" sz="2000" dirty="0">
                <a:latin typeface="Times New Roman" panose="02020603050405020304" pitchFamily="18" charset="0"/>
                <a:ea typeface="+mn-lt"/>
                <a:cs typeface="Times New Roman" panose="02020603050405020304" pitchFamily="18" charset="0"/>
              </a:rPr>
              <a:t>is more than 12 m</a:t>
            </a: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5" name="図 4"/>
          <p:cNvPicPr>
            <a:picLocks noChangeAspect="1"/>
          </p:cNvPicPr>
          <p:nvPr/>
        </p:nvPicPr>
        <p:blipFill>
          <a:blip r:embed="rId3"/>
          <a:stretch>
            <a:fillRect/>
          </a:stretch>
        </p:blipFill>
        <p:spPr>
          <a:xfrm>
            <a:off x="2973726" y="1901536"/>
            <a:ext cx="3196548" cy="4436918"/>
          </a:xfrm>
          <a:prstGeom prst="rect">
            <a:avLst/>
          </a:prstGeom>
        </p:spPr>
      </p:pic>
    </p:spTree>
    <p:extLst>
      <p:ext uri="{BB962C8B-B14F-4D97-AF65-F5344CB8AC3E}">
        <p14:creationId xmlns:p14="http://schemas.microsoft.com/office/powerpoint/2010/main" val="18904627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panose="02020603050405020304" pitchFamily="18" charset="0"/>
                <a:ea typeface="+mj-lt"/>
                <a:cs typeface="Times New Roman" panose="02020603050405020304" pitchFamily="18" charset="0"/>
              </a:rPr>
              <a:t>Safety devices for dismantling machines, etc.</a:t>
            </a:r>
            <a:r>
              <a:rPr lang="ja-JP" sz="2400">
                <a:latin typeface="Times New Roman" panose="02020603050405020304" pitchFamily="18" charset="0"/>
                <a:ea typeface="Meiryo UI" panose="020B0604030504040204" pitchFamily="50" charset="-128"/>
                <a:cs typeface="Times New Roman" panose="02020603050405020304" pitchFamily="18" charset="0"/>
              </a:rPr>
              <a:t> </a:t>
            </a:r>
            <a:endParaRPr lang="en-US" altLang="ja-JP" sz="2400">
              <a:latin typeface="Times New Roman" panose="02020603050405020304" pitchFamily="18" charset="0"/>
              <a:ea typeface="+mj-lt"/>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44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26</a:t>
            </a:r>
            <a:r>
              <a:rPr lang="en-US" altLang="ja-JP" sz="1200" dirty="0" smtClean="0">
                <a:latin typeface="Times New Roman" panose="02020603050405020304" pitchFamily="18" charset="0"/>
                <a:ea typeface="游ゴシック"/>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endParaRPr lang="en-US" altLang="ja-JP" sz="1200" dirty="0">
              <a:latin typeface="Times New Roman" panose="02020603050405020304" pitchFamily="18" charset="0"/>
              <a:ea typeface="游ゴシック"/>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445" indent="-893445">
              <a:buNone/>
            </a:pPr>
            <a:r>
              <a:rPr lang="en-US" altLang="ja-JP" sz="2000">
                <a:latin typeface="Times New Roman"/>
                <a:ea typeface="Meiryo UI"/>
                <a:cs typeface="Times New Roman"/>
              </a:rPr>
              <a:t>(5)</a:t>
            </a:r>
            <a:r>
              <a:rPr lang="ja-JP" altLang="en-US" sz="2000">
                <a:latin typeface="Times New Roman"/>
                <a:ea typeface="Meiryo UI"/>
                <a:cs typeface="Times New Roman"/>
              </a:rPr>
              <a:t> </a:t>
            </a:r>
            <a:r>
              <a:rPr lang="en" altLang="ja-JP" sz="2000">
                <a:latin typeface="Times New Roman"/>
                <a:ea typeface="+mn-lt"/>
                <a:cs typeface="Times New Roman"/>
              </a:rPr>
              <a:t>Mirror etc.</a:t>
            </a:r>
            <a:r>
              <a:rPr lang="ja-JP" altLang="en-US" sz="2000">
                <a:latin typeface="Times New Roman"/>
                <a:ea typeface="+mn-lt"/>
                <a:cs typeface="Times New Roman"/>
              </a:rPr>
              <a:t> </a:t>
            </a:r>
            <a:endParaRPr lang="en-US" altLang="ja-JP" sz="2000">
              <a:latin typeface="Times New Roman"/>
              <a:ea typeface="Meiryo UI" panose="020B0604030504040204" pitchFamily="50" charset="-128"/>
              <a:cs typeface="Times New Roman"/>
            </a:endParaRPr>
          </a:p>
          <a:p>
            <a:pPr marL="893445" indent="-893445">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r>
              <a:rPr lang="en-US" altLang="zh-CN" sz="2000">
                <a:latin typeface="Times New Roman"/>
                <a:ea typeface="Meiryo UI"/>
                <a:cs typeface="Times New Roman"/>
              </a:rPr>
              <a:t>(6)</a:t>
            </a:r>
            <a:r>
              <a:rPr lang="zh-CN" altLang="en-US" sz="2000">
                <a:latin typeface="Times New Roman"/>
                <a:ea typeface="Meiryo UI"/>
                <a:cs typeface="Times New Roman"/>
              </a:rPr>
              <a:t> </a:t>
            </a:r>
            <a:r>
              <a:rPr lang="en" altLang="zh-CN" sz="2000">
                <a:latin typeface="Times New Roman"/>
                <a:ea typeface="+mn-lt"/>
                <a:cs typeface="Times New Roman"/>
              </a:rPr>
              <a:t>Headlights, etc.</a:t>
            </a:r>
            <a:r>
              <a:rPr lang="zh-CN" altLang="en-US" sz="2000">
                <a:latin typeface="Times New Roman"/>
                <a:ea typeface="+mn-lt"/>
                <a:cs typeface="Times New Roman"/>
              </a:rPr>
              <a:t> </a:t>
            </a: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2315008" y="1616838"/>
            <a:ext cx="4851009" cy="2052019"/>
          </a:xfrm>
          <a:prstGeom prst="rect">
            <a:avLst/>
          </a:prstGeom>
        </p:spPr>
      </p:pic>
      <p:pic>
        <p:nvPicPr>
          <p:cNvPr id="3" name="図 2"/>
          <p:cNvPicPr>
            <a:picLocks noChangeAspect="1"/>
          </p:cNvPicPr>
          <p:nvPr/>
        </p:nvPicPr>
        <p:blipFill>
          <a:blip r:embed="rId4"/>
          <a:stretch>
            <a:fillRect/>
          </a:stretch>
        </p:blipFill>
        <p:spPr>
          <a:xfrm>
            <a:off x="3026893" y="4037943"/>
            <a:ext cx="3090213" cy="2289796"/>
          </a:xfrm>
          <a:prstGeom prst="rect">
            <a:avLst/>
          </a:prstGeom>
        </p:spPr>
      </p:pic>
      <p:sp>
        <p:nvSpPr>
          <p:cNvPr id="5" name="TextBox 4">
            <a:extLst>
              <a:ext uri="{FF2B5EF4-FFF2-40B4-BE49-F238E27FC236}">
                <a16:creationId xmlns="" xmlns:a16="http://schemas.microsoft.com/office/drawing/2014/main" id="{1707EFA1-E8C8-4B4C-914F-153BB8E492A4}"/>
              </a:ext>
            </a:extLst>
          </p:cNvPr>
          <p:cNvSpPr txBox="1"/>
          <p:nvPr/>
        </p:nvSpPr>
        <p:spPr>
          <a:xfrm>
            <a:off x="3000375" y="3390900"/>
            <a:ext cx="1038225"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sz="1200">
                <a:latin typeface="Times New Roman" panose="02020603050405020304" pitchFamily="18" charset="0"/>
                <a:ea typeface="+mn-lt"/>
                <a:cs typeface="Times New Roman" panose="02020603050405020304" pitchFamily="18" charset="0"/>
              </a:rPr>
              <a:t>Rear camera</a:t>
            </a:r>
            <a:endParaRPr lang="en-US" sz="120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96E37802-DE04-4C68-9EE8-698A60772D29}"/>
              </a:ext>
            </a:extLst>
          </p:cNvPr>
          <p:cNvSpPr txBox="1"/>
          <p:nvPr/>
        </p:nvSpPr>
        <p:spPr>
          <a:xfrm>
            <a:off x="5848350" y="3390900"/>
            <a:ext cx="714375"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Times New Roman" panose="02020603050405020304" pitchFamily="18" charset="0"/>
                <a:cs typeface="Times New Roman" panose="02020603050405020304" pitchFamily="18" charset="0"/>
              </a:rPr>
              <a:t>Monitor</a:t>
            </a:r>
          </a:p>
        </p:txBody>
      </p:sp>
    </p:spTree>
    <p:extLst>
      <p:ext uri="{BB962C8B-B14F-4D97-AF65-F5344CB8AC3E}">
        <p14:creationId xmlns:p14="http://schemas.microsoft.com/office/powerpoint/2010/main" val="10007219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panose="02020603050405020304" pitchFamily="18" charset="0"/>
                <a:ea typeface="+mj-lt"/>
                <a:cs typeface="Times New Roman" panose="02020603050405020304" pitchFamily="18" charset="0"/>
              </a:rPr>
              <a:t>Safety devices for dismantling machines, etc.</a:t>
            </a:r>
            <a:r>
              <a:rPr lang="ja-JP" sz="2400">
                <a:latin typeface="Times New Roman" panose="02020603050405020304" pitchFamily="18" charset="0"/>
                <a:ea typeface="Meiryo UI" panose="020B0604030504040204" pitchFamily="50" charset="-128"/>
                <a:cs typeface="Times New Roman" panose="02020603050405020304" pitchFamily="18" charset="0"/>
              </a:rPr>
              <a:t> </a:t>
            </a:r>
            <a:endParaRPr lang="en-US" altLang="ja-JP" sz="2400">
              <a:latin typeface="Times New Roman" panose="02020603050405020304" pitchFamily="18" charset="0"/>
              <a:ea typeface="+mj-lt"/>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mn-lt"/>
                <a:cs typeface="Times New Roman" panose="02020603050405020304" pitchFamily="18" charset="0"/>
              </a:rPr>
              <a:t>45</a:t>
            </a:r>
            <a:r>
              <a:rPr lang="en-US" altLang="ja-JP" sz="1200" dirty="0" smtClean="0">
                <a:latin typeface="Times New Roman" panose="02020603050405020304" pitchFamily="18" charset="0"/>
                <a:ea typeface="游ゴシック"/>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27</a:t>
            </a:r>
            <a:r>
              <a:rPr lang="en-US" altLang="ja-JP" sz="1200" dirty="0" smtClean="0">
                <a:latin typeface="Times New Roman" panose="02020603050405020304" pitchFamily="18" charset="0"/>
                <a:ea typeface="游ゴシック"/>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endParaRPr lang="en-US" altLang="ja-JP" sz="1200" dirty="0">
              <a:latin typeface="Times New Roman" panose="02020603050405020304" pitchFamily="18" charset="0"/>
              <a:ea typeface="游ゴシック"/>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445" indent="-893445">
              <a:buNone/>
            </a:pPr>
            <a:r>
              <a:rPr lang="en-US" altLang="ja-JP" sz="2000">
                <a:latin typeface="Times New Roman" panose="02020603050405020304" pitchFamily="18" charset="0"/>
                <a:ea typeface="Meiryo UI"/>
                <a:cs typeface="Times New Roman" panose="02020603050405020304" pitchFamily="18" charset="0"/>
              </a:rPr>
              <a:t>(7)</a:t>
            </a:r>
            <a:r>
              <a:rPr lang="ja-JP" altLang="en-US" sz="2000">
                <a:latin typeface="Times New Roman" panose="02020603050405020304" pitchFamily="18" charset="0"/>
                <a:ea typeface="Meiryo UI"/>
                <a:cs typeface="Times New Roman" panose="02020603050405020304" pitchFamily="18" charset="0"/>
              </a:rPr>
              <a:t>　</a:t>
            </a:r>
            <a:r>
              <a:rPr lang="en" altLang="ja-JP" sz="2000">
                <a:latin typeface="Times New Roman" panose="02020603050405020304" pitchFamily="18" charset="0"/>
                <a:ea typeface="+mn-lt"/>
                <a:cs typeface="Times New Roman" panose="02020603050405020304" pitchFamily="18" charset="0"/>
              </a:rPr>
              <a:t>Head guard</a:t>
            </a:r>
            <a:r>
              <a:rPr lang="ja-JP" altLang="en-US" sz="2000">
                <a:latin typeface="Times New Roman" panose="02020603050405020304" pitchFamily="18" charset="0"/>
                <a:ea typeface="+mn-lt"/>
                <a:cs typeface="Times New Roman" panose="02020603050405020304" pitchFamily="18" charset="0"/>
              </a:rPr>
              <a:t> </a:t>
            </a: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r>
              <a:rPr lang="en-US" altLang="ja-JP" sz="2000">
                <a:latin typeface="Times New Roman" panose="02020603050405020304" pitchFamily="18" charset="0"/>
                <a:ea typeface="Meiryo UI"/>
                <a:cs typeface="Times New Roman" panose="02020603050405020304" pitchFamily="18" charset="0"/>
              </a:rPr>
              <a:t>(8)</a:t>
            </a:r>
            <a:r>
              <a:rPr lang="ja-JP" altLang="en-US" sz="2000">
                <a:latin typeface="Times New Roman" panose="02020603050405020304" pitchFamily="18" charset="0"/>
                <a:ea typeface="Meiryo UI"/>
                <a:cs typeface="Times New Roman" panose="02020603050405020304" pitchFamily="18" charset="0"/>
              </a:rPr>
              <a:t>　</a:t>
            </a:r>
            <a:r>
              <a:rPr lang="en" altLang="ja-JP" sz="2000">
                <a:latin typeface="Times New Roman" panose="02020603050405020304" pitchFamily="18" charset="0"/>
                <a:ea typeface="+mn-lt"/>
                <a:cs typeface="Times New Roman" panose="02020603050405020304" pitchFamily="18" charset="0"/>
              </a:rPr>
              <a:t>Safety glass and flying object protective device</a:t>
            </a: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5" name="図 4"/>
          <p:cNvPicPr>
            <a:picLocks noChangeAspect="1"/>
          </p:cNvPicPr>
          <p:nvPr/>
        </p:nvPicPr>
        <p:blipFill>
          <a:blip r:embed="rId3"/>
          <a:stretch>
            <a:fillRect/>
          </a:stretch>
        </p:blipFill>
        <p:spPr>
          <a:xfrm>
            <a:off x="2128837" y="1627043"/>
            <a:ext cx="4886325" cy="1733550"/>
          </a:xfrm>
          <a:prstGeom prst="rect">
            <a:avLst/>
          </a:prstGeom>
        </p:spPr>
      </p:pic>
      <p:pic>
        <p:nvPicPr>
          <p:cNvPr id="7" name="図 6"/>
          <p:cNvPicPr>
            <a:picLocks noChangeAspect="1"/>
          </p:cNvPicPr>
          <p:nvPr/>
        </p:nvPicPr>
        <p:blipFill>
          <a:blip r:embed="rId4"/>
          <a:stretch>
            <a:fillRect/>
          </a:stretch>
        </p:blipFill>
        <p:spPr>
          <a:xfrm>
            <a:off x="2422814" y="4044975"/>
            <a:ext cx="4300105" cy="2273304"/>
          </a:xfrm>
          <a:prstGeom prst="rect">
            <a:avLst/>
          </a:prstGeom>
        </p:spPr>
      </p:pic>
      <p:sp>
        <p:nvSpPr>
          <p:cNvPr id="2" name="TextBox 1">
            <a:extLst>
              <a:ext uri="{FF2B5EF4-FFF2-40B4-BE49-F238E27FC236}">
                <a16:creationId xmlns="" xmlns:a16="http://schemas.microsoft.com/office/drawing/2014/main" id="{EA779BCC-6DB8-4BD2-89D0-65CA81673CC9}"/>
              </a:ext>
            </a:extLst>
          </p:cNvPr>
          <p:cNvSpPr txBox="1"/>
          <p:nvPr/>
        </p:nvSpPr>
        <p:spPr>
          <a:xfrm>
            <a:off x="4572000" y="1781175"/>
            <a:ext cx="85725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panose="02020603050405020304" pitchFamily="18" charset="0"/>
                <a:cs typeface="Times New Roman" panose="02020603050405020304" pitchFamily="18" charset="0"/>
              </a:rPr>
              <a:t>Cabin</a:t>
            </a:r>
          </a:p>
          <a:p>
            <a:pPr algn="ctr"/>
            <a:r>
              <a:rPr lang="en-US" sz="900">
                <a:latin typeface="Times New Roman" panose="02020603050405020304" pitchFamily="18" charset="0"/>
                <a:cs typeface="Times New Roman" panose="02020603050405020304" pitchFamily="18" charset="0"/>
              </a:rPr>
              <a:t>(Head guard)</a:t>
            </a:r>
          </a:p>
        </p:txBody>
      </p:sp>
    </p:spTree>
    <p:extLst>
      <p:ext uri="{BB962C8B-B14F-4D97-AF65-F5344CB8AC3E}">
        <p14:creationId xmlns:p14="http://schemas.microsoft.com/office/powerpoint/2010/main" val="10340464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panose="02020603050405020304" pitchFamily="18" charset="0"/>
                <a:ea typeface="+mj-lt"/>
                <a:cs typeface="Times New Roman" panose="02020603050405020304" pitchFamily="18" charset="0"/>
              </a:rPr>
              <a:t>Safety devices for dismantling machines, etc.</a:t>
            </a:r>
            <a:r>
              <a:rPr lang="ja-JP" sz="2400">
                <a:latin typeface="Times New Roman" panose="02020603050405020304" pitchFamily="18" charset="0"/>
                <a:ea typeface="Meiryo UI" panose="020B0604030504040204" pitchFamily="50" charset="-128"/>
                <a:cs typeface="Times New Roman" panose="02020603050405020304" pitchFamily="18" charset="0"/>
              </a:rPr>
              <a:t> </a:t>
            </a:r>
            <a:endParaRPr lang="en-US" altLang="ja-JP" sz="2400">
              <a:latin typeface="Times New Roman" panose="02020603050405020304" pitchFamily="18" charset="0"/>
              <a:ea typeface="+mj-lt"/>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45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28 </a:t>
            </a:r>
            <a:r>
              <a:rPr lang="ja-JP" sz="1200" dirty="0">
                <a:latin typeface="Times New Roman" panose="02020603050405020304" pitchFamily="18" charset="0"/>
                <a:ea typeface="游ゴシック"/>
                <a:cs typeface="Times New Roman" panose="02020603050405020304" pitchFamily="18" charset="0"/>
              </a:rPr>
              <a:t>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endParaRPr lang="en-US" altLang="ja-JP" sz="1200" dirty="0">
              <a:latin typeface="Times New Roman" panose="02020603050405020304" pitchFamily="18" charset="0"/>
              <a:ea typeface="游ゴシック"/>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445" indent="-893445">
              <a:buNone/>
            </a:pPr>
            <a:r>
              <a:rPr lang="en-US" altLang="ja-JP" sz="2000">
                <a:latin typeface="Times New Roman" panose="02020603050405020304" pitchFamily="18" charset="0"/>
                <a:ea typeface="Meiryo UI"/>
                <a:cs typeface="Times New Roman" panose="02020603050405020304" pitchFamily="18" charset="0"/>
              </a:rPr>
              <a:t>(9)</a:t>
            </a:r>
            <a:r>
              <a:rPr lang="ja-JP" altLang="en-US" sz="2000">
                <a:latin typeface="Times New Roman" panose="02020603050405020304" pitchFamily="18" charset="0"/>
                <a:ea typeface="Meiryo UI"/>
                <a:cs typeface="Times New Roman" panose="02020603050405020304" pitchFamily="18" charset="0"/>
              </a:rPr>
              <a:t>　</a:t>
            </a:r>
            <a:r>
              <a:rPr lang="en-US" altLang="en-US" sz="2000">
                <a:latin typeface="Times New Roman" panose="02020603050405020304" pitchFamily="18" charset="0"/>
                <a:ea typeface="Meiryo UI"/>
                <a:cs typeface="Times New Roman" panose="02020603050405020304" pitchFamily="18" charset="0"/>
              </a:rPr>
              <a:t>M</a:t>
            </a:r>
            <a:r>
              <a:rPr lang="ja-JP" sz="2000">
                <a:latin typeface="Times New Roman" panose="02020603050405020304" pitchFamily="18" charset="0"/>
                <a:ea typeface="+mn-lt"/>
                <a:cs typeface="Times New Roman" panose="02020603050405020304" pitchFamily="18" charset="0"/>
              </a:rPr>
              <a:t>achines for dismantling small vehicles without a cab</a:t>
            </a: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r>
              <a:rPr lang="en-US" altLang="ja-JP" sz="2000">
                <a:latin typeface="Times New Roman" panose="02020603050405020304" pitchFamily="18" charset="0"/>
                <a:ea typeface="Meiryo UI"/>
                <a:cs typeface="Times New Roman" panose="02020603050405020304" pitchFamily="18" charset="0"/>
              </a:rPr>
              <a:t>(10) </a:t>
            </a:r>
            <a:r>
              <a:rPr lang="ja-JP" altLang="en-US" sz="2000">
                <a:latin typeface="Times New Roman" panose="02020603050405020304" pitchFamily="18" charset="0"/>
                <a:ea typeface="Meiryo UI"/>
                <a:cs typeface="Times New Roman" panose="02020603050405020304" pitchFamily="18" charset="0"/>
              </a:rPr>
              <a:t>R</a:t>
            </a:r>
            <a:r>
              <a:rPr lang="en-US" altLang="ja-JP" sz="2000" err="1">
                <a:latin typeface="Times New Roman" panose="02020603050405020304" pitchFamily="18" charset="0"/>
                <a:ea typeface="+mn-lt"/>
                <a:cs typeface="Times New Roman" panose="02020603050405020304" pitchFamily="18" charset="0"/>
              </a:rPr>
              <a:t>ollover</a:t>
            </a:r>
            <a:r>
              <a:rPr lang="ja-JP" altLang="en-US" sz="2000">
                <a:latin typeface="Times New Roman" panose="02020603050405020304" pitchFamily="18" charset="0"/>
                <a:ea typeface="+mn-lt"/>
                <a:cs typeface="Times New Roman" panose="02020603050405020304" pitchFamily="18" charset="0"/>
              </a:rPr>
              <a:t> </a:t>
            </a:r>
            <a:r>
              <a:rPr lang="en-US" altLang="ja-JP" sz="2000">
                <a:latin typeface="Times New Roman" panose="02020603050405020304" pitchFamily="18" charset="0"/>
                <a:ea typeface="+mn-lt"/>
                <a:cs typeface="Times New Roman" panose="02020603050405020304" pitchFamily="18" charset="0"/>
              </a:rPr>
              <a:t>protective</a:t>
            </a:r>
            <a:r>
              <a:rPr lang="ja-JP" altLang="en-US" sz="2000">
                <a:latin typeface="Times New Roman" panose="02020603050405020304" pitchFamily="18" charset="0"/>
                <a:ea typeface="+mn-lt"/>
                <a:cs typeface="Times New Roman" panose="02020603050405020304" pitchFamily="18" charset="0"/>
              </a:rPr>
              <a:t> </a:t>
            </a:r>
            <a:r>
              <a:rPr lang="en-US" altLang="ja-JP" sz="2000">
                <a:latin typeface="Times New Roman" panose="02020603050405020304" pitchFamily="18" charset="0"/>
                <a:ea typeface="+mn-lt"/>
                <a:cs typeface="Times New Roman" panose="02020603050405020304" pitchFamily="18" charset="0"/>
              </a:rPr>
              <a:t>structure (</a:t>
            </a:r>
            <a:r>
              <a:rPr lang="en-US" altLang="zh-TW" sz="2000">
                <a:latin typeface="Times New Roman" panose="02020603050405020304" pitchFamily="18" charset="0"/>
                <a:ea typeface="Meiryo UI"/>
                <a:cs typeface="Times New Roman" panose="02020603050405020304" pitchFamily="18" charset="0"/>
              </a:rPr>
              <a:t>ROPS),</a:t>
            </a:r>
            <a:r>
              <a:rPr lang="zh-TW" altLang="en-US" sz="2000">
                <a:latin typeface="Times New Roman" panose="02020603050405020304" pitchFamily="18" charset="0"/>
                <a:ea typeface="Meiryo UI"/>
                <a:cs typeface="Times New Roman" panose="02020603050405020304" pitchFamily="18" charset="0"/>
              </a:rPr>
              <a:t> </a:t>
            </a:r>
            <a:r>
              <a:rPr lang="en-US" altLang="zh-TW" sz="2000">
                <a:latin typeface="Times New Roman" panose="02020603050405020304" pitchFamily="18" charset="0"/>
                <a:ea typeface="+mn-lt"/>
                <a:cs typeface="Times New Roman" panose="02020603050405020304" pitchFamily="18" charset="0"/>
              </a:rPr>
              <a:t>T</a:t>
            </a:r>
            <a:r>
              <a:rPr lang="zh-TW" sz="2000">
                <a:latin typeface="Times New Roman" panose="02020603050405020304" pitchFamily="18" charset="0"/>
                <a:ea typeface="+mn-lt"/>
                <a:cs typeface="Times New Roman" panose="02020603050405020304" pitchFamily="18" charset="0"/>
              </a:rPr>
              <a:t>ip-over protective structure</a:t>
            </a:r>
            <a:r>
              <a:rPr lang="en-US" altLang="zh-TW" sz="2000">
                <a:latin typeface="Times New Roman" panose="02020603050405020304" pitchFamily="18" charset="0"/>
                <a:ea typeface="+mn-lt"/>
                <a:cs typeface="Times New Roman" panose="02020603050405020304" pitchFamily="18" charset="0"/>
              </a:rPr>
              <a:t> </a:t>
            </a:r>
            <a:r>
              <a:rPr lang="en-US" altLang="zh-TW" sz="2000">
                <a:latin typeface="Times New Roman" panose="02020603050405020304" pitchFamily="18" charset="0"/>
                <a:ea typeface="Meiryo UI"/>
                <a:cs typeface="Times New Roman" panose="02020603050405020304" pitchFamily="18" charset="0"/>
              </a:rPr>
              <a:t>(TOPS)</a:t>
            </a:r>
            <a:endParaRPr lang="en-US" altLang="ja-JP" sz="2000">
              <a:latin typeface="Times New Roman" panose="02020603050405020304" pitchFamily="18" charset="0"/>
              <a:ea typeface="Meiryo UI"/>
              <a:cs typeface="Times New Roman" panose="02020603050405020304" pitchFamily="18" charset="0"/>
            </a:endParaRPr>
          </a:p>
          <a:p>
            <a:pPr marL="893445" indent="-893445">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3128962" y="1768434"/>
            <a:ext cx="2886075" cy="1485900"/>
          </a:xfrm>
          <a:prstGeom prst="rect">
            <a:avLst/>
          </a:prstGeom>
        </p:spPr>
      </p:pic>
      <p:pic>
        <p:nvPicPr>
          <p:cNvPr id="3" name="図 2"/>
          <p:cNvPicPr>
            <a:picLocks noChangeAspect="1"/>
          </p:cNvPicPr>
          <p:nvPr/>
        </p:nvPicPr>
        <p:blipFill>
          <a:blip r:embed="rId4"/>
          <a:stretch>
            <a:fillRect/>
          </a:stretch>
        </p:blipFill>
        <p:spPr>
          <a:xfrm>
            <a:off x="2036618" y="4054185"/>
            <a:ext cx="1600200" cy="2190750"/>
          </a:xfrm>
          <a:prstGeom prst="rect">
            <a:avLst/>
          </a:prstGeom>
        </p:spPr>
      </p:pic>
      <p:pic>
        <p:nvPicPr>
          <p:cNvPr id="8" name="図 7"/>
          <p:cNvPicPr>
            <a:picLocks noChangeAspect="1"/>
          </p:cNvPicPr>
          <p:nvPr/>
        </p:nvPicPr>
        <p:blipFill>
          <a:blip r:embed="rId5"/>
          <a:stretch>
            <a:fillRect/>
          </a:stretch>
        </p:blipFill>
        <p:spPr>
          <a:xfrm>
            <a:off x="5356512" y="4235160"/>
            <a:ext cx="1828800" cy="2009775"/>
          </a:xfrm>
          <a:prstGeom prst="rect">
            <a:avLst/>
          </a:prstGeom>
        </p:spPr>
      </p:pic>
      <p:sp>
        <p:nvSpPr>
          <p:cNvPr id="5" name="テキスト ボックス 4">
            <a:extLst>
              <a:ext uri="{FF2B5EF4-FFF2-40B4-BE49-F238E27FC236}">
                <a16:creationId xmlns="" xmlns:a16="http://schemas.microsoft.com/office/drawing/2014/main" id="{632E6EA4-ADBC-4085-A7AC-B869FD2E3059}"/>
              </a:ext>
            </a:extLst>
          </p:cNvPr>
          <p:cNvSpPr txBox="1"/>
          <p:nvPr/>
        </p:nvSpPr>
        <p:spPr>
          <a:xfrm>
            <a:off x="4571999" y="1639288"/>
            <a:ext cx="559559" cy="369332"/>
          </a:xfrm>
          <a:prstGeom prst="rect">
            <a:avLst/>
          </a:prstGeom>
          <a:solidFill>
            <a:srgbClr val="FFFFFF"/>
          </a:solidFill>
        </p:spPr>
        <p:txBody>
          <a:bodyPr wrap="square" lIns="0" tIns="0" rIns="0" bIns="0" rtlCol="0">
            <a:spAutoFit/>
          </a:bodyPr>
          <a:lstStyle/>
          <a:p>
            <a:r>
              <a:rPr lang="en-US" sz="600">
                <a:latin typeface="Times New Roman" panose="02020603050405020304" pitchFamily="18" charset="0"/>
                <a:cs typeface="Times New Roman" panose="02020603050405020304" pitchFamily="18" charset="0"/>
              </a:rPr>
              <a:t>Face Shield</a:t>
            </a:r>
          </a:p>
          <a:p>
            <a:r>
              <a:rPr lang="en-US" sz="600">
                <a:latin typeface="Times New Roman" panose="02020603050405020304" pitchFamily="18" charset="0"/>
                <a:cs typeface="Times New Roman" panose="02020603050405020304" pitchFamily="18" charset="0"/>
              </a:rPr>
              <a:t>(For protecting from flying objects)</a:t>
            </a:r>
          </a:p>
        </p:txBody>
      </p:sp>
      <p:sp>
        <p:nvSpPr>
          <p:cNvPr id="10" name="テキスト ボックス 9">
            <a:extLst>
              <a:ext uri="{FF2B5EF4-FFF2-40B4-BE49-F238E27FC236}">
                <a16:creationId xmlns="" xmlns:a16="http://schemas.microsoft.com/office/drawing/2014/main" id="{DD0512BC-20C2-4F41-9323-3F71125EE22E}"/>
              </a:ext>
            </a:extLst>
          </p:cNvPr>
          <p:cNvSpPr txBox="1"/>
          <p:nvPr/>
        </p:nvSpPr>
        <p:spPr>
          <a:xfrm>
            <a:off x="6666930" y="4923714"/>
            <a:ext cx="559559" cy="107722"/>
          </a:xfrm>
          <a:prstGeom prst="rect">
            <a:avLst/>
          </a:prstGeom>
          <a:solidFill>
            <a:srgbClr val="FFFFFF"/>
          </a:solidFill>
        </p:spPr>
        <p:txBody>
          <a:bodyPr wrap="square" lIns="0" tIns="0" rIns="0" bIns="0" rtlCol="0">
            <a:spAutoFit/>
          </a:bodyPr>
          <a:lstStyle/>
          <a:p>
            <a:r>
              <a:rPr lang="en-US" sz="700">
                <a:latin typeface="Times New Roman" panose="02020603050405020304" pitchFamily="18" charset="0"/>
                <a:cs typeface="Times New Roman" panose="02020603050405020304" pitchFamily="18" charset="0"/>
              </a:rPr>
              <a:t>Seatbelt</a:t>
            </a:r>
          </a:p>
        </p:txBody>
      </p:sp>
    </p:spTree>
    <p:extLst>
      <p:ext uri="{BB962C8B-B14F-4D97-AF65-F5344CB8AC3E}">
        <p14:creationId xmlns:p14="http://schemas.microsoft.com/office/powerpoint/2010/main" val="3980289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ja-JP" sz="2000" dirty="0">
                <a:latin typeface="Times New Roman"/>
                <a:ea typeface="+mj-lt"/>
                <a:cs typeface="+mj-lt"/>
              </a:rPr>
              <a:t>Types and applications</a:t>
            </a:r>
            <a:r>
              <a:rPr lang="en-US" altLang="ja-JP" sz="2000" dirty="0">
                <a:latin typeface="Times New Roman"/>
                <a:ea typeface="+mj-lt"/>
                <a:cs typeface="+mj-lt"/>
              </a:rPr>
              <a:t> (</a:t>
            </a:r>
            <a:r>
              <a:rPr lang="ja-JP" sz="2000" dirty="0">
                <a:latin typeface="Times New Roman"/>
                <a:ea typeface="+mj-lt"/>
                <a:cs typeface="+mj-lt"/>
              </a:rPr>
              <a:t>characteristics</a:t>
            </a:r>
            <a:r>
              <a:rPr lang="en-US" altLang="ja-JP" sz="2000" dirty="0">
                <a:latin typeface="Times New Roman"/>
                <a:ea typeface="+mj-lt"/>
                <a:cs typeface="+mj-lt"/>
              </a:rPr>
              <a:t>)</a:t>
            </a:r>
            <a:r>
              <a:rPr lang="ja-JP" sz="2000" dirty="0">
                <a:latin typeface="Times New Roman"/>
                <a:ea typeface="+mj-lt"/>
                <a:cs typeface="+mj-lt"/>
              </a:rPr>
              <a:t> </a:t>
            </a:r>
            <a:r>
              <a:rPr lang="en-US" altLang="ja-JP" sz="2000" dirty="0">
                <a:latin typeface="Times New Roman"/>
                <a:ea typeface="+mj-lt"/>
                <a:cs typeface="+mj-lt"/>
              </a:rPr>
              <a:t>of demolition </a:t>
            </a:r>
            <a:r>
              <a:rPr lang="ja-JP" sz="2000" dirty="0">
                <a:latin typeface="Times New Roman"/>
                <a:ea typeface="+mj-lt"/>
                <a:cs typeface="+mj-lt"/>
              </a:rPr>
              <a:t>machines </a:t>
            </a:r>
            <a:r>
              <a:rPr lang="ja-JP" altLang="en-US" sz="2000" dirty="0">
                <a:latin typeface="Times New Roman"/>
                <a:ea typeface="+mj-lt"/>
                <a:cs typeface="+mj-lt"/>
              </a:rPr>
              <a:t/>
            </a:r>
            <a:br>
              <a:rPr lang="ja-JP" altLang="en-US" sz="2000" dirty="0">
                <a:latin typeface="Times New Roman"/>
                <a:ea typeface="+mj-lt"/>
                <a:cs typeface="+mj-lt"/>
              </a:rPr>
            </a:br>
            <a:r>
              <a:rPr lang="ja-JP" sz="2000" dirty="0">
                <a:latin typeface="Times New Roman"/>
                <a:ea typeface="+mj-lt"/>
                <a:cs typeface="+mj-lt"/>
              </a:rPr>
              <a:t>(1) </a:t>
            </a:r>
            <a:r>
              <a:rPr lang="en-US" altLang="ja-JP" sz="2000" dirty="0">
                <a:latin typeface="Times New Roman"/>
                <a:ea typeface="+mj-lt"/>
                <a:cs typeface="+mj-lt"/>
              </a:rPr>
              <a:t>Breaker</a:t>
            </a:r>
            <a:endParaRPr lang="en-US" altLang="ja-JP" sz="2000" dirty="0">
              <a:latin typeface="Times New Roman"/>
              <a:ea typeface="+mj-lt"/>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a:normAutofit/>
          </a:bodyPr>
          <a:lstStyle/>
          <a:p>
            <a:pPr marL="0" indent="0">
              <a:buNone/>
            </a:pPr>
            <a:endParaRPr lang="en-US" altLang="ja-JP" sz="2000">
              <a:latin typeface="Meiryo UI" panose="020B0604030504040204" pitchFamily="50" charset="-128"/>
              <a:ea typeface="Meiryo UI" panose="020B0604030504040204" pitchFamily="50" charset="-128"/>
            </a:endParaRPr>
          </a:p>
          <a:p>
            <a:pPr marL="0" indent="0">
              <a:buNone/>
            </a:pPr>
            <a:endParaRPr lang="en-US" altLang="ja-JP" sz="200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5922668"/>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mn-lt"/>
                <a:cs typeface="+mn-lt"/>
              </a:rPr>
              <a:t>Page 2</a:t>
            </a:r>
            <a:r>
              <a:rPr lang="ja-JP" altLang="en-US" sz="1200" dirty="0">
                <a:latin typeface="Times New Roman"/>
                <a:ea typeface="+mn-lt"/>
                <a:cs typeface="+mn-lt"/>
              </a:rPr>
              <a:t> </a:t>
            </a:r>
            <a:r>
              <a:rPr lang="ja-JP" sz="1200" dirty="0">
                <a:latin typeface="Times New Roman"/>
                <a:ea typeface="+mn-lt"/>
                <a:cs typeface="+mn-lt"/>
              </a:rPr>
              <a:t>of text</a:t>
            </a:r>
            <a:r>
              <a:rPr lang="en-US" altLang="ja-JP" sz="1200" dirty="0">
                <a:latin typeface="Times New Roman"/>
                <a:ea typeface="+mn-lt"/>
                <a:cs typeface="+mn-lt"/>
              </a:rPr>
              <a:t>book</a:t>
            </a:r>
            <a:r>
              <a:rPr lang="ja-JP" sz="1200" dirty="0">
                <a:latin typeface="Times New Roman"/>
                <a:ea typeface="+mn-lt"/>
                <a:cs typeface="+mn-lt"/>
              </a:rPr>
              <a:t> </a:t>
            </a:r>
            <a:r>
              <a:rPr lang="en-US" altLang="ja-JP" sz="1200" dirty="0">
                <a:latin typeface="Times New Roman"/>
                <a:ea typeface="+mn-lt"/>
                <a:cs typeface="+mn-lt"/>
              </a:rPr>
              <a:t>/</a:t>
            </a:r>
            <a:r>
              <a:rPr lang="ja-JP" sz="1200" dirty="0">
                <a:latin typeface="Times New Roman"/>
                <a:ea typeface="+mn-lt"/>
                <a:cs typeface="+mn-lt"/>
              </a:rPr>
              <a:t> Page </a:t>
            </a:r>
            <a:r>
              <a:rPr lang="en-US" altLang="ja-JP" sz="1200" dirty="0" smtClean="0">
                <a:latin typeface="Times New Roman"/>
                <a:ea typeface="+mn-lt"/>
                <a:cs typeface="+mn-lt"/>
              </a:rPr>
              <a:t>4</a:t>
            </a:r>
            <a:r>
              <a:rPr lang="ja-JP" sz="1200" dirty="0" smtClean="0">
                <a:latin typeface="Times New Roman"/>
                <a:ea typeface="+mn-lt"/>
                <a:cs typeface="+mn-lt"/>
              </a:rPr>
              <a:t> </a:t>
            </a:r>
            <a:r>
              <a:rPr lang="ja-JP" sz="1200" dirty="0">
                <a:latin typeface="Times New Roman"/>
                <a:ea typeface="+mn-lt"/>
                <a:cs typeface="+mn-lt"/>
              </a:rPr>
              <a:t>of </a:t>
            </a:r>
            <a:r>
              <a:rPr lang="en-US" altLang="ja-JP" sz="1200" dirty="0">
                <a:latin typeface="Times New Roman"/>
                <a:ea typeface="+mn-lt"/>
                <a:cs typeface="+mn-lt"/>
              </a:rPr>
              <a:t>auxiliary</a:t>
            </a:r>
            <a:r>
              <a:rPr lang="ja-JP" sz="1200" dirty="0">
                <a:latin typeface="Times New Roman"/>
                <a:ea typeface="+mn-lt"/>
                <a:cs typeface="+mn-lt"/>
              </a:rPr>
              <a:t> text</a:t>
            </a:r>
            <a:endParaRPr lang="en-US" altLang="ja-JP" dirty="0">
              <a:latin typeface="Times New Roman"/>
              <a:ea typeface="游ゴシック"/>
              <a:cs typeface="Times New Roman"/>
            </a:endParaRPr>
          </a:p>
        </p:txBody>
      </p:sp>
      <p:pic>
        <p:nvPicPr>
          <p:cNvPr id="8" name="図 7"/>
          <p:cNvPicPr>
            <a:picLocks noChangeAspect="1"/>
          </p:cNvPicPr>
          <p:nvPr/>
        </p:nvPicPr>
        <p:blipFill>
          <a:blip r:embed="rId3"/>
          <a:stretch>
            <a:fillRect/>
          </a:stretch>
        </p:blipFill>
        <p:spPr>
          <a:xfrm>
            <a:off x="1695450" y="1385887"/>
            <a:ext cx="5753100" cy="4086225"/>
          </a:xfrm>
          <a:prstGeom prst="rect">
            <a:avLst/>
          </a:prstGeom>
        </p:spPr>
      </p:pic>
    </p:spTree>
    <p:extLst>
      <p:ext uri="{BB962C8B-B14F-4D97-AF65-F5344CB8AC3E}">
        <p14:creationId xmlns:p14="http://schemas.microsoft.com/office/powerpoint/2010/main" val="33641081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anchor="ctr">
            <a:normAutofit fontScale="90000"/>
          </a:bodyPr>
          <a:lstStyle/>
          <a:p>
            <a:pPr marL="1257300" indent="-1257300" algn="l"/>
            <a:r>
              <a:rPr lang="en-US" altLang="ja-JP" sz="3200" dirty="0">
                <a:latin typeface="Times New Roman" panose="02020603050405020304" pitchFamily="18" charset="0"/>
                <a:ea typeface="+mj-lt"/>
                <a:cs typeface="Times New Roman" panose="02020603050405020304" pitchFamily="18" charset="0"/>
              </a:rPr>
              <a:t>Chapter</a:t>
            </a:r>
            <a:r>
              <a:rPr lang="ja-JP" altLang="en-US" sz="3200" dirty="0">
                <a:latin typeface="Times New Roman" panose="02020603050405020304" pitchFamily="18" charset="0"/>
                <a:ea typeface="+mj-lt"/>
                <a:cs typeface="Times New Roman" panose="02020603050405020304" pitchFamily="18" charset="0"/>
              </a:rPr>
              <a:t> </a:t>
            </a:r>
            <a:r>
              <a:rPr lang="en-US" altLang="ja-JP" sz="3200" dirty="0">
                <a:latin typeface="Times New Roman" panose="02020603050405020304" pitchFamily="18" charset="0"/>
                <a:ea typeface="+mj-lt"/>
                <a:cs typeface="Times New Roman" panose="02020603050405020304" pitchFamily="18" charset="0"/>
              </a:rPr>
              <a:t>4</a:t>
            </a:r>
            <a:r>
              <a:rPr lang="ja-JP" altLang="en-US" sz="3200" dirty="0">
                <a:latin typeface="Times New Roman" panose="02020603050405020304" pitchFamily="18" charset="0"/>
                <a:ea typeface="+mj-lt"/>
                <a:cs typeface="Times New Roman" panose="02020603050405020304" pitchFamily="18" charset="0"/>
              </a:rPr>
              <a:t> </a:t>
            </a:r>
            <a:r>
              <a:rPr lang="en-US" altLang="ja-JP" sz="3200" dirty="0">
                <a:latin typeface="Times New Roman" panose="02020603050405020304" pitchFamily="18" charset="0"/>
                <a:ea typeface="+mj-lt"/>
                <a:cs typeface="Times New Roman" panose="02020603050405020304" pitchFamily="18" charset="0"/>
              </a:rPr>
              <a:t>Handling</a:t>
            </a:r>
            <a:r>
              <a:rPr lang="ja-JP" altLang="en-US" sz="3200" dirty="0">
                <a:latin typeface="Times New Roman" panose="02020603050405020304" pitchFamily="18" charset="0"/>
                <a:ea typeface="+mj-lt"/>
                <a:cs typeface="Times New Roman" panose="02020603050405020304" pitchFamily="18" charset="0"/>
              </a:rPr>
              <a:t> </a:t>
            </a:r>
            <a:r>
              <a:rPr lang="en-US" altLang="ja-JP" sz="3200" dirty="0">
                <a:latin typeface="Times New Roman" panose="02020603050405020304" pitchFamily="18" charset="0"/>
                <a:ea typeface="+mj-lt"/>
                <a:cs typeface="Times New Roman" panose="02020603050405020304" pitchFamily="18" charset="0"/>
              </a:rPr>
              <a:t>of</a:t>
            </a:r>
            <a:r>
              <a:rPr lang="ja-JP" altLang="en-US" sz="3200" dirty="0">
                <a:latin typeface="Times New Roman" panose="02020603050405020304" pitchFamily="18" charset="0"/>
                <a:ea typeface="+mj-lt"/>
                <a:cs typeface="Times New Roman" panose="02020603050405020304" pitchFamily="18" charset="0"/>
              </a:rPr>
              <a:t> </a:t>
            </a:r>
            <a:r>
              <a:rPr lang="en-US" altLang="ja-JP" sz="3200" dirty="0">
                <a:latin typeface="Times New Roman" panose="02020603050405020304" pitchFamily="18" charset="0"/>
                <a:ea typeface="+mj-lt"/>
                <a:cs typeface="Times New Roman" panose="02020603050405020304" pitchFamily="18" charset="0"/>
              </a:rPr>
              <a:t>equipment</a:t>
            </a:r>
            <a:r>
              <a:rPr lang="ja-JP" altLang="en-US" sz="3200" dirty="0">
                <a:latin typeface="Times New Roman" panose="02020603050405020304" pitchFamily="18" charset="0"/>
                <a:ea typeface="+mj-lt"/>
                <a:cs typeface="Times New Roman" panose="02020603050405020304" pitchFamily="18" charset="0"/>
              </a:rPr>
              <a:t> </a:t>
            </a:r>
            <a:r>
              <a:rPr lang="en-US" altLang="ja-JP" sz="3200" dirty="0">
                <a:latin typeface="Times New Roman" panose="02020603050405020304" pitchFamily="18" charset="0"/>
                <a:ea typeface="+mj-lt"/>
                <a:cs typeface="Times New Roman" panose="02020603050405020304" pitchFamily="18" charset="0"/>
              </a:rPr>
              <a:t>regarding</a:t>
            </a:r>
            <a:r>
              <a:rPr lang="ja-JP" altLang="en-US" sz="3200" dirty="0">
                <a:latin typeface="Times New Roman" panose="02020603050405020304" pitchFamily="18" charset="0"/>
                <a:ea typeface="+mj-lt"/>
                <a:cs typeface="Times New Roman" panose="02020603050405020304" pitchFamily="18" charset="0"/>
              </a:rPr>
              <a:t> </a:t>
            </a:r>
            <a:r>
              <a:rPr lang="en-US" altLang="ja-JP" sz="3200" dirty="0">
                <a:latin typeface="Times New Roman" panose="02020603050405020304" pitchFamily="18" charset="0"/>
                <a:ea typeface="+mj-lt"/>
                <a:cs typeface="Times New Roman" panose="02020603050405020304" pitchFamily="18" charset="0"/>
              </a:rPr>
              <a:t>operation</a:t>
            </a:r>
            <a:r>
              <a:rPr lang="ja-JP" altLang="en-US" sz="3200" dirty="0">
                <a:latin typeface="Times New Roman" panose="02020603050405020304" pitchFamily="18" charset="0"/>
                <a:ea typeface="+mj-lt"/>
                <a:cs typeface="Times New Roman" panose="02020603050405020304" pitchFamily="18" charset="0"/>
              </a:rPr>
              <a:t> </a:t>
            </a:r>
            <a:r>
              <a:rPr lang="ja-JP" sz="3200" dirty="0">
                <a:latin typeface="Times New Roman" panose="02020603050405020304" pitchFamily="18" charset="0"/>
                <a:ea typeface="+mj-lt"/>
                <a:cs typeface="Times New Roman" panose="02020603050405020304" pitchFamily="18" charset="0"/>
              </a:rPr>
              <a:t>w</a:t>
            </a:r>
            <a:r>
              <a:rPr lang="en-US" altLang="ja-JP" sz="3200" dirty="0">
                <a:latin typeface="Times New Roman" panose="02020603050405020304" pitchFamily="18" charset="0"/>
                <a:ea typeface="+mj-lt"/>
                <a:cs typeface="Times New Roman" panose="02020603050405020304" pitchFamily="18" charset="0"/>
              </a:rPr>
              <a:t>it</a:t>
            </a:r>
            <a:r>
              <a:rPr lang="ja-JP" sz="3200" dirty="0">
                <a:latin typeface="Times New Roman" panose="02020603050405020304" pitchFamily="18" charset="0"/>
                <a:ea typeface="+mj-lt"/>
                <a:cs typeface="Times New Roman" panose="02020603050405020304" pitchFamily="18" charset="0"/>
              </a:rPr>
              <a:t>h </a:t>
            </a:r>
            <a:r>
              <a:rPr lang="en-US" altLang="ja-JP" sz="3200" dirty="0">
                <a:latin typeface="Times New Roman" panose="02020603050405020304" pitchFamily="18" charset="0"/>
                <a:ea typeface="+mj-lt"/>
                <a:cs typeface="Times New Roman" panose="02020603050405020304" pitchFamily="18" charset="0"/>
              </a:rPr>
              <a:t>demolition</a:t>
            </a:r>
            <a:r>
              <a:rPr lang="ja-JP" sz="3200" dirty="0">
                <a:latin typeface="Times New Roman" panose="02020603050405020304" pitchFamily="18" charset="0"/>
                <a:ea typeface="+mj-lt"/>
                <a:cs typeface="Times New Roman" panose="02020603050405020304" pitchFamily="18" charset="0"/>
              </a:rPr>
              <a:t> </a:t>
            </a:r>
            <a:r>
              <a:rPr lang="en-US" altLang="ja-JP" sz="3200" dirty="0">
                <a:latin typeface="Times New Roman" panose="02020603050405020304" pitchFamily="18" charset="0"/>
                <a:ea typeface="+mj-lt"/>
                <a:cs typeface="Times New Roman" panose="02020603050405020304" pitchFamily="18" charset="0"/>
              </a:rPr>
              <a:t>attachment</a:t>
            </a:r>
            <a:r>
              <a:rPr lang="ja-JP" sz="3200" dirty="0">
                <a:latin typeface="Times New Roman" panose="02020603050405020304" pitchFamily="18" charset="0"/>
                <a:ea typeface="+mj-lt"/>
                <a:cs typeface="Times New Roman" panose="02020603050405020304" pitchFamily="18" charset="0"/>
              </a:rPr>
              <a:t>s, etc.</a:t>
            </a:r>
            <a:endParaRPr lang="en-US" altLang="ja-JP"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01733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ja-JP" sz="2000" dirty="0">
                <a:latin typeface="Times New Roman" panose="02020603050405020304" pitchFamily="18" charset="0"/>
                <a:ea typeface="+mj-lt"/>
                <a:cs typeface="Times New Roman" panose="02020603050405020304" pitchFamily="18" charset="0"/>
              </a:rPr>
              <a:t>Selection and installation </a:t>
            </a:r>
            <a:r>
              <a:rPr lang="en-US" altLang="ja-JP" sz="2000" dirty="0">
                <a:latin typeface="Times New Roman" panose="02020603050405020304" pitchFamily="18" charset="0"/>
                <a:ea typeface="+mj-lt"/>
                <a:cs typeface="Times New Roman" panose="02020603050405020304" pitchFamily="18" charset="0"/>
              </a:rPr>
              <a:t>of breakers</a:t>
            </a:r>
            <a:r>
              <a:rPr lang="ja-JP" sz="2000" dirty="0">
                <a:latin typeface="Times New Roman" panose="02020603050405020304" pitchFamily="18" charset="0"/>
                <a:ea typeface="+mj-lt"/>
                <a:cs typeface="Times New Roman" panose="02020603050405020304" pitchFamily="18" charset="0"/>
              </a:rPr>
              <a:t>, characteristics, names and functions of each part</a:t>
            </a:r>
            <a:endParaRPr lang="en-US" altLang="ja-JP" sz="2000" dirty="0">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47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29</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2" name="テキスト ボックス 11"/>
          <p:cNvSpPr txBox="1"/>
          <p:nvPr/>
        </p:nvSpPr>
        <p:spPr>
          <a:xfrm>
            <a:off x="2953194" y="4991833"/>
            <a:ext cx="3237610" cy="276999"/>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Example of chisel types</a:t>
            </a:r>
          </a:p>
        </p:txBody>
      </p:sp>
      <p:pic>
        <p:nvPicPr>
          <p:cNvPr id="2" name="図 1"/>
          <p:cNvPicPr>
            <a:picLocks noChangeAspect="1"/>
          </p:cNvPicPr>
          <p:nvPr/>
        </p:nvPicPr>
        <p:blipFill>
          <a:blip r:embed="rId3"/>
          <a:stretch>
            <a:fillRect/>
          </a:stretch>
        </p:blipFill>
        <p:spPr>
          <a:xfrm>
            <a:off x="857249" y="2452228"/>
            <a:ext cx="7429500" cy="2539605"/>
          </a:xfrm>
          <a:prstGeom prst="rect">
            <a:avLst/>
          </a:prstGeom>
        </p:spPr>
      </p:pic>
      <p:sp>
        <p:nvSpPr>
          <p:cNvPr id="3" name="TextBox 2">
            <a:extLst>
              <a:ext uri="{FF2B5EF4-FFF2-40B4-BE49-F238E27FC236}">
                <a16:creationId xmlns="" xmlns:a16="http://schemas.microsoft.com/office/drawing/2014/main" id="{4F6ADE2B-15CB-4C85-A0FF-FC9A7E88D328}"/>
              </a:ext>
            </a:extLst>
          </p:cNvPr>
          <p:cNvSpPr txBox="1"/>
          <p:nvPr/>
        </p:nvSpPr>
        <p:spPr>
          <a:xfrm>
            <a:off x="1032585" y="2506988"/>
            <a:ext cx="2176612"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highlight>
                  <a:srgbClr val="C0C0C0"/>
                </a:highlight>
                <a:latin typeface="Times New Roman"/>
                <a:ea typeface="+mn-lt"/>
                <a:cs typeface="Times New Roman"/>
              </a:rPr>
              <a:t>Demolition point</a:t>
            </a:r>
            <a:endParaRPr lang="en-US" altLang="ja-JP" sz="1600" b="1" dirty="0">
              <a:highlight>
                <a:srgbClr val="C0C0C0"/>
              </a:highlight>
              <a:latin typeface="Times New Roman"/>
              <a:ea typeface="ＭＳ Ｐゴシック"/>
              <a:cs typeface="Times New Roman"/>
            </a:endParaRPr>
          </a:p>
        </p:txBody>
      </p:sp>
      <p:sp>
        <p:nvSpPr>
          <p:cNvPr id="10" name="TextBox 9">
            <a:extLst>
              <a:ext uri="{FF2B5EF4-FFF2-40B4-BE49-F238E27FC236}">
                <a16:creationId xmlns="" xmlns:a16="http://schemas.microsoft.com/office/drawing/2014/main" id="{C8C6E4C2-98E4-405F-B15F-2201C9E63897}"/>
              </a:ext>
            </a:extLst>
          </p:cNvPr>
          <p:cNvSpPr txBox="1"/>
          <p:nvPr/>
        </p:nvSpPr>
        <p:spPr>
          <a:xfrm>
            <a:off x="6208433" y="2506987"/>
            <a:ext cx="1486500"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highlight>
                  <a:srgbClr val="C0C0C0"/>
                </a:highlight>
                <a:latin typeface="Times New Roman"/>
                <a:ea typeface="+mn-lt"/>
                <a:cs typeface="Times New Roman"/>
              </a:rPr>
              <a:t>Flat</a:t>
            </a:r>
            <a:endParaRPr lang="en-US" altLang="ja-JP" sz="1600" b="1">
              <a:highlight>
                <a:srgbClr val="C0C0C0"/>
              </a:highlight>
              <a:latin typeface="Times New Roman"/>
              <a:ea typeface="ＭＳ Ｐゴシック"/>
              <a:cs typeface="Times New Roman"/>
            </a:endParaRPr>
          </a:p>
        </p:txBody>
      </p:sp>
      <p:sp>
        <p:nvSpPr>
          <p:cNvPr id="11" name="TextBox 10">
            <a:extLst>
              <a:ext uri="{FF2B5EF4-FFF2-40B4-BE49-F238E27FC236}">
                <a16:creationId xmlns="" xmlns:a16="http://schemas.microsoft.com/office/drawing/2014/main" id="{ED660AD1-46CD-47E6-8A9A-2158C918089A}"/>
              </a:ext>
            </a:extLst>
          </p:cNvPr>
          <p:cNvSpPr txBox="1"/>
          <p:nvPr/>
        </p:nvSpPr>
        <p:spPr>
          <a:xfrm>
            <a:off x="3793038" y="2506987"/>
            <a:ext cx="1730914"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highlight>
                  <a:srgbClr val="C0C0C0"/>
                </a:highlight>
                <a:latin typeface="Times New Roman"/>
                <a:ea typeface="+mn-lt"/>
                <a:cs typeface="Times New Roman"/>
              </a:rPr>
              <a:t>Flat end</a:t>
            </a:r>
            <a:endParaRPr lang="en-US" b="1">
              <a:highlight>
                <a:srgbClr val="C0C0C0"/>
              </a:highlight>
              <a:latin typeface="Times New Roman"/>
              <a:cs typeface="Times New Roman"/>
            </a:endParaRPr>
          </a:p>
        </p:txBody>
      </p:sp>
      <p:sp>
        <p:nvSpPr>
          <p:cNvPr id="13" name="TextBox 12">
            <a:extLst>
              <a:ext uri="{FF2B5EF4-FFF2-40B4-BE49-F238E27FC236}">
                <a16:creationId xmlns="" xmlns:a16="http://schemas.microsoft.com/office/drawing/2014/main" id="{AE56D974-DACF-43F8-ACC2-1C411683191F}"/>
              </a:ext>
            </a:extLst>
          </p:cNvPr>
          <p:cNvSpPr txBox="1"/>
          <p:nvPr/>
        </p:nvSpPr>
        <p:spPr>
          <a:xfrm>
            <a:off x="1486550" y="3034096"/>
            <a:ext cx="1824187" cy="138499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Times New Roman" panose="02020603050405020304" pitchFamily="18" charset="0"/>
                <a:ea typeface="+mn-lt"/>
                <a:cs typeface="Times New Roman" panose="02020603050405020304" pitchFamily="18" charset="0"/>
              </a:rPr>
              <a:t>(Main applications)</a:t>
            </a:r>
            <a:endParaRPr lang="en-US" sz="1400" b="1">
              <a:latin typeface="Times New Roman" panose="02020603050405020304" pitchFamily="18" charset="0"/>
              <a:cs typeface="Times New Roman" panose="02020603050405020304" pitchFamily="18" charset="0"/>
            </a:endParaRPr>
          </a:p>
          <a:p>
            <a:r>
              <a:rPr lang="en-US" sz="1400">
                <a:latin typeface="Times New Roman" panose="02020603050405020304" pitchFamily="18" charset="0"/>
                <a:ea typeface="+mn-lt"/>
                <a:cs typeface="Times New Roman" panose="02020603050405020304" pitchFamily="18" charset="0"/>
              </a:rPr>
              <a:t>・Concrete crushing</a:t>
            </a:r>
            <a:endParaRPr lang="en-US" sz="1400">
              <a:latin typeface="Times New Roman" panose="02020603050405020304" pitchFamily="18" charset="0"/>
              <a:cs typeface="Times New Roman" panose="02020603050405020304" pitchFamily="18" charset="0"/>
            </a:endParaRPr>
          </a:p>
          <a:p>
            <a:r>
              <a:rPr lang="en-US" sz="1400">
                <a:latin typeface="Times New Roman" panose="02020603050405020304" pitchFamily="18" charset="0"/>
                <a:ea typeface="+mn-lt"/>
                <a:cs typeface="Times New Roman" panose="02020603050405020304" pitchFamily="18" charset="0"/>
              </a:rPr>
              <a:t>・Bedrock crushing</a:t>
            </a:r>
            <a:endParaRPr lang="en-US" sz="1400">
              <a:latin typeface="Times New Roman" panose="02020603050405020304" pitchFamily="18" charset="0"/>
              <a:cs typeface="Times New Roman" panose="02020603050405020304" pitchFamily="18" charset="0"/>
            </a:endParaRPr>
          </a:p>
          <a:p>
            <a:r>
              <a:rPr lang="en-US" sz="1400">
                <a:latin typeface="Times New Roman" panose="02020603050405020304" pitchFamily="18" charset="0"/>
                <a:ea typeface="+mn-lt"/>
                <a:cs typeface="Times New Roman" panose="02020603050405020304" pitchFamily="18" charset="0"/>
              </a:rPr>
              <a:t>・Hard bed soil crushing</a:t>
            </a:r>
            <a:endParaRPr lang="en-US" sz="1400">
              <a:latin typeface="Times New Roman" panose="02020603050405020304" pitchFamily="18" charset="0"/>
              <a:cs typeface="Times New Roman" panose="02020603050405020304" pitchFamily="18" charset="0"/>
            </a:endParaRPr>
          </a:p>
          <a:p>
            <a:r>
              <a:rPr lang="en-US" sz="1400">
                <a:latin typeface="Times New Roman" panose="02020603050405020304" pitchFamily="18" charset="0"/>
                <a:ea typeface="+mn-lt"/>
                <a:cs typeface="Times New Roman" panose="02020603050405020304" pitchFamily="18" charset="0"/>
              </a:rPr>
              <a:t>・Road construction</a:t>
            </a:r>
            <a:endParaRPr lang="en-US" sz="140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E21E42E4-8B72-4803-8FD6-B55D37B90C14}"/>
              </a:ext>
            </a:extLst>
          </p:cNvPr>
          <p:cNvSpPr txBox="1"/>
          <p:nvPr/>
        </p:nvSpPr>
        <p:spPr>
          <a:xfrm>
            <a:off x="3972574" y="3005520"/>
            <a:ext cx="1709887" cy="138499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Times New Roman" panose="02020603050405020304" pitchFamily="18" charset="0"/>
                <a:ea typeface="+mn-lt"/>
                <a:cs typeface="Times New Roman" panose="02020603050405020304" pitchFamily="18" charset="0"/>
              </a:rPr>
              <a:t>(Main applications)</a:t>
            </a:r>
            <a:endParaRPr lang="en-US" sz="1400" b="1">
              <a:latin typeface="Times New Roman" panose="02020603050405020304" pitchFamily="18" charset="0"/>
              <a:cs typeface="Times New Roman" panose="02020603050405020304" pitchFamily="18" charset="0"/>
            </a:endParaRPr>
          </a:p>
          <a:p>
            <a:r>
              <a:rPr lang="en-US" sz="1400">
                <a:latin typeface="Times New Roman" panose="02020603050405020304" pitchFamily="18" charset="0"/>
                <a:ea typeface="+mn-lt"/>
                <a:cs typeface="Times New Roman" panose="02020603050405020304" pitchFamily="18" charset="0"/>
              </a:rPr>
              <a:t>・Secondary crushing of crushed stone</a:t>
            </a:r>
          </a:p>
          <a:p>
            <a:r>
              <a:rPr lang="en-US" sz="1400">
                <a:latin typeface="Times New Roman" panose="02020603050405020304" pitchFamily="18" charset="0"/>
                <a:ea typeface="+mn-lt"/>
                <a:cs typeface="Times New Roman" panose="02020603050405020304" pitchFamily="18" charset="0"/>
              </a:rPr>
              <a:t>・Delamination from cement paste</a:t>
            </a:r>
            <a:endParaRPr lang="en-US">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ECFF9F70-4EA6-41EF-9E6A-BFC37D09E134}"/>
              </a:ext>
            </a:extLst>
          </p:cNvPr>
          <p:cNvSpPr txBox="1"/>
          <p:nvPr/>
        </p:nvSpPr>
        <p:spPr>
          <a:xfrm>
            <a:off x="6382399" y="3034095"/>
            <a:ext cx="1709887" cy="95410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Times New Roman" panose="02020603050405020304" pitchFamily="18" charset="0"/>
                <a:ea typeface="+mn-lt"/>
                <a:cs typeface="Times New Roman" panose="02020603050405020304" pitchFamily="18" charset="0"/>
              </a:rPr>
              <a:t>(Main applications)</a:t>
            </a:r>
            <a:endParaRPr lang="en-US" sz="1400" b="1">
              <a:latin typeface="Times New Roman" panose="02020603050405020304" pitchFamily="18" charset="0"/>
              <a:cs typeface="Times New Roman" panose="02020603050405020304" pitchFamily="18" charset="0"/>
            </a:endParaRPr>
          </a:p>
          <a:p>
            <a:r>
              <a:rPr lang="en-US" sz="1400">
                <a:latin typeface="Times New Roman" panose="02020603050405020304" pitchFamily="18" charset="0"/>
                <a:ea typeface="+mn-lt"/>
                <a:cs typeface="Times New Roman" panose="02020603050405020304" pitchFamily="18" charset="0"/>
              </a:rPr>
              <a:t>・Ditch excavation</a:t>
            </a:r>
          </a:p>
          <a:p>
            <a:r>
              <a:rPr lang="en-US" sz="1400">
                <a:latin typeface="Times New Roman" panose="02020603050405020304" pitchFamily="18" charset="0"/>
                <a:ea typeface="+mn-lt"/>
                <a:cs typeface="Times New Roman" panose="02020603050405020304" pitchFamily="18" charset="0"/>
              </a:rPr>
              <a:t>・Cutting of sprues</a:t>
            </a:r>
            <a:endParaRPr lang="en-US">
              <a:latin typeface="Times New Roman" panose="02020603050405020304" pitchFamily="18" charset="0"/>
              <a:cs typeface="Times New Roman" panose="02020603050405020304" pitchFamily="18" charset="0"/>
            </a:endParaRPr>
          </a:p>
          <a:p>
            <a:r>
              <a:rPr lang="en-US" sz="1400">
                <a:latin typeface="Times New Roman" panose="02020603050405020304" pitchFamily="18" charset="0"/>
                <a:ea typeface="+mn-lt"/>
                <a:cs typeface="Times New Roman" panose="02020603050405020304" pitchFamily="18" charset="0"/>
              </a:rPr>
              <a:t>・Slope crushing</a:t>
            </a: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70844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fontScale="90000"/>
          </a:bodyPr>
          <a:lstStyle/>
          <a:p>
            <a:r>
              <a:rPr lang="ja-JP" sz="2400" dirty="0">
                <a:latin typeface="Times New Roman" panose="02020603050405020304" pitchFamily="18" charset="0"/>
                <a:ea typeface="Meiryo UI" panose="020B0604030504040204" pitchFamily="50" charset="-128"/>
                <a:cs typeface="Times New Roman" panose="02020603050405020304" pitchFamily="18" charset="0"/>
              </a:rPr>
              <a:t>Selection and installation </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of breakers</a:t>
            </a:r>
            <a:r>
              <a:rPr lang="ja-JP" sz="2400" dirty="0">
                <a:latin typeface="Times New Roman" panose="02020603050405020304" pitchFamily="18" charset="0"/>
                <a:ea typeface="Meiryo UI" panose="020B0604030504040204" pitchFamily="50" charset="-128"/>
                <a:cs typeface="Times New Roman" panose="02020603050405020304" pitchFamily="18" charset="0"/>
              </a:rPr>
              <a:t>, characteristics, names and functions of each part</a:t>
            </a:r>
            <a:endParaRPr lang="en-US" altLang="ja-JP" dirty="0">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48</a:t>
            </a:r>
            <a:r>
              <a:rPr lang="en-US" altLang="ja-JP" sz="1200" dirty="0">
                <a:latin typeface="Times New Roman" panose="02020603050405020304" pitchFamily="18" charset="0"/>
                <a:ea typeface="游ゴシック"/>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游ゴシック"/>
                <a:cs typeface="Times New Roman" panose="02020603050405020304" pitchFamily="18" charset="0"/>
              </a:rPr>
              <a:t>30</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3" name="テキスト ボックス 12"/>
          <p:cNvSpPr txBox="1"/>
          <p:nvPr/>
        </p:nvSpPr>
        <p:spPr>
          <a:xfrm>
            <a:off x="3167952" y="6061455"/>
            <a:ext cx="3237610" cy="276999"/>
          </a:xfrm>
          <a:prstGeom prst="rect">
            <a:avLst/>
          </a:prstGeom>
          <a:noFill/>
          <a:ln>
            <a:noFill/>
          </a:ln>
        </p:spPr>
        <p:txBody>
          <a:bodyPr wrap="square" lIns="91440" tIns="45720" rIns="91440" bIns="45720" rtlCol="0" anchor="t">
            <a:spAutoFit/>
          </a:bodyPr>
          <a:lstStyle/>
          <a:p>
            <a:pPr algn="ctr"/>
            <a:r>
              <a:rPr lang="en-US" altLang="ja-JP" sz="1200" dirty="0">
                <a:latin typeface="Times New Roman" panose="02020603050405020304" pitchFamily="18" charset="0"/>
                <a:ea typeface="+mn-lt"/>
                <a:cs typeface="Times New Roman" panose="02020603050405020304" pitchFamily="18" charset="0"/>
              </a:rPr>
              <a:t>H</a:t>
            </a:r>
            <a:r>
              <a:rPr lang="ja-JP" sz="1200" dirty="0">
                <a:latin typeface="Times New Roman" panose="02020603050405020304" pitchFamily="18" charset="0"/>
                <a:ea typeface="+mn-lt"/>
                <a:cs typeface="Times New Roman" panose="02020603050405020304" pitchFamily="18" charset="0"/>
              </a:rPr>
              <a:t>ydraulic </a:t>
            </a:r>
            <a:r>
              <a:rPr lang="en-US" altLang="ja-JP" sz="1200" dirty="0">
                <a:latin typeface="Times New Roman" panose="02020603050405020304" pitchFamily="18" charset="0"/>
                <a:ea typeface="+mn-lt"/>
                <a:cs typeface="Times New Roman" panose="02020603050405020304" pitchFamily="18" charset="0"/>
              </a:rPr>
              <a:t>Breaker</a:t>
            </a:r>
            <a:endParaRPr lang="en-US" altLang="ja-JP" dirty="0">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1945013" y="1383465"/>
            <a:ext cx="5253973" cy="4677990"/>
          </a:xfrm>
          <a:prstGeom prst="rect">
            <a:avLst/>
          </a:prstGeom>
        </p:spPr>
      </p:pic>
      <p:sp>
        <p:nvSpPr>
          <p:cNvPr id="3" name="TextBox 2">
            <a:extLst>
              <a:ext uri="{FF2B5EF4-FFF2-40B4-BE49-F238E27FC236}">
                <a16:creationId xmlns="" xmlns:a16="http://schemas.microsoft.com/office/drawing/2014/main" id="{9976CA78-7573-4A8B-A432-C0D697926DCC}"/>
              </a:ext>
            </a:extLst>
          </p:cNvPr>
          <p:cNvSpPr txBox="1"/>
          <p:nvPr/>
        </p:nvSpPr>
        <p:spPr>
          <a:xfrm>
            <a:off x="2189783" y="2008812"/>
            <a:ext cx="46642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ea typeface="+mn-lt"/>
                <a:cs typeface="Times New Roman" panose="02020603050405020304" pitchFamily="18" charset="0"/>
              </a:rPr>
              <a:t>Pin</a:t>
            </a:r>
            <a:endParaRPr lang="en-US" sz="100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017D62E8-4209-46F5-8704-6D8605170A58}"/>
              </a:ext>
            </a:extLst>
          </p:cNvPr>
          <p:cNvSpPr txBox="1"/>
          <p:nvPr/>
        </p:nvSpPr>
        <p:spPr>
          <a:xfrm>
            <a:off x="5552108" y="3837612"/>
            <a:ext cx="126652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ea typeface="+mn-lt"/>
                <a:cs typeface="Times New Roman" panose="02020603050405020304" pitchFamily="18" charset="0"/>
              </a:rPr>
              <a:t>Hydraulic oil tank</a:t>
            </a:r>
            <a:endParaRPr lang="en-US" sz="100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6B5BBB0C-E308-4BCC-B4F3-BEA2C58EDB78}"/>
              </a:ext>
            </a:extLst>
          </p:cNvPr>
          <p:cNvSpPr txBox="1"/>
          <p:nvPr/>
        </p:nvSpPr>
        <p:spPr>
          <a:xfrm>
            <a:off x="6056933" y="4132887"/>
            <a:ext cx="1142701"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ea typeface="+mn-lt"/>
                <a:cs typeface="Times New Roman" panose="02020603050405020304" pitchFamily="18" charset="0"/>
              </a:rPr>
              <a:t>Oil filter</a:t>
            </a:r>
            <a:endParaRPr lang="en-US" sz="100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36482298-A830-4AC7-8B92-8F02E02B0080}"/>
              </a:ext>
            </a:extLst>
          </p:cNvPr>
          <p:cNvSpPr txBox="1"/>
          <p:nvPr/>
        </p:nvSpPr>
        <p:spPr>
          <a:xfrm>
            <a:off x="5866433" y="5628312"/>
            <a:ext cx="126652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ea typeface="+mn-lt"/>
                <a:cs typeface="Times New Roman" panose="02020603050405020304" pitchFamily="18" charset="0"/>
              </a:rPr>
              <a:t>Oil pump</a:t>
            </a:r>
            <a:endParaRPr lang="en-US" sz="100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486B20D4-E5B1-4F1F-8C85-30133524B887}"/>
              </a:ext>
            </a:extLst>
          </p:cNvPr>
          <p:cNvSpPr txBox="1"/>
          <p:nvPr/>
        </p:nvSpPr>
        <p:spPr>
          <a:xfrm>
            <a:off x="2913683" y="5628312"/>
            <a:ext cx="151417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sz="1000">
                <a:latin typeface="Times New Roman" panose="02020603050405020304" pitchFamily="18" charset="0"/>
                <a:ea typeface="+mn-lt"/>
                <a:cs typeface="Times New Roman" panose="02020603050405020304" pitchFamily="18" charset="0"/>
              </a:rPr>
              <a:t>Control valve</a:t>
            </a:r>
            <a:endParaRPr lang="en-US" sz="100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FE54923A-9E63-41E0-9FA4-A4AFB03AD2AA}"/>
              </a:ext>
            </a:extLst>
          </p:cNvPr>
          <p:cNvSpPr txBox="1"/>
          <p:nvPr/>
        </p:nvSpPr>
        <p:spPr>
          <a:xfrm>
            <a:off x="2685083" y="3599487"/>
            <a:ext cx="126652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Times New Roman" panose="02020603050405020304" pitchFamily="18" charset="0"/>
                <a:ea typeface="+mn-lt"/>
                <a:cs typeface="Times New Roman" panose="02020603050405020304" pitchFamily="18" charset="0"/>
              </a:rPr>
              <a:t>Breaker unit</a:t>
            </a:r>
            <a:endParaRPr lang="en-US"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 xmlns:a16="http://schemas.microsoft.com/office/drawing/2014/main" id="{677A806F-E793-4F20-9FB1-7FF8572ABA15}"/>
              </a:ext>
            </a:extLst>
          </p:cNvPr>
          <p:cNvSpPr txBox="1"/>
          <p:nvPr/>
        </p:nvSpPr>
        <p:spPr>
          <a:xfrm>
            <a:off x="2713658" y="3885237"/>
            <a:ext cx="126652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ea typeface="+mn-lt"/>
                <a:cs typeface="Times New Roman" panose="02020603050405020304" pitchFamily="18" charset="0"/>
              </a:rPr>
              <a:t>Chisel</a:t>
            </a:r>
            <a:endParaRPr lang="en-US">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 xmlns:a16="http://schemas.microsoft.com/office/drawing/2014/main" id="{FA963CA5-A68A-4E83-A4FA-A33297060870}"/>
              </a:ext>
            </a:extLst>
          </p:cNvPr>
          <p:cNvSpPr txBox="1"/>
          <p:nvPr/>
        </p:nvSpPr>
        <p:spPr>
          <a:xfrm>
            <a:off x="5037758" y="2694612"/>
            <a:ext cx="203805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ea typeface="+mn-lt"/>
                <a:cs typeface="Times New Roman" panose="02020603050405020304" pitchFamily="18" charset="0"/>
              </a:rPr>
              <a:t>High pressure side piping</a:t>
            </a:r>
            <a:endParaRPr lang="en-US">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 xmlns:a16="http://schemas.microsoft.com/office/drawing/2014/main" id="{97953710-B044-4CE1-8F60-CF0CC992C3D3}"/>
              </a:ext>
            </a:extLst>
          </p:cNvPr>
          <p:cNvSpPr txBox="1"/>
          <p:nvPr/>
        </p:nvSpPr>
        <p:spPr>
          <a:xfrm>
            <a:off x="5237783" y="2885112"/>
            <a:ext cx="203805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ea typeface="+mn-lt"/>
                <a:cs typeface="Times New Roman" panose="02020603050405020304" pitchFamily="18" charset="0"/>
              </a:rPr>
              <a:t>Low pressure side piping</a:t>
            </a:r>
            <a:endParaRPr lang="en-US">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 xmlns:a16="http://schemas.microsoft.com/office/drawing/2014/main" id="{FD0E9935-2B12-4867-BC7B-957CCA06BC87}"/>
              </a:ext>
            </a:extLst>
          </p:cNvPr>
          <p:cNvSpPr txBox="1"/>
          <p:nvPr/>
        </p:nvSpPr>
        <p:spPr>
          <a:xfrm>
            <a:off x="5380658" y="3132762"/>
            <a:ext cx="203805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Times New Roman" panose="02020603050405020304" pitchFamily="18" charset="0"/>
                <a:ea typeface="+mn-lt"/>
                <a:cs typeface="Times New Roman" panose="02020603050405020304" pitchFamily="18" charset="0"/>
              </a:rPr>
              <a:t>Breaker piping</a:t>
            </a:r>
            <a:endParaRPr lang="en-US" sz="1000"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 xmlns:a16="http://schemas.microsoft.com/office/drawing/2014/main" id="{E700AC1A-57B1-4050-900F-C8578842CD96}"/>
              </a:ext>
            </a:extLst>
          </p:cNvPr>
          <p:cNvSpPr txBox="1"/>
          <p:nvPr/>
        </p:nvSpPr>
        <p:spPr>
          <a:xfrm>
            <a:off x="2827958" y="3380412"/>
            <a:ext cx="126652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ea typeface="+mn-lt"/>
                <a:cs typeface="Times New Roman" panose="02020603050405020304" pitchFamily="18" charset="0"/>
              </a:rPr>
              <a:t>Bracket</a:t>
            </a:r>
            <a:endParaRPr lang="en-US">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 xmlns:a16="http://schemas.microsoft.com/office/drawing/2014/main" id="{C2F11515-75EA-48CB-9E0A-91DCFAD72A89}"/>
              </a:ext>
            </a:extLst>
          </p:cNvPr>
          <p:cNvSpPr txBox="1"/>
          <p:nvPr/>
        </p:nvSpPr>
        <p:spPr>
          <a:xfrm>
            <a:off x="3037508" y="3132762"/>
            <a:ext cx="126652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ea typeface="+mn-lt"/>
                <a:cs typeface="Times New Roman" panose="02020603050405020304" pitchFamily="18" charset="0"/>
              </a:rPr>
              <a:t>High pressure side</a:t>
            </a:r>
            <a:endParaRPr lang="en-US">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 xmlns:a16="http://schemas.microsoft.com/office/drawing/2014/main" id="{24DD34D2-F2B8-488D-8B2C-C67D4F57E60E}"/>
              </a:ext>
            </a:extLst>
          </p:cNvPr>
          <p:cNvSpPr txBox="1"/>
          <p:nvPr/>
        </p:nvSpPr>
        <p:spPr>
          <a:xfrm>
            <a:off x="3037508" y="2935438"/>
            <a:ext cx="990301"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ea typeface="+mn-lt"/>
                <a:cs typeface="Times New Roman" panose="02020603050405020304" pitchFamily="18" charset="0"/>
              </a:rPr>
              <a:t>Low pressure side</a:t>
            </a:r>
            <a:endParaRPr lang="en-US" sz="800">
              <a:latin typeface="Times New Roman" panose="02020603050405020304" pitchFamily="18" charset="0"/>
              <a:cs typeface="Times New Roman" panose="02020603050405020304" pitchFamily="18" charset="0"/>
            </a:endParaRPr>
          </a:p>
        </p:txBody>
      </p:sp>
      <p:sp>
        <p:nvSpPr>
          <p:cNvPr id="26" name="TextBox 15">
            <a:extLst>
              <a:ext uri="{FF2B5EF4-FFF2-40B4-BE49-F238E27FC236}">
                <a16:creationId xmlns="" xmlns:a16="http://schemas.microsoft.com/office/drawing/2014/main" id="{6735398B-0804-4DBE-9DF3-6CE66EE54886}"/>
              </a:ext>
            </a:extLst>
          </p:cNvPr>
          <p:cNvSpPr txBox="1"/>
          <p:nvPr/>
        </p:nvSpPr>
        <p:spPr>
          <a:xfrm>
            <a:off x="2497540" y="5105092"/>
            <a:ext cx="1173231" cy="246221"/>
          </a:xfrm>
          <a:prstGeom prst="rect">
            <a:avLst/>
          </a:prstGeom>
          <a:solidFill>
            <a:schemeClr val="bg1"/>
          </a:solidFill>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pPr lvl="1"/>
            <a:r>
              <a:rPr lang="en-US" sz="1000">
                <a:latin typeface="Times New Roman" panose="02020603050405020304" pitchFamily="18" charset="0"/>
                <a:ea typeface="+mn-lt"/>
                <a:cs typeface="Times New Roman" panose="02020603050405020304" pitchFamily="18" charset="0"/>
              </a:rPr>
              <a:t>Impact Pedal</a:t>
            </a:r>
            <a:endParaRPr lang="en-US" sz="1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78084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fontScale="90000"/>
          </a:bodyPr>
          <a:lstStyle/>
          <a:p>
            <a:r>
              <a:rPr lang="ja-JP" sz="2400" dirty="0">
                <a:latin typeface="Times New Roman" panose="02020603050405020304" pitchFamily="18" charset="0"/>
                <a:ea typeface="Meiryo UI" panose="020B0604030504040204" pitchFamily="50" charset="-128"/>
                <a:cs typeface="Times New Roman" panose="02020603050405020304" pitchFamily="18" charset="0"/>
              </a:rPr>
              <a:t>Selection and installation </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of breakers</a:t>
            </a:r>
            <a:r>
              <a:rPr lang="ja-JP" sz="2400" dirty="0">
                <a:latin typeface="Times New Roman" panose="02020603050405020304" pitchFamily="18" charset="0"/>
                <a:ea typeface="Meiryo UI" panose="020B0604030504040204" pitchFamily="50" charset="-128"/>
                <a:cs typeface="Times New Roman" panose="02020603050405020304" pitchFamily="18" charset="0"/>
              </a:rPr>
              <a:t>, characteristics, names and functions of each part</a:t>
            </a:r>
            <a:endParaRPr lang="en-US" altLang="ja-JP" dirty="0">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49 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游ゴシック"/>
                <a:cs typeface="Times New Roman" panose="02020603050405020304" pitchFamily="18" charset="0"/>
              </a:rPr>
              <a:t>30</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a:t>
            </a:r>
            <a:r>
              <a:rPr lang="en-US" altLang="ja-JP" sz="1200" dirty="0" err="1" smtClean="0">
                <a:latin typeface="Times New Roman" panose="02020603050405020304" pitchFamily="18" charset="0"/>
                <a:ea typeface="游ゴシック"/>
                <a:cs typeface="Times New Roman" panose="02020603050405020304" pitchFamily="18" charset="0"/>
              </a:rPr>
              <a:t>xt</a:t>
            </a:r>
            <a:endParaRPr lang="ja-JP" sz="1200" dirty="0">
              <a:latin typeface="Times New Roman" panose="02020603050405020304" pitchFamily="18" charset="0"/>
              <a:ea typeface="游ゴシック"/>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2953195" y="3916723"/>
            <a:ext cx="3237610" cy="276999"/>
          </a:xfrm>
          <a:prstGeom prst="rect">
            <a:avLst/>
          </a:prstGeom>
          <a:noFill/>
          <a:ln>
            <a:noFill/>
          </a:ln>
        </p:spPr>
        <p:txBody>
          <a:bodyPr wrap="square" lIns="91440" tIns="45720" rIns="91440" bIns="45720" rtlCol="0" anchor="t">
            <a:spAutoFit/>
          </a:bodyPr>
          <a:lstStyle/>
          <a:p>
            <a:pPr algn="ctr"/>
            <a:r>
              <a:rPr lang="ja-JP" sz="1200" dirty="0">
                <a:latin typeface="Times New Roman" panose="02020603050405020304" pitchFamily="18" charset="0"/>
                <a:ea typeface="+mn-lt"/>
                <a:cs typeface="Times New Roman" panose="02020603050405020304" pitchFamily="18" charset="0"/>
              </a:rPr>
              <a:t>Example of </a:t>
            </a:r>
            <a:r>
              <a:rPr lang="es-MX" altLang="ja-JP" sz="1200" dirty="0">
                <a:latin typeface="Times New Roman" panose="02020603050405020304" pitchFamily="18" charset="0"/>
                <a:ea typeface="+mn-lt"/>
                <a:cs typeface="Times New Roman" panose="02020603050405020304" pitchFamily="18" charset="0"/>
              </a:rPr>
              <a:t>breaker </a:t>
            </a:r>
            <a:r>
              <a:rPr lang="ja-JP" sz="1200" dirty="0">
                <a:latin typeface="Times New Roman" panose="02020603050405020304" pitchFamily="18" charset="0"/>
                <a:ea typeface="+mn-lt"/>
                <a:cs typeface="Times New Roman" panose="02020603050405020304" pitchFamily="18" charset="0"/>
              </a:rPr>
              <a:t>unit part names</a:t>
            </a:r>
            <a:endParaRPr lang="en-US" altLang="ja-JP" dirty="0">
              <a:latin typeface="Times New Roman" panose="02020603050405020304" pitchFamily="18" charset="0"/>
              <a:cs typeface="Times New Roman" panose="02020603050405020304" pitchFamily="18" charset="0"/>
            </a:endParaRPr>
          </a:p>
        </p:txBody>
      </p:sp>
      <p:sp>
        <p:nvSpPr>
          <p:cNvPr id="16" name="テキスト ボックス 15"/>
          <p:cNvSpPr txBox="1"/>
          <p:nvPr/>
        </p:nvSpPr>
        <p:spPr>
          <a:xfrm>
            <a:off x="3235933" y="6077572"/>
            <a:ext cx="3237610" cy="276999"/>
          </a:xfrm>
          <a:prstGeom prst="rect">
            <a:avLst/>
          </a:prstGeom>
          <a:noFill/>
          <a:ln>
            <a:noFill/>
          </a:ln>
        </p:spPr>
        <p:txBody>
          <a:bodyPr wrap="square" lIns="91440" tIns="45720" rIns="91440" bIns="45720" rtlCol="0" anchor="t">
            <a:spAutoFit/>
          </a:bodyPr>
          <a:lstStyle/>
          <a:p>
            <a:pPr algn="ctr"/>
            <a:r>
              <a:rPr lang="ja-JP" sz="1200">
                <a:latin typeface="Times New Roman" panose="02020603050405020304" pitchFamily="18" charset="0"/>
                <a:ea typeface="+mn-lt"/>
                <a:cs typeface="Times New Roman" panose="02020603050405020304" pitchFamily="18" charset="0"/>
              </a:rPr>
              <a:t>Example of hydraulic piping circuit</a:t>
            </a:r>
            <a:endParaRPr lang="en-US" altLang="ja-JP">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2687273" y="4220281"/>
            <a:ext cx="4334930" cy="1871833"/>
          </a:xfrm>
          <a:prstGeom prst="rect">
            <a:avLst/>
          </a:prstGeom>
        </p:spPr>
      </p:pic>
      <p:pic>
        <p:nvPicPr>
          <p:cNvPr id="3" name="図 2"/>
          <p:cNvPicPr>
            <a:picLocks noChangeAspect="1"/>
          </p:cNvPicPr>
          <p:nvPr/>
        </p:nvPicPr>
        <p:blipFill>
          <a:blip r:embed="rId4"/>
          <a:stretch>
            <a:fillRect/>
          </a:stretch>
        </p:blipFill>
        <p:spPr>
          <a:xfrm>
            <a:off x="2088573" y="1287153"/>
            <a:ext cx="5078158" cy="2635234"/>
          </a:xfrm>
          <a:prstGeom prst="rect">
            <a:avLst/>
          </a:prstGeom>
        </p:spPr>
      </p:pic>
      <p:sp>
        <p:nvSpPr>
          <p:cNvPr id="5" name="TextBox 4">
            <a:extLst>
              <a:ext uri="{FF2B5EF4-FFF2-40B4-BE49-F238E27FC236}">
                <a16:creationId xmlns="" xmlns:a16="http://schemas.microsoft.com/office/drawing/2014/main" id="{F8DABB2C-5751-4AD4-82AF-2771EAC0A09A}"/>
              </a:ext>
            </a:extLst>
          </p:cNvPr>
          <p:cNvSpPr txBox="1"/>
          <p:nvPr/>
        </p:nvSpPr>
        <p:spPr>
          <a:xfrm>
            <a:off x="3618533" y="3485187"/>
            <a:ext cx="126652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ea typeface="+mn-lt"/>
                <a:cs typeface="Times New Roman" panose="02020603050405020304" pitchFamily="18" charset="0"/>
              </a:rPr>
              <a:t>Chisel</a:t>
            </a:r>
            <a:endParaRPr lang="en-US">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D2B70A7B-3E40-4B63-AC6E-F082FB0B8B1E}"/>
              </a:ext>
            </a:extLst>
          </p:cNvPr>
          <p:cNvSpPr txBox="1"/>
          <p:nvPr/>
        </p:nvSpPr>
        <p:spPr>
          <a:xfrm>
            <a:off x="3770933" y="2199312"/>
            <a:ext cx="74265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ea typeface="+mn-lt"/>
                <a:cs typeface="Times New Roman" panose="02020603050405020304" pitchFamily="18" charset="0"/>
              </a:rPr>
              <a:t>Bracket</a:t>
            </a:r>
            <a:endParaRPr lang="en-US">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264A2C31-6FC4-4B22-8537-97288D755C0A}"/>
              </a:ext>
            </a:extLst>
          </p:cNvPr>
          <p:cNvSpPr txBox="1"/>
          <p:nvPr/>
        </p:nvSpPr>
        <p:spPr>
          <a:xfrm>
            <a:off x="3351833" y="2751762"/>
            <a:ext cx="126652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ea typeface="+mn-lt"/>
                <a:cs typeface="Times New Roman" panose="02020603050405020304" pitchFamily="18" charset="0"/>
              </a:rPr>
              <a:t>Cylinder</a:t>
            </a:r>
            <a:endParaRPr lang="en-US">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443E0C32-5F57-42CD-B5F6-B45B6E1A6377}"/>
              </a:ext>
            </a:extLst>
          </p:cNvPr>
          <p:cNvSpPr txBox="1"/>
          <p:nvPr/>
        </p:nvSpPr>
        <p:spPr>
          <a:xfrm>
            <a:off x="4704383" y="2713662"/>
            <a:ext cx="55215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ea typeface="+mn-lt"/>
                <a:cs typeface="Times New Roman" panose="02020603050405020304" pitchFamily="18" charset="0"/>
              </a:rPr>
              <a:t>Chisel</a:t>
            </a:r>
            <a:endParaRPr lang="en-US">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107AB7CE-5D3D-4F91-A07D-57B4486CE03A}"/>
              </a:ext>
            </a:extLst>
          </p:cNvPr>
          <p:cNvSpPr txBox="1"/>
          <p:nvPr/>
        </p:nvSpPr>
        <p:spPr>
          <a:xfrm>
            <a:off x="6371258" y="2913687"/>
            <a:ext cx="55215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ea typeface="+mn-lt"/>
                <a:cs typeface="Times New Roman" panose="02020603050405020304" pitchFamily="18" charset="0"/>
              </a:rPr>
              <a:t>Piston</a:t>
            </a:r>
            <a:endParaRPr lang="en-US">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10591898-D1F0-4869-B33F-080F249F6AA0}"/>
              </a:ext>
            </a:extLst>
          </p:cNvPr>
          <p:cNvSpPr txBox="1"/>
          <p:nvPr/>
        </p:nvSpPr>
        <p:spPr>
          <a:xfrm>
            <a:off x="6752258" y="2666037"/>
            <a:ext cx="126652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ea typeface="+mn-lt"/>
                <a:cs typeface="Times New Roman" panose="02020603050405020304" pitchFamily="18" charset="0"/>
              </a:rPr>
              <a:t>Cylinder</a:t>
            </a:r>
            <a:endParaRPr lang="en-US">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 xmlns:a16="http://schemas.microsoft.com/office/drawing/2014/main" id="{660BB964-4B9C-412F-9F34-9D83B6DF22CE}"/>
              </a:ext>
            </a:extLst>
          </p:cNvPr>
          <p:cNvSpPr txBox="1"/>
          <p:nvPr/>
        </p:nvSpPr>
        <p:spPr>
          <a:xfrm>
            <a:off x="3885233" y="1723062"/>
            <a:ext cx="933151"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ea typeface="+mn-lt"/>
                <a:cs typeface="Times New Roman" panose="02020603050405020304" pitchFamily="18" charset="0"/>
              </a:rPr>
              <a:t>Hydraulic hose connection part</a:t>
            </a:r>
            <a:endParaRPr lang="en-US">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 xmlns:a16="http://schemas.microsoft.com/office/drawing/2014/main" id="{4B6E57A7-BC3D-472A-A6C3-AE833E59EF85}"/>
              </a:ext>
            </a:extLst>
          </p:cNvPr>
          <p:cNvSpPr txBox="1"/>
          <p:nvPr/>
        </p:nvSpPr>
        <p:spPr>
          <a:xfrm>
            <a:off x="4818683" y="2227887"/>
            <a:ext cx="933151"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ea typeface="+mn-lt"/>
                <a:cs typeface="Times New Roman" panose="02020603050405020304" pitchFamily="18" charset="0"/>
              </a:rPr>
              <a:t>Chisel set pin</a:t>
            </a:r>
            <a:endParaRPr lang="en-US" sz="80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 xmlns:a16="http://schemas.microsoft.com/office/drawing/2014/main" id="{BB4491EF-8D4D-4F3A-AE4F-8C2D81D3A0FA}"/>
              </a:ext>
            </a:extLst>
          </p:cNvPr>
          <p:cNvSpPr txBox="1"/>
          <p:nvPr/>
        </p:nvSpPr>
        <p:spPr>
          <a:xfrm>
            <a:off x="5285408" y="1999287"/>
            <a:ext cx="495001"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ea typeface="+mn-lt"/>
                <a:cs typeface="Times New Roman" panose="02020603050405020304" pitchFamily="18" charset="0"/>
              </a:rPr>
              <a:t>Valve</a:t>
            </a:r>
            <a:endParaRPr lang="en-US">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 xmlns:a16="http://schemas.microsoft.com/office/drawing/2014/main" id="{9FAF06E4-A89D-4711-B142-705C5B092F46}"/>
              </a:ext>
            </a:extLst>
          </p:cNvPr>
          <p:cNvSpPr txBox="1"/>
          <p:nvPr/>
        </p:nvSpPr>
        <p:spPr>
          <a:xfrm>
            <a:off x="5218733" y="1780212"/>
            <a:ext cx="714076"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ea typeface="+mn-lt"/>
                <a:cs typeface="Times New Roman" panose="02020603050405020304" pitchFamily="18" charset="0"/>
              </a:rPr>
              <a:t>Valve box</a:t>
            </a:r>
            <a:endParaRPr lang="en-US">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 xmlns:a16="http://schemas.microsoft.com/office/drawing/2014/main" id="{8A54BA88-D111-476D-A3AC-14400DB7F7A9}"/>
              </a:ext>
            </a:extLst>
          </p:cNvPr>
          <p:cNvSpPr txBox="1"/>
          <p:nvPr/>
        </p:nvSpPr>
        <p:spPr>
          <a:xfrm>
            <a:off x="5323508" y="1494462"/>
            <a:ext cx="790276"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ea typeface="+mn-lt"/>
                <a:cs typeface="Times New Roman" panose="02020603050405020304" pitchFamily="18" charset="0"/>
              </a:rPr>
              <a:t>Accumulator</a:t>
            </a:r>
            <a:endParaRPr lang="en-US" sz="80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 xmlns:a16="http://schemas.microsoft.com/office/drawing/2014/main" id="{E98335DC-67DF-46E6-B313-134C291E3C0C}"/>
              </a:ext>
            </a:extLst>
          </p:cNvPr>
          <p:cNvSpPr txBox="1"/>
          <p:nvPr/>
        </p:nvSpPr>
        <p:spPr>
          <a:xfrm>
            <a:off x="5371133" y="4218612"/>
            <a:ext cx="95220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ea typeface="+mn-lt"/>
                <a:cs typeface="Times New Roman" panose="02020603050405020304" pitchFamily="18" charset="0"/>
              </a:rPr>
              <a:t>Accumulator</a:t>
            </a:r>
            <a:endParaRPr lang="en-US" sz="100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 xmlns:a16="http://schemas.microsoft.com/office/drawing/2014/main" id="{6704006C-CB50-4B50-B2B4-C4AA66603B8D}"/>
              </a:ext>
            </a:extLst>
          </p:cNvPr>
          <p:cNvSpPr txBox="1"/>
          <p:nvPr/>
        </p:nvSpPr>
        <p:spPr>
          <a:xfrm>
            <a:off x="3466133" y="5847387"/>
            <a:ext cx="62835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ea typeface="+mn-lt"/>
                <a:cs typeface="Times New Roman" panose="02020603050405020304" pitchFamily="18" charset="0"/>
              </a:rPr>
              <a:t>Cooler</a:t>
            </a:r>
            <a:endParaRPr lang="en-US">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 xmlns:a16="http://schemas.microsoft.com/office/drawing/2014/main" id="{DD3B1DA8-7483-46B1-B4CC-764F639114AA}"/>
              </a:ext>
            </a:extLst>
          </p:cNvPr>
          <p:cNvSpPr txBox="1"/>
          <p:nvPr/>
        </p:nvSpPr>
        <p:spPr>
          <a:xfrm>
            <a:off x="2685083" y="5971212"/>
            <a:ext cx="62835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ea typeface="+mn-lt"/>
                <a:cs typeface="Times New Roman" panose="02020603050405020304" pitchFamily="18" charset="0"/>
              </a:rPr>
              <a:t>Tank</a:t>
            </a:r>
            <a:endParaRPr lang="en-US">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 xmlns:a16="http://schemas.microsoft.com/office/drawing/2014/main" id="{8498A559-17E3-4022-83E3-05F42A57F5C9}"/>
              </a:ext>
            </a:extLst>
          </p:cNvPr>
          <p:cNvSpPr txBox="1"/>
          <p:nvPr/>
        </p:nvSpPr>
        <p:spPr>
          <a:xfrm>
            <a:off x="5371133" y="5799762"/>
            <a:ext cx="95220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ea typeface="+mn-lt"/>
                <a:cs typeface="Times New Roman" panose="02020603050405020304" pitchFamily="18" charset="0"/>
              </a:rPr>
              <a:t>Stop valve</a:t>
            </a:r>
            <a:endParaRPr lang="en-US">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 xmlns:a16="http://schemas.microsoft.com/office/drawing/2014/main" id="{177EAABB-7055-4CB5-A8A5-4FBE670B0C04}"/>
              </a:ext>
            </a:extLst>
          </p:cNvPr>
          <p:cNvSpPr txBox="1"/>
          <p:nvPr/>
        </p:nvSpPr>
        <p:spPr>
          <a:xfrm>
            <a:off x="3170858" y="4904412"/>
            <a:ext cx="495001"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panose="02020603050405020304" pitchFamily="18" charset="0"/>
                <a:ea typeface="+mn-lt"/>
                <a:cs typeface="Times New Roman" panose="02020603050405020304" pitchFamily="18" charset="0"/>
              </a:rPr>
              <a:t>Pump</a:t>
            </a:r>
            <a:endParaRPr lang="en-US" sz="90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 xmlns:a16="http://schemas.microsoft.com/office/drawing/2014/main" id="{17D4A37D-E569-4CF1-B6F4-7BD76D37C8AB}"/>
              </a:ext>
            </a:extLst>
          </p:cNvPr>
          <p:cNvSpPr txBox="1"/>
          <p:nvPr/>
        </p:nvSpPr>
        <p:spPr>
          <a:xfrm>
            <a:off x="3885233" y="5056812"/>
            <a:ext cx="58072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panose="02020603050405020304" pitchFamily="18" charset="0"/>
                <a:cs typeface="Times New Roman" panose="02020603050405020304" pitchFamily="18" charset="0"/>
              </a:rPr>
              <a:t>Relief valve</a:t>
            </a:r>
          </a:p>
        </p:txBody>
      </p:sp>
      <p:sp>
        <p:nvSpPr>
          <p:cNvPr id="30" name="TextBox 29">
            <a:extLst>
              <a:ext uri="{FF2B5EF4-FFF2-40B4-BE49-F238E27FC236}">
                <a16:creationId xmlns="" xmlns:a16="http://schemas.microsoft.com/office/drawing/2014/main" id="{79C2E92B-B631-4D48-A6A5-33DBFA65E7A8}"/>
              </a:ext>
            </a:extLst>
          </p:cNvPr>
          <p:cNvSpPr txBox="1"/>
          <p:nvPr/>
        </p:nvSpPr>
        <p:spPr>
          <a:xfrm>
            <a:off x="3694733" y="4390062"/>
            <a:ext cx="1047451"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panose="02020603050405020304" pitchFamily="18" charset="0"/>
                <a:ea typeface="+mn-lt"/>
                <a:cs typeface="Times New Roman" panose="02020603050405020304" pitchFamily="18" charset="0"/>
              </a:rPr>
              <a:t>Operation valve</a:t>
            </a:r>
            <a:endParaRPr lang="en-US" sz="90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 xmlns:a16="http://schemas.microsoft.com/office/drawing/2014/main" id="{EA6139E7-0C93-4B5B-952B-0CF7E8FD85ED}"/>
              </a:ext>
            </a:extLst>
          </p:cNvPr>
          <p:cNvSpPr txBox="1"/>
          <p:nvPr/>
        </p:nvSpPr>
        <p:spPr>
          <a:xfrm>
            <a:off x="5799758" y="4466262"/>
            <a:ext cx="95220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ea typeface="+mn-lt"/>
                <a:cs typeface="Times New Roman" panose="02020603050405020304" pitchFamily="18" charset="0"/>
              </a:rPr>
              <a:t>Stop valve</a:t>
            </a:r>
            <a:endParaRPr lang="en-US">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 xmlns:a16="http://schemas.microsoft.com/office/drawing/2014/main" id="{DE78C3CC-F00A-4D3F-85F8-542547FBB5F4}"/>
              </a:ext>
            </a:extLst>
          </p:cNvPr>
          <p:cNvSpPr txBox="1"/>
          <p:nvPr/>
        </p:nvSpPr>
        <p:spPr>
          <a:xfrm>
            <a:off x="5999783" y="5428287"/>
            <a:ext cx="95220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Times New Roman" panose="02020603050405020304" pitchFamily="18" charset="0"/>
                <a:ea typeface="+mn-lt"/>
                <a:cs typeface="Times New Roman" panose="02020603050405020304" pitchFamily="18" charset="0"/>
              </a:rPr>
              <a:t>Breaker unit</a:t>
            </a:r>
            <a:endParaRPr lang="en-US"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 xmlns:a16="http://schemas.microsoft.com/office/drawing/2014/main" id="{A7754645-A098-456B-9498-17C92161D854}"/>
              </a:ext>
            </a:extLst>
          </p:cNvPr>
          <p:cNvSpPr txBox="1"/>
          <p:nvPr/>
        </p:nvSpPr>
        <p:spPr>
          <a:xfrm>
            <a:off x="4056683" y="5978036"/>
            <a:ext cx="1447501" cy="123111"/>
          </a:xfrm>
          <a:prstGeom prst="rect">
            <a:avLst/>
          </a:prstGeom>
          <a:solidFill>
            <a:schemeClr val="bg1"/>
          </a:solidFill>
        </p:spPr>
        <p:txBody>
          <a:bodyPr rot="0" spcFirstLastPara="0" vertOverflow="overflow" horzOverflow="overflow" vert="horz" wrap="square" lIns="91440" tIns="0" rIns="91440" bIns="0" numCol="1" spcCol="0" rtlCol="0" fromWordArt="0" anchor="t" anchorCtr="0" forceAA="0" compatLnSpc="1">
            <a:prstTxWarp prst="textNoShape">
              <a:avLst/>
            </a:prstTxWarp>
            <a:spAutoFit/>
          </a:bodyPr>
          <a:lstStyle/>
          <a:p>
            <a:r>
              <a:rPr lang="en-US" sz="800">
                <a:latin typeface="Times New Roman" panose="02020603050405020304" pitchFamily="18" charset="0"/>
                <a:ea typeface="+mn-lt"/>
                <a:cs typeface="Times New Roman" panose="02020603050405020304" pitchFamily="18" charset="0"/>
              </a:rPr>
              <a:t>Secondary relief valve</a:t>
            </a:r>
            <a:endParaRPr lang="en-US" sz="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06693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Times New Roman" panose="02020603050405020304" pitchFamily="18" charset="0"/>
                <a:ea typeface="Meiryo UI"/>
                <a:cs typeface="Times New Roman" panose="02020603050405020304" pitchFamily="18" charset="0"/>
              </a:rPr>
              <a:t>Type </a:t>
            </a:r>
            <a:r>
              <a:rPr lang="en-US" altLang="ja-JP" sz="2400" dirty="0">
                <a:latin typeface="Times New Roman" panose="02020603050405020304" pitchFamily="18" charset="0"/>
                <a:ea typeface="Meiryo UI"/>
                <a:cs typeface="Times New Roman" panose="02020603050405020304" pitchFamily="18" charset="0"/>
              </a:rPr>
              <a:t>of breakers</a:t>
            </a:r>
            <a:endParaRPr lang="en-US" altLang="ja-JP" dirty="0">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50 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游ゴシック"/>
                <a:cs typeface="Times New Roman" panose="02020603050405020304" pitchFamily="18" charset="0"/>
              </a:rPr>
              <a:t>31</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2" name="テキスト ボックス 11"/>
          <p:cNvSpPr txBox="1"/>
          <p:nvPr/>
        </p:nvSpPr>
        <p:spPr>
          <a:xfrm>
            <a:off x="3019231" y="5877335"/>
            <a:ext cx="3237610" cy="276999"/>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① </a:t>
            </a:r>
            <a:r>
              <a:rPr lang="ja-JP" sz="1200">
                <a:latin typeface="Times New Roman" panose="02020603050405020304" pitchFamily="18" charset="0"/>
                <a:ea typeface="+mn-lt"/>
                <a:cs typeface="Times New Roman" panose="02020603050405020304" pitchFamily="18" charset="0"/>
              </a:rPr>
              <a:t>Pressure accumulation repulsion type</a:t>
            </a:r>
            <a:endParaRPr lang="ja-JP" altLang="en-US" sz="1200">
              <a:latin typeface="Times New Roman" panose="02020603050405020304" pitchFamily="18" charset="0"/>
              <a:cs typeface="Times New Roman" panose="02020603050405020304" pitchFamily="18" charset="0"/>
            </a:endParaRPr>
          </a:p>
        </p:txBody>
      </p:sp>
      <p:pic>
        <p:nvPicPr>
          <p:cNvPr id="16" name="図 15"/>
          <p:cNvPicPr>
            <a:picLocks noChangeAspect="1"/>
          </p:cNvPicPr>
          <p:nvPr/>
        </p:nvPicPr>
        <p:blipFill>
          <a:blip r:embed="rId3"/>
          <a:stretch>
            <a:fillRect/>
          </a:stretch>
        </p:blipFill>
        <p:spPr>
          <a:xfrm>
            <a:off x="844261" y="1464329"/>
            <a:ext cx="7455477" cy="4413006"/>
          </a:xfrm>
          <a:prstGeom prst="rect">
            <a:avLst/>
          </a:prstGeom>
        </p:spPr>
      </p:pic>
      <p:sp>
        <p:nvSpPr>
          <p:cNvPr id="2" name="TextBox 1">
            <a:extLst>
              <a:ext uri="{FF2B5EF4-FFF2-40B4-BE49-F238E27FC236}">
                <a16:creationId xmlns="" xmlns:a16="http://schemas.microsoft.com/office/drawing/2014/main" id="{81003D16-0245-43FB-87B6-B25F88E6F871}"/>
              </a:ext>
            </a:extLst>
          </p:cNvPr>
          <p:cNvSpPr txBox="1"/>
          <p:nvPr/>
        </p:nvSpPr>
        <p:spPr>
          <a:xfrm>
            <a:off x="992938" y="3233097"/>
            <a:ext cx="1250988" cy="246221"/>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800">
                <a:latin typeface="Times New Roman" panose="02020603050405020304" pitchFamily="18" charset="0"/>
                <a:ea typeface="+mn-lt"/>
                <a:cs typeface="Times New Roman" panose="02020603050405020304" pitchFamily="18" charset="0"/>
              </a:rPr>
              <a:t>Lower part pressure receiving surface</a:t>
            </a:r>
            <a:endParaRPr lang="en-US" sz="80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0AA6C3CD-C834-460C-92A8-95598EBCA691}"/>
              </a:ext>
            </a:extLst>
          </p:cNvPr>
          <p:cNvSpPr txBox="1"/>
          <p:nvPr/>
        </p:nvSpPr>
        <p:spPr>
          <a:xfrm>
            <a:off x="4637708" y="5190162"/>
            <a:ext cx="1533226"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Times New Roman" panose="02020603050405020304" pitchFamily="18" charset="0"/>
                <a:ea typeface="+mn-lt"/>
                <a:cs typeface="Times New Roman" panose="02020603050405020304" pitchFamily="18" charset="0"/>
              </a:rPr>
              <a:t>Switching valve</a:t>
            </a:r>
            <a:endParaRPr lang="en-US">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18589544-80C5-4187-B989-84C67244B81F}"/>
              </a:ext>
            </a:extLst>
          </p:cNvPr>
          <p:cNvSpPr txBox="1"/>
          <p:nvPr/>
        </p:nvSpPr>
        <p:spPr>
          <a:xfrm>
            <a:off x="2113583" y="1532562"/>
            <a:ext cx="1133176"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Times New Roman" panose="02020603050405020304" pitchFamily="18" charset="0"/>
                <a:ea typeface="+mn-lt"/>
                <a:cs typeface="Times New Roman" panose="02020603050405020304" pitchFamily="18" charset="0"/>
              </a:rPr>
              <a:t>Nitrogen gas</a:t>
            </a:r>
            <a:r>
              <a:rPr lang="en-US" sz="600">
                <a:latin typeface="Times New Roman" panose="02020603050405020304" pitchFamily="18" charset="0"/>
                <a:ea typeface="+mn-lt"/>
                <a:cs typeface="Times New Roman" panose="02020603050405020304" pitchFamily="18" charset="0"/>
              </a:rPr>
              <a:t> Note*</a:t>
            </a:r>
            <a:endParaRPr lang="en-US" sz="60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9F8C3812-9D36-46EA-BAB0-CB4357C49A1B}"/>
              </a:ext>
            </a:extLst>
          </p:cNvPr>
          <p:cNvSpPr txBox="1"/>
          <p:nvPr/>
        </p:nvSpPr>
        <p:spPr>
          <a:xfrm>
            <a:off x="1599233" y="2408862"/>
            <a:ext cx="990301"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Times New Roman" panose="02020603050405020304" pitchFamily="18" charset="0"/>
                <a:ea typeface="+mn-lt"/>
                <a:cs typeface="Times New Roman" panose="02020603050405020304" pitchFamily="18" charset="0"/>
              </a:rPr>
              <a:t>Piston</a:t>
            </a:r>
            <a:endParaRPr lang="en-US">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D5F8C6C8-3CE6-4D56-AC4C-BD6DAA6725F1}"/>
              </a:ext>
            </a:extLst>
          </p:cNvPr>
          <p:cNvSpPr txBox="1"/>
          <p:nvPr/>
        </p:nvSpPr>
        <p:spPr>
          <a:xfrm>
            <a:off x="4571033" y="5599737"/>
            <a:ext cx="3895426"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Times New Roman" panose="02020603050405020304" pitchFamily="18" charset="0"/>
                <a:cs typeface="Times New Roman" panose="02020603050405020304" pitchFamily="18" charset="0"/>
              </a:rPr>
              <a:t>Note: </a:t>
            </a:r>
            <a:r>
              <a:rPr lang="en-US" sz="1400">
                <a:latin typeface="Times New Roman" panose="02020603050405020304" pitchFamily="18" charset="0"/>
                <a:ea typeface="+mn-lt"/>
                <a:cs typeface="Times New Roman" panose="02020603050405020304" pitchFamily="18" charset="0"/>
              </a:rPr>
              <a:t>Do not use any gas other than nitrogen gas.</a:t>
            </a:r>
            <a:endParaRPr lang="en-US" sz="1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4917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sz="2400" dirty="0">
                <a:latin typeface="Times New Roman" panose="02020603050405020304" pitchFamily="18" charset="0"/>
                <a:ea typeface="+mj-lt"/>
                <a:cs typeface="Times New Roman" panose="02020603050405020304" pitchFamily="18" charset="0"/>
              </a:rPr>
              <a:t>Types </a:t>
            </a:r>
            <a:r>
              <a:rPr lang="en-US" altLang="ja-JP" sz="2400" dirty="0">
                <a:latin typeface="Times New Roman" panose="02020603050405020304" pitchFamily="18" charset="0"/>
                <a:ea typeface="+mj-lt"/>
                <a:cs typeface="Times New Roman" panose="02020603050405020304" pitchFamily="18" charset="0"/>
              </a:rPr>
              <a:t>of breakers</a:t>
            </a:r>
            <a:endParaRPr lang="en-US" altLang="ja-JP" dirty="0">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游ゴシック"/>
                <a:cs typeface="Times New Roman" panose="02020603050405020304" pitchFamily="18" charset="0"/>
              </a:rPr>
              <a:t>51</a:t>
            </a:r>
            <a:r>
              <a:rPr lang="en-US" altLang="ja-JP" sz="1200" dirty="0">
                <a:latin typeface="Times New Roman" panose="02020603050405020304" pitchFamily="18" charset="0"/>
                <a:ea typeface="+mn-lt"/>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游ゴシック"/>
                <a:cs typeface="Times New Roman" panose="02020603050405020304" pitchFamily="18" charset="0"/>
              </a:rPr>
              <a:t>32</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4867306" y="5083018"/>
            <a:ext cx="3513835" cy="646331"/>
          </a:xfrm>
          <a:prstGeom prst="rect">
            <a:avLst/>
          </a:prstGeom>
          <a:noFill/>
          <a:ln>
            <a:noFill/>
          </a:ln>
        </p:spPr>
        <p:txBody>
          <a:bodyPr wrap="square" lIns="91440" tIns="45720" rIns="91440" bIns="45720" rtlCol="0" anchor="t">
            <a:spAutoFit/>
          </a:bodyPr>
          <a:lstStyle/>
          <a:p>
            <a:pPr algn="ctr"/>
            <a:r>
              <a:rPr lang="ja-JP" sz="1200">
                <a:latin typeface="Times New Roman" panose="02020603050405020304" pitchFamily="18" charset="0"/>
                <a:cs typeface="Times New Roman" panose="02020603050405020304" pitchFamily="18" charset="0"/>
              </a:rPr>
              <a:t>② Hydraulic direct </a:t>
            </a:r>
            <a:r>
              <a:rPr lang="en-US" altLang="ja-JP" sz="1200">
                <a:latin typeface="Times New Roman" panose="02020603050405020304" pitchFamily="18" charset="0"/>
                <a:ea typeface="游ゴシック"/>
                <a:cs typeface="Times New Roman" panose="02020603050405020304" pitchFamily="18" charset="0"/>
              </a:rPr>
              <a:t>act</a:t>
            </a:r>
            <a:r>
              <a:rPr lang="ja-JP" sz="1200">
                <a:latin typeface="Times New Roman" panose="02020603050405020304" pitchFamily="18" charset="0"/>
                <a:cs typeface="Times New Roman" panose="02020603050405020304" pitchFamily="18" charset="0"/>
              </a:rPr>
              <a:t>i</a:t>
            </a:r>
            <a:r>
              <a:rPr lang="en-US" altLang="ja-JP" sz="1200">
                <a:latin typeface="Times New Roman" panose="02020603050405020304" pitchFamily="18" charset="0"/>
                <a:ea typeface="游ゴシック"/>
                <a:cs typeface="Times New Roman" panose="02020603050405020304" pitchFamily="18" charset="0"/>
              </a:rPr>
              <a:t>ng</a:t>
            </a:r>
            <a:r>
              <a:rPr lang="ja-JP" sz="1200">
                <a:latin typeface="Times New Roman" panose="02020603050405020304" pitchFamily="18" charset="0"/>
                <a:cs typeface="Times New Roman" panose="02020603050405020304" pitchFamily="18" charset="0"/>
              </a:rPr>
              <a:t> type</a:t>
            </a:r>
            <a:endParaRPr lang="ja-JP" sz="1200">
              <a:latin typeface="Times New Roman" panose="02020603050405020304" pitchFamily="18" charset="0"/>
              <a:ea typeface="+mn-lt"/>
              <a:cs typeface="Times New Roman" panose="02020603050405020304" pitchFamily="18" charset="0"/>
            </a:endParaRPr>
          </a:p>
          <a:p>
            <a:pPr algn="ctr"/>
            <a:r>
              <a:rPr lang="en-US" altLang="ja-JP" sz="1200">
                <a:latin typeface="Times New Roman" panose="02020603050405020304" pitchFamily="18" charset="0"/>
                <a:ea typeface="游ゴシック"/>
                <a:cs typeface="Times New Roman" panose="02020603050405020304" pitchFamily="18" charset="0"/>
              </a:rPr>
              <a:t>(a) </a:t>
            </a:r>
            <a:r>
              <a:rPr lang="ja-JP" sz="1200">
                <a:latin typeface="Times New Roman" panose="02020603050405020304" pitchFamily="18" charset="0"/>
                <a:ea typeface="游ゴシック"/>
                <a:cs typeface="Times New Roman" panose="02020603050405020304" pitchFamily="18" charset="0"/>
              </a:rPr>
              <a:t>Piston upper surface hig</a:t>
            </a:r>
            <a:r>
              <a:rPr lang="en-US" altLang="ja-JP" sz="1200">
                <a:latin typeface="Times New Roman" panose="02020603050405020304" pitchFamily="18" charset="0"/>
                <a:ea typeface="游ゴシック"/>
                <a:cs typeface="Times New Roman" panose="02020603050405020304" pitchFamily="18" charset="0"/>
              </a:rPr>
              <a:t>h/</a:t>
            </a:r>
            <a:r>
              <a:rPr lang="ja-JP" sz="1200">
                <a:latin typeface="Times New Roman" panose="02020603050405020304" pitchFamily="18" charset="0"/>
                <a:ea typeface="游ゴシック"/>
                <a:cs typeface="Times New Roman" panose="02020603050405020304" pitchFamily="18" charset="0"/>
              </a:rPr>
              <a:t>low pressure</a:t>
            </a:r>
            <a:r>
              <a:rPr lang="en-US" altLang="ja-JP" sz="1200">
                <a:latin typeface="Times New Roman" panose="02020603050405020304" pitchFamily="18" charset="0"/>
                <a:cs typeface="Times New Roman" panose="02020603050405020304" pitchFamily="18" charset="0"/>
              </a:rPr>
              <a:t/>
            </a:r>
            <a:br>
              <a:rPr lang="en-US" altLang="ja-JP" sz="1200">
                <a:latin typeface="Times New Roman" panose="02020603050405020304" pitchFamily="18" charset="0"/>
                <a:cs typeface="Times New Roman" panose="02020603050405020304" pitchFamily="18" charset="0"/>
              </a:rPr>
            </a:br>
            <a:r>
              <a:rPr lang="en-US" altLang="ja-JP" sz="1200">
                <a:latin typeface="Times New Roman" panose="02020603050405020304" pitchFamily="18" charset="0"/>
                <a:ea typeface="+mn-lt"/>
                <a:cs typeface="Times New Roman" panose="02020603050405020304" pitchFamily="18" charset="0"/>
              </a:rPr>
              <a:t>Use of nitrogen gas and high-pressure accumulator</a:t>
            </a:r>
            <a:endParaRPr lang="ja-JP">
              <a:latin typeface="Times New Roman" panose="02020603050405020304" pitchFamily="18" charset="0"/>
              <a:ea typeface="游ゴシック"/>
              <a:cs typeface="Times New Roman" panose="02020603050405020304" pitchFamily="18" charset="0"/>
            </a:endParaRPr>
          </a:p>
        </p:txBody>
      </p:sp>
      <p:sp>
        <p:nvSpPr>
          <p:cNvPr id="13" name="テキスト ボックス 12"/>
          <p:cNvSpPr txBox="1"/>
          <p:nvPr/>
        </p:nvSpPr>
        <p:spPr>
          <a:xfrm>
            <a:off x="1129173" y="5083018"/>
            <a:ext cx="3237610" cy="646331"/>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②</a:t>
            </a:r>
            <a:r>
              <a:rPr lang="ja-JP" altLang="en-US" sz="1200">
                <a:latin typeface="Times New Roman" panose="02020603050405020304" pitchFamily="18" charset="0"/>
                <a:ea typeface="+mn-lt"/>
                <a:cs typeface="Times New Roman" panose="02020603050405020304" pitchFamily="18" charset="0"/>
              </a:rPr>
              <a:t> </a:t>
            </a:r>
            <a:r>
              <a:rPr lang="ja-JP" sz="1200">
                <a:latin typeface="Times New Roman" panose="02020603050405020304" pitchFamily="18" charset="0"/>
                <a:ea typeface="+mn-lt"/>
                <a:cs typeface="Times New Roman" panose="02020603050405020304" pitchFamily="18" charset="0"/>
              </a:rPr>
              <a:t>Hydraulic direct </a:t>
            </a:r>
            <a:r>
              <a:rPr lang="en-US" altLang="ja-JP" sz="1200">
                <a:latin typeface="Times New Roman" panose="02020603050405020304" pitchFamily="18" charset="0"/>
                <a:ea typeface="+mn-lt"/>
                <a:cs typeface="Times New Roman" panose="02020603050405020304" pitchFamily="18" charset="0"/>
              </a:rPr>
              <a:t>act</a:t>
            </a:r>
            <a:r>
              <a:rPr lang="ja-JP" sz="1200">
                <a:latin typeface="Times New Roman" panose="02020603050405020304" pitchFamily="18" charset="0"/>
                <a:ea typeface="+mn-lt"/>
                <a:cs typeface="Times New Roman" panose="02020603050405020304" pitchFamily="18" charset="0"/>
              </a:rPr>
              <a:t>i</a:t>
            </a:r>
            <a:r>
              <a:rPr lang="en-US" altLang="ja-JP" sz="1200">
                <a:latin typeface="Times New Roman" panose="02020603050405020304" pitchFamily="18" charset="0"/>
                <a:ea typeface="+mn-lt"/>
                <a:cs typeface="Times New Roman" panose="02020603050405020304" pitchFamily="18" charset="0"/>
              </a:rPr>
              <a:t>ng</a:t>
            </a:r>
            <a:r>
              <a:rPr lang="ja-JP" sz="1200">
                <a:latin typeface="Times New Roman" panose="02020603050405020304" pitchFamily="18" charset="0"/>
                <a:ea typeface="+mn-lt"/>
                <a:cs typeface="Times New Roman" panose="02020603050405020304" pitchFamily="18" charset="0"/>
              </a:rPr>
              <a:t> type</a:t>
            </a:r>
            <a:endParaRPr lang="ja-JP">
              <a:latin typeface="Times New Roman" panose="02020603050405020304" pitchFamily="18" charset="0"/>
              <a:ea typeface="游ゴシック"/>
              <a:cs typeface="Times New Roman" panose="02020603050405020304" pitchFamily="18" charset="0"/>
            </a:endParaRPr>
          </a:p>
          <a:p>
            <a:pPr algn="ctr"/>
            <a:r>
              <a:rPr lang="en-US" altLang="ja-JP" sz="1200">
                <a:latin typeface="Times New Roman" panose="02020603050405020304" pitchFamily="18" charset="0"/>
                <a:ea typeface="+mn-lt"/>
                <a:cs typeface="Times New Roman" panose="02020603050405020304" pitchFamily="18" charset="0"/>
              </a:rPr>
              <a:t>(a) </a:t>
            </a:r>
            <a:r>
              <a:rPr lang="ja-JP" sz="1200">
                <a:latin typeface="Times New Roman" panose="02020603050405020304" pitchFamily="18" charset="0"/>
                <a:ea typeface="+mn-lt"/>
                <a:cs typeface="Times New Roman" panose="02020603050405020304" pitchFamily="18" charset="0"/>
              </a:rPr>
              <a:t>Piston upper surface high/low pressure switchable type</a:t>
            </a:r>
            <a:endParaRPr lang="ja-JP">
              <a:latin typeface="Times New Roman" panose="02020603050405020304" pitchFamily="18" charset="0"/>
              <a:cs typeface="Times New Roman" panose="02020603050405020304" pitchFamily="18" charset="0"/>
            </a:endParaRPr>
          </a:p>
        </p:txBody>
      </p:sp>
      <p:pic>
        <p:nvPicPr>
          <p:cNvPr id="5" name="図 4"/>
          <p:cNvPicPr>
            <a:picLocks noChangeAspect="1"/>
          </p:cNvPicPr>
          <p:nvPr/>
        </p:nvPicPr>
        <p:blipFill>
          <a:blip r:embed="rId3"/>
          <a:stretch>
            <a:fillRect/>
          </a:stretch>
        </p:blipFill>
        <p:spPr>
          <a:xfrm>
            <a:off x="4550178" y="2358736"/>
            <a:ext cx="3893199" cy="2425696"/>
          </a:xfrm>
          <a:prstGeom prst="rect">
            <a:avLst/>
          </a:prstGeom>
        </p:spPr>
      </p:pic>
      <p:pic>
        <p:nvPicPr>
          <p:cNvPr id="16" name="図 15"/>
          <p:cNvPicPr>
            <a:picLocks noChangeAspect="1"/>
          </p:cNvPicPr>
          <p:nvPr/>
        </p:nvPicPr>
        <p:blipFill>
          <a:blip r:embed="rId4"/>
          <a:stretch>
            <a:fillRect/>
          </a:stretch>
        </p:blipFill>
        <p:spPr>
          <a:xfrm>
            <a:off x="690996" y="2359102"/>
            <a:ext cx="3860654" cy="2329948"/>
          </a:xfrm>
          <a:prstGeom prst="rect">
            <a:avLst/>
          </a:prstGeom>
        </p:spPr>
      </p:pic>
      <p:sp>
        <p:nvSpPr>
          <p:cNvPr id="3" name="TextBox 2">
            <a:extLst>
              <a:ext uri="{FF2B5EF4-FFF2-40B4-BE49-F238E27FC236}">
                <a16:creationId xmlns="" xmlns:a16="http://schemas.microsoft.com/office/drawing/2014/main" id="{A666FCD3-FFF3-4C3D-8D10-A5D4FACF67E3}"/>
              </a:ext>
            </a:extLst>
          </p:cNvPr>
          <p:cNvSpPr txBox="1"/>
          <p:nvPr/>
        </p:nvSpPr>
        <p:spPr>
          <a:xfrm>
            <a:off x="2400300" y="2324100"/>
            <a:ext cx="857250" cy="2308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panose="02020603050405020304" pitchFamily="18" charset="0"/>
                <a:cs typeface="Times New Roman" panose="02020603050405020304" pitchFamily="18" charset="0"/>
              </a:rPr>
              <a:t>Nitrogen gas *</a:t>
            </a:r>
          </a:p>
        </p:txBody>
      </p:sp>
      <p:sp>
        <p:nvSpPr>
          <p:cNvPr id="12" name="TextBox 11">
            <a:extLst>
              <a:ext uri="{FF2B5EF4-FFF2-40B4-BE49-F238E27FC236}">
                <a16:creationId xmlns="" xmlns:a16="http://schemas.microsoft.com/office/drawing/2014/main" id="{9318375A-5FBD-443A-8FBB-4AD4BEC82470}"/>
              </a:ext>
            </a:extLst>
          </p:cNvPr>
          <p:cNvSpPr txBox="1"/>
          <p:nvPr/>
        </p:nvSpPr>
        <p:spPr>
          <a:xfrm>
            <a:off x="1057275" y="2595651"/>
            <a:ext cx="1138866" cy="338554"/>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Times New Roman" panose="02020603050405020304" pitchFamily="18" charset="0"/>
                <a:ea typeface="+mn-lt"/>
                <a:cs typeface="Times New Roman" panose="02020603050405020304" pitchFamily="18" charset="0"/>
              </a:rPr>
              <a:t>High/low pressure switching</a:t>
            </a:r>
            <a:endParaRPr lang="en-US" sz="80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8E1EFB18-4562-4D48-B7EC-924C2D71A4D5}"/>
              </a:ext>
            </a:extLst>
          </p:cNvPr>
          <p:cNvSpPr txBox="1"/>
          <p:nvPr/>
        </p:nvSpPr>
        <p:spPr>
          <a:xfrm>
            <a:off x="3132758" y="3837612"/>
            <a:ext cx="103792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ea typeface="+mn-lt"/>
                <a:cs typeface="Times New Roman" panose="02020603050405020304" pitchFamily="18" charset="0"/>
              </a:rPr>
              <a:t>Switching valve</a:t>
            </a:r>
            <a:endParaRPr lang="en-US" sz="100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1A6FB8EE-709C-47AF-B98C-1F07C43927DD}"/>
              </a:ext>
            </a:extLst>
          </p:cNvPr>
          <p:cNvSpPr txBox="1"/>
          <p:nvPr/>
        </p:nvSpPr>
        <p:spPr>
          <a:xfrm>
            <a:off x="7009433" y="3799512"/>
            <a:ext cx="103792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ea typeface="+mn-lt"/>
                <a:cs typeface="Times New Roman" panose="02020603050405020304" pitchFamily="18" charset="0"/>
              </a:rPr>
              <a:t>Switching valve</a:t>
            </a:r>
            <a:endParaRPr lang="en-US" sz="100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7E9F2DE3-4F2A-4FE7-99AA-922C0AB41693}"/>
              </a:ext>
            </a:extLst>
          </p:cNvPr>
          <p:cNvSpPr txBox="1"/>
          <p:nvPr/>
        </p:nvSpPr>
        <p:spPr>
          <a:xfrm>
            <a:off x="4819650" y="2476499"/>
            <a:ext cx="1038225" cy="338554"/>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Times New Roman" panose="02020603050405020304" pitchFamily="18" charset="0"/>
                <a:ea typeface="+mn-lt"/>
                <a:cs typeface="Times New Roman" panose="02020603050405020304" pitchFamily="18" charset="0"/>
              </a:rPr>
              <a:t>High/low pressure switching</a:t>
            </a:r>
            <a:endParaRPr lang="en-US" sz="80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 xmlns:a16="http://schemas.microsoft.com/office/drawing/2014/main" id="{6790F3BE-8E70-4B72-B78D-A9AD5AC6E406}"/>
              </a:ext>
            </a:extLst>
          </p:cNvPr>
          <p:cNvSpPr txBox="1"/>
          <p:nvPr/>
        </p:nvSpPr>
        <p:spPr>
          <a:xfrm>
            <a:off x="5895975" y="2362199"/>
            <a:ext cx="857250" cy="2308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panose="02020603050405020304" pitchFamily="18" charset="0"/>
                <a:cs typeface="Times New Roman" panose="02020603050405020304" pitchFamily="18" charset="0"/>
              </a:rPr>
              <a:t>Nitrogen gas *</a:t>
            </a:r>
          </a:p>
        </p:txBody>
      </p:sp>
      <p:sp>
        <p:nvSpPr>
          <p:cNvPr id="8" name="TextBox 7">
            <a:extLst>
              <a:ext uri="{FF2B5EF4-FFF2-40B4-BE49-F238E27FC236}">
                <a16:creationId xmlns="" xmlns:a16="http://schemas.microsoft.com/office/drawing/2014/main" id="{95E5F22F-C78C-4500-A5BA-681BC8169248}"/>
              </a:ext>
            </a:extLst>
          </p:cNvPr>
          <p:cNvSpPr txBox="1"/>
          <p:nvPr/>
        </p:nvSpPr>
        <p:spPr>
          <a:xfrm>
            <a:off x="2342183" y="4456737"/>
            <a:ext cx="2323801"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cs typeface="Times New Roman" panose="02020603050405020304" pitchFamily="18" charset="0"/>
              </a:rPr>
              <a:t>Note: </a:t>
            </a:r>
            <a:r>
              <a:rPr lang="en-US" sz="800">
                <a:latin typeface="Times New Roman" panose="02020603050405020304" pitchFamily="18" charset="0"/>
                <a:ea typeface="+mn-lt"/>
                <a:cs typeface="Times New Roman" panose="02020603050405020304" pitchFamily="18" charset="0"/>
              </a:rPr>
              <a:t>Do not use any gas other than nitrogen gas.</a:t>
            </a:r>
            <a:endParaRPr lang="en-US" sz="80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 xmlns:a16="http://schemas.microsoft.com/office/drawing/2014/main" id="{DCF763F2-1D46-46DD-B670-57D93396A1AD}"/>
              </a:ext>
            </a:extLst>
          </p:cNvPr>
          <p:cNvSpPr txBox="1"/>
          <p:nvPr/>
        </p:nvSpPr>
        <p:spPr>
          <a:xfrm>
            <a:off x="5918293" y="4630049"/>
            <a:ext cx="2525084"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cs typeface="Times New Roman" panose="02020603050405020304" pitchFamily="18" charset="0"/>
              </a:rPr>
              <a:t>Note: </a:t>
            </a:r>
            <a:r>
              <a:rPr lang="en-US" sz="800">
                <a:latin typeface="Times New Roman" panose="02020603050405020304" pitchFamily="18" charset="0"/>
                <a:ea typeface="+mn-lt"/>
                <a:cs typeface="Times New Roman" panose="02020603050405020304" pitchFamily="18" charset="0"/>
              </a:rPr>
              <a:t>Do not use any gas other than nitrogen gas.</a:t>
            </a:r>
            <a:endParaRPr lang="en-US" sz="80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 xmlns:a16="http://schemas.microsoft.com/office/drawing/2014/main" id="{64A1667C-34AB-44E3-A1BC-250A7BF7C777}"/>
              </a:ext>
            </a:extLst>
          </p:cNvPr>
          <p:cNvSpPr txBox="1"/>
          <p:nvPr/>
        </p:nvSpPr>
        <p:spPr>
          <a:xfrm>
            <a:off x="6504608" y="4428162"/>
            <a:ext cx="166657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ea typeface="+mn-lt"/>
                <a:cs typeface="Times New Roman" panose="02020603050405020304" pitchFamily="18" charset="0"/>
              </a:rPr>
              <a:t>High pressure accumulator</a:t>
            </a:r>
            <a:endParaRPr lang="en-US">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 xmlns:a16="http://schemas.microsoft.com/office/drawing/2014/main" id="{692606D0-57DB-42BB-A970-F5B6CAA00C8E}"/>
              </a:ext>
            </a:extLst>
          </p:cNvPr>
          <p:cNvSpPr txBox="1"/>
          <p:nvPr/>
        </p:nvSpPr>
        <p:spPr>
          <a:xfrm>
            <a:off x="695325" y="3057524"/>
            <a:ext cx="1214886" cy="469757"/>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Times New Roman" panose="02020603050405020304" pitchFamily="18" charset="0"/>
                <a:ea typeface="+mn-lt"/>
                <a:cs typeface="Times New Roman" panose="02020603050405020304" pitchFamily="18" charset="0"/>
              </a:rPr>
              <a:t>Constant high pressure on the lower pressure receiving surface</a:t>
            </a:r>
            <a:endParaRPr lang="en-US" sz="80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 xmlns:a16="http://schemas.microsoft.com/office/drawing/2014/main" id="{F4007E78-3697-4932-8DF0-BCB2FEF3E3CB}"/>
              </a:ext>
            </a:extLst>
          </p:cNvPr>
          <p:cNvSpPr txBox="1"/>
          <p:nvPr/>
        </p:nvSpPr>
        <p:spPr>
          <a:xfrm>
            <a:off x="4171949" y="3124199"/>
            <a:ext cx="1562100" cy="307777"/>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Times New Roman" panose="02020603050405020304" pitchFamily="18" charset="0"/>
                <a:ea typeface="+mn-lt"/>
                <a:cs typeface="Times New Roman" panose="02020603050405020304" pitchFamily="18" charset="0"/>
              </a:rPr>
              <a:t>Constantly high pressure on the lower pressure receiving surface</a:t>
            </a:r>
            <a:endParaRPr lang="en-US" sz="7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95315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sz="2400" dirty="0">
                <a:latin typeface="Times New Roman" panose="02020603050405020304" pitchFamily="18" charset="0"/>
                <a:ea typeface="Meiryo UI" panose="020B0604030504040204" pitchFamily="50" charset="-128"/>
                <a:cs typeface="Times New Roman" panose="02020603050405020304" pitchFamily="18" charset="0"/>
              </a:rPr>
              <a:t>Types </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of breakers</a:t>
            </a:r>
            <a:endParaRPr lang="en-US" altLang="ja-JP" dirty="0">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51 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游ゴシック"/>
                <a:cs typeface="Times New Roman" panose="02020603050405020304" pitchFamily="18" charset="0"/>
              </a:rPr>
              <a:t>33</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5" name="テキスト ボックス 14"/>
          <p:cNvSpPr txBox="1"/>
          <p:nvPr/>
        </p:nvSpPr>
        <p:spPr>
          <a:xfrm>
            <a:off x="2953195" y="5852400"/>
            <a:ext cx="3970855" cy="461665"/>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② </a:t>
            </a:r>
            <a:r>
              <a:rPr lang="ja-JP" sz="1200">
                <a:latin typeface="Times New Roman" panose="02020603050405020304" pitchFamily="18" charset="0"/>
                <a:ea typeface="+mn-lt"/>
                <a:cs typeface="Times New Roman" panose="02020603050405020304" pitchFamily="18" charset="0"/>
              </a:rPr>
              <a:t>Direct-acting hydraulic system type</a:t>
            </a:r>
            <a:r>
              <a:rPr lang="ja-JP" sz="1200">
                <a:latin typeface="Times New Roman" panose="02020603050405020304" pitchFamily="18" charset="0"/>
                <a:ea typeface="游ゴシック"/>
                <a:cs typeface="Times New Roman" panose="02020603050405020304" pitchFamily="18" charset="0"/>
              </a:rPr>
              <a:t> (b) </a:t>
            </a:r>
            <a:r>
              <a:rPr lang="ja-JP" sz="1200">
                <a:latin typeface="Times New Roman" panose="02020603050405020304" pitchFamily="18" charset="0"/>
                <a:ea typeface="+mn-lt"/>
                <a:cs typeface="Times New Roman" panose="02020603050405020304" pitchFamily="18" charset="0"/>
              </a:rPr>
              <a:t>High/low pressure switchable underside piston type</a:t>
            </a:r>
            <a:endParaRPr lang="ja-JP" altLang="en-US" sz="1200">
              <a:latin typeface="Times New Roman" panose="02020603050405020304" pitchFamily="18" charset="0"/>
              <a:ea typeface="游ゴシック"/>
              <a:cs typeface="Times New Roman" panose="02020603050405020304" pitchFamily="18" charset="0"/>
            </a:endParaRPr>
          </a:p>
        </p:txBody>
      </p:sp>
      <p:pic>
        <p:nvPicPr>
          <p:cNvPr id="16" name="図 15"/>
          <p:cNvPicPr>
            <a:picLocks noChangeAspect="1"/>
          </p:cNvPicPr>
          <p:nvPr/>
        </p:nvPicPr>
        <p:blipFill>
          <a:blip r:embed="rId3"/>
          <a:stretch>
            <a:fillRect/>
          </a:stretch>
        </p:blipFill>
        <p:spPr>
          <a:xfrm>
            <a:off x="1358838" y="1428235"/>
            <a:ext cx="6754091" cy="4424165"/>
          </a:xfrm>
          <a:prstGeom prst="rect">
            <a:avLst/>
          </a:prstGeom>
        </p:spPr>
      </p:pic>
      <p:sp>
        <p:nvSpPr>
          <p:cNvPr id="2" name="TextBox 1">
            <a:extLst>
              <a:ext uri="{FF2B5EF4-FFF2-40B4-BE49-F238E27FC236}">
                <a16:creationId xmlns="" xmlns:a16="http://schemas.microsoft.com/office/drawing/2014/main" id="{9866EBC1-50DE-408A-8A39-091C24B569DA}"/>
              </a:ext>
            </a:extLst>
          </p:cNvPr>
          <p:cNvSpPr txBox="1"/>
          <p:nvPr/>
        </p:nvSpPr>
        <p:spPr>
          <a:xfrm>
            <a:off x="824721" y="1461636"/>
            <a:ext cx="3500886" cy="523220"/>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Times New Roman" panose="02020603050405020304" pitchFamily="18" charset="0"/>
                <a:ea typeface="+mn-lt"/>
                <a:cs typeface="Times New Roman" panose="02020603050405020304" pitchFamily="18" charset="0"/>
              </a:rPr>
              <a:t>Constant high pressure on the upper pressure receiving surface</a:t>
            </a:r>
            <a:endParaRPr lang="en-US" sz="14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E34F4CAC-8075-4D68-A973-D47A4D76EAC5}"/>
              </a:ext>
            </a:extLst>
          </p:cNvPr>
          <p:cNvSpPr txBox="1"/>
          <p:nvPr/>
        </p:nvSpPr>
        <p:spPr>
          <a:xfrm>
            <a:off x="1541612" y="2534008"/>
            <a:ext cx="1541432" cy="415498"/>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latin typeface="Times New Roman" panose="02020603050405020304" pitchFamily="18" charset="0"/>
                <a:ea typeface="+mn-lt"/>
                <a:cs typeface="Times New Roman" panose="02020603050405020304" pitchFamily="18" charset="0"/>
              </a:rPr>
              <a:t>High/low pressure switching</a:t>
            </a:r>
            <a:endParaRPr lang="en-US" sz="105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63A87C83-FDE3-4D09-84AF-8380C4ACD5B0}"/>
              </a:ext>
            </a:extLst>
          </p:cNvPr>
          <p:cNvSpPr txBox="1"/>
          <p:nvPr/>
        </p:nvSpPr>
        <p:spPr>
          <a:xfrm>
            <a:off x="5325664" y="4456916"/>
            <a:ext cx="2931783"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Times New Roman" panose="02020603050405020304" pitchFamily="18" charset="0"/>
                <a:ea typeface="+mn-lt"/>
                <a:cs typeface="Times New Roman" panose="02020603050405020304" pitchFamily="18" charset="0"/>
              </a:rPr>
              <a:t>High pressure accumulator</a:t>
            </a:r>
            <a:endParaRPr lang="en-US" sz="160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BE1408C8-5249-451E-AA68-FB515BAEF613}"/>
              </a:ext>
            </a:extLst>
          </p:cNvPr>
          <p:cNvSpPr txBox="1"/>
          <p:nvPr/>
        </p:nvSpPr>
        <p:spPr>
          <a:xfrm>
            <a:off x="4383588" y="5462254"/>
            <a:ext cx="1641775"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Times New Roman" panose="02020603050405020304" pitchFamily="18" charset="0"/>
                <a:ea typeface="+mn-lt"/>
                <a:cs typeface="Times New Roman" panose="02020603050405020304" pitchFamily="18" charset="0"/>
              </a:rPr>
              <a:t>Switching valve</a:t>
            </a:r>
            <a:endParaRPr lang="en-US" sz="1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60905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sz="2400" dirty="0">
                <a:latin typeface="Times New Roman" panose="02020603050405020304" pitchFamily="18" charset="0"/>
                <a:ea typeface="+mj-lt"/>
                <a:cs typeface="Times New Roman" panose="02020603050405020304" pitchFamily="18" charset="0"/>
              </a:rPr>
              <a:t>General work methods for </a:t>
            </a:r>
            <a:r>
              <a:rPr lang="en-US" altLang="ja-JP" sz="2400" dirty="0">
                <a:latin typeface="Times New Roman" panose="02020603050405020304" pitchFamily="18" charset="0"/>
                <a:ea typeface="+mj-lt"/>
                <a:cs typeface="Times New Roman" panose="02020603050405020304" pitchFamily="18" charset="0"/>
              </a:rPr>
              <a:t>breaker</a:t>
            </a:r>
            <a:r>
              <a:rPr lang="ja-JP" sz="2400" dirty="0">
                <a:latin typeface="Times New Roman" panose="02020603050405020304" pitchFamily="18" charset="0"/>
                <a:ea typeface="+mj-lt"/>
                <a:cs typeface="Times New Roman" panose="02020603050405020304" pitchFamily="18" charset="0"/>
              </a:rPr>
              <a:t>s</a:t>
            </a:r>
            <a:endParaRPr lang="en-US" altLang="ja-JP" dirty="0">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53 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34</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a:t>
            </a:r>
            <a:r>
              <a:rPr lang="ja-JP" sz="1200" dirty="0" smtClean="0">
                <a:latin typeface="Times New Roman" panose="02020603050405020304" pitchFamily="18" charset="0"/>
                <a:ea typeface="游ゴシック"/>
                <a:cs typeface="Times New Roman" panose="02020603050405020304" pitchFamily="18" charset="0"/>
              </a:rPr>
              <a:t>text</a:t>
            </a:r>
            <a:endParaRPr lang="ja-JP" altLang="en-US" sz="1200" dirty="0">
              <a:latin typeface="Times New Roman" panose="02020603050405020304" pitchFamily="18" charset="0"/>
              <a:ea typeface="游ゴシック"/>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2" name="テキスト ボックス 11"/>
          <p:cNvSpPr txBox="1"/>
          <p:nvPr/>
        </p:nvSpPr>
        <p:spPr>
          <a:xfrm>
            <a:off x="626849" y="3666430"/>
            <a:ext cx="2768365" cy="461665"/>
          </a:xfrm>
          <a:prstGeom prst="rect">
            <a:avLst/>
          </a:prstGeom>
          <a:noFill/>
          <a:ln>
            <a:noFill/>
          </a:ln>
        </p:spPr>
        <p:txBody>
          <a:bodyPr wrap="square" lIns="91440" tIns="45720" rIns="91440" bIns="45720" rtlCol="0" anchor="t">
            <a:spAutoFit/>
          </a:bodyPr>
          <a:lstStyle/>
          <a:p>
            <a:pPr algn="ctr"/>
            <a:r>
              <a:rPr lang="en-US" altLang="ja-JP" sz="1200" dirty="0">
                <a:latin typeface="Times New Roman" panose="02020603050405020304" pitchFamily="18" charset="0"/>
                <a:ea typeface="+mn-lt"/>
                <a:cs typeface="Times New Roman" panose="02020603050405020304" pitchFamily="18" charset="0"/>
              </a:rPr>
              <a:t>Demolition</a:t>
            </a:r>
            <a:r>
              <a:rPr lang="ja-JP" sz="1200" dirty="0">
                <a:latin typeface="Times New Roman" panose="02020603050405020304" pitchFamily="18" charset="0"/>
                <a:ea typeface="+mn-lt"/>
                <a:cs typeface="Times New Roman" panose="02020603050405020304" pitchFamily="18" charset="0"/>
              </a:rPr>
              <a:t> of concrete structures in buildings, etc.</a:t>
            </a:r>
            <a:endParaRPr lang="en-US" altLang="ja-JP" dirty="0">
              <a:latin typeface="Times New Roman" panose="02020603050405020304" pitchFamily="18" charset="0"/>
              <a:cs typeface="Times New Roman" panose="02020603050405020304" pitchFamily="18" charset="0"/>
            </a:endParaRPr>
          </a:p>
        </p:txBody>
      </p:sp>
      <p:sp>
        <p:nvSpPr>
          <p:cNvPr id="15" name="テキスト ボックス 14"/>
          <p:cNvSpPr txBox="1"/>
          <p:nvPr/>
        </p:nvSpPr>
        <p:spPr>
          <a:xfrm>
            <a:off x="3016961" y="6071706"/>
            <a:ext cx="3237610" cy="276999"/>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Rock crushing</a:t>
            </a:r>
            <a:endParaRPr lang="en-US" altLang="ja-JP">
              <a:latin typeface="Times New Roman" panose="02020603050405020304" pitchFamily="18" charset="0"/>
              <a:cs typeface="Times New Roman" panose="02020603050405020304" pitchFamily="18" charset="0"/>
            </a:endParaRPr>
          </a:p>
        </p:txBody>
      </p:sp>
      <p:pic>
        <p:nvPicPr>
          <p:cNvPr id="7" name="図 6"/>
          <p:cNvPicPr>
            <a:picLocks noChangeAspect="1"/>
          </p:cNvPicPr>
          <p:nvPr/>
        </p:nvPicPr>
        <p:blipFill>
          <a:blip r:embed="rId3"/>
          <a:stretch>
            <a:fillRect/>
          </a:stretch>
        </p:blipFill>
        <p:spPr>
          <a:xfrm>
            <a:off x="4516307" y="1385818"/>
            <a:ext cx="3882041" cy="2337687"/>
          </a:xfrm>
          <a:prstGeom prst="rect">
            <a:avLst/>
          </a:prstGeom>
        </p:spPr>
      </p:pic>
      <p:sp>
        <p:nvSpPr>
          <p:cNvPr id="16" name="テキスト ボックス 15"/>
          <p:cNvSpPr txBox="1"/>
          <p:nvPr/>
        </p:nvSpPr>
        <p:spPr>
          <a:xfrm>
            <a:off x="4997380" y="3753864"/>
            <a:ext cx="3587874" cy="276999"/>
          </a:xfrm>
          <a:prstGeom prst="rect">
            <a:avLst/>
          </a:prstGeom>
          <a:noFill/>
          <a:ln>
            <a:noFill/>
          </a:ln>
        </p:spPr>
        <p:txBody>
          <a:bodyPr wrap="square" lIns="91440" tIns="45720" rIns="91440" bIns="45720" rtlCol="0" anchor="t">
            <a:spAutoFit/>
          </a:bodyPr>
          <a:lstStyle/>
          <a:p>
            <a:pPr algn="ctr"/>
            <a:r>
              <a:rPr lang="en-US" altLang="ja-JP" sz="1200" dirty="0">
                <a:latin typeface="Times New Roman" panose="02020603050405020304" pitchFamily="18" charset="0"/>
                <a:ea typeface="+mn-lt"/>
                <a:cs typeface="Times New Roman" panose="02020603050405020304" pitchFamily="18" charset="0"/>
              </a:rPr>
              <a:t>Demolition</a:t>
            </a:r>
            <a:r>
              <a:rPr lang="ja-JP" sz="1200" dirty="0">
                <a:latin typeface="Times New Roman" panose="02020603050405020304" pitchFamily="18" charset="0"/>
                <a:ea typeface="+mn-lt"/>
                <a:cs typeface="Times New Roman" panose="02020603050405020304" pitchFamily="18" charset="0"/>
              </a:rPr>
              <a:t> of road paving panel</a:t>
            </a:r>
            <a:endParaRPr lang="en-US" altLang="ja-JP" dirty="0">
              <a:latin typeface="Times New Roman" panose="02020603050405020304" pitchFamily="18" charset="0"/>
              <a:cs typeface="Times New Roman" panose="02020603050405020304" pitchFamily="18" charset="0"/>
            </a:endParaRPr>
          </a:p>
        </p:txBody>
      </p:sp>
      <p:pic>
        <p:nvPicPr>
          <p:cNvPr id="10" name="図 9"/>
          <p:cNvPicPr>
            <a:picLocks noChangeAspect="1"/>
          </p:cNvPicPr>
          <p:nvPr/>
        </p:nvPicPr>
        <p:blipFill>
          <a:blip r:embed="rId4"/>
          <a:stretch>
            <a:fillRect/>
          </a:stretch>
        </p:blipFill>
        <p:spPr>
          <a:xfrm>
            <a:off x="3588016" y="3660097"/>
            <a:ext cx="2095500" cy="2381250"/>
          </a:xfrm>
          <a:prstGeom prst="rect">
            <a:avLst/>
          </a:prstGeom>
        </p:spPr>
      </p:pic>
      <p:pic>
        <p:nvPicPr>
          <p:cNvPr id="13" name="図 12"/>
          <p:cNvPicPr>
            <a:picLocks noChangeAspect="1"/>
          </p:cNvPicPr>
          <p:nvPr/>
        </p:nvPicPr>
        <p:blipFill>
          <a:blip r:embed="rId5"/>
          <a:stretch>
            <a:fillRect/>
          </a:stretch>
        </p:blipFill>
        <p:spPr>
          <a:xfrm>
            <a:off x="771159" y="1385818"/>
            <a:ext cx="3328008" cy="2292628"/>
          </a:xfrm>
          <a:prstGeom prst="rect">
            <a:avLst/>
          </a:prstGeom>
        </p:spPr>
      </p:pic>
    </p:spTree>
    <p:extLst>
      <p:ext uri="{BB962C8B-B14F-4D97-AF65-F5344CB8AC3E}">
        <p14:creationId xmlns:p14="http://schemas.microsoft.com/office/powerpoint/2010/main" val="33029716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sz="2400" dirty="0">
                <a:latin typeface="Times New Roman" panose="02020603050405020304" pitchFamily="18" charset="0"/>
                <a:ea typeface="+mj-lt"/>
                <a:cs typeface="Times New Roman" panose="02020603050405020304" pitchFamily="18" charset="0"/>
              </a:rPr>
              <a:t>General work methods for </a:t>
            </a:r>
            <a:r>
              <a:rPr lang="es-MX" altLang="ja-JP" sz="2400" dirty="0" err="1">
                <a:latin typeface="Times New Roman" panose="02020603050405020304" pitchFamily="18" charset="0"/>
                <a:ea typeface="+mj-lt"/>
                <a:cs typeface="Times New Roman" panose="02020603050405020304" pitchFamily="18" charset="0"/>
              </a:rPr>
              <a:t>breakers</a:t>
            </a:r>
            <a:endParaRPr lang="en-US" altLang="ja-JP" dirty="0">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54 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35</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1726422" y="5497920"/>
            <a:ext cx="3237610" cy="276999"/>
          </a:xfrm>
          <a:prstGeom prst="rect">
            <a:avLst/>
          </a:prstGeom>
          <a:noFill/>
          <a:ln>
            <a:noFill/>
          </a:ln>
        </p:spPr>
        <p:txBody>
          <a:bodyPr wrap="square" lIns="91440" tIns="45720" rIns="91440" bIns="45720" rtlCol="0" anchor="t">
            <a:spAutoFit/>
          </a:bodyPr>
          <a:lstStyle/>
          <a:p>
            <a:pPr algn="ctr"/>
            <a:r>
              <a:rPr lang="ja-JP" sz="1200" dirty="0">
                <a:latin typeface="Times New Roman" panose="02020603050405020304" pitchFamily="18" charset="0"/>
                <a:ea typeface="+mn-lt"/>
                <a:cs typeface="Times New Roman" panose="02020603050405020304" pitchFamily="18" charset="0"/>
              </a:rPr>
              <a:t>Press the </a:t>
            </a:r>
            <a:r>
              <a:rPr lang="es-MX" altLang="ja-JP" sz="1200" dirty="0">
                <a:latin typeface="Times New Roman" panose="02020603050405020304" pitchFamily="18" charset="0"/>
                <a:ea typeface="+mn-lt"/>
                <a:cs typeface="Times New Roman" panose="02020603050405020304" pitchFamily="18" charset="0"/>
              </a:rPr>
              <a:t>breaker </a:t>
            </a:r>
            <a:r>
              <a:rPr lang="ja-JP" sz="1200" dirty="0">
                <a:latin typeface="Times New Roman" panose="02020603050405020304" pitchFamily="18" charset="0"/>
                <a:ea typeface="+mn-lt"/>
                <a:cs typeface="Times New Roman" panose="02020603050405020304" pitchFamily="18" charset="0"/>
              </a:rPr>
              <a:t>unit at a right angle and hit</a:t>
            </a:r>
            <a:endParaRPr lang="en-US" altLang="ja-JP" dirty="0">
              <a:latin typeface="Times New Roman" panose="02020603050405020304" pitchFamily="18" charset="0"/>
              <a:cs typeface="Times New Roman" panose="02020603050405020304" pitchFamily="18" charset="0"/>
            </a:endParaRPr>
          </a:p>
        </p:txBody>
      </p:sp>
      <p:sp>
        <p:nvSpPr>
          <p:cNvPr id="18" name="テキスト ボックス 17"/>
          <p:cNvSpPr txBox="1"/>
          <p:nvPr/>
        </p:nvSpPr>
        <p:spPr>
          <a:xfrm>
            <a:off x="5502678" y="5497920"/>
            <a:ext cx="3237610" cy="276999"/>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Do not blank fire</a:t>
            </a:r>
            <a:endParaRPr lang="en-US">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6048855" y="2648494"/>
            <a:ext cx="2145256" cy="2754044"/>
          </a:xfrm>
          <a:prstGeom prst="rect">
            <a:avLst/>
          </a:prstGeom>
        </p:spPr>
      </p:pic>
      <p:pic>
        <p:nvPicPr>
          <p:cNvPr id="3" name="図 2"/>
          <p:cNvPicPr>
            <a:picLocks noChangeAspect="1"/>
          </p:cNvPicPr>
          <p:nvPr/>
        </p:nvPicPr>
        <p:blipFill>
          <a:blip r:embed="rId4"/>
          <a:stretch>
            <a:fillRect/>
          </a:stretch>
        </p:blipFill>
        <p:spPr>
          <a:xfrm>
            <a:off x="765707" y="2067791"/>
            <a:ext cx="5184817" cy="3430130"/>
          </a:xfrm>
          <a:prstGeom prst="rect">
            <a:avLst/>
          </a:prstGeom>
        </p:spPr>
      </p:pic>
    </p:spTree>
    <p:extLst>
      <p:ext uri="{BB962C8B-B14F-4D97-AF65-F5344CB8AC3E}">
        <p14:creationId xmlns:p14="http://schemas.microsoft.com/office/powerpoint/2010/main" val="37745632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sz="2400" dirty="0">
                <a:latin typeface="Times New Roman" panose="02020603050405020304" pitchFamily="18" charset="0"/>
                <a:ea typeface="+mj-lt"/>
                <a:cs typeface="Times New Roman" panose="02020603050405020304" pitchFamily="18" charset="0"/>
              </a:rPr>
              <a:t>General work methods for </a:t>
            </a:r>
            <a:r>
              <a:rPr lang="en-US" altLang="ja-JP" sz="2400" dirty="0">
                <a:latin typeface="Times New Roman" panose="02020603050405020304" pitchFamily="18" charset="0"/>
                <a:ea typeface="+mj-lt"/>
                <a:cs typeface="Times New Roman" panose="02020603050405020304" pitchFamily="18" charset="0"/>
              </a:rPr>
              <a:t>breakers</a:t>
            </a:r>
            <a:endParaRPr lang="en-US" altLang="ja-JP" dirty="0">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55 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游ゴシック"/>
                <a:cs typeface="Times New Roman" panose="02020603050405020304" pitchFamily="18" charset="0"/>
              </a:rPr>
              <a:t>36</a:t>
            </a:r>
            <a:r>
              <a:rPr lang="ja-JP" sz="1200" dirty="0" smtClean="0">
                <a:latin typeface="Times New Roman" panose="02020603050405020304" pitchFamily="18" charset="0"/>
                <a:ea typeface="游ゴシック"/>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19" name="図 18"/>
          <p:cNvPicPr>
            <a:picLocks noChangeAspect="1"/>
          </p:cNvPicPr>
          <p:nvPr/>
        </p:nvPicPr>
        <p:blipFill>
          <a:blip r:embed="rId3"/>
          <a:stretch>
            <a:fillRect/>
          </a:stretch>
        </p:blipFill>
        <p:spPr>
          <a:xfrm>
            <a:off x="2385586" y="1438968"/>
            <a:ext cx="4512680" cy="2440392"/>
          </a:xfrm>
          <a:prstGeom prst="rect">
            <a:avLst/>
          </a:prstGeom>
        </p:spPr>
      </p:pic>
      <p:sp>
        <p:nvSpPr>
          <p:cNvPr id="20" name="テキスト ボックス 19"/>
          <p:cNvSpPr txBox="1"/>
          <p:nvPr/>
        </p:nvSpPr>
        <p:spPr>
          <a:xfrm>
            <a:off x="3153659" y="3811102"/>
            <a:ext cx="3237610" cy="276999"/>
          </a:xfrm>
          <a:prstGeom prst="rect">
            <a:avLst/>
          </a:prstGeom>
          <a:noFill/>
          <a:ln>
            <a:noFill/>
          </a:ln>
        </p:spPr>
        <p:txBody>
          <a:bodyPr wrap="square" lIns="91440" tIns="45720" rIns="91440" bIns="45720" rtlCol="0" anchor="t">
            <a:spAutoFit/>
          </a:bodyPr>
          <a:lstStyle/>
          <a:p>
            <a:pPr algn="ctr"/>
            <a:r>
              <a:rPr lang="ja-JP" sz="1200" dirty="0">
                <a:latin typeface="Times New Roman" panose="02020603050405020304" pitchFamily="18" charset="0"/>
                <a:ea typeface="+mn-lt"/>
                <a:cs typeface="Times New Roman" panose="02020603050405020304" pitchFamily="18" charset="0"/>
              </a:rPr>
              <a:t>Do not pry</a:t>
            </a:r>
            <a:r>
              <a:rPr lang="ja-JP" altLang="en-US" sz="1200" dirty="0">
                <a:latin typeface="Times New Roman" panose="02020603050405020304" pitchFamily="18" charset="0"/>
                <a:ea typeface="+mn-lt"/>
                <a:cs typeface="Times New Roman" panose="02020603050405020304" pitchFamily="18" charset="0"/>
              </a:rPr>
              <a:t> </a:t>
            </a:r>
            <a:r>
              <a:rPr lang="en-US" altLang="en-US" sz="1200" dirty="0">
                <a:latin typeface="Times New Roman" panose="02020603050405020304" pitchFamily="18" charset="0"/>
                <a:ea typeface="+mn-lt"/>
                <a:cs typeface="Times New Roman" panose="02020603050405020304" pitchFamily="18" charset="0"/>
              </a:rPr>
              <a:t>(</a:t>
            </a:r>
            <a:r>
              <a:rPr lang="en-US" altLang="en-US" sz="1200" dirty="0" err="1">
                <a:latin typeface="Times New Roman" panose="02020603050405020304" pitchFamily="18" charset="0"/>
                <a:ea typeface="+mn-lt"/>
                <a:cs typeface="Times New Roman" panose="02020603050405020304" pitchFamily="18" charset="0"/>
              </a:rPr>
              <a:t>kojiru</a:t>
            </a:r>
            <a:r>
              <a:rPr lang="en-US" alt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mn-lt"/>
                <a:cs typeface="Times New Roman" panose="02020603050405020304" pitchFamily="18" charset="0"/>
              </a:rPr>
              <a:t> with the chisel.</a:t>
            </a:r>
            <a:endParaRPr lang="en-US" altLang="ja-JP" dirty="0">
              <a:latin typeface="Times New Roman" panose="02020603050405020304" pitchFamily="18" charset="0"/>
              <a:ea typeface="游ゴシック"/>
              <a:cs typeface="Times New Roman" panose="02020603050405020304" pitchFamily="18" charset="0"/>
            </a:endParaRPr>
          </a:p>
        </p:txBody>
      </p:sp>
      <p:pic>
        <p:nvPicPr>
          <p:cNvPr id="21" name="図 20"/>
          <p:cNvPicPr>
            <a:picLocks noChangeAspect="1"/>
          </p:cNvPicPr>
          <p:nvPr/>
        </p:nvPicPr>
        <p:blipFill>
          <a:blip r:embed="rId4"/>
          <a:stretch>
            <a:fillRect/>
          </a:stretch>
        </p:blipFill>
        <p:spPr>
          <a:xfrm>
            <a:off x="2626713" y="4077068"/>
            <a:ext cx="3890573" cy="2044595"/>
          </a:xfrm>
          <a:prstGeom prst="rect">
            <a:avLst/>
          </a:prstGeom>
        </p:spPr>
      </p:pic>
      <p:sp>
        <p:nvSpPr>
          <p:cNvPr id="22" name="テキスト ボックス 21"/>
          <p:cNvSpPr txBox="1"/>
          <p:nvPr/>
        </p:nvSpPr>
        <p:spPr>
          <a:xfrm>
            <a:off x="3069261" y="6061455"/>
            <a:ext cx="3237610" cy="276999"/>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Start with the part </a:t>
            </a:r>
            <a:r>
              <a:rPr lang="en-US" altLang="ja-JP" sz="1200">
                <a:latin typeface="Times New Roman" panose="02020603050405020304" pitchFamily="18" charset="0"/>
                <a:ea typeface="游ゴシック"/>
                <a:cs typeface="Times New Roman" panose="02020603050405020304" pitchFamily="18" charset="0"/>
              </a:rPr>
              <a:t>that is </a:t>
            </a:r>
            <a:r>
              <a:rPr lang="ja-JP" altLang="en-US" sz="1200">
                <a:latin typeface="Times New Roman" panose="02020603050405020304" pitchFamily="18" charset="0"/>
                <a:ea typeface="游ゴシック"/>
                <a:cs typeface="Times New Roman" panose="02020603050405020304" pitchFamily="18" charset="0"/>
              </a:rPr>
              <a:t>easy to break</a:t>
            </a:r>
          </a:p>
        </p:txBody>
      </p:sp>
      <p:sp>
        <p:nvSpPr>
          <p:cNvPr id="2" name="TextBox 1">
            <a:extLst>
              <a:ext uri="{FF2B5EF4-FFF2-40B4-BE49-F238E27FC236}">
                <a16:creationId xmlns="" xmlns:a16="http://schemas.microsoft.com/office/drawing/2014/main" id="{4CFA14CA-5A65-4B9C-A29B-103A24683634}"/>
              </a:ext>
            </a:extLst>
          </p:cNvPr>
          <p:cNvSpPr txBox="1"/>
          <p:nvPr/>
        </p:nvSpPr>
        <p:spPr>
          <a:xfrm>
            <a:off x="1637513" y="1911046"/>
            <a:ext cx="1382983"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Times New Roman" panose="02020603050405020304" pitchFamily="18" charset="0"/>
                <a:ea typeface="+mn-lt"/>
                <a:cs typeface="Times New Roman" panose="02020603050405020304" pitchFamily="18" charset="0"/>
              </a:rPr>
              <a:t>Do not pry (</a:t>
            </a:r>
            <a:r>
              <a:rPr lang="en-US" sz="800" dirty="0" err="1">
                <a:latin typeface="Times New Roman" panose="02020603050405020304" pitchFamily="18" charset="0"/>
                <a:ea typeface="+mn-lt"/>
                <a:cs typeface="Times New Roman" panose="02020603050405020304" pitchFamily="18" charset="0"/>
              </a:rPr>
              <a:t>kojiru</a:t>
            </a:r>
            <a:r>
              <a:rPr lang="en-US" sz="800" dirty="0">
                <a:latin typeface="Times New Roman" panose="02020603050405020304" pitchFamily="18" charset="0"/>
                <a:ea typeface="+mn-lt"/>
                <a:cs typeface="Times New Roman" panose="02020603050405020304" pitchFamily="18" charset="0"/>
              </a:rPr>
              <a:t>)</a:t>
            </a:r>
            <a:endParaRPr lang="en-US" sz="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3481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vert="horz" lIns="91440" tIns="45720" rIns="91440" bIns="45720" rtlCol="0" anchor="ctr">
            <a:noAutofit/>
          </a:bodyPr>
          <a:lstStyle/>
          <a:p>
            <a:r>
              <a:rPr lang="ja-JP" sz="1800" dirty="0">
                <a:latin typeface="Times New Roman" panose="02020603050405020304" pitchFamily="18" charset="0"/>
                <a:ea typeface="Meiryo UI"/>
                <a:cs typeface="Times New Roman" panose="02020603050405020304" pitchFamily="18" charset="0"/>
              </a:rPr>
              <a:t>Types and applications </a:t>
            </a:r>
            <a:r>
              <a:rPr lang="en-US" altLang="ja-JP" sz="1800" dirty="0">
                <a:latin typeface="Times New Roman" panose="02020603050405020304" pitchFamily="18" charset="0"/>
                <a:ea typeface="Meiryo UI"/>
                <a:cs typeface="Times New Roman" panose="02020603050405020304" pitchFamily="18" charset="0"/>
              </a:rPr>
              <a:t>(</a:t>
            </a:r>
            <a:r>
              <a:rPr lang="ja-JP" sz="1800" dirty="0">
                <a:latin typeface="Times New Roman" panose="02020603050405020304" pitchFamily="18" charset="0"/>
                <a:ea typeface="Meiryo UI"/>
                <a:cs typeface="Times New Roman" panose="02020603050405020304" pitchFamily="18" charset="0"/>
              </a:rPr>
              <a:t>characteristics</a:t>
            </a:r>
            <a:r>
              <a:rPr lang="en-US" altLang="ja-JP" sz="1800" dirty="0">
                <a:latin typeface="Times New Roman" panose="02020603050405020304" pitchFamily="18" charset="0"/>
                <a:ea typeface="Meiryo UI"/>
                <a:cs typeface="Times New Roman" panose="02020603050405020304" pitchFamily="18" charset="0"/>
              </a:rPr>
              <a:t>)</a:t>
            </a:r>
            <a:r>
              <a:rPr lang="ja-JP" sz="1800" dirty="0">
                <a:latin typeface="Times New Roman" panose="02020603050405020304" pitchFamily="18" charset="0"/>
                <a:ea typeface="Meiryo UI"/>
                <a:cs typeface="Times New Roman" panose="02020603050405020304" pitchFamily="18" charset="0"/>
              </a:rPr>
              <a:t> </a:t>
            </a:r>
            <a:r>
              <a:rPr lang="en-US" altLang="ja-JP" sz="1800" dirty="0">
                <a:latin typeface="Times New Roman" panose="02020603050405020304" pitchFamily="18" charset="0"/>
                <a:ea typeface="Meiryo UI"/>
                <a:cs typeface="Times New Roman" panose="02020603050405020304" pitchFamily="18" charset="0"/>
              </a:rPr>
              <a:t>of demolition </a:t>
            </a:r>
            <a:r>
              <a:rPr lang="ja-JP" sz="1800" dirty="0">
                <a:latin typeface="Times New Roman" panose="02020603050405020304" pitchFamily="18" charset="0"/>
                <a:ea typeface="Meiryo UI"/>
                <a:cs typeface="Times New Roman" panose="02020603050405020304" pitchFamily="18" charset="0"/>
              </a:rPr>
              <a:t>machines </a:t>
            </a:r>
            <a:br>
              <a:rPr lang="ja-JP" sz="1800" dirty="0">
                <a:latin typeface="Times New Roman" panose="02020603050405020304" pitchFamily="18" charset="0"/>
                <a:ea typeface="Meiryo UI"/>
                <a:cs typeface="Times New Roman" panose="02020603050405020304" pitchFamily="18" charset="0"/>
              </a:rPr>
            </a:br>
            <a:r>
              <a:rPr lang="ja-JP" sz="1800" dirty="0">
                <a:latin typeface="Times New Roman" panose="02020603050405020304" pitchFamily="18" charset="0"/>
                <a:ea typeface="+mj-lt"/>
                <a:cs typeface="Times New Roman" panose="02020603050405020304" pitchFamily="18" charset="0"/>
              </a:rPr>
              <a:t>(</a:t>
            </a:r>
            <a:r>
              <a:rPr lang="en-US" altLang="ja-JP" sz="1800" dirty="0">
                <a:latin typeface="Times New Roman" panose="02020603050405020304" pitchFamily="18" charset="0"/>
                <a:ea typeface="+mj-lt"/>
                <a:cs typeface="Times New Roman" panose="02020603050405020304" pitchFamily="18" charset="0"/>
              </a:rPr>
              <a:t>2</a:t>
            </a:r>
            <a:r>
              <a:rPr lang="ja-JP" sz="1800" dirty="0">
                <a:latin typeface="Times New Roman" panose="02020603050405020304" pitchFamily="18" charset="0"/>
                <a:ea typeface="+mj-lt"/>
                <a:cs typeface="Times New Roman" panose="02020603050405020304" pitchFamily="18" charset="0"/>
              </a:rPr>
              <a:t>)</a:t>
            </a:r>
            <a:r>
              <a:rPr lang="ja-JP" altLang="en-US" sz="1800" dirty="0">
                <a:latin typeface="Times New Roman" panose="02020603050405020304" pitchFamily="18" charset="0"/>
                <a:ea typeface="+mj-lt"/>
                <a:cs typeface="Times New Roman" panose="02020603050405020304" pitchFamily="18" charset="0"/>
              </a:rPr>
              <a:t> </a:t>
            </a:r>
            <a:r>
              <a:rPr lang="en-US" altLang="ja-JP" sz="1800" dirty="0">
                <a:latin typeface="Times New Roman" panose="02020603050405020304" pitchFamily="18" charset="0"/>
                <a:ea typeface="+mj-lt"/>
                <a:cs typeface="Times New Roman" panose="02020603050405020304" pitchFamily="18" charset="0"/>
              </a:rPr>
              <a:t>Steel frame cutting machine</a:t>
            </a:r>
            <a:endParaRPr lang="en-US" altLang="ja-JP" sz="1800" dirty="0">
              <a:latin typeface="Times New Roman" panose="02020603050405020304" pitchFamily="18" charset="0"/>
              <a:cs typeface="Times New Roman" panose="02020603050405020304" pitchFamily="18" charset="0"/>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a:normAutofit/>
          </a:bodyPr>
          <a:lstStyle/>
          <a:p>
            <a:pPr marL="0" indent="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5922668"/>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mn-lt"/>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3</a:t>
            </a:r>
            <a:r>
              <a:rPr lang="ja-JP" sz="1200" dirty="0">
                <a:latin typeface="Times New Roman" panose="02020603050405020304" pitchFamily="18" charset="0"/>
                <a:ea typeface="+mn-lt"/>
                <a:cs typeface="Times New Roman" panose="02020603050405020304" pitchFamily="18" charset="0"/>
              </a:rPr>
              <a:t> of text</a:t>
            </a:r>
            <a:r>
              <a:rPr lang="en-US" altLang="ja-JP" sz="1200" dirty="0">
                <a:latin typeface="Times New Roman" panose="02020603050405020304" pitchFamily="18" charset="0"/>
                <a:ea typeface="+mn-lt"/>
                <a:cs typeface="Times New Roman" panose="02020603050405020304" pitchFamily="18" charset="0"/>
              </a:rPr>
              <a:t>book</a:t>
            </a:r>
            <a:r>
              <a:rPr 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mn-lt"/>
                <a:cs typeface="Times New Roman" panose="02020603050405020304" pitchFamily="18" charset="0"/>
              </a:rPr>
              <a:t> </a:t>
            </a:r>
            <a:r>
              <a:rPr lang="ja-JP" sz="1200" dirty="0" smtClean="0">
                <a:latin typeface="Times New Roman" panose="02020603050405020304" pitchFamily="18" charset="0"/>
                <a:ea typeface="+mn-lt"/>
                <a:cs typeface="Times New Roman" panose="02020603050405020304" pitchFamily="18" charset="0"/>
              </a:rPr>
              <a:t>Page </a:t>
            </a:r>
            <a:r>
              <a:rPr lang="en-US" altLang="ja-JP" sz="1200" dirty="0" smtClean="0">
                <a:latin typeface="Times New Roman" panose="02020603050405020304" pitchFamily="18" charset="0"/>
                <a:ea typeface="+mn-lt"/>
                <a:cs typeface="Times New Roman" panose="02020603050405020304" pitchFamily="18" charset="0"/>
              </a:rPr>
              <a:t>5</a:t>
            </a:r>
            <a:r>
              <a:rPr lang="ja-JP" sz="1200" dirty="0" smtClean="0">
                <a:latin typeface="Times New Roman" panose="02020603050405020304" pitchFamily="18" charset="0"/>
                <a:ea typeface="+mn-lt"/>
                <a:cs typeface="Times New Roman" panose="02020603050405020304" pitchFamily="18" charset="0"/>
              </a:rPr>
              <a:t> </a:t>
            </a:r>
            <a:r>
              <a:rPr lang="ja-JP" sz="1200" dirty="0">
                <a:latin typeface="Times New Roman" panose="02020603050405020304" pitchFamily="18" charset="0"/>
                <a:ea typeface="+mn-lt"/>
                <a:cs typeface="Times New Roman" panose="02020603050405020304" pitchFamily="18" charset="0"/>
              </a:rPr>
              <a:t>of </a:t>
            </a:r>
            <a:r>
              <a:rPr lang="en-US" altLang="ja-JP" sz="1200" dirty="0">
                <a:latin typeface="Times New Roman" panose="02020603050405020304" pitchFamily="18" charset="0"/>
                <a:ea typeface="+mn-lt"/>
                <a:cs typeface="Times New Roman" panose="02020603050405020304" pitchFamily="18" charset="0"/>
              </a:rPr>
              <a:t>auxiliary</a:t>
            </a:r>
            <a:r>
              <a:rPr lang="ja-JP" sz="1200" dirty="0">
                <a:latin typeface="Times New Roman" panose="02020603050405020304" pitchFamily="18" charset="0"/>
                <a:ea typeface="+mn-lt"/>
                <a:cs typeface="Times New Roman" panose="02020603050405020304" pitchFamily="18" charset="0"/>
              </a:rPr>
              <a:t> text</a:t>
            </a:r>
            <a:endParaRPr lang="en-US" altLang="ja-JP" dirty="0">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2202873" y="1369065"/>
            <a:ext cx="4738254" cy="4119870"/>
          </a:xfrm>
          <a:prstGeom prst="rect">
            <a:avLst/>
          </a:prstGeom>
        </p:spPr>
      </p:pic>
    </p:spTree>
    <p:extLst>
      <p:ext uri="{BB962C8B-B14F-4D97-AF65-F5344CB8AC3E}">
        <p14:creationId xmlns:p14="http://schemas.microsoft.com/office/powerpoint/2010/main" val="6310325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sz="2400" dirty="0">
                <a:latin typeface="Times New Roman" panose="02020603050405020304" pitchFamily="18" charset="0"/>
                <a:ea typeface="+mj-lt"/>
                <a:cs typeface="Times New Roman" panose="02020603050405020304" pitchFamily="18" charset="0"/>
              </a:rPr>
              <a:t>General work methods for </a:t>
            </a:r>
            <a:r>
              <a:rPr lang="en-US" altLang="ja-JP" sz="2400" dirty="0">
                <a:latin typeface="Times New Roman" panose="02020603050405020304" pitchFamily="18" charset="0"/>
                <a:ea typeface="+mj-lt"/>
                <a:cs typeface="Times New Roman" panose="02020603050405020304" pitchFamily="18" charset="0"/>
              </a:rPr>
              <a:t>breakers</a:t>
            </a:r>
            <a:endParaRPr lang="en-US" altLang="ja-JP" dirty="0">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56 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游ゴシック"/>
                <a:cs typeface="Times New Roman" panose="02020603050405020304" pitchFamily="18" charset="0"/>
              </a:rPr>
              <a:t>37</a:t>
            </a:r>
            <a:r>
              <a:rPr lang="ja-JP" sz="1200" dirty="0" smtClean="0">
                <a:latin typeface="Times New Roman" panose="02020603050405020304" pitchFamily="18" charset="0"/>
                <a:ea typeface="游ゴシック"/>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3015541" y="3596556"/>
            <a:ext cx="3237610" cy="276999"/>
          </a:xfrm>
          <a:prstGeom prst="rect">
            <a:avLst/>
          </a:prstGeom>
          <a:noFill/>
          <a:ln>
            <a:noFill/>
          </a:ln>
        </p:spPr>
        <p:txBody>
          <a:bodyPr wrap="square" lIns="91440" tIns="45720" rIns="91440" bIns="45720" rtlCol="0" anchor="t">
            <a:spAutoFit/>
          </a:bodyPr>
          <a:lstStyle/>
          <a:p>
            <a:pPr algn="ctr"/>
            <a:r>
              <a:rPr lang="ja-JP" sz="1200" dirty="0">
                <a:latin typeface="Times New Roman" panose="02020603050405020304" pitchFamily="18" charset="0"/>
                <a:ea typeface="+mn-lt"/>
                <a:cs typeface="Times New Roman" panose="02020603050405020304" pitchFamily="18" charset="0"/>
              </a:rPr>
              <a:t>Do</a:t>
            </a:r>
            <a:r>
              <a:rPr lang="en-US" altLang="ja-JP" sz="1200" dirty="0">
                <a:latin typeface="Times New Roman" panose="02020603050405020304" pitchFamily="18" charset="0"/>
                <a:ea typeface="+mn-lt"/>
                <a:cs typeface="Times New Roman" panose="02020603050405020304" pitchFamily="18" charset="0"/>
              </a:rPr>
              <a:t> not</a:t>
            </a:r>
            <a:r>
              <a:rPr lang="ja-JP" sz="1200" dirty="0">
                <a:latin typeface="Times New Roman" panose="02020603050405020304" pitchFamily="18" charset="0"/>
                <a:ea typeface="+mn-lt"/>
                <a:cs typeface="Times New Roman" panose="02020603050405020304" pitchFamily="18" charset="0"/>
              </a:rPr>
              <a:t> hit with the stroke end</a:t>
            </a:r>
            <a:endParaRPr lang="en-US" altLang="ja-JP" dirty="0">
              <a:latin typeface="Times New Roman" panose="02020603050405020304" pitchFamily="18" charset="0"/>
              <a:cs typeface="Times New Roman" panose="02020603050405020304" pitchFamily="18" charset="0"/>
            </a:endParaRPr>
          </a:p>
        </p:txBody>
      </p:sp>
      <p:sp>
        <p:nvSpPr>
          <p:cNvPr id="15" name="テキスト ボックス 14"/>
          <p:cNvSpPr txBox="1"/>
          <p:nvPr/>
        </p:nvSpPr>
        <p:spPr>
          <a:xfrm>
            <a:off x="2930570" y="6061455"/>
            <a:ext cx="3237610" cy="276999"/>
          </a:xfrm>
          <a:prstGeom prst="rect">
            <a:avLst/>
          </a:prstGeom>
          <a:noFill/>
          <a:ln>
            <a:noFill/>
          </a:ln>
        </p:spPr>
        <p:txBody>
          <a:bodyPr wrap="square" lIns="91440" tIns="45720" rIns="91440" bIns="45720" rtlCol="0" anchor="t">
            <a:spAutoFit/>
          </a:bodyPr>
          <a:lstStyle/>
          <a:p>
            <a:pPr algn="ctr"/>
            <a:r>
              <a:rPr lang="ja-JP" sz="1200" dirty="0">
                <a:latin typeface="Times New Roman" panose="02020603050405020304" pitchFamily="18" charset="0"/>
                <a:ea typeface="+mn-lt"/>
                <a:cs typeface="Times New Roman" panose="02020603050405020304" pitchFamily="18" charset="0"/>
              </a:rPr>
              <a:t>Don't use </a:t>
            </a:r>
            <a:r>
              <a:rPr lang="en-US" altLang="ja-JP" sz="1200" dirty="0">
                <a:latin typeface="Times New Roman" panose="02020603050405020304" pitchFamily="18" charset="0"/>
                <a:ea typeface="+mn-lt"/>
                <a:cs typeface="Times New Roman" panose="02020603050405020304" pitchFamily="18" charset="0"/>
              </a:rPr>
              <a:t>breakers</a:t>
            </a:r>
            <a:r>
              <a:rPr lang="ja-JP" sz="1200" dirty="0">
                <a:latin typeface="Times New Roman" panose="02020603050405020304" pitchFamily="18" charset="0"/>
                <a:ea typeface="+mn-lt"/>
                <a:cs typeface="Times New Roman" panose="02020603050405020304" pitchFamily="18" charset="0"/>
              </a:rPr>
              <a:t> to hang things</a:t>
            </a:r>
            <a:endParaRPr lang="en-US" altLang="ja-JP" dirty="0">
              <a:latin typeface="Times New Roman" panose="02020603050405020304" pitchFamily="18" charset="0"/>
              <a:ea typeface="游ゴシック"/>
              <a:cs typeface="Times New Roman" panose="02020603050405020304" pitchFamily="18" charset="0"/>
            </a:endParaRPr>
          </a:p>
        </p:txBody>
      </p:sp>
      <p:pic>
        <p:nvPicPr>
          <p:cNvPr id="8" name="図 7"/>
          <p:cNvPicPr>
            <a:picLocks noChangeAspect="1"/>
          </p:cNvPicPr>
          <p:nvPr/>
        </p:nvPicPr>
        <p:blipFill>
          <a:blip r:embed="rId3"/>
          <a:stretch>
            <a:fillRect/>
          </a:stretch>
        </p:blipFill>
        <p:spPr>
          <a:xfrm>
            <a:off x="1989819" y="3849207"/>
            <a:ext cx="4709307" cy="2212248"/>
          </a:xfrm>
          <a:prstGeom prst="rect">
            <a:avLst/>
          </a:prstGeom>
        </p:spPr>
      </p:pic>
      <p:pic>
        <p:nvPicPr>
          <p:cNvPr id="10" name="図 9"/>
          <p:cNvPicPr>
            <a:picLocks noChangeAspect="1"/>
          </p:cNvPicPr>
          <p:nvPr/>
        </p:nvPicPr>
        <p:blipFill>
          <a:blip r:embed="rId4"/>
          <a:stretch>
            <a:fillRect/>
          </a:stretch>
        </p:blipFill>
        <p:spPr>
          <a:xfrm>
            <a:off x="2335639" y="1348378"/>
            <a:ext cx="4283370" cy="2248178"/>
          </a:xfrm>
          <a:prstGeom prst="rect">
            <a:avLst/>
          </a:prstGeom>
        </p:spPr>
      </p:pic>
    </p:spTree>
    <p:extLst>
      <p:ext uri="{BB962C8B-B14F-4D97-AF65-F5344CB8AC3E}">
        <p14:creationId xmlns:p14="http://schemas.microsoft.com/office/powerpoint/2010/main" val="42733412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sz="2400" dirty="0">
                <a:latin typeface="Times New Roman" panose="02020603050405020304" pitchFamily="18" charset="0"/>
                <a:ea typeface="+mj-lt"/>
                <a:cs typeface="Times New Roman" panose="02020603050405020304" pitchFamily="18" charset="0"/>
              </a:rPr>
              <a:t>General work methods for </a:t>
            </a:r>
            <a:r>
              <a:rPr lang="en-US" altLang="ja-JP" sz="2400" dirty="0">
                <a:latin typeface="Times New Roman" panose="02020603050405020304" pitchFamily="18" charset="0"/>
                <a:ea typeface="+mj-lt"/>
                <a:cs typeface="Times New Roman" panose="02020603050405020304" pitchFamily="18" charset="0"/>
              </a:rPr>
              <a:t>breakers</a:t>
            </a:r>
            <a:endParaRPr lang="en-US" altLang="ja-JP" dirty="0">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56 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38</a:t>
            </a:r>
            <a:r>
              <a:rPr lang="ja-JP" sz="1200" dirty="0" smtClean="0">
                <a:latin typeface="Times New Roman" panose="02020603050405020304" pitchFamily="18" charset="0"/>
                <a:ea typeface="游ゴシック"/>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7" name="テキスト ボックス 16"/>
          <p:cNvSpPr txBox="1"/>
          <p:nvPr/>
        </p:nvSpPr>
        <p:spPr>
          <a:xfrm>
            <a:off x="724980" y="5725008"/>
            <a:ext cx="3237610" cy="276999"/>
          </a:xfrm>
          <a:prstGeom prst="rect">
            <a:avLst/>
          </a:prstGeom>
          <a:noFill/>
          <a:ln>
            <a:noFill/>
          </a:ln>
        </p:spPr>
        <p:txBody>
          <a:bodyPr wrap="square" lIns="91440" tIns="45720" rIns="91440" bIns="45720" rtlCol="0" anchor="t">
            <a:spAutoFit/>
          </a:bodyPr>
          <a:lstStyle/>
          <a:p>
            <a:pPr algn="ctr"/>
            <a:r>
              <a:rPr lang="ja-JP" sz="1200">
                <a:latin typeface="Times New Roman" panose="02020603050405020304" pitchFamily="18" charset="0"/>
                <a:ea typeface="+mn-lt"/>
                <a:cs typeface="Times New Roman" panose="02020603050405020304" pitchFamily="18" charset="0"/>
              </a:rPr>
              <a:t>Do not work underwater</a:t>
            </a:r>
            <a:endParaRPr lang="en-US" altLang="ja-JP">
              <a:latin typeface="Times New Roman" panose="02020603050405020304" pitchFamily="18" charset="0"/>
              <a:cs typeface="Times New Roman" panose="02020603050405020304" pitchFamily="18" charset="0"/>
            </a:endParaRPr>
          </a:p>
        </p:txBody>
      </p:sp>
      <p:sp>
        <p:nvSpPr>
          <p:cNvPr id="23" name="テキスト ボックス 22"/>
          <p:cNvSpPr txBox="1"/>
          <p:nvPr/>
        </p:nvSpPr>
        <p:spPr>
          <a:xfrm>
            <a:off x="4588023" y="5053920"/>
            <a:ext cx="3237610" cy="276999"/>
          </a:xfrm>
          <a:prstGeom prst="rect">
            <a:avLst/>
          </a:prstGeom>
          <a:noFill/>
          <a:ln>
            <a:noFill/>
          </a:ln>
        </p:spPr>
        <p:txBody>
          <a:bodyPr wrap="square" lIns="91440" tIns="45720" rIns="91440" bIns="45720" rtlCol="0" anchor="t">
            <a:spAutoFit/>
          </a:bodyPr>
          <a:lstStyle/>
          <a:p>
            <a:pPr algn="ctr"/>
            <a:r>
              <a:rPr lang="en-US" sz="1200">
                <a:latin typeface="Times New Roman" panose="02020603050405020304" pitchFamily="18" charset="0"/>
                <a:ea typeface="+mn-lt"/>
                <a:cs typeface="Times New Roman" panose="02020603050405020304" pitchFamily="18" charset="0"/>
              </a:rPr>
              <a:t>Prohibited entry to areas with </a:t>
            </a:r>
            <a:r>
              <a:rPr lang="en-US" altLang="ja-JP" sz="1200">
                <a:latin typeface="Times New Roman" panose="02020603050405020304" pitchFamily="18" charset="0"/>
                <a:ea typeface="+mn-lt"/>
                <a:cs typeface="Times New Roman" panose="02020603050405020304" pitchFamily="18" charset="0"/>
              </a:rPr>
              <a:t>flying fragments</a:t>
            </a:r>
            <a:endParaRPr lang="ja-JP" altLang="en-US" sz="1200">
              <a:latin typeface="Times New Roman" panose="02020603050405020304" pitchFamily="18" charset="0"/>
              <a:ea typeface="游ゴシック"/>
              <a:cs typeface="Times New Roman" panose="02020603050405020304" pitchFamily="18" charset="0"/>
            </a:endParaRPr>
          </a:p>
        </p:txBody>
      </p:sp>
      <p:pic>
        <p:nvPicPr>
          <p:cNvPr id="8" name="図 7"/>
          <p:cNvPicPr>
            <a:picLocks noChangeAspect="1"/>
          </p:cNvPicPr>
          <p:nvPr/>
        </p:nvPicPr>
        <p:blipFill>
          <a:blip r:embed="rId3"/>
          <a:stretch>
            <a:fillRect/>
          </a:stretch>
        </p:blipFill>
        <p:spPr>
          <a:xfrm>
            <a:off x="4058920" y="2425403"/>
            <a:ext cx="4295816" cy="2628517"/>
          </a:xfrm>
          <a:prstGeom prst="rect">
            <a:avLst/>
          </a:prstGeom>
        </p:spPr>
      </p:pic>
      <p:pic>
        <p:nvPicPr>
          <p:cNvPr id="10" name="図 9"/>
          <p:cNvPicPr>
            <a:picLocks noChangeAspect="1"/>
          </p:cNvPicPr>
          <p:nvPr/>
        </p:nvPicPr>
        <p:blipFill>
          <a:blip r:embed="rId4"/>
          <a:stretch>
            <a:fillRect/>
          </a:stretch>
        </p:blipFill>
        <p:spPr>
          <a:xfrm>
            <a:off x="781462" y="1966301"/>
            <a:ext cx="3124647" cy="3758707"/>
          </a:xfrm>
          <a:prstGeom prst="rect">
            <a:avLst/>
          </a:prstGeom>
        </p:spPr>
      </p:pic>
      <p:sp>
        <p:nvSpPr>
          <p:cNvPr id="2" name="テキスト ボックス 1">
            <a:extLst>
              <a:ext uri="{FF2B5EF4-FFF2-40B4-BE49-F238E27FC236}">
                <a16:creationId xmlns="" xmlns:a16="http://schemas.microsoft.com/office/drawing/2014/main" id="{ECA0B8F5-8749-44C7-B754-EF61EBD0C2FA}"/>
              </a:ext>
            </a:extLst>
          </p:cNvPr>
          <p:cNvSpPr txBox="1"/>
          <p:nvPr/>
        </p:nvSpPr>
        <p:spPr>
          <a:xfrm rot="19642763">
            <a:off x="4905374" y="3926803"/>
            <a:ext cx="514351" cy="169277"/>
          </a:xfrm>
          <a:prstGeom prst="rect">
            <a:avLst/>
          </a:prstGeom>
          <a:solidFill>
            <a:schemeClr val="bg1"/>
          </a:solidFill>
          <a:ln w="15875">
            <a:solidFill>
              <a:schemeClr val="tx1"/>
            </a:solidFill>
          </a:ln>
        </p:spPr>
        <p:txBody>
          <a:bodyPr wrap="square" lIns="0" tIns="0" rIns="0" bIns="0" rtlCol="0">
            <a:spAutoFit/>
          </a:bodyPr>
          <a:lstStyle/>
          <a:p>
            <a:pPr algn="ctr"/>
            <a:r>
              <a:rPr kumimoji="1" lang="es-MX" altLang="ja-JP" sz="1100" dirty="0">
                <a:latin typeface="Times New Roman" panose="02020603050405020304" pitchFamily="18" charset="0"/>
                <a:cs typeface="Times New Roman" panose="02020603050405020304" pitchFamily="18" charset="0"/>
              </a:rPr>
              <a:t>No </a:t>
            </a:r>
            <a:r>
              <a:rPr kumimoji="1" lang="es-MX" altLang="ja-JP" sz="1100" dirty="0" err="1">
                <a:latin typeface="Times New Roman" panose="02020603050405020304" pitchFamily="18" charset="0"/>
                <a:cs typeface="Times New Roman" panose="02020603050405020304" pitchFamily="18" charset="0"/>
              </a:rPr>
              <a:t>entry</a:t>
            </a:r>
            <a:endParaRPr kumimoji="1" lang="ja-JP" altLang="en-US" sz="1100" dirty="0">
              <a:latin typeface="Times New Roman" panose="02020603050405020304" pitchFamily="18" charset="0"/>
              <a:cs typeface="Times New Roman" panose="02020603050405020304" pitchFamily="18" charset="0"/>
            </a:endParaRPr>
          </a:p>
        </p:txBody>
      </p:sp>
      <p:sp>
        <p:nvSpPr>
          <p:cNvPr id="11" name="テキスト ボックス 10">
            <a:extLst>
              <a:ext uri="{FF2B5EF4-FFF2-40B4-BE49-F238E27FC236}">
                <a16:creationId xmlns="" xmlns:a16="http://schemas.microsoft.com/office/drawing/2014/main" id="{C081C296-B59E-4B1F-A716-24BC261488CA}"/>
              </a:ext>
            </a:extLst>
          </p:cNvPr>
          <p:cNvSpPr txBox="1"/>
          <p:nvPr/>
        </p:nvSpPr>
        <p:spPr>
          <a:xfrm rot="19804551">
            <a:off x="6016756" y="3251728"/>
            <a:ext cx="514351" cy="169277"/>
          </a:xfrm>
          <a:prstGeom prst="rect">
            <a:avLst/>
          </a:prstGeom>
          <a:solidFill>
            <a:schemeClr val="bg1"/>
          </a:solidFill>
          <a:ln w="15875">
            <a:solidFill>
              <a:schemeClr val="tx1"/>
            </a:solidFill>
          </a:ln>
        </p:spPr>
        <p:txBody>
          <a:bodyPr wrap="square" lIns="0" tIns="0" rIns="0" bIns="0" rtlCol="0">
            <a:spAutoFit/>
          </a:bodyPr>
          <a:lstStyle/>
          <a:p>
            <a:pPr algn="ctr"/>
            <a:r>
              <a:rPr kumimoji="1" lang="es-MX" altLang="ja-JP" sz="1100" dirty="0">
                <a:latin typeface="Times New Roman" panose="02020603050405020304" pitchFamily="18" charset="0"/>
                <a:cs typeface="Times New Roman" panose="02020603050405020304" pitchFamily="18" charset="0"/>
              </a:rPr>
              <a:t>No </a:t>
            </a:r>
            <a:r>
              <a:rPr kumimoji="1" lang="es-MX" altLang="ja-JP" sz="1100" dirty="0" err="1">
                <a:latin typeface="Times New Roman" panose="02020603050405020304" pitchFamily="18" charset="0"/>
                <a:cs typeface="Times New Roman" panose="02020603050405020304" pitchFamily="18" charset="0"/>
              </a:rPr>
              <a:t>entry</a:t>
            </a:r>
            <a:endParaRPr kumimoji="1" lang="ja-JP" altLang="en-US"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06889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sz="2400" dirty="0">
                <a:latin typeface="Times New Roman" panose="02020603050405020304" pitchFamily="18" charset="0"/>
                <a:ea typeface="+mj-lt"/>
                <a:cs typeface="Times New Roman" panose="02020603050405020304" pitchFamily="18" charset="0"/>
              </a:rPr>
              <a:t>General work methods for </a:t>
            </a:r>
            <a:r>
              <a:rPr lang="en-US" altLang="ja-JP" sz="2400" dirty="0">
                <a:latin typeface="Times New Roman" panose="02020603050405020304" pitchFamily="18" charset="0"/>
                <a:ea typeface="+mj-lt"/>
                <a:cs typeface="Times New Roman" panose="02020603050405020304" pitchFamily="18" charset="0"/>
              </a:rPr>
              <a:t>breakers</a:t>
            </a:r>
            <a:endParaRPr lang="en-US" altLang="ja-JP" dirty="0">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57 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39</a:t>
            </a:r>
            <a:r>
              <a:rPr lang="ja-JP" sz="1200" dirty="0" smtClean="0">
                <a:latin typeface="Times New Roman" panose="02020603050405020304" pitchFamily="18" charset="0"/>
                <a:ea typeface="游ゴシック"/>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49289"/>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1126578" y="4855363"/>
            <a:ext cx="3237610" cy="276999"/>
          </a:xfrm>
          <a:prstGeom prst="rect">
            <a:avLst/>
          </a:prstGeom>
          <a:noFill/>
          <a:ln>
            <a:noFill/>
          </a:ln>
        </p:spPr>
        <p:txBody>
          <a:bodyPr wrap="square" lIns="91440" tIns="45720" rIns="91440" bIns="45720" rtlCol="0" anchor="t">
            <a:spAutoFit/>
          </a:bodyPr>
          <a:lstStyle/>
          <a:p>
            <a:pPr algn="ctr"/>
            <a:r>
              <a:rPr lang="ja-JP" sz="1200">
                <a:latin typeface="Times New Roman" panose="02020603050405020304" pitchFamily="18" charset="0"/>
                <a:ea typeface="+mn-lt"/>
                <a:cs typeface="Times New Roman" panose="02020603050405020304" pitchFamily="18" charset="0"/>
              </a:rPr>
              <a:t>Be cautious of landslides, falling rocks, etc.</a:t>
            </a:r>
            <a:endParaRPr lang="en-US" altLang="ja-JP">
              <a:latin typeface="Times New Roman" panose="02020603050405020304" pitchFamily="18" charset="0"/>
              <a:ea typeface="游ゴシック"/>
              <a:cs typeface="Times New Roman" panose="02020603050405020304" pitchFamily="18" charset="0"/>
            </a:endParaRPr>
          </a:p>
        </p:txBody>
      </p:sp>
      <p:pic>
        <p:nvPicPr>
          <p:cNvPr id="8" name="図 7"/>
          <p:cNvPicPr>
            <a:picLocks noChangeAspect="1"/>
          </p:cNvPicPr>
          <p:nvPr/>
        </p:nvPicPr>
        <p:blipFill>
          <a:blip r:embed="rId3"/>
          <a:stretch>
            <a:fillRect/>
          </a:stretch>
        </p:blipFill>
        <p:spPr>
          <a:xfrm>
            <a:off x="700127" y="2747029"/>
            <a:ext cx="4460489" cy="2108334"/>
          </a:xfrm>
          <a:prstGeom prst="rect">
            <a:avLst/>
          </a:prstGeom>
        </p:spPr>
      </p:pic>
      <p:pic>
        <p:nvPicPr>
          <p:cNvPr id="10" name="図 9"/>
          <p:cNvPicPr>
            <a:picLocks noChangeAspect="1"/>
          </p:cNvPicPr>
          <p:nvPr/>
        </p:nvPicPr>
        <p:blipFill>
          <a:blip r:embed="rId4"/>
          <a:stretch>
            <a:fillRect/>
          </a:stretch>
        </p:blipFill>
        <p:spPr>
          <a:xfrm>
            <a:off x="5239766" y="2626808"/>
            <a:ext cx="3195022" cy="2228556"/>
          </a:xfrm>
          <a:prstGeom prst="rect">
            <a:avLst/>
          </a:prstGeom>
        </p:spPr>
      </p:pic>
      <p:sp>
        <p:nvSpPr>
          <p:cNvPr id="16" name="テキスト ボックス 15"/>
          <p:cNvSpPr txBox="1"/>
          <p:nvPr/>
        </p:nvSpPr>
        <p:spPr>
          <a:xfrm>
            <a:off x="5100943" y="4855362"/>
            <a:ext cx="3237610" cy="276999"/>
          </a:xfrm>
          <a:prstGeom prst="rect">
            <a:avLst/>
          </a:prstGeom>
          <a:noFill/>
          <a:ln>
            <a:noFill/>
          </a:ln>
        </p:spPr>
        <p:txBody>
          <a:bodyPr wrap="square" lIns="91440" tIns="45720" rIns="91440" bIns="45720" rtlCol="0" anchor="t">
            <a:spAutoFit/>
          </a:bodyPr>
          <a:lstStyle/>
          <a:p>
            <a:pPr algn="ctr"/>
            <a:r>
              <a:rPr lang="ja-JP" sz="1200">
                <a:latin typeface="Times New Roman" panose="02020603050405020304" pitchFamily="18" charset="0"/>
                <a:ea typeface="+mn-lt"/>
                <a:cs typeface="Times New Roman" panose="02020603050405020304" pitchFamily="18" charset="0"/>
              </a:rPr>
              <a:t>Be careful not to fall down</a:t>
            </a:r>
            <a:endParaRPr lang="en-US" altLang="ja-JP">
              <a:latin typeface="Times New Roman" panose="02020603050405020304" pitchFamily="18" charset="0"/>
              <a:ea typeface="游ゴシック"/>
              <a:cs typeface="Times New Roman" panose="02020603050405020304" pitchFamily="18" charset="0"/>
            </a:endParaRPr>
          </a:p>
        </p:txBody>
      </p:sp>
    </p:spTree>
    <p:extLst>
      <p:ext uri="{BB962C8B-B14F-4D97-AF65-F5344CB8AC3E}">
        <p14:creationId xmlns:p14="http://schemas.microsoft.com/office/powerpoint/2010/main" val="32645850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stretch>
            <a:fillRect/>
          </a:stretch>
        </p:blipFill>
        <p:spPr>
          <a:xfrm>
            <a:off x="3830604" y="1359887"/>
            <a:ext cx="4326260" cy="4889833"/>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a:latin typeface="Times New Roman" panose="02020603050405020304" pitchFamily="18" charset="0"/>
                <a:ea typeface="Meiryo UI"/>
                <a:cs typeface="Times New Roman" panose="02020603050405020304" pitchFamily="18" charset="0"/>
              </a:rPr>
              <a:t>Precautions after finishing work</a:t>
            </a: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58 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游ゴシック"/>
                <a:cs typeface="Times New Roman" panose="02020603050405020304" pitchFamily="18" charset="0"/>
              </a:rPr>
              <a:t>40</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4"/>
            <a:ext cx="7886700" cy="4997334"/>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445" indent="-893445">
              <a:buNone/>
            </a:pPr>
            <a:r>
              <a:rPr lang="ja-JP" altLang="en-US" sz="2000" dirty="0">
                <a:latin typeface="Times New Roman" panose="02020603050405020304" pitchFamily="18" charset="0"/>
                <a:ea typeface="Meiryo UI"/>
                <a:cs typeface="Times New Roman" panose="02020603050405020304" pitchFamily="18" charset="0"/>
              </a:rPr>
              <a:t>   </a:t>
            </a:r>
            <a:r>
              <a:rPr lang="en-US" altLang="ja-JP" sz="2000" dirty="0">
                <a:latin typeface="Times New Roman" panose="02020603050405020304" pitchFamily="18" charset="0"/>
                <a:ea typeface="Meiryo UI"/>
                <a:cs typeface="Times New Roman" panose="02020603050405020304" pitchFamily="18" charset="0"/>
              </a:rPr>
              <a:t>(1)</a:t>
            </a:r>
            <a:r>
              <a:rPr lang="ja-JP" altLang="en-US" sz="2000" dirty="0">
                <a:latin typeface="Times New Roman" panose="02020603050405020304" pitchFamily="18" charset="0"/>
                <a:ea typeface="Meiryo UI"/>
                <a:cs typeface="Times New Roman" panose="02020603050405020304" pitchFamily="18" charset="0"/>
              </a:rPr>
              <a:t> </a:t>
            </a:r>
            <a:r>
              <a:rPr lang="en-US" altLang="ja-JP" sz="2000" dirty="0">
                <a:latin typeface="Times New Roman" panose="02020603050405020304" pitchFamily="18" charset="0"/>
                <a:ea typeface="Meiryo UI"/>
                <a:cs typeface="Times New Roman" panose="02020603050405020304" pitchFamily="18" charset="0"/>
              </a:rPr>
              <a:t>Breaker</a:t>
            </a:r>
            <a:r>
              <a:rPr lang="ja-JP" altLang="en-US" sz="2000" dirty="0">
                <a:latin typeface="Times New Roman" panose="02020603050405020304" pitchFamily="18" charset="0"/>
                <a:ea typeface="Meiryo UI"/>
                <a:cs typeface="Times New Roman" panose="02020603050405020304" pitchFamily="18" charset="0"/>
              </a:rPr>
              <a:t> unit</a:t>
            </a:r>
            <a:endParaRPr lang="en-US" altLang="ja-JP" sz="2000" dirty="0">
              <a:latin typeface="Times New Roman" panose="02020603050405020304" pitchFamily="18" charset="0"/>
              <a:ea typeface="Meiryo UI"/>
              <a:cs typeface="Times New Roman" panose="02020603050405020304" pitchFamily="18" charset="0"/>
            </a:endParaRPr>
          </a:p>
          <a:p>
            <a:pPr marL="893445" indent="-893445">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r>
              <a:rPr lang="en-US" altLang="ja-JP" sz="2000" dirty="0">
                <a:latin typeface="Times New Roman" panose="02020603050405020304" pitchFamily="18" charset="0"/>
                <a:ea typeface="Meiryo UI"/>
                <a:cs typeface="Times New Roman" panose="02020603050405020304" pitchFamily="18" charset="0"/>
              </a:rPr>
              <a:t>(2)</a:t>
            </a:r>
            <a:r>
              <a:rPr lang="ja-JP" altLang="en-US" sz="2000" dirty="0">
                <a:latin typeface="Times New Roman" panose="02020603050405020304" pitchFamily="18" charset="0"/>
                <a:ea typeface="Meiryo UI"/>
                <a:cs typeface="Times New Roman" panose="02020603050405020304" pitchFamily="18" charset="0"/>
              </a:rPr>
              <a:t> </a:t>
            </a:r>
            <a:r>
              <a:rPr lang="en-US" altLang="ja-JP" sz="2000" dirty="0">
                <a:latin typeface="Times New Roman" panose="02020603050405020304" pitchFamily="18" charset="0"/>
                <a:ea typeface="Meiryo UI"/>
                <a:cs typeface="Times New Roman" panose="02020603050405020304" pitchFamily="18" charset="0"/>
              </a:rPr>
              <a:t>Base machine</a:t>
            </a:r>
          </a:p>
        </p:txBody>
      </p:sp>
    </p:spTree>
    <p:extLst>
      <p:ext uri="{BB962C8B-B14F-4D97-AF65-F5344CB8AC3E}">
        <p14:creationId xmlns:p14="http://schemas.microsoft.com/office/powerpoint/2010/main" val="34084600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1042834"/>
          </a:xfrm>
          <a:ln>
            <a:solidFill>
              <a:schemeClr val="tx1"/>
            </a:solidFill>
          </a:ln>
        </p:spPr>
        <p:txBody>
          <a:bodyPr>
            <a:normAutofit fontScale="90000"/>
          </a:bodyPr>
          <a:lstStyle/>
          <a:p>
            <a:r>
              <a:rPr lang="ja-JP" sz="2400" dirty="0">
                <a:latin typeface="Times New Roman" panose="02020603050405020304" pitchFamily="18" charset="0"/>
                <a:ea typeface="+mj-lt"/>
                <a:cs typeface="Times New Roman" panose="02020603050405020304" pitchFamily="18" charset="0"/>
              </a:rPr>
              <a:t>Characteristics of </a:t>
            </a:r>
            <a:r>
              <a:rPr lang="en-US" altLang="ja-JP" sz="2400" dirty="0">
                <a:latin typeface="Times New Roman" panose="02020603050405020304" pitchFamily="18" charset="0"/>
                <a:ea typeface="+mj-lt"/>
                <a:cs typeface="Times New Roman" panose="02020603050405020304" pitchFamily="18" charset="0"/>
              </a:rPr>
              <a:t>steel frame cutting machine</a:t>
            </a:r>
            <a:r>
              <a:rPr lang="ja-JP" sz="2400" dirty="0">
                <a:latin typeface="Times New Roman" panose="02020603050405020304" pitchFamily="18" charset="0"/>
                <a:ea typeface="+mj-lt"/>
                <a:cs typeface="Times New Roman" panose="02020603050405020304" pitchFamily="18" charset="0"/>
              </a:rPr>
              <a:t>s, names and functions of each part, types, selection and installation, operation, etc.</a:t>
            </a:r>
            <a:endParaRPr lang="en-US" altLang="ja-JP" dirty="0">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59 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游ゴシック"/>
                <a:cs typeface="Times New Roman" panose="02020603050405020304" pitchFamily="18" charset="0"/>
              </a:rPr>
              <a:t>41</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849582"/>
            <a:ext cx="7886700" cy="448887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2" name="テキスト ボックス 11"/>
          <p:cNvSpPr txBox="1"/>
          <p:nvPr/>
        </p:nvSpPr>
        <p:spPr>
          <a:xfrm>
            <a:off x="2953194" y="5642567"/>
            <a:ext cx="3237610" cy="276999"/>
          </a:xfrm>
          <a:prstGeom prst="rect">
            <a:avLst/>
          </a:prstGeom>
          <a:noFill/>
          <a:ln>
            <a:noFill/>
          </a:ln>
        </p:spPr>
        <p:txBody>
          <a:bodyPr wrap="square" lIns="91440" tIns="45720" rIns="91440" bIns="45720" rtlCol="0" anchor="t">
            <a:spAutoFit/>
          </a:bodyPr>
          <a:lstStyle/>
          <a:p>
            <a:pPr algn="ctr"/>
            <a:r>
              <a:rPr lang="en-US" altLang="ja-JP" sz="1200" dirty="0">
                <a:latin typeface="Times New Roman" panose="02020603050405020304" pitchFamily="18" charset="0"/>
                <a:ea typeface="游ゴシック"/>
                <a:cs typeface="Times New Roman" panose="02020603050405020304" pitchFamily="18" charset="0"/>
              </a:rPr>
              <a:t>Steel frame cutting tool</a:t>
            </a:r>
            <a:endParaRPr lang="ja-JP" altLang="en-US" sz="1200" dirty="0">
              <a:latin typeface="Times New Roman" panose="02020603050405020304" pitchFamily="18" charset="0"/>
              <a:ea typeface="游ゴシック"/>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3369981" y="1989076"/>
            <a:ext cx="2404036" cy="3341459"/>
          </a:xfrm>
          <a:prstGeom prst="rect">
            <a:avLst/>
          </a:prstGeom>
        </p:spPr>
      </p:pic>
    </p:spTree>
    <p:extLst>
      <p:ext uri="{BB962C8B-B14F-4D97-AF65-F5344CB8AC3E}">
        <p14:creationId xmlns:p14="http://schemas.microsoft.com/office/powerpoint/2010/main" val="14015213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sz="2400" dirty="0">
                <a:latin typeface="Times New Roman" panose="02020603050405020304" pitchFamily="18" charset="0"/>
                <a:ea typeface="+mj-lt"/>
                <a:cs typeface="Times New Roman" panose="02020603050405020304" pitchFamily="18" charset="0"/>
              </a:rPr>
              <a:t>General work method for </a:t>
            </a:r>
            <a:r>
              <a:rPr lang="en-US" altLang="ja-JP" sz="2400" dirty="0">
                <a:latin typeface="Times New Roman" panose="02020603050405020304" pitchFamily="18" charset="0"/>
                <a:ea typeface="+mj-lt"/>
                <a:cs typeface="Times New Roman" panose="02020603050405020304" pitchFamily="18" charset="0"/>
              </a:rPr>
              <a:t>steel frame cutting machine</a:t>
            </a:r>
            <a:r>
              <a:rPr lang="ja-JP" sz="2400" dirty="0">
                <a:latin typeface="Times New Roman" panose="02020603050405020304" pitchFamily="18" charset="0"/>
                <a:ea typeface="+mj-lt"/>
                <a:cs typeface="Times New Roman" panose="02020603050405020304" pitchFamily="18" charset="0"/>
              </a:rPr>
              <a:t>s</a:t>
            </a:r>
            <a:endParaRPr lang="en-US" altLang="ja-JP" dirty="0">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a:t>
            </a:r>
            <a:r>
              <a:rPr lang="ja-JP" altLang="en-US" sz="1200" dirty="0">
                <a:latin typeface="Times New Roman" panose="02020603050405020304" pitchFamily="18" charset="0"/>
                <a:ea typeface="游ゴシック"/>
                <a:cs typeface="Times New Roman" panose="02020603050405020304" pitchFamily="18" charset="0"/>
              </a:rPr>
              <a:t> 60</a:t>
            </a:r>
            <a:r>
              <a:rPr lang="en-US" altLang="ja-JP" sz="1200" dirty="0">
                <a:latin typeface="Times New Roman" panose="02020603050405020304" pitchFamily="18" charset="0"/>
                <a:ea typeface="+mn-lt"/>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游ゴシック"/>
                <a:cs typeface="Times New Roman" panose="02020603050405020304" pitchFamily="18" charset="0"/>
              </a:rPr>
              <a:t>42</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1084958" y="5673102"/>
            <a:ext cx="3237610" cy="276999"/>
          </a:xfrm>
          <a:prstGeom prst="rect">
            <a:avLst/>
          </a:prstGeom>
          <a:noFill/>
          <a:ln>
            <a:noFill/>
          </a:ln>
        </p:spPr>
        <p:txBody>
          <a:bodyPr wrap="square" lIns="91440" tIns="45720" rIns="91440" bIns="45720" rtlCol="0" anchor="t">
            <a:spAutoFit/>
          </a:bodyPr>
          <a:lstStyle/>
          <a:p>
            <a:pPr algn="ctr"/>
            <a:r>
              <a:rPr lang="ja-JP" sz="1200" dirty="0">
                <a:latin typeface="Times New Roman" panose="02020603050405020304" pitchFamily="18" charset="0"/>
                <a:ea typeface="+mn-lt"/>
                <a:cs typeface="Times New Roman" panose="02020603050405020304" pitchFamily="18" charset="0"/>
              </a:rPr>
              <a:t>Dismantling by </a:t>
            </a:r>
            <a:r>
              <a:rPr lang="en-US" altLang="ja-JP" sz="1200" dirty="0">
                <a:latin typeface="Times New Roman" panose="02020603050405020304" pitchFamily="18" charset="0"/>
                <a:ea typeface="+mn-lt"/>
                <a:cs typeface="Times New Roman" panose="02020603050405020304" pitchFamily="18" charset="0"/>
              </a:rPr>
              <a:t>Steel frame cutting machine</a:t>
            </a:r>
            <a:endParaRPr lang="en-US" altLang="ja-JP" dirty="0">
              <a:latin typeface="Times New Roman" panose="02020603050405020304" pitchFamily="18" charset="0"/>
              <a:ea typeface="游ゴシック"/>
              <a:cs typeface="Times New Roman" panose="02020603050405020304" pitchFamily="18" charset="0"/>
            </a:endParaRPr>
          </a:p>
        </p:txBody>
      </p:sp>
      <p:sp>
        <p:nvSpPr>
          <p:cNvPr id="15" name="テキスト ボックス 14"/>
          <p:cNvSpPr txBox="1"/>
          <p:nvPr/>
        </p:nvSpPr>
        <p:spPr>
          <a:xfrm>
            <a:off x="4905372" y="5561749"/>
            <a:ext cx="3237610" cy="461665"/>
          </a:xfrm>
          <a:prstGeom prst="rect">
            <a:avLst/>
          </a:prstGeom>
          <a:noFill/>
          <a:ln>
            <a:noFill/>
          </a:ln>
        </p:spPr>
        <p:txBody>
          <a:bodyPr wrap="square" lIns="91440" tIns="45720" rIns="91440" bIns="45720" rtlCol="0" anchor="t">
            <a:spAutoFit/>
          </a:bodyPr>
          <a:lstStyle/>
          <a:p>
            <a:pPr algn="ctr"/>
            <a:r>
              <a:rPr lang="en-US" altLang="ja-JP" sz="1200">
                <a:latin typeface="Times New Roman" panose="02020603050405020304" pitchFamily="18" charset="0"/>
                <a:ea typeface="+mn-lt"/>
                <a:cs typeface="Times New Roman" panose="02020603050405020304" pitchFamily="18" charset="0"/>
              </a:rPr>
              <a:t>Grease injection</a:t>
            </a:r>
            <a:endParaRPr lang="ja-JP" sz="1200">
              <a:latin typeface="Times New Roman" panose="02020603050405020304" pitchFamily="18" charset="0"/>
              <a:ea typeface="+mn-lt"/>
              <a:cs typeface="Times New Roman" panose="02020603050405020304" pitchFamily="18" charset="0"/>
            </a:endParaRPr>
          </a:p>
          <a:p>
            <a:pPr algn="ctr"/>
            <a:endParaRPr lang="ja-JP" altLang="en-US" sz="1200">
              <a:latin typeface="Times New Roman" panose="02020603050405020304" pitchFamily="18" charset="0"/>
              <a:ea typeface="游ゴシック"/>
              <a:cs typeface="Times New Roman" panose="02020603050405020304" pitchFamily="18" charset="0"/>
            </a:endParaRPr>
          </a:p>
        </p:txBody>
      </p:sp>
      <p:pic>
        <p:nvPicPr>
          <p:cNvPr id="8" name="図 7"/>
          <p:cNvPicPr>
            <a:picLocks noChangeAspect="1"/>
          </p:cNvPicPr>
          <p:nvPr/>
        </p:nvPicPr>
        <p:blipFill>
          <a:blip r:embed="rId3"/>
          <a:stretch>
            <a:fillRect/>
          </a:stretch>
        </p:blipFill>
        <p:spPr>
          <a:xfrm>
            <a:off x="735135" y="2441864"/>
            <a:ext cx="4063753" cy="3185569"/>
          </a:xfrm>
          <a:prstGeom prst="rect">
            <a:avLst/>
          </a:prstGeom>
        </p:spPr>
      </p:pic>
      <p:pic>
        <p:nvPicPr>
          <p:cNvPr id="10" name="図 9"/>
          <p:cNvPicPr>
            <a:picLocks noChangeAspect="1"/>
          </p:cNvPicPr>
          <p:nvPr/>
        </p:nvPicPr>
        <p:blipFill>
          <a:blip r:embed="rId4"/>
          <a:stretch>
            <a:fillRect/>
          </a:stretch>
        </p:blipFill>
        <p:spPr>
          <a:xfrm>
            <a:off x="5082179" y="2691246"/>
            <a:ext cx="3293154" cy="2870504"/>
          </a:xfrm>
          <a:prstGeom prst="rect">
            <a:avLst/>
          </a:prstGeom>
        </p:spPr>
      </p:pic>
    </p:spTree>
    <p:extLst>
      <p:ext uri="{BB962C8B-B14F-4D97-AF65-F5344CB8AC3E}">
        <p14:creationId xmlns:p14="http://schemas.microsoft.com/office/powerpoint/2010/main" val="31079920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sz="2400" dirty="0">
                <a:latin typeface="Times New Roman" panose="02020603050405020304" pitchFamily="18" charset="0"/>
                <a:ea typeface="+mj-lt"/>
                <a:cs typeface="Times New Roman" panose="02020603050405020304" pitchFamily="18" charset="0"/>
              </a:rPr>
              <a:t>General work method for </a:t>
            </a:r>
            <a:r>
              <a:rPr lang="en-US" altLang="ja-JP" sz="2400" dirty="0">
                <a:latin typeface="Times New Roman" panose="02020603050405020304" pitchFamily="18" charset="0"/>
                <a:ea typeface="+mj-lt"/>
                <a:cs typeface="Times New Roman" panose="02020603050405020304" pitchFamily="18" charset="0"/>
              </a:rPr>
              <a:t>steel frame cutting machine</a:t>
            </a:r>
            <a:r>
              <a:rPr lang="ja-JP" sz="2400" dirty="0">
                <a:latin typeface="Times New Roman" panose="02020603050405020304" pitchFamily="18" charset="0"/>
                <a:ea typeface="+mj-lt"/>
                <a:cs typeface="Times New Roman" panose="02020603050405020304" pitchFamily="18" charset="0"/>
              </a:rPr>
              <a:t>s</a:t>
            </a:r>
            <a:endParaRPr lang="en-US" altLang="ja-JP" dirty="0">
              <a:latin typeface="Times New Roman" panose="02020603050405020304" pitchFamily="18" charset="0"/>
              <a:ea typeface="游ゴシック Light"/>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61</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游ゴシック"/>
                <a:cs typeface="Times New Roman" panose="02020603050405020304" pitchFamily="18" charset="0"/>
              </a:rPr>
              <a:t>43</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12" name="図 11"/>
          <p:cNvPicPr>
            <a:picLocks noChangeAspect="1"/>
          </p:cNvPicPr>
          <p:nvPr/>
        </p:nvPicPr>
        <p:blipFill>
          <a:blip r:embed="rId3"/>
          <a:stretch>
            <a:fillRect/>
          </a:stretch>
        </p:blipFill>
        <p:spPr>
          <a:xfrm>
            <a:off x="1821961" y="1307934"/>
            <a:ext cx="5643334" cy="2297712"/>
          </a:xfrm>
          <a:prstGeom prst="rect">
            <a:avLst/>
          </a:prstGeom>
        </p:spPr>
      </p:pic>
      <p:sp>
        <p:nvSpPr>
          <p:cNvPr id="18" name="テキスト ボックス 17"/>
          <p:cNvSpPr txBox="1"/>
          <p:nvPr/>
        </p:nvSpPr>
        <p:spPr>
          <a:xfrm>
            <a:off x="1860674" y="3433554"/>
            <a:ext cx="5454526" cy="276999"/>
          </a:xfrm>
          <a:prstGeom prst="rect">
            <a:avLst/>
          </a:prstGeom>
          <a:noFill/>
          <a:ln>
            <a:noFill/>
          </a:ln>
        </p:spPr>
        <p:txBody>
          <a:bodyPr wrap="square" lIns="91440" tIns="45720" rIns="91440" bIns="45720" rtlCol="0" anchor="t">
            <a:spAutoFit/>
          </a:bodyPr>
          <a:lstStyle/>
          <a:p>
            <a:r>
              <a:rPr lang="ja-JP" sz="1200">
                <a:latin typeface="Times New Roman" panose="02020603050405020304" pitchFamily="18" charset="0"/>
                <a:ea typeface="+mn-lt"/>
                <a:cs typeface="Times New Roman" panose="02020603050405020304" pitchFamily="18" charset="0"/>
              </a:rPr>
              <a:t>Operating in an unstable place is dangerous</a:t>
            </a:r>
            <a:r>
              <a:rPr lang="ja-JP" altLang="en-US" sz="1200">
                <a:latin typeface="Times New Roman" panose="02020603050405020304" pitchFamily="18" charset="0"/>
                <a:ea typeface="游ゴシック"/>
                <a:cs typeface="Times New Roman" panose="02020603050405020304" pitchFamily="18" charset="0"/>
              </a:rPr>
              <a:t>　</a:t>
            </a:r>
            <a:r>
              <a:rPr lang="ja-JP" sz="1200">
                <a:latin typeface="Times New Roman" panose="02020603050405020304" pitchFamily="18" charset="0"/>
                <a:ea typeface="+mn-lt"/>
                <a:cs typeface="Times New Roman" panose="02020603050405020304" pitchFamily="18" charset="0"/>
              </a:rPr>
              <a:t>Check the strength of the floor surface</a:t>
            </a:r>
            <a:endParaRPr lang="en-US" altLang="ja-JP">
              <a:latin typeface="Times New Roman" panose="02020603050405020304" pitchFamily="18" charset="0"/>
              <a:ea typeface="游ゴシック"/>
              <a:cs typeface="Times New Roman" panose="02020603050405020304" pitchFamily="18" charset="0"/>
            </a:endParaRPr>
          </a:p>
        </p:txBody>
      </p:sp>
      <p:pic>
        <p:nvPicPr>
          <p:cNvPr id="13" name="図 12"/>
          <p:cNvPicPr>
            <a:picLocks noChangeAspect="1"/>
          </p:cNvPicPr>
          <p:nvPr/>
        </p:nvPicPr>
        <p:blipFill>
          <a:blip r:embed="rId4"/>
          <a:stretch>
            <a:fillRect/>
          </a:stretch>
        </p:blipFill>
        <p:spPr>
          <a:xfrm>
            <a:off x="1821961" y="3815179"/>
            <a:ext cx="5160785" cy="1964120"/>
          </a:xfrm>
          <a:prstGeom prst="rect">
            <a:avLst/>
          </a:prstGeom>
        </p:spPr>
      </p:pic>
      <p:sp>
        <p:nvSpPr>
          <p:cNvPr id="19" name="テキスト ボックス 18"/>
          <p:cNvSpPr txBox="1"/>
          <p:nvPr/>
        </p:nvSpPr>
        <p:spPr>
          <a:xfrm>
            <a:off x="1966870" y="5778627"/>
            <a:ext cx="2438321" cy="461665"/>
          </a:xfrm>
          <a:prstGeom prst="rect">
            <a:avLst/>
          </a:prstGeom>
          <a:noFill/>
          <a:ln>
            <a:noFill/>
          </a:ln>
        </p:spPr>
        <p:txBody>
          <a:bodyPr wrap="square" lIns="91440" tIns="45720" rIns="91440" bIns="45720" rtlCol="0" anchor="t">
            <a:spAutoFit/>
          </a:bodyPr>
          <a:lstStyle/>
          <a:p>
            <a:pPr algn="ctr"/>
            <a:r>
              <a:rPr lang="ja-JP" sz="1200">
                <a:latin typeface="Times New Roman" panose="02020603050405020304" pitchFamily="18" charset="0"/>
                <a:ea typeface="+mn-lt"/>
                <a:cs typeface="Times New Roman" panose="02020603050405020304" pitchFamily="18" charset="0"/>
              </a:rPr>
              <a:t>Be careful when working horizontally against the crawler belt</a:t>
            </a:r>
            <a:endParaRPr lang="en-US" altLang="ja-JP">
              <a:latin typeface="Times New Roman" panose="02020603050405020304" pitchFamily="18" charset="0"/>
              <a:cs typeface="Times New Roman" panose="02020603050405020304" pitchFamily="18" charset="0"/>
            </a:endParaRPr>
          </a:p>
        </p:txBody>
      </p:sp>
      <p:sp>
        <p:nvSpPr>
          <p:cNvPr id="20" name="テキスト ボックス 19"/>
          <p:cNvSpPr txBox="1"/>
          <p:nvPr/>
        </p:nvSpPr>
        <p:spPr>
          <a:xfrm>
            <a:off x="4839780" y="5820144"/>
            <a:ext cx="2428796" cy="461665"/>
          </a:xfrm>
          <a:prstGeom prst="rect">
            <a:avLst/>
          </a:prstGeom>
          <a:noFill/>
          <a:ln>
            <a:noFill/>
          </a:ln>
        </p:spPr>
        <p:txBody>
          <a:bodyPr wrap="square" lIns="91440" tIns="45720" rIns="91440" bIns="45720" rtlCol="0" anchor="t">
            <a:spAutoFit/>
          </a:bodyPr>
          <a:lstStyle/>
          <a:p>
            <a:r>
              <a:rPr lang="ja-JP" sz="1200">
                <a:latin typeface="Times New Roman" panose="02020603050405020304" pitchFamily="18" charset="0"/>
                <a:ea typeface="+mn-lt"/>
                <a:cs typeface="Times New Roman" panose="02020603050405020304" pitchFamily="18" charset="0"/>
              </a:rPr>
              <a:t>It is dangerous to work when the main part of the machine is floating</a:t>
            </a:r>
            <a:endParaRPr lang="en-US" altLang="ja-JP">
              <a:latin typeface="Times New Roman" panose="02020603050405020304" pitchFamily="18" charset="0"/>
              <a:ea typeface="游ゴシック"/>
              <a:cs typeface="Times New Roman" panose="02020603050405020304" pitchFamily="18" charset="0"/>
            </a:endParaRPr>
          </a:p>
        </p:txBody>
      </p:sp>
    </p:spTree>
    <p:extLst>
      <p:ext uri="{BB962C8B-B14F-4D97-AF65-F5344CB8AC3E}">
        <p14:creationId xmlns:p14="http://schemas.microsoft.com/office/powerpoint/2010/main" val="24433884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sz="2400" dirty="0">
                <a:latin typeface="Times New Roman" panose="02020603050405020304" pitchFamily="18" charset="0"/>
                <a:ea typeface="+mj-lt"/>
                <a:cs typeface="Times New Roman" panose="02020603050405020304" pitchFamily="18" charset="0"/>
              </a:rPr>
              <a:t>General work method for </a:t>
            </a:r>
            <a:r>
              <a:rPr lang="en-US" altLang="ja-JP" sz="2400" dirty="0">
                <a:latin typeface="Times New Roman" panose="02020603050405020304" pitchFamily="18" charset="0"/>
                <a:ea typeface="+mj-lt"/>
                <a:cs typeface="Times New Roman" panose="02020603050405020304" pitchFamily="18" charset="0"/>
              </a:rPr>
              <a:t>steel frame cutting machine</a:t>
            </a:r>
            <a:r>
              <a:rPr lang="ja-JP" sz="2400" dirty="0">
                <a:latin typeface="Times New Roman" panose="02020603050405020304" pitchFamily="18" charset="0"/>
                <a:ea typeface="+mj-lt"/>
                <a:cs typeface="Times New Roman" panose="02020603050405020304" pitchFamily="18" charset="0"/>
              </a:rPr>
              <a:t>s</a:t>
            </a:r>
            <a:endParaRPr lang="en-US" altLang="ja-JP" dirty="0">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62</a:t>
            </a:r>
            <a:r>
              <a:rPr lang="en-US" altLang="ja-JP" sz="1200" dirty="0">
                <a:latin typeface="Times New Roman" panose="02020603050405020304" pitchFamily="18" charset="0"/>
                <a:ea typeface="游ゴシック"/>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a:t>
            </a:r>
            <a:r>
              <a:rPr lang="ja-JP" sz="1200" dirty="0" smtClean="0">
                <a:latin typeface="Times New Roman" panose="02020603050405020304" pitchFamily="18" charset="0"/>
                <a:ea typeface="游ゴシック"/>
                <a:cs typeface="Times New Roman" panose="02020603050405020304" pitchFamily="18" charset="0"/>
              </a:rPr>
              <a:t>Page</a:t>
            </a:r>
            <a:r>
              <a:rPr lang="en-US" altLang="ja-JP" sz="1200" dirty="0" smtClean="0">
                <a:latin typeface="Times New Roman" panose="02020603050405020304" pitchFamily="18" charset="0"/>
                <a:ea typeface="游ゴシック"/>
                <a:cs typeface="Times New Roman" panose="02020603050405020304" pitchFamily="18" charset="0"/>
              </a:rPr>
              <a:t> </a:t>
            </a:r>
            <a:r>
              <a:rPr lang="en-US" altLang="ja-JP" sz="1200" dirty="0" smtClean="0">
                <a:latin typeface="Times New Roman" panose="02020603050405020304" pitchFamily="18" charset="0"/>
                <a:ea typeface="游ゴシック"/>
                <a:cs typeface="Times New Roman" panose="02020603050405020304" pitchFamily="18" charset="0"/>
              </a:rPr>
              <a:t>43</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2974376" y="6073624"/>
            <a:ext cx="3237610" cy="276999"/>
          </a:xfrm>
          <a:prstGeom prst="rect">
            <a:avLst/>
          </a:prstGeom>
          <a:noFill/>
          <a:ln>
            <a:noFill/>
          </a:ln>
        </p:spPr>
        <p:txBody>
          <a:bodyPr wrap="square" lIns="91440" tIns="45720" rIns="91440" bIns="45720" rtlCol="0" anchor="t">
            <a:spAutoFit/>
          </a:bodyPr>
          <a:lstStyle/>
          <a:p>
            <a:pPr algn="ctr"/>
            <a:r>
              <a:rPr lang="ja-JP" sz="1200">
                <a:latin typeface="Times New Roman" panose="02020603050405020304" pitchFamily="18" charset="0"/>
                <a:ea typeface="+mn-lt"/>
                <a:cs typeface="Times New Roman" panose="02020603050405020304" pitchFamily="18" charset="0"/>
              </a:rPr>
              <a:t>Side sweeping</a:t>
            </a:r>
            <a:r>
              <a:rPr lang="ja-JP" sz="1200">
                <a:latin typeface="Times New Roman" panose="02020603050405020304" pitchFamily="18" charset="0"/>
                <a:ea typeface="游ゴシック"/>
                <a:cs typeface="Times New Roman" panose="02020603050405020304" pitchFamily="18" charset="0"/>
              </a:rPr>
              <a:t> is </a:t>
            </a:r>
            <a:r>
              <a:rPr lang="en-US" altLang="ja-JP" sz="1200">
                <a:latin typeface="Times New Roman" panose="02020603050405020304" pitchFamily="18" charset="0"/>
                <a:ea typeface="游ゴシック"/>
                <a:cs typeface="Times New Roman" panose="02020603050405020304" pitchFamily="18" charset="0"/>
              </a:rPr>
              <a:t>f</a:t>
            </a:r>
            <a:r>
              <a:rPr lang="ja-JP" sz="1200">
                <a:latin typeface="Times New Roman" panose="02020603050405020304" pitchFamily="18" charset="0"/>
                <a:ea typeface="游ゴシック"/>
                <a:cs typeface="Times New Roman" panose="02020603050405020304" pitchFamily="18" charset="0"/>
              </a:rPr>
              <a:t>orbidden</a:t>
            </a:r>
            <a:endParaRPr lang="ja-JP" altLang="en-US" sz="1200">
              <a:latin typeface="Times New Roman" panose="02020603050405020304" pitchFamily="18" charset="0"/>
              <a:ea typeface="游ゴシック"/>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2974376" y="3791473"/>
            <a:ext cx="3012610" cy="2249416"/>
          </a:xfrm>
          <a:prstGeom prst="rect">
            <a:avLst/>
          </a:prstGeom>
        </p:spPr>
      </p:pic>
      <p:pic>
        <p:nvPicPr>
          <p:cNvPr id="24" name="図 23"/>
          <p:cNvPicPr>
            <a:picLocks noChangeAspect="1"/>
          </p:cNvPicPr>
          <p:nvPr/>
        </p:nvPicPr>
        <p:blipFill>
          <a:blip r:embed="rId4"/>
          <a:stretch>
            <a:fillRect/>
          </a:stretch>
        </p:blipFill>
        <p:spPr>
          <a:xfrm>
            <a:off x="879823" y="1480965"/>
            <a:ext cx="3218997" cy="2447403"/>
          </a:xfrm>
          <a:prstGeom prst="rect">
            <a:avLst/>
          </a:prstGeom>
        </p:spPr>
      </p:pic>
      <p:pic>
        <p:nvPicPr>
          <p:cNvPr id="25" name="図 24"/>
          <p:cNvPicPr>
            <a:picLocks noChangeAspect="1"/>
          </p:cNvPicPr>
          <p:nvPr/>
        </p:nvPicPr>
        <p:blipFill>
          <a:blip r:embed="rId5"/>
          <a:stretch>
            <a:fillRect/>
          </a:stretch>
        </p:blipFill>
        <p:spPr>
          <a:xfrm>
            <a:off x="4797746" y="1287152"/>
            <a:ext cx="3148104" cy="2561692"/>
          </a:xfrm>
          <a:prstGeom prst="rect">
            <a:avLst/>
          </a:prstGeom>
        </p:spPr>
      </p:pic>
      <p:sp>
        <p:nvSpPr>
          <p:cNvPr id="27" name="テキスト ボックス 26"/>
          <p:cNvSpPr txBox="1"/>
          <p:nvPr/>
        </p:nvSpPr>
        <p:spPr>
          <a:xfrm>
            <a:off x="2006503" y="3771210"/>
            <a:ext cx="1647746" cy="276999"/>
          </a:xfrm>
          <a:prstGeom prst="rect">
            <a:avLst/>
          </a:prstGeom>
          <a:noFill/>
          <a:ln>
            <a:noFill/>
          </a:ln>
        </p:spPr>
        <p:txBody>
          <a:bodyPr wrap="square" lIns="91440" tIns="45720" rIns="91440" bIns="45720" rtlCol="0" anchor="t">
            <a:spAutoFit/>
          </a:bodyPr>
          <a:lstStyle/>
          <a:p>
            <a:r>
              <a:rPr lang="ja-JP" altLang="en-US" sz="1200" dirty="0">
                <a:latin typeface="Times New Roman" panose="02020603050405020304" pitchFamily="18" charset="0"/>
                <a:ea typeface="游ゴシック"/>
                <a:cs typeface="Times New Roman" panose="02020603050405020304" pitchFamily="18" charset="0"/>
              </a:rPr>
              <a:t>Do not pry (kojiru)</a:t>
            </a:r>
          </a:p>
        </p:txBody>
      </p:sp>
      <p:sp>
        <p:nvSpPr>
          <p:cNvPr id="28" name="テキスト ボックス 27"/>
          <p:cNvSpPr txBox="1"/>
          <p:nvPr/>
        </p:nvSpPr>
        <p:spPr>
          <a:xfrm>
            <a:off x="6067986" y="3770560"/>
            <a:ext cx="1647746" cy="276999"/>
          </a:xfrm>
          <a:prstGeom prst="rect">
            <a:avLst/>
          </a:prstGeom>
          <a:noFill/>
          <a:ln>
            <a:noFill/>
          </a:ln>
        </p:spPr>
        <p:txBody>
          <a:bodyPr wrap="square" lIns="91440" tIns="45720" rIns="91440" bIns="45720" rtlCol="0" anchor="t">
            <a:spAutoFit/>
          </a:bodyPr>
          <a:lstStyle/>
          <a:p>
            <a:r>
              <a:rPr lang="ja-JP" altLang="en-US" sz="1200">
                <a:latin typeface="Times New Roman" panose="02020603050405020304" pitchFamily="18" charset="0"/>
                <a:ea typeface="游ゴシック"/>
                <a:cs typeface="Times New Roman" panose="02020603050405020304" pitchFamily="18" charset="0"/>
              </a:rPr>
              <a:t>Do not hit</a:t>
            </a:r>
            <a:endParaRPr lang="en-US" altLang="ja-JP">
              <a:latin typeface="Times New Roman" panose="02020603050405020304" pitchFamily="18" charset="0"/>
              <a:ea typeface="游ゴシック"/>
              <a:cs typeface="Times New Roman" panose="02020603050405020304" pitchFamily="18" charset="0"/>
            </a:endParaRPr>
          </a:p>
        </p:txBody>
      </p:sp>
    </p:spTree>
    <p:extLst>
      <p:ext uri="{BB962C8B-B14F-4D97-AF65-F5344CB8AC3E}">
        <p14:creationId xmlns:p14="http://schemas.microsoft.com/office/powerpoint/2010/main" val="41758777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sz="2400" dirty="0">
                <a:latin typeface="Times New Roman" panose="02020603050405020304" pitchFamily="18" charset="0"/>
                <a:ea typeface="+mj-lt"/>
                <a:cs typeface="Times New Roman" panose="02020603050405020304" pitchFamily="18" charset="0"/>
              </a:rPr>
              <a:t>General work method for </a:t>
            </a:r>
            <a:r>
              <a:rPr lang="en-US" altLang="ja-JP" sz="2400" dirty="0">
                <a:latin typeface="Times New Roman" panose="02020603050405020304" pitchFamily="18" charset="0"/>
                <a:ea typeface="+mj-lt"/>
                <a:cs typeface="Times New Roman" panose="02020603050405020304" pitchFamily="18" charset="0"/>
              </a:rPr>
              <a:t>steel frame cutting machine</a:t>
            </a:r>
            <a:r>
              <a:rPr lang="ja-JP" sz="2400" dirty="0">
                <a:latin typeface="Times New Roman" panose="02020603050405020304" pitchFamily="18" charset="0"/>
                <a:ea typeface="+mj-lt"/>
                <a:cs typeface="Times New Roman" panose="02020603050405020304" pitchFamily="18" charset="0"/>
              </a:rPr>
              <a:t>s</a:t>
            </a:r>
            <a:endParaRPr lang="en-US" altLang="ja-JP" dirty="0">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63 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smtClean="0">
                <a:latin typeface="Times New Roman" panose="02020603050405020304" pitchFamily="18" charset="0"/>
                <a:ea typeface="游ゴシック"/>
                <a:cs typeface="Times New Roman" panose="02020603050405020304" pitchFamily="18" charset="0"/>
              </a:rPr>
              <a:t>44</a:t>
            </a:r>
            <a:r>
              <a:rPr lang="ja-JP" altLang="en-US" sz="1200" dirty="0" smtClean="0">
                <a:latin typeface="Times New Roman" panose="02020603050405020304" pitchFamily="18" charset="0"/>
                <a:ea typeface="游ゴシック"/>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22" name="テキスト ボックス 21"/>
          <p:cNvSpPr txBox="1"/>
          <p:nvPr/>
        </p:nvSpPr>
        <p:spPr>
          <a:xfrm>
            <a:off x="1310793" y="4509516"/>
            <a:ext cx="3237610" cy="276999"/>
          </a:xfrm>
          <a:prstGeom prst="rect">
            <a:avLst/>
          </a:prstGeom>
          <a:noFill/>
          <a:ln>
            <a:noFill/>
          </a:ln>
        </p:spPr>
        <p:txBody>
          <a:bodyPr wrap="square" lIns="91440" tIns="45720" rIns="91440" bIns="45720" rtlCol="0" anchor="t">
            <a:spAutoFit/>
          </a:bodyPr>
          <a:lstStyle/>
          <a:p>
            <a:pPr algn="ctr"/>
            <a:r>
              <a:rPr lang="ja-JP" sz="1200">
                <a:latin typeface="Times New Roman" panose="02020603050405020304" pitchFamily="18" charset="0"/>
                <a:ea typeface="+mn-lt"/>
                <a:cs typeface="Times New Roman" panose="02020603050405020304" pitchFamily="18" charset="0"/>
              </a:rPr>
              <a:t>Do not bite in a stroke </a:t>
            </a:r>
            <a:r>
              <a:rPr lang="en-US" altLang="ja-JP" sz="1200">
                <a:latin typeface="Times New Roman" panose="02020603050405020304" pitchFamily="18" charset="0"/>
                <a:ea typeface="+mn-lt"/>
                <a:cs typeface="Times New Roman" panose="02020603050405020304" pitchFamily="18" charset="0"/>
              </a:rPr>
              <a:t>end </a:t>
            </a:r>
            <a:r>
              <a:rPr lang="ja-JP" sz="1200">
                <a:latin typeface="Times New Roman" panose="02020603050405020304" pitchFamily="18" charset="0"/>
                <a:ea typeface="+mn-lt"/>
                <a:cs typeface="Times New Roman" panose="02020603050405020304" pitchFamily="18" charset="0"/>
              </a:rPr>
              <a:t>situation</a:t>
            </a:r>
            <a:endParaRPr lang="en-US" altLang="ja-JP">
              <a:latin typeface="Times New Roman" panose="02020603050405020304" pitchFamily="18" charset="0"/>
              <a:ea typeface="游ゴシック"/>
              <a:cs typeface="Times New Roman" panose="02020603050405020304" pitchFamily="18" charset="0"/>
            </a:endParaRPr>
          </a:p>
        </p:txBody>
      </p:sp>
      <p:sp>
        <p:nvSpPr>
          <p:cNvPr id="23" name="テキスト ボックス 22"/>
          <p:cNvSpPr txBox="1"/>
          <p:nvPr/>
        </p:nvSpPr>
        <p:spPr>
          <a:xfrm>
            <a:off x="5277740" y="4565165"/>
            <a:ext cx="3237610" cy="276999"/>
          </a:xfrm>
          <a:prstGeom prst="rect">
            <a:avLst/>
          </a:prstGeom>
          <a:noFill/>
          <a:ln>
            <a:noFill/>
          </a:ln>
        </p:spPr>
        <p:txBody>
          <a:bodyPr wrap="square" lIns="91440" tIns="45720" rIns="91440" bIns="45720" rtlCol="0" anchor="t">
            <a:spAutoFit/>
          </a:bodyPr>
          <a:lstStyle/>
          <a:p>
            <a:pPr algn="ctr"/>
            <a:r>
              <a:rPr lang="ja-JP" sz="1200">
                <a:latin typeface="Times New Roman" panose="02020603050405020304" pitchFamily="18" charset="0"/>
                <a:ea typeface="+mn-lt"/>
                <a:cs typeface="Times New Roman" panose="02020603050405020304" pitchFamily="18" charset="0"/>
              </a:rPr>
              <a:t>No entry within flying and falling material area</a:t>
            </a:r>
            <a:endParaRPr lang="en-US" altLang="ja-JP">
              <a:latin typeface="Times New Roman" panose="02020603050405020304" pitchFamily="18" charset="0"/>
              <a:cs typeface="Times New Roman" panose="02020603050405020304" pitchFamily="18" charset="0"/>
            </a:endParaRPr>
          </a:p>
        </p:txBody>
      </p:sp>
      <p:grpSp>
        <p:nvGrpSpPr>
          <p:cNvPr id="10" name="グループ化 9"/>
          <p:cNvGrpSpPr/>
          <p:nvPr/>
        </p:nvGrpSpPr>
        <p:grpSpPr>
          <a:xfrm>
            <a:off x="4945734" y="1984665"/>
            <a:ext cx="3457605" cy="2566570"/>
            <a:chOff x="1765886" y="3702050"/>
            <a:chExt cx="2861919" cy="2124394"/>
          </a:xfrm>
        </p:grpSpPr>
        <p:pic>
          <p:nvPicPr>
            <p:cNvPr id="5" name="図 4"/>
            <p:cNvPicPr>
              <a:picLocks noChangeAspect="1"/>
            </p:cNvPicPr>
            <p:nvPr/>
          </p:nvPicPr>
          <p:blipFill>
            <a:blip r:embed="rId3"/>
            <a:stretch>
              <a:fillRect/>
            </a:stretch>
          </p:blipFill>
          <p:spPr>
            <a:xfrm>
              <a:off x="1765886" y="3702050"/>
              <a:ext cx="2861919" cy="2124394"/>
            </a:xfrm>
            <a:prstGeom prst="rect">
              <a:avLst/>
            </a:prstGeom>
          </p:spPr>
        </p:pic>
        <p:sp>
          <p:nvSpPr>
            <p:cNvPr id="15" name="正方形/長方形 14"/>
            <p:cNvSpPr/>
            <p:nvPr/>
          </p:nvSpPr>
          <p:spPr>
            <a:xfrm rot="5768832">
              <a:off x="2503314" y="4395792"/>
              <a:ext cx="331470" cy="546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latin typeface="Times New Roman" panose="02020603050405020304" pitchFamily="18" charset="0"/>
                <a:cs typeface="Times New Roman" panose="02020603050405020304" pitchFamily="18" charset="0"/>
              </a:endParaRPr>
            </a:p>
          </p:txBody>
        </p:sp>
        <p:cxnSp>
          <p:nvCxnSpPr>
            <p:cNvPr id="16" name="直線コネクタ 15"/>
            <p:cNvCxnSpPr/>
            <p:nvPr/>
          </p:nvCxnSpPr>
          <p:spPr>
            <a:xfrm>
              <a:off x="2654761" y="4419605"/>
              <a:ext cx="909320" cy="552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正方形/長方形 16"/>
            <p:cNvSpPr/>
            <p:nvPr/>
          </p:nvSpPr>
          <p:spPr>
            <a:xfrm rot="5587995">
              <a:off x="3094816" y="4100200"/>
              <a:ext cx="88265" cy="572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latin typeface="Times New Roman" panose="02020603050405020304" pitchFamily="18" charset="0"/>
                <a:cs typeface="Times New Roman" panose="02020603050405020304" pitchFamily="18" charset="0"/>
              </a:endParaRPr>
            </a:p>
          </p:txBody>
        </p:sp>
        <p:sp>
          <p:nvSpPr>
            <p:cNvPr id="18" name="正方形/長方形 17"/>
            <p:cNvSpPr/>
            <p:nvPr/>
          </p:nvSpPr>
          <p:spPr>
            <a:xfrm rot="5587995">
              <a:off x="2801446" y="4344040"/>
              <a:ext cx="45085" cy="97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latin typeface="Times New Roman" panose="02020603050405020304" pitchFamily="18" charset="0"/>
                <a:cs typeface="Times New Roman" panose="02020603050405020304" pitchFamily="18" charset="0"/>
              </a:endParaRPr>
            </a:p>
          </p:txBody>
        </p:sp>
        <p:sp>
          <p:nvSpPr>
            <p:cNvPr id="19" name="正方形/長方形 18"/>
            <p:cNvSpPr/>
            <p:nvPr/>
          </p:nvSpPr>
          <p:spPr>
            <a:xfrm rot="5587995">
              <a:off x="3434541" y="4382140"/>
              <a:ext cx="45085" cy="97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latin typeface="Times New Roman" panose="02020603050405020304" pitchFamily="18" charset="0"/>
                <a:cs typeface="Times New Roman" panose="02020603050405020304" pitchFamily="18" charset="0"/>
              </a:endParaRPr>
            </a:p>
          </p:txBody>
        </p:sp>
        <p:sp>
          <p:nvSpPr>
            <p:cNvPr id="20" name="正方形/長方形 19"/>
            <p:cNvSpPr/>
            <p:nvPr/>
          </p:nvSpPr>
          <p:spPr>
            <a:xfrm rot="5587995">
              <a:off x="3398346" y="4347215"/>
              <a:ext cx="45085" cy="97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latin typeface="Times New Roman" panose="02020603050405020304" pitchFamily="18" charset="0"/>
                <a:cs typeface="Times New Roman" panose="02020603050405020304" pitchFamily="18" charset="0"/>
              </a:endParaRPr>
            </a:p>
          </p:txBody>
        </p:sp>
        <p:cxnSp>
          <p:nvCxnSpPr>
            <p:cNvPr id="21" name="直線コネクタ 20"/>
            <p:cNvCxnSpPr/>
            <p:nvPr/>
          </p:nvCxnSpPr>
          <p:spPr>
            <a:xfrm>
              <a:off x="2876376" y="4324355"/>
              <a:ext cx="574675" cy="3111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4" name="図 23"/>
          <p:cNvPicPr>
            <a:picLocks noChangeAspect="1"/>
          </p:cNvPicPr>
          <p:nvPr/>
        </p:nvPicPr>
        <p:blipFill>
          <a:blip r:embed="rId4"/>
          <a:stretch>
            <a:fillRect/>
          </a:stretch>
        </p:blipFill>
        <p:spPr>
          <a:xfrm>
            <a:off x="768619" y="2474464"/>
            <a:ext cx="4186551" cy="2035052"/>
          </a:xfrm>
          <a:prstGeom prst="rect">
            <a:avLst/>
          </a:prstGeom>
        </p:spPr>
      </p:pic>
    </p:spTree>
    <p:extLst>
      <p:ext uri="{BB962C8B-B14F-4D97-AF65-F5344CB8AC3E}">
        <p14:creationId xmlns:p14="http://schemas.microsoft.com/office/powerpoint/2010/main" val="3685423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sz="2400" dirty="0">
                <a:latin typeface="Times New Roman" panose="02020603050405020304" pitchFamily="18" charset="0"/>
                <a:ea typeface="+mj-lt"/>
                <a:cs typeface="Times New Roman" panose="02020603050405020304" pitchFamily="18" charset="0"/>
              </a:rPr>
              <a:t>General work method for </a:t>
            </a:r>
            <a:r>
              <a:rPr lang="en-US" altLang="ja-JP" sz="2400" dirty="0">
                <a:latin typeface="Times New Roman" panose="02020603050405020304" pitchFamily="18" charset="0"/>
                <a:ea typeface="+mj-lt"/>
                <a:cs typeface="Times New Roman" panose="02020603050405020304" pitchFamily="18" charset="0"/>
              </a:rPr>
              <a:t>steel frame cutting machine</a:t>
            </a:r>
            <a:r>
              <a:rPr lang="ja-JP" sz="2400" dirty="0">
                <a:latin typeface="Times New Roman" panose="02020603050405020304" pitchFamily="18" charset="0"/>
                <a:ea typeface="+mj-lt"/>
                <a:cs typeface="Times New Roman" panose="02020603050405020304" pitchFamily="18" charset="0"/>
              </a:rPr>
              <a:t>s</a:t>
            </a:r>
            <a:endParaRPr lang="en-US" altLang="ja-JP" dirty="0">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64 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smtClean="0">
                <a:latin typeface="Times New Roman" panose="02020603050405020304" pitchFamily="18" charset="0"/>
                <a:ea typeface="游ゴシック"/>
                <a:cs typeface="Times New Roman" panose="02020603050405020304" pitchFamily="18" charset="0"/>
              </a:rPr>
              <a:t>45</a:t>
            </a:r>
            <a:r>
              <a:rPr lang="ja-JP" altLang="en-US" sz="1200" dirty="0" smtClean="0">
                <a:latin typeface="Times New Roman" panose="02020603050405020304" pitchFamily="18" charset="0"/>
                <a:ea typeface="游ゴシック"/>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pic>
        <p:nvPicPr>
          <p:cNvPr id="11" name="図 10"/>
          <p:cNvPicPr>
            <a:picLocks noChangeAspect="1"/>
          </p:cNvPicPr>
          <p:nvPr/>
        </p:nvPicPr>
        <p:blipFill>
          <a:blip r:embed="rId3"/>
          <a:stretch>
            <a:fillRect/>
          </a:stretch>
        </p:blipFill>
        <p:spPr>
          <a:xfrm>
            <a:off x="4657174" y="1579419"/>
            <a:ext cx="3834908" cy="4291446"/>
          </a:xfrm>
          <a:prstGeom prst="rect">
            <a:avLst/>
          </a:prstGeom>
        </p:spPr>
      </p:pic>
      <p:sp>
        <p:nvSpPr>
          <p:cNvPr id="27" name="テキスト ボックス 26"/>
          <p:cNvSpPr txBox="1"/>
          <p:nvPr/>
        </p:nvSpPr>
        <p:spPr>
          <a:xfrm>
            <a:off x="5498059" y="5918212"/>
            <a:ext cx="2824681" cy="461665"/>
          </a:xfrm>
          <a:prstGeom prst="rect">
            <a:avLst/>
          </a:prstGeom>
          <a:noFill/>
          <a:ln>
            <a:noFill/>
          </a:ln>
        </p:spPr>
        <p:txBody>
          <a:bodyPr wrap="square" lIns="91440" tIns="45720" rIns="91440" bIns="45720" rtlCol="0" anchor="t">
            <a:spAutoFit/>
          </a:bodyPr>
          <a:lstStyle/>
          <a:p>
            <a:pPr algn="ctr"/>
            <a:r>
              <a:rPr lang="ja-JP" sz="1200">
                <a:latin typeface="Times New Roman" panose="02020603050405020304" pitchFamily="18" charset="0"/>
                <a:ea typeface="+mn-lt"/>
                <a:cs typeface="Times New Roman" panose="02020603050405020304" pitchFamily="18" charset="0"/>
              </a:rPr>
              <a:t>Do not perform the operation by opening the arms</a:t>
            </a:r>
            <a:endParaRPr lang="en-US" altLang="ja-JP">
              <a:latin typeface="Times New Roman" panose="02020603050405020304" pitchFamily="18" charset="0"/>
              <a:cs typeface="Times New Roman" panose="02020603050405020304" pitchFamily="18" charset="0"/>
            </a:endParaRPr>
          </a:p>
        </p:txBody>
      </p:sp>
      <p:pic>
        <p:nvPicPr>
          <p:cNvPr id="12" name="図 11"/>
          <p:cNvPicPr>
            <a:picLocks noChangeAspect="1"/>
          </p:cNvPicPr>
          <p:nvPr/>
        </p:nvPicPr>
        <p:blipFill>
          <a:blip r:embed="rId4"/>
          <a:stretch>
            <a:fillRect/>
          </a:stretch>
        </p:blipFill>
        <p:spPr>
          <a:xfrm>
            <a:off x="509484" y="2119745"/>
            <a:ext cx="4540324" cy="3047829"/>
          </a:xfrm>
          <a:prstGeom prst="rect">
            <a:avLst/>
          </a:prstGeom>
        </p:spPr>
      </p:pic>
      <p:sp>
        <p:nvSpPr>
          <p:cNvPr id="13" name="テキスト ボックス 12"/>
          <p:cNvSpPr txBox="1"/>
          <p:nvPr/>
        </p:nvSpPr>
        <p:spPr>
          <a:xfrm>
            <a:off x="1502900" y="5078919"/>
            <a:ext cx="2691331" cy="461665"/>
          </a:xfrm>
          <a:prstGeom prst="rect">
            <a:avLst/>
          </a:prstGeom>
          <a:noFill/>
          <a:ln>
            <a:noFill/>
          </a:ln>
        </p:spPr>
        <p:txBody>
          <a:bodyPr wrap="square" lIns="91440" tIns="45720" rIns="91440" bIns="45720" rtlCol="0" anchor="t">
            <a:spAutoFit/>
          </a:bodyPr>
          <a:lstStyle/>
          <a:p>
            <a:pPr algn="ctr"/>
            <a:r>
              <a:rPr lang="ja-JP" sz="1200">
                <a:latin typeface="Times New Roman" panose="02020603050405020304" pitchFamily="18" charset="0"/>
                <a:ea typeface="+mn-lt"/>
                <a:cs typeface="Times New Roman" panose="02020603050405020304" pitchFamily="18" charset="0"/>
              </a:rPr>
              <a:t>Do not operate arm, boom or drive at the same time when working.</a:t>
            </a:r>
            <a:endParaRPr lang="en-US" altLang="ja-JP">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683067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ja-JP" sz="1800" dirty="0">
                <a:latin typeface="Times New Roman" panose="02020603050405020304" pitchFamily="18" charset="0"/>
                <a:ea typeface="Meiryo UI"/>
                <a:cs typeface="Times New Roman" panose="02020603050405020304" pitchFamily="18" charset="0"/>
              </a:rPr>
              <a:t>Types and applications </a:t>
            </a:r>
            <a:r>
              <a:rPr lang="en-US" altLang="ja-JP" sz="1800" dirty="0">
                <a:latin typeface="Times New Roman" panose="02020603050405020304" pitchFamily="18" charset="0"/>
                <a:ea typeface="Meiryo UI"/>
                <a:cs typeface="Times New Roman" panose="02020603050405020304" pitchFamily="18" charset="0"/>
              </a:rPr>
              <a:t>(</a:t>
            </a:r>
            <a:r>
              <a:rPr lang="ja-JP" sz="1800" dirty="0">
                <a:latin typeface="Times New Roman" panose="02020603050405020304" pitchFamily="18" charset="0"/>
                <a:ea typeface="Meiryo UI"/>
                <a:cs typeface="Times New Roman" panose="02020603050405020304" pitchFamily="18" charset="0"/>
              </a:rPr>
              <a:t>characteristics</a:t>
            </a:r>
            <a:r>
              <a:rPr lang="en-US" altLang="ja-JP" sz="1800" dirty="0">
                <a:latin typeface="Times New Roman" panose="02020603050405020304" pitchFamily="18" charset="0"/>
                <a:ea typeface="Meiryo UI"/>
                <a:cs typeface="Times New Roman" panose="02020603050405020304" pitchFamily="18" charset="0"/>
              </a:rPr>
              <a:t>)</a:t>
            </a:r>
            <a:r>
              <a:rPr lang="ja-JP" sz="1800" dirty="0">
                <a:latin typeface="Times New Roman" panose="02020603050405020304" pitchFamily="18" charset="0"/>
                <a:ea typeface="Meiryo UI"/>
                <a:cs typeface="Times New Roman" panose="02020603050405020304" pitchFamily="18" charset="0"/>
              </a:rPr>
              <a:t> </a:t>
            </a:r>
            <a:r>
              <a:rPr lang="en-US" altLang="ja-JP" sz="1800" dirty="0">
                <a:latin typeface="Times New Roman" panose="02020603050405020304" pitchFamily="18" charset="0"/>
                <a:ea typeface="Meiryo UI"/>
                <a:cs typeface="Times New Roman" panose="02020603050405020304" pitchFamily="18" charset="0"/>
              </a:rPr>
              <a:t>of demolition </a:t>
            </a:r>
            <a:r>
              <a:rPr lang="ja-JP" sz="1800" dirty="0">
                <a:latin typeface="Times New Roman" panose="02020603050405020304" pitchFamily="18" charset="0"/>
                <a:ea typeface="Meiryo UI"/>
                <a:cs typeface="Times New Roman" panose="02020603050405020304" pitchFamily="18" charset="0"/>
              </a:rPr>
              <a:t>machines </a:t>
            </a:r>
            <a:r>
              <a:rPr lang="ja-JP" sz="1800" dirty="0">
                <a:latin typeface="Times New Roman" panose="02020603050405020304" pitchFamily="18" charset="0"/>
                <a:ea typeface="Meiryo UI" panose="020B0604030504040204" pitchFamily="50" charset="-128"/>
                <a:cs typeface="Times New Roman" panose="02020603050405020304" pitchFamily="18" charset="0"/>
              </a:rPr>
              <a:t/>
            </a:r>
            <a:br>
              <a:rPr lang="ja-JP" sz="1800" dirty="0">
                <a:latin typeface="Times New Roman" panose="02020603050405020304" pitchFamily="18" charset="0"/>
                <a:ea typeface="Meiryo UI" panose="020B0604030504040204" pitchFamily="50" charset="-128"/>
                <a:cs typeface="Times New Roman" panose="02020603050405020304" pitchFamily="18" charset="0"/>
              </a:rPr>
            </a:br>
            <a:r>
              <a:rPr lang="ja-JP" sz="1800" dirty="0">
                <a:latin typeface="Times New Roman" panose="02020603050405020304" pitchFamily="18" charset="0"/>
                <a:ea typeface="+mj-lt"/>
                <a:cs typeface="Times New Roman" panose="02020603050405020304" pitchFamily="18" charset="0"/>
              </a:rPr>
              <a:t>(</a:t>
            </a:r>
            <a:r>
              <a:rPr lang="en-US" altLang="ja-JP" sz="1800" dirty="0">
                <a:latin typeface="Times New Roman" panose="02020603050405020304" pitchFamily="18" charset="0"/>
                <a:ea typeface="+mj-lt"/>
                <a:cs typeface="Times New Roman" panose="02020603050405020304" pitchFamily="18" charset="0"/>
              </a:rPr>
              <a:t>3</a:t>
            </a:r>
            <a:r>
              <a:rPr lang="ja-JP" sz="1800" dirty="0">
                <a:latin typeface="Times New Roman" panose="02020603050405020304" pitchFamily="18" charset="0"/>
                <a:ea typeface="+mj-lt"/>
                <a:cs typeface="Times New Roman" panose="02020603050405020304" pitchFamily="18" charset="0"/>
              </a:rPr>
              <a:t>) </a:t>
            </a:r>
            <a:r>
              <a:rPr lang="en-US" altLang="ja-JP" sz="1800" dirty="0">
                <a:latin typeface="Times New Roman" panose="02020603050405020304" pitchFamily="18" charset="0"/>
                <a:ea typeface="+mj-lt"/>
                <a:cs typeface="Times New Roman" panose="02020603050405020304" pitchFamily="18" charset="0"/>
              </a:rPr>
              <a:t>Concrete crushers</a:t>
            </a:r>
            <a:endParaRPr lang="en-US" altLang="ja-JP" sz="3200" dirty="0">
              <a:latin typeface="Times New Roman" panose="02020603050405020304" pitchFamily="18" charset="0"/>
              <a:ea typeface="Meiryo UI"/>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4914207"/>
          </a:xfrm>
          <a:ln>
            <a:solidFill>
              <a:schemeClr val="tx1"/>
            </a:solidFill>
          </a:ln>
        </p:spPr>
        <p:txBody>
          <a:bodyPr>
            <a:normAutofit/>
          </a:bodyPr>
          <a:lstStyle/>
          <a:p>
            <a:pPr marL="0" indent="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327913"/>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mn-lt"/>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4</a:t>
            </a:r>
            <a:r>
              <a:rPr lang="ja-JP" sz="1200" dirty="0">
                <a:latin typeface="Times New Roman" panose="02020603050405020304" pitchFamily="18" charset="0"/>
                <a:ea typeface="+mn-lt"/>
                <a:cs typeface="Times New Roman" panose="02020603050405020304" pitchFamily="18" charset="0"/>
              </a:rPr>
              <a:t> of text</a:t>
            </a:r>
            <a:r>
              <a:rPr lang="en-US" altLang="ja-JP" sz="1200" dirty="0">
                <a:latin typeface="Times New Roman" panose="02020603050405020304" pitchFamily="18" charset="0"/>
                <a:ea typeface="+mn-lt"/>
                <a:cs typeface="Times New Roman" panose="02020603050405020304" pitchFamily="18" charset="0"/>
              </a:rPr>
              <a:t>book</a:t>
            </a:r>
            <a:r>
              <a:rPr 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mn-lt"/>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6</a:t>
            </a:r>
            <a:r>
              <a:rPr lang="ja-JP" sz="1200" dirty="0" smtClean="0">
                <a:latin typeface="Times New Roman" panose="02020603050405020304" pitchFamily="18" charset="0"/>
                <a:ea typeface="+mn-lt"/>
                <a:cs typeface="Times New Roman" panose="02020603050405020304" pitchFamily="18" charset="0"/>
              </a:rPr>
              <a:t> </a:t>
            </a:r>
            <a:r>
              <a:rPr lang="ja-JP" sz="1200" dirty="0">
                <a:latin typeface="Times New Roman" panose="02020603050405020304" pitchFamily="18" charset="0"/>
                <a:ea typeface="+mn-lt"/>
                <a:cs typeface="Times New Roman" panose="02020603050405020304" pitchFamily="18" charset="0"/>
              </a:rPr>
              <a:t>of </a:t>
            </a:r>
            <a:r>
              <a:rPr lang="en-US" altLang="ja-JP" sz="1200" dirty="0">
                <a:latin typeface="Times New Roman" panose="02020603050405020304" pitchFamily="18" charset="0"/>
                <a:ea typeface="+mn-lt"/>
                <a:cs typeface="Times New Roman" panose="02020603050405020304" pitchFamily="18" charset="0"/>
              </a:rPr>
              <a:t>auxiliary</a:t>
            </a:r>
            <a:r>
              <a:rPr lang="ja-JP" sz="1200" dirty="0">
                <a:latin typeface="Times New Roman" panose="02020603050405020304" pitchFamily="18" charset="0"/>
                <a:ea typeface="+mn-lt"/>
                <a:cs typeface="Times New Roman" panose="02020603050405020304" pitchFamily="18" charset="0"/>
              </a:rPr>
              <a:t> text</a:t>
            </a:r>
            <a:endParaRPr lang="en-US" altLang="ja-JP" dirty="0">
              <a:latin typeface="Times New Roman" panose="02020603050405020304" pitchFamily="18" charset="0"/>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709612" y="1500187"/>
            <a:ext cx="4848755" cy="3300413"/>
          </a:xfrm>
          <a:prstGeom prst="rect">
            <a:avLst/>
          </a:prstGeom>
        </p:spPr>
      </p:pic>
      <p:pic>
        <p:nvPicPr>
          <p:cNvPr id="7" name="図 6"/>
          <p:cNvPicPr>
            <a:picLocks noChangeAspect="1"/>
          </p:cNvPicPr>
          <p:nvPr/>
        </p:nvPicPr>
        <p:blipFill>
          <a:blip r:embed="rId4"/>
          <a:stretch>
            <a:fillRect/>
          </a:stretch>
        </p:blipFill>
        <p:spPr>
          <a:xfrm>
            <a:off x="6254511" y="1361688"/>
            <a:ext cx="1676355" cy="2115849"/>
          </a:xfrm>
          <a:prstGeom prst="rect">
            <a:avLst/>
          </a:prstGeom>
        </p:spPr>
      </p:pic>
      <p:pic>
        <p:nvPicPr>
          <p:cNvPr id="8" name="図 7"/>
          <p:cNvPicPr>
            <a:picLocks noChangeAspect="1"/>
          </p:cNvPicPr>
          <p:nvPr/>
        </p:nvPicPr>
        <p:blipFill>
          <a:blip r:embed="rId5"/>
          <a:stretch>
            <a:fillRect/>
          </a:stretch>
        </p:blipFill>
        <p:spPr>
          <a:xfrm>
            <a:off x="6255370" y="3810477"/>
            <a:ext cx="1674637" cy="2079791"/>
          </a:xfrm>
          <a:prstGeom prst="rect">
            <a:avLst/>
          </a:prstGeom>
        </p:spPr>
      </p:pic>
      <p:sp>
        <p:nvSpPr>
          <p:cNvPr id="9" name="テキスト ボックス 8"/>
          <p:cNvSpPr txBox="1"/>
          <p:nvPr/>
        </p:nvSpPr>
        <p:spPr>
          <a:xfrm>
            <a:off x="6020144" y="3406922"/>
            <a:ext cx="2145088" cy="276999"/>
          </a:xfrm>
          <a:prstGeom prst="rect">
            <a:avLst/>
          </a:prstGeom>
          <a:noFill/>
          <a:ln>
            <a:noFill/>
          </a:ln>
        </p:spPr>
        <p:txBody>
          <a:bodyPr wrap="square" lIns="91440" tIns="45720" rIns="91440" bIns="45720" rtlCol="0" anchor="t">
            <a:spAutoFit/>
          </a:bodyPr>
          <a:lstStyle/>
          <a:p>
            <a:pPr algn="ctr"/>
            <a:r>
              <a:rPr lang="en-US" altLang="ja-JP" sz="1200" dirty="0">
                <a:latin typeface="Times New Roman" panose="02020603050405020304" pitchFamily="18" charset="0"/>
                <a:cs typeface="Times New Roman" panose="02020603050405020304" pitchFamily="18" charset="0"/>
              </a:rPr>
              <a:t>Concrete rough crusher</a:t>
            </a:r>
            <a:endParaRPr lang="ja-JP" altLang="en-US" sz="1200" dirty="0">
              <a:latin typeface="Times New Roman" panose="02020603050405020304" pitchFamily="18" charset="0"/>
              <a:cs typeface="Times New Roman" panose="02020603050405020304" pitchFamily="18" charset="0"/>
            </a:endParaRPr>
          </a:p>
        </p:txBody>
      </p:sp>
      <p:sp>
        <p:nvSpPr>
          <p:cNvPr id="11" name="テキスト ボックス 10"/>
          <p:cNvSpPr txBox="1"/>
          <p:nvPr/>
        </p:nvSpPr>
        <p:spPr>
          <a:xfrm>
            <a:off x="6020144" y="5739774"/>
            <a:ext cx="2145088" cy="276999"/>
          </a:xfrm>
          <a:prstGeom prst="rect">
            <a:avLst/>
          </a:prstGeom>
          <a:noFill/>
          <a:ln>
            <a:noFill/>
          </a:ln>
        </p:spPr>
        <p:txBody>
          <a:bodyPr wrap="square" lIns="91440" tIns="45720" rIns="91440" bIns="45720" rtlCol="0" anchor="t">
            <a:spAutoFit/>
          </a:bodyPr>
          <a:lstStyle/>
          <a:p>
            <a:pPr algn="ctr"/>
            <a:r>
              <a:rPr lang="it-IT" altLang="ja-JP" sz="1200" dirty="0">
                <a:latin typeface="Times New Roman" panose="02020603050405020304" pitchFamily="18" charset="0"/>
                <a:cs typeface="Times New Roman" panose="02020603050405020304" pitchFamily="18" charset="0"/>
              </a:rPr>
              <a:t>Concrete fine crusher</a:t>
            </a:r>
            <a:endParaRPr lang="ja-JP" altLang="en-US" sz="1200" dirty="0">
              <a:latin typeface="Times New Roman" panose="02020603050405020304" pitchFamily="18" charset="0"/>
              <a:cs typeface="Times New Roman" panose="02020603050405020304" pitchFamily="18" charset="0"/>
            </a:endParaRPr>
          </a:p>
        </p:txBody>
      </p:sp>
      <p:sp>
        <p:nvSpPr>
          <p:cNvPr id="12" name="テキスト ボックス 11"/>
          <p:cNvSpPr txBox="1"/>
          <p:nvPr/>
        </p:nvSpPr>
        <p:spPr>
          <a:xfrm>
            <a:off x="2061445" y="4850372"/>
            <a:ext cx="2145088" cy="276999"/>
          </a:xfrm>
          <a:prstGeom prst="rect">
            <a:avLst/>
          </a:prstGeom>
          <a:noFill/>
          <a:ln>
            <a:noFill/>
          </a:ln>
        </p:spPr>
        <p:txBody>
          <a:bodyPr wrap="square" lIns="91440" tIns="45720" rIns="91440" bIns="45720" rtlCol="0" anchor="t">
            <a:spAutoFit/>
          </a:bodyPr>
          <a:lstStyle/>
          <a:p>
            <a:pPr algn="ctr"/>
            <a:r>
              <a:rPr lang="en-US" altLang="ja-JP" sz="1200" dirty="0">
                <a:latin typeface="Times New Roman" panose="02020603050405020304" pitchFamily="18" charset="0"/>
                <a:ea typeface="游ゴシック"/>
                <a:cs typeface="Times New Roman" panose="02020603050405020304" pitchFamily="18" charset="0"/>
              </a:rPr>
              <a:t>Concrete crusher</a:t>
            </a:r>
            <a:endParaRPr lang="ja-JP"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04926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sz="2400" dirty="0">
                <a:latin typeface="Times New Roman" panose="02020603050405020304" pitchFamily="18" charset="0"/>
                <a:ea typeface="+mj-lt"/>
                <a:cs typeface="Times New Roman" panose="02020603050405020304" pitchFamily="18" charset="0"/>
              </a:rPr>
              <a:t>General work method for </a:t>
            </a:r>
            <a:r>
              <a:rPr lang="en-US" altLang="ja-JP" sz="2400" dirty="0">
                <a:latin typeface="Times New Roman" panose="02020603050405020304" pitchFamily="18" charset="0"/>
                <a:ea typeface="+mj-lt"/>
                <a:cs typeface="Times New Roman" panose="02020603050405020304" pitchFamily="18" charset="0"/>
              </a:rPr>
              <a:t>steel frame cutting machine</a:t>
            </a:r>
            <a:r>
              <a:rPr lang="ja-JP" sz="2400" dirty="0">
                <a:latin typeface="Times New Roman" panose="02020603050405020304" pitchFamily="18" charset="0"/>
                <a:ea typeface="+mj-lt"/>
                <a:cs typeface="Times New Roman" panose="02020603050405020304" pitchFamily="18" charset="0"/>
              </a:rPr>
              <a:t>s</a:t>
            </a:r>
            <a:endParaRPr lang="en-US" altLang="ja-JP" dirty="0">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64 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46</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a:t>
            </a:r>
            <a:r>
              <a:rPr lang="ja-JP" sz="1200" dirty="0" smtClean="0">
                <a:latin typeface="Times New Roman" panose="02020603050405020304" pitchFamily="18" charset="0"/>
                <a:ea typeface="游ゴシック"/>
                <a:cs typeface="Times New Roman" panose="02020603050405020304" pitchFamily="18" charset="0"/>
              </a:rPr>
              <a:t>text</a:t>
            </a:r>
            <a:endParaRPr lang="ja-JP" altLang="en-US" sz="1200" dirty="0">
              <a:latin typeface="Times New Roman" panose="02020603050405020304" pitchFamily="18" charset="0"/>
              <a:ea typeface="游ゴシック"/>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17" name="図 16"/>
          <p:cNvPicPr>
            <a:picLocks noChangeAspect="1"/>
          </p:cNvPicPr>
          <p:nvPr/>
        </p:nvPicPr>
        <p:blipFill>
          <a:blip r:embed="rId3"/>
          <a:stretch>
            <a:fillRect/>
          </a:stretch>
        </p:blipFill>
        <p:spPr>
          <a:xfrm>
            <a:off x="1102107" y="1425305"/>
            <a:ext cx="3062378" cy="4593567"/>
          </a:xfrm>
          <a:prstGeom prst="rect">
            <a:avLst/>
          </a:prstGeom>
        </p:spPr>
      </p:pic>
      <p:sp>
        <p:nvSpPr>
          <p:cNvPr id="28" name="テキスト ボックス 27"/>
          <p:cNvSpPr txBox="1"/>
          <p:nvPr/>
        </p:nvSpPr>
        <p:spPr>
          <a:xfrm>
            <a:off x="1288945" y="5916070"/>
            <a:ext cx="2875540" cy="461665"/>
          </a:xfrm>
          <a:prstGeom prst="rect">
            <a:avLst/>
          </a:prstGeom>
          <a:noFill/>
          <a:ln>
            <a:noFill/>
          </a:ln>
        </p:spPr>
        <p:txBody>
          <a:bodyPr wrap="square" lIns="91440" tIns="45720" rIns="91440" bIns="45720" rtlCol="0" anchor="t">
            <a:spAutoFit/>
          </a:bodyPr>
          <a:lstStyle/>
          <a:p>
            <a:r>
              <a:rPr lang="ja-JP" altLang="en-US" sz="1200" dirty="0">
                <a:latin typeface="Times New Roman" panose="02020603050405020304" pitchFamily="18" charset="0"/>
                <a:ea typeface="游ゴシック"/>
                <a:cs typeface="Times New Roman" panose="02020603050405020304" pitchFamily="18" charset="0"/>
              </a:rPr>
              <a:t>Do not bite concrete with the </a:t>
            </a:r>
            <a:r>
              <a:rPr lang="en-US" altLang="ja-JP" sz="1200" dirty="0">
                <a:latin typeface="Times New Roman" panose="02020603050405020304" pitchFamily="18" charset="0"/>
                <a:ea typeface="游ゴシック"/>
                <a:cs typeface="Times New Roman" panose="02020603050405020304" pitchFamily="18" charset="0"/>
              </a:rPr>
              <a:t>Cutter</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Blade (</a:t>
            </a:r>
            <a:r>
              <a:rPr lang="en-US" altLang="ja-JP" sz="1200" dirty="0" err="1">
                <a:latin typeface="Times New Roman" panose="02020603050405020304" pitchFamily="18" charset="0"/>
                <a:ea typeface="游ゴシック"/>
                <a:cs typeface="Times New Roman" panose="02020603050405020304" pitchFamily="18" charset="0"/>
              </a:rPr>
              <a:t>buredo</a:t>
            </a:r>
            <a:r>
              <a:rPr lang="en-US" altLang="ja-JP" sz="1200" dirty="0">
                <a:latin typeface="Times New Roman" panose="02020603050405020304" pitchFamily="18" charset="0"/>
                <a:ea typeface="游ゴシック"/>
                <a:cs typeface="Times New Roman" panose="02020603050405020304" pitchFamily="18" charset="0"/>
              </a:rPr>
              <a:t>)</a:t>
            </a:r>
            <a:endParaRPr lang="ja-JP" altLang="en-US" sz="1200" dirty="0">
              <a:latin typeface="Times New Roman" panose="02020603050405020304" pitchFamily="18" charset="0"/>
              <a:ea typeface="游ゴシック"/>
              <a:cs typeface="Times New Roman" panose="02020603050405020304" pitchFamily="18" charset="0"/>
            </a:endParaRPr>
          </a:p>
        </p:txBody>
      </p:sp>
      <p:sp>
        <p:nvSpPr>
          <p:cNvPr id="30" name="テキスト ボックス 29"/>
          <p:cNvSpPr txBox="1"/>
          <p:nvPr/>
        </p:nvSpPr>
        <p:spPr>
          <a:xfrm>
            <a:off x="4651662" y="5731404"/>
            <a:ext cx="3746387" cy="461665"/>
          </a:xfrm>
          <a:prstGeom prst="rect">
            <a:avLst/>
          </a:prstGeom>
          <a:noFill/>
          <a:ln>
            <a:noFill/>
          </a:ln>
        </p:spPr>
        <p:txBody>
          <a:bodyPr wrap="square" lIns="91440" tIns="45720" rIns="91440" bIns="45720" rtlCol="0" anchor="t">
            <a:spAutoFit/>
          </a:bodyPr>
          <a:lstStyle/>
          <a:p>
            <a:r>
              <a:rPr lang="ja-JP" sz="1200" dirty="0">
                <a:latin typeface="Times New Roman" panose="02020603050405020304" pitchFamily="18" charset="0"/>
                <a:ea typeface="+mn-lt"/>
                <a:cs typeface="Times New Roman" panose="02020603050405020304" pitchFamily="18" charset="0"/>
              </a:rPr>
              <a:t>Do not change the direction of the </a:t>
            </a:r>
            <a:r>
              <a:rPr lang="en-US" altLang="ja-JP" sz="1200" dirty="0">
                <a:latin typeface="Times New Roman" panose="02020603050405020304" pitchFamily="18" charset="0"/>
                <a:ea typeface="+mn-lt"/>
                <a:cs typeface="Times New Roman" panose="02020603050405020304" pitchFamily="18" charset="0"/>
              </a:rPr>
              <a:t>base machine</a:t>
            </a:r>
            <a:r>
              <a:rPr lang="ja-JP" sz="1200" dirty="0">
                <a:latin typeface="Times New Roman" panose="02020603050405020304" pitchFamily="18" charset="0"/>
                <a:ea typeface="+mn-lt"/>
                <a:cs typeface="Times New Roman" panose="02020603050405020304" pitchFamily="18" charset="0"/>
              </a:rPr>
              <a:t> by pushing the </a:t>
            </a:r>
            <a:r>
              <a:rPr lang="en-US" altLang="ja-JP" sz="1200" dirty="0">
                <a:latin typeface="Times New Roman" panose="02020603050405020304" pitchFamily="18" charset="0"/>
                <a:ea typeface="+mn-lt"/>
                <a:cs typeface="Times New Roman" panose="02020603050405020304" pitchFamily="18" charset="0"/>
              </a:rPr>
              <a:t>Steel frame cutting tool</a:t>
            </a:r>
            <a:r>
              <a:rPr lang="ja-JP" sz="1200" dirty="0">
                <a:latin typeface="Times New Roman" panose="02020603050405020304" pitchFamily="18" charset="0"/>
                <a:ea typeface="+mn-lt"/>
                <a:cs typeface="Times New Roman" panose="02020603050405020304" pitchFamily="18" charset="0"/>
              </a:rPr>
              <a:t> against the ground.</a:t>
            </a:r>
            <a:endParaRPr lang="en-US" altLang="ja-JP" dirty="0">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4"/>
          <a:stretch>
            <a:fillRect/>
          </a:stretch>
        </p:blipFill>
        <p:spPr>
          <a:xfrm>
            <a:off x="4042063" y="1425305"/>
            <a:ext cx="4358549" cy="4227930"/>
          </a:xfrm>
          <a:prstGeom prst="rect">
            <a:avLst/>
          </a:prstGeom>
        </p:spPr>
      </p:pic>
    </p:spTree>
    <p:extLst>
      <p:ext uri="{BB962C8B-B14F-4D97-AF65-F5344CB8AC3E}">
        <p14:creationId xmlns:p14="http://schemas.microsoft.com/office/powerpoint/2010/main" val="19860635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sz="2400">
                <a:latin typeface="Times New Roman" panose="02020603050405020304" pitchFamily="18" charset="0"/>
                <a:ea typeface="Meiryo UI" panose="020B0604030504040204" pitchFamily="50" charset="-128"/>
                <a:cs typeface="Times New Roman" panose="02020603050405020304" pitchFamily="18" charset="0"/>
              </a:rPr>
              <a:t>Precautions after finishing work</a:t>
            </a:r>
            <a:endParaRPr lang="ja-JP" sz="2400">
              <a:latin typeface="Times New Roman" panose="02020603050405020304" pitchFamily="18" charset="0"/>
              <a:ea typeface="+mj-lt"/>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65 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47</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445" indent="-893445">
              <a:buNone/>
            </a:pPr>
            <a:r>
              <a:rPr lang="ja-JP" altLang="en-US" sz="2000" dirty="0">
                <a:latin typeface="Times New Roman" panose="02020603050405020304" pitchFamily="18" charset="0"/>
                <a:ea typeface="Meiryo UI"/>
                <a:cs typeface="Times New Roman" panose="02020603050405020304" pitchFamily="18" charset="0"/>
              </a:rPr>
              <a:t>（１）</a:t>
            </a:r>
            <a:r>
              <a:rPr lang="en-US" altLang="ja-JP" sz="2000" dirty="0">
                <a:latin typeface="Times New Roman" panose="02020603050405020304" pitchFamily="18" charset="0"/>
                <a:ea typeface="Meiryo UI"/>
                <a:cs typeface="Times New Roman" panose="02020603050405020304" pitchFamily="18" charset="0"/>
              </a:rPr>
              <a:t>Steel frame cutting tool</a:t>
            </a:r>
          </a:p>
          <a:p>
            <a:pPr marL="893445" indent="-893445">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r>
              <a:rPr lang="ja-JP" altLang="en-US" sz="2000" dirty="0">
                <a:latin typeface="Times New Roman" panose="02020603050405020304" pitchFamily="18" charset="0"/>
                <a:ea typeface="Meiryo UI"/>
                <a:cs typeface="Times New Roman" panose="02020603050405020304" pitchFamily="18" charset="0"/>
              </a:rPr>
              <a:t>（２）</a:t>
            </a:r>
            <a:r>
              <a:rPr lang="en-US" altLang="ja-JP" sz="2000" dirty="0">
                <a:latin typeface="Times New Roman" panose="02020603050405020304" pitchFamily="18" charset="0"/>
                <a:ea typeface="Meiryo UI"/>
                <a:cs typeface="Times New Roman" panose="02020603050405020304" pitchFamily="18" charset="0"/>
              </a:rPr>
              <a:t>base machine</a:t>
            </a:r>
          </a:p>
        </p:txBody>
      </p:sp>
      <p:pic>
        <p:nvPicPr>
          <p:cNvPr id="2" name="図 1"/>
          <p:cNvPicPr>
            <a:picLocks noChangeAspect="1"/>
          </p:cNvPicPr>
          <p:nvPr/>
        </p:nvPicPr>
        <p:blipFill>
          <a:blip r:embed="rId3"/>
          <a:stretch>
            <a:fillRect/>
          </a:stretch>
        </p:blipFill>
        <p:spPr>
          <a:xfrm>
            <a:off x="4087091" y="2199421"/>
            <a:ext cx="4017818" cy="2797406"/>
          </a:xfrm>
          <a:prstGeom prst="rect">
            <a:avLst/>
          </a:prstGeom>
        </p:spPr>
      </p:pic>
    </p:spTree>
    <p:extLst>
      <p:ext uri="{BB962C8B-B14F-4D97-AF65-F5344CB8AC3E}">
        <p14:creationId xmlns:p14="http://schemas.microsoft.com/office/powerpoint/2010/main" val="8456713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1042834"/>
          </a:xfrm>
          <a:ln>
            <a:solidFill>
              <a:schemeClr val="tx1"/>
            </a:solidFill>
          </a:ln>
        </p:spPr>
        <p:txBody>
          <a:bodyPr>
            <a:normAutofit/>
          </a:bodyPr>
          <a:lstStyle/>
          <a:p>
            <a:r>
              <a:rPr lang="en-US" altLang="ja-JP" sz="2400" dirty="0">
                <a:latin typeface="Times New Roman" panose="02020603050405020304" pitchFamily="18" charset="0"/>
                <a:ea typeface="+mj-lt"/>
                <a:cs typeface="Times New Roman" panose="02020603050405020304" pitchFamily="18" charset="0"/>
              </a:rPr>
              <a:t>Concrete crushers characteristics, name, and function of each part, types, selection and installation, operation, etc.</a:t>
            </a:r>
            <a:endParaRPr lang="en-US" altLang="ja-JP" dirty="0">
              <a:latin typeface="Times New Roman" panose="02020603050405020304" pitchFamily="18" charset="0"/>
              <a:ea typeface="游ゴシック Light"/>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66 </a:t>
            </a:r>
            <a:r>
              <a:rPr lang="ja-JP" sz="1200" dirty="0">
                <a:latin typeface="Times New Roman" panose="02020603050405020304" pitchFamily="18" charset="0"/>
                <a:ea typeface="游ゴシック"/>
                <a:cs typeface="Times New Roman" panose="02020603050405020304" pitchFamily="18" charset="0"/>
              </a:rPr>
              <a:t>of text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48</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849582"/>
            <a:ext cx="7886700" cy="448887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2" name="テキスト ボックス 11"/>
          <p:cNvSpPr txBox="1"/>
          <p:nvPr/>
        </p:nvSpPr>
        <p:spPr>
          <a:xfrm>
            <a:off x="485777" y="3592824"/>
            <a:ext cx="3906982" cy="461665"/>
          </a:xfrm>
          <a:prstGeom prst="rect">
            <a:avLst/>
          </a:prstGeom>
          <a:noFill/>
          <a:ln>
            <a:noFill/>
          </a:ln>
        </p:spPr>
        <p:txBody>
          <a:bodyPr wrap="square" lIns="91440" tIns="45720" rIns="91440" bIns="45720" rtlCol="0" anchor="t">
            <a:spAutoFit/>
          </a:bodyPr>
          <a:lstStyle/>
          <a:p>
            <a:pPr algn="ctr"/>
            <a:r>
              <a:rPr lang="en-US" altLang="ja-JP" sz="1200" dirty="0">
                <a:latin typeface="Times New Roman" panose="02020603050405020304" pitchFamily="18" charset="0"/>
                <a:ea typeface="+mn-lt"/>
                <a:cs typeface="Times New Roman" panose="02020603050405020304" pitchFamily="18" charset="0"/>
              </a:rPr>
              <a:t>Demolition</a:t>
            </a:r>
            <a:r>
              <a:rPr lang="ja-JP" sz="1200" dirty="0">
                <a:latin typeface="Times New Roman" panose="02020603050405020304" pitchFamily="18" charset="0"/>
                <a:ea typeface="+mn-lt"/>
                <a:cs typeface="Times New Roman" panose="02020603050405020304" pitchFamily="18" charset="0"/>
              </a:rPr>
              <a:t> of </a:t>
            </a:r>
            <a:r>
              <a:rPr lang="en-US" altLang="ja-JP" sz="1200" dirty="0">
                <a:latin typeface="Times New Roman" panose="02020603050405020304" pitchFamily="18" charset="0"/>
                <a:ea typeface="+mn-lt"/>
                <a:cs typeface="Times New Roman" panose="02020603050405020304" pitchFamily="18" charset="0"/>
              </a:rPr>
              <a:t>rough</a:t>
            </a:r>
            <a:r>
              <a:rPr lang="ja-JP" sz="1200" dirty="0">
                <a:latin typeface="Times New Roman" panose="02020603050405020304" pitchFamily="18" charset="0"/>
                <a:ea typeface="+mn-lt"/>
                <a:cs typeface="Times New Roman" panose="02020603050405020304" pitchFamily="18" charset="0"/>
              </a:rPr>
              <a:t> parts of concrete structures and buildings</a:t>
            </a:r>
            <a:endParaRPr lang="en-US" altLang="ja-JP" dirty="0">
              <a:latin typeface="Times New Roman" panose="02020603050405020304" pitchFamily="18" charset="0"/>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1348656" y="2022877"/>
            <a:ext cx="2181225" cy="1514475"/>
          </a:xfrm>
          <a:prstGeom prst="rect">
            <a:avLst/>
          </a:prstGeom>
        </p:spPr>
      </p:pic>
      <p:pic>
        <p:nvPicPr>
          <p:cNvPr id="5" name="図 4"/>
          <p:cNvPicPr>
            <a:picLocks noChangeAspect="1"/>
          </p:cNvPicPr>
          <p:nvPr/>
        </p:nvPicPr>
        <p:blipFill>
          <a:blip r:embed="rId4"/>
          <a:stretch>
            <a:fillRect/>
          </a:stretch>
        </p:blipFill>
        <p:spPr>
          <a:xfrm>
            <a:off x="1183696" y="4176104"/>
            <a:ext cx="2733675" cy="1752600"/>
          </a:xfrm>
          <a:prstGeom prst="rect">
            <a:avLst/>
          </a:prstGeom>
        </p:spPr>
      </p:pic>
      <p:pic>
        <p:nvPicPr>
          <p:cNvPr id="7" name="図 6"/>
          <p:cNvPicPr>
            <a:picLocks noChangeAspect="1"/>
          </p:cNvPicPr>
          <p:nvPr/>
        </p:nvPicPr>
        <p:blipFill>
          <a:blip r:embed="rId5"/>
          <a:stretch>
            <a:fillRect/>
          </a:stretch>
        </p:blipFill>
        <p:spPr>
          <a:xfrm>
            <a:off x="4683922" y="2022877"/>
            <a:ext cx="3429000" cy="1724025"/>
          </a:xfrm>
          <a:prstGeom prst="rect">
            <a:avLst/>
          </a:prstGeom>
        </p:spPr>
      </p:pic>
      <p:pic>
        <p:nvPicPr>
          <p:cNvPr id="8" name="図 7"/>
          <p:cNvPicPr>
            <a:picLocks noChangeAspect="1"/>
          </p:cNvPicPr>
          <p:nvPr/>
        </p:nvPicPr>
        <p:blipFill>
          <a:blip r:embed="rId6"/>
          <a:stretch>
            <a:fillRect/>
          </a:stretch>
        </p:blipFill>
        <p:spPr>
          <a:xfrm>
            <a:off x="5500689" y="4241630"/>
            <a:ext cx="2466975" cy="1762125"/>
          </a:xfrm>
          <a:prstGeom prst="rect">
            <a:avLst/>
          </a:prstGeom>
        </p:spPr>
      </p:pic>
      <p:sp>
        <p:nvSpPr>
          <p:cNvPr id="11" name="テキスト ボックス 10"/>
          <p:cNvSpPr txBox="1"/>
          <p:nvPr/>
        </p:nvSpPr>
        <p:spPr>
          <a:xfrm>
            <a:off x="597042" y="5963355"/>
            <a:ext cx="3906982" cy="276999"/>
          </a:xfrm>
          <a:prstGeom prst="rect">
            <a:avLst/>
          </a:prstGeom>
          <a:noFill/>
          <a:ln>
            <a:noFill/>
          </a:ln>
        </p:spPr>
        <p:txBody>
          <a:bodyPr wrap="square" lIns="91440" tIns="45720" rIns="91440" bIns="45720" rtlCol="0" anchor="t">
            <a:spAutoFit/>
          </a:bodyPr>
          <a:lstStyle/>
          <a:p>
            <a:pPr algn="ctr"/>
            <a:r>
              <a:rPr lang="en-US" altLang="ja-JP" sz="1200" dirty="0">
                <a:latin typeface="Times New Roman" panose="02020603050405020304" pitchFamily="18" charset="0"/>
                <a:ea typeface="+mn-lt"/>
                <a:cs typeface="Times New Roman" panose="02020603050405020304" pitchFamily="18" charset="0"/>
              </a:rPr>
              <a:t>Demolition</a:t>
            </a:r>
            <a:r>
              <a:rPr lang="ja-JP" sz="1200" dirty="0">
                <a:latin typeface="Times New Roman" panose="02020603050405020304" pitchFamily="18" charset="0"/>
                <a:ea typeface="+mn-lt"/>
                <a:cs typeface="Times New Roman" panose="02020603050405020304" pitchFamily="18" charset="0"/>
              </a:rPr>
              <a:t> of </a:t>
            </a:r>
            <a:r>
              <a:rPr lang="en-US" altLang="ja-JP" sz="1200" dirty="0">
                <a:latin typeface="Times New Roman" panose="02020603050405020304" pitchFamily="18" charset="0"/>
                <a:ea typeface="+mn-lt"/>
                <a:cs typeface="Times New Roman" panose="02020603050405020304" pitchFamily="18" charset="0"/>
              </a:rPr>
              <a:t>fine parts </a:t>
            </a:r>
            <a:r>
              <a:rPr lang="ja-JP" sz="1200" dirty="0">
                <a:latin typeface="Times New Roman" panose="02020603050405020304" pitchFamily="18" charset="0"/>
                <a:ea typeface="+mn-lt"/>
                <a:cs typeface="Times New Roman" panose="02020603050405020304" pitchFamily="18" charset="0"/>
              </a:rPr>
              <a:t>of concrete</a:t>
            </a:r>
            <a:endParaRPr lang="en-US" altLang="ja-JP" dirty="0">
              <a:latin typeface="Times New Roman" panose="02020603050405020304" pitchFamily="18" charset="0"/>
              <a:cs typeface="Times New Roman" panose="02020603050405020304" pitchFamily="18" charset="0"/>
            </a:endParaRPr>
          </a:p>
        </p:txBody>
      </p:sp>
      <p:sp>
        <p:nvSpPr>
          <p:cNvPr id="13" name="テキスト ボックス 12"/>
          <p:cNvSpPr txBox="1"/>
          <p:nvPr/>
        </p:nvSpPr>
        <p:spPr>
          <a:xfrm>
            <a:off x="4444931" y="3561628"/>
            <a:ext cx="3906982" cy="276999"/>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Example of a crusher for </a:t>
            </a:r>
            <a:r>
              <a:rPr lang="en-US" altLang="ja-JP" sz="1200">
                <a:latin typeface="Times New Roman" panose="02020603050405020304" pitchFamily="18" charset="0"/>
                <a:ea typeface="游ゴシック"/>
                <a:cs typeface="Times New Roman" panose="02020603050405020304" pitchFamily="18" charset="0"/>
              </a:rPr>
              <a:t>rough</a:t>
            </a:r>
            <a:r>
              <a:rPr lang="ja-JP" altLang="en-US" sz="1200">
                <a:latin typeface="Times New Roman" panose="02020603050405020304" pitchFamily="18" charset="0"/>
                <a:ea typeface="游ゴシック"/>
                <a:cs typeface="Times New Roman" panose="02020603050405020304" pitchFamily="18" charset="0"/>
              </a:rPr>
              <a:t> parts</a:t>
            </a:r>
          </a:p>
        </p:txBody>
      </p:sp>
      <p:sp>
        <p:nvSpPr>
          <p:cNvPr id="14" name="テキスト ボックス 13"/>
          <p:cNvSpPr txBox="1"/>
          <p:nvPr/>
        </p:nvSpPr>
        <p:spPr>
          <a:xfrm>
            <a:off x="4444931" y="5963355"/>
            <a:ext cx="3906982" cy="461665"/>
          </a:xfrm>
          <a:prstGeom prst="rect">
            <a:avLst/>
          </a:prstGeom>
          <a:noFill/>
          <a:ln>
            <a:noFill/>
          </a:ln>
        </p:spPr>
        <p:txBody>
          <a:bodyPr wrap="square" lIns="91440" tIns="45720" rIns="91440" bIns="45720" rtlCol="0" anchor="t">
            <a:spAutoFit/>
          </a:bodyPr>
          <a:lstStyle/>
          <a:p>
            <a:pPr algn="ctr"/>
            <a:r>
              <a:rPr lang="ja-JP" sz="1200">
                <a:latin typeface="Times New Roman" panose="02020603050405020304" pitchFamily="18" charset="0"/>
                <a:ea typeface="游ゴシック"/>
                <a:cs typeface="Times New Roman" panose="02020603050405020304" pitchFamily="18" charset="0"/>
              </a:rPr>
              <a:t>Example of a crusher for</a:t>
            </a:r>
            <a:r>
              <a:rPr lang="en-US" altLang="ja-JP" sz="1200">
                <a:latin typeface="Times New Roman" panose="02020603050405020304" pitchFamily="18" charset="0"/>
                <a:ea typeface="游ゴシック"/>
                <a:cs typeface="Times New Roman" panose="02020603050405020304" pitchFamily="18" charset="0"/>
              </a:rPr>
              <a:t> fine </a:t>
            </a:r>
            <a:r>
              <a:rPr lang="ja-JP" sz="1200">
                <a:latin typeface="Times New Roman" panose="02020603050405020304" pitchFamily="18" charset="0"/>
                <a:ea typeface="游ゴシック"/>
                <a:cs typeface="Times New Roman" panose="02020603050405020304" pitchFamily="18" charset="0"/>
              </a:rPr>
              <a:t>parts</a:t>
            </a:r>
          </a:p>
          <a:p>
            <a:pPr algn="ctr"/>
            <a:endParaRPr lang="ja-JP" altLang="en-US" sz="1200">
              <a:latin typeface="Times New Roman" panose="02020603050405020304" pitchFamily="18" charset="0"/>
              <a:ea typeface="游ゴシック"/>
              <a:cs typeface="Times New Roman" panose="02020603050405020304" pitchFamily="18" charset="0"/>
            </a:endParaRPr>
          </a:p>
        </p:txBody>
      </p:sp>
    </p:spTree>
    <p:extLst>
      <p:ext uri="{BB962C8B-B14F-4D97-AF65-F5344CB8AC3E}">
        <p14:creationId xmlns:p14="http://schemas.microsoft.com/office/powerpoint/2010/main" val="26750915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sz="2400" dirty="0">
                <a:latin typeface="Times New Roman" panose="02020603050405020304" pitchFamily="18" charset="0"/>
                <a:ea typeface="+mj-lt"/>
                <a:cs typeface="Times New Roman" panose="02020603050405020304" pitchFamily="18" charset="0"/>
              </a:rPr>
              <a:t>General working method </a:t>
            </a:r>
            <a:r>
              <a:rPr lang="en-US" altLang="ja-JP" sz="2400" dirty="0">
                <a:latin typeface="Times New Roman" panose="02020603050405020304" pitchFamily="18" charset="0"/>
                <a:ea typeface="+mj-lt"/>
                <a:cs typeface="Times New Roman" panose="02020603050405020304" pitchFamily="18" charset="0"/>
              </a:rPr>
              <a:t>f</a:t>
            </a:r>
            <a:r>
              <a:rPr lang="ja-JP" sz="2400" dirty="0">
                <a:latin typeface="Times New Roman" panose="02020603050405020304" pitchFamily="18" charset="0"/>
                <a:ea typeface="+mj-lt"/>
                <a:cs typeface="Times New Roman" panose="02020603050405020304" pitchFamily="18" charset="0"/>
              </a:rPr>
              <a:t>o</a:t>
            </a:r>
            <a:r>
              <a:rPr lang="en-US" altLang="ja-JP" sz="2400" dirty="0">
                <a:latin typeface="Times New Roman" panose="02020603050405020304" pitchFamily="18" charset="0"/>
                <a:ea typeface="+mj-lt"/>
                <a:cs typeface="Times New Roman" panose="02020603050405020304" pitchFamily="18" charset="0"/>
              </a:rPr>
              <a:t>r</a:t>
            </a:r>
            <a:r>
              <a:rPr lang="ja-JP" sz="2400" dirty="0">
                <a:latin typeface="Times New Roman" panose="02020603050405020304" pitchFamily="18" charset="0"/>
                <a:ea typeface="+mj-lt"/>
                <a:cs typeface="Times New Roman" panose="02020603050405020304" pitchFamily="18" charset="0"/>
              </a:rPr>
              <a:t> </a:t>
            </a:r>
            <a:r>
              <a:rPr lang="en-US" altLang="ja-JP" sz="2400" dirty="0">
                <a:latin typeface="Times New Roman" panose="02020603050405020304" pitchFamily="18" charset="0"/>
                <a:ea typeface="+mj-lt"/>
                <a:cs typeface="Times New Roman" panose="02020603050405020304" pitchFamily="18" charset="0"/>
              </a:rPr>
              <a:t>Concrete crushers</a:t>
            </a:r>
            <a:endParaRPr lang="en-US" altLang="ja-JP" dirty="0">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69 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游ゴシック"/>
                <a:cs typeface="Times New Roman" panose="02020603050405020304" pitchFamily="18" charset="0"/>
              </a:rPr>
              <a:t>52</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2274917"/>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3286341" y="1336803"/>
            <a:ext cx="2571318" cy="2138076"/>
          </a:xfrm>
          <a:prstGeom prst="rect">
            <a:avLst/>
          </a:prstGeom>
        </p:spPr>
      </p:pic>
      <p:sp>
        <p:nvSpPr>
          <p:cNvPr id="13" name="タイトル 3"/>
          <p:cNvSpPr txBox="1">
            <a:spLocks/>
          </p:cNvSpPr>
          <p:nvPr/>
        </p:nvSpPr>
        <p:spPr>
          <a:xfrm>
            <a:off x="628650" y="3806769"/>
            <a:ext cx="7886700" cy="560225"/>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a:latin typeface="Times New Roman" panose="02020603050405020304" pitchFamily="18" charset="0"/>
                <a:ea typeface="Meiryo UI"/>
                <a:cs typeface="Times New Roman" panose="02020603050405020304" pitchFamily="18" charset="0"/>
              </a:rPr>
              <a:t>Precautions after finishing work</a:t>
            </a:r>
          </a:p>
        </p:txBody>
      </p:sp>
      <p:sp>
        <p:nvSpPr>
          <p:cNvPr id="14" name="コンテンツ プレースホルダー 4"/>
          <p:cNvSpPr txBox="1">
            <a:spLocks/>
          </p:cNvSpPr>
          <p:nvPr/>
        </p:nvSpPr>
        <p:spPr>
          <a:xfrm>
            <a:off x="628650" y="4462377"/>
            <a:ext cx="7886700" cy="1754121"/>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445" indent="-893445">
              <a:buNone/>
            </a:pPr>
            <a:r>
              <a:rPr lang="en-US" altLang="ja-JP" sz="2000" dirty="0">
                <a:latin typeface="Times New Roman" panose="02020603050405020304" pitchFamily="18" charset="0"/>
                <a:ea typeface="Meiryo UI"/>
                <a:cs typeface="Times New Roman" panose="02020603050405020304" pitchFamily="18" charset="0"/>
              </a:rPr>
              <a:t>(1) Concrete crusher</a:t>
            </a:r>
          </a:p>
          <a:p>
            <a:pPr marL="893445" indent="-893445">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r>
              <a:rPr lang="en-US" altLang="ja-JP" sz="2000" dirty="0">
                <a:latin typeface="Times New Roman" panose="02020603050405020304" pitchFamily="18" charset="0"/>
                <a:ea typeface="Meiryo UI"/>
                <a:cs typeface="Times New Roman" panose="02020603050405020304" pitchFamily="18" charset="0"/>
              </a:rPr>
              <a:t>(2) base machine</a:t>
            </a:r>
          </a:p>
        </p:txBody>
      </p:sp>
    </p:spTree>
    <p:extLst>
      <p:ext uri="{BB962C8B-B14F-4D97-AF65-F5344CB8AC3E}">
        <p14:creationId xmlns:p14="http://schemas.microsoft.com/office/powerpoint/2010/main" val="16360151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en-US" altLang="ja-JP" sz="2000" dirty="0">
                <a:latin typeface="Times New Roman" panose="02020603050405020304" pitchFamily="18" charset="0"/>
                <a:ea typeface="+mj-lt"/>
                <a:cs typeface="Times New Roman" panose="02020603050405020304" pitchFamily="18" charset="0"/>
              </a:rPr>
              <a:t>Demolition grippers characteristics</a:t>
            </a:r>
            <a:r>
              <a:rPr lang="ja-JP" sz="2000" dirty="0">
                <a:latin typeface="Times New Roman" panose="02020603050405020304" pitchFamily="18" charset="0"/>
                <a:ea typeface="+mj-lt"/>
                <a:cs typeface="Times New Roman" panose="02020603050405020304" pitchFamily="18" charset="0"/>
              </a:rPr>
              <a:t>, names and functions of each part, and types</a:t>
            </a:r>
            <a:endParaRPr lang="en-US" altLang="ja-JP" sz="2000" dirty="0">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72</a:t>
            </a:r>
            <a:r>
              <a:rPr lang="en-US" altLang="ja-JP" sz="1200" dirty="0">
                <a:latin typeface="Times New Roman" panose="02020603050405020304" pitchFamily="18" charset="0"/>
                <a:ea typeface="+mn-lt"/>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54</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2" name="テキスト ボックス 11"/>
          <p:cNvSpPr txBox="1"/>
          <p:nvPr/>
        </p:nvSpPr>
        <p:spPr>
          <a:xfrm>
            <a:off x="654443" y="5160456"/>
            <a:ext cx="3906982" cy="276999"/>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Clearing of rubble </a:t>
            </a:r>
          </a:p>
        </p:txBody>
      </p:sp>
      <p:sp>
        <p:nvSpPr>
          <p:cNvPr id="13" name="テキスト ボックス 12"/>
          <p:cNvSpPr txBox="1"/>
          <p:nvPr/>
        </p:nvSpPr>
        <p:spPr>
          <a:xfrm>
            <a:off x="4125190" y="5474283"/>
            <a:ext cx="4380208" cy="461665"/>
          </a:xfrm>
          <a:prstGeom prst="rect">
            <a:avLst/>
          </a:prstGeom>
          <a:noFill/>
          <a:ln>
            <a:noFill/>
          </a:ln>
        </p:spPr>
        <p:txBody>
          <a:bodyPr wrap="square" lIns="91440" tIns="45720" rIns="91440" bIns="45720" rtlCol="0" anchor="t">
            <a:spAutoFit/>
          </a:bodyPr>
          <a:lstStyle/>
          <a:p>
            <a:pPr algn="ctr"/>
            <a:r>
              <a:rPr lang="ja-JP" sz="1200">
                <a:latin typeface="Times New Roman" panose="02020603050405020304" pitchFamily="18" charset="0"/>
                <a:ea typeface="+mn-lt"/>
                <a:cs typeface="Times New Roman" panose="02020603050405020304" pitchFamily="18" charset="0"/>
              </a:rPr>
              <a:t>Name of each part of a gripping tool (with slewing device, internal cylinder operated type)</a:t>
            </a:r>
            <a:endParaRPr lang="en-US" altLang="ja-JP">
              <a:latin typeface="Times New Roman" panose="02020603050405020304" pitchFamily="18" charset="0"/>
              <a:ea typeface="游ゴシック"/>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4520760" y="2182091"/>
            <a:ext cx="3957576" cy="3305228"/>
          </a:xfrm>
          <a:prstGeom prst="rect">
            <a:avLst/>
          </a:prstGeom>
        </p:spPr>
      </p:pic>
      <p:pic>
        <p:nvPicPr>
          <p:cNvPr id="5" name="図 4"/>
          <p:cNvPicPr>
            <a:picLocks noChangeAspect="1"/>
          </p:cNvPicPr>
          <p:nvPr/>
        </p:nvPicPr>
        <p:blipFill>
          <a:blip r:embed="rId4"/>
          <a:stretch>
            <a:fillRect/>
          </a:stretch>
        </p:blipFill>
        <p:spPr>
          <a:xfrm>
            <a:off x="722169" y="2296392"/>
            <a:ext cx="3771530" cy="2824566"/>
          </a:xfrm>
          <a:prstGeom prst="rect">
            <a:avLst/>
          </a:prstGeom>
        </p:spPr>
      </p:pic>
      <p:sp>
        <p:nvSpPr>
          <p:cNvPr id="2" name="TextBox 1">
            <a:extLst>
              <a:ext uri="{FF2B5EF4-FFF2-40B4-BE49-F238E27FC236}">
                <a16:creationId xmlns="" xmlns:a16="http://schemas.microsoft.com/office/drawing/2014/main" id="{1A2826A7-1949-48CE-853B-9A3E39E25763}"/>
              </a:ext>
            </a:extLst>
          </p:cNvPr>
          <p:cNvSpPr txBox="1"/>
          <p:nvPr/>
        </p:nvSpPr>
        <p:spPr>
          <a:xfrm>
            <a:off x="4561508" y="3466137"/>
            <a:ext cx="666451"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latin typeface="Times New Roman" panose="02020603050405020304" pitchFamily="18" charset="0"/>
                <a:ea typeface="+mn-lt"/>
                <a:cs typeface="Times New Roman" panose="02020603050405020304" pitchFamily="18" charset="0"/>
              </a:rPr>
              <a:t>Frame pin</a:t>
            </a:r>
            <a:endParaRPr lang="en-US" sz="9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8586FA20-CEC2-475C-97C0-A2424BC6F5B6}"/>
              </a:ext>
            </a:extLst>
          </p:cNvPr>
          <p:cNvSpPr txBox="1"/>
          <p:nvPr/>
        </p:nvSpPr>
        <p:spPr>
          <a:xfrm>
            <a:off x="4523408" y="2970837"/>
            <a:ext cx="704551"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ea typeface="+mn-lt"/>
                <a:cs typeface="Times New Roman" panose="02020603050405020304" pitchFamily="18" charset="0"/>
              </a:rPr>
              <a:t>Cylinder pin</a:t>
            </a:r>
            <a:endParaRPr lang="en-US" sz="80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255D244E-14C4-4906-9D6F-B70CCB56BD2D}"/>
              </a:ext>
            </a:extLst>
          </p:cNvPr>
          <p:cNvSpPr txBox="1"/>
          <p:nvPr/>
        </p:nvSpPr>
        <p:spPr>
          <a:xfrm>
            <a:off x="4599608" y="2294562"/>
            <a:ext cx="704551"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Times New Roman" panose="02020603050405020304" pitchFamily="18" charset="0"/>
                <a:ea typeface="+mn-lt"/>
                <a:cs typeface="Times New Roman" panose="02020603050405020304" pitchFamily="18" charset="0"/>
              </a:rPr>
              <a:t>Upper frame</a:t>
            </a:r>
            <a:endParaRPr lang="en-US" sz="8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AF71550A-7C58-4FE6-807D-A32FD2F2BCAB}"/>
              </a:ext>
            </a:extLst>
          </p:cNvPr>
          <p:cNvSpPr txBox="1"/>
          <p:nvPr/>
        </p:nvSpPr>
        <p:spPr>
          <a:xfrm>
            <a:off x="7504733" y="2827962"/>
            <a:ext cx="771226"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Times New Roman" panose="02020603050405020304" pitchFamily="18" charset="0"/>
                <a:ea typeface="+mn-lt"/>
                <a:cs typeface="Times New Roman" panose="02020603050405020304" pitchFamily="18" charset="0"/>
              </a:rPr>
              <a:t>Lower frame</a:t>
            </a:r>
            <a:endParaRPr lang="en-US" sz="8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13039B01-908B-4FB9-A511-78B89AF91318}"/>
              </a:ext>
            </a:extLst>
          </p:cNvPr>
          <p:cNvSpPr txBox="1"/>
          <p:nvPr/>
        </p:nvSpPr>
        <p:spPr>
          <a:xfrm>
            <a:off x="7504733" y="3208962"/>
            <a:ext cx="704551"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ea typeface="+mn-lt"/>
                <a:cs typeface="Times New Roman" panose="02020603050405020304" pitchFamily="18" charset="0"/>
              </a:rPr>
              <a:t>Cylinder pin</a:t>
            </a:r>
            <a:endParaRPr lang="en-US" sz="80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02E4B706-CBAF-4C9B-987B-62A5C58C87CC}"/>
              </a:ext>
            </a:extLst>
          </p:cNvPr>
          <p:cNvSpPr txBox="1"/>
          <p:nvPr/>
        </p:nvSpPr>
        <p:spPr>
          <a:xfrm>
            <a:off x="4561508" y="3189912"/>
            <a:ext cx="704551"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Times New Roman" panose="02020603050405020304" pitchFamily="18" charset="0"/>
                <a:ea typeface="+mn-lt"/>
                <a:cs typeface="Times New Roman" panose="02020603050405020304" pitchFamily="18" charset="0"/>
              </a:rPr>
              <a:t>Open/close cylinder</a:t>
            </a:r>
            <a:endParaRPr lang="en-US" sz="70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 xmlns:a16="http://schemas.microsoft.com/office/drawing/2014/main" id="{2A15452E-8CCF-4C77-BB8F-8CBD6436F11B}"/>
              </a:ext>
            </a:extLst>
          </p:cNvPr>
          <p:cNvSpPr txBox="1"/>
          <p:nvPr/>
        </p:nvSpPr>
        <p:spPr>
          <a:xfrm>
            <a:off x="7504733" y="2294562"/>
            <a:ext cx="914101"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Times New Roman" panose="02020603050405020304" pitchFamily="18" charset="0"/>
                <a:ea typeface="+mn-lt"/>
                <a:cs typeface="Times New Roman" panose="02020603050405020304" pitchFamily="18" charset="0"/>
              </a:rPr>
              <a:t>Hydraulic pressure connection</a:t>
            </a:r>
            <a:endParaRPr lang="en-US" sz="70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 xmlns:a16="http://schemas.microsoft.com/office/drawing/2014/main" id="{C05FD9BC-F2A8-4484-B023-A3AB5206DB36}"/>
              </a:ext>
            </a:extLst>
          </p:cNvPr>
          <p:cNvSpPr txBox="1"/>
          <p:nvPr/>
        </p:nvSpPr>
        <p:spPr>
          <a:xfrm>
            <a:off x="7504733" y="2599362"/>
            <a:ext cx="885526"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ea typeface="+mn-lt"/>
                <a:cs typeface="Times New Roman" panose="02020603050405020304" pitchFamily="18" charset="0"/>
              </a:rPr>
              <a:t>Swivel joint</a:t>
            </a:r>
            <a:endParaRPr lang="en-US" sz="80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 xmlns:a16="http://schemas.microsoft.com/office/drawing/2014/main" id="{28CF5F37-B67A-4575-B7A0-E24A2B02DEB2}"/>
              </a:ext>
            </a:extLst>
          </p:cNvPr>
          <p:cNvSpPr txBox="1"/>
          <p:nvPr/>
        </p:nvSpPr>
        <p:spPr>
          <a:xfrm>
            <a:off x="7476158" y="3523287"/>
            <a:ext cx="704551"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Times New Roman" panose="02020603050405020304" pitchFamily="18" charset="0"/>
                <a:ea typeface="+mn-lt"/>
                <a:cs typeface="Times New Roman" panose="02020603050405020304" pitchFamily="18" charset="0"/>
              </a:rPr>
              <a:t>Gripper link</a:t>
            </a:r>
            <a:endParaRPr lang="en-US"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 xmlns:a16="http://schemas.microsoft.com/office/drawing/2014/main" id="{DC071C60-F086-4789-A4E3-18DA204FFD09}"/>
              </a:ext>
            </a:extLst>
          </p:cNvPr>
          <p:cNvSpPr txBox="1"/>
          <p:nvPr/>
        </p:nvSpPr>
        <p:spPr>
          <a:xfrm>
            <a:off x="6142658" y="4656762"/>
            <a:ext cx="647401"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dirty="0">
                <a:latin typeface="Times New Roman" panose="02020603050405020304" pitchFamily="18" charset="0"/>
                <a:ea typeface="+mn-lt"/>
                <a:cs typeface="Times New Roman" panose="02020603050405020304" pitchFamily="18" charset="0"/>
              </a:rPr>
              <a:t>gripper arms</a:t>
            </a:r>
            <a:endParaRPr lang="en-US"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 xmlns:a16="http://schemas.microsoft.com/office/drawing/2014/main" id="{BF96FBBC-3188-43FC-8DC5-134FF555C2B0}"/>
              </a:ext>
            </a:extLst>
          </p:cNvPr>
          <p:cNvSpPr txBox="1"/>
          <p:nvPr/>
        </p:nvSpPr>
        <p:spPr>
          <a:xfrm>
            <a:off x="4599608" y="2513637"/>
            <a:ext cx="866476" cy="20300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latin typeface="Times New Roman" panose="02020603050405020304" pitchFamily="18" charset="0"/>
                <a:ea typeface="+mn-lt"/>
                <a:cs typeface="Times New Roman" panose="02020603050405020304" pitchFamily="18" charset="0"/>
              </a:rPr>
              <a:t>Hydraulic motor</a:t>
            </a:r>
            <a:endParaRPr lang="en-US" sz="70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 xmlns:a16="http://schemas.microsoft.com/office/drawing/2014/main" id="{59C11E82-C682-4621-A419-F1667DC307D6}"/>
              </a:ext>
            </a:extLst>
          </p:cNvPr>
          <p:cNvSpPr txBox="1"/>
          <p:nvPr/>
        </p:nvSpPr>
        <p:spPr>
          <a:xfrm>
            <a:off x="4628183" y="2713662"/>
            <a:ext cx="533101"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latin typeface="Times New Roman" panose="02020603050405020304" pitchFamily="18" charset="0"/>
                <a:cs typeface="Times New Roman" panose="02020603050405020304" pitchFamily="18" charset="0"/>
              </a:rPr>
              <a:t>Slewing device</a:t>
            </a:r>
          </a:p>
        </p:txBody>
      </p:sp>
      <p:sp>
        <p:nvSpPr>
          <p:cNvPr id="25" name="TextBox 24">
            <a:extLst>
              <a:ext uri="{FF2B5EF4-FFF2-40B4-BE49-F238E27FC236}">
                <a16:creationId xmlns="" xmlns:a16="http://schemas.microsoft.com/office/drawing/2014/main" id="{4A09A099-D746-4EF1-A4FC-F8D534D17672}"/>
              </a:ext>
            </a:extLst>
          </p:cNvPr>
          <p:cNvSpPr txBox="1"/>
          <p:nvPr/>
        </p:nvSpPr>
        <p:spPr>
          <a:xfrm>
            <a:off x="7476158" y="3799512"/>
            <a:ext cx="704551"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ea typeface="+mn-lt"/>
                <a:cs typeface="Times New Roman" panose="02020603050405020304" pitchFamily="18" charset="0"/>
              </a:rPr>
              <a:t>Link pin</a:t>
            </a:r>
            <a:endParaRPr lang="en-US" sz="80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 xmlns:a16="http://schemas.microsoft.com/office/drawing/2014/main" id="{F843F148-27A2-4B56-A5C4-634E31AD85CB}"/>
              </a:ext>
            </a:extLst>
          </p:cNvPr>
          <p:cNvSpPr txBox="1"/>
          <p:nvPr/>
        </p:nvSpPr>
        <p:spPr>
          <a:xfrm>
            <a:off x="6095033" y="5123487"/>
            <a:ext cx="761701"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dirty="0">
                <a:latin typeface="Times New Roman" panose="02020603050405020304" pitchFamily="18" charset="0"/>
                <a:ea typeface="+mn-lt"/>
                <a:cs typeface="Times New Roman" panose="02020603050405020304" pitchFamily="18" charset="0"/>
              </a:rPr>
              <a:t>Gripping point</a:t>
            </a:r>
            <a:endParaRPr lang="en-US" sz="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39646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fontScale="90000"/>
          </a:bodyPr>
          <a:lstStyle/>
          <a:p>
            <a:r>
              <a:rPr lang="en-US" altLang="ja-JP" sz="2400" dirty="0">
                <a:latin typeface="Times New Roman" panose="02020603050405020304" pitchFamily="18" charset="0"/>
                <a:ea typeface="+mj-lt"/>
                <a:cs typeface="Times New Roman" panose="02020603050405020304" pitchFamily="18" charset="0"/>
              </a:rPr>
              <a:t>Demolition grippers characteristics, names and functions of each part, and types</a:t>
            </a:r>
            <a:endParaRPr lang="en-US" altLang="ja-JP" dirty="0">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73 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55</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1" name="テキスト ボックス 10"/>
          <p:cNvSpPr txBox="1"/>
          <p:nvPr/>
        </p:nvSpPr>
        <p:spPr>
          <a:xfrm>
            <a:off x="597042" y="5034909"/>
            <a:ext cx="3906982" cy="461665"/>
          </a:xfrm>
          <a:prstGeom prst="rect">
            <a:avLst/>
          </a:prstGeom>
          <a:noFill/>
          <a:ln>
            <a:noFill/>
          </a:ln>
        </p:spPr>
        <p:txBody>
          <a:bodyPr wrap="square" lIns="91440" tIns="45720" rIns="91440" bIns="45720" rtlCol="0" anchor="t">
            <a:spAutoFit/>
          </a:bodyPr>
          <a:lstStyle/>
          <a:p>
            <a:pPr algn="ctr"/>
            <a:r>
              <a:rPr lang="ja-JP" sz="1200">
                <a:latin typeface="Times New Roman" panose="02020603050405020304" pitchFamily="18" charset="0"/>
                <a:ea typeface="+mn-lt"/>
                <a:cs typeface="Times New Roman" panose="02020603050405020304" pitchFamily="18" charset="0"/>
              </a:rPr>
              <a:t>(Non-s</a:t>
            </a:r>
            <a:r>
              <a:rPr lang="en-US" altLang="ja-JP" sz="1200">
                <a:latin typeface="Times New Roman" panose="02020603050405020304" pitchFamily="18" charset="0"/>
                <a:ea typeface="+mn-lt"/>
                <a:cs typeface="Times New Roman" panose="02020603050405020304" pitchFamily="18" charset="0"/>
              </a:rPr>
              <a:t>le</a:t>
            </a:r>
            <a:r>
              <a:rPr lang="ja-JP" sz="1200">
                <a:latin typeface="Times New Roman" panose="02020603050405020304" pitchFamily="18" charset="0"/>
                <a:ea typeface="+mn-lt"/>
                <a:cs typeface="Times New Roman" panose="02020603050405020304" pitchFamily="18" charset="0"/>
              </a:rPr>
              <a:t>wi</a:t>
            </a:r>
            <a:r>
              <a:rPr lang="en-US" altLang="ja-JP" sz="1200">
                <a:latin typeface="Times New Roman" panose="02020603050405020304" pitchFamily="18" charset="0"/>
                <a:ea typeface="+mn-lt"/>
                <a:cs typeface="Times New Roman" panose="02020603050405020304" pitchFamily="18" charset="0"/>
              </a:rPr>
              <a:t>ng</a:t>
            </a:r>
            <a:r>
              <a:rPr lang="ja-JP" sz="1200">
                <a:latin typeface="Times New Roman" panose="02020603050405020304" pitchFamily="18" charset="0"/>
                <a:ea typeface="+mn-lt"/>
                <a:cs typeface="Times New Roman" panose="02020603050405020304" pitchFamily="18" charset="0"/>
              </a:rPr>
              <a:t> type) </a:t>
            </a:r>
            <a:r>
              <a:rPr lang="en-US" altLang="ja-JP" sz="1200">
                <a:latin typeface="Times New Roman" panose="02020603050405020304" pitchFamily="18" charset="0"/>
                <a:ea typeface="+mn-lt"/>
                <a:cs typeface="Times New Roman" panose="02020603050405020304" pitchFamily="18" charset="0"/>
              </a:rPr>
              <a:t>Example</a:t>
            </a:r>
            <a:r>
              <a:rPr lang="ja-JP" sz="1200">
                <a:latin typeface="Times New Roman" panose="02020603050405020304" pitchFamily="18" charset="0"/>
                <a:ea typeface="+mn-lt"/>
                <a:cs typeface="Times New Roman" panose="02020603050405020304" pitchFamily="18" charset="0"/>
              </a:rPr>
              <a:t> </a:t>
            </a:r>
            <a:r>
              <a:rPr lang="en-US" altLang="ja-JP" sz="1200">
                <a:latin typeface="Times New Roman" panose="02020603050405020304" pitchFamily="18" charset="0"/>
                <a:ea typeface="+mn-lt"/>
                <a:cs typeface="Times New Roman" panose="02020603050405020304" pitchFamily="18" charset="0"/>
              </a:rPr>
              <a:t>of</a:t>
            </a:r>
            <a:r>
              <a:rPr lang="ja-JP" altLang="en-US" sz="1200">
                <a:latin typeface="Times New Roman" panose="02020603050405020304" pitchFamily="18" charset="0"/>
                <a:ea typeface="+mn-lt"/>
                <a:cs typeface="Times New Roman" panose="02020603050405020304" pitchFamily="18" charset="0"/>
              </a:rPr>
              <a:t> i</a:t>
            </a:r>
            <a:r>
              <a:rPr lang="ja-JP" sz="1200">
                <a:latin typeface="Times New Roman" panose="02020603050405020304" pitchFamily="18" charset="0"/>
                <a:ea typeface="+mn-lt"/>
                <a:cs typeface="Times New Roman" panose="02020603050405020304" pitchFamily="18" charset="0"/>
              </a:rPr>
              <a:t>nternal cylinder type gripping tool</a:t>
            </a:r>
            <a:endParaRPr lang="en-US" altLang="ja-JP">
              <a:latin typeface="Times New Roman" panose="02020603050405020304" pitchFamily="18" charset="0"/>
              <a:cs typeface="Times New Roman" panose="02020603050405020304" pitchFamily="18" charset="0"/>
            </a:endParaRPr>
          </a:p>
        </p:txBody>
      </p:sp>
      <p:sp>
        <p:nvSpPr>
          <p:cNvPr id="14" name="テキスト ボックス 13"/>
          <p:cNvSpPr txBox="1"/>
          <p:nvPr/>
        </p:nvSpPr>
        <p:spPr>
          <a:xfrm>
            <a:off x="4444931" y="5034909"/>
            <a:ext cx="3906982" cy="276999"/>
          </a:xfrm>
          <a:prstGeom prst="rect">
            <a:avLst/>
          </a:prstGeom>
          <a:noFill/>
          <a:ln>
            <a:noFill/>
          </a:ln>
        </p:spPr>
        <p:txBody>
          <a:bodyPr wrap="square" lIns="91440" tIns="45720" rIns="91440" bIns="45720" rtlCol="0" anchor="t">
            <a:spAutoFit/>
          </a:bodyPr>
          <a:lstStyle/>
          <a:p>
            <a:pPr algn="ctr"/>
            <a:r>
              <a:rPr lang="ja-JP" sz="1200">
                <a:latin typeface="Times New Roman" panose="02020603050405020304" pitchFamily="18" charset="0"/>
                <a:ea typeface="+mn-lt"/>
                <a:cs typeface="Times New Roman" panose="02020603050405020304" pitchFamily="18" charset="0"/>
              </a:rPr>
              <a:t>Example of an external cylinder type gripping tool</a:t>
            </a:r>
            <a:endParaRPr lang="en-US" altLang="ja-JP">
              <a:latin typeface="Times New Roman" panose="02020603050405020304" pitchFamily="18" charset="0"/>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714375" y="2149544"/>
            <a:ext cx="4125654" cy="2830657"/>
          </a:xfrm>
          <a:prstGeom prst="rect">
            <a:avLst/>
          </a:prstGeom>
        </p:spPr>
      </p:pic>
      <p:pic>
        <p:nvPicPr>
          <p:cNvPr id="5" name="図 4"/>
          <p:cNvPicPr>
            <a:picLocks noChangeAspect="1"/>
          </p:cNvPicPr>
          <p:nvPr/>
        </p:nvPicPr>
        <p:blipFill>
          <a:blip r:embed="rId4"/>
          <a:stretch>
            <a:fillRect/>
          </a:stretch>
        </p:blipFill>
        <p:spPr>
          <a:xfrm>
            <a:off x="4925754" y="2149545"/>
            <a:ext cx="3479289" cy="2805048"/>
          </a:xfrm>
          <a:prstGeom prst="rect">
            <a:avLst/>
          </a:prstGeom>
        </p:spPr>
      </p:pic>
      <p:sp>
        <p:nvSpPr>
          <p:cNvPr id="2" name="TextBox 1">
            <a:extLst>
              <a:ext uri="{FF2B5EF4-FFF2-40B4-BE49-F238E27FC236}">
                <a16:creationId xmlns="" xmlns:a16="http://schemas.microsoft.com/office/drawing/2014/main" id="{654E7BA9-BE01-49F7-85A7-6B22E1D21917}"/>
              </a:ext>
            </a:extLst>
          </p:cNvPr>
          <p:cNvSpPr txBox="1"/>
          <p:nvPr/>
        </p:nvSpPr>
        <p:spPr>
          <a:xfrm>
            <a:off x="665783" y="3828087"/>
            <a:ext cx="79027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Times New Roman" panose="02020603050405020304" pitchFamily="18" charset="0"/>
                <a:ea typeface="+mn-lt"/>
                <a:cs typeface="Times New Roman" panose="02020603050405020304" pitchFamily="18" charset="0"/>
              </a:rPr>
              <a:t>gripper arm</a:t>
            </a:r>
            <a:endParaRPr lang="en-US" sz="9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6F876F4E-7FC6-4CF4-B9F0-C8FEC5152186}"/>
              </a:ext>
            </a:extLst>
          </p:cNvPr>
          <p:cNvSpPr txBox="1"/>
          <p:nvPr/>
        </p:nvSpPr>
        <p:spPr>
          <a:xfrm>
            <a:off x="713408" y="4104312"/>
            <a:ext cx="90457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panose="02020603050405020304" pitchFamily="18" charset="0"/>
                <a:ea typeface="+mn-lt"/>
                <a:cs typeface="Times New Roman" panose="02020603050405020304" pitchFamily="18" charset="0"/>
              </a:rPr>
              <a:t>Gripping point</a:t>
            </a:r>
            <a:endParaRPr lang="en-US" sz="90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A803F385-0D3E-4C40-9EEB-4C25E4BDA02F}"/>
              </a:ext>
            </a:extLst>
          </p:cNvPr>
          <p:cNvSpPr txBox="1"/>
          <p:nvPr/>
        </p:nvSpPr>
        <p:spPr>
          <a:xfrm>
            <a:off x="4875833" y="3875712"/>
            <a:ext cx="90457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panose="02020603050405020304" pitchFamily="18" charset="0"/>
                <a:ea typeface="+mn-lt"/>
                <a:cs typeface="Times New Roman" panose="02020603050405020304" pitchFamily="18" charset="0"/>
              </a:rPr>
              <a:t>Gripping point</a:t>
            </a:r>
            <a:endParaRPr lang="en-US" sz="90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DEAEA3BD-3D92-456C-86D6-734F3921A3E8}"/>
              </a:ext>
            </a:extLst>
          </p:cNvPr>
          <p:cNvSpPr txBox="1"/>
          <p:nvPr/>
        </p:nvSpPr>
        <p:spPr>
          <a:xfrm>
            <a:off x="713408" y="3199437"/>
            <a:ext cx="742651"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Times New Roman" panose="02020603050405020304" pitchFamily="18" charset="0"/>
                <a:ea typeface="+mn-lt"/>
                <a:cs typeface="Times New Roman" panose="02020603050405020304" pitchFamily="18" charset="0"/>
              </a:rPr>
              <a:t>Frame</a:t>
            </a:r>
            <a:endParaRPr lang="en-US"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9A29E1A9-01A5-49FF-BD12-5848682BBAED}"/>
              </a:ext>
            </a:extLst>
          </p:cNvPr>
          <p:cNvSpPr txBox="1"/>
          <p:nvPr/>
        </p:nvSpPr>
        <p:spPr>
          <a:xfrm>
            <a:off x="665783" y="3513762"/>
            <a:ext cx="84742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Times New Roman" panose="02020603050405020304" pitchFamily="18" charset="0"/>
                <a:ea typeface="+mn-lt"/>
                <a:cs typeface="Times New Roman" panose="02020603050405020304" pitchFamily="18" charset="0"/>
              </a:rPr>
              <a:t>gripper link</a:t>
            </a:r>
            <a:endParaRPr lang="en-US" sz="9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EEAF240A-59CA-4D66-A5D1-97C39C674C27}"/>
              </a:ext>
            </a:extLst>
          </p:cNvPr>
          <p:cNvSpPr txBox="1"/>
          <p:nvPr/>
        </p:nvSpPr>
        <p:spPr>
          <a:xfrm>
            <a:off x="741983" y="2770812"/>
            <a:ext cx="77122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panose="02020603050405020304" pitchFamily="18" charset="0"/>
                <a:ea typeface="+mn-lt"/>
                <a:cs typeface="Times New Roman" panose="02020603050405020304" pitchFamily="18" charset="0"/>
              </a:rPr>
              <a:t>Open/close cylinder</a:t>
            </a:r>
            <a:endParaRPr lang="en-US" sz="90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CFDCAD96-61DA-4F45-B771-E1C2F453AF66}"/>
              </a:ext>
            </a:extLst>
          </p:cNvPr>
          <p:cNvSpPr txBox="1"/>
          <p:nvPr/>
        </p:nvSpPr>
        <p:spPr>
          <a:xfrm>
            <a:off x="4894883" y="3647112"/>
            <a:ext cx="79027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Times New Roman" panose="02020603050405020304" pitchFamily="18" charset="0"/>
                <a:ea typeface="+mn-lt"/>
                <a:cs typeface="Times New Roman" panose="02020603050405020304" pitchFamily="18" charset="0"/>
              </a:rPr>
              <a:t>gripper arm</a:t>
            </a:r>
            <a:endParaRPr lang="en-US" sz="9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 xmlns:a16="http://schemas.microsoft.com/office/drawing/2014/main" id="{3AE7F9EF-AB3B-49B1-826D-30DB4A8D1F38}"/>
              </a:ext>
            </a:extLst>
          </p:cNvPr>
          <p:cNvSpPr txBox="1"/>
          <p:nvPr/>
        </p:nvSpPr>
        <p:spPr>
          <a:xfrm>
            <a:off x="4752008" y="3085137"/>
            <a:ext cx="742651"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Times New Roman" panose="02020603050405020304" pitchFamily="18" charset="0"/>
                <a:ea typeface="+mn-lt"/>
                <a:cs typeface="Times New Roman" panose="02020603050405020304" pitchFamily="18" charset="0"/>
              </a:rPr>
              <a:t>Frame</a:t>
            </a:r>
            <a:endParaRPr lang="en-US"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 xmlns:a16="http://schemas.microsoft.com/office/drawing/2014/main" id="{1D551BAA-3382-430F-9433-F297C081B01D}"/>
              </a:ext>
            </a:extLst>
          </p:cNvPr>
          <p:cNvSpPr txBox="1"/>
          <p:nvPr/>
        </p:nvSpPr>
        <p:spPr>
          <a:xfrm>
            <a:off x="4837733" y="3399462"/>
            <a:ext cx="84742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Times New Roman" panose="02020603050405020304" pitchFamily="18" charset="0"/>
                <a:ea typeface="+mn-lt"/>
                <a:cs typeface="Times New Roman" panose="02020603050405020304" pitchFamily="18" charset="0"/>
              </a:rPr>
              <a:t>gripper link</a:t>
            </a:r>
            <a:endParaRPr lang="en-US" sz="9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 xmlns:a16="http://schemas.microsoft.com/office/drawing/2014/main" id="{EFF94E84-2504-474B-A3BB-D7F9A33CE95F}"/>
              </a:ext>
            </a:extLst>
          </p:cNvPr>
          <p:cNvSpPr txBox="1"/>
          <p:nvPr/>
        </p:nvSpPr>
        <p:spPr>
          <a:xfrm>
            <a:off x="4875833" y="2723187"/>
            <a:ext cx="77122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panose="02020603050405020304" pitchFamily="18" charset="0"/>
                <a:ea typeface="+mn-lt"/>
                <a:cs typeface="Times New Roman" panose="02020603050405020304" pitchFamily="18" charset="0"/>
              </a:rPr>
              <a:t>Open/close cylinder</a:t>
            </a:r>
            <a:endParaRPr lang="en-US" sz="9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39093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sz="2400" dirty="0">
                <a:latin typeface="Times New Roman" panose="02020603050405020304" pitchFamily="18" charset="0"/>
                <a:ea typeface="+mj-lt"/>
                <a:cs typeface="Times New Roman" panose="02020603050405020304" pitchFamily="18" charset="0"/>
              </a:rPr>
              <a:t>Selection, installation and operation </a:t>
            </a:r>
            <a:r>
              <a:rPr lang="en-US" altLang="ja-JP" sz="2400" dirty="0">
                <a:latin typeface="Times New Roman" panose="02020603050405020304" pitchFamily="18" charset="0"/>
                <a:ea typeface="+mj-lt"/>
                <a:cs typeface="Times New Roman" panose="02020603050405020304" pitchFamily="18" charset="0"/>
              </a:rPr>
              <a:t>of demolition grippers</a:t>
            </a:r>
            <a:endParaRPr lang="en-US" altLang="ja-JP" dirty="0">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74 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57</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2" name="テキスト ボックス 11"/>
          <p:cNvSpPr txBox="1"/>
          <p:nvPr/>
        </p:nvSpPr>
        <p:spPr>
          <a:xfrm>
            <a:off x="485777" y="3883455"/>
            <a:ext cx="3906982" cy="461665"/>
          </a:xfrm>
          <a:prstGeom prst="rect">
            <a:avLst/>
          </a:prstGeom>
          <a:noFill/>
          <a:ln>
            <a:noFill/>
          </a:ln>
        </p:spPr>
        <p:txBody>
          <a:bodyPr wrap="square" lIns="91440" tIns="45720" rIns="91440" bIns="45720" rtlCol="0" anchor="t">
            <a:spAutoFit/>
          </a:bodyPr>
          <a:lstStyle/>
          <a:p>
            <a:pPr algn="ctr"/>
            <a:r>
              <a:rPr lang="ja-JP" sz="1200">
                <a:latin typeface="Times New Roman" panose="02020603050405020304" pitchFamily="18" charset="0"/>
                <a:ea typeface="+mn-lt"/>
                <a:cs typeface="Times New Roman" panose="02020603050405020304" pitchFamily="18" charset="0"/>
              </a:rPr>
              <a:t>Example of internal cylinder operated type gripping tool with sl</a:t>
            </a:r>
            <a:r>
              <a:rPr lang="en-US" altLang="ja-JP" sz="1200">
                <a:latin typeface="Times New Roman" panose="02020603050405020304" pitchFamily="18" charset="0"/>
                <a:ea typeface="+mn-lt"/>
                <a:cs typeface="Times New Roman" panose="02020603050405020304" pitchFamily="18" charset="0"/>
              </a:rPr>
              <a:t>ewing device</a:t>
            </a:r>
            <a:endParaRPr lang="en-US" altLang="ja-JP" sz="1200">
              <a:latin typeface="Times New Roman" panose="02020603050405020304" pitchFamily="18" charset="0"/>
              <a:cs typeface="Times New Roman" panose="02020603050405020304" pitchFamily="18" charset="0"/>
            </a:endParaRPr>
          </a:p>
        </p:txBody>
      </p:sp>
      <p:sp>
        <p:nvSpPr>
          <p:cNvPr id="13" name="テキスト ボックス 12"/>
          <p:cNvSpPr txBox="1"/>
          <p:nvPr/>
        </p:nvSpPr>
        <p:spPr>
          <a:xfrm>
            <a:off x="4208318" y="3858479"/>
            <a:ext cx="4380208" cy="276999"/>
          </a:xfrm>
          <a:prstGeom prst="rect">
            <a:avLst/>
          </a:prstGeom>
          <a:noFill/>
          <a:ln>
            <a:noFill/>
          </a:ln>
        </p:spPr>
        <p:txBody>
          <a:bodyPr wrap="square" lIns="91440" tIns="45720" rIns="91440" bIns="45720" rtlCol="0" anchor="t">
            <a:spAutoFit/>
          </a:bodyPr>
          <a:lstStyle/>
          <a:p>
            <a:pPr algn="ctr"/>
            <a:r>
              <a:rPr lang="ja-JP" sz="1200">
                <a:latin typeface="Times New Roman" panose="02020603050405020304" pitchFamily="18" charset="0"/>
                <a:ea typeface="+mn-lt"/>
                <a:cs typeface="Times New Roman" panose="02020603050405020304" pitchFamily="18" charset="0"/>
              </a:rPr>
              <a:t>Example of gripping tool (</a:t>
            </a:r>
            <a:r>
              <a:rPr lang="en-US" altLang="ja-JP" sz="1200">
                <a:latin typeface="Times New Roman" panose="02020603050405020304" pitchFamily="18" charset="0"/>
                <a:ea typeface="+mn-lt"/>
                <a:cs typeface="Times New Roman" panose="02020603050405020304" pitchFamily="18" charset="0"/>
              </a:rPr>
              <a:t>in</a:t>
            </a:r>
            <a:r>
              <a:rPr lang="ja-JP" sz="1200">
                <a:latin typeface="Times New Roman" panose="02020603050405020304" pitchFamily="18" charset="0"/>
                <a:ea typeface="+mn-lt"/>
                <a:cs typeface="Times New Roman" panose="02020603050405020304" pitchFamily="18" charset="0"/>
              </a:rPr>
              <a:t>ternal cylinder operated type)</a:t>
            </a:r>
            <a:endParaRPr lang="en-US" altLang="ja-JP">
              <a:latin typeface="Times New Roman" panose="02020603050405020304" pitchFamily="18" charset="0"/>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1423882" y="1287152"/>
            <a:ext cx="1989205" cy="2582260"/>
          </a:xfrm>
          <a:prstGeom prst="rect">
            <a:avLst/>
          </a:prstGeom>
        </p:spPr>
      </p:pic>
      <p:pic>
        <p:nvPicPr>
          <p:cNvPr id="5" name="図 4"/>
          <p:cNvPicPr>
            <a:picLocks noChangeAspect="1"/>
          </p:cNvPicPr>
          <p:nvPr/>
        </p:nvPicPr>
        <p:blipFill>
          <a:blip r:embed="rId4"/>
          <a:stretch>
            <a:fillRect/>
          </a:stretch>
        </p:blipFill>
        <p:spPr>
          <a:xfrm>
            <a:off x="5240041" y="1287152"/>
            <a:ext cx="2384575" cy="2322798"/>
          </a:xfrm>
          <a:prstGeom prst="rect">
            <a:avLst/>
          </a:prstGeom>
        </p:spPr>
      </p:pic>
      <p:pic>
        <p:nvPicPr>
          <p:cNvPr id="7" name="図 6"/>
          <p:cNvPicPr>
            <a:picLocks noChangeAspect="1"/>
          </p:cNvPicPr>
          <p:nvPr/>
        </p:nvPicPr>
        <p:blipFill>
          <a:blip r:embed="rId5"/>
          <a:stretch>
            <a:fillRect/>
          </a:stretch>
        </p:blipFill>
        <p:spPr>
          <a:xfrm>
            <a:off x="3304310" y="4131638"/>
            <a:ext cx="2234478" cy="1970303"/>
          </a:xfrm>
          <a:prstGeom prst="rect">
            <a:avLst/>
          </a:prstGeom>
        </p:spPr>
      </p:pic>
      <p:sp>
        <p:nvSpPr>
          <p:cNvPr id="11" name="テキスト ボックス 10"/>
          <p:cNvSpPr txBox="1"/>
          <p:nvPr/>
        </p:nvSpPr>
        <p:spPr>
          <a:xfrm>
            <a:off x="2618508" y="6033935"/>
            <a:ext cx="3906982" cy="276999"/>
          </a:xfrm>
          <a:prstGeom prst="rect">
            <a:avLst/>
          </a:prstGeom>
          <a:noFill/>
          <a:ln>
            <a:noFill/>
          </a:ln>
        </p:spPr>
        <p:txBody>
          <a:bodyPr wrap="square" lIns="91440" tIns="45720" rIns="91440" bIns="45720" rtlCol="0" anchor="t">
            <a:spAutoFit/>
          </a:bodyPr>
          <a:lstStyle/>
          <a:p>
            <a:pPr algn="ctr"/>
            <a:r>
              <a:rPr lang="ja-JP" sz="1200">
                <a:latin typeface="Times New Roman" panose="02020603050405020304" pitchFamily="18" charset="0"/>
                <a:ea typeface="+mn-lt"/>
                <a:cs typeface="Times New Roman" panose="02020603050405020304" pitchFamily="18" charset="0"/>
              </a:rPr>
              <a:t>Example of gripping tool (external cylinder operated type)</a:t>
            </a:r>
            <a:endParaRPr lang="en-US" altLang="ja-JP">
              <a:latin typeface="Times New Roman" panose="02020603050405020304" pitchFamily="18" charset="0"/>
              <a:ea typeface="游ゴシック"/>
              <a:cs typeface="Times New Roman" panose="02020603050405020304" pitchFamily="18" charset="0"/>
            </a:endParaRPr>
          </a:p>
        </p:txBody>
      </p:sp>
    </p:spTree>
    <p:extLst>
      <p:ext uri="{BB962C8B-B14F-4D97-AF65-F5344CB8AC3E}">
        <p14:creationId xmlns:p14="http://schemas.microsoft.com/office/powerpoint/2010/main" val="2115881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sz="2400" dirty="0">
                <a:latin typeface="Times New Roman" panose="02020603050405020304" pitchFamily="18" charset="0"/>
                <a:ea typeface="Meiryo UI"/>
                <a:cs typeface="Times New Roman" panose="02020603050405020304" pitchFamily="18" charset="0"/>
              </a:rPr>
              <a:t>General work method for</a:t>
            </a:r>
            <a:r>
              <a:rPr lang="ja-JP" altLang="en-US" sz="2400" dirty="0">
                <a:latin typeface="Times New Roman" panose="02020603050405020304" pitchFamily="18" charset="0"/>
                <a:ea typeface="Meiryo UI"/>
                <a:cs typeface="Times New Roman" panose="02020603050405020304" pitchFamily="18" charset="0"/>
              </a:rPr>
              <a:t> </a:t>
            </a:r>
            <a:r>
              <a:rPr lang="en-US" altLang="ja-JP" sz="2400" dirty="0">
                <a:latin typeface="Times New Roman" panose="02020603050405020304" pitchFamily="18" charset="0"/>
                <a:ea typeface="Meiryo UI"/>
                <a:cs typeface="Times New Roman" panose="02020603050405020304" pitchFamily="18" charset="0"/>
              </a:rPr>
              <a:t>demolition grippers</a:t>
            </a:r>
            <a:endParaRPr lang="en-US" altLang="ja-JP" dirty="0">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76 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59</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1201278" y="5002920"/>
            <a:ext cx="3237610" cy="276999"/>
          </a:xfrm>
          <a:prstGeom prst="rect">
            <a:avLst/>
          </a:prstGeom>
          <a:noFill/>
          <a:ln>
            <a:noFill/>
          </a:ln>
        </p:spPr>
        <p:txBody>
          <a:bodyPr wrap="square" lIns="91440" tIns="45720" rIns="91440" bIns="45720" rtlCol="0" anchor="t">
            <a:spAutoFit/>
          </a:bodyPr>
          <a:lstStyle/>
          <a:p>
            <a:pPr algn="ctr"/>
            <a:r>
              <a:rPr lang="en-US" altLang="ja-JP" sz="1200" dirty="0">
                <a:latin typeface="Times New Roman" panose="02020603050405020304" pitchFamily="18" charset="0"/>
                <a:ea typeface="+mn-lt"/>
                <a:cs typeface="Times New Roman" panose="02020603050405020304" pitchFamily="18" charset="0"/>
              </a:rPr>
              <a:t>Demolition</a:t>
            </a:r>
            <a:r>
              <a:rPr lang="ja-JP" sz="1200" dirty="0">
                <a:latin typeface="Times New Roman" panose="02020603050405020304" pitchFamily="18" charset="0"/>
                <a:ea typeface="+mn-lt"/>
                <a:cs typeface="Times New Roman" panose="02020603050405020304" pitchFamily="18" charset="0"/>
              </a:rPr>
              <a:t> carried out by a</a:t>
            </a:r>
            <a:r>
              <a:rPr lang="ja-JP" altLang="en-US"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demolition grippers</a:t>
            </a:r>
            <a:endParaRPr lang="en-US" altLang="ja-JP" dirty="0">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814840" y="1995055"/>
            <a:ext cx="4010486" cy="3007865"/>
          </a:xfrm>
          <a:prstGeom prst="rect">
            <a:avLst/>
          </a:prstGeom>
        </p:spPr>
      </p:pic>
      <p:pic>
        <p:nvPicPr>
          <p:cNvPr id="3" name="図 2"/>
          <p:cNvPicPr>
            <a:picLocks noChangeAspect="1"/>
          </p:cNvPicPr>
          <p:nvPr/>
        </p:nvPicPr>
        <p:blipFill>
          <a:blip r:embed="rId4"/>
          <a:stretch>
            <a:fillRect/>
          </a:stretch>
        </p:blipFill>
        <p:spPr>
          <a:xfrm>
            <a:off x="4812329" y="2304732"/>
            <a:ext cx="3634901" cy="2617129"/>
          </a:xfrm>
          <a:prstGeom prst="rect">
            <a:avLst/>
          </a:prstGeom>
        </p:spPr>
      </p:pic>
      <p:sp>
        <p:nvSpPr>
          <p:cNvPr id="26" name="テキスト ボックス 25"/>
          <p:cNvSpPr txBox="1"/>
          <p:nvPr/>
        </p:nvSpPr>
        <p:spPr>
          <a:xfrm>
            <a:off x="5277740" y="4899312"/>
            <a:ext cx="3237610" cy="461665"/>
          </a:xfrm>
          <a:prstGeom prst="rect">
            <a:avLst/>
          </a:prstGeom>
          <a:noFill/>
          <a:ln>
            <a:noFill/>
          </a:ln>
        </p:spPr>
        <p:txBody>
          <a:bodyPr wrap="square" lIns="91440" tIns="45720" rIns="91440" bIns="45720" rtlCol="0" anchor="t">
            <a:spAutoFit/>
          </a:bodyPr>
          <a:lstStyle/>
          <a:p>
            <a:r>
              <a:rPr lang="ja-JP" sz="1200">
                <a:latin typeface="Times New Roman" panose="02020603050405020304" pitchFamily="18" charset="0"/>
                <a:ea typeface="+mn-lt"/>
                <a:cs typeface="Times New Roman" panose="02020603050405020304" pitchFamily="18" charset="0"/>
              </a:rPr>
              <a:t>When rotating while grabbing a long object be very careful not to hit the driver's seat</a:t>
            </a:r>
            <a:endParaRPr lang="en-US" altLang="ja-JP">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74038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sz="2400" dirty="0">
                <a:latin typeface="Times New Roman" panose="02020603050405020304" pitchFamily="18" charset="0"/>
                <a:ea typeface="Meiryo UI" panose="020B0604030504040204" pitchFamily="50" charset="-128"/>
                <a:cs typeface="Times New Roman" panose="02020603050405020304" pitchFamily="18" charset="0"/>
              </a:rPr>
              <a:t>General work method for </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demolition grippers</a:t>
            </a:r>
            <a:endParaRPr lang="ja-JP" sz="2400" dirty="0">
              <a:latin typeface="Times New Roman" panose="02020603050405020304" pitchFamily="18" charset="0"/>
              <a:ea typeface="+mj-lt"/>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77 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61</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5" name="図 4"/>
          <p:cNvPicPr>
            <a:picLocks noChangeAspect="1"/>
          </p:cNvPicPr>
          <p:nvPr/>
        </p:nvPicPr>
        <p:blipFill>
          <a:blip r:embed="rId3"/>
          <a:stretch>
            <a:fillRect/>
          </a:stretch>
        </p:blipFill>
        <p:spPr>
          <a:xfrm>
            <a:off x="1714501" y="1290332"/>
            <a:ext cx="2345856" cy="2385616"/>
          </a:xfrm>
          <a:prstGeom prst="rect">
            <a:avLst/>
          </a:prstGeom>
        </p:spPr>
      </p:pic>
      <p:pic>
        <p:nvPicPr>
          <p:cNvPr id="7" name="図 6"/>
          <p:cNvPicPr>
            <a:picLocks noChangeAspect="1"/>
          </p:cNvPicPr>
          <p:nvPr/>
        </p:nvPicPr>
        <p:blipFill>
          <a:blip r:embed="rId4"/>
          <a:stretch>
            <a:fillRect/>
          </a:stretch>
        </p:blipFill>
        <p:spPr>
          <a:xfrm>
            <a:off x="4711101" y="1352244"/>
            <a:ext cx="2531404" cy="2213322"/>
          </a:xfrm>
          <a:prstGeom prst="rect">
            <a:avLst/>
          </a:prstGeom>
        </p:spPr>
      </p:pic>
      <p:pic>
        <p:nvPicPr>
          <p:cNvPr id="11" name="図 10"/>
          <p:cNvPicPr>
            <a:picLocks noChangeAspect="1"/>
          </p:cNvPicPr>
          <p:nvPr/>
        </p:nvPicPr>
        <p:blipFill>
          <a:blip r:embed="rId5"/>
          <a:stretch>
            <a:fillRect/>
          </a:stretch>
        </p:blipFill>
        <p:spPr>
          <a:xfrm>
            <a:off x="3387435" y="4168590"/>
            <a:ext cx="2041767" cy="1945035"/>
          </a:xfrm>
          <a:prstGeom prst="rect">
            <a:avLst/>
          </a:prstGeom>
        </p:spPr>
      </p:pic>
      <p:sp>
        <p:nvSpPr>
          <p:cNvPr id="23" name="テキスト ボックス 22"/>
          <p:cNvSpPr txBox="1"/>
          <p:nvPr/>
        </p:nvSpPr>
        <p:spPr>
          <a:xfrm>
            <a:off x="1928941" y="3707023"/>
            <a:ext cx="3237610" cy="646331"/>
          </a:xfrm>
          <a:prstGeom prst="rect">
            <a:avLst/>
          </a:prstGeom>
          <a:noFill/>
          <a:ln>
            <a:noFill/>
          </a:ln>
        </p:spPr>
        <p:txBody>
          <a:bodyPr wrap="square" lIns="91440" tIns="45720" rIns="91440" bIns="45720" rtlCol="0" anchor="t">
            <a:spAutoFit/>
          </a:bodyPr>
          <a:lstStyle/>
          <a:p>
            <a:r>
              <a:rPr lang="en-US" altLang="ja-JP" sz="1200" dirty="0">
                <a:latin typeface="Times New Roman" panose="02020603050405020304" pitchFamily="18" charset="0"/>
                <a:ea typeface="+mn-lt"/>
                <a:cs typeface="Times New Roman" panose="02020603050405020304" pitchFamily="18" charset="0"/>
              </a:rPr>
              <a:t>Do not grasp objects at an obliquely with the gripper</a:t>
            </a:r>
            <a:r>
              <a:rPr lang="en-US" altLang="ja-JP" sz="1200" dirty="0">
                <a:latin typeface="Times New Roman" panose="02020603050405020304" pitchFamily="18" charset="0"/>
                <a:cs typeface="Times New Roman" panose="02020603050405020304" pitchFamily="18" charset="0"/>
              </a:rPr>
              <a:t/>
            </a:r>
            <a:br>
              <a:rPr lang="en-US" altLang="ja-JP" sz="1200" dirty="0">
                <a:latin typeface="Times New Roman" panose="02020603050405020304" pitchFamily="18" charset="0"/>
                <a:cs typeface="Times New Roman" panose="02020603050405020304" pitchFamily="18" charset="0"/>
              </a:rPr>
            </a:br>
            <a:r>
              <a:rPr lang="ja-JP" altLang="en-US" sz="1200" dirty="0">
                <a:latin typeface="Times New Roman" panose="02020603050405020304" pitchFamily="18" charset="0"/>
                <a:ea typeface="游ゴシック"/>
                <a:cs typeface="Times New Roman" panose="02020603050405020304" pitchFamily="18" charset="0"/>
              </a:rPr>
              <a:t>Change the angle before grabbing</a:t>
            </a:r>
          </a:p>
        </p:txBody>
      </p:sp>
      <p:sp>
        <p:nvSpPr>
          <p:cNvPr id="27" name="テキスト ボックス 26"/>
          <p:cNvSpPr txBox="1"/>
          <p:nvPr/>
        </p:nvSpPr>
        <p:spPr>
          <a:xfrm>
            <a:off x="4711101" y="3599770"/>
            <a:ext cx="3237610" cy="646331"/>
          </a:xfrm>
          <a:prstGeom prst="rect">
            <a:avLst/>
          </a:prstGeom>
          <a:noFill/>
          <a:ln>
            <a:noFill/>
          </a:ln>
        </p:spPr>
        <p:txBody>
          <a:bodyPr wrap="square" lIns="91440" tIns="45720" rIns="91440" bIns="45720" rtlCol="0" anchor="t">
            <a:spAutoFit/>
          </a:bodyPr>
          <a:lstStyle/>
          <a:p>
            <a:pPr algn="ctr"/>
            <a:r>
              <a:rPr lang="ja-JP" sz="1200">
                <a:latin typeface="Times New Roman" panose="02020603050405020304" pitchFamily="18" charset="0"/>
                <a:ea typeface="+mn-lt"/>
                <a:cs typeface="Times New Roman" panose="02020603050405020304" pitchFamily="18" charset="0"/>
              </a:rPr>
              <a:t>Do not hit an object against the ground or a wall and do not perform breaking or bending operations while still grabbing the object</a:t>
            </a:r>
            <a:endParaRPr lang="en-US" altLang="ja-JP">
              <a:latin typeface="Times New Roman" panose="02020603050405020304" pitchFamily="18" charset="0"/>
              <a:cs typeface="Times New Roman" panose="02020603050405020304" pitchFamily="18" charset="0"/>
            </a:endParaRPr>
          </a:p>
        </p:txBody>
      </p:sp>
      <p:sp>
        <p:nvSpPr>
          <p:cNvPr id="28" name="テキスト ボックス 27"/>
          <p:cNvSpPr txBox="1"/>
          <p:nvPr/>
        </p:nvSpPr>
        <p:spPr>
          <a:xfrm>
            <a:off x="2609699" y="6113625"/>
            <a:ext cx="4115899" cy="246221"/>
          </a:xfrm>
          <a:prstGeom prst="rect">
            <a:avLst/>
          </a:prstGeom>
          <a:noFill/>
          <a:ln>
            <a:noFill/>
          </a:ln>
        </p:spPr>
        <p:txBody>
          <a:bodyPr wrap="square" lIns="91440" tIns="45720" rIns="91440" bIns="45720" rtlCol="0" anchor="t">
            <a:spAutoFit/>
          </a:bodyPr>
          <a:lstStyle/>
          <a:p>
            <a:r>
              <a:rPr lang="ja-JP" sz="1000">
                <a:latin typeface="Times New Roman" panose="02020603050405020304" pitchFamily="18" charset="0"/>
                <a:ea typeface="+mn-lt"/>
                <a:cs typeface="Times New Roman" panose="02020603050405020304" pitchFamily="18" charset="0"/>
              </a:rPr>
              <a:t>When grabbing long objects, grab the middle part or the center of gravity.</a:t>
            </a:r>
            <a:endParaRPr lang="en-US" altLang="ja-JP" sz="1000">
              <a:latin typeface="Times New Roman" panose="02020603050405020304" pitchFamily="18" charset="0"/>
              <a:ea typeface="游ゴシック"/>
              <a:cs typeface="Times New Roman" panose="02020603050405020304" pitchFamily="18" charset="0"/>
            </a:endParaRPr>
          </a:p>
        </p:txBody>
      </p:sp>
      <p:sp>
        <p:nvSpPr>
          <p:cNvPr id="21" name="テキスト ボックス 20">
            <a:extLst>
              <a:ext uri="{FF2B5EF4-FFF2-40B4-BE49-F238E27FC236}">
                <a16:creationId xmlns="" xmlns:a16="http://schemas.microsoft.com/office/drawing/2014/main" id="{C210DFDC-9F23-45DF-B1A9-7DD96F2A35C6}"/>
              </a:ext>
            </a:extLst>
          </p:cNvPr>
          <p:cNvSpPr txBox="1"/>
          <p:nvPr/>
        </p:nvSpPr>
        <p:spPr>
          <a:xfrm rot="5400000" flipH="1" flipV="1">
            <a:off x="2306722" y="1806654"/>
            <a:ext cx="1354217" cy="312821"/>
          </a:xfrm>
          <a:prstGeom prst="rect">
            <a:avLst/>
          </a:prstGeom>
          <a:solidFill>
            <a:schemeClr val="bg1"/>
          </a:solidFill>
          <a:ln>
            <a:noFill/>
          </a:ln>
        </p:spPr>
        <p:txBody>
          <a:bodyPr vert="eaVert" wrap="square" lIns="0" tIns="0" rIns="0" bIns="0" rtlCol="0" anchor="t">
            <a:spAutoFit/>
          </a:bodyPr>
          <a:lstStyle/>
          <a:p>
            <a:r>
              <a:rPr lang="ja-JP" altLang="en-US" sz="1100">
                <a:latin typeface="Times New Roman" panose="02020603050405020304" pitchFamily="18" charset="0"/>
                <a:ea typeface="游ゴシック"/>
                <a:cs typeface="Times New Roman" panose="02020603050405020304" pitchFamily="18" charset="0"/>
              </a:rPr>
              <a:t>Change the angle before grabbing</a:t>
            </a:r>
          </a:p>
        </p:txBody>
      </p:sp>
    </p:spTree>
    <p:extLst>
      <p:ext uri="{BB962C8B-B14F-4D97-AF65-F5344CB8AC3E}">
        <p14:creationId xmlns:p14="http://schemas.microsoft.com/office/powerpoint/2010/main" val="38754240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sz="2400">
                <a:latin typeface="Times New Roman" panose="02020603050405020304" pitchFamily="18" charset="0"/>
                <a:ea typeface="Meiryo UI" panose="020B0604030504040204" pitchFamily="50" charset="-128"/>
                <a:cs typeface="Times New Roman" panose="02020603050405020304" pitchFamily="18" charset="0"/>
              </a:rPr>
              <a:t>Precautions after finishing work</a:t>
            </a:r>
            <a:endParaRPr lang="ja-JP" sz="2400">
              <a:latin typeface="Times New Roman" panose="02020603050405020304" pitchFamily="18" charset="0"/>
              <a:ea typeface="+mj-lt"/>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78 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63</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445" indent="-893445">
              <a:buNone/>
            </a:pPr>
            <a:r>
              <a:rPr lang="en-US" altLang="ja-JP" sz="2000" dirty="0">
                <a:latin typeface="Times New Roman" panose="02020603050405020304" pitchFamily="18" charset="0"/>
                <a:ea typeface="Meiryo UI"/>
                <a:cs typeface="Times New Roman" panose="02020603050405020304" pitchFamily="18" charset="0"/>
              </a:rPr>
              <a:t>(1)</a:t>
            </a:r>
            <a:r>
              <a:rPr lang="ja-JP" altLang="en-US" sz="2000" dirty="0">
                <a:latin typeface="Times New Roman" panose="02020603050405020304" pitchFamily="18" charset="0"/>
                <a:ea typeface="Meiryo UI"/>
                <a:cs typeface="Times New Roman" panose="02020603050405020304" pitchFamily="18" charset="0"/>
              </a:rPr>
              <a:t> Gripping tool</a:t>
            </a:r>
            <a:endParaRPr lang="en-US" altLang="ja-JP" sz="2000" dirty="0">
              <a:latin typeface="Times New Roman" panose="02020603050405020304" pitchFamily="18" charset="0"/>
              <a:ea typeface="Meiryo UI"/>
              <a:cs typeface="Times New Roman" panose="02020603050405020304" pitchFamily="18" charset="0"/>
            </a:endParaRPr>
          </a:p>
          <a:p>
            <a:pPr marL="893445" indent="-893445">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r>
              <a:rPr lang="en-US" altLang="ja-JP" sz="2000" dirty="0">
                <a:latin typeface="Times New Roman" panose="02020603050405020304" pitchFamily="18" charset="0"/>
                <a:ea typeface="Meiryo UI"/>
                <a:cs typeface="Times New Roman" panose="02020603050405020304" pitchFamily="18" charset="0"/>
              </a:rPr>
              <a:t>(2)</a:t>
            </a:r>
            <a:r>
              <a:rPr lang="ja-JP" altLang="en-US" sz="2000" dirty="0">
                <a:latin typeface="Times New Roman" panose="02020603050405020304" pitchFamily="18" charset="0"/>
                <a:ea typeface="Meiryo UI"/>
                <a:cs typeface="Times New Roman" panose="02020603050405020304" pitchFamily="18" charset="0"/>
              </a:rPr>
              <a:t> </a:t>
            </a:r>
            <a:r>
              <a:rPr lang="en-US" altLang="ja-JP" sz="2000" dirty="0">
                <a:latin typeface="Times New Roman" panose="02020603050405020304" pitchFamily="18" charset="0"/>
                <a:ea typeface="Meiryo UI"/>
                <a:cs typeface="Times New Roman" panose="02020603050405020304" pitchFamily="18" charset="0"/>
              </a:rPr>
              <a:t>base machine</a:t>
            </a:r>
          </a:p>
        </p:txBody>
      </p:sp>
      <p:pic>
        <p:nvPicPr>
          <p:cNvPr id="3" name="図 2"/>
          <p:cNvPicPr>
            <a:picLocks noChangeAspect="1"/>
          </p:cNvPicPr>
          <p:nvPr/>
        </p:nvPicPr>
        <p:blipFill>
          <a:blip r:embed="rId3"/>
          <a:stretch>
            <a:fillRect/>
          </a:stretch>
        </p:blipFill>
        <p:spPr>
          <a:xfrm>
            <a:off x="3520792" y="2429653"/>
            <a:ext cx="4632607" cy="2747530"/>
          </a:xfrm>
          <a:prstGeom prst="rect">
            <a:avLst/>
          </a:prstGeom>
        </p:spPr>
      </p:pic>
    </p:spTree>
    <p:extLst>
      <p:ext uri="{BB962C8B-B14F-4D97-AF65-F5344CB8AC3E}">
        <p14:creationId xmlns:p14="http://schemas.microsoft.com/office/powerpoint/2010/main" val="4026523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vert="horz" lIns="91440" tIns="45720" rIns="91440" bIns="45720" rtlCol="0" anchor="ctr">
            <a:noAutofit/>
          </a:bodyPr>
          <a:lstStyle/>
          <a:p>
            <a:r>
              <a:rPr lang="ja-JP" sz="1800" dirty="0">
                <a:latin typeface="Times New Roman"/>
                <a:ea typeface="+mj-lt"/>
                <a:cs typeface="+mj-lt"/>
              </a:rPr>
              <a:t>Types and applications </a:t>
            </a:r>
            <a:r>
              <a:rPr lang="en-US" altLang="ja-JP" sz="1800" dirty="0">
                <a:latin typeface="Times New Roman"/>
                <a:ea typeface="+mj-lt"/>
                <a:cs typeface="+mj-lt"/>
              </a:rPr>
              <a:t>(</a:t>
            </a:r>
            <a:r>
              <a:rPr lang="ja-JP" sz="1800" dirty="0">
                <a:latin typeface="Times New Roman"/>
                <a:ea typeface="+mj-lt"/>
                <a:cs typeface="+mj-lt"/>
              </a:rPr>
              <a:t>characteristics</a:t>
            </a:r>
            <a:r>
              <a:rPr lang="en-US" altLang="ja-JP" sz="1800" dirty="0">
                <a:latin typeface="Times New Roman"/>
                <a:ea typeface="+mj-lt"/>
                <a:cs typeface="+mj-lt"/>
              </a:rPr>
              <a:t>)</a:t>
            </a:r>
            <a:r>
              <a:rPr lang="ja-JP" sz="1800" dirty="0">
                <a:latin typeface="Times New Roman"/>
                <a:ea typeface="+mj-lt"/>
                <a:cs typeface="+mj-lt"/>
              </a:rPr>
              <a:t> </a:t>
            </a:r>
            <a:r>
              <a:rPr lang="en-US" altLang="ja-JP" sz="1800" dirty="0">
                <a:latin typeface="Times New Roman"/>
                <a:ea typeface="+mj-lt"/>
                <a:cs typeface="+mj-lt"/>
              </a:rPr>
              <a:t>of demolition </a:t>
            </a:r>
            <a:r>
              <a:rPr lang="ja-JP" sz="1800" dirty="0">
                <a:latin typeface="Times New Roman"/>
                <a:ea typeface="+mj-lt"/>
                <a:cs typeface="+mj-lt"/>
              </a:rPr>
              <a:t>machines (</a:t>
            </a:r>
            <a:r>
              <a:rPr lang="en-US" altLang="ja-JP" sz="1800" dirty="0">
                <a:latin typeface="Times New Roman"/>
                <a:ea typeface="+mj-lt"/>
                <a:cs typeface="+mj-lt"/>
              </a:rPr>
              <a:t>4</a:t>
            </a:r>
            <a:r>
              <a:rPr lang="ja-JP" sz="1800" dirty="0">
                <a:latin typeface="Times New Roman"/>
                <a:ea typeface="+mj-lt"/>
                <a:cs typeface="+mj-lt"/>
              </a:rPr>
              <a:t>) </a:t>
            </a:r>
            <a:r>
              <a:rPr lang="en-US" altLang="ja-JP" sz="1800" dirty="0">
                <a:latin typeface="Times New Roman"/>
                <a:ea typeface="+mj-lt"/>
                <a:cs typeface="+mj-lt"/>
              </a:rPr>
              <a:t>Demolition grippers</a:t>
            </a:r>
            <a:endParaRPr lang="en-US" altLang="ja-JP" sz="1800" dirty="0">
              <a:latin typeface="Times New Roman"/>
              <a:cs typeface="Times New Roman"/>
            </a:endParaRPr>
          </a:p>
        </p:txBody>
      </p:sp>
      <p:sp>
        <p:nvSpPr>
          <p:cNvPr id="5" name="コンテンツ プレースホルダー 4"/>
          <p:cNvSpPr>
            <a:spLocks noGrp="1"/>
          </p:cNvSpPr>
          <p:nvPr>
            <p:ph idx="1"/>
          </p:nvPr>
        </p:nvSpPr>
        <p:spPr>
          <a:xfrm>
            <a:off x="628650" y="1268383"/>
            <a:ext cx="7886700" cy="4914207"/>
          </a:xfrm>
          <a:ln>
            <a:solidFill>
              <a:schemeClr val="tx1"/>
            </a:solidFill>
          </a:ln>
        </p:spPr>
        <p:txBody>
          <a:bodyPr>
            <a:normAutofit/>
          </a:bodyPr>
          <a:lstStyle/>
          <a:p>
            <a:pPr marL="0" indent="0">
              <a:buNone/>
            </a:pPr>
            <a:endParaRPr lang="en-US" altLang="ja-JP" sz="2000">
              <a:latin typeface="Meiryo UI" panose="020B0604030504040204" pitchFamily="50" charset="-128"/>
              <a:ea typeface="Meiryo UI" panose="020B0604030504040204" pitchFamily="50" charset="-128"/>
            </a:endParaRPr>
          </a:p>
          <a:p>
            <a:pPr marL="0" indent="0">
              <a:buNone/>
            </a:pPr>
            <a:endParaRPr lang="en-US" altLang="ja-JP" sz="200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327913"/>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mn-lt"/>
                <a:cs typeface="+mn-lt"/>
              </a:rPr>
              <a:t>Page </a:t>
            </a:r>
            <a:r>
              <a:rPr lang="en-US" altLang="ja-JP" sz="1200" dirty="0">
                <a:latin typeface="Times New Roman"/>
                <a:ea typeface="+mn-lt"/>
                <a:cs typeface="+mn-lt"/>
              </a:rPr>
              <a:t>4</a:t>
            </a:r>
            <a:r>
              <a:rPr lang="ja-JP" sz="1200" dirty="0">
                <a:latin typeface="Times New Roman"/>
                <a:ea typeface="+mn-lt"/>
                <a:cs typeface="+mn-lt"/>
              </a:rPr>
              <a:t> of text</a:t>
            </a:r>
            <a:r>
              <a:rPr lang="en-US" altLang="ja-JP" sz="1200" dirty="0">
                <a:latin typeface="Times New Roman"/>
                <a:ea typeface="+mn-lt"/>
                <a:cs typeface="+mn-lt"/>
              </a:rPr>
              <a:t>book</a:t>
            </a:r>
            <a:r>
              <a:rPr lang="ja-JP" sz="1200" dirty="0">
                <a:latin typeface="Times New Roman"/>
                <a:ea typeface="+mn-lt"/>
                <a:cs typeface="+mn-lt"/>
              </a:rPr>
              <a:t> </a:t>
            </a:r>
            <a:r>
              <a:rPr lang="en-US" altLang="ja-JP" sz="1200" dirty="0">
                <a:latin typeface="Times New Roman"/>
                <a:ea typeface="+mn-lt"/>
                <a:cs typeface="+mn-lt"/>
              </a:rPr>
              <a:t>/</a:t>
            </a:r>
            <a:r>
              <a:rPr lang="ja-JP" sz="1200" dirty="0">
                <a:latin typeface="Times New Roman"/>
                <a:ea typeface="+mn-lt"/>
                <a:cs typeface="+mn-lt"/>
              </a:rPr>
              <a:t> Page </a:t>
            </a:r>
            <a:r>
              <a:rPr lang="en-US" altLang="ja-JP" sz="1200" dirty="0" smtClean="0">
                <a:latin typeface="Times New Roman"/>
                <a:ea typeface="+mn-lt"/>
                <a:cs typeface="+mn-lt"/>
              </a:rPr>
              <a:t>7</a:t>
            </a:r>
            <a:r>
              <a:rPr lang="ja-JP" sz="1200" dirty="0" smtClean="0">
                <a:latin typeface="Times New Roman"/>
                <a:ea typeface="+mn-lt"/>
                <a:cs typeface="+mn-lt"/>
              </a:rPr>
              <a:t> </a:t>
            </a:r>
            <a:r>
              <a:rPr lang="ja-JP" sz="1200" dirty="0">
                <a:latin typeface="Times New Roman"/>
                <a:ea typeface="+mn-lt"/>
                <a:cs typeface="+mn-lt"/>
              </a:rPr>
              <a:t>of </a:t>
            </a:r>
            <a:r>
              <a:rPr lang="en-US" altLang="ja-JP" sz="1200" dirty="0">
                <a:latin typeface="Times New Roman"/>
                <a:ea typeface="+mn-lt"/>
                <a:cs typeface="+mn-lt"/>
              </a:rPr>
              <a:t>auxiliary</a:t>
            </a:r>
            <a:r>
              <a:rPr lang="ja-JP" sz="1200" dirty="0">
                <a:latin typeface="Times New Roman"/>
                <a:ea typeface="+mn-lt"/>
                <a:cs typeface="+mn-lt"/>
              </a:rPr>
              <a:t> text</a:t>
            </a:r>
            <a:endParaRPr lang="en-US" altLang="ja-JP" dirty="0">
              <a:latin typeface="Times New Roman"/>
              <a:ea typeface="游ゴシック"/>
              <a:cs typeface="Times New Roman"/>
            </a:endParaRPr>
          </a:p>
        </p:txBody>
      </p:sp>
      <p:pic>
        <p:nvPicPr>
          <p:cNvPr id="2" name="図 1"/>
          <p:cNvPicPr>
            <a:picLocks noChangeAspect="1"/>
          </p:cNvPicPr>
          <p:nvPr/>
        </p:nvPicPr>
        <p:blipFill>
          <a:blip r:embed="rId3"/>
          <a:stretch>
            <a:fillRect/>
          </a:stretch>
        </p:blipFill>
        <p:spPr>
          <a:xfrm>
            <a:off x="1871662" y="1419225"/>
            <a:ext cx="5400675" cy="4019550"/>
          </a:xfrm>
          <a:prstGeom prst="rect">
            <a:avLst/>
          </a:prstGeom>
        </p:spPr>
      </p:pic>
    </p:spTree>
    <p:extLst>
      <p:ext uri="{BB962C8B-B14F-4D97-AF65-F5344CB8AC3E}">
        <p14:creationId xmlns:p14="http://schemas.microsoft.com/office/powerpoint/2010/main" val="22778445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a:blip r:embed="rId3"/>
          <a:stretch>
            <a:fillRect/>
          </a:stretch>
        </p:blipFill>
        <p:spPr>
          <a:xfrm>
            <a:off x="561775" y="1423555"/>
            <a:ext cx="7878255" cy="4607647"/>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dirty="0">
                <a:latin typeface="Times New Roman" panose="02020603050405020304" pitchFamily="18" charset="0"/>
                <a:ea typeface="Meiryo UI"/>
                <a:cs typeface="Times New Roman" panose="02020603050405020304" pitchFamily="18" charset="0"/>
              </a:rPr>
              <a:t>Removal of attachments</a:t>
            </a:r>
            <a:endParaRPr kumimoji="1" lang="ja-JP" altLang="en-US" sz="2400" dirty="0">
              <a:latin typeface="Times New Roman" panose="02020603050405020304" pitchFamily="18" charset="0"/>
              <a:ea typeface="Meiryo UI"/>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79 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64</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2885654" y="5961486"/>
            <a:ext cx="3237610" cy="276999"/>
          </a:xfrm>
          <a:prstGeom prst="rect">
            <a:avLst/>
          </a:prstGeom>
          <a:noFill/>
          <a:ln>
            <a:noFill/>
          </a:ln>
        </p:spPr>
        <p:txBody>
          <a:bodyPr wrap="square" lIns="91440" tIns="45720" rIns="91440" bIns="45720" rtlCol="0" anchor="t">
            <a:spAutoFit/>
          </a:bodyPr>
          <a:lstStyle/>
          <a:p>
            <a:pPr algn="ctr"/>
            <a:r>
              <a:rPr lang="en-US" altLang="ja-JP" sz="1200" dirty="0">
                <a:latin typeface="Times New Roman" panose="02020603050405020304" pitchFamily="18" charset="0"/>
                <a:ea typeface="游ゴシック"/>
                <a:cs typeface="Times New Roman" panose="02020603050405020304" pitchFamily="18" charset="0"/>
              </a:rPr>
              <a:t>Dismantling e</a:t>
            </a:r>
            <a:r>
              <a:rPr lang="ja-JP" altLang="en-US" sz="1200" dirty="0">
                <a:latin typeface="Times New Roman" panose="02020603050405020304" pitchFamily="18" charset="0"/>
                <a:ea typeface="游ゴシック"/>
                <a:cs typeface="Times New Roman" panose="02020603050405020304" pitchFamily="18" charset="0"/>
              </a:rPr>
              <a:t>xample of a </a:t>
            </a:r>
            <a:r>
              <a:rPr lang="en-US" altLang="ja-JP" sz="1200" dirty="0">
                <a:latin typeface="Times New Roman" panose="02020603050405020304" pitchFamily="18" charset="0"/>
                <a:ea typeface="游ゴシック"/>
                <a:cs typeface="Times New Roman" panose="02020603050405020304" pitchFamily="18" charset="0"/>
              </a:rPr>
              <a:t>Breaker</a:t>
            </a:r>
            <a:r>
              <a:rPr lang="ja-JP" altLang="en-US" sz="1200" dirty="0">
                <a:latin typeface="Times New Roman" panose="02020603050405020304" pitchFamily="18" charset="0"/>
                <a:ea typeface="游ゴシック"/>
                <a:cs typeface="Times New Roman" panose="02020603050405020304" pitchFamily="18" charset="0"/>
              </a:rPr>
              <a:t> unit</a:t>
            </a:r>
          </a:p>
        </p:txBody>
      </p:sp>
      <p:sp>
        <p:nvSpPr>
          <p:cNvPr id="2" name="TextBox 1">
            <a:extLst>
              <a:ext uri="{FF2B5EF4-FFF2-40B4-BE49-F238E27FC236}">
                <a16:creationId xmlns="" xmlns:a16="http://schemas.microsoft.com/office/drawing/2014/main" id="{9B90210E-9D7F-4D69-BD15-A8C356C591C9}"/>
              </a:ext>
            </a:extLst>
          </p:cNvPr>
          <p:cNvSpPr txBox="1"/>
          <p:nvPr/>
        </p:nvSpPr>
        <p:spPr>
          <a:xfrm>
            <a:off x="1142033" y="2789862"/>
            <a:ext cx="742651"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latin typeface="Times New Roman" panose="02020603050405020304" pitchFamily="18" charset="0"/>
                <a:ea typeface="+mn-lt"/>
                <a:cs typeface="Times New Roman" panose="02020603050405020304" pitchFamily="18" charset="0"/>
              </a:rPr>
              <a:t>Pin</a:t>
            </a:r>
            <a:endParaRPr lang="en-US" sz="105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81BE27C7-9653-4226-BE2F-B7DFDCC709E6}"/>
              </a:ext>
            </a:extLst>
          </p:cNvPr>
          <p:cNvSpPr txBox="1"/>
          <p:nvPr/>
        </p:nvSpPr>
        <p:spPr>
          <a:xfrm>
            <a:off x="4351958" y="3847137"/>
            <a:ext cx="742651"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latin typeface="Times New Roman" panose="02020603050405020304" pitchFamily="18" charset="0"/>
                <a:ea typeface="+mn-lt"/>
                <a:cs typeface="Times New Roman" panose="02020603050405020304" pitchFamily="18" charset="0"/>
              </a:rPr>
              <a:t>Plug</a:t>
            </a:r>
            <a:endParaRPr lang="en-US" sz="105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D2D707CA-216F-4016-9EF1-AE2784EF1977}"/>
              </a:ext>
            </a:extLst>
          </p:cNvPr>
          <p:cNvSpPr txBox="1"/>
          <p:nvPr/>
        </p:nvSpPr>
        <p:spPr>
          <a:xfrm>
            <a:off x="2085008" y="1618287"/>
            <a:ext cx="1209376"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latin typeface="Times New Roman" panose="02020603050405020304" pitchFamily="18" charset="0"/>
                <a:ea typeface="+mn-lt"/>
                <a:cs typeface="Times New Roman" panose="02020603050405020304" pitchFamily="18" charset="0"/>
              </a:rPr>
              <a:t>Stop valve</a:t>
            </a:r>
            <a:endParaRPr lang="en-US" sz="105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6F5CFEBE-E537-42FE-91A9-773D674848EB}"/>
              </a:ext>
            </a:extLst>
          </p:cNvPr>
          <p:cNvSpPr txBox="1"/>
          <p:nvPr/>
        </p:nvSpPr>
        <p:spPr>
          <a:xfrm>
            <a:off x="4113833" y="2427912"/>
            <a:ext cx="1152226"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latin typeface="Times New Roman" panose="02020603050405020304" pitchFamily="18" charset="0"/>
                <a:ea typeface="+mn-lt"/>
                <a:cs typeface="Times New Roman" panose="02020603050405020304" pitchFamily="18" charset="0"/>
              </a:rPr>
              <a:t>Hydraulic hose</a:t>
            </a:r>
            <a:endParaRPr lang="en-US">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6691CA2C-DEBA-4C05-9181-B235937F61CD}"/>
              </a:ext>
            </a:extLst>
          </p:cNvPr>
          <p:cNvSpPr txBox="1"/>
          <p:nvPr/>
        </p:nvSpPr>
        <p:spPr>
          <a:xfrm>
            <a:off x="1780208" y="1904037"/>
            <a:ext cx="742651"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latin typeface="Times New Roman" panose="02020603050405020304" pitchFamily="18" charset="0"/>
                <a:ea typeface="+mn-lt"/>
                <a:cs typeface="Times New Roman" panose="02020603050405020304" pitchFamily="18" charset="0"/>
              </a:rPr>
              <a:t>Cap</a:t>
            </a:r>
            <a:endParaRPr lang="en-US" sz="105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AB316223-1B38-4547-BDE5-EB1A6281BB19}"/>
              </a:ext>
            </a:extLst>
          </p:cNvPr>
          <p:cNvSpPr txBox="1"/>
          <p:nvPr/>
        </p:nvSpPr>
        <p:spPr>
          <a:xfrm>
            <a:off x="5552108" y="2723187"/>
            <a:ext cx="1152226"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ea typeface="+mn-lt"/>
                <a:cs typeface="Times New Roman" panose="02020603050405020304" pitchFamily="18" charset="0"/>
              </a:rPr>
              <a:t>Hydraulic hose</a:t>
            </a:r>
            <a:endParaRPr lang="en-US" sz="100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9C31E4FD-2C00-4D82-A029-7F73812A7802}"/>
              </a:ext>
            </a:extLst>
          </p:cNvPr>
          <p:cNvSpPr txBox="1"/>
          <p:nvPr/>
        </p:nvSpPr>
        <p:spPr>
          <a:xfrm>
            <a:off x="6171233" y="3675687"/>
            <a:ext cx="437851"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ea typeface="+mn-lt"/>
                <a:cs typeface="Times New Roman" panose="02020603050405020304" pitchFamily="18" charset="0"/>
              </a:rPr>
              <a:t>Plug</a:t>
            </a:r>
            <a:endParaRPr lang="en-US" sz="100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7207C486-EBC4-44BC-9795-D321B44F0CD7}"/>
              </a:ext>
            </a:extLst>
          </p:cNvPr>
          <p:cNvSpPr txBox="1"/>
          <p:nvPr/>
        </p:nvSpPr>
        <p:spPr>
          <a:xfrm>
            <a:off x="5552108" y="4056687"/>
            <a:ext cx="185707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panose="02020603050405020304" pitchFamily="18" charset="0"/>
                <a:ea typeface="+mn-lt"/>
                <a:cs typeface="Times New Roman" panose="02020603050405020304" pitchFamily="18" charset="0"/>
              </a:rPr>
              <a:t>Use square timbers to stabilize it.</a:t>
            </a:r>
            <a:endParaRPr lang="en-US" sz="900">
              <a:latin typeface="Times New Roman" panose="02020603050405020304" pitchFamily="18" charset="0"/>
              <a:cs typeface="Times New Roman" panose="02020603050405020304" pitchFamily="18" charset="0"/>
            </a:endParaRPr>
          </a:p>
          <a:p>
            <a:pPr algn="ctr"/>
            <a:r>
              <a:rPr lang="en-US" sz="900">
                <a:latin typeface="Times New Roman" panose="02020603050405020304" pitchFamily="18" charset="0"/>
                <a:ea typeface="+mn-lt"/>
                <a:cs typeface="Times New Roman" panose="02020603050405020304" pitchFamily="18" charset="0"/>
              </a:rPr>
              <a:t>(Position during removal)</a:t>
            </a:r>
            <a:endParaRPr lang="en-US" sz="9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51861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3"/>
          <a:stretch>
            <a:fillRect/>
          </a:stretch>
        </p:blipFill>
        <p:spPr>
          <a:xfrm>
            <a:off x="1350819" y="1287152"/>
            <a:ext cx="6407549" cy="4636737"/>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dirty="0">
                <a:latin typeface="Times New Roman" panose="02020603050405020304" pitchFamily="18" charset="0"/>
                <a:ea typeface="Meiryo UI"/>
                <a:cs typeface="Times New Roman" panose="02020603050405020304" pitchFamily="18" charset="0"/>
              </a:rPr>
              <a:t>Removal of attachments</a:t>
            </a:r>
            <a:endParaRPr lang="ja-JP" sz="2400" dirty="0">
              <a:latin typeface="Times New Roman" panose="02020603050405020304" pitchFamily="18" charset="0"/>
              <a:ea typeface="+mj-lt"/>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游ゴシック"/>
                <a:cs typeface="Times New Roman" panose="02020603050405020304" pitchFamily="18" charset="0"/>
              </a:rPr>
              <a:t>80</a:t>
            </a:r>
            <a:r>
              <a:rPr lang="en-US" altLang="ja-JP" sz="1200" dirty="0">
                <a:latin typeface="Times New Roman" panose="02020603050405020304" pitchFamily="18" charset="0"/>
                <a:ea typeface="+mn-lt"/>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65</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20" name="テキスト ボックス 19"/>
          <p:cNvSpPr txBox="1"/>
          <p:nvPr/>
        </p:nvSpPr>
        <p:spPr>
          <a:xfrm>
            <a:off x="2885654" y="5981039"/>
            <a:ext cx="3237610" cy="276999"/>
          </a:xfrm>
          <a:prstGeom prst="rect">
            <a:avLst/>
          </a:prstGeom>
          <a:noFill/>
          <a:ln>
            <a:noFill/>
          </a:ln>
        </p:spPr>
        <p:txBody>
          <a:bodyPr wrap="square" lIns="91440" tIns="45720" rIns="91440" bIns="45720" rtlCol="0" anchor="t">
            <a:spAutoFit/>
          </a:bodyPr>
          <a:lstStyle/>
          <a:p>
            <a:pPr algn="ctr"/>
            <a:r>
              <a:rPr lang="en-US" altLang="ja-JP" sz="1200" dirty="0">
                <a:latin typeface="Times New Roman" panose="02020603050405020304" pitchFamily="18" charset="0"/>
                <a:ea typeface="+mn-lt"/>
                <a:cs typeface="Times New Roman" panose="02020603050405020304" pitchFamily="18" charset="0"/>
              </a:rPr>
              <a:t>Dismantling e</a:t>
            </a:r>
            <a:r>
              <a:rPr lang="ja-JP" sz="1200" dirty="0">
                <a:latin typeface="Times New Roman" panose="02020603050405020304" pitchFamily="18" charset="0"/>
                <a:ea typeface="+mn-lt"/>
                <a:cs typeface="Times New Roman" panose="02020603050405020304" pitchFamily="18" charset="0"/>
              </a:rPr>
              <a:t>xample of a </a:t>
            </a:r>
            <a:r>
              <a:rPr lang="en-US" altLang="ja-JP" sz="1200" dirty="0">
                <a:latin typeface="Times New Roman" panose="02020603050405020304" pitchFamily="18" charset="0"/>
                <a:ea typeface="+mn-lt"/>
                <a:cs typeface="Times New Roman" panose="02020603050405020304" pitchFamily="18" charset="0"/>
              </a:rPr>
              <a:t>steel frame cutting tool</a:t>
            </a:r>
            <a:endParaRPr lang="en-US" altLang="ja-JP"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 xmlns:a16="http://schemas.microsoft.com/office/drawing/2014/main" id="{93CF1C16-DC84-4BB9-B036-F5219150891E}"/>
              </a:ext>
            </a:extLst>
          </p:cNvPr>
          <p:cNvSpPr txBox="1"/>
          <p:nvPr/>
        </p:nvSpPr>
        <p:spPr>
          <a:xfrm>
            <a:off x="1942133" y="2513637"/>
            <a:ext cx="742651"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panose="02020603050405020304" pitchFamily="18" charset="0"/>
                <a:ea typeface="+mn-lt"/>
                <a:cs typeface="Times New Roman" panose="02020603050405020304" pitchFamily="18" charset="0"/>
              </a:rPr>
              <a:t>Lock pin</a:t>
            </a:r>
            <a:endParaRPr lang="en-US" sz="120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B0527A89-C58E-46E0-88B8-221B51CFC1DB}"/>
              </a:ext>
            </a:extLst>
          </p:cNvPr>
          <p:cNvSpPr txBox="1"/>
          <p:nvPr/>
        </p:nvSpPr>
        <p:spPr>
          <a:xfrm>
            <a:off x="6171233" y="3951912"/>
            <a:ext cx="1437976"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panose="02020603050405020304" pitchFamily="18" charset="0"/>
                <a:ea typeface="+mn-lt"/>
                <a:cs typeface="Times New Roman" panose="02020603050405020304" pitchFamily="18" charset="0"/>
              </a:rPr>
              <a:t>Hydraulic hose</a:t>
            </a:r>
            <a:endParaRPr lang="en-US">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FEEC5218-4E35-4B18-AAE4-5B6054CCF87A}"/>
              </a:ext>
            </a:extLst>
          </p:cNvPr>
          <p:cNvSpPr txBox="1"/>
          <p:nvPr/>
        </p:nvSpPr>
        <p:spPr>
          <a:xfrm>
            <a:off x="6247433" y="3656637"/>
            <a:ext cx="1180801"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panose="02020603050405020304" pitchFamily="18" charset="0"/>
                <a:ea typeface="+mn-lt"/>
                <a:cs typeface="Times New Roman" panose="02020603050405020304" pitchFamily="18" charset="0"/>
              </a:rPr>
              <a:t>Dust plug     </a:t>
            </a:r>
            <a:endParaRPr lang="en-US">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3A62706A-79EB-4E69-A488-272BDBF6AB39}"/>
              </a:ext>
            </a:extLst>
          </p:cNvPr>
          <p:cNvSpPr txBox="1"/>
          <p:nvPr/>
        </p:nvSpPr>
        <p:spPr>
          <a:xfrm>
            <a:off x="6056933" y="2732712"/>
            <a:ext cx="1180801"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panose="02020603050405020304" pitchFamily="18" charset="0"/>
                <a:ea typeface="+mn-lt"/>
                <a:cs typeface="Times New Roman" panose="02020603050405020304" pitchFamily="18" charset="0"/>
              </a:rPr>
              <a:t>Pin</a:t>
            </a:r>
            <a:endParaRPr lang="en-US">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ADB86498-7AFD-4B0E-8F71-868725D947B4}"/>
              </a:ext>
            </a:extLst>
          </p:cNvPr>
          <p:cNvSpPr txBox="1"/>
          <p:nvPr/>
        </p:nvSpPr>
        <p:spPr>
          <a:xfrm>
            <a:off x="6123608" y="2408862"/>
            <a:ext cx="1409401"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panose="02020603050405020304" pitchFamily="18" charset="0"/>
                <a:ea typeface="+mn-lt"/>
                <a:cs typeface="Times New Roman" panose="02020603050405020304" pitchFamily="18" charset="0"/>
              </a:rPr>
              <a:t>Dust cap</a:t>
            </a:r>
            <a:endParaRPr lang="en-US">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CACDC7AD-D4AF-4B8A-85AC-B7FD32F7846F}"/>
              </a:ext>
            </a:extLst>
          </p:cNvPr>
          <p:cNvSpPr txBox="1"/>
          <p:nvPr/>
        </p:nvSpPr>
        <p:spPr>
          <a:xfrm>
            <a:off x="5923583" y="2085012"/>
            <a:ext cx="1371301"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panose="02020603050405020304" pitchFamily="18" charset="0"/>
                <a:cs typeface="Times New Roman" panose="02020603050405020304" pitchFamily="18" charset="0"/>
              </a:rPr>
              <a:t>Stop valve</a:t>
            </a:r>
          </a:p>
        </p:txBody>
      </p:sp>
      <p:sp>
        <p:nvSpPr>
          <p:cNvPr id="15" name="TextBox 14">
            <a:extLst>
              <a:ext uri="{FF2B5EF4-FFF2-40B4-BE49-F238E27FC236}">
                <a16:creationId xmlns="" xmlns:a16="http://schemas.microsoft.com/office/drawing/2014/main" id="{86F4735F-3FA9-48A4-B547-BCDA09800FFD}"/>
              </a:ext>
            </a:extLst>
          </p:cNvPr>
          <p:cNvSpPr txBox="1"/>
          <p:nvPr/>
        </p:nvSpPr>
        <p:spPr>
          <a:xfrm>
            <a:off x="4866308" y="4599612"/>
            <a:ext cx="2076151"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panose="02020603050405020304" pitchFamily="18" charset="0"/>
                <a:ea typeface="+mn-lt"/>
                <a:cs typeface="Times New Roman" panose="02020603050405020304" pitchFamily="18" charset="0"/>
              </a:rPr>
              <a:t>Ensure that the rotating part does not rotate before operation</a:t>
            </a:r>
            <a:endParaRPr lang="en-US">
              <a:latin typeface="Times New Roman" panose="02020603050405020304" pitchFamily="18" charset="0"/>
              <a:ea typeface="+mn-lt"/>
              <a:cs typeface="Times New Roman" panose="02020603050405020304" pitchFamily="18" charset="0"/>
            </a:endParaRPr>
          </a:p>
        </p:txBody>
      </p:sp>
      <p:sp>
        <p:nvSpPr>
          <p:cNvPr id="16" name="TextBox 15">
            <a:extLst>
              <a:ext uri="{FF2B5EF4-FFF2-40B4-BE49-F238E27FC236}">
                <a16:creationId xmlns="" xmlns:a16="http://schemas.microsoft.com/office/drawing/2014/main" id="{27B9099D-A6B2-4422-85D3-87E4A678D4D1}"/>
              </a:ext>
            </a:extLst>
          </p:cNvPr>
          <p:cNvSpPr txBox="1"/>
          <p:nvPr/>
        </p:nvSpPr>
        <p:spPr>
          <a:xfrm>
            <a:off x="4009058" y="5704512"/>
            <a:ext cx="2600026"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panose="02020603050405020304" pitchFamily="18" charset="0"/>
                <a:ea typeface="+mn-lt"/>
                <a:cs typeface="Times New Roman" panose="02020603050405020304" pitchFamily="18" charset="0"/>
              </a:rPr>
              <a:t>Use square timbers to stabilize it</a:t>
            </a:r>
            <a:endParaRPr lang="en-US" sz="1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58396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dirty="0">
                <a:latin typeface="Times New Roman" panose="02020603050405020304" pitchFamily="18" charset="0"/>
                <a:ea typeface="Meiryo UI"/>
                <a:cs typeface="Times New Roman" panose="02020603050405020304" pitchFamily="18" charset="0"/>
              </a:rPr>
              <a:t>Removal of attachments</a:t>
            </a:r>
            <a:endParaRPr lang="ja-JP" sz="2400" dirty="0">
              <a:latin typeface="Times New Roman" panose="02020603050405020304" pitchFamily="18" charset="0"/>
              <a:ea typeface="+mj-lt"/>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81</a:t>
            </a:r>
            <a:r>
              <a:rPr lang="en-US" altLang="ja-JP" sz="1200" dirty="0">
                <a:latin typeface="Times New Roman" panose="02020603050405020304" pitchFamily="18" charset="0"/>
                <a:ea typeface="+mn-lt"/>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65</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1164148" y="4860682"/>
            <a:ext cx="3237610" cy="276999"/>
          </a:xfrm>
          <a:prstGeom prst="rect">
            <a:avLst/>
          </a:prstGeom>
          <a:noFill/>
          <a:ln>
            <a:noFill/>
          </a:ln>
        </p:spPr>
        <p:txBody>
          <a:bodyPr wrap="square" lIns="91440" tIns="45720" rIns="91440" bIns="45720" rtlCol="0" anchor="t">
            <a:spAutoFit/>
          </a:bodyPr>
          <a:lstStyle/>
          <a:p>
            <a:pPr algn="ctr"/>
            <a:r>
              <a:rPr lang="en-US" altLang="ja-JP" sz="1200" dirty="0">
                <a:latin typeface="Times New Roman" panose="02020603050405020304" pitchFamily="18" charset="0"/>
                <a:ea typeface="+mn-lt"/>
                <a:cs typeface="Times New Roman" panose="02020603050405020304" pitchFamily="18" charset="0"/>
              </a:rPr>
              <a:t>Dismantling e</a:t>
            </a:r>
            <a:r>
              <a:rPr lang="ja-JP" sz="1200" dirty="0">
                <a:latin typeface="Times New Roman" panose="02020603050405020304" pitchFamily="18" charset="0"/>
                <a:ea typeface="+mn-lt"/>
                <a:cs typeface="Times New Roman" panose="02020603050405020304" pitchFamily="18" charset="0"/>
              </a:rPr>
              <a:t>xample of </a:t>
            </a:r>
            <a:r>
              <a:rPr lang="en-US" altLang="ja-JP" sz="1200" dirty="0">
                <a:latin typeface="Times New Roman" panose="02020603050405020304" pitchFamily="18" charset="0"/>
                <a:ea typeface="+mn-lt"/>
                <a:cs typeface="Times New Roman" panose="02020603050405020304" pitchFamily="18" charset="0"/>
              </a:rPr>
              <a:t>Concrete rough crusher </a:t>
            </a:r>
            <a:endParaRPr lang="ja-JP" altLang="en-US" sz="1200" dirty="0">
              <a:latin typeface="Times New Roman" panose="02020603050405020304" pitchFamily="18" charset="0"/>
              <a:cs typeface="Times New Roman" panose="02020603050405020304" pitchFamily="18" charset="0"/>
            </a:endParaRPr>
          </a:p>
        </p:txBody>
      </p:sp>
      <p:sp>
        <p:nvSpPr>
          <p:cNvPr id="13" name="テキスト ボックス 12"/>
          <p:cNvSpPr txBox="1"/>
          <p:nvPr/>
        </p:nvSpPr>
        <p:spPr>
          <a:xfrm>
            <a:off x="4847359" y="4839079"/>
            <a:ext cx="3237610" cy="276999"/>
          </a:xfrm>
          <a:prstGeom prst="rect">
            <a:avLst/>
          </a:prstGeom>
          <a:noFill/>
          <a:ln>
            <a:noFill/>
          </a:ln>
        </p:spPr>
        <p:txBody>
          <a:bodyPr wrap="square" lIns="91440" tIns="45720" rIns="91440" bIns="45720" rtlCol="0" anchor="t">
            <a:spAutoFit/>
          </a:bodyPr>
          <a:lstStyle/>
          <a:p>
            <a:pPr algn="ctr"/>
            <a:r>
              <a:rPr lang="en-US" altLang="ja-JP" sz="1200" dirty="0">
                <a:latin typeface="Times New Roman" panose="02020603050405020304" pitchFamily="18" charset="0"/>
                <a:ea typeface="+mn-lt"/>
                <a:cs typeface="Times New Roman" panose="02020603050405020304" pitchFamily="18" charset="0"/>
              </a:rPr>
              <a:t>Dismantling example of </a:t>
            </a:r>
            <a:r>
              <a:rPr lang="it-IT" altLang="ja-JP" sz="1200" dirty="0">
                <a:latin typeface="Times New Roman" panose="02020603050405020304" pitchFamily="18" charset="0"/>
                <a:ea typeface="+mn-lt"/>
                <a:cs typeface="Times New Roman" panose="02020603050405020304" pitchFamily="18" charset="0"/>
              </a:rPr>
              <a:t>Concrete fine crusher</a:t>
            </a:r>
            <a:endParaRPr lang="ja-JP" altLang="en-US" sz="1200" dirty="0">
              <a:latin typeface="Times New Roman" panose="02020603050405020304" pitchFamily="18" charset="0"/>
              <a:cs typeface="Times New Roman" panose="02020603050405020304" pitchFamily="18" charset="0"/>
            </a:endParaRPr>
          </a:p>
        </p:txBody>
      </p:sp>
      <p:pic>
        <p:nvPicPr>
          <p:cNvPr id="8" name="図 7"/>
          <p:cNvPicPr>
            <a:picLocks noChangeAspect="1"/>
          </p:cNvPicPr>
          <p:nvPr/>
        </p:nvPicPr>
        <p:blipFill>
          <a:blip r:embed="rId3"/>
          <a:stretch>
            <a:fillRect/>
          </a:stretch>
        </p:blipFill>
        <p:spPr>
          <a:xfrm>
            <a:off x="795499" y="2047009"/>
            <a:ext cx="4060072" cy="2677920"/>
          </a:xfrm>
          <a:prstGeom prst="rect">
            <a:avLst/>
          </a:prstGeom>
        </p:spPr>
      </p:pic>
      <p:pic>
        <p:nvPicPr>
          <p:cNvPr id="10" name="図 9"/>
          <p:cNvPicPr>
            <a:picLocks noChangeAspect="1"/>
          </p:cNvPicPr>
          <p:nvPr/>
        </p:nvPicPr>
        <p:blipFill>
          <a:blip r:embed="rId4"/>
          <a:stretch>
            <a:fillRect/>
          </a:stretch>
        </p:blipFill>
        <p:spPr>
          <a:xfrm>
            <a:off x="4855117" y="2051483"/>
            <a:ext cx="3550471" cy="2673445"/>
          </a:xfrm>
          <a:prstGeom prst="rect">
            <a:avLst/>
          </a:prstGeom>
        </p:spPr>
      </p:pic>
      <p:sp>
        <p:nvSpPr>
          <p:cNvPr id="2" name="TextBox 1">
            <a:extLst>
              <a:ext uri="{FF2B5EF4-FFF2-40B4-BE49-F238E27FC236}">
                <a16:creationId xmlns="" xmlns:a16="http://schemas.microsoft.com/office/drawing/2014/main" id="{79EBA0F6-14FA-49E9-A56D-396CF6D15140}"/>
              </a:ext>
            </a:extLst>
          </p:cNvPr>
          <p:cNvSpPr txBox="1"/>
          <p:nvPr/>
        </p:nvSpPr>
        <p:spPr>
          <a:xfrm>
            <a:off x="913433" y="3104187"/>
            <a:ext cx="64740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ea typeface="+mn-lt"/>
                <a:cs typeface="Times New Roman" panose="02020603050405020304" pitchFamily="18" charset="0"/>
              </a:rPr>
              <a:t>Lock pin</a:t>
            </a:r>
            <a:endParaRPr lang="en-US" sz="10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CF4ED7CB-778B-497C-A282-88DE95BBFCB3}"/>
              </a:ext>
            </a:extLst>
          </p:cNvPr>
          <p:cNvSpPr txBox="1"/>
          <p:nvPr/>
        </p:nvSpPr>
        <p:spPr>
          <a:xfrm>
            <a:off x="3932858" y="3351837"/>
            <a:ext cx="914101"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panose="02020603050405020304" pitchFamily="18" charset="0"/>
                <a:ea typeface="+mn-lt"/>
                <a:cs typeface="Times New Roman" panose="02020603050405020304" pitchFamily="18" charset="0"/>
              </a:rPr>
              <a:t>Hydraulic hose</a:t>
            </a:r>
            <a:endParaRPr lang="en-US" sz="90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F41884CA-0412-4488-A76B-B017A99F76B1}"/>
              </a:ext>
            </a:extLst>
          </p:cNvPr>
          <p:cNvSpPr txBox="1"/>
          <p:nvPr/>
        </p:nvSpPr>
        <p:spPr>
          <a:xfrm>
            <a:off x="3932858" y="2923212"/>
            <a:ext cx="84742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ea typeface="+mn-lt"/>
                <a:cs typeface="Times New Roman" panose="02020603050405020304" pitchFamily="18" charset="0"/>
              </a:rPr>
              <a:t>Dust plug     </a:t>
            </a:r>
            <a:endParaRPr lang="en-US" sz="100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72697475-68F6-49D2-BE92-D47CC2B736C3}"/>
              </a:ext>
            </a:extLst>
          </p:cNvPr>
          <p:cNvSpPr txBox="1"/>
          <p:nvPr/>
        </p:nvSpPr>
        <p:spPr>
          <a:xfrm>
            <a:off x="4009058" y="3570912"/>
            <a:ext cx="1180801"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panose="02020603050405020304" pitchFamily="18" charset="0"/>
                <a:ea typeface="+mn-lt"/>
                <a:cs typeface="Times New Roman" panose="02020603050405020304" pitchFamily="18" charset="0"/>
              </a:rPr>
              <a:t>Pin</a:t>
            </a:r>
            <a:endParaRPr lang="en-US" sz="105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 xmlns:a16="http://schemas.microsoft.com/office/drawing/2014/main" id="{3A2E24F7-9208-4BDA-B4B9-C8BC1BA46EDD}"/>
              </a:ext>
            </a:extLst>
          </p:cNvPr>
          <p:cNvSpPr txBox="1"/>
          <p:nvPr/>
        </p:nvSpPr>
        <p:spPr>
          <a:xfrm>
            <a:off x="3894758" y="3170862"/>
            <a:ext cx="856951"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ea typeface="+mn-lt"/>
                <a:cs typeface="Times New Roman" panose="02020603050405020304" pitchFamily="18" charset="0"/>
              </a:rPr>
              <a:t>Dust cap</a:t>
            </a:r>
            <a:endParaRPr lang="en-US" sz="80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 xmlns:a16="http://schemas.microsoft.com/office/drawing/2014/main" id="{1D79FF3E-EFDD-451B-9DE0-FA49DE1C9365}"/>
              </a:ext>
            </a:extLst>
          </p:cNvPr>
          <p:cNvSpPr txBox="1"/>
          <p:nvPr/>
        </p:nvSpPr>
        <p:spPr>
          <a:xfrm>
            <a:off x="3647108" y="2675562"/>
            <a:ext cx="88552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cs typeface="Times New Roman" panose="02020603050405020304" pitchFamily="18" charset="0"/>
              </a:rPr>
              <a:t>Stop valve</a:t>
            </a:r>
          </a:p>
        </p:txBody>
      </p:sp>
      <p:sp>
        <p:nvSpPr>
          <p:cNvPr id="23" name="TextBox 22">
            <a:extLst>
              <a:ext uri="{FF2B5EF4-FFF2-40B4-BE49-F238E27FC236}">
                <a16:creationId xmlns="" xmlns:a16="http://schemas.microsoft.com/office/drawing/2014/main" id="{4BAF5633-EFFD-4349-817B-D1F40B529898}"/>
              </a:ext>
            </a:extLst>
          </p:cNvPr>
          <p:cNvSpPr txBox="1"/>
          <p:nvPr/>
        </p:nvSpPr>
        <p:spPr>
          <a:xfrm>
            <a:off x="3418508" y="3942387"/>
            <a:ext cx="1571326"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ea typeface="+mn-lt"/>
                <a:cs typeface="Times New Roman" panose="02020603050405020304" pitchFamily="18" charset="0"/>
              </a:rPr>
              <a:t>Ensure that the rotating part does not rotate</a:t>
            </a:r>
          </a:p>
        </p:txBody>
      </p:sp>
      <p:sp>
        <p:nvSpPr>
          <p:cNvPr id="25" name="TextBox 24">
            <a:extLst>
              <a:ext uri="{FF2B5EF4-FFF2-40B4-BE49-F238E27FC236}">
                <a16:creationId xmlns="" xmlns:a16="http://schemas.microsoft.com/office/drawing/2014/main" id="{967BAEAB-0A91-4122-A1B5-0AA26F153147}"/>
              </a:ext>
            </a:extLst>
          </p:cNvPr>
          <p:cNvSpPr txBox="1"/>
          <p:nvPr/>
        </p:nvSpPr>
        <p:spPr>
          <a:xfrm>
            <a:off x="2704133" y="4447212"/>
            <a:ext cx="2076151"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panose="02020603050405020304" pitchFamily="18" charset="0"/>
                <a:ea typeface="+mn-lt"/>
                <a:cs typeface="Times New Roman" panose="02020603050405020304" pitchFamily="18" charset="0"/>
              </a:rPr>
              <a:t>Use square timbers to stabilize it</a:t>
            </a:r>
            <a:endParaRPr lang="en-US" sz="100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 xmlns:a16="http://schemas.microsoft.com/office/drawing/2014/main" id="{A65E2588-D05B-4623-9AEE-B5083C6F8253}"/>
              </a:ext>
            </a:extLst>
          </p:cNvPr>
          <p:cNvSpPr txBox="1"/>
          <p:nvPr/>
        </p:nvSpPr>
        <p:spPr>
          <a:xfrm>
            <a:off x="4856783" y="2675562"/>
            <a:ext cx="1018876"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a:latin typeface="Times New Roman" panose="02020603050405020304" pitchFamily="18" charset="0"/>
                <a:cs typeface="Times New Roman" panose="02020603050405020304" pitchFamily="18" charset="0"/>
              </a:rPr>
              <a:t>Stop valve</a:t>
            </a:r>
          </a:p>
        </p:txBody>
      </p:sp>
      <p:sp>
        <p:nvSpPr>
          <p:cNvPr id="27" name="TextBox 26">
            <a:extLst>
              <a:ext uri="{FF2B5EF4-FFF2-40B4-BE49-F238E27FC236}">
                <a16:creationId xmlns="" xmlns:a16="http://schemas.microsoft.com/office/drawing/2014/main" id="{85F79855-5630-4E18-8711-6FFFC9DDEA6F}"/>
              </a:ext>
            </a:extLst>
          </p:cNvPr>
          <p:cNvSpPr txBox="1"/>
          <p:nvPr/>
        </p:nvSpPr>
        <p:spPr>
          <a:xfrm>
            <a:off x="4932983" y="3047037"/>
            <a:ext cx="1009351"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a:latin typeface="Times New Roman" panose="02020603050405020304" pitchFamily="18" charset="0"/>
                <a:ea typeface="+mn-lt"/>
                <a:cs typeface="Times New Roman" panose="02020603050405020304" pitchFamily="18" charset="0"/>
              </a:rPr>
              <a:t>Dust cap</a:t>
            </a:r>
            <a:endParaRPr lang="en-US" sz="105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 xmlns:a16="http://schemas.microsoft.com/office/drawing/2014/main" id="{42B44851-97B7-435C-B075-BFAED3020AA2}"/>
              </a:ext>
            </a:extLst>
          </p:cNvPr>
          <p:cNvSpPr txBox="1"/>
          <p:nvPr/>
        </p:nvSpPr>
        <p:spPr>
          <a:xfrm>
            <a:off x="4780583" y="4342437"/>
            <a:ext cx="1095076"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a:latin typeface="Times New Roman" panose="02020603050405020304" pitchFamily="18" charset="0"/>
                <a:ea typeface="+mn-lt"/>
                <a:cs typeface="Times New Roman" panose="02020603050405020304" pitchFamily="18" charset="0"/>
              </a:rPr>
              <a:t>Dust plug</a:t>
            </a:r>
            <a:endParaRPr lang="en-US" sz="105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 xmlns:a16="http://schemas.microsoft.com/office/drawing/2014/main" id="{AD8A6915-63AF-473D-A87B-1E586F472AD8}"/>
              </a:ext>
            </a:extLst>
          </p:cNvPr>
          <p:cNvSpPr txBox="1"/>
          <p:nvPr/>
        </p:nvSpPr>
        <p:spPr>
          <a:xfrm>
            <a:off x="6047408" y="4542462"/>
            <a:ext cx="1095076"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latin typeface="Times New Roman" panose="02020603050405020304" pitchFamily="18" charset="0"/>
                <a:ea typeface="+mn-lt"/>
                <a:cs typeface="Times New Roman" panose="02020603050405020304" pitchFamily="18" charset="0"/>
              </a:rPr>
              <a:t>Hydraulic hose</a:t>
            </a:r>
            <a:endParaRPr lang="en-US">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 xmlns:a16="http://schemas.microsoft.com/office/drawing/2014/main" id="{80893FA9-F52B-4F16-8A8A-91DCBE6C0206}"/>
              </a:ext>
            </a:extLst>
          </p:cNvPr>
          <p:cNvSpPr txBox="1"/>
          <p:nvPr/>
        </p:nvSpPr>
        <p:spPr>
          <a:xfrm>
            <a:off x="8047658" y="3466137"/>
            <a:ext cx="380701"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panose="02020603050405020304" pitchFamily="18" charset="0"/>
                <a:ea typeface="+mn-lt"/>
                <a:cs typeface="Times New Roman" panose="02020603050405020304" pitchFamily="18" charset="0"/>
              </a:rPr>
              <a:t>Pin</a:t>
            </a:r>
            <a:endParaRPr lang="en-US" sz="105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79543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dirty="0">
                <a:latin typeface="Times New Roman" panose="02020603050405020304" pitchFamily="18" charset="0"/>
                <a:ea typeface="Meiryo UI"/>
                <a:cs typeface="Times New Roman" panose="02020603050405020304" pitchFamily="18" charset="0"/>
              </a:rPr>
              <a:t>Removal of attachments</a:t>
            </a:r>
            <a:endParaRPr lang="ja-JP" sz="2400" dirty="0">
              <a:latin typeface="Times New Roman" panose="02020603050405020304" pitchFamily="18" charset="0"/>
              <a:ea typeface="+mj-lt"/>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82 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a:t>
            </a:r>
            <a:r>
              <a:rPr lang="ja-JP" sz="1200" dirty="0" smtClean="0">
                <a:latin typeface="Times New Roman" panose="02020603050405020304" pitchFamily="18" charset="0"/>
                <a:ea typeface="游ゴシック"/>
                <a:cs typeface="Times New Roman" panose="02020603050405020304" pitchFamily="18" charset="0"/>
              </a:rPr>
              <a:t>Page</a:t>
            </a:r>
            <a:r>
              <a:rPr lang="en-US" altLang="ja-JP" sz="1200" dirty="0" smtClean="0">
                <a:latin typeface="Times New Roman" panose="02020603050405020304" pitchFamily="18" charset="0"/>
                <a:ea typeface="游ゴシック"/>
                <a:cs typeface="Times New Roman" panose="02020603050405020304" pitchFamily="18" charset="0"/>
              </a:rPr>
              <a:t> </a:t>
            </a:r>
            <a:r>
              <a:rPr lang="en-US" altLang="ja-JP" sz="1200" dirty="0" smtClean="0">
                <a:latin typeface="Times New Roman" panose="02020603050405020304" pitchFamily="18" charset="0"/>
                <a:ea typeface="游ゴシック"/>
                <a:cs typeface="Times New Roman" panose="02020603050405020304" pitchFamily="18" charset="0"/>
              </a:rPr>
              <a:t>66</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942262" y="3527154"/>
            <a:ext cx="3527036" cy="461665"/>
          </a:xfrm>
          <a:prstGeom prst="rect">
            <a:avLst/>
          </a:prstGeom>
          <a:noFill/>
          <a:ln>
            <a:noFill/>
          </a:ln>
        </p:spPr>
        <p:txBody>
          <a:bodyPr wrap="square" lIns="91440" tIns="45720" rIns="91440" bIns="45720" rtlCol="0" anchor="t">
            <a:spAutoFit/>
          </a:bodyPr>
          <a:lstStyle/>
          <a:p>
            <a:pPr algn="ctr"/>
            <a:r>
              <a:rPr lang="en-US" altLang="ja-JP" sz="1200">
                <a:latin typeface="Times New Roman" panose="02020603050405020304" pitchFamily="18" charset="0"/>
                <a:ea typeface="+mn-lt"/>
                <a:cs typeface="Times New Roman" panose="02020603050405020304" pitchFamily="18" charset="0"/>
              </a:rPr>
              <a:t>Dismantling e</a:t>
            </a:r>
            <a:r>
              <a:rPr lang="ja-JP" sz="1200">
                <a:latin typeface="Times New Roman" panose="02020603050405020304" pitchFamily="18" charset="0"/>
                <a:ea typeface="+mn-lt"/>
                <a:cs typeface="Times New Roman" panose="02020603050405020304" pitchFamily="18" charset="0"/>
              </a:rPr>
              <a:t>xample of gripping tool (</a:t>
            </a:r>
            <a:r>
              <a:rPr lang="en-US" altLang="ja-JP" sz="1200">
                <a:latin typeface="Times New Roman" panose="02020603050405020304" pitchFamily="18" charset="0"/>
                <a:ea typeface="+mn-lt"/>
                <a:cs typeface="Times New Roman" panose="02020603050405020304" pitchFamily="18" charset="0"/>
              </a:rPr>
              <a:t>in</a:t>
            </a:r>
            <a:r>
              <a:rPr lang="ja-JP" sz="1200">
                <a:latin typeface="Times New Roman" panose="02020603050405020304" pitchFamily="18" charset="0"/>
                <a:ea typeface="+mn-lt"/>
                <a:cs typeface="Times New Roman" panose="02020603050405020304" pitchFamily="18" charset="0"/>
              </a:rPr>
              <a:t>ternal cylinder operated type)</a:t>
            </a:r>
            <a:endParaRPr lang="en-US" altLang="ja-JP">
              <a:latin typeface="Times New Roman" panose="02020603050405020304" pitchFamily="18" charset="0"/>
              <a:cs typeface="Times New Roman" panose="02020603050405020304" pitchFamily="18" charset="0"/>
            </a:endParaRPr>
          </a:p>
        </p:txBody>
      </p:sp>
      <p:sp>
        <p:nvSpPr>
          <p:cNvPr id="13" name="テキスト ボックス 12"/>
          <p:cNvSpPr txBox="1"/>
          <p:nvPr/>
        </p:nvSpPr>
        <p:spPr>
          <a:xfrm>
            <a:off x="4630813" y="3638436"/>
            <a:ext cx="3670702" cy="461665"/>
          </a:xfrm>
          <a:prstGeom prst="rect">
            <a:avLst/>
          </a:prstGeom>
          <a:noFill/>
          <a:ln>
            <a:noFill/>
          </a:ln>
        </p:spPr>
        <p:txBody>
          <a:bodyPr wrap="square" lIns="91440" tIns="45720" rIns="91440" bIns="45720" rtlCol="0" anchor="t">
            <a:spAutoFit/>
          </a:bodyPr>
          <a:lstStyle/>
          <a:p>
            <a:pPr algn="ctr"/>
            <a:r>
              <a:rPr lang="en-US" altLang="ja-JP" sz="1200">
                <a:latin typeface="Times New Roman" panose="02020603050405020304" pitchFamily="18" charset="0"/>
                <a:ea typeface="+mn-lt"/>
                <a:cs typeface="Times New Roman" panose="02020603050405020304" pitchFamily="18" charset="0"/>
              </a:rPr>
              <a:t>Dismantling example of gripping tool (</a:t>
            </a:r>
            <a:r>
              <a:rPr lang="ja-JP" sz="1200">
                <a:latin typeface="Times New Roman" panose="02020603050405020304" pitchFamily="18" charset="0"/>
                <a:ea typeface="+mn-lt"/>
                <a:cs typeface="Times New Roman" panose="02020603050405020304" pitchFamily="18" charset="0"/>
              </a:rPr>
              <a:t>external cylinder operated type)</a:t>
            </a:r>
            <a:endParaRPr lang="en-US" altLang="ja-JP">
              <a:latin typeface="Times New Roman" panose="02020603050405020304" pitchFamily="18" charset="0"/>
              <a:cs typeface="Times New Roman" panose="02020603050405020304" pitchFamily="18" charset="0"/>
            </a:endParaRPr>
          </a:p>
        </p:txBody>
      </p:sp>
      <p:pic>
        <p:nvPicPr>
          <p:cNvPr id="8" name="図 7"/>
          <p:cNvPicPr>
            <a:picLocks noChangeAspect="1"/>
          </p:cNvPicPr>
          <p:nvPr/>
        </p:nvPicPr>
        <p:blipFill>
          <a:blip r:embed="rId3"/>
          <a:stretch>
            <a:fillRect/>
          </a:stretch>
        </p:blipFill>
        <p:spPr>
          <a:xfrm>
            <a:off x="1285874" y="1386952"/>
            <a:ext cx="2506807" cy="2215893"/>
          </a:xfrm>
          <a:prstGeom prst="rect">
            <a:avLst/>
          </a:prstGeom>
        </p:spPr>
      </p:pic>
      <p:pic>
        <p:nvPicPr>
          <p:cNvPr id="10" name="図 9"/>
          <p:cNvPicPr>
            <a:picLocks noChangeAspect="1"/>
          </p:cNvPicPr>
          <p:nvPr/>
        </p:nvPicPr>
        <p:blipFill>
          <a:blip r:embed="rId4"/>
          <a:stretch>
            <a:fillRect/>
          </a:stretch>
        </p:blipFill>
        <p:spPr>
          <a:xfrm>
            <a:off x="4887395" y="1442474"/>
            <a:ext cx="3157537" cy="2134883"/>
          </a:xfrm>
          <a:prstGeom prst="rect">
            <a:avLst/>
          </a:prstGeom>
        </p:spPr>
      </p:pic>
      <p:pic>
        <p:nvPicPr>
          <p:cNvPr id="11" name="図 10"/>
          <p:cNvPicPr>
            <a:picLocks noChangeAspect="1"/>
          </p:cNvPicPr>
          <p:nvPr/>
        </p:nvPicPr>
        <p:blipFill>
          <a:blip r:embed="rId5"/>
          <a:stretch>
            <a:fillRect/>
          </a:stretch>
        </p:blipFill>
        <p:spPr>
          <a:xfrm>
            <a:off x="3012008" y="3955210"/>
            <a:ext cx="2484784" cy="2126746"/>
          </a:xfrm>
          <a:prstGeom prst="rect">
            <a:avLst/>
          </a:prstGeom>
        </p:spPr>
      </p:pic>
      <p:sp>
        <p:nvSpPr>
          <p:cNvPr id="16" name="テキスト ボックス 15"/>
          <p:cNvSpPr txBox="1"/>
          <p:nvPr/>
        </p:nvSpPr>
        <p:spPr>
          <a:xfrm>
            <a:off x="2635595" y="6008489"/>
            <a:ext cx="3237610" cy="276999"/>
          </a:xfrm>
          <a:prstGeom prst="rect">
            <a:avLst/>
          </a:prstGeom>
          <a:noFill/>
          <a:ln>
            <a:noFill/>
          </a:ln>
        </p:spPr>
        <p:txBody>
          <a:bodyPr wrap="square" lIns="91440" tIns="45720" rIns="91440" bIns="45720" rtlCol="0" anchor="t">
            <a:spAutoFit/>
          </a:bodyPr>
          <a:lstStyle/>
          <a:p>
            <a:pPr algn="ctr"/>
            <a:r>
              <a:rPr lang="en-US" altLang="ja-JP" sz="1200">
                <a:latin typeface="Times New Roman" panose="02020603050405020304" pitchFamily="18" charset="0"/>
                <a:ea typeface="游ゴシック"/>
                <a:cs typeface="Times New Roman" panose="02020603050405020304" pitchFamily="18" charset="0"/>
              </a:rPr>
              <a:t>Dismantling e</a:t>
            </a:r>
            <a:r>
              <a:rPr lang="ja-JP" altLang="en-US" sz="1200">
                <a:latin typeface="Times New Roman" panose="02020603050405020304" pitchFamily="18" charset="0"/>
                <a:ea typeface="游ゴシック"/>
                <a:cs typeface="Times New Roman" panose="02020603050405020304" pitchFamily="18" charset="0"/>
              </a:rPr>
              <a:t>xample of bucket</a:t>
            </a:r>
          </a:p>
        </p:txBody>
      </p:sp>
      <p:sp>
        <p:nvSpPr>
          <p:cNvPr id="2" name="TextBox 1">
            <a:extLst>
              <a:ext uri="{FF2B5EF4-FFF2-40B4-BE49-F238E27FC236}">
                <a16:creationId xmlns="" xmlns:a16="http://schemas.microsoft.com/office/drawing/2014/main" id="{0908205D-E282-4973-9923-2D02E7B230D7}"/>
              </a:ext>
            </a:extLst>
          </p:cNvPr>
          <p:cNvSpPr txBox="1"/>
          <p:nvPr/>
        </p:nvSpPr>
        <p:spPr>
          <a:xfrm>
            <a:off x="4913933" y="1532562"/>
            <a:ext cx="856951"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a:latin typeface="Times New Roman" panose="02020603050405020304" pitchFamily="18" charset="0"/>
                <a:ea typeface="+mn-lt"/>
                <a:cs typeface="Times New Roman" panose="02020603050405020304" pitchFamily="18" charset="0"/>
              </a:rPr>
              <a:t>Pin</a:t>
            </a:r>
            <a:endParaRPr lang="en-US" sz="90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B1E2B416-725D-4449-A252-D63A7ED67E51}"/>
              </a:ext>
            </a:extLst>
          </p:cNvPr>
          <p:cNvSpPr txBox="1"/>
          <p:nvPr/>
        </p:nvSpPr>
        <p:spPr>
          <a:xfrm>
            <a:off x="6352208" y="1389687"/>
            <a:ext cx="856951"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a:latin typeface="Times New Roman" panose="02020603050405020304" pitchFamily="18" charset="0"/>
                <a:ea typeface="+mn-lt"/>
                <a:cs typeface="Times New Roman" panose="02020603050405020304" pitchFamily="18" charset="0"/>
              </a:rPr>
              <a:t>Pin</a:t>
            </a:r>
            <a:endParaRPr lang="en-US" sz="90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418B6F81-10F2-4A15-8B52-E44589C5CA94}"/>
              </a:ext>
            </a:extLst>
          </p:cNvPr>
          <p:cNvSpPr txBox="1"/>
          <p:nvPr/>
        </p:nvSpPr>
        <p:spPr>
          <a:xfrm>
            <a:off x="2580308" y="2456487"/>
            <a:ext cx="856951"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panose="02020603050405020304" pitchFamily="18" charset="0"/>
                <a:ea typeface="+mn-lt"/>
                <a:cs typeface="Times New Roman" panose="02020603050405020304" pitchFamily="18" charset="0"/>
              </a:rPr>
              <a:t>Pin</a:t>
            </a:r>
            <a:endParaRPr lang="en-US" sz="90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E13B6D7C-B22D-4C74-89DE-7ECB09080D31}"/>
              </a:ext>
            </a:extLst>
          </p:cNvPr>
          <p:cNvSpPr txBox="1"/>
          <p:nvPr/>
        </p:nvSpPr>
        <p:spPr>
          <a:xfrm>
            <a:off x="2542208" y="1570662"/>
            <a:ext cx="856951"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ea typeface="+mn-lt"/>
                <a:cs typeface="Times New Roman" panose="02020603050405020304" pitchFamily="18" charset="0"/>
              </a:rPr>
              <a:t>Stop valve</a:t>
            </a:r>
            <a:endParaRPr lang="en-US" sz="80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 xmlns:a16="http://schemas.microsoft.com/office/drawing/2014/main" id="{0C0E6CDC-6FBC-4941-9D47-B521B6BACF9E}"/>
              </a:ext>
            </a:extLst>
          </p:cNvPr>
          <p:cNvSpPr txBox="1"/>
          <p:nvPr/>
        </p:nvSpPr>
        <p:spPr>
          <a:xfrm>
            <a:off x="2723183" y="1761162"/>
            <a:ext cx="856951"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ea typeface="+mn-lt"/>
                <a:cs typeface="Times New Roman" panose="02020603050405020304" pitchFamily="18" charset="0"/>
              </a:rPr>
              <a:t>Dust cap</a:t>
            </a:r>
            <a:endParaRPr lang="en-US">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 xmlns:a16="http://schemas.microsoft.com/office/drawing/2014/main" id="{04DC0655-F5FA-403D-80F9-E0900748200B}"/>
              </a:ext>
            </a:extLst>
          </p:cNvPr>
          <p:cNvSpPr txBox="1"/>
          <p:nvPr/>
        </p:nvSpPr>
        <p:spPr>
          <a:xfrm>
            <a:off x="2894633" y="1980237"/>
            <a:ext cx="856951"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ea typeface="+mn-lt"/>
                <a:cs typeface="Times New Roman" panose="02020603050405020304" pitchFamily="18" charset="0"/>
              </a:rPr>
              <a:t>Dust plug</a:t>
            </a:r>
            <a:endParaRPr lang="en-US">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 xmlns:a16="http://schemas.microsoft.com/office/drawing/2014/main" id="{89F53194-F35C-4249-A93B-8E5FB91F1469}"/>
              </a:ext>
            </a:extLst>
          </p:cNvPr>
          <p:cNvSpPr txBox="1"/>
          <p:nvPr/>
        </p:nvSpPr>
        <p:spPr>
          <a:xfrm>
            <a:off x="2608883" y="2237412"/>
            <a:ext cx="856951"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panose="02020603050405020304" pitchFamily="18" charset="0"/>
                <a:ea typeface="+mn-lt"/>
                <a:cs typeface="Times New Roman" panose="02020603050405020304" pitchFamily="18" charset="0"/>
              </a:rPr>
              <a:t>Hydraulic hose</a:t>
            </a:r>
            <a:endParaRPr lang="en-US">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 xmlns:a16="http://schemas.microsoft.com/office/drawing/2014/main" id="{00E46C02-9C7C-44BB-BB2E-A39C813E5D46}"/>
              </a:ext>
            </a:extLst>
          </p:cNvPr>
          <p:cNvSpPr txBox="1"/>
          <p:nvPr/>
        </p:nvSpPr>
        <p:spPr>
          <a:xfrm>
            <a:off x="3037508" y="5342562"/>
            <a:ext cx="856951"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panose="02020603050405020304" pitchFamily="18" charset="0"/>
                <a:cs typeface="Times New Roman" panose="02020603050405020304" pitchFamily="18" charset="0"/>
              </a:rPr>
              <a:t>Arm link</a:t>
            </a:r>
            <a:endParaRPr lang="en-US">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 xmlns:a16="http://schemas.microsoft.com/office/drawing/2014/main" id="{B949D260-9B5F-47CC-8F65-6AC5D0C02B06}"/>
              </a:ext>
            </a:extLst>
          </p:cNvPr>
          <p:cNvSpPr txBox="1"/>
          <p:nvPr/>
        </p:nvSpPr>
        <p:spPr>
          <a:xfrm>
            <a:off x="4618658" y="5180637"/>
            <a:ext cx="856951"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panose="02020603050405020304" pitchFamily="18" charset="0"/>
                <a:cs typeface="Times New Roman" panose="02020603050405020304" pitchFamily="18" charset="0"/>
              </a:rPr>
              <a:t>Bucket</a:t>
            </a:r>
            <a:endParaRPr lang="en-US">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 xmlns:a16="http://schemas.microsoft.com/office/drawing/2014/main" id="{F91D0A38-8402-4AF8-BCE9-9C35C5882F9A}"/>
              </a:ext>
            </a:extLst>
          </p:cNvPr>
          <p:cNvSpPr txBox="1"/>
          <p:nvPr/>
        </p:nvSpPr>
        <p:spPr>
          <a:xfrm>
            <a:off x="3199433" y="5066337"/>
            <a:ext cx="856951"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panose="02020603050405020304" pitchFamily="18" charset="0"/>
                <a:cs typeface="Times New Roman" panose="02020603050405020304" pitchFamily="18" charset="0"/>
              </a:rPr>
              <a:t>Bucket link</a:t>
            </a:r>
            <a:endParaRPr lang="en-US">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 xmlns:a16="http://schemas.microsoft.com/office/drawing/2014/main" id="{9309902A-3CD5-4566-A1F0-FB019C436FDD}"/>
              </a:ext>
            </a:extLst>
          </p:cNvPr>
          <p:cNvSpPr txBox="1"/>
          <p:nvPr/>
        </p:nvSpPr>
        <p:spPr>
          <a:xfrm>
            <a:off x="4704383" y="4466262"/>
            <a:ext cx="856951"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panose="02020603050405020304" pitchFamily="18" charset="0"/>
                <a:cs typeface="Times New Roman" panose="02020603050405020304" pitchFamily="18" charset="0"/>
              </a:rPr>
              <a:t>Shovel arm</a:t>
            </a: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75407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746200" y="1889452"/>
            <a:ext cx="3535779" cy="1513470"/>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sz="2400" dirty="0">
                <a:latin typeface="Times New Roman" panose="02020603050405020304" pitchFamily="18" charset="0"/>
                <a:ea typeface="+mj-lt"/>
                <a:cs typeface="Times New Roman" panose="02020603050405020304" pitchFamily="18" charset="0"/>
              </a:rPr>
              <a:t>Transportation </a:t>
            </a:r>
            <a:r>
              <a:rPr lang="en-US" altLang="ja-JP" sz="2400" dirty="0">
                <a:latin typeface="Times New Roman" panose="02020603050405020304" pitchFamily="18" charset="0"/>
                <a:ea typeface="+mj-lt"/>
                <a:cs typeface="Times New Roman" panose="02020603050405020304" pitchFamily="18" charset="0"/>
              </a:rPr>
              <a:t>of demolition</a:t>
            </a:r>
            <a:r>
              <a:rPr lang="ja-JP" sz="2400" dirty="0">
                <a:latin typeface="Times New Roman" panose="02020603050405020304" pitchFamily="18" charset="0"/>
                <a:ea typeface="+mj-lt"/>
                <a:cs typeface="Times New Roman" panose="02020603050405020304" pitchFamily="18" charset="0"/>
              </a:rPr>
              <a:t> machinery</a:t>
            </a:r>
            <a:endParaRPr lang="en-US" altLang="ja-JP" dirty="0">
              <a:latin typeface="Times New Roman" panose="02020603050405020304" pitchFamily="18" charset="0"/>
              <a:ea typeface="游ゴシック Light"/>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83 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68</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endParaRPr lang="en-US" altLang="ja-JP" dirty="0">
              <a:latin typeface="Times New Roman" panose="02020603050405020304" pitchFamily="18" charset="0"/>
              <a:ea typeface="游ゴシック"/>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3" name="テキスト ボックス 12"/>
          <p:cNvSpPr txBox="1"/>
          <p:nvPr/>
        </p:nvSpPr>
        <p:spPr>
          <a:xfrm>
            <a:off x="678738" y="3632641"/>
            <a:ext cx="3670702" cy="276999"/>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Example of claw climbing equipment</a:t>
            </a:r>
          </a:p>
        </p:txBody>
      </p:sp>
      <p:pic>
        <p:nvPicPr>
          <p:cNvPr id="3" name="図 2"/>
          <p:cNvPicPr>
            <a:picLocks noChangeAspect="1"/>
          </p:cNvPicPr>
          <p:nvPr/>
        </p:nvPicPr>
        <p:blipFill>
          <a:blip r:embed="rId4"/>
          <a:stretch>
            <a:fillRect/>
          </a:stretch>
        </p:blipFill>
        <p:spPr>
          <a:xfrm>
            <a:off x="1705265" y="4408878"/>
            <a:ext cx="5368056" cy="1711554"/>
          </a:xfrm>
          <a:prstGeom prst="rect">
            <a:avLst/>
          </a:prstGeom>
        </p:spPr>
      </p:pic>
      <p:pic>
        <p:nvPicPr>
          <p:cNvPr id="5" name="図 4"/>
          <p:cNvPicPr>
            <a:picLocks noChangeAspect="1"/>
          </p:cNvPicPr>
          <p:nvPr/>
        </p:nvPicPr>
        <p:blipFill>
          <a:blip r:embed="rId5"/>
          <a:stretch>
            <a:fillRect/>
          </a:stretch>
        </p:blipFill>
        <p:spPr>
          <a:xfrm>
            <a:off x="4519224" y="1712172"/>
            <a:ext cx="3933292" cy="1720025"/>
          </a:xfrm>
          <a:prstGeom prst="rect">
            <a:avLst/>
          </a:prstGeom>
        </p:spPr>
      </p:pic>
      <p:sp>
        <p:nvSpPr>
          <p:cNvPr id="17" name="テキスト ボックス 16"/>
          <p:cNvSpPr txBox="1"/>
          <p:nvPr/>
        </p:nvSpPr>
        <p:spPr>
          <a:xfrm>
            <a:off x="2477742" y="4002228"/>
            <a:ext cx="3899302" cy="461665"/>
          </a:xfrm>
          <a:prstGeom prst="rect">
            <a:avLst/>
          </a:prstGeom>
          <a:noFill/>
          <a:ln>
            <a:noFill/>
          </a:ln>
        </p:spPr>
        <p:txBody>
          <a:bodyPr wrap="square" lIns="91440" tIns="45720" rIns="91440" bIns="45720" rtlCol="0" anchor="t">
            <a:spAutoFit/>
          </a:bodyPr>
          <a:lstStyle/>
          <a:p>
            <a:pPr algn="ctr"/>
            <a:r>
              <a:rPr lang="ja-JP" sz="1200">
                <a:latin typeface="Times New Roman" panose="02020603050405020304" pitchFamily="18" charset="0"/>
                <a:ea typeface="+mn-lt"/>
                <a:cs typeface="Times New Roman" panose="02020603050405020304" pitchFamily="18" charset="0"/>
              </a:rPr>
              <a:t>Example of relationship between mass of loading machine and</a:t>
            </a:r>
            <a:r>
              <a:rPr lang="ja-JP" altLang="en-US" sz="1200">
                <a:latin typeface="Times New Roman" panose="02020603050405020304" pitchFamily="18" charset="0"/>
                <a:ea typeface="+mn-lt"/>
                <a:cs typeface="Times New Roman" panose="02020603050405020304" pitchFamily="18" charset="0"/>
              </a:rPr>
              <a:t> </a:t>
            </a:r>
            <a:r>
              <a:rPr lang="ja-JP" sz="1200">
                <a:latin typeface="Times New Roman" panose="02020603050405020304" pitchFamily="18" charset="0"/>
                <a:ea typeface="+mn-lt"/>
                <a:cs typeface="Times New Roman" panose="02020603050405020304" pitchFamily="18" charset="0"/>
              </a:rPr>
              <a:t>climbing </a:t>
            </a:r>
            <a:r>
              <a:rPr lang="en-US" altLang="ja-JP" sz="1200">
                <a:latin typeface="Times New Roman" panose="02020603050405020304" pitchFamily="18" charset="0"/>
                <a:ea typeface="+mn-lt"/>
                <a:cs typeface="Times New Roman" panose="02020603050405020304" pitchFamily="18" charset="0"/>
              </a:rPr>
              <a:t>equipment</a:t>
            </a:r>
            <a:endParaRPr lang="en-US" altLang="ja-JP">
              <a:latin typeface="Times New Roman" panose="02020603050405020304" pitchFamily="18" charset="0"/>
              <a:cs typeface="Times New Roman" panose="02020603050405020304" pitchFamily="18" charset="0"/>
            </a:endParaRPr>
          </a:p>
        </p:txBody>
      </p:sp>
      <p:sp>
        <p:nvSpPr>
          <p:cNvPr id="18" name="テキスト ボックス 17"/>
          <p:cNvSpPr txBox="1"/>
          <p:nvPr/>
        </p:nvSpPr>
        <p:spPr>
          <a:xfrm>
            <a:off x="4650519" y="3626378"/>
            <a:ext cx="3670702" cy="276999"/>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Example of climbing equipment</a:t>
            </a:r>
            <a:endParaRPr lang="en-US" altLang="ja-JP">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C60A8CE2-64F1-4BDE-B18F-DC6F2E8F3BB4}"/>
              </a:ext>
            </a:extLst>
          </p:cNvPr>
          <p:cNvSpPr txBox="1"/>
          <p:nvPr/>
        </p:nvSpPr>
        <p:spPr>
          <a:xfrm>
            <a:off x="3408983" y="5123487"/>
            <a:ext cx="942676"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err="1">
                <a:latin typeface="Times New Roman" panose="02020603050405020304" pitchFamily="18" charset="0"/>
                <a:ea typeface="+mn-lt"/>
                <a:cs typeface="Times New Roman" panose="02020603050405020304" pitchFamily="18" charset="0"/>
              </a:rPr>
              <a:t>Aluminium</a:t>
            </a:r>
            <a:r>
              <a:rPr lang="en-US" sz="800">
                <a:latin typeface="Times New Roman" panose="02020603050405020304" pitchFamily="18" charset="0"/>
                <a:ea typeface="+mn-lt"/>
                <a:cs typeface="Times New Roman" panose="02020603050405020304" pitchFamily="18" charset="0"/>
              </a:rPr>
              <a:t> alloy</a:t>
            </a:r>
            <a:endParaRPr lang="en-US" sz="80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2C59C265-8BB6-46F0-8021-3F2671BA3A5D}"/>
              </a:ext>
            </a:extLst>
          </p:cNvPr>
          <p:cNvSpPr txBox="1"/>
          <p:nvPr/>
        </p:nvSpPr>
        <p:spPr>
          <a:xfrm>
            <a:off x="3408983" y="5475912"/>
            <a:ext cx="942676"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err="1">
                <a:latin typeface="Times New Roman" panose="02020603050405020304" pitchFamily="18" charset="0"/>
                <a:ea typeface="+mn-lt"/>
                <a:cs typeface="Times New Roman" panose="02020603050405020304" pitchFamily="18" charset="0"/>
              </a:rPr>
              <a:t>Aluminium</a:t>
            </a:r>
            <a:r>
              <a:rPr lang="en-US" sz="800">
                <a:latin typeface="Times New Roman" panose="02020603050405020304" pitchFamily="18" charset="0"/>
                <a:ea typeface="+mn-lt"/>
                <a:cs typeface="Times New Roman" panose="02020603050405020304" pitchFamily="18" charset="0"/>
              </a:rPr>
              <a:t> alloy</a:t>
            </a:r>
            <a:endParaRPr lang="en-US" sz="80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CC6AC214-CF68-4EE2-86FE-FA6297DD22B8}"/>
              </a:ext>
            </a:extLst>
          </p:cNvPr>
          <p:cNvSpPr txBox="1"/>
          <p:nvPr/>
        </p:nvSpPr>
        <p:spPr>
          <a:xfrm>
            <a:off x="3408983" y="5799762"/>
            <a:ext cx="942676"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err="1">
                <a:latin typeface="Times New Roman" panose="02020603050405020304" pitchFamily="18" charset="0"/>
                <a:ea typeface="+mn-lt"/>
                <a:cs typeface="Times New Roman" panose="02020603050405020304" pitchFamily="18" charset="0"/>
              </a:rPr>
              <a:t>Aluminium</a:t>
            </a:r>
            <a:r>
              <a:rPr lang="en-US" sz="800">
                <a:latin typeface="Times New Roman" panose="02020603050405020304" pitchFamily="18" charset="0"/>
                <a:ea typeface="+mn-lt"/>
                <a:cs typeface="Times New Roman" panose="02020603050405020304" pitchFamily="18" charset="0"/>
              </a:rPr>
              <a:t> alloy</a:t>
            </a:r>
            <a:endParaRPr lang="en-US" sz="80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7DFC6DA0-481D-408E-8D77-D7B344B850F1}"/>
              </a:ext>
            </a:extLst>
          </p:cNvPr>
          <p:cNvSpPr txBox="1"/>
          <p:nvPr/>
        </p:nvSpPr>
        <p:spPr>
          <a:xfrm>
            <a:off x="4523408" y="4494837"/>
            <a:ext cx="1285576" cy="230832"/>
          </a:xfrm>
          <a:prstGeom prst="rect">
            <a:avLst/>
          </a:prstGeom>
          <a:solidFill>
            <a:srgbClr val="F4EAF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panose="02020603050405020304" pitchFamily="18" charset="0"/>
                <a:cs typeface="Times New Roman" panose="02020603050405020304" pitchFamily="18" charset="0"/>
              </a:rPr>
              <a:t>Climbing equipment</a:t>
            </a:r>
            <a:endParaRPr lang="en-US">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 xmlns:a16="http://schemas.microsoft.com/office/drawing/2014/main" id="{EDDA729E-1824-4D94-B13A-61AD770F5767}"/>
              </a:ext>
            </a:extLst>
          </p:cNvPr>
          <p:cNvSpPr txBox="1"/>
          <p:nvPr/>
        </p:nvSpPr>
        <p:spPr>
          <a:xfrm>
            <a:off x="3542333" y="4818687"/>
            <a:ext cx="675976" cy="230832"/>
          </a:xfrm>
          <a:prstGeom prst="rect">
            <a:avLst/>
          </a:prstGeom>
          <a:solidFill>
            <a:srgbClr val="F4EAF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panose="02020603050405020304" pitchFamily="18" charset="0"/>
                <a:cs typeface="Times New Roman" panose="02020603050405020304" pitchFamily="18" charset="0"/>
              </a:rPr>
              <a:t>Material</a:t>
            </a:r>
            <a:endParaRPr lang="en-US">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 xmlns:a16="http://schemas.microsoft.com/office/drawing/2014/main" id="{1B050838-9162-4798-9E47-748494C2AABF}"/>
              </a:ext>
            </a:extLst>
          </p:cNvPr>
          <p:cNvSpPr txBox="1"/>
          <p:nvPr/>
        </p:nvSpPr>
        <p:spPr>
          <a:xfrm>
            <a:off x="4402090" y="4778080"/>
            <a:ext cx="961726" cy="307777"/>
          </a:xfrm>
          <a:prstGeom prst="rect">
            <a:avLst/>
          </a:prstGeom>
          <a:solidFill>
            <a:srgbClr val="F4EAF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Times New Roman" panose="02020603050405020304" pitchFamily="18" charset="0"/>
                <a:cs typeface="Times New Roman" panose="02020603050405020304" pitchFamily="18" charset="0"/>
              </a:rPr>
              <a:t>Number of material used</a:t>
            </a:r>
          </a:p>
        </p:txBody>
      </p:sp>
      <p:sp>
        <p:nvSpPr>
          <p:cNvPr id="22" name="TextBox 21">
            <a:extLst>
              <a:ext uri="{FF2B5EF4-FFF2-40B4-BE49-F238E27FC236}">
                <a16:creationId xmlns="" xmlns:a16="http://schemas.microsoft.com/office/drawing/2014/main" id="{DAD740E1-9DEB-415C-9BA3-D9464FC2C7E7}"/>
              </a:ext>
            </a:extLst>
          </p:cNvPr>
          <p:cNvSpPr txBox="1"/>
          <p:nvPr/>
        </p:nvSpPr>
        <p:spPr>
          <a:xfrm>
            <a:off x="5494958" y="4778080"/>
            <a:ext cx="1457026" cy="307777"/>
          </a:xfrm>
          <a:prstGeom prst="rect">
            <a:avLst/>
          </a:prstGeom>
          <a:solidFill>
            <a:srgbClr val="F4EAF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Times New Roman" panose="02020603050405020304" pitchFamily="18" charset="0"/>
                <a:ea typeface="+mn-lt"/>
                <a:cs typeface="Times New Roman" panose="02020603050405020304" pitchFamily="18" charset="0"/>
              </a:rPr>
              <a:t>Shape and dimension</a:t>
            </a:r>
            <a:endParaRPr lang="en-US">
              <a:latin typeface="Times New Roman" panose="02020603050405020304" pitchFamily="18" charset="0"/>
              <a:cs typeface="Times New Roman" panose="02020603050405020304" pitchFamily="18" charset="0"/>
            </a:endParaRPr>
          </a:p>
          <a:p>
            <a:pPr algn="ctr"/>
            <a:r>
              <a:rPr lang="en-US" sz="700">
                <a:latin typeface="Times New Roman" panose="02020603050405020304" pitchFamily="18" charset="0"/>
                <a:ea typeface="+mn-lt"/>
                <a:cs typeface="Times New Roman" panose="02020603050405020304" pitchFamily="18" charset="0"/>
              </a:rPr>
              <a:t>Length x Height x Width (mm)</a:t>
            </a:r>
            <a:endParaRPr lang="en-US">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 xmlns:a16="http://schemas.microsoft.com/office/drawing/2014/main" id="{11A1E8F9-5D3F-4CC7-A05C-93F3BC09561E}"/>
              </a:ext>
            </a:extLst>
          </p:cNvPr>
          <p:cNvSpPr txBox="1"/>
          <p:nvPr/>
        </p:nvSpPr>
        <p:spPr>
          <a:xfrm>
            <a:off x="1799258" y="4609137"/>
            <a:ext cx="1552276" cy="230832"/>
          </a:xfrm>
          <a:prstGeom prst="rect">
            <a:avLst/>
          </a:prstGeom>
          <a:solidFill>
            <a:srgbClr val="F4EAF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panose="02020603050405020304" pitchFamily="18" charset="0"/>
                <a:ea typeface="+mn-lt"/>
                <a:cs typeface="Times New Roman" panose="02020603050405020304" pitchFamily="18" charset="0"/>
              </a:rPr>
              <a:t>Mass of loading machine (t)</a:t>
            </a:r>
            <a:endParaRPr lang="en-US">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 xmlns:a16="http://schemas.microsoft.com/office/drawing/2014/main" id="{95E85005-1740-47E2-96BC-C6F7398E1836}"/>
              </a:ext>
            </a:extLst>
          </p:cNvPr>
          <p:cNvSpPr txBox="1"/>
          <p:nvPr/>
        </p:nvSpPr>
        <p:spPr>
          <a:xfrm>
            <a:off x="6380783" y="2170737"/>
            <a:ext cx="128557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panose="02020603050405020304" pitchFamily="18" charset="0"/>
                <a:cs typeface="Times New Roman" panose="02020603050405020304" pitchFamily="18" charset="0"/>
              </a:rPr>
              <a:t>Climbing equipment</a:t>
            </a:r>
            <a:endParaRPr lang="en-US">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 xmlns:a16="http://schemas.microsoft.com/office/drawing/2014/main" id="{3BFCE77A-6A5D-47BC-B491-65AD093C1A61}"/>
              </a:ext>
            </a:extLst>
          </p:cNvPr>
          <p:cNvSpPr txBox="1"/>
          <p:nvPr/>
        </p:nvSpPr>
        <p:spPr>
          <a:xfrm>
            <a:off x="3408983" y="1942137"/>
            <a:ext cx="128557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panose="02020603050405020304" pitchFamily="18" charset="0"/>
                <a:ea typeface="+mn-lt"/>
                <a:cs typeface="Times New Roman" panose="02020603050405020304" pitchFamily="18" charset="0"/>
              </a:rPr>
              <a:t>Covered with wood</a:t>
            </a:r>
            <a:endParaRPr lang="en-US">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 xmlns:a16="http://schemas.microsoft.com/office/drawing/2014/main" id="{4E233ADB-0FDB-4B85-B324-64C3444A81E0}"/>
              </a:ext>
            </a:extLst>
          </p:cNvPr>
          <p:cNvSpPr txBox="1"/>
          <p:nvPr/>
        </p:nvSpPr>
        <p:spPr>
          <a:xfrm>
            <a:off x="5390183" y="3085137"/>
            <a:ext cx="780751"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panose="02020603050405020304" pitchFamily="18" charset="0"/>
                <a:cs typeface="Times New Roman" panose="02020603050405020304" pitchFamily="18" charset="0"/>
              </a:rPr>
              <a:t>15° or less</a:t>
            </a:r>
          </a:p>
        </p:txBody>
      </p:sp>
      <p:sp>
        <p:nvSpPr>
          <p:cNvPr id="27" name="TextBox 26">
            <a:extLst>
              <a:ext uri="{FF2B5EF4-FFF2-40B4-BE49-F238E27FC236}">
                <a16:creationId xmlns="" xmlns:a16="http://schemas.microsoft.com/office/drawing/2014/main" id="{79886DF4-11ED-4C5F-9EC0-75B71E1ECF4C}"/>
              </a:ext>
            </a:extLst>
          </p:cNvPr>
          <p:cNvSpPr txBox="1"/>
          <p:nvPr/>
        </p:nvSpPr>
        <p:spPr>
          <a:xfrm>
            <a:off x="634033" y="2494587"/>
            <a:ext cx="1076026" cy="3820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panose="02020603050405020304" pitchFamily="18" charset="0"/>
                <a:cs typeface="Times New Roman" panose="02020603050405020304" pitchFamily="18" charset="0"/>
              </a:rPr>
              <a:t>Claw to hang on the carriage</a:t>
            </a:r>
          </a:p>
        </p:txBody>
      </p:sp>
      <p:sp>
        <p:nvSpPr>
          <p:cNvPr id="28" name="TextBox 27">
            <a:extLst>
              <a:ext uri="{FF2B5EF4-FFF2-40B4-BE49-F238E27FC236}">
                <a16:creationId xmlns="" xmlns:a16="http://schemas.microsoft.com/office/drawing/2014/main" id="{01B4E3DE-7CC2-4AB7-862A-F733D2E8516B}"/>
              </a:ext>
            </a:extLst>
          </p:cNvPr>
          <p:cNvSpPr txBox="1"/>
          <p:nvPr/>
        </p:nvSpPr>
        <p:spPr>
          <a:xfrm>
            <a:off x="4752008" y="1770687"/>
            <a:ext cx="128557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panose="02020603050405020304" pitchFamily="18" charset="0"/>
                <a:ea typeface="+mn-lt"/>
                <a:cs typeface="Times New Roman" panose="02020603050405020304" pitchFamily="18" charset="0"/>
              </a:rPr>
              <a:t>Trailer carriage</a:t>
            </a: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65033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dirty="0">
                <a:latin typeface="Times New Roman" panose="02020603050405020304" pitchFamily="18" charset="0"/>
                <a:ea typeface="+mj-lt"/>
                <a:cs typeface="Times New Roman" panose="02020603050405020304" pitchFamily="18" charset="0"/>
              </a:rPr>
              <a:t>Demolition</a:t>
            </a:r>
            <a:r>
              <a:rPr lang="ja-JP" sz="2400" dirty="0">
                <a:latin typeface="Times New Roman" panose="02020603050405020304" pitchFamily="18" charset="0"/>
                <a:ea typeface="+mj-lt"/>
                <a:cs typeface="Times New Roman" panose="02020603050405020304" pitchFamily="18" charset="0"/>
              </a:rPr>
              <a:t> machine</a:t>
            </a:r>
            <a:r>
              <a:rPr lang="en-US" altLang="ja-JP" sz="2400" dirty="0">
                <a:latin typeface="Times New Roman" panose="02020603050405020304" pitchFamily="18" charset="0"/>
                <a:ea typeface="+mj-lt"/>
                <a:cs typeface="Times New Roman" panose="02020603050405020304" pitchFamily="18" charset="0"/>
              </a:rPr>
              <a:t> transport</a:t>
            </a:r>
            <a:endParaRPr lang="en-US" altLang="ja-JP" dirty="0">
              <a:latin typeface="Times New Roman" panose="02020603050405020304" pitchFamily="18" charset="0"/>
              <a:ea typeface="游ゴシック Light"/>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84 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70</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endParaRPr lang="en-US" altLang="ja-JP" dirty="0">
              <a:latin typeface="Times New Roman" panose="02020603050405020304" pitchFamily="18" charset="0"/>
              <a:ea typeface="游ゴシック"/>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9" name="テキスト ボックス 18"/>
          <p:cNvSpPr txBox="1"/>
          <p:nvPr/>
        </p:nvSpPr>
        <p:spPr>
          <a:xfrm>
            <a:off x="1454953" y="5876450"/>
            <a:ext cx="2450649" cy="276999"/>
          </a:xfrm>
          <a:prstGeom prst="rect">
            <a:avLst/>
          </a:prstGeom>
          <a:noFill/>
          <a:ln>
            <a:noFill/>
          </a:ln>
        </p:spPr>
        <p:txBody>
          <a:bodyPr wrap="square" lIns="91440" tIns="45720" rIns="91440" bIns="45720" rtlCol="0" anchor="t">
            <a:spAutoFit/>
          </a:bodyPr>
          <a:lstStyle/>
          <a:p>
            <a:pPr algn="ctr"/>
            <a:r>
              <a:rPr lang="ja-JP" sz="1200">
                <a:latin typeface="Times New Roman" panose="02020603050405020304" pitchFamily="18" charset="0"/>
                <a:ea typeface="+mn-lt"/>
                <a:cs typeface="Times New Roman" panose="02020603050405020304" pitchFamily="18" charset="0"/>
              </a:rPr>
              <a:t>Example of loading position </a:t>
            </a:r>
            <a:endParaRPr lang="en-US" altLang="ja-JP">
              <a:latin typeface="Times New Roman" panose="02020603050405020304" pitchFamily="18" charset="0"/>
              <a:cs typeface="Times New Roman" panose="02020603050405020304" pitchFamily="18" charset="0"/>
            </a:endParaRPr>
          </a:p>
        </p:txBody>
      </p:sp>
      <p:pic>
        <p:nvPicPr>
          <p:cNvPr id="10" name="図 9"/>
          <p:cNvPicPr>
            <a:picLocks noChangeAspect="1"/>
          </p:cNvPicPr>
          <p:nvPr/>
        </p:nvPicPr>
        <p:blipFill>
          <a:blip r:embed="rId3"/>
          <a:stretch>
            <a:fillRect/>
          </a:stretch>
        </p:blipFill>
        <p:spPr>
          <a:xfrm>
            <a:off x="770961" y="1423555"/>
            <a:ext cx="3902022" cy="4452895"/>
          </a:xfrm>
          <a:prstGeom prst="rect">
            <a:avLst/>
          </a:prstGeom>
        </p:spPr>
      </p:pic>
      <p:pic>
        <p:nvPicPr>
          <p:cNvPr id="23" name="図 22"/>
          <p:cNvPicPr>
            <a:picLocks noChangeAspect="1"/>
          </p:cNvPicPr>
          <p:nvPr/>
        </p:nvPicPr>
        <p:blipFill>
          <a:blip r:embed="rId4"/>
          <a:stretch>
            <a:fillRect/>
          </a:stretch>
        </p:blipFill>
        <p:spPr>
          <a:xfrm>
            <a:off x="4353369" y="2673141"/>
            <a:ext cx="4161981" cy="1906944"/>
          </a:xfrm>
          <a:prstGeom prst="rect">
            <a:avLst/>
          </a:prstGeom>
        </p:spPr>
      </p:pic>
      <p:sp>
        <p:nvSpPr>
          <p:cNvPr id="24" name="テキスト ボックス 23"/>
          <p:cNvSpPr txBox="1"/>
          <p:nvPr/>
        </p:nvSpPr>
        <p:spPr>
          <a:xfrm>
            <a:off x="5134669" y="4675467"/>
            <a:ext cx="2450649" cy="276999"/>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Example of foot stall use</a:t>
            </a:r>
            <a:endParaRPr lang="en-US" altLang="ja-JP">
              <a:latin typeface="Times New Roman" panose="02020603050405020304" pitchFamily="18" charset="0"/>
              <a:ea typeface="游ゴシック"/>
              <a:cs typeface="Times New Roman" panose="02020603050405020304" pitchFamily="18" charset="0"/>
            </a:endParaRPr>
          </a:p>
        </p:txBody>
      </p:sp>
      <p:sp>
        <p:nvSpPr>
          <p:cNvPr id="2" name="TextBox 1">
            <a:extLst>
              <a:ext uri="{FF2B5EF4-FFF2-40B4-BE49-F238E27FC236}">
                <a16:creationId xmlns="" xmlns:a16="http://schemas.microsoft.com/office/drawing/2014/main" id="{088FC27E-3528-40DE-A0A3-1EA904511549}"/>
              </a:ext>
            </a:extLst>
          </p:cNvPr>
          <p:cNvSpPr txBox="1"/>
          <p:nvPr/>
        </p:nvSpPr>
        <p:spPr>
          <a:xfrm>
            <a:off x="2723183" y="3008937"/>
            <a:ext cx="128557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panose="02020603050405020304" pitchFamily="18" charset="0"/>
                <a:ea typeface="+mn-lt"/>
                <a:cs typeface="Times New Roman" panose="02020603050405020304" pitchFamily="18" charset="0"/>
              </a:rPr>
              <a:t>Crawler</a:t>
            </a:r>
            <a:endParaRPr lang="en-US">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B231F363-F2BE-46D0-91DB-4CC21A006064}"/>
              </a:ext>
            </a:extLst>
          </p:cNvPr>
          <p:cNvSpPr txBox="1"/>
          <p:nvPr/>
        </p:nvSpPr>
        <p:spPr>
          <a:xfrm>
            <a:off x="1523033" y="2961312"/>
            <a:ext cx="128557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panose="02020603050405020304" pitchFamily="18" charset="0"/>
                <a:ea typeface="+mn-lt"/>
                <a:cs typeface="Times New Roman" panose="02020603050405020304" pitchFamily="18" charset="0"/>
              </a:rPr>
              <a:t>Climbing equipment</a:t>
            </a:r>
            <a:endParaRPr lang="en-US">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C3A3B803-94CC-4F23-A5ED-424624F9312D}"/>
              </a:ext>
            </a:extLst>
          </p:cNvPr>
          <p:cNvSpPr txBox="1"/>
          <p:nvPr/>
        </p:nvSpPr>
        <p:spPr>
          <a:xfrm>
            <a:off x="3980483" y="1599237"/>
            <a:ext cx="128557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panose="02020603050405020304" pitchFamily="18" charset="0"/>
                <a:cs typeface="Times New Roman" panose="02020603050405020304" pitchFamily="18" charset="0"/>
              </a:rPr>
              <a:t>Plane figure</a:t>
            </a:r>
          </a:p>
        </p:txBody>
      </p:sp>
      <p:sp>
        <p:nvSpPr>
          <p:cNvPr id="14" name="TextBox 13">
            <a:extLst>
              <a:ext uri="{FF2B5EF4-FFF2-40B4-BE49-F238E27FC236}">
                <a16:creationId xmlns="" xmlns:a16="http://schemas.microsoft.com/office/drawing/2014/main" id="{F6DC39DF-1F3A-40E7-8EB7-D579ADD9CA1D}"/>
              </a:ext>
            </a:extLst>
          </p:cNvPr>
          <p:cNvSpPr txBox="1"/>
          <p:nvPr/>
        </p:nvSpPr>
        <p:spPr>
          <a:xfrm>
            <a:off x="1684958" y="1361112"/>
            <a:ext cx="128557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panose="02020603050405020304" pitchFamily="18" charset="0"/>
                <a:cs typeface="Times New Roman" panose="02020603050405020304" pitchFamily="18" charset="0"/>
              </a:rPr>
              <a:t>Vehicle deck</a:t>
            </a:r>
            <a:endParaRPr lang="en-US">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C8A7A486-0F12-48CD-BD30-B35C34F343F3}"/>
              </a:ext>
            </a:extLst>
          </p:cNvPr>
          <p:cNvSpPr txBox="1"/>
          <p:nvPr/>
        </p:nvSpPr>
        <p:spPr>
          <a:xfrm>
            <a:off x="3285158" y="5609262"/>
            <a:ext cx="128557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panose="02020603050405020304" pitchFamily="18" charset="0"/>
                <a:ea typeface="+mn-lt"/>
                <a:cs typeface="Times New Roman" panose="02020603050405020304" pitchFamily="18" charset="0"/>
              </a:rPr>
              <a:t>Crawler</a:t>
            </a:r>
            <a:endParaRPr lang="en-US">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FBB2B573-C1D3-47F3-BEC9-F06545991823}"/>
              </a:ext>
            </a:extLst>
          </p:cNvPr>
          <p:cNvSpPr txBox="1"/>
          <p:nvPr/>
        </p:nvSpPr>
        <p:spPr>
          <a:xfrm>
            <a:off x="1913558" y="5609262"/>
            <a:ext cx="128557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panose="02020603050405020304" pitchFamily="18" charset="0"/>
                <a:ea typeface="+mn-lt"/>
                <a:cs typeface="Times New Roman" panose="02020603050405020304" pitchFamily="18" charset="0"/>
              </a:rPr>
              <a:t>Climbing equipment</a:t>
            </a:r>
            <a:endParaRPr lang="en-US">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7FFE584E-7A4D-40A0-8D88-C0E268E9F689}"/>
              </a:ext>
            </a:extLst>
          </p:cNvPr>
          <p:cNvSpPr txBox="1"/>
          <p:nvPr/>
        </p:nvSpPr>
        <p:spPr>
          <a:xfrm>
            <a:off x="656258" y="3428037"/>
            <a:ext cx="1028401"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panose="02020603050405020304" pitchFamily="18" charset="0"/>
                <a:cs typeface="Times New Roman" panose="02020603050405020304" pitchFamily="18" charset="0"/>
              </a:rPr>
              <a:t>Vehicle deck</a:t>
            </a:r>
            <a:endParaRPr lang="en-US">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B6D9DF5C-8745-4959-A6BE-061A1787CD61}"/>
              </a:ext>
            </a:extLst>
          </p:cNvPr>
          <p:cNvSpPr txBox="1"/>
          <p:nvPr/>
        </p:nvSpPr>
        <p:spPr>
          <a:xfrm>
            <a:off x="942008" y="5609262"/>
            <a:ext cx="1028401"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panose="02020603050405020304" pitchFamily="18" charset="0"/>
                <a:cs typeface="Times New Roman" panose="02020603050405020304" pitchFamily="18" charset="0"/>
              </a:rPr>
              <a:t>Brakes</a:t>
            </a:r>
            <a:endParaRPr lang="en-US">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 xmlns:a16="http://schemas.microsoft.com/office/drawing/2014/main" id="{CAF8E8E3-B698-423B-80D9-90C1804C7C6F}"/>
              </a:ext>
            </a:extLst>
          </p:cNvPr>
          <p:cNvSpPr txBox="1"/>
          <p:nvPr/>
        </p:nvSpPr>
        <p:spPr>
          <a:xfrm>
            <a:off x="4275758" y="2675562"/>
            <a:ext cx="1285576"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latin typeface="Times New Roman" panose="02020603050405020304" pitchFamily="18" charset="0"/>
                <a:ea typeface="+mn-lt"/>
                <a:cs typeface="Times New Roman" panose="02020603050405020304" pitchFamily="18" charset="0"/>
              </a:rPr>
              <a:t>Foot stall</a:t>
            </a:r>
            <a:endParaRPr lang="en-US" sz="105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42780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dirty="0">
                <a:latin typeface="Times New Roman" panose="02020603050405020304" pitchFamily="18" charset="0"/>
                <a:ea typeface="+mj-lt"/>
                <a:cs typeface="Times New Roman" panose="02020603050405020304" pitchFamily="18" charset="0"/>
              </a:rPr>
              <a:t>Demolition machine transport</a:t>
            </a:r>
            <a:endParaRPr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572091" y="6452605"/>
            <a:ext cx="3931507"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mn-lt"/>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8</a:t>
            </a:r>
            <a:r>
              <a:rPr lang="ja-JP" sz="1200" dirty="0">
                <a:latin typeface="Times New Roman" panose="02020603050405020304" pitchFamily="18" charset="0"/>
                <a:ea typeface="+mn-lt"/>
                <a:cs typeface="Times New Roman" panose="02020603050405020304" pitchFamily="18" charset="0"/>
              </a:rPr>
              <a:t>6 of text</a:t>
            </a:r>
            <a:r>
              <a:rPr lang="en-US" altLang="ja-JP" sz="1200" dirty="0">
                <a:latin typeface="Times New Roman" panose="02020603050405020304" pitchFamily="18" charset="0"/>
                <a:ea typeface="+mn-lt"/>
                <a:cs typeface="Times New Roman" panose="02020603050405020304" pitchFamily="18" charset="0"/>
              </a:rPr>
              <a:t>book</a:t>
            </a:r>
            <a:r>
              <a:rPr 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mn-lt"/>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71</a:t>
            </a:r>
            <a:r>
              <a:rPr lang="ja-JP" altLang="en-US" sz="1200" dirty="0" smtClean="0">
                <a:latin typeface="Times New Roman" panose="02020603050405020304" pitchFamily="18" charset="0"/>
                <a:ea typeface="+mn-lt"/>
                <a:cs typeface="Times New Roman" panose="02020603050405020304" pitchFamily="18" charset="0"/>
              </a:rPr>
              <a:t> </a:t>
            </a:r>
            <a:r>
              <a:rPr lang="ja-JP" sz="1200" dirty="0">
                <a:latin typeface="Times New Roman" panose="02020603050405020304" pitchFamily="18" charset="0"/>
                <a:ea typeface="+mn-lt"/>
                <a:cs typeface="Times New Roman" panose="02020603050405020304" pitchFamily="18" charset="0"/>
              </a:rPr>
              <a:t>of </a:t>
            </a:r>
            <a:r>
              <a:rPr lang="en-US" altLang="ja-JP" sz="1200" dirty="0">
                <a:latin typeface="Times New Roman" panose="02020603050405020304" pitchFamily="18" charset="0"/>
                <a:ea typeface="+mn-lt"/>
                <a:cs typeface="Times New Roman" panose="02020603050405020304" pitchFamily="18" charset="0"/>
              </a:rPr>
              <a:t>auxiliary</a:t>
            </a:r>
            <a:r>
              <a:rPr lang="ja-JP" sz="1200" dirty="0">
                <a:latin typeface="Times New Roman" panose="02020603050405020304" pitchFamily="18" charset="0"/>
                <a:ea typeface="+mn-lt"/>
                <a:cs typeface="Times New Roman" panose="02020603050405020304" pitchFamily="18" charset="0"/>
              </a:rPr>
              <a:t> text</a:t>
            </a:r>
            <a:endParaRPr lang="en-US" altLang="ja-JP" dirty="0">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8" name="図 7"/>
          <p:cNvPicPr>
            <a:picLocks noChangeAspect="1"/>
          </p:cNvPicPr>
          <p:nvPr/>
        </p:nvPicPr>
        <p:blipFill>
          <a:blip r:embed="rId3"/>
          <a:stretch>
            <a:fillRect/>
          </a:stretch>
        </p:blipFill>
        <p:spPr>
          <a:xfrm>
            <a:off x="5129313" y="1567879"/>
            <a:ext cx="2996377" cy="3099700"/>
          </a:xfrm>
          <a:prstGeom prst="rect">
            <a:avLst/>
          </a:prstGeom>
        </p:spPr>
      </p:pic>
      <p:sp>
        <p:nvSpPr>
          <p:cNvPr id="22" name="テキスト ボックス 21"/>
          <p:cNvSpPr txBox="1"/>
          <p:nvPr/>
        </p:nvSpPr>
        <p:spPr>
          <a:xfrm>
            <a:off x="5038273" y="4579141"/>
            <a:ext cx="2907046" cy="1200329"/>
          </a:xfrm>
          <a:prstGeom prst="rect">
            <a:avLst/>
          </a:prstGeom>
          <a:noFill/>
          <a:ln>
            <a:noFill/>
          </a:ln>
        </p:spPr>
        <p:txBody>
          <a:bodyPr wrap="square" lIns="91440" tIns="45720" rIns="91440" bIns="45720" rtlCol="0" anchor="t">
            <a:spAutoFit/>
          </a:bodyPr>
          <a:lstStyle/>
          <a:p>
            <a:r>
              <a:rPr lang="en-US" altLang="ja-JP" sz="1200">
                <a:latin typeface="Times New Roman" panose="02020603050405020304" pitchFamily="18" charset="0"/>
                <a:ea typeface="+mn-lt"/>
                <a:cs typeface="Times New Roman" panose="02020603050405020304" pitchFamily="18" charset="0"/>
              </a:rPr>
              <a:t>In the case transport it by driving the vehicle, when passing under railway trolley wire, electric wires, and bridge girders, etc.,</a:t>
            </a:r>
          </a:p>
          <a:p>
            <a:r>
              <a:rPr lang="en-US" altLang="ja-JP" sz="1200">
                <a:latin typeface="Times New Roman" panose="02020603050405020304" pitchFamily="18" charset="0"/>
                <a:ea typeface="+mn-lt"/>
                <a:cs typeface="Times New Roman" panose="02020603050405020304" pitchFamily="18" charset="0"/>
              </a:rPr>
              <a:t>make sure that the separated distance is sufficient so that the boom's tip does not touch them. </a:t>
            </a:r>
            <a:endParaRPr lang="ja-JP">
              <a:latin typeface="Times New Roman" panose="02020603050405020304" pitchFamily="18" charset="0"/>
              <a:cs typeface="Times New Roman" panose="02020603050405020304" pitchFamily="18" charset="0"/>
            </a:endParaRPr>
          </a:p>
        </p:txBody>
      </p:sp>
      <p:sp>
        <p:nvSpPr>
          <p:cNvPr id="14" name="テキスト ボックス 13"/>
          <p:cNvSpPr txBox="1"/>
          <p:nvPr/>
        </p:nvSpPr>
        <p:spPr>
          <a:xfrm>
            <a:off x="1589977" y="5519310"/>
            <a:ext cx="2526595" cy="461665"/>
          </a:xfrm>
          <a:prstGeom prst="rect">
            <a:avLst/>
          </a:prstGeom>
          <a:noFill/>
          <a:ln>
            <a:noFill/>
          </a:ln>
        </p:spPr>
        <p:txBody>
          <a:bodyPr wrap="square" lIns="91440" tIns="45720" rIns="91440" bIns="45720" rtlCol="0" anchor="t">
            <a:spAutoFit/>
          </a:bodyPr>
          <a:lstStyle/>
          <a:p>
            <a:pPr algn="ctr"/>
            <a:r>
              <a:rPr lang="ja-JP" altLang="en-US" sz="1200" dirty="0">
                <a:latin typeface="Times New Roman" panose="02020603050405020304" pitchFamily="18" charset="0"/>
                <a:ea typeface="游ゴシック"/>
                <a:cs typeface="Times New Roman" panose="02020603050405020304" pitchFamily="18" charset="0"/>
              </a:rPr>
              <a:t>The example of fixing  trailer for </a:t>
            </a:r>
            <a:r>
              <a:rPr lang="en-US" altLang="ja-JP" sz="1200" dirty="0">
                <a:latin typeface="Times New Roman" panose="02020603050405020304" pitchFamily="18" charset="0"/>
                <a:ea typeface="游ゴシック"/>
                <a:cs typeface="Times New Roman" panose="02020603050405020304" pitchFamily="18" charset="0"/>
              </a:rPr>
              <a:t>Demolition</a:t>
            </a:r>
            <a:r>
              <a:rPr lang="ja-JP" altLang="en-US" sz="1200" dirty="0">
                <a:latin typeface="Times New Roman" panose="02020603050405020304" pitchFamily="18" charset="0"/>
                <a:ea typeface="游ゴシック"/>
                <a:cs typeface="Times New Roman" panose="02020603050405020304" pitchFamily="18" charset="0"/>
              </a:rPr>
              <a:t> machine</a:t>
            </a:r>
          </a:p>
        </p:txBody>
      </p:sp>
      <p:pic>
        <p:nvPicPr>
          <p:cNvPr id="2" name="図 1"/>
          <p:cNvPicPr>
            <a:picLocks noChangeAspect="1"/>
          </p:cNvPicPr>
          <p:nvPr/>
        </p:nvPicPr>
        <p:blipFill>
          <a:blip r:embed="rId4"/>
          <a:stretch>
            <a:fillRect/>
          </a:stretch>
        </p:blipFill>
        <p:spPr>
          <a:xfrm>
            <a:off x="737754" y="2234047"/>
            <a:ext cx="4300709" cy="3285264"/>
          </a:xfrm>
          <a:prstGeom prst="rect">
            <a:avLst/>
          </a:prstGeom>
        </p:spPr>
      </p:pic>
      <p:sp>
        <p:nvSpPr>
          <p:cNvPr id="10" name="テキスト ボックス 13">
            <a:extLst>
              <a:ext uri="{FF2B5EF4-FFF2-40B4-BE49-F238E27FC236}">
                <a16:creationId xmlns="" xmlns:a16="http://schemas.microsoft.com/office/drawing/2014/main" id="{1FD03DEB-F571-476B-B532-AC21FF9B4C90}"/>
              </a:ext>
            </a:extLst>
          </p:cNvPr>
          <p:cNvSpPr txBox="1"/>
          <p:nvPr/>
        </p:nvSpPr>
        <p:spPr>
          <a:xfrm>
            <a:off x="1447350" y="3804810"/>
            <a:ext cx="553456" cy="276999"/>
          </a:xfrm>
          <a:prstGeom prst="rect">
            <a:avLst/>
          </a:prstGeom>
          <a:solidFill>
            <a:schemeClr val="bg1"/>
          </a:solidFill>
          <a:ln>
            <a:noFill/>
          </a:ln>
        </p:spPr>
        <p:txBody>
          <a:bodyPr wrap="square" lIns="91440" tIns="45720" rIns="91440" bIns="45720" rtlCol="0" anchor="t">
            <a:spAutoFit/>
          </a:bodyPr>
          <a:lstStyle/>
          <a:p>
            <a:pPr algn="ctr"/>
            <a:r>
              <a:rPr lang="ja-JP" altLang="en-US" sz="1200">
                <a:latin typeface="Times New Roman"/>
                <a:ea typeface="游ゴシック"/>
                <a:cs typeface="Times New Roman"/>
              </a:rPr>
              <a:t>Gear</a:t>
            </a:r>
            <a:endParaRPr lang="ja-JP" altLang="en-US" sz="1200">
              <a:latin typeface="Times New Roman" panose="02020603050405020304" pitchFamily="18" charset="0"/>
              <a:ea typeface="游ゴシック"/>
              <a:cs typeface="Times New Roman" panose="02020603050405020304" pitchFamily="18" charset="0"/>
            </a:endParaRPr>
          </a:p>
        </p:txBody>
      </p:sp>
      <p:sp>
        <p:nvSpPr>
          <p:cNvPr id="11" name="テキスト ボックス 13">
            <a:extLst>
              <a:ext uri="{FF2B5EF4-FFF2-40B4-BE49-F238E27FC236}">
                <a16:creationId xmlns="" xmlns:a16="http://schemas.microsoft.com/office/drawing/2014/main" id="{5D642639-67F6-4B8A-8A06-3C9D1A87409F}"/>
              </a:ext>
            </a:extLst>
          </p:cNvPr>
          <p:cNvSpPr txBox="1"/>
          <p:nvPr/>
        </p:nvSpPr>
        <p:spPr>
          <a:xfrm>
            <a:off x="1956912" y="3621976"/>
            <a:ext cx="593223" cy="461665"/>
          </a:xfrm>
          <a:prstGeom prst="rect">
            <a:avLst/>
          </a:prstGeom>
          <a:solidFill>
            <a:schemeClr val="bg1"/>
          </a:solidFill>
          <a:ln>
            <a:noFill/>
          </a:ln>
        </p:spPr>
        <p:txBody>
          <a:bodyPr wrap="square" lIns="91440" tIns="45720" rIns="91440" bIns="45720" rtlCol="0" anchor="t">
            <a:spAutoFit/>
          </a:bodyPr>
          <a:lstStyle/>
          <a:p>
            <a:pPr algn="ctr"/>
            <a:r>
              <a:rPr lang="ja-JP" altLang="en-US" sz="1200" dirty="0">
                <a:latin typeface="Times New Roman" panose="02020603050405020304" pitchFamily="18" charset="0"/>
                <a:ea typeface="游ゴシック"/>
                <a:cs typeface="Times New Roman" panose="02020603050405020304" pitchFamily="18" charset="0"/>
              </a:rPr>
              <a:t>Wire </a:t>
            </a:r>
            <a:endParaRPr lang="en-US" altLang="ja-JP" dirty="0">
              <a:latin typeface="Times New Roman" panose="02020603050405020304" pitchFamily="18" charset="0"/>
              <a:cs typeface="Times New Roman" panose="02020603050405020304" pitchFamily="18" charset="0"/>
            </a:endParaRPr>
          </a:p>
          <a:p>
            <a:pPr algn="ctr"/>
            <a:r>
              <a:rPr lang="ja-JP" altLang="en-US" sz="1200" dirty="0">
                <a:latin typeface="Times New Roman" panose="02020603050405020304" pitchFamily="18" charset="0"/>
                <a:ea typeface="游ゴシック"/>
                <a:cs typeface="Times New Roman" panose="02020603050405020304" pitchFamily="18" charset="0"/>
              </a:rPr>
              <a:t>rope</a:t>
            </a:r>
            <a:endParaRPr lang="ja-JP" dirty="0">
              <a:latin typeface="Times New Roman" panose="02020603050405020304" pitchFamily="18" charset="0"/>
              <a:cs typeface="Times New Roman" panose="02020603050405020304" pitchFamily="18" charset="0"/>
            </a:endParaRPr>
          </a:p>
        </p:txBody>
      </p:sp>
      <p:sp>
        <p:nvSpPr>
          <p:cNvPr id="12" name="テキスト ボックス 13">
            <a:extLst>
              <a:ext uri="{FF2B5EF4-FFF2-40B4-BE49-F238E27FC236}">
                <a16:creationId xmlns="" xmlns:a16="http://schemas.microsoft.com/office/drawing/2014/main" id="{594E2278-9002-4DCA-B48C-CE54B45B22E9}"/>
              </a:ext>
            </a:extLst>
          </p:cNvPr>
          <p:cNvSpPr txBox="1"/>
          <p:nvPr/>
        </p:nvSpPr>
        <p:spPr>
          <a:xfrm>
            <a:off x="2381417" y="3658893"/>
            <a:ext cx="593223" cy="276999"/>
          </a:xfrm>
          <a:prstGeom prst="rect">
            <a:avLst/>
          </a:prstGeom>
          <a:solidFill>
            <a:schemeClr val="bg1"/>
          </a:solidFill>
          <a:ln>
            <a:noFill/>
          </a:ln>
        </p:spPr>
        <p:txBody>
          <a:bodyPr wrap="square" lIns="91440" tIns="45720" rIns="91440" bIns="45720" rtlCol="0" anchor="t">
            <a:spAutoFit/>
          </a:bodyPr>
          <a:lstStyle/>
          <a:p>
            <a:pPr algn="ctr"/>
            <a:r>
              <a:rPr lang="ja-JP" altLang="en-US" sz="1200">
                <a:latin typeface="Times New Roman"/>
                <a:ea typeface="游ゴシック"/>
                <a:cs typeface="Times New Roman"/>
              </a:rPr>
              <a:t>Pad</a:t>
            </a:r>
          </a:p>
        </p:txBody>
      </p:sp>
      <p:sp>
        <p:nvSpPr>
          <p:cNvPr id="13" name="テキスト ボックス 13">
            <a:extLst>
              <a:ext uri="{FF2B5EF4-FFF2-40B4-BE49-F238E27FC236}">
                <a16:creationId xmlns="" xmlns:a16="http://schemas.microsoft.com/office/drawing/2014/main" id="{67020E54-BBDA-44B2-AAA8-C92814B2D6EA}"/>
              </a:ext>
            </a:extLst>
          </p:cNvPr>
          <p:cNvSpPr txBox="1"/>
          <p:nvPr/>
        </p:nvSpPr>
        <p:spPr>
          <a:xfrm>
            <a:off x="2854570" y="3707531"/>
            <a:ext cx="593223" cy="461665"/>
          </a:xfrm>
          <a:prstGeom prst="rect">
            <a:avLst/>
          </a:prstGeom>
          <a:solidFill>
            <a:schemeClr val="bg1"/>
          </a:solid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Wire </a:t>
            </a:r>
            <a:endParaRPr lang="en-US" altLang="ja-JP">
              <a:latin typeface="Times New Roman" panose="02020603050405020304" pitchFamily="18" charset="0"/>
              <a:cs typeface="Times New Roman" panose="02020603050405020304" pitchFamily="18" charset="0"/>
            </a:endParaRPr>
          </a:p>
          <a:p>
            <a:pPr algn="ctr"/>
            <a:r>
              <a:rPr lang="ja-JP" altLang="en-US" sz="1200">
                <a:latin typeface="Times New Roman" panose="02020603050405020304" pitchFamily="18" charset="0"/>
                <a:ea typeface="游ゴシック"/>
                <a:cs typeface="Times New Roman" panose="02020603050405020304" pitchFamily="18" charset="0"/>
              </a:rPr>
              <a:t>rope</a:t>
            </a:r>
            <a:endParaRPr lang="ja-JP">
              <a:latin typeface="Times New Roman" panose="02020603050405020304" pitchFamily="18" charset="0"/>
              <a:cs typeface="Times New Roman" panose="02020603050405020304" pitchFamily="18" charset="0"/>
            </a:endParaRPr>
          </a:p>
        </p:txBody>
      </p:sp>
      <p:sp>
        <p:nvSpPr>
          <p:cNvPr id="15" name="テキスト ボックス 13">
            <a:extLst>
              <a:ext uri="{FF2B5EF4-FFF2-40B4-BE49-F238E27FC236}">
                <a16:creationId xmlns="" xmlns:a16="http://schemas.microsoft.com/office/drawing/2014/main" id="{6DB0AC0B-8D96-4528-B4F8-D4A553DBFA9D}"/>
              </a:ext>
            </a:extLst>
          </p:cNvPr>
          <p:cNvSpPr txBox="1"/>
          <p:nvPr/>
        </p:nvSpPr>
        <p:spPr>
          <a:xfrm>
            <a:off x="3304473" y="3646732"/>
            <a:ext cx="593223" cy="461665"/>
          </a:xfrm>
          <a:prstGeom prst="rect">
            <a:avLst/>
          </a:prstGeom>
          <a:solidFill>
            <a:schemeClr val="bg1"/>
          </a:solid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Lever block</a:t>
            </a:r>
          </a:p>
        </p:txBody>
      </p:sp>
      <p:sp>
        <p:nvSpPr>
          <p:cNvPr id="16" name="テキスト ボックス 13">
            <a:extLst>
              <a:ext uri="{FF2B5EF4-FFF2-40B4-BE49-F238E27FC236}">
                <a16:creationId xmlns="" xmlns:a16="http://schemas.microsoft.com/office/drawing/2014/main" id="{58AD103E-0AD3-43E7-A270-8B41FCDCAD6A}"/>
              </a:ext>
            </a:extLst>
          </p:cNvPr>
          <p:cNvSpPr txBox="1"/>
          <p:nvPr/>
        </p:nvSpPr>
        <p:spPr>
          <a:xfrm>
            <a:off x="3895523" y="3747374"/>
            <a:ext cx="795300" cy="276999"/>
          </a:xfrm>
          <a:prstGeom prst="rect">
            <a:avLst/>
          </a:prstGeom>
          <a:solidFill>
            <a:schemeClr val="bg1"/>
          </a:solidFill>
          <a:ln>
            <a:noFill/>
          </a:ln>
        </p:spPr>
        <p:txBody>
          <a:bodyPr wrap="square" lIns="91440" tIns="45720" rIns="91440" bIns="45720" rtlCol="0" anchor="t">
            <a:spAutoFit/>
          </a:bodyPr>
          <a:lstStyle/>
          <a:p>
            <a:pPr algn="ctr"/>
            <a:r>
              <a:rPr lang="en-US" altLang="ja-JP" sz="1200">
                <a:latin typeface="Times New Roman"/>
                <a:ea typeface="+mn-lt"/>
                <a:cs typeface="Times New Roman"/>
              </a:rPr>
              <a:t>S</a:t>
            </a:r>
            <a:r>
              <a:rPr lang="ja-JP" sz="1200">
                <a:latin typeface="Times New Roman"/>
                <a:ea typeface="+mn-lt"/>
                <a:cs typeface="Times New Roman"/>
              </a:rPr>
              <a:t>leeper</a:t>
            </a:r>
            <a:endParaRPr lang="en-US" altLang="ja-JP">
              <a:latin typeface="Times New Roman"/>
              <a:cs typeface="Times New Roman"/>
            </a:endParaRPr>
          </a:p>
        </p:txBody>
      </p:sp>
    </p:spTree>
    <p:extLst>
      <p:ext uri="{BB962C8B-B14F-4D97-AF65-F5344CB8AC3E}">
        <p14:creationId xmlns:p14="http://schemas.microsoft.com/office/powerpoint/2010/main" val="29791876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anchor="ctr">
            <a:normAutofit fontScale="90000"/>
          </a:bodyPr>
          <a:lstStyle/>
          <a:p>
            <a:pPr marL="1257300" indent="-1257300"/>
            <a:r>
              <a:rPr lang="zh-TW" altLang="en-US" sz="3200" dirty="0">
                <a:latin typeface="Times"/>
                <a:ea typeface="ＭＳ Ｐゴシック"/>
                <a:cs typeface="Times"/>
              </a:rPr>
              <a:t>Chapter 5 Inspection and maintenance of </a:t>
            </a:r>
            <a:r>
              <a:rPr lang="en" altLang="zh-TW" sz="3200" dirty="0">
                <a:latin typeface="Times"/>
                <a:ea typeface="ＭＳ Ｐゴシック"/>
                <a:cs typeface="Times"/>
              </a:rPr>
              <a:t>construction machine for </a:t>
            </a:r>
            <a:r>
              <a:rPr lang="en-US" altLang="zh-TW" sz="3200" dirty="0">
                <a:latin typeface="Times"/>
                <a:ea typeface="ＭＳ Ｐゴシック"/>
                <a:cs typeface="Times"/>
              </a:rPr>
              <a:t>demolition</a:t>
            </a:r>
            <a:r>
              <a:rPr lang="zh-TW" altLang="en-US" sz="3200" dirty="0">
                <a:latin typeface="Times"/>
                <a:ea typeface="ＭＳ Ｐゴシック"/>
                <a:cs typeface="Times"/>
              </a:rPr>
              <a:t> </a:t>
            </a:r>
            <a:endParaRPr lang="ja-JP" altLang="en-US" sz="3200" dirty="0">
              <a:latin typeface="Times"/>
              <a:ea typeface="ＭＳ Ｐゴシック"/>
              <a:cs typeface="Times"/>
            </a:endParaRPr>
          </a:p>
        </p:txBody>
      </p:sp>
    </p:spTree>
    <p:extLst>
      <p:ext uri="{BB962C8B-B14F-4D97-AF65-F5344CB8AC3E}">
        <p14:creationId xmlns:p14="http://schemas.microsoft.com/office/powerpoint/2010/main" val="31505375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p:cNvPicPr/>
          <p:nvPr/>
        </p:nvPicPr>
        <p:blipFill>
          <a:blip r:embed="rId3"/>
          <a:stretch>
            <a:fillRect/>
          </a:stretch>
        </p:blipFill>
        <p:spPr>
          <a:xfrm>
            <a:off x="3407091" y="4280054"/>
            <a:ext cx="2329815" cy="1774190"/>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b="1" dirty="0">
                <a:latin typeface="Times New Roman" panose="02020603050405020304" pitchFamily="18" charset="0"/>
                <a:ea typeface="+mj-lt"/>
                <a:cs typeface="Times New Roman" panose="02020603050405020304" pitchFamily="18" charset="0"/>
              </a:rPr>
              <a:t>R</a:t>
            </a:r>
            <a:r>
              <a:rPr lang="ja-JP" sz="2400" b="1" dirty="0">
                <a:latin typeface="Times New Roman" panose="02020603050405020304" pitchFamily="18" charset="0"/>
                <a:ea typeface="+mj-lt"/>
                <a:cs typeface="Times New Roman" panose="02020603050405020304" pitchFamily="18" charset="0"/>
              </a:rPr>
              <a:t>elated law</a:t>
            </a:r>
            <a:r>
              <a:rPr lang="es-MX" altLang="ja-JP" sz="2400" b="1" dirty="0">
                <a:latin typeface="Times New Roman" panose="02020603050405020304" pitchFamily="18" charset="0"/>
                <a:ea typeface="+mj-lt"/>
                <a:cs typeface="Times New Roman" panose="02020603050405020304" pitchFamily="18" charset="0"/>
              </a:rPr>
              <a:t>s</a:t>
            </a:r>
            <a:r>
              <a:rPr lang="ja-JP" sz="2400" b="1" dirty="0">
                <a:latin typeface="Times New Roman" panose="02020603050405020304" pitchFamily="18" charset="0"/>
                <a:ea typeface="Meiryo UI"/>
                <a:cs typeface="Times New Roman" panose="02020603050405020304" pitchFamily="18" charset="0"/>
              </a:rPr>
              <a:t> and</a:t>
            </a:r>
            <a:r>
              <a:rPr lang="ja-JP" altLang="en-US" sz="2400" b="1" dirty="0">
                <a:latin typeface="Times New Roman" panose="02020603050405020304" pitchFamily="18" charset="0"/>
                <a:ea typeface="Meiryo UI"/>
                <a:cs typeface="Times New Roman" panose="02020603050405020304" pitchFamily="18" charset="0"/>
              </a:rPr>
              <a:t> </a:t>
            </a:r>
            <a:r>
              <a:rPr lang="en-US" altLang="ja-JP" sz="2400" b="1" dirty="0">
                <a:latin typeface="Times New Roman" panose="02020603050405020304" pitchFamily="18" charset="0"/>
                <a:ea typeface="Meiryo UI"/>
                <a:cs typeface="Times New Roman" panose="02020603050405020304" pitchFamily="18" charset="0"/>
              </a:rPr>
              <a:t>general precaution</a:t>
            </a:r>
            <a:endParaRPr lang="ja-JP" altLang="en-US" sz="2400" dirty="0">
              <a:latin typeface="Times New Roman" panose="02020603050405020304" pitchFamily="18" charset="0"/>
              <a:ea typeface="Meiryo UI"/>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7" name="テキスト ボックス 16"/>
          <p:cNvSpPr txBox="1"/>
          <p:nvPr/>
        </p:nvSpPr>
        <p:spPr>
          <a:xfrm>
            <a:off x="2736649" y="1365505"/>
            <a:ext cx="3670702" cy="276999"/>
          </a:xfrm>
          <a:prstGeom prst="rect">
            <a:avLst/>
          </a:prstGeom>
          <a:noFill/>
          <a:ln>
            <a:noFill/>
          </a:ln>
        </p:spPr>
        <p:txBody>
          <a:bodyPr wrap="square" lIns="91440" tIns="45720" rIns="91440" bIns="45720" rtlCol="0" anchor="t">
            <a:spAutoFit/>
          </a:bodyPr>
          <a:lstStyle/>
          <a:p>
            <a:pPr algn="ctr"/>
            <a:r>
              <a:rPr lang="en-US" altLang="ja-JP" sz="1200" b="1" dirty="0">
                <a:latin typeface="Times New Roman" panose="02020603050405020304" pitchFamily="18" charset="0"/>
                <a:ea typeface="+mn-lt"/>
                <a:cs typeface="Times New Roman" panose="02020603050405020304" pitchFamily="18" charset="0"/>
              </a:rPr>
              <a:t>R</a:t>
            </a:r>
            <a:r>
              <a:rPr lang="ja-JP" sz="1200" b="1" dirty="0">
                <a:latin typeface="Times New Roman" panose="02020603050405020304" pitchFamily="18" charset="0"/>
                <a:ea typeface="游ゴシック"/>
                <a:cs typeface="Times New Roman" panose="02020603050405020304" pitchFamily="18" charset="0"/>
              </a:rPr>
              <a:t>elated law</a:t>
            </a:r>
            <a:r>
              <a:rPr lang="es-MX" altLang="ja-JP" sz="1200" b="1" dirty="0">
                <a:latin typeface="Times New Roman" panose="02020603050405020304" pitchFamily="18" charset="0"/>
                <a:ea typeface="游ゴシック"/>
                <a:cs typeface="Times New Roman" panose="02020603050405020304" pitchFamily="18" charset="0"/>
              </a:rPr>
              <a:t>s</a:t>
            </a:r>
            <a:endParaRPr lang="en-US" altLang="ja-JP" dirty="0">
              <a:latin typeface="Times New Roman" panose="02020603050405020304" pitchFamily="18" charset="0"/>
              <a:ea typeface="游ゴシック"/>
              <a:cs typeface="Times New Roman" panose="02020603050405020304" pitchFamily="18" charset="0"/>
            </a:endParaRPr>
          </a:p>
        </p:txBody>
      </p:sp>
      <p:sp>
        <p:nvSpPr>
          <p:cNvPr id="22" name="テキスト ボックス 21"/>
          <p:cNvSpPr txBox="1"/>
          <p:nvPr/>
        </p:nvSpPr>
        <p:spPr>
          <a:xfrm>
            <a:off x="1096428" y="4048465"/>
            <a:ext cx="6951143" cy="461665"/>
          </a:xfrm>
          <a:prstGeom prst="rect">
            <a:avLst/>
          </a:prstGeom>
          <a:noFill/>
          <a:ln>
            <a:noFill/>
          </a:ln>
        </p:spPr>
        <p:txBody>
          <a:bodyPr wrap="square" lIns="91440" tIns="45720" rIns="91440" bIns="45720" rtlCol="0" anchor="t">
            <a:spAutoFit/>
          </a:bodyPr>
          <a:lstStyle/>
          <a:p>
            <a:r>
              <a:rPr lang="ja-JP" altLang="en-US" sz="1200">
                <a:latin typeface="Times New Roman" panose="02020603050405020304" pitchFamily="18" charset="0"/>
                <a:ea typeface="游ゴシック"/>
                <a:cs typeface="Times New Roman" panose="02020603050405020304" pitchFamily="18" charset="0"/>
              </a:rPr>
              <a:t>※However; </a:t>
            </a:r>
            <a:r>
              <a:rPr lang="en-US" altLang="ja-JP" sz="1200">
                <a:latin typeface="Times New Roman" panose="02020603050405020304" pitchFamily="18" charset="0"/>
                <a:ea typeface="游ゴシック"/>
                <a:cs typeface="Times New Roman" panose="02020603050405020304" pitchFamily="18" charset="0"/>
              </a:rPr>
              <a:t>even though </a:t>
            </a:r>
            <a:r>
              <a:rPr lang="ja-JP" altLang="en-US" sz="1200">
                <a:latin typeface="Times New Roman" panose="02020603050405020304" pitchFamily="18" charset="0"/>
                <a:ea typeface="游ゴシック"/>
                <a:cs typeface="Times New Roman" panose="02020603050405020304" pitchFamily="18" charset="0"/>
              </a:rPr>
              <a:t>it is not stipulated by law,  it is better to keep the inspectio</a:t>
            </a:r>
            <a:r>
              <a:rPr lang="en-US" altLang="ja-JP" sz="1200">
                <a:latin typeface="Times New Roman" panose="02020603050405020304" pitchFamily="18" charset="0"/>
                <a:ea typeface="游ゴシック"/>
                <a:cs typeface="Times New Roman" panose="02020603050405020304" pitchFamily="18" charset="0"/>
              </a:rPr>
              <a:t>n</a:t>
            </a:r>
            <a:r>
              <a:rPr lang="ja-JP" altLang="en-US" sz="1200">
                <a:latin typeface="Times New Roman" panose="02020603050405020304" pitchFamily="18" charset="0"/>
                <a:ea typeface="游ゴシック"/>
                <a:cs typeface="Times New Roman" panose="02020603050405020304" pitchFamily="18" charset="0"/>
              </a:rPr>
              <a:t> results when the machine is in </a:t>
            </a:r>
            <a:r>
              <a:rPr lang="en-US" altLang="ja-JP" sz="1200">
                <a:latin typeface="Times New Roman" panose="02020603050405020304" pitchFamily="18" charset="0"/>
                <a:ea typeface="游ゴシック"/>
                <a:cs typeface="Times New Roman" panose="02020603050405020304" pitchFamily="18" charset="0"/>
              </a:rPr>
              <a:t>use</a:t>
            </a:r>
            <a:r>
              <a:rPr lang="ja-JP" altLang="en-US" sz="1200">
                <a:latin typeface="Times New Roman" panose="02020603050405020304" pitchFamily="18" charset="0"/>
                <a:ea typeface="游ゴシック"/>
                <a:cs typeface="Times New Roman" panose="02020603050405020304" pitchFamily="18" charset="0"/>
              </a:rPr>
              <a:t>.</a:t>
            </a:r>
            <a:endParaRPr lang="ja-JP">
              <a:latin typeface="Times New Roman" panose="02020603050405020304" pitchFamily="18" charset="0"/>
              <a:ea typeface="游ゴシック"/>
              <a:cs typeface="Times New Roman" panose="02020603050405020304" pitchFamily="18" charset="0"/>
            </a:endParaRPr>
          </a:p>
        </p:txBody>
      </p:sp>
      <p:sp>
        <p:nvSpPr>
          <p:cNvPr id="24" name="テキスト ボックス 23"/>
          <p:cNvSpPr txBox="1"/>
          <p:nvPr/>
        </p:nvSpPr>
        <p:spPr>
          <a:xfrm>
            <a:off x="1248828" y="5980031"/>
            <a:ext cx="6951143" cy="276999"/>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Entering the place for inspection and maintenance is </a:t>
            </a:r>
            <a:r>
              <a:rPr lang="ja-JP" sz="1200">
                <a:latin typeface="Times New Roman" panose="02020603050405020304" pitchFamily="18" charset="0"/>
                <a:ea typeface="+mn-lt"/>
                <a:cs typeface="Times New Roman" panose="02020603050405020304" pitchFamily="18" charset="0"/>
              </a:rPr>
              <a:t>authorized personnel only</a:t>
            </a:r>
            <a:endParaRPr lang="ja-JP" altLang="en-US" sz="1200">
              <a:latin typeface="Times New Roman" panose="02020603050405020304" pitchFamily="18" charset="0"/>
              <a:ea typeface="游ゴシック"/>
              <a:cs typeface="Times New Roman" panose="02020603050405020304" pitchFamily="18" charset="0"/>
            </a:endParaRPr>
          </a:p>
        </p:txBody>
      </p:sp>
      <p:sp>
        <p:nvSpPr>
          <p:cNvPr id="2" name="テキスト ボックス 5">
            <a:extLst>
              <a:ext uri="{FF2B5EF4-FFF2-40B4-BE49-F238E27FC236}">
                <a16:creationId xmlns="" xmlns:a16="http://schemas.microsoft.com/office/drawing/2014/main" id="{09A837B0-85C6-42F2-ABAE-0646B30D5380}"/>
              </a:ext>
            </a:extLst>
          </p:cNvPr>
          <p:cNvSpPr txBox="1"/>
          <p:nvPr/>
        </p:nvSpPr>
        <p:spPr>
          <a:xfrm>
            <a:off x="4774168" y="6452605"/>
            <a:ext cx="3931507"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mn-lt"/>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89</a:t>
            </a:r>
            <a:r>
              <a:rPr lang="ja-JP" sz="1200" dirty="0">
                <a:latin typeface="Times New Roman" panose="02020603050405020304" pitchFamily="18" charset="0"/>
                <a:ea typeface="+mn-lt"/>
                <a:cs typeface="Times New Roman" panose="02020603050405020304" pitchFamily="18" charset="0"/>
              </a:rPr>
              <a:t> of text</a:t>
            </a:r>
            <a:r>
              <a:rPr lang="en-US" altLang="ja-JP" sz="1200" dirty="0">
                <a:latin typeface="Times New Roman" panose="02020603050405020304" pitchFamily="18" charset="0"/>
                <a:ea typeface="+mn-lt"/>
                <a:cs typeface="Times New Roman" panose="02020603050405020304" pitchFamily="18" charset="0"/>
              </a:rPr>
              <a:t>book</a:t>
            </a:r>
            <a:r>
              <a:rPr 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mn-lt"/>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73</a:t>
            </a:r>
            <a:r>
              <a:rPr lang="ja-JP" altLang="en-US"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ja-JP" sz="1200" dirty="0">
                <a:latin typeface="Times New Roman" panose="02020603050405020304" pitchFamily="18" charset="0"/>
                <a:ea typeface="+mn-lt"/>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sz="1200" dirty="0">
                <a:latin typeface="Times New Roman" panose="02020603050405020304" pitchFamily="18" charset="0"/>
                <a:ea typeface="+mn-lt"/>
                <a:cs typeface="Times New Roman" panose="02020603050405020304" pitchFamily="18" charset="0"/>
              </a:rPr>
              <a:t> text</a:t>
            </a:r>
            <a:endParaRPr lang="en-US" altLang="ja-JP" dirty="0">
              <a:latin typeface="Times New Roman" panose="02020603050405020304" pitchFamily="18" charset="0"/>
              <a:cs typeface="Times New Roman" panose="02020603050405020304" pitchFamily="18" charset="0"/>
            </a:endParaRPr>
          </a:p>
        </p:txBody>
      </p:sp>
      <p:graphicFrame>
        <p:nvGraphicFramePr>
          <p:cNvPr id="3" name="Table 4">
            <a:extLst>
              <a:ext uri="{FF2B5EF4-FFF2-40B4-BE49-F238E27FC236}">
                <a16:creationId xmlns="" xmlns:a16="http://schemas.microsoft.com/office/drawing/2014/main" id="{C5D492FF-EFEF-4298-B00C-B8C7018234DF}"/>
              </a:ext>
            </a:extLst>
          </p:cNvPr>
          <p:cNvGraphicFramePr>
            <a:graphicFrameLocks noGrp="1"/>
          </p:cNvGraphicFramePr>
          <p:nvPr>
            <p:extLst>
              <p:ext uri="{D42A27DB-BD31-4B8C-83A1-F6EECF244321}">
                <p14:modId xmlns:p14="http://schemas.microsoft.com/office/powerpoint/2010/main" val="1776065935"/>
              </p:ext>
            </p:extLst>
          </p:nvPr>
        </p:nvGraphicFramePr>
        <p:xfrm>
          <a:off x="775398" y="1659360"/>
          <a:ext cx="7647504" cy="2471743"/>
        </p:xfrm>
        <a:graphic>
          <a:graphicData uri="http://schemas.openxmlformats.org/drawingml/2006/table">
            <a:tbl>
              <a:tblPr firstRow="1" bandRow="1">
                <a:tableStyleId>{5C22544A-7EE6-4342-B048-85BDC9FD1C3A}</a:tableStyleId>
              </a:tblPr>
              <a:tblGrid>
                <a:gridCol w="1911876">
                  <a:extLst>
                    <a:ext uri="{9D8B030D-6E8A-4147-A177-3AD203B41FA5}">
                      <a16:colId xmlns="" xmlns:a16="http://schemas.microsoft.com/office/drawing/2014/main" val="1096340815"/>
                    </a:ext>
                  </a:extLst>
                </a:gridCol>
                <a:gridCol w="1911876">
                  <a:extLst>
                    <a:ext uri="{9D8B030D-6E8A-4147-A177-3AD203B41FA5}">
                      <a16:colId xmlns="" xmlns:a16="http://schemas.microsoft.com/office/drawing/2014/main" val="271789263"/>
                    </a:ext>
                  </a:extLst>
                </a:gridCol>
                <a:gridCol w="1911876">
                  <a:extLst>
                    <a:ext uri="{9D8B030D-6E8A-4147-A177-3AD203B41FA5}">
                      <a16:colId xmlns="" xmlns:a16="http://schemas.microsoft.com/office/drawing/2014/main" val="4292238592"/>
                    </a:ext>
                  </a:extLst>
                </a:gridCol>
                <a:gridCol w="1911876">
                  <a:extLst>
                    <a:ext uri="{9D8B030D-6E8A-4147-A177-3AD203B41FA5}">
                      <a16:colId xmlns="" xmlns:a16="http://schemas.microsoft.com/office/drawing/2014/main" val="3770847628"/>
                    </a:ext>
                  </a:extLst>
                </a:gridCol>
              </a:tblGrid>
              <a:tr h="556820">
                <a:tc>
                  <a:txBody>
                    <a:bodyPr/>
                    <a:lstStyle/>
                    <a:p>
                      <a:pPr lvl="0" algn="ctr">
                        <a:buNone/>
                      </a:pPr>
                      <a:r>
                        <a:rPr lang="en" sz="1100" b="1" i="0" u="none" strike="noStrike" noProof="0">
                          <a:solidFill>
                            <a:schemeClr val="tx1"/>
                          </a:solidFill>
                          <a:latin typeface="Times"/>
                        </a:rPr>
                        <a:t>Inspection </a:t>
                      </a:r>
                      <a:endParaRPr lang="en-US" sz="1100" b="1">
                        <a:solidFill>
                          <a:schemeClr val="tx1"/>
                        </a:solidFill>
                        <a:latin typeface="Times"/>
                      </a:endParaRPr>
                    </a:p>
                    <a:p>
                      <a:pPr lvl="0" algn="ctr">
                        <a:buNone/>
                      </a:pPr>
                      <a:r>
                        <a:rPr lang="en" sz="1100" b="1" i="0" u="none" strike="noStrike" noProof="0">
                          <a:solidFill>
                            <a:schemeClr val="tx1"/>
                          </a:solidFill>
                          <a:latin typeface="Times"/>
                        </a:rPr>
                        <a:t>classification</a:t>
                      </a:r>
                      <a:endParaRPr lang="en-US" sz="1100" b="1">
                        <a:solidFill>
                          <a:schemeClr val="tx1"/>
                        </a:solidFill>
                        <a:latin typeface="Times"/>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lgn="ctr">
                        <a:buNone/>
                      </a:pPr>
                      <a:r>
                        <a:rPr lang="en" sz="1100" b="1" i="0" u="none" strike="noStrike" noProof="0">
                          <a:solidFill>
                            <a:schemeClr val="tx1"/>
                          </a:solidFill>
                          <a:latin typeface="Times"/>
                        </a:rPr>
                        <a:t>Article</a:t>
                      </a:r>
                      <a:endParaRPr lang="en-US" sz="1100" b="1">
                        <a:solidFill>
                          <a:schemeClr val="tx1"/>
                        </a:solidFill>
                        <a:latin typeface="Times"/>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lgn="ctr">
                        <a:buNone/>
                      </a:pPr>
                      <a:r>
                        <a:rPr lang="en-US" sz="1100" b="1" i="0" u="none" strike="noStrike" noProof="0">
                          <a:solidFill>
                            <a:schemeClr val="tx1"/>
                          </a:solidFill>
                          <a:latin typeface="Times"/>
                        </a:rPr>
                        <a:t>Implementer / Qualification</a:t>
                      </a:r>
                      <a:endParaRPr lang="en-US" sz="1100" b="1">
                        <a:solidFill>
                          <a:schemeClr val="tx1"/>
                        </a:solidFill>
                        <a:latin typeface="Times"/>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r>
                        <a:rPr lang="en-US" sz="1100" b="1">
                          <a:solidFill>
                            <a:schemeClr val="tx1"/>
                          </a:solidFill>
                          <a:latin typeface="Times"/>
                        </a:rPr>
                        <a:t>Storage period of inspection check sheet</a:t>
                      </a:r>
                      <a:endParaRPr lang="en-US" sz="1100" b="1"/>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 xmlns:a16="http://schemas.microsoft.com/office/drawing/2014/main" val="3994460199"/>
                  </a:ext>
                </a:extLst>
              </a:tr>
              <a:tr h="395636">
                <a:tc>
                  <a:txBody>
                    <a:bodyPr/>
                    <a:lstStyle/>
                    <a:p>
                      <a:r>
                        <a:rPr lang="en-US" sz="1100">
                          <a:solidFill>
                            <a:schemeClr val="tx1"/>
                          </a:solidFill>
                          <a:latin typeface="Times"/>
                        </a:rPr>
                        <a:t>Operation </a:t>
                      </a:r>
                      <a:endParaRPr lang="en-US"/>
                    </a:p>
                    <a:p>
                      <a:pPr lvl="0">
                        <a:buNone/>
                      </a:pPr>
                      <a:r>
                        <a:rPr lang="en-US" sz="1100">
                          <a:solidFill>
                            <a:schemeClr val="tx1"/>
                          </a:solidFill>
                          <a:latin typeface="Times"/>
                        </a:rPr>
                        <a:t>before/after</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US" sz="1100">
                          <a:solidFill>
                            <a:schemeClr val="tx1"/>
                          </a:solidFill>
                          <a:latin typeface="Times"/>
                        </a:rPr>
                        <a:t>Safety rules</a:t>
                      </a:r>
                    </a:p>
                    <a:p>
                      <a:pPr lvl="0">
                        <a:buNone/>
                      </a:pPr>
                      <a:r>
                        <a:rPr lang="en-US" sz="1100">
                          <a:solidFill>
                            <a:schemeClr val="tx1"/>
                          </a:solidFill>
                          <a:latin typeface="Times"/>
                        </a:rPr>
                        <a:t>Article 170,171</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1100">
                          <a:solidFill>
                            <a:schemeClr val="tx1"/>
                          </a:solidFill>
                          <a:latin typeface="Times"/>
                        </a:rPr>
                        <a:t>driver</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1100">
                          <a:solidFill>
                            <a:schemeClr val="tx1"/>
                          </a:solidFill>
                          <a:latin typeface="Times"/>
                        </a:rPr>
                        <a:t>During machine is in operation</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 xmlns:a16="http://schemas.microsoft.com/office/drawing/2014/main" val="4108815626"/>
                  </a:ext>
                </a:extLst>
              </a:tr>
              <a:tr h="556820">
                <a:tc>
                  <a:txBody>
                    <a:bodyPr/>
                    <a:lstStyle/>
                    <a:p>
                      <a:r>
                        <a:rPr lang="en-US" sz="1100">
                          <a:solidFill>
                            <a:schemeClr val="tx1"/>
                          </a:solidFill>
                          <a:latin typeface="Times"/>
                        </a:rPr>
                        <a:t>Periodical </a:t>
                      </a:r>
                      <a:endParaRPr lang="en-US"/>
                    </a:p>
                    <a:p>
                      <a:pPr lvl="0">
                        <a:buNone/>
                      </a:pPr>
                      <a:r>
                        <a:rPr lang="en-US" sz="1100">
                          <a:solidFill>
                            <a:schemeClr val="tx1"/>
                          </a:solidFill>
                          <a:latin typeface="Times"/>
                        </a:rPr>
                        <a:t>self- inspection</a:t>
                      </a:r>
                    </a:p>
                    <a:p>
                      <a:pPr lvl="0">
                        <a:buNone/>
                      </a:pPr>
                      <a:r>
                        <a:rPr lang="en-US" sz="1100">
                          <a:solidFill>
                            <a:schemeClr val="tx1"/>
                          </a:solidFill>
                          <a:latin typeface="Times"/>
                        </a:rPr>
                        <a:t>(once/month)</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US" sz="1100" b="0" i="0" u="none" strike="noStrike" noProof="0">
                          <a:solidFill>
                            <a:schemeClr val="tx1"/>
                          </a:solidFill>
                          <a:latin typeface="Times"/>
                        </a:rPr>
                        <a:t>Safety rules</a:t>
                      </a:r>
                      <a:endParaRPr lang="en-US" sz="1100" b="0" i="0" u="none" strike="noStrike" noProof="0"/>
                    </a:p>
                    <a:p>
                      <a:pPr lvl="0">
                        <a:buNone/>
                      </a:pPr>
                      <a:r>
                        <a:rPr lang="en-US" sz="1100" b="0" i="0" u="none" strike="noStrike" noProof="0">
                          <a:solidFill>
                            <a:schemeClr val="tx1"/>
                          </a:solidFill>
                          <a:latin typeface="Times"/>
                        </a:rPr>
                        <a:t>Article 168,169,171</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1100">
                          <a:solidFill>
                            <a:schemeClr val="tx1"/>
                          </a:solidFill>
                          <a:latin typeface="Times"/>
                        </a:rPr>
                        <a:t>Person who is selected</a:t>
                      </a:r>
                      <a:endParaRPr lang="en-US"/>
                    </a:p>
                    <a:p>
                      <a:pPr lvl="0">
                        <a:buNone/>
                      </a:pPr>
                      <a:r>
                        <a:rPr lang="en-US" sz="1100">
                          <a:solidFill>
                            <a:schemeClr val="tx1"/>
                          </a:solidFill>
                          <a:latin typeface="Times"/>
                        </a:rPr>
                        <a:t> by the safety manager</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1100">
                          <a:solidFill>
                            <a:schemeClr val="tx1"/>
                          </a:solidFill>
                          <a:latin typeface="Times"/>
                        </a:rPr>
                        <a:t>Inspection check sheet</a:t>
                      </a:r>
                    </a:p>
                    <a:p>
                      <a:pPr lvl="0">
                        <a:buNone/>
                      </a:pPr>
                      <a:r>
                        <a:rPr lang="en-US" sz="1100">
                          <a:solidFill>
                            <a:schemeClr val="tx1"/>
                          </a:solidFill>
                          <a:latin typeface="Times"/>
                        </a:rPr>
                        <a:t>3 years</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 xmlns:a16="http://schemas.microsoft.com/office/drawing/2014/main" val="2079576654"/>
                  </a:ext>
                </a:extLst>
              </a:tr>
              <a:tr h="893843">
                <a:tc>
                  <a:txBody>
                    <a:bodyPr/>
                    <a:lstStyle/>
                    <a:p>
                      <a:pPr lvl="0">
                        <a:buNone/>
                      </a:pPr>
                      <a:r>
                        <a:rPr lang="en-US" sz="1100" b="0" i="0" u="none" strike="noStrike" noProof="0">
                          <a:solidFill>
                            <a:schemeClr val="tx1"/>
                          </a:solidFill>
                          <a:latin typeface="Times"/>
                        </a:rPr>
                        <a:t>Specified </a:t>
                      </a:r>
                      <a:endParaRPr lang="en-US" sz="1100" b="0" i="0" u="none" strike="noStrike" noProof="0"/>
                    </a:p>
                    <a:p>
                      <a:pPr lvl="0">
                        <a:buNone/>
                      </a:pPr>
                      <a:r>
                        <a:rPr lang="en-US" sz="1100" b="0" i="0" u="none" strike="noStrike" noProof="0">
                          <a:solidFill>
                            <a:schemeClr val="tx1"/>
                          </a:solidFill>
                          <a:latin typeface="Times"/>
                        </a:rPr>
                        <a:t>self- inspection</a:t>
                      </a:r>
                      <a:endParaRPr lang="en-US" sz="1100" b="0" i="0" u="none" strike="noStrike" noProof="0"/>
                    </a:p>
                    <a:p>
                      <a:pPr lvl="0">
                        <a:buNone/>
                      </a:pPr>
                      <a:r>
                        <a:rPr lang="en-US" sz="1100" b="0" i="0" u="none" strike="noStrike" noProof="0">
                          <a:solidFill>
                            <a:schemeClr val="tx1"/>
                          </a:solidFill>
                          <a:latin typeface="Times"/>
                        </a:rPr>
                        <a:t>(once/</a:t>
                      </a:r>
                      <a:r>
                        <a:rPr lang="en-US" altLang="ja-JP" sz="1100" b="0" i="0" u="none" strike="noStrike" noProof="0">
                          <a:solidFill>
                            <a:schemeClr val="tx1"/>
                          </a:solidFill>
                          <a:latin typeface="Times"/>
                        </a:rPr>
                        <a:t>year</a:t>
                      </a:r>
                      <a:r>
                        <a:rPr lang="en-US" sz="1100" b="0" i="0" u="none" strike="noStrike" noProof="0">
                          <a:solidFill>
                            <a:schemeClr val="tx1"/>
                          </a:solidFill>
                          <a:latin typeface="Times"/>
                        </a:rPr>
                        <a:t>))</a:t>
                      </a:r>
                      <a:endParaRPr lang="en-US" sz="1100"/>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US" sz="1100" b="0" i="0" u="none" strike="noStrike" noProof="0">
                          <a:solidFill>
                            <a:schemeClr val="tx1"/>
                          </a:solidFill>
                          <a:latin typeface="Times"/>
                        </a:rPr>
                        <a:t>Safety rules</a:t>
                      </a:r>
                      <a:endParaRPr lang="en-US" sz="1100" b="0" i="0" u="none" strike="noStrike" noProof="0"/>
                    </a:p>
                    <a:p>
                      <a:pPr lvl="0">
                        <a:buNone/>
                      </a:pPr>
                      <a:r>
                        <a:rPr lang="en-US" sz="1100" b="0" i="0" u="none" strike="noStrike" noProof="0">
                          <a:solidFill>
                            <a:schemeClr val="tx1"/>
                          </a:solidFill>
                          <a:latin typeface="Times"/>
                        </a:rPr>
                        <a:t>Article 167,169,</a:t>
                      </a:r>
                      <a:endParaRPr lang="en-US" sz="1100"/>
                    </a:p>
                    <a:p>
                      <a:pPr lvl="0">
                        <a:buNone/>
                      </a:pPr>
                      <a:r>
                        <a:rPr lang="en-US" sz="1100" b="0" i="0" u="none" strike="noStrike" noProof="0">
                          <a:solidFill>
                            <a:schemeClr val="tx1"/>
                          </a:solidFill>
                          <a:latin typeface="Times"/>
                        </a:rPr>
                        <a:t>            169(2),171</a:t>
                      </a:r>
                      <a:endParaRPr lang="en-US" sz="1100"/>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1100" dirty="0">
                          <a:solidFill>
                            <a:schemeClr val="tx1"/>
                          </a:solidFill>
                          <a:latin typeface="Times"/>
                        </a:rPr>
                        <a:t>inspector</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US" sz="1100" b="0" i="0" u="none" strike="noStrike" noProof="0" dirty="0">
                          <a:solidFill>
                            <a:schemeClr val="tx1"/>
                          </a:solidFill>
                          <a:latin typeface="Times"/>
                        </a:rPr>
                        <a:t>Inspection check sheet</a:t>
                      </a:r>
                      <a:endParaRPr lang="en-US" sz="1100" b="0" i="0" u="none" strike="noStrike" noProof="0" dirty="0"/>
                    </a:p>
                    <a:p>
                      <a:pPr lvl="0">
                        <a:buNone/>
                      </a:pPr>
                      <a:r>
                        <a:rPr lang="en-US" sz="1100" b="0" i="0" u="none" strike="noStrike" noProof="0" dirty="0">
                          <a:solidFill>
                            <a:schemeClr val="tx1"/>
                          </a:solidFill>
                          <a:latin typeface="Times"/>
                        </a:rPr>
                        <a:t>3 years</a:t>
                      </a:r>
                    </a:p>
                    <a:p>
                      <a:pPr lvl="0">
                        <a:buNone/>
                      </a:pPr>
                      <a:r>
                        <a:rPr lang="en-US" sz="1100" b="0" i="0" u="none" strike="noStrike" noProof="0" dirty="0">
                          <a:solidFill>
                            <a:schemeClr val="tx1"/>
                          </a:solidFill>
                          <a:latin typeface="Times"/>
                        </a:rPr>
                        <a:t>(posted inspected mark)</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 xmlns:a16="http://schemas.microsoft.com/office/drawing/2014/main" val="3520580849"/>
                  </a:ext>
                </a:extLst>
              </a:tr>
            </a:tbl>
          </a:graphicData>
        </a:graphic>
      </p:graphicFrame>
      <p:sp>
        <p:nvSpPr>
          <p:cNvPr id="5" name="テキスト ボックス 4">
            <a:extLst>
              <a:ext uri="{FF2B5EF4-FFF2-40B4-BE49-F238E27FC236}">
                <a16:creationId xmlns="" xmlns:a16="http://schemas.microsoft.com/office/drawing/2014/main" id="{FE2FEBE0-1052-4C82-9CE9-AF184E594E74}"/>
              </a:ext>
            </a:extLst>
          </p:cNvPr>
          <p:cNvSpPr txBox="1"/>
          <p:nvPr/>
        </p:nvSpPr>
        <p:spPr>
          <a:xfrm>
            <a:off x="4419600" y="5795365"/>
            <a:ext cx="833437" cy="184666"/>
          </a:xfrm>
          <a:prstGeom prst="rect">
            <a:avLst/>
          </a:prstGeom>
          <a:solidFill>
            <a:schemeClr val="bg1"/>
          </a:solidFill>
          <a:ln>
            <a:solidFill>
              <a:schemeClr val="tx1"/>
            </a:solidFill>
          </a:ln>
        </p:spPr>
        <p:txBody>
          <a:bodyPr wrap="square" lIns="0" tIns="0" rIns="0" bIns="0" rtlCol="0">
            <a:spAutoFit/>
          </a:bodyPr>
          <a:lstStyle/>
          <a:p>
            <a:pPr algn="ctr"/>
            <a:r>
              <a:rPr lang="en-US" altLang="ja-JP" sz="600" dirty="0">
                <a:latin typeface="Times New Roman" panose="02020603050405020304" pitchFamily="18" charset="0"/>
                <a:cs typeface="Times New Roman" panose="02020603050405020304" pitchFamily="18" charset="0"/>
              </a:rPr>
              <a:t>AUTHORIZED PERSONNEL ONLY</a:t>
            </a:r>
            <a:endParaRPr kumimoji="1" lang="ja-JP" altLang="en-US"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56522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3011197" y="4488566"/>
            <a:ext cx="3121602" cy="1433951"/>
          </a:xfrm>
          <a:prstGeom prst="rect">
            <a:avLst/>
          </a:prstGeom>
        </p:spPr>
      </p:pic>
      <p:pic>
        <p:nvPicPr>
          <p:cNvPr id="3" name="図 2"/>
          <p:cNvPicPr>
            <a:picLocks noChangeAspect="1"/>
          </p:cNvPicPr>
          <p:nvPr/>
        </p:nvPicPr>
        <p:blipFill>
          <a:blip r:embed="rId4"/>
          <a:stretch>
            <a:fillRect/>
          </a:stretch>
        </p:blipFill>
        <p:spPr>
          <a:xfrm>
            <a:off x="2186420" y="3160306"/>
            <a:ext cx="4771159" cy="1157077"/>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Times New Roman" panose="02020603050405020304" pitchFamily="18" charset="0"/>
                <a:ea typeface="Meiryo UI"/>
                <a:cs typeface="Times New Roman" panose="02020603050405020304" pitchFamily="18" charset="0"/>
              </a:rPr>
              <a:t>Daily inspection procedure  </a:t>
            </a:r>
            <a:r>
              <a:rPr lang="es-MX" altLang="ja-JP" sz="2400" dirty="0">
                <a:latin typeface="Times New Roman" panose="02020603050405020304" pitchFamily="18" charset="0"/>
                <a:ea typeface="Meiryo UI"/>
                <a:cs typeface="Times New Roman" panose="02020603050405020304" pitchFamily="18" charset="0"/>
              </a:rPr>
              <a:t>B</a:t>
            </a:r>
            <a:r>
              <a:rPr lang="ja-JP" altLang="en-US" sz="2400" dirty="0">
                <a:latin typeface="Times New Roman" panose="02020603050405020304" pitchFamily="18" charset="0"/>
                <a:ea typeface="Meiryo UI"/>
                <a:cs typeface="Times New Roman" panose="02020603050405020304" pitchFamily="18" charset="0"/>
              </a:rPr>
              <a:t>efore engine starts</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7" name="テキスト ボックス 16"/>
          <p:cNvSpPr txBox="1"/>
          <p:nvPr/>
        </p:nvSpPr>
        <p:spPr>
          <a:xfrm>
            <a:off x="1776782" y="1365505"/>
            <a:ext cx="5590436" cy="276999"/>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Discrimination method based on the appearance of h</a:t>
            </a:r>
            <a:r>
              <a:rPr lang="ja-JP" sz="1200">
                <a:latin typeface="Times New Roman" panose="02020603050405020304" pitchFamily="18" charset="0"/>
                <a:ea typeface="+mn-lt"/>
                <a:cs typeface="Times New Roman" panose="02020603050405020304" pitchFamily="18" charset="0"/>
              </a:rPr>
              <a:t>ydraulic oil</a:t>
            </a:r>
            <a:endParaRPr lang="ja-JP" altLang="en-US" sz="1200">
              <a:latin typeface="Times New Roman" panose="02020603050405020304" pitchFamily="18" charset="0"/>
              <a:ea typeface="游ゴシック"/>
              <a:cs typeface="Times New Roman" panose="02020603050405020304" pitchFamily="18" charset="0"/>
            </a:endParaRPr>
          </a:p>
        </p:txBody>
      </p:sp>
      <p:sp>
        <p:nvSpPr>
          <p:cNvPr id="14" name="テキスト ボックス 13"/>
          <p:cNvSpPr txBox="1"/>
          <p:nvPr/>
        </p:nvSpPr>
        <p:spPr>
          <a:xfrm>
            <a:off x="1248827" y="5913308"/>
            <a:ext cx="6951143" cy="276999"/>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Before mentaining the electrical system, remove the </a:t>
            </a:r>
            <a:r>
              <a:rPr lang="en-US" altLang="ja-JP" sz="1200">
                <a:latin typeface="Times New Roman" panose="02020603050405020304" pitchFamily="18" charset="0"/>
                <a:ea typeface="游ゴシック"/>
                <a:cs typeface="Times New Roman" panose="02020603050405020304" pitchFamily="18" charset="0"/>
              </a:rPr>
              <a:t>battery</a:t>
            </a:r>
            <a:r>
              <a:rPr lang="ja-JP" altLang="en-US" sz="1200">
                <a:latin typeface="Times New Roman" panose="02020603050405020304" pitchFamily="18" charset="0"/>
                <a:ea typeface="游ゴシック"/>
                <a:cs typeface="Times New Roman" panose="02020603050405020304" pitchFamily="18" charset="0"/>
              </a:rPr>
              <a:t> (-) terminal.</a:t>
            </a:r>
          </a:p>
        </p:txBody>
      </p:sp>
      <p:sp>
        <p:nvSpPr>
          <p:cNvPr id="7" name="正方形/長方形 6"/>
          <p:cNvSpPr/>
          <p:nvPr/>
        </p:nvSpPr>
        <p:spPr>
          <a:xfrm>
            <a:off x="5174673" y="4488566"/>
            <a:ext cx="1122218" cy="363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graphicFrame>
        <p:nvGraphicFramePr>
          <p:cNvPr id="10" name="Table 10">
            <a:extLst>
              <a:ext uri="{FF2B5EF4-FFF2-40B4-BE49-F238E27FC236}">
                <a16:creationId xmlns="" xmlns:a16="http://schemas.microsoft.com/office/drawing/2014/main" id="{0FC9A839-6468-480C-AEBA-EF42910BC273}"/>
              </a:ext>
            </a:extLst>
          </p:cNvPr>
          <p:cNvGraphicFramePr>
            <a:graphicFrameLocks noGrp="1"/>
          </p:cNvGraphicFramePr>
          <p:nvPr>
            <p:extLst>
              <p:ext uri="{D42A27DB-BD31-4B8C-83A1-F6EECF244321}">
                <p14:modId xmlns:p14="http://schemas.microsoft.com/office/powerpoint/2010/main" val="256703059"/>
              </p:ext>
            </p:extLst>
          </p:nvPr>
        </p:nvGraphicFramePr>
        <p:xfrm>
          <a:off x="2033403" y="1641878"/>
          <a:ext cx="5059817" cy="1427532"/>
        </p:xfrm>
        <a:graphic>
          <a:graphicData uri="http://schemas.openxmlformats.org/drawingml/2006/table">
            <a:tbl>
              <a:tblPr firstRow="1" bandRow="1">
                <a:tableStyleId>{5C22544A-7EE6-4342-B048-85BDC9FD1C3A}</a:tableStyleId>
              </a:tblPr>
              <a:tblGrid>
                <a:gridCol w="2317732">
                  <a:extLst>
                    <a:ext uri="{9D8B030D-6E8A-4147-A177-3AD203B41FA5}">
                      <a16:colId xmlns="" xmlns:a16="http://schemas.microsoft.com/office/drawing/2014/main" val="1653034160"/>
                    </a:ext>
                  </a:extLst>
                </a:gridCol>
                <a:gridCol w="1055479">
                  <a:extLst>
                    <a:ext uri="{9D8B030D-6E8A-4147-A177-3AD203B41FA5}">
                      <a16:colId xmlns="" xmlns:a16="http://schemas.microsoft.com/office/drawing/2014/main" val="3911468916"/>
                    </a:ext>
                  </a:extLst>
                </a:gridCol>
                <a:gridCol w="1686606">
                  <a:extLst>
                    <a:ext uri="{9D8B030D-6E8A-4147-A177-3AD203B41FA5}">
                      <a16:colId xmlns="" xmlns:a16="http://schemas.microsoft.com/office/drawing/2014/main" val="3401777246"/>
                    </a:ext>
                  </a:extLst>
                </a:gridCol>
              </a:tblGrid>
              <a:tr h="261450">
                <a:tc>
                  <a:txBody>
                    <a:bodyPr/>
                    <a:lstStyle/>
                    <a:p>
                      <a:r>
                        <a:rPr lang="en-US" sz="1200">
                          <a:solidFill>
                            <a:schemeClr val="tx1"/>
                          </a:solidFill>
                          <a:latin typeface="Times New Roman" panose="02020603050405020304" pitchFamily="18" charset="0"/>
                          <a:cs typeface="Times New Roman" panose="02020603050405020304" pitchFamily="18" charset="0"/>
                        </a:rPr>
                        <a:t>Appearance</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1200">
                          <a:solidFill>
                            <a:schemeClr val="tx1"/>
                          </a:solidFill>
                          <a:latin typeface="Times New Roman" panose="02020603050405020304" pitchFamily="18" charset="0"/>
                          <a:cs typeface="Times New Roman" panose="02020603050405020304" pitchFamily="18" charset="0"/>
                        </a:rPr>
                        <a:t>Smell</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1200">
                          <a:solidFill>
                            <a:schemeClr val="tx1"/>
                          </a:solidFill>
                          <a:latin typeface="Times New Roman" panose="02020603050405020304" pitchFamily="18" charset="0"/>
                          <a:cs typeface="Times New Roman" panose="02020603050405020304" pitchFamily="18" charset="0"/>
                        </a:rPr>
                        <a:t>Cause</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 xmlns:a16="http://schemas.microsoft.com/office/drawing/2014/main" val="1348307354"/>
                  </a:ext>
                </a:extLst>
              </a:tr>
              <a:tr h="261450">
                <a:tc>
                  <a:txBody>
                    <a:bodyPr/>
                    <a:lstStyle/>
                    <a:p>
                      <a:pPr lvl="0">
                        <a:buNone/>
                      </a:pPr>
                      <a:r>
                        <a:rPr lang="en-US" sz="1200">
                          <a:latin typeface="Times New Roman" panose="02020603050405020304" pitchFamily="18" charset="0"/>
                          <a:cs typeface="Times New Roman" panose="02020603050405020304" pitchFamily="18" charset="0"/>
                        </a:rPr>
                        <a:t>Changed to milky white</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1200">
                          <a:solidFill>
                            <a:schemeClr val="tx1"/>
                          </a:solidFill>
                          <a:latin typeface="Times New Roman" panose="02020603050405020304" pitchFamily="18" charset="0"/>
                          <a:cs typeface="Times New Roman" panose="02020603050405020304" pitchFamily="18" charset="0"/>
                        </a:rPr>
                        <a:t>good</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1200">
                          <a:solidFill>
                            <a:schemeClr val="tx1"/>
                          </a:solidFill>
                          <a:latin typeface="Times New Roman" panose="02020603050405020304" pitchFamily="18" charset="0"/>
                          <a:cs typeface="Times New Roman" panose="02020603050405020304" pitchFamily="18" charset="0"/>
                        </a:rPr>
                        <a:t>Water is mixed</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 xmlns:a16="http://schemas.microsoft.com/office/drawing/2014/main" val="4211614125"/>
                  </a:ext>
                </a:extLst>
              </a:tr>
              <a:tr h="261450">
                <a:tc>
                  <a:txBody>
                    <a:bodyPr/>
                    <a:lstStyle/>
                    <a:p>
                      <a:r>
                        <a:rPr lang="en-US" sz="1200">
                          <a:solidFill>
                            <a:schemeClr val="tx1"/>
                          </a:solidFill>
                          <a:latin typeface="Times New Roman" panose="02020603050405020304" pitchFamily="18" charset="0"/>
                          <a:cs typeface="Times New Roman" panose="02020603050405020304" pitchFamily="18" charset="0"/>
                        </a:rPr>
                        <a:t>Changed to dark brown</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1200">
                          <a:solidFill>
                            <a:schemeClr val="tx1"/>
                          </a:solidFill>
                          <a:latin typeface="Times New Roman" panose="02020603050405020304" pitchFamily="18" charset="0"/>
                          <a:cs typeface="Times New Roman" panose="02020603050405020304" pitchFamily="18" charset="0"/>
                        </a:rPr>
                        <a:t>bad</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1200">
                          <a:solidFill>
                            <a:schemeClr val="tx1"/>
                          </a:solidFill>
                          <a:latin typeface="Times New Roman" panose="02020603050405020304" pitchFamily="18" charset="0"/>
                          <a:cs typeface="Times New Roman" panose="02020603050405020304" pitchFamily="18" charset="0"/>
                        </a:rPr>
                        <a:t>deteriorated</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 xmlns:a16="http://schemas.microsoft.com/office/drawing/2014/main" val="4221038336"/>
                  </a:ext>
                </a:extLst>
              </a:tr>
              <a:tr h="330252">
                <a:tc>
                  <a:txBody>
                    <a:bodyPr/>
                    <a:lstStyle/>
                    <a:p>
                      <a:r>
                        <a:rPr lang="en-US" sz="1200">
                          <a:solidFill>
                            <a:schemeClr val="tx1"/>
                          </a:solidFill>
                          <a:latin typeface="Times New Roman" panose="02020603050405020304" pitchFamily="18" charset="0"/>
                          <a:cs typeface="Times New Roman" panose="02020603050405020304" pitchFamily="18" charset="0"/>
                        </a:rPr>
                        <a:t>Small dark spot is appearing</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1200">
                          <a:solidFill>
                            <a:schemeClr val="tx1"/>
                          </a:solidFill>
                          <a:latin typeface="Times New Roman" panose="02020603050405020304" pitchFamily="18" charset="0"/>
                          <a:cs typeface="Times New Roman" panose="02020603050405020304" pitchFamily="18" charset="0"/>
                        </a:rPr>
                        <a:t>good</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1200">
                          <a:solidFill>
                            <a:schemeClr val="tx1"/>
                          </a:solidFill>
                          <a:latin typeface="Times New Roman" panose="02020603050405020304" pitchFamily="18" charset="0"/>
                          <a:cs typeface="Times New Roman" panose="02020603050405020304" pitchFamily="18" charset="0"/>
                        </a:rPr>
                        <a:t>contaminated</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 xmlns:a16="http://schemas.microsoft.com/office/drawing/2014/main" val="782858371"/>
                  </a:ext>
                </a:extLst>
              </a:tr>
              <a:tr h="261450">
                <a:tc>
                  <a:txBody>
                    <a:bodyPr/>
                    <a:lstStyle/>
                    <a:p>
                      <a:r>
                        <a:rPr lang="en-US" sz="1200">
                          <a:solidFill>
                            <a:schemeClr val="tx1"/>
                          </a:solidFill>
                          <a:latin typeface="Times New Roman" panose="02020603050405020304" pitchFamily="18" charset="0"/>
                          <a:cs typeface="Times New Roman" panose="02020603050405020304" pitchFamily="18" charset="0"/>
                        </a:rPr>
                        <a:t>Bubbling up</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1200">
                          <a:solidFill>
                            <a:schemeClr val="tx1"/>
                          </a:solidFill>
                          <a:latin typeface="Times New Roman" panose="02020603050405020304" pitchFamily="18" charset="0"/>
                          <a:cs typeface="Times New Roman" panose="02020603050405020304" pitchFamily="18" charset="0"/>
                        </a:rPr>
                        <a:t>-</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1200">
                          <a:solidFill>
                            <a:schemeClr val="tx1"/>
                          </a:solidFill>
                          <a:latin typeface="Times New Roman" panose="02020603050405020304" pitchFamily="18" charset="0"/>
                          <a:cs typeface="Times New Roman" panose="02020603050405020304" pitchFamily="18" charset="0"/>
                        </a:rPr>
                        <a:t>Grease is mixed</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 xmlns:a16="http://schemas.microsoft.com/office/drawing/2014/main" val="4048832259"/>
                  </a:ext>
                </a:extLst>
              </a:tr>
            </a:tbl>
          </a:graphicData>
        </a:graphic>
      </p:graphicFrame>
      <p:sp>
        <p:nvSpPr>
          <p:cNvPr id="15" name="テキスト ボックス 23">
            <a:extLst>
              <a:ext uri="{FF2B5EF4-FFF2-40B4-BE49-F238E27FC236}">
                <a16:creationId xmlns="" xmlns:a16="http://schemas.microsoft.com/office/drawing/2014/main" id="{295927C0-2E30-4A20-89D1-883F740C117F}"/>
              </a:ext>
            </a:extLst>
          </p:cNvPr>
          <p:cNvSpPr txBox="1"/>
          <p:nvPr/>
        </p:nvSpPr>
        <p:spPr>
          <a:xfrm>
            <a:off x="4178949" y="3806961"/>
            <a:ext cx="674116" cy="276999"/>
          </a:xfrm>
          <a:prstGeom prst="rect">
            <a:avLst/>
          </a:prstGeom>
          <a:solidFill>
            <a:schemeClr val="bg1"/>
          </a:solid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Boom</a:t>
            </a:r>
          </a:p>
        </p:txBody>
      </p:sp>
      <p:sp>
        <p:nvSpPr>
          <p:cNvPr id="16" name="テキスト ボックス 23">
            <a:extLst>
              <a:ext uri="{FF2B5EF4-FFF2-40B4-BE49-F238E27FC236}">
                <a16:creationId xmlns="" xmlns:a16="http://schemas.microsoft.com/office/drawing/2014/main" id="{ED9377D6-98A8-4EE3-90F2-60E7EFE49AE7}"/>
              </a:ext>
            </a:extLst>
          </p:cNvPr>
          <p:cNvSpPr txBox="1"/>
          <p:nvPr/>
        </p:nvSpPr>
        <p:spPr>
          <a:xfrm>
            <a:off x="3597976" y="3945889"/>
            <a:ext cx="585707" cy="276999"/>
          </a:xfrm>
          <a:prstGeom prst="rect">
            <a:avLst/>
          </a:prstGeom>
          <a:solidFill>
            <a:schemeClr val="bg1"/>
          </a:solid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Arm</a:t>
            </a:r>
          </a:p>
        </p:txBody>
      </p:sp>
      <p:sp>
        <p:nvSpPr>
          <p:cNvPr id="24" name="テキスト ボックス 23"/>
          <p:cNvSpPr txBox="1"/>
          <p:nvPr/>
        </p:nvSpPr>
        <p:spPr>
          <a:xfrm>
            <a:off x="1248828" y="4350044"/>
            <a:ext cx="6951143" cy="276999"/>
          </a:xfrm>
          <a:prstGeom prst="rect">
            <a:avLst/>
          </a:prstGeom>
          <a:noFill/>
          <a:ln>
            <a:noFill/>
          </a:ln>
        </p:spPr>
        <p:txBody>
          <a:bodyPr wrap="square" lIns="91440" tIns="45720" rIns="91440" bIns="45720" rtlCol="0" anchor="t">
            <a:spAutoFit/>
          </a:bodyPr>
          <a:lstStyle/>
          <a:p>
            <a:pPr algn="ctr"/>
            <a:r>
              <a:rPr lang="ja-JP" altLang="en-US" sz="1200" dirty="0">
                <a:latin typeface="Times New Roman" panose="02020603050405020304" pitchFamily="18" charset="0"/>
                <a:ea typeface="游ゴシック"/>
                <a:cs typeface="Times New Roman" panose="02020603050405020304" pitchFamily="18" charset="0"/>
              </a:rPr>
              <a:t>The example of oil inspection position </a:t>
            </a:r>
            <a:r>
              <a:rPr lang="en-US" altLang="ja-JP" sz="1200" dirty="0">
                <a:latin typeface="Times New Roman" panose="02020603050405020304" pitchFamily="18" charset="0"/>
                <a:ea typeface="游ゴシック"/>
                <a:cs typeface="Times New Roman" panose="02020603050405020304" pitchFamily="18" charset="0"/>
              </a:rPr>
              <a:t>of demolition</a:t>
            </a:r>
            <a:r>
              <a:rPr lang="ja-JP" altLang="en-US" sz="1200" dirty="0">
                <a:latin typeface="Times New Roman" panose="02020603050405020304" pitchFamily="18" charset="0"/>
                <a:ea typeface="游ゴシック"/>
                <a:cs typeface="Times New Roman" panose="02020603050405020304" pitchFamily="18" charset="0"/>
              </a:rPr>
              <a:t>  machine</a:t>
            </a:r>
            <a:endParaRPr lang="en-US" altLang="ja-JP" dirty="0">
              <a:latin typeface="Times New Roman" panose="02020603050405020304" pitchFamily="18" charset="0"/>
              <a:cs typeface="Times New Roman" panose="02020603050405020304" pitchFamily="18" charset="0"/>
            </a:endParaRPr>
          </a:p>
        </p:txBody>
      </p:sp>
      <p:sp>
        <p:nvSpPr>
          <p:cNvPr id="2" name="テキスト ボックス 5">
            <a:extLst>
              <a:ext uri="{FF2B5EF4-FFF2-40B4-BE49-F238E27FC236}">
                <a16:creationId xmlns="" xmlns:a16="http://schemas.microsoft.com/office/drawing/2014/main" id="{82EBB439-48FC-49D6-8F63-4676F8BDC5AD}"/>
              </a:ext>
            </a:extLst>
          </p:cNvPr>
          <p:cNvSpPr txBox="1"/>
          <p:nvPr/>
        </p:nvSpPr>
        <p:spPr>
          <a:xfrm>
            <a:off x="4852995" y="6441344"/>
            <a:ext cx="3931507"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mn-lt"/>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91 </a:t>
            </a:r>
            <a:r>
              <a:rPr lang="ja-JP" sz="1200" dirty="0">
                <a:latin typeface="Times New Roman" panose="02020603050405020304" pitchFamily="18" charset="0"/>
                <a:ea typeface="+mn-lt"/>
                <a:cs typeface="Times New Roman" panose="02020603050405020304" pitchFamily="18" charset="0"/>
              </a:rPr>
              <a:t>of text</a:t>
            </a:r>
            <a:r>
              <a:rPr lang="en-US" altLang="ja-JP" sz="1200" dirty="0">
                <a:latin typeface="Times New Roman" panose="02020603050405020304" pitchFamily="18" charset="0"/>
                <a:ea typeface="+mn-lt"/>
                <a:cs typeface="Times New Roman" panose="02020603050405020304" pitchFamily="18" charset="0"/>
              </a:rPr>
              <a:t>book</a:t>
            </a:r>
            <a:r>
              <a:rPr 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mn-lt"/>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74</a:t>
            </a:r>
            <a:r>
              <a:rPr lang="ja-JP" altLang="en-US"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ja-JP" sz="1200" dirty="0">
                <a:latin typeface="Times New Roman" panose="02020603050405020304" pitchFamily="18" charset="0"/>
                <a:ea typeface="+mn-lt"/>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sz="1200" dirty="0">
                <a:latin typeface="Times New Roman" panose="02020603050405020304" pitchFamily="18" charset="0"/>
                <a:ea typeface="+mn-lt"/>
                <a:cs typeface="Times New Roman" panose="02020603050405020304" pitchFamily="18" charset="0"/>
              </a:rPr>
              <a:t> text</a:t>
            </a:r>
            <a:endParaRPr lang="en-US" altLang="ja-JP"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5280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ja-JP" sz="2000" dirty="0">
                <a:latin typeface="Times New Roman" panose="02020603050405020304" pitchFamily="18" charset="0"/>
                <a:ea typeface="+mj-lt"/>
                <a:cs typeface="Times New Roman" panose="02020603050405020304" pitchFamily="18" charset="0"/>
              </a:rPr>
              <a:t>Types of </a:t>
            </a:r>
            <a:r>
              <a:rPr lang="en-US" altLang="ja-JP" sz="2000" dirty="0">
                <a:latin typeface="Times New Roman" panose="02020603050405020304" pitchFamily="18" charset="0"/>
                <a:ea typeface="+mj-lt"/>
                <a:cs typeface="Times New Roman" panose="02020603050405020304" pitchFamily="18" charset="0"/>
              </a:rPr>
              <a:t>Attachments</a:t>
            </a:r>
            <a:r>
              <a:rPr lang="ja-JP" sz="2000" dirty="0">
                <a:latin typeface="Times New Roman" panose="02020603050405020304" pitchFamily="18" charset="0"/>
                <a:ea typeface="+mj-lt"/>
                <a:cs typeface="Times New Roman" panose="02020603050405020304" pitchFamily="18" charset="0"/>
              </a:rPr>
              <a:t>for </a:t>
            </a:r>
            <a:r>
              <a:rPr lang="en-US" altLang="ja-JP" sz="2000" dirty="0">
                <a:latin typeface="Times New Roman" panose="02020603050405020304" pitchFamily="18" charset="0"/>
                <a:ea typeface="+mj-lt"/>
                <a:cs typeface="Times New Roman" panose="02020603050405020304" pitchFamily="18" charset="0"/>
              </a:rPr>
              <a:t>Demolition </a:t>
            </a:r>
            <a:r>
              <a:rPr lang="ja-JP" sz="2000" dirty="0">
                <a:latin typeface="Times New Roman" panose="02020603050405020304" pitchFamily="18" charset="0"/>
                <a:ea typeface="+mj-lt"/>
                <a:cs typeface="Times New Roman" panose="02020603050405020304" pitchFamily="18" charset="0"/>
              </a:rPr>
              <a:t>machines</a:t>
            </a:r>
            <a:endParaRPr lang="en-US" altLang="ja-JP" sz="3600" dirty="0">
              <a:latin typeface="Times New Roman" panose="02020603050405020304" pitchFamily="18" charset="0"/>
              <a:ea typeface="游ゴシック Light"/>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4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ja-JP" sz="24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493959" y="6452605"/>
            <a:ext cx="3502203" cy="307777"/>
          </a:xfrm>
          <a:prstGeom prst="rect">
            <a:avLst/>
          </a:prstGeom>
          <a:noFill/>
          <a:ln>
            <a:solidFill>
              <a:schemeClr val="tx1"/>
            </a:solidFill>
          </a:ln>
        </p:spPr>
        <p:txBody>
          <a:bodyPr wrap="square" lIns="91440" tIns="45720" rIns="91440" bIns="45720" rtlCol="0" anchor="t">
            <a:spAutoFit/>
          </a:bodyPr>
          <a:lstStyle/>
          <a:p>
            <a:pPr algn="r"/>
            <a:r>
              <a:rPr lang="ja-JP" sz="1400" dirty="0">
                <a:latin typeface="Times New Roman" panose="02020603050405020304" pitchFamily="18" charset="0"/>
                <a:ea typeface="+mn-lt"/>
                <a:cs typeface="Times New Roman" panose="02020603050405020304" pitchFamily="18" charset="0"/>
              </a:rPr>
              <a:t>Page </a:t>
            </a:r>
            <a:r>
              <a:rPr lang="en-US" altLang="ja-JP" sz="1400" dirty="0">
                <a:latin typeface="Times New Roman" panose="02020603050405020304" pitchFamily="18" charset="0"/>
                <a:ea typeface="+mn-lt"/>
                <a:cs typeface="Times New Roman" panose="02020603050405020304" pitchFamily="18" charset="0"/>
              </a:rPr>
              <a:t>5</a:t>
            </a:r>
            <a:r>
              <a:rPr lang="ja-JP" sz="1400" dirty="0">
                <a:latin typeface="Times New Roman" panose="02020603050405020304" pitchFamily="18" charset="0"/>
                <a:ea typeface="+mn-lt"/>
                <a:cs typeface="Times New Roman" panose="02020603050405020304" pitchFamily="18" charset="0"/>
              </a:rPr>
              <a:t> of text</a:t>
            </a:r>
            <a:r>
              <a:rPr lang="en-US" altLang="ja-JP" sz="1400" dirty="0">
                <a:latin typeface="Times New Roman" panose="02020603050405020304" pitchFamily="18" charset="0"/>
                <a:ea typeface="+mn-lt"/>
                <a:cs typeface="Times New Roman" panose="02020603050405020304" pitchFamily="18" charset="0"/>
              </a:rPr>
              <a:t>book</a:t>
            </a:r>
            <a:r>
              <a:rPr lang="ja-JP" sz="1400" dirty="0">
                <a:latin typeface="Times New Roman" panose="02020603050405020304" pitchFamily="18" charset="0"/>
                <a:ea typeface="+mn-lt"/>
                <a:cs typeface="Times New Roman" panose="02020603050405020304" pitchFamily="18" charset="0"/>
              </a:rPr>
              <a:t> </a:t>
            </a:r>
            <a:r>
              <a:rPr lang="en-US" altLang="ja-JP" sz="1400" dirty="0">
                <a:latin typeface="Times New Roman" panose="02020603050405020304" pitchFamily="18" charset="0"/>
                <a:ea typeface="+mn-lt"/>
                <a:cs typeface="Times New Roman" panose="02020603050405020304" pitchFamily="18" charset="0"/>
              </a:rPr>
              <a:t>/</a:t>
            </a:r>
            <a:r>
              <a:rPr lang="ja-JP" sz="1400" dirty="0">
                <a:latin typeface="Times New Roman" panose="02020603050405020304" pitchFamily="18" charset="0"/>
                <a:ea typeface="+mn-lt"/>
                <a:cs typeface="Times New Roman" panose="02020603050405020304" pitchFamily="18" charset="0"/>
              </a:rPr>
              <a:t> Page </a:t>
            </a:r>
            <a:r>
              <a:rPr lang="en-US" altLang="ja-JP" sz="1400" dirty="0" smtClean="0">
                <a:latin typeface="Times New Roman" panose="02020603050405020304" pitchFamily="18" charset="0"/>
                <a:ea typeface="+mn-lt"/>
                <a:cs typeface="Times New Roman" panose="02020603050405020304" pitchFamily="18" charset="0"/>
              </a:rPr>
              <a:t>8</a:t>
            </a:r>
            <a:r>
              <a:rPr lang="ja-JP" altLang="en-US" sz="1400" dirty="0">
                <a:latin typeface="Times New Roman" panose="02020603050405020304" pitchFamily="18" charset="0"/>
                <a:ea typeface="+mn-lt"/>
                <a:cs typeface="Times New Roman" panose="02020603050405020304" pitchFamily="18" charset="0"/>
              </a:rPr>
              <a:t> </a:t>
            </a:r>
            <a:r>
              <a:rPr lang="ja-JP" sz="1400" dirty="0">
                <a:latin typeface="Times New Roman" panose="02020603050405020304" pitchFamily="18" charset="0"/>
                <a:ea typeface="+mn-lt"/>
                <a:cs typeface="Times New Roman" panose="02020603050405020304" pitchFamily="18" charset="0"/>
              </a:rPr>
              <a:t>of </a:t>
            </a:r>
            <a:r>
              <a:rPr lang="en-US" altLang="ja-JP" sz="1400" dirty="0">
                <a:latin typeface="Times New Roman" panose="02020603050405020304" pitchFamily="18" charset="0"/>
                <a:ea typeface="+mn-lt"/>
                <a:cs typeface="Times New Roman" panose="02020603050405020304" pitchFamily="18" charset="0"/>
              </a:rPr>
              <a:t>auxiliary</a:t>
            </a:r>
            <a:r>
              <a:rPr lang="ja-JP" sz="1400" dirty="0">
                <a:latin typeface="Times New Roman" panose="02020603050405020304" pitchFamily="18" charset="0"/>
                <a:ea typeface="+mn-lt"/>
                <a:cs typeface="Times New Roman" panose="02020603050405020304" pitchFamily="18" charset="0"/>
              </a:rPr>
              <a:t> text</a:t>
            </a:r>
            <a:endParaRPr lang="en-US" altLang="ja-JP" sz="2000" dirty="0">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1050529" y="1953491"/>
            <a:ext cx="7334933" cy="3310246"/>
          </a:xfrm>
          <a:prstGeom prst="rect">
            <a:avLst/>
          </a:prstGeom>
        </p:spPr>
      </p:pic>
      <p:sp>
        <p:nvSpPr>
          <p:cNvPr id="11" name="テキスト ボックス 10"/>
          <p:cNvSpPr txBox="1"/>
          <p:nvPr/>
        </p:nvSpPr>
        <p:spPr>
          <a:xfrm>
            <a:off x="1566196" y="5196508"/>
            <a:ext cx="2674036" cy="307777"/>
          </a:xfrm>
          <a:prstGeom prst="rect">
            <a:avLst/>
          </a:prstGeom>
          <a:noFill/>
          <a:ln>
            <a:noFill/>
          </a:ln>
        </p:spPr>
        <p:txBody>
          <a:bodyPr wrap="square" lIns="91440" tIns="45720" rIns="91440" bIns="45720" rtlCol="0" anchor="t">
            <a:spAutoFit/>
          </a:bodyPr>
          <a:lstStyle/>
          <a:p>
            <a:pPr algn="ctr"/>
            <a:r>
              <a:rPr lang="en-US" altLang="ja-JP" sz="1400" dirty="0">
                <a:latin typeface="Times New Roman"/>
                <a:ea typeface="+mn-lt"/>
                <a:cs typeface="Times New Roman"/>
              </a:rPr>
              <a:t>Breaker</a:t>
            </a:r>
            <a:r>
              <a:rPr lang="ja-JP" sz="1400" dirty="0">
                <a:latin typeface="Times New Roman"/>
                <a:ea typeface="+mn-lt"/>
                <a:cs typeface="Times New Roman"/>
              </a:rPr>
              <a:t> unit</a:t>
            </a:r>
            <a:endParaRPr lang="ja-JP" altLang="en-US" sz="1400" dirty="0">
              <a:latin typeface="Times New Roman"/>
              <a:cs typeface="Times New Roman"/>
            </a:endParaRPr>
          </a:p>
        </p:txBody>
      </p:sp>
      <p:sp>
        <p:nvSpPr>
          <p:cNvPr id="12" name="テキスト ボックス 11"/>
          <p:cNvSpPr txBox="1"/>
          <p:nvPr/>
        </p:nvSpPr>
        <p:spPr>
          <a:xfrm>
            <a:off x="5177778" y="5196508"/>
            <a:ext cx="2990217" cy="307777"/>
          </a:xfrm>
          <a:prstGeom prst="rect">
            <a:avLst/>
          </a:prstGeom>
          <a:noFill/>
          <a:ln>
            <a:noFill/>
          </a:ln>
        </p:spPr>
        <p:txBody>
          <a:bodyPr wrap="square" lIns="91440" tIns="45720" rIns="91440" bIns="45720" rtlCol="0" anchor="t">
            <a:spAutoFit/>
          </a:bodyPr>
          <a:lstStyle/>
          <a:p>
            <a:pPr algn="ctr"/>
            <a:r>
              <a:rPr lang="en-US" altLang="ja-JP" sz="1400" dirty="0">
                <a:latin typeface="Times New Roman"/>
                <a:ea typeface="游ゴシック"/>
                <a:cs typeface="Times New Roman"/>
              </a:rPr>
              <a:t>Steel frame cutting tool</a:t>
            </a:r>
            <a:endParaRPr lang="ja-JP" altLang="en-US" sz="1400" dirty="0">
              <a:latin typeface="Times New Roman"/>
              <a:ea typeface="游ゴシック"/>
              <a:cs typeface="Times New Roman"/>
            </a:endParaRPr>
          </a:p>
        </p:txBody>
      </p:sp>
      <p:sp>
        <p:nvSpPr>
          <p:cNvPr id="3" name="TextBox 2">
            <a:extLst>
              <a:ext uri="{FF2B5EF4-FFF2-40B4-BE49-F238E27FC236}">
                <a16:creationId xmlns="" xmlns:a16="http://schemas.microsoft.com/office/drawing/2014/main" id="{DA28CF4E-400B-40C1-B9A5-6F28CEA456AE}"/>
              </a:ext>
            </a:extLst>
          </p:cNvPr>
          <p:cNvSpPr txBox="1"/>
          <p:nvPr/>
        </p:nvSpPr>
        <p:spPr>
          <a:xfrm>
            <a:off x="3257909" y="3114136"/>
            <a:ext cx="124795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panose="02020603050405020304" pitchFamily="18" charset="0"/>
                <a:ea typeface="+mn-lt"/>
                <a:cs typeface="Times New Roman" panose="02020603050405020304" pitchFamily="18" charset="0"/>
              </a:rPr>
              <a:t>Bolts and nuts</a:t>
            </a:r>
            <a:endParaRPr lang="en-US" sz="90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5813E179-89BA-4A65-BED7-122E069B6F37}"/>
              </a:ext>
            </a:extLst>
          </p:cNvPr>
          <p:cNvSpPr txBox="1"/>
          <p:nvPr/>
        </p:nvSpPr>
        <p:spPr>
          <a:xfrm>
            <a:off x="3416060" y="4479985"/>
            <a:ext cx="124795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panose="02020603050405020304" pitchFamily="18" charset="0"/>
                <a:ea typeface="+mn-lt"/>
                <a:cs typeface="Times New Roman" panose="02020603050405020304" pitchFamily="18" charset="0"/>
              </a:rPr>
              <a:t>Bolts and nuts</a:t>
            </a:r>
            <a:endParaRPr lang="en-US" sz="90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364E6E04-22F9-440D-8874-A12D7670F599}"/>
              </a:ext>
            </a:extLst>
          </p:cNvPr>
          <p:cNvSpPr txBox="1"/>
          <p:nvPr/>
        </p:nvSpPr>
        <p:spPr>
          <a:xfrm>
            <a:off x="3257909" y="3602966"/>
            <a:ext cx="874145"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panose="02020603050405020304" pitchFamily="18" charset="0"/>
                <a:ea typeface="+mn-lt"/>
                <a:cs typeface="Times New Roman" panose="02020603050405020304" pitchFamily="18" charset="0"/>
              </a:rPr>
              <a:t>Bracket</a:t>
            </a:r>
            <a:endParaRPr lang="en-US" sz="90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BA9FB02C-C003-43D8-957D-E5565ACBABF6}"/>
              </a:ext>
            </a:extLst>
          </p:cNvPr>
          <p:cNvSpPr txBox="1"/>
          <p:nvPr/>
        </p:nvSpPr>
        <p:spPr>
          <a:xfrm>
            <a:off x="3071003" y="4810664"/>
            <a:ext cx="124795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panose="02020603050405020304" pitchFamily="18" charset="0"/>
                <a:ea typeface="+mn-lt"/>
                <a:cs typeface="Times New Roman" panose="02020603050405020304" pitchFamily="18" charset="0"/>
              </a:rPr>
              <a:t>Chisel</a:t>
            </a:r>
            <a:endParaRPr lang="en-US" sz="90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D3A1128D-B3C7-446D-9FD7-B5B1E8405B58}"/>
              </a:ext>
            </a:extLst>
          </p:cNvPr>
          <p:cNvSpPr txBox="1"/>
          <p:nvPr/>
        </p:nvSpPr>
        <p:spPr>
          <a:xfrm>
            <a:off x="2797833" y="3904890"/>
            <a:ext cx="124795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panose="02020603050405020304" pitchFamily="18" charset="0"/>
                <a:ea typeface="+mn-lt"/>
                <a:cs typeface="Times New Roman" panose="02020603050405020304" pitchFamily="18" charset="0"/>
              </a:rPr>
              <a:t>Cylinder</a:t>
            </a:r>
            <a:endParaRPr lang="en-US" sz="90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6F720EF3-603D-4D86-B59A-E8B38D9AB128}"/>
              </a:ext>
            </a:extLst>
          </p:cNvPr>
          <p:cNvSpPr txBox="1"/>
          <p:nvPr/>
        </p:nvSpPr>
        <p:spPr>
          <a:xfrm>
            <a:off x="7340479" y="2199136"/>
            <a:ext cx="94950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latin typeface="Times New Roman" panose="02020603050405020304" pitchFamily="18" charset="0"/>
                <a:ea typeface="+mn-lt"/>
                <a:cs typeface="Times New Roman" panose="02020603050405020304" pitchFamily="18" charset="0"/>
              </a:rPr>
              <a:t>Upper frame, etc.</a:t>
            </a:r>
            <a:endParaRPr lang="en-US" sz="9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EB2B36DC-C1E7-4A2C-A715-16417E33B9D3}"/>
              </a:ext>
            </a:extLst>
          </p:cNvPr>
          <p:cNvSpPr txBox="1"/>
          <p:nvPr/>
        </p:nvSpPr>
        <p:spPr>
          <a:xfrm>
            <a:off x="7340478" y="3431036"/>
            <a:ext cx="94950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latin typeface="Times New Roman" panose="02020603050405020304" pitchFamily="18" charset="0"/>
                <a:ea typeface="+mn-lt"/>
                <a:cs typeface="Times New Roman" panose="02020603050405020304" pitchFamily="18" charset="0"/>
              </a:rPr>
              <a:t>Lower frame</a:t>
            </a:r>
            <a:endParaRPr lang="en-US" sz="9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CB7D2235-303B-47E4-ADB4-054FA0B8E16C}"/>
              </a:ext>
            </a:extLst>
          </p:cNvPr>
          <p:cNvSpPr txBox="1"/>
          <p:nvPr/>
        </p:nvSpPr>
        <p:spPr>
          <a:xfrm>
            <a:off x="7378578" y="4472436"/>
            <a:ext cx="94950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latin typeface="Times New Roman" panose="02020603050405020304" pitchFamily="18" charset="0"/>
                <a:cs typeface="Times New Roman" panose="02020603050405020304" pitchFamily="18" charset="0"/>
              </a:rPr>
              <a:t>Cutter</a:t>
            </a:r>
          </a:p>
        </p:txBody>
      </p:sp>
      <p:sp>
        <p:nvSpPr>
          <p:cNvPr id="19" name="TextBox 18">
            <a:extLst>
              <a:ext uri="{FF2B5EF4-FFF2-40B4-BE49-F238E27FC236}">
                <a16:creationId xmlns="" xmlns:a16="http://schemas.microsoft.com/office/drawing/2014/main" id="{3CAF2576-00B1-4596-9452-0FEEBC868530}"/>
              </a:ext>
            </a:extLst>
          </p:cNvPr>
          <p:cNvSpPr txBox="1"/>
          <p:nvPr/>
        </p:nvSpPr>
        <p:spPr>
          <a:xfrm>
            <a:off x="7340478" y="4116836"/>
            <a:ext cx="94950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latin typeface="Times New Roman" panose="02020603050405020304" pitchFamily="18" charset="0"/>
                <a:cs typeface="Times New Roman" panose="02020603050405020304" pitchFamily="18" charset="0"/>
              </a:rPr>
              <a:t>Cutting arm</a:t>
            </a:r>
          </a:p>
        </p:txBody>
      </p:sp>
      <p:sp>
        <p:nvSpPr>
          <p:cNvPr id="20" name="TextBox 19">
            <a:extLst>
              <a:ext uri="{FF2B5EF4-FFF2-40B4-BE49-F238E27FC236}">
                <a16:creationId xmlns="" xmlns:a16="http://schemas.microsoft.com/office/drawing/2014/main" id="{451E1547-9E26-46EA-AEB0-756173F9CE9E}"/>
              </a:ext>
            </a:extLst>
          </p:cNvPr>
          <p:cNvSpPr txBox="1"/>
          <p:nvPr/>
        </p:nvSpPr>
        <p:spPr>
          <a:xfrm>
            <a:off x="7340478" y="3047976"/>
            <a:ext cx="94950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latin typeface="Times New Roman" panose="02020603050405020304" pitchFamily="18" charset="0"/>
                <a:ea typeface="+mn-lt"/>
                <a:cs typeface="Times New Roman" panose="02020603050405020304" pitchFamily="18" charset="0"/>
              </a:rPr>
              <a:t>Opening/closing cylinder</a:t>
            </a:r>
            <a:endParaRPr lang="en-US" sz="9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 xmlns:a16="http://schemas.microsoft.com/office/drawing/2014/main" id="{5B9D5107-DADA-430D-B7D1-584DD1A603B0}"/>
              </a:ext>
            </a:extLst>
          </p:cNvPr>
          <p:cNvSpPr txBox="1"/>
          <p:nvPr/>
        </p:nvSpPr>
        <p:spPr>
          <a:xfrm>
            <a:off x="7321428" y="2542036"/>
            <a:ext cx="94950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panose="02020603050405020304" pitchFamily="18" charset="0"/>
                <a:ea typeface="+mn-lt"/>
                <a:cs typeface="Times New Roman" panose="02020603050405020304" pitchFamily="18" charset="0"/>
              </a:rPr>
              <a:t>Slewing device</a:t>
            </a:r>
            <a:endParaRPr lang="en-US" sz="9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7924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sz="2400">
                <a:latin typeface="Times New Roman" panose="02020603050405020304" pitchFamily="18" charset="0"/>
                <a:ea typeface="Meiryo UI"/>
                <a:cs typeface="Times New Roman" panose="02020603050405020304" pitchFamily="18" charset="0"/>
              </a:rPr>
              <a:t>Daily inspection procedure　Before engine starts</a:t>
            </a:r>
            <a:endParaRPr lang="ja-JP" sz="2400">
              <a:latin typeface="Times New Roman" panose="02020603050405020304" pitchFamily="18" charset="0"/>
              <a:ea typeface="+mj-lt"/>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7" name="図 6"/>
          <p:cNvPicPr>
            <a:picLocks noChangeAspect="1"/>
          </p:cNvPicPr>
          <p:nvPr/>
        </p:nvPicPr>
        <p:blipFill>
          <a:blip r:embed="rId3"/>
          <a:stretch>
            <a:fillRect/>
          </a:stretch>
        </p:blipFill>
        <p:spPr>
          <a:xfrm>
            <a:off x="3295771" y="1308785"/>
            <a:ext cx="2387745" cy="2082427"/>
          </a:xfrm>
          <a:prstGeom prst="rect">
            <a:avLst/>
          </a:prstGeom>
        </p:spPr>
      </p:pic>
      <p:pic>
        <p:nvPicPr>
          <p:cNvPr id="8" name="図 7"/>
          <p:cNvPicPr>
            <a:picLocks noChangeAspect="1"/>
          </p:cNvPicPr>
          <p:nvPr/>
        </p:nvPicPr>
        <p:blipFill>
          <a:blip r:embed="rId4"/>
          <a:stretch>
            <a:fillRect/>
          </a:stretch>
        </p:blipFill>
        <p:spPr>
          <a:xfrm>
            <a:off x="1498801" y="3685520"/>
            <a:ext cx="2590383" cy="2108984"/>
          </a:xfrm>
          <a:prstGeom prst="rect">
            <a:avLst/>
          </a:prstGeom>
        </p:spPr>
      </p:pic>
      <p:pic>
        <p:nvPicPr>
          <p:cNvPr id="10" name="図 9"/>
          <p:cNvPicPr>
            <a:picLocks noChangeAspect="1"/>
          </p:cNvPicPr>
          <p:nvPr/>
        </p:nvPicPr>
        <p:blipFill>
          <a:blip r:embed="rId5"/>
          <a:stretch>
            <a:fillRect/>
          </a:stretch>
        </p:blipFill>
        <p:spPr>
          <a:xfrm>
            <a:off x="4959334" y="3529902"/>
            <a:ext cx="2896033" cy="2475764"/>
          </a:xfrm>
          <a:prstGeom prst="rect">
            <a:avLst/>
          </a:prstGeom>
        </p:spPr>
      </p:pic>
      <p:sp>
        <p:nvSpPr>
          <p:cNvPr id="15" name="正方形/長方形 14"/>
          <p:cNvSpPr/>
          <p:nvPr/>
        </p:nvSpPr>
        <p:spPr>
          <a:xfrm>
            <a:off x="3928534" y="3075709"/>
            <a:ext cx="1754982" cy="336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17" name="テキスト ボックス 16"/>
          <p:cNvSpPr txBox="1"/>
          <p:nvPr/>
        </p:nvSpPr>
        <p:spPr>
          <a:xfrm>
            <a:off x="2654292" y="3249146"/>
            <a:ext cx="3670702" cy="276999"/>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Check for loose bolt</a:t>
            </a:r>
          </a:p>
        </p:txBody>
      </p:sp>
      <p:sp>
        <p:nvSpPr>
          <p:cNvPr id="16" name="テキスト ボックス 15"/>
          <p:cNvSpPr txBox="1"/>
          <p:nvPr/>
        </p:nvSpPr>
        <p:spPr>
          <a:xfrm>
            <a:off x="1135323" y="5716558"/>
            <a:ext cx="3670702" cy="276999"/>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The ex</a:t>
            </a:r>
            <a:r>
              <a:rPr lang="en-US" altLang="ja-JP" sz="1200">
                <a:latin typeface="Times New Roman" panose="02020603050405020304" pitchFamily="18" charset="0"/>
                <a:ea typeface="游ゴシック"/>
                <a:cs typeface="Times New Roman" panose="02020603050405020304" pitchFamily="18" charset="0"/>
              </a:rPr>
              <a:t>a</a:t>
            </a:r>
            <a:r>
              <a:rPr lang="ja-JP" altLang="en-US" sz="1200">
                <a:latin typeface="Times New Roman" panose="02020603050405020304" pitchFamily="18" charset="0"/>
                <a:ea typeface="游ゴシック"/>
                <a:cs typeface="Times New Roman" panose="02020603050405020304" pitchFamily="18" charset="0"/>
              </a:rPr>
              <a:t>mple of grease up by grease gun</a:t>
            </a:r>
          </a:p>
        </p:txBody>
      </p:sp>
      <p:sp>
        <p:nvSpPr>
          <p:cNvPr id="18" name="テキスト ボックス 17"/>
          <p:cNvSpPr txBox="1"/>
          <p:nvPr/>
        </p:nvSpPr>
        <p:spPr>
          <a:xfrm>
            <a:off x="5787735" y="5962548"/>
            <a:ext cx="1965843" cy="276999"/>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The example of wear limit</a:t>
            </a:r>
          </a:p>
        </p:txBody>
      </p:sp>
      <p:sp>
        <p:nvSpPr>
          <p:cNvPr id="2" name="テキスト ボックス 5">
            <a:extLst>
              <a:ext uri="{FF2B5EF4-FFF2-40B4-BE49-F238E27FC236}">
                <a16:creationId xmlns="" xmlns:a16="http://schemas.microsoft.com/office/drawing/2014/main" id="{1D2380AC-FB4D-4CA9-BC28-0DBA8DAE3087}"/>
              </a:ext>
            </a:extLst>
          </p:cNvPr>
          <p:cNvSpPr txBox="1"/>
          <p:nvPr/>
        </p:nvSpPr>
        <p:spPr>
          <a:xfrm>
            <a:off x="4807951" y="6486388"/>
            <a:ext cx="3931507"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mn-lt"/>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94</a:t>
            </a:r>
            <a:r>
              <a:rPr lang="ja-JP" altLang="en-US" sz="1200" dirty="0">
                <a:latin typeface="Times New Roman" panose="02020603050405020304" pitchFamily="18" charset="0"/>
                <a:ea typeface="+mn-lt"/>
                <a:cs typeface="Times New Roman" panose="02020603050405020304" pitchFamily="18" charset="0"/>
              </a:rPr>
              <a:t> </a:t>
            </a:r>
            <a:r>
              <a:rPr lang="ja-JP" sz="1200" dirty="0">
                <a:latin typeface="Times New Roman" panose="02020603050405020304" pitchFamily="18" charset="0"/>
                <a:ea typeface="+mn-lt"/>
                <a:cs typeface="Times New Roman" panose="02020603050405020304" pitchFamily="18" charset="0"/>
              </a:rPr>
              <a:t>of text</a:t>
            </a:r>
            <a:r>
              <a:rPr lang="en-US" altLang="ja-JP" sz="1200" dirty="0">
                <a:latin typeface="Times New Roman" panose="02020603050405020304" pitchFamily="18" charset="0"/>
                <a:ea typeface="+mn-lt"/>
                <a:cs typeface="Times New Roman" panose="02020603050405020304" pitchFamily="18" charset="0"/>
              </a:rPr>
              <a:t>book</a:t>
            </a:r>
            <a:r>
              <a:rPr 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mn-lt"/>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77 </a:t>
            </a:r>
            <a:r>
              <a:rPr lang="en-US" altLang="ja-JP" sz="1200" dirty="0">
                <a:latin typeface="Times New Roman" panose="02020603050405020304" pitchFamily="18" charset="0"/>
                <a:ea typeface="+mn-lt"/>
                <a:cs typeface="Times New Roman" panose="02020603050405020304" pitchFamily="18" charset="0"/>
              </a:rPr>
              <a:t>o</a:t>
            </a:r>
            <a:r>
              <a:rPr lang="ja-JP" sz="1200" dirty="0">
                <a:latin typeface="Times New Roman" panose="02020603050405020304" pitchFamily="18" charset="0"/>
                <a:ea typeface="+mn-lt"/>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sz="1200" dirty="0">
                <a:latin typeface="Times New Roman" panose="02020603050405020304" pitchFamily="18" charset="0"/>
                <a:ea typeface="+mn-lt"/>
                <a:cs typeface="Times New Roman" panose="02020603050405020304" pitchFamily="18" charset="0"/>
              </a:rPr>
              <a:t> text</a:t>
            </a:r>
            <a:endParaRPr lang="en-US" altLang="ja-JP" dirty="0">
              <a:latin typeface="Times New Roman" panose="02020603050405020304" pitchFamily="18" charset="0"/>
              <a:cs typeface="Times New Roman" panose="02020603050405020304" pitchFamily="18" charset="0"/>
            </a:endParaRPr>
          </a:p>
        </p:txBody>
      </p:sp>
      <p:sp>
        <p:nvSpPr>
          <p:cNvPr id="14" name="テキスト ボックス 16">
            <a:extLst>
              <a:ext uri="{FF2B5EF4-FFF2-40B4-BE49-F238E27FC236}">
                <a16:creationId xmlns="" xmlns:a16="http://schemas.microsoft.com/office/drawing/2014/main" id="{2E1C36BA-3708-4423-A10D-611220755FB9}"/>
              </a:ext>
            </a:extLst>
          </p:cNvPr>
          <p:cNvSpPr txBox="1"/>
          <p:nvPr/>
        </p:nvSpPr>
        <p:spPr>
          <a:xfrm>
            <a:off x="2595068" y="3829529"/>
            <a:ext cx="970144" cy="461665"/>
          </a:xfrm>
          <a:prstGeom prst="rect">
            <a:avLst/>
          </a:prstGeom>
          <a:solidFill>
            <a:schemeClr val="bg1"/>
          </a:solid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Grease nipple</a:t>
            </a:r>
          </a:p>
        </p:txBody>
      </p:sp>
      <p:sp>
        <p:nvSpPr>
          <p:cNvPr id="22" name="テキスト ボックス 16">
            <a:extLst>
              <a:ext uri="{FF2B5EF4-FFF2-40B4-BE49-F238E27FC236}">
                <a16:creationId xmlns="" xmlns:a16="http://schemas.microsoft.com/office/drawing/2014/main" id="{2980B0E1-4F51-4CF9-843C-F74D8909E585}"/>
              </a:ext>
            </a:extLst>
          </p:cNvPr>
          <p:cNvSpPr txBox="1"/>
          <p:nvPr/>
        </p:nvSpPr>
        <p:spPr>
          <a:xfrm>
            <a:off x="5520674" y="3521569"/>
            <a:ext cx="1100434" cy="276999"/>
          </a:xfrm>
          <a:prstGeom prst="rect">
            <a:avLst/>
          </a:prstGeom>
          <a:solidFill>
            <a:schemeClr val="bg1"/>
          </a:solid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push</a:t>
            </a:r>
          </a:p>
        </p:txBody>
      </p:sp>
      <p:sp>
        <p:nvSpPr>
          <p:cNvPr id="23" name="テキスト ボックス 16">
            <a:extLst>
              <a:ext uri="{FF2B5EF4-FFF2-40B4-BE49-F238E27FC236}">
                <a16:creationId xmlns="" xmlns:a16="http://schemas.microsoft.com/office/drawing/2014/main" id="{2519EC2F-4B38-436B-A08A-9D2494F8EBC9}"/>
              </a:ext>
            </a:extLst>
          </p:cNvPr>
          <p:cNvSpPr txBox="1"/>
          <p:nvPr/>
        </p:nvSpPr>
        <p:spPr>
          <a:xfrm>
            <a:off x="4644177" y="4007195"/>
            <a:ext cx="1361014" cy="276999"/>
          </a:xfrm>
          <a:prstGeom prst="rect">
            <a:avLst/>
          </a:prstGeom>
          <a:solidFill>
            <a:schemeClr val="bg1"/>
          </a:solid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Abrasion width</a:t>
            </a:r>
          </a:p>
        </p:txBody>
      </p:sp>
      <p:sp>
        <p:nvSpPr>
          <p:cNvPr id="26" name="テキスト ボックス 16">
            <a:extLst>
              <a:ext uri="{FF2B5EF4-FFF2-40B4-BE49-F238E27FC236}">
                <a16:creationId xmlns="" xmlns:a16="http://schemas.microsoft.com/office/drawing/2014/main" id="{409E4132-20EB-4D9E-BBB2-669B0E322407}"/>
              </a:ext>
            </a:extLst>
          </p:cNvPr>
          <p:cNvSpPr txBox="1"/>
          <p:nvPr/>
        </p:nvSpPr>
        <p:spPr>
          <a:xfrm>
            <a:off x="7075300" y="4966604"/>
            <a:ext cx="1254413" cy="184666"/>
          </a:xfrm>
          <a:prstGeom prst="rect">
            <a:avLst/>
          </a:prstGeom>
          <a:solidFill>
            <a:schemeClr val="bg1"/>
          </a:solidFill>
          <a:ln>
            <a:noFill/>
          </a:ln>
        </p:spPr>
        <p:txBody>
          <a:bodyPr wrap="square" lIns="0" tIns="0" rIns="0" bIns="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Abrasion width</a:t>
            </a:r>
          </a:p>
        </p:txBody>
      </p:sp>
      <p:sp>
        <p:nvSpPr>
          <p:cNvPr id="27" name="テキスト ボックス 16">
            <a:extLst>
              <a:ext uri="{FF2B5EF4-FFF2-40B4-BE49-F238E27FC236}">
                <a16:creationId xmlns="" xmlns:a16="http://schemas.microsoft.com/office/drawing/2014/main" id="{A6F99F23-CAE4-4CAD-97D7-36DAE5CE0291}"/>
              </a:ext>
            </a:extLst>
          </p:cNvPr>
          <p:cNvSpPr txBox="1"/>
          <p:nvPr/>
        </p:nvSpPr>
        <p:spPr>
          <a:xfrm>
            <a:off x="7155223" y="5677277"/>
            <a:ext cx="697719" cy="276999"/>
          </a:xfrm>
          <a:prstGeom prst="rect">
            <a:avLst/>
          </a:prstGeom>
          <a:solidFill>
            <a:schemeClr val="bg1"/>
          </a:solid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chisel</a:t>
            </a:r>
          </a:p>
        </p:txBody>
      </p:sp>
    </p:spTree>
    <p:extLst>
      <p:ext uri="{BB962C8B-B14F-4D97-AF65-F5344CB8AC3E}">
        <p14:creationId xmlns:p14="http://schemas.microsoft.com/office/powerpoint/2010/main" val="2263435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sz="2400">
                <a:latin typeface="Times New Roman" panose="02020603050405020304" pitchFamily="18" charset="0"/>
                <a:ea typeface="Meiryo UI"/>
                <a:cs typeface="Times New Roman" panose="02020603050405020304" pitchFamily="18" charset="0"/>
              </a:rPr>
              <a:t>Daily inspection procedure　Before engine starts</a:t>
            </a:r>
            <a:endParaRPr lang="ja-JP" sz="2400">
              <a:latin typeface="Times New Roman" panose="02020603050405020304" pitchFamily="18" charset="0"/>
              <a:ea typeface="+mj-lt"/>
              <a:cs typeface="Times New Roman" panose="02020603050405020304" pitchFamily="18" charset="0"/>
            </a:endParaRPr>
          </a:p>
        </p:txBody>
      </p:sp>
      <p:sp>
        <p:nvSpPr>
          <p:cNvPr id="9" name="コンテンツ プレースホルダー 4"/>
          <p:cNvSpPr txBox="1">
            <a:spLocks/>
          </p:cNvSpPr>
          <p:nvPr/>
        </p:nvSpPr>
        <p:spPr>
          <a:xfrm>
            <a:off x="628650" y="1268383"/>
            <a:ext cx="7886700" cy="225738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7" name="テキスト ボックス 16"/>
          <p:cNvSpPr txBox="1"/>
          <p:nvPr/>
        </p:nvSpPr>
        <p:spPr>
          <a:xfrm>
            <a:off x="2736649" y="1365505"/>
            <a:ext cx="3670702" cy="276999"/>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The criiteria of exhaust gas color</a:t>
            </a:r>
            <a:endParaRPr lang="ja-JP" altLang="en-US" sz="1200">
              <a:latin typeface="Times New Roman" panose="02020603050405020304" pitchFamily="18" charset="0"/>
              <a:cs typeface="Times New Roman" panose="02020603050405020304" pitchFamily="18" charset="0"/>
            </a:endParaRPr>
          </a:p>
        </p:txBody>
      </p:sp>
      <p:sp>
        <p:nvSpPr>
          <p:cNvPr id="15" name="タイトル 3"/>
          <p:cNvSpPr txBox="1">
            <a:spLocks/>
          </p:cNvSpPr>
          <p:nvPr/>
        </p:nvSpPr>
        <p:spPr>
          <a:xfrm>
            <a:off x="628650" y="3621148"/>
            <a:ext cx="7886700" cy="560225"/>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sz="2400">
                <a:latin typeface="Times New Roman" panose="02020603050405020304" pitchFamily="18" charset="0"/>
                <a:ea typeface="Meiryo UI"/>
                <a:cs typeface="Times New Roman" panose="02020603050405020304" pitchFamily="18" charset="0"/>
              </a:rPr>
              <a:t>Daily inspection procedure　</a:t>
            </a:r>
            <a:r>
              <a:rPr lang="en-US" altLang="ja-JP" sz="2400">
                <a:latin typeface="Times New Roman" panose="02020603050405020304" pitchFamily="18" charset="0"/>
                <a:ea typeface="Meiryo UI"/>
                <a:cs typeface="Times New Roman" panose="02020603050405020304" pitchFamily="18" charset="0"/>
              </a:rPr>
              <a:t>After operation is completed</a:t>
            </a:r>
          </a:p>
        </p:txBody>
      </p:sp>
      <p:sp>
        <p:nvSpPr>
          <p:cNvPr id="16" name="コンテンツ プレースホルダー 4"/>
          <p:cNvSpPr txBox="1">
            <a:spLocks/>
          </p:cNvSpPr>
          <p:nvPr/>
        </p:nvSpPr>
        <p:spPr>
          <a:xfrm>
            <a:off x="628650" y="4276755"/>
            <a:ext cx="7886700" cy="2082481"/>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445" indent="-893445">
              <a:buNone/>
            </a:pPr>
            <a:r>
              <a:rPr lang="en-US" altLang="ja-JP" sz="2000">
                <a:latin typeface="Times New Roman" panose="02020603050405020304" pitchFamily="18" charset="0"/>
                <a:ea typeface="Meiryo UI"/>
                <a:cs typeface="Times New Roman" panose="02020603050405020304" pitchFamily="18" charset="0"/>
              </a:rPr>
              <a:t>(1)</a:t>
            </a:r>
            <a:r>
              <a:rPr lang="ja-JP" altLang="en-US" sz="2000">
                <a:latin typeface="Times New Roman" panose="02020603050405020304" pitchFamily="18" charset="0"/>
                <a:ea typeface="Meiryo UI"/>
                <a:cs typeface="Times New Roman" panose="02020603050405020304" pitchFamily="18" charset="0"/>
              </a:rPr>
              <a:t> Clearning a machine body</a:t>
            </a: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r>
              <a:rPr lang="en-US" altLang="ja-JP" sz="2000">
                <a:latin typeface="Times New Roman" panose="02020603050405020304" pitchFamily="18" charset="0"/>
                <a:ea typeface="Meiryo UI"/>
                <a:cs typeface="Times New Roman" panose="02020603050405020304" pitchFamily="18" charset="0"/>
              </a:rPr>
              <a:t>(2)</a:t>
            </a:r>
            <a:r>
              <a:rPr lang="ja-JP" altLang="en-US" sz="2000">
                <a:latin typeface="Times New Roman" panose="02020603050405020304" pitchFamily="18" charset="0"/>
                <a:ea typeface="Meiryo UI"/>
                <a:cs typeface="Times New Roman" panose="02020603050405020304" pitchFamily="18" charset="0"/>
              </a:rPr>
              <a:t> Supplying fuel</a:t>
            </a: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r>
              <a:rPr lang="en-US" altLang="ja-JP" sz="2000">
                <a:latin typeface="Times New Roman" panose="02020603050405020304" pitchFamily="18" charset="0"/>
                <a:ea typeface="Meiryo UI"/>
                <a:cs typeface="Times New Roman" panose="02020603050405020304" pitchFamily="18" charset="0"/>
              </a:rPr>
              <a:t>(3)</a:t>
            </a:r>
            <a:r>
              <a:rPr lang="ja-JP" altLang="en-US" sz="2000">
                <a:latin typeface="Times New Roman" panose="02020603050405020304" pitchFamily="18" charset="0"/>
                <a:ea typeface="Meiryo UI"/>
                <a:cs typeface="Times New Roman" panose="02020603050405020304" pitchFamily="18" charset="0"/>
              </a:rPr>
              <a:t> Housing a machine body</a:t>
            </a: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2" name="テキスト ボックス 5">
            <a:extLst>
              <a:ext uri="{FF2B5EF4-FFF2-40B4-BE49-F238E27FC236}">
                <a16:creationId xmlns="" xmlns:a16="http://schemas.microsoft.com/office/drawing/2014/main" id="{4983A266-A08F-4C85-B4FB-F4731598F5FC}"/>
              </a:ext>
            </a:extLst>
          </p:cNvPr>
          <p:cNvSpPr txBox="1"/>
          <p:nvPr/>
        </p:nvSpPr>
        <p:spPr>
          <a:xfrm>
            <a:off x="4864257" y="6463866"/>
            <a:ext cx="3931507"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mn-lt"/>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96 </a:t>
            </a:r>
            <a:r>
              <a:rPr lang="ja-JP" sz="1200" dirty="0">
                <a:latin typeface="Times New Roman" panose="02020603050405020304" pitchFamily="18" charset="0"/>
                <a:ea typeface="+mn-lt"/>
                <a:cs typeface="Times New Roman" panose="02020603050405020304" pitchFamily="18" charset="0"/>
              </a:rPr>
              <a:t>of text</a:t>
            </a:r>
            <a:r>
              <a:rPr lang="en-US" altLang="ja-JP" sz="1200" dirty="0">
                <a:latin typeface="Times New Roman" panose="02020603050405020304" pitchFamily="18" charset="0"/>
                <a:ea typeface="+mn-lt"/>
                <a:cs typeface="Times New Roman" panose="02020603050405020304" pitchFamily="18" charset="0"/>
              </a:rPr>
              <a:t>book</a:t>
            </a:r>
            <a:r>
              <a:rPr 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mn-lt"/>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77 </a:t>
            </a:r>
            <a:r>
              <a:rPr lang="en-US" altLang="ja-JP" sz="1200" dirty="0">
                <a:latin typeface="Times New Roman" panose="02020603050405020304" pitchFamily="18" charset="0"/>
                <a:ea typeface="+mn-lt"/>
                <a:cs typeface="Times New Roman" panose="02020603050405020304" pitchFamily="18" charset="0"/>
              </a:rPr>
              <a:t>o</a:t>
            </a:r>
            <a:r>
              <a:rPr lang="ja-JP" sz="1200" dirty="0">
                <a:latin typeface="Times New Roman" panose="02020603050405020304" pitchFamily="18" charset="0"/>
                <a:ea typeface="+mn-lt"/>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sz="1200" dirty="0">
                <a:latin typeface="Times New Roman" panose="02020603050405020304" pitchFamily="18" charset="0"/>
                <a:ea typeface="+mn-lt"/>
                <a:cs typeface="Times New Roman" panose="02020603050405020304" pitchFamily="18" charset="0"/>
              </a:rPr>
              <a:t> text</a:t>
            </a:r>
            <a:endParaRPr lang="en-US" altLang="ja-JP" dirty="0">
              <a:latin typeface="Times New Roman" panose="02020603050405020304" pitchFamily="18" charset="0"/>
              <a:cs typeface="Times New Roman" panose="02020603050405020304" pitchFamily="18" charset="0"/>
            </a:endParaRPr>
          </a:p>
        </p:txBody>
      </p:sp>
      <p:graphicFrame>
        <p:nvGraphicFramePr>
          <p:cNvPr id="3" name="Table 4">
            <a:extLst>
              <a:ext uri="{FF2B5EF4-FFF2-40B4-BE49-F238E27FC236}">
                <a16:creationId xmlns="" xmlns:a16="http://schemas.microsoft.com/office/drawing/2014/main" id="{9B45C0EE-9B97-42AD-B57A-F3441895B754}"/>
              </a:ext>
            </a:extLst>
          </p:cNvPr>
          <p:cNvGraphicFramePr>
            <a:graphicFrameLocks noGrp="1"/>
          </p:cNvGraphicFramePr>
          <p:nvPr>
            <p:extLst>
              <p:ext uri="{D42A27DB-BD31-4B8C-83A1-F6EECF244321}">
                <p14:modId xmlns:p14="http://schemas.microsoft.com/office/powerpoint/2010/main" val="477105085"/>
              </p:ext>
            </p:extLst>
          </p:nvPr>
        </p:nvGraphicFramePr>
        <p:xfrm>
          <a:off x="2130126" y="1776542"/>
          <a:ext cx="5261050" cy="1493520"/>
        </p:xfrm>
        <a:graphic>
          <a:graphicData uri="http://schemas.openxmlformats.org/drawingml/2006/table">
            <a:tbl>
              <a:tblPr firstRow="1" bandRow="1">
                <a:tableStyleId>{5C22544A-7EE6-4342-B048-85BDC9FD1C3A}</a:tableStyleId>
              </a:tblPr>
              <a:tblGrid>
                <a:gridCol w="1811132">
                  <a:extLst>
                    <a:ext uri="{9D8B030D-6E8A-4147-A177-3AD203B41FA5}">
                      <a16:colId xmlns="" xmlns:a16="http://schemas.microsoft.com/office/drawing/2014/main" val="674396033"/>
                    </a:ext>
                  </a:extLst>
                </a:gridCol>
                <a:gridCol w="3449918">
                  <a:extLst>
                    <a:ext uri="{9D8B030D-6E8A-4147-A177-3AD203B41FA5}">
                      <a16:colId xmlns="" xmlns:a16="http://schemas.microsoft.com/office/drawing/2014/main" val="3936118424"/>
                    </a:ext>
                  </a:extLst>
                </a:gridCol>
              </a:tblGrid>
              <a:tr h="195679">
                <a:tc>
                  <a:txBody>
                    <a:bodyPr/>
                    <a:lstStyle/>
                    <a:p>
                      <a:pPr algn="ctr"/>
                      <a:r>
                        <a:rPr lang="en-US" sz="1200">
                          <a:solidFill>
                            <a:schemeClr val="tx1"/>
                          </a:solidFill>
                          <a:latin typeface="Times"/>
                        </a:rPr>
                        <a:t>The color of echaust gas</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r>
                        <a:rPr lang="en-US" sz="1200">
                          <a:solidFill>
                            <a:schemeClr val="tx1"/>
                          </a:solidFill>
                          <a:latin typeface="Times"/>
                        </a:rPr>
                        <a:t>The criteria</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 xmlns:a16="http://schemas.microsoft.com/office/drawing/2014/main" val="233711875"/>
                  </a:ext>
                </a:extLst>
              </a:tr>
              <a:tr h="176111">
                <a:tc>
                  <a:txBody>
                    <a:bodyPr/>
                    <a:lstStyle/>
                    <a:p>
                      <a:r>
                        <a:rPr lang="en-US" sz="1000">
                          <a:solidFill>
                            <a:schemeClr val="tx1"/>
                          </a:solidFill>
                          <a:latin typeface="Times"/>
                        </a:rPr>
                        <a:t>black</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ja-JP" altLang="en-US" sz="1000">
                          <a:solidFill>
                            <a:schemeClr val="tx1"/>
                          </a:solidFill>
                          <a:latin typeface="Times"/>
                        </a:rPr>
                        <a:t>The fuel-air mixture is thick, incomplete combustion</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 xmlns:a16="http://schemas.microsoft.com/office/drawing/2014/main" val="3669594836"/>
                  </a:ext>
                </a:extLst>
              </a:tr>
              <a:tr h="176111">
                <a:tc>
                  <a:txBody>
                    <a:bodyPr/>
                    <a:lstStyle/>
                    <a:p>
                      <a:pPr lvl="0">
                        <a:buNone/>
                      </a:pPr>
                      <a:r>
                        <a:rPr lang="en-US" sz="1000">
                          <a:solidFill>
                            <a:schemeClr val="tx1"/>
                          </a:solidFill>
                          <a:latin typeface="Times"/>
                        </a:rPr>
                        <a:t>Light yellow</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US" altLang="ja-JP" sz="1000" b="0" i="0" u="none" strike="noStrike" noProof="0">
                          <a:solidFill>
                            <a:schemeClr val="tx1"/>
                          </a:solidFill>
                          <a:latin typeface="Times"/>
                        </a:rPr>
                        <a:t>The</a:t>
                      </a:r>
                      <a:r>
                        <a:rPr lang="ja-JP" altLang="en-US" sz="1000" b="0" i="0" u="none" strike="noStrike" noProof="0">
                          <a:solidFill>
                            <a:schemeClr val="tx1"/>
                          </a:solidFill>
                          <a:latin typeface="Times"/>
                        </a:rPr>
                        <a:t> </a:t>
                      </a:r>
                      <a:r>
                        <a:rPr lang="en-US" altLang="ja-JP" sz="1000" b="0" i="0" u="none" strike="noStrike" noProof="0">
                          <a:solidFill>
                            <a:schemeClr val="tx1"/>
                          </a:solidFill>
                          <a:latin typeface="Times"/>
                        </a:rPr>
                        <a:t>fuel-air</a:t>
                      </a:r>
                      <a:r>
                        <a:rPr lang="ja-JP" altLang="en-US" sz="1000" b="0" i="0" u="none" strike="noStrike" noProof="0">
                          <a:solidFill>
                            <a:schemeClr val="tx1"/>
                          </a:solidFill>
                          <a:latin typeface="Times"/>
                        </a:rPr>
                        <a:t> </a:t>
                      </a:r>
                      <a:r>
                        <a:rPr lang="en-US" altLang="ja-JP" sz="1000" b="0" i="0" u="none" strike="noStrike" noProof="0">
                          <a:solidFill>
                            <a:schemeClr val="tx1"/>
                          </a:solidFill>
                          <a:latin typeface="Times"/>
                        </a:rPr>
                        <a:t>mixture</a:t>
                      </a:r>
                      <a:r>
                        <a:rPr lang="ja-JP" altLang="en-US" sz="1000" b="0" i="0" u="none" strike="noStrike" noProof="0">
                          <a:solidFill>
                            <a:schemeClr val="tx1"/>
                          </a:solidFill>
                          <a:latin typeface="Times"/>
                        </a:rPr>
                        <a:t> </a:t>
                      </a:r>
                      <a:r>
                        <a:rPr lang="en-US" altLang="ja-JP" sz="1000" b="0" i="0" u="none" strike="noStrike" noProof="0">
                          <a:solidFill>
                            <a:schemeClr val="tx1"/>
                          </a:solidFill>
                          <a:latin typeface="Times"/>
                        </a:rPr>
                        <a:t>is</a:t>
                      </a:r>
                      <a:r>
                        <a:rPr lang="ja-JP" altLang="en-US" sz="1000" b="0" i="0" u="none" strike="noStrike" noProof="0">
                          <a:solidFill>
                            <a:schemeClr val="tx1"/>
                          </a:solidFill>
                          <a:latin typeface="Times"/>
                        </a:rPr>
                        <a:t> </a:t>
                      </a:r>
                      <a:r>
                        <a:rPr lang="en-US" altLang="ja-JP" sz="1000" b="0" i="0" u="none" strike="noStrike" noProof="0">
                          <a:solidFill>
                            <a:schemeClr val="tx1"/>
                          </a:solidFill>
                          <a:latin typeface="Times"/>
                        </a:rPr>
                        <a:t>thin</a:t>
                      </a:r>
                      <a:endParaRPr lang="ja-JP" altLang="en-US" sz="1000" b="0" i="0" u="none" strike="noStrike" noProof="0">
                        <a:solidFill>
                          <a:schemeClr val="tx1"/>
                        </a:solidFill>
                        <a:latin typeface="Times"/>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 xmlns:a16="http://schemas.microsoft.com/office/drawing/2014/main" val="1629998142"/>
                  </a:ext>
                </a:extLst>
              </a:tr>
              <a:tr h="176111">
                <a:tc>
                  <a:txBody>
                    <a:bodyPr/>
                    <a:lstStyle/>
                    <a:p>
                      <a:r>
                        <a:rPr lang="en-US" sz="1000">
                          <a:solidFill>
                            <a:schemeClr val="tx1"/>
                          </a:solidFill>
                          <a:latin typeface="Times"/>
                        </a:rPr>
                        <a:t>whit・blue</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1000">
                          <a:solidFill>
                            <a:schemeClr val="tx1"/>
                          </a:solidFill>
                          <a:latin typeface="Times"/>
                        </a:rPr>
                        <a:t>Oil combustion</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 xmlns:a16="http://schemas.microsoft.com/office/drawing/2014/main" val="2613657004"/>
                  </a:ext>
                </a:extLst>
              </a:tr>
              <a:tr h="176111">
                <a:tc>
                  <a:txBody>
                    <a:bodyPr/>
                    <a:lstStyle/>
                    <a:p>
                      <a:r>
                        <a:rPr lang="en-US" sz="1000">
                          <a:solidFill>
                            <a:schemeClr val="tx1"/>
                          </a:solidFill>
                          <a:latin typeface="Times"/>
                        </a:rPr>
                        <a:t>grey</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US" altLang="ja-JP" sz="1000" b="0" i="0" u="none" strike="noStrike" noProof="0">
                          <a:solidFill>
                            <a:schemeClr val="tx1"/>
                          </a:solidFill>
                          <a:latin typeface="Times"/>
                        </a:rPr>
                        <a:t>The</a:t>
                      </a:r>
                      <a:r>
                        <a:rPr lang="ja-JP" altLang="en-US" sz="1000" b="0" i="0" u="none" strike="noStrike" noProof="0">
                          <a:solidFill>
                            <a:schemeClr val="tx1"/>
                          </a:solidFill>
                          <a:latin typeface="Times"/>
                        </a:rPr>
                        <a:t> </a:t>
                      </a:r>
                      <a:r>
                        <a:rPr lang="en-US" altLang="ja-JP" sz="1000" b="0" i="0" u="none" strike="noStrike" noProof="0">
                          <a:solidFill>
                            <a:schemeClr val="tx1"/>
                          </a:solidFill>
                          <a:latin typeface="Times"/>
                        </a:rPr>
                        <a:t>fuel-air</a:t>
                      </a:r>
                      <a:r>
                        <a:rPr lang="ja-JP" altLang="en-US" sz="1000" b="0" i="0" u="none" strike="noStrike" noProof="0">
                          <a:solidFill>
                            <a:schemeClr val="tx1"/>
                          </a:solidFill>
                          <a:latin typeface="Times"/>
                        </a:rPr>
                        <a:t> </a:t>
                      </a:r>
                      <a:r>
                        <a:rPr lang="en-US" altLang="ja-JP" sz="1000" b="0" i="0" u="none" strike="noStrike" noProof="0">
                          <a:solidFill>
                            <a:schemeClr val="tx1"/>
                          </a:solidFill>
                          <a:latin typeface="Times"/>
                        </a:rPr>
                        <a:t>mixture</a:t>
                      </a:r>
                      <a:r>
                        <a:rPr lang="ja-JP" altLang="en-US" sz="1000" b="0" i="0" u="none" strike="noStrike" noProof="0">
                          <a:solidFill>
                            <a:schemeClr val="tx1"/>
                          </a:solidFill>
                          <a:latin typeface="Times"/>
                        </a:rPr>
                        <a:t> </a:t>
                      </a:r>
                      <a:r>
                        <a:rPr lang="en-US" altLang="ja-JP" sz="1000" b="0" i="0" u="none" strike="noStrike" noProof="0">
                          <a:solidFill>
                            <a:schemeClr val="tx1"/>
                          </a:solidFill>
                          <a:latin typeface="Times"/>
                        </a:rPr>
                        <a:t>is</a:t>
                      </a:r>
                      <a:r>
                        <a:rPr lang="ja-JP" altLang="en-US" sz="1000" b="0" i="0" u="none" strike="noStrike" noProof="0">
                          <a:solidFill>
                            <a:schemeClr val="tx1"/>
                          </a:solidFill>
                          <a:latin typeface="Times"/>
                        </a:rPr>
                        <a:t> </a:t>
                      </a:r>
                      <a:r>
                        <a:rPr lang="en-US" altLang="ja-JP" sz="1000" b="0" i="0" u="none" strike="noStrike" noProof="0">
                          <a:solidFill>
                            <a:schemeClr val="tx1"/>
                          </a:solidFill>
                          <a:latin typeface="Times"/>
                        </a:rPr>
                        <a:t>thick, and oil combustion</a:t>
                      </a:r>
                      <a:endParaRPr lang="en-US" sz="1000">
                        <a:latin typeface="Times"/>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 xmlns:a16="http://schemas.microsoft.com/office/drawing/2014/main" val="3737299453"/>
                  </a:ext>
                </a:extLst>
              </a:tr>
              <a:tr h="205464">
                <a:tc>
                  <a:txBody>
                    <a:bodyPr/>
                    <a:lstStyle/>
                    <a:p>
                      <a:r>
                        <a:rPr lang="en-US" sz="1000">
                          <a:solidFill>
                            <a:schemeClr val="tx1"/>
                          </a:solidFill>
                          <a:latin typeface="Times"/>
                        </a:rPr>
                        <a:t>colorless</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US" altLang="ja-JP" sz="1000" b="0" i="0" u="none" strike="noStrike" noProof="0">
                          <a:solidFill>
                            <a:schemeClr val="tx1"/>
                          </a:solidFill>
                          <a:latin typeface="Times"/>
                        </a:rPr>
                        <a:t>The</a:t>
                      </a:r>
                      <a:r>
                        <a:rPr lang="ja-JP" altLang="en-US" sz="1000" b="0" i="0" u="none" strike="noStrike" noProof="0">
                          <a:solidFill>
                            <a:schemeClr val="tx1"/>
                          </a:solidFill>
                          <a:latin typeface="Times"/>
                        </a:rPr>
                        <a:t> </a:t>
                      </a:r>
                      <a:r>
                        <a:rPr lang="en-US" altLang="ja-JP" sz="1000" b="0" i="0" u="none" strike="noStrike" noProof="0">
                          <a:solidFill>
                            <a:schemeClr val="tx1"/>
                          </a:solidFill>
                          <a:latin typeface="Times"/>
                        </a:rPr>
                        <a:t>fuel-air</a:t>
                      </a:r>
                      <a:r>
                        <a:rPr lang="ja-JP" altLang="en-US" sz="1000" b="0" i="0" u="none" strike="noStrike" noProof="0">
                          <a:solidFill>
                            <a:schemeClr val="tx1"/>
                          </a:solidFill>
                          <a:latin typeface="Times"/>
                        </a:rPr>
                        <a:t> </a:t>
                      </a:r>
                      <a:r>
                        <a:rPr lang="en-US" altLang="ja-JP" sz="1000" b="0" i="0" u="none" strike="noStrike" noProof="0">
                          <a:solidFill>
                            <a:schemeClr val="tx1"/>
                          </a:solidFill>
                          <a:latin typeface="Times"/>
                        </a:rPr>
                        <a:t>mixture</a:t>
                      </a:r>
                      <a:r>
                        <a:rPr lang="ja-JP" altLang="en-US" sz="1000" b="0" i="0" u="none" strike="noStrike" noProof="0">
                          <a:solidFill>
                            <a:schemeClr val="tx1"/>
                          </a:solidFill>
                          <a:latin typeface="Times"/>
                        </a:rPr>
                        <a:t> </a:t>
                      </a:r>
                      <a:r>
                        <a:rPr lang="en-US" altLang="ja-JP" sz="1000" b="0" i="0" u="none" strike="noStrike" noProof="0">
                          <a:solidFill>
                            <a:schemeClr val="tx1"/>
                          </a:solidFill>
                          <a:latin typeface="Times"/>
                        </a:rPr>
                        <a:t>is appropriate, complete combustion</a:t>
                      </a:r>
                      <a:endParaRPr lang="ja-JP" altLang="en-US" sz="1000" b="0" i="0" u="none" strike="noStrike" noProof="0">
                        <a:solidFill>
                          <a:schemeClr val="tx1"/>
                        </a:solidFill>
                        <a:latin typeface="Times"/>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 xmlns:a16="http://schemas.microsoft.com/office/drawing/2014/main" val="1385980113"/>
                  </a:ext>
                </a:extLst>
              </a:tr>
            </a:tbl>
          </a:graphicData>
        </a:graphic>
      </p:graphicFrame>
    </p:spTree>
    <p:extLst>
      <p:ext uri="{BB962C8B-B14F-4D97-AF65-F5344CB8AC3E}">
        <p14:creationId xmlns:p14="http://schemas.microsoft.com/office/powerpoint/2010/main" val="30188190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a:latin typeface="Times New Roman" panose="02020603050405020304" pitchFamily="18" charset="0"/>
                <a:ea typeface="Meiryo UI"/>
                <a:cs typeface="Times New Roman" panose="02020603050405020304" pitchFamily="18" charset="0"/>
              </a:rPr>
              <a:t>In the case of noticed abnormalities during work</a:t>
            </a:r>
            <a:endParaRPr kumimoji="1" lang="ja-JP" altLang="en-US" sz="24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50000"/>
              </a:lnSpc>
              <a:buNone/>
            </a:pPr>
            <a:r>
              <a:rPr lang="ja-JP" altLang="en-US" sz="2400" dirty="0">
                <a:latin typeface="Times New Roman" panose="02020603050405020304" pitchFamily="18" charset="0"/>
                <a:ea typeface="Meiryo UI"/>
                <a:cs typeface="Times New Roman" panose="02020603050405020304" pitchFamily="18" charset="0"/>
              </a:rPr>
              <a:t>When you notice a </a:t>
            </a:r>
            <a:r>
              <a:rPr lang="en-US" altLang="ja-JP" sz="2400" dirty="0">
                <a:latin typeface="Times New Roman" panose="02020603050405020304" pitchFamily="18" charset="0"/>
                <a:ea typeface="Meiryo UI"/>
                <a:cs typeface="Times New Roman" panose="02020603050405020304" pitchFamily="18" charset="0"/>
              </a:rPr>
              <a:t>Demolition</a:t>
            </a:r>
            <a:r>
              <a:rPr lang="ja-JP" altLang="en-US" sz="2400" dirty="0">
                <a:latin typeface="Times New Roman" panose="02020603050405020304" pitchFamily="18" charset="0"/>
                <a:ea typeface="Meiryo UI"/>
                <a:cs typeface="Times New Roman" panose="02020603050405020304" pitchFamily="18" charset="0"/>
              </a:rPr>
              <a:t> machine has some trouble,</a:t>
            </a:r>
            <a:r>
              <a:rPr lang="ja-JP" altLang="en-US" sz="2400" dirty="0">
                <a:solidFill>
                  <a:srgbClr val="000000"/>
                </a:solidFill>
                <a:latin typeface="Times New Roman" panose="02020603050405020304" pitchFamily="18" charset="0"/>
                <a:ea typeface="Meiryo UI"/>
                <a:cs typeface="Times New Roman" panose="02020603050405020304" pitchFamily="18" charset="0"/>
              </a:rPr>
              <a:t> </a:t>
            </a:r>
            <a:r>
              <a:rPr lang="ja-JP" altLang="en-US" sz="2400" dirty="0">
                <a:solidFill>
                  <a:srgbClr val="FF0000"/>
                </a:solidFill>
                <a:latin typeface="Times New Roman" panose="02020603050405020304" pitchFamily="18" charset="0"/>
                <a:ea typeface="Meiryo UI"/>
                <a:cs typeface="Times New Roman" panose="02020603050405020304" pitchFamily="18" charset="0"/>
              </a:rPr>
              <a:t>stop it on a flat place immediately</a:t>
            </a:r>
            <a:r>
              <a:rPr lang="ja-JP" altLang="en-US" sz="2400" dirty="0">
                <a:solidFill>
                  <a:srgbClr val="000000"/>
                </a:solidFill>
                <a:latin typeface="Times New Roman" panose="02020603050405020304" pitchFamily="18" charset="0"/>
                <a:ea typeface="Meiryo UI"/>
                <a:cs typeface="Times New Roman" panose="02020603050405020304" pitchFamily="18" charset="0"/>
              </a:rPr>
              <a:t> and report defective parts to person in charge, th</a:t>
            </a:r>
            <a:r>
              <a:rPr lang="ja-JP" altLang="en-US" sz="2400" dirty="0">
                <a:latin typeface="Times New Roman" panose="02020603050405020304" pitchFamily="18" charset="0"/>
                <a:ea typeface="Meiryo UI"/>
                <a:cs typeface="Times New Roman" panose="02020603050405020304" pitchFamily="18" charset="0"/>
              </a:rPr>
              <a:t>en it is necessary to start work again after repairing.</a:t>
            </a:r>
            <a:endParaRPr lang="en-US" altLang="ja-JP" sz="2400" dirty="0">
              <a:latin typeface="Times New Roman" panose="02020603050405020304" pitchFamily="18" charset="0"/>
              <a:ea typeface="Meiryo UI"/>
              <a:cs typeface="Times New Roman" panose="02020603050405020304" pitchFamily="18" charset="0"/>
            </a:endParaRPr>
          </a:p>
        </p:txBody>
      </p:sp>
      <p:sp>
        <p:nvSpPr>
          <p:cNvPr id="2" name="テキスト ボックス 5">
            <a:extLst>
              <a:ext uri="{FF2B5EF4-FFF2-40B4-BE49-F238E27FC236}">
                <a16:creationId xmlns="" xmlns:a16="http://schemas.microsoft.com/office/drawing/2014/main" id="{28649708-CE01-4C6E-9DE9-48690A5ADABC}"/>
              </a:ext>
            </a:extLst>
          </p:cNvPr>
          <p:cNvSpPr txBox="1"/>
          <p:nvPr/>
        </p:nvSpPr>
        <p:spPr>
          <a:xfrm>
            <a:off x="4864257" y="6430083"/>
            <a:ext cx="3931507"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mn-lt"/>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97 </a:t>
            </a:r>
            <a:r>
              <a:rPr lang="ja-JP" sz="1200" dirty="0">
                <a:latin typeface="Times New Roman" panose="02020603050405020304" pitchFamily="18" charset="0"/>
                <a:ea typeface="+mn-lt"/>
                <a:cs typeface="Times New Roman" panose="02020603050405020304" pitchFamily="18" charset="0"/>
              </a:rPr>
              <a:t>of text</a:t>
            </a:r>
            <a:r>
              <a:rPr lang="en-US" altLang="ja-JP" sz="1200" dirty="0">
                <a:latin typeface="Times New Roman" panose="02020603050405020304" pitchFamily="18" charset="0"/>
                <a:ea typeface="+mn-lt"/>
                <a:cs typeface="Times New Roman" panose="02020603050405020304" pitchFamily="18" charset="0"/>
              </a:rPr>
              <a:t>book</a:t>
            </a:r>
            <a:r>
              <a:rPr 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mn-lt"/>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78</a:t>
            </a:r>
            <a:r>
              <a:rPr lang="ja-JP" altLang="en-US"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ja-JP" sz="1200" dirty="0">
                <a:latin typeface="Times New Roman" panose="02020603050405020304" pitchFamily="18" charset="0"/>
                <a:ea typeface="+mn-lt"/>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sz="1200" dirty="0">
                <a:latin typeface="Times New Roman" panose="02020603050405020304" pitchFamily="18" charset="0"/>
                <a:ea typeface="+mn-lt"/>
                <a:cs typeface="Times New Roman" panose="02020603050405020304" pitchFamily="18" charset="0"/>
              </a:rPr>
              <a:t> text</a:t>
            </a:r>
            <a:endParaRPr lang="en-US" altLang="ja-JP"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72625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anchor="ctr">
            <a:normAutofit/>
          </a:bodyPr>
          <a:lstStyle/>
          <a:p>
            <a:pPr marL="1257300" indent="-1257300"/>
            <a:r>
              <a:rPr lang="en-US" altLang="ja-JP" sz="2800" dirty="0">
                <a:latin typeface="Times New Roman" panose="02020603050405020304" pitchFamily="18" charset="0"/>
                <a:ea typeface="+mj-lt"/>
                <a:cs typeface="Times New Roman" panose="02020603050405020304" pitchFamily="18" charset="0"/>
              </a:rPr>
              <a:t>Chapter</a:t>
            </a:r>
            <a:r>
              <a:rPr lang="ja-JP" altLang="en-US" sz="2800" dirty="0">
                <a:latin typeface="Times New Roman" panose="02020603050405020304" pitchFamily="18" charset="0"/>
                <a:ea typeface="+mj-lt"/>
                <a:cs typeface="Times New Roman" panose="02020603050405020304" pitchFamily="18" charset="0"/>
              </a:rPr>
              <a:t> </a:t>
            </a:r>
            <a:r>
              <a:rPr lang="en-US" altLang="ja-JP" sz="2800" dirty="0">
                <a:latin typeface="Times New Roman" panose="02020603050405020304" pitchFamily="18" charset="0"/>
                <a:ea typeface="+mj-lt"/>
                <a:cs typeface="Times New Roman" panose="02020603050405020304" pitchFamily="18" charset="0"/>
              </a:rPr>
              <a:t>6:</a:t>
            </a:r>
            <a:r>
              <a:rPr lang="ja-JP" altLang="en-US" sz="2800" dirty="0">
                <a:latin typeface="Times New Roman" panose="02020603050405020304" pitchFamily="18" charset="0"/>
                <a:ea typeface="+mj-lt"/>
                <a:cs typeface="Times New Roman" panose="02020603050405020304" pitchFamily="18" charset="0"/>
              </a:rPr>
              <a:t> </a:t>
            </a:r>
            <a:r>
              <a:rPr lang="en-US" altLang="ja-JP" sz="2800" dirty="0">
                <a:latin typeface="Times New Roman" panose="02020603050405020304" pitchFamily="18" charset="0"/>
                <a:ea typeface="+mj-lt"/>
                <a:cs typeface="Times New Roman" panose="02020603050405020304" pitchFamily="18" charset="0"/>
              </a:rPr>
              <a:t>Matters</a:t>
            </a:r>
            <a:r>
              <a:rPr lang="ja-JP" altLang="en-US" sz="2800" dirty="0">
                <a:latin typeface="Times New Roman" panose="02020603050405020304" pitchFamily="18" charset="0"/>
                <a:ea typeface="+mj-lt"/>
                <a:cs typeface="Times New Roman" panose="02020603050405020304" pitchFamily="18" charset="0"/>
              </a:rPr>
              <a:t> </a:t>
            </a:r>
            <a:r>
              <a:rPr lang="en-US" altLang="ja-JP" sz="2800" dirty="0">
                <a:latin typeface="Times New Roman" panose="02020603050405020304" pitchFamily="18" charset="0"/>
                <a:ea typeface="+mj-lt"/>
                <a:cs typeface="Times New Roman" panose="02020603050405020304" pitchFamily="18" charset="0"/>
              </a:rPr>
              <a:t>related</a:t>
            </a:r>
            <a:r>
              <a:rPr lang="ja-JP" altLang="en-US" sz="2800" dirty="0">
                <a:latin typeface="Times New Roman" panose="02020603050405020304" pitchFamily="18" charset="0"/>
                <a:ea typeface="+mj-lt"/>
                <a:cs typeface="Times New Roman" panose="02020603050405020304" pitchFamily="18" charset="0"/>
              </a:rPr>
              <a:t> </a:t>
            </a:r>
            <a:r>
              <a:rPr lang="en-US" altLang="ja-JP" sz="2800" dirty="0">
                <a:latin typeface="Times New Roman" panose="02020603050405020304" pitchFamily="18" charset="0"/>
                <a:ea typeface="+mj-lt"/>
                <a:cs typeface="Times New Roman" panose="02020603050405020304" pitchFamily="18" charset="0"/>
              </a:rPr>
              <a:t>to</a:t>
            </a:r>
            <a:r>
              <a:rPr lang="ja-JP" altLang="en-US" sz="2800" dirty="0">
                <a:latin typeface="Times New Roman" panose="02020603050405020304" pitchFamily="18" charset="0"/>
                <a:ea typeface="+mj-lt"/>
                <a:cs typeface="Times New Roman" panose="02020603050405020304" pitchFamily="18" charset="0"/>
              </a:rPr>
              <a:t> the </a:t>
            </a:r>
            <a:r>
              <a:rPr lang="en-US" altLang="ja-JP" sz="2800" dirty="0">
                <a:latin typeface="Times New Roman" panose="02020603050405020304" pitchFamily="18" charset="0"/>
                <a:ea typeface="+mj-lt"/>
                <a:cs typeface="Times New Roman" panose="02020603050405020304" pitchFamily="18" charset="0"/>
              </a:rPr>
              <a:t>demolition</a:t>
            </a:r>
            <a:r>
              <a:rPr lang="ja-JP" sz="2800" dirty="0">
                <a:latin typeface="Times New Roman" panose="02020603050405020304" pitchFamily="18" charset="0"/>
                <a:ea typeface="+mj-lt"/>
                <a:cs typeface="Times New Roman" panose="02020603050405020304" pitchFamily="18" charset="0"/>
              </a:rPr>
              <a:t> work</a:t>
            </a:r>
            <a:r>
              <a:rPr lang="ja-JP" altLang="en-US" sz="2800" dirty="0">
                <a:latin typeface="Times New Roman" panose="02020603050405020304" pitchFamily="18" charset="0"/>
                <a:ea typeface="+mj-lt"/>
                <a:cs typeface="Times New Roman" panose="02020603050405020304" pitchFamily="18" charset="0"/>
              </a:rPr>
              <a:t> </a:t>
            </a:r>
            <a:endParaRPr lang="en-US" altLang="ja-JP"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59336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panose="02020603050405020304" pitchFamily="18" charset="0"/>
                <a:ea typeface="+mj-lt"/>
                <a:cs typeface="Times New Roman" panose="02020603050405020304" pitchFamily="18" charset="0"/>
              </a:rPr>
              <a:t>Construction plan</a:t>
            </a:r>
            <a:r>
              <a:rPr lang="ja-JP" altLang="en-US" sz="2400">
                <a:latin typeface="Times New Roman" panose="02020603050405020304" pitchFamily="18" charset="0"/>
                <a:ea typeface="+mj-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99</a:t>
            </a:r>
            <a:r>
              <a:rPr lang="ja-JP" sz="1200" dirty="0">
                <a:latin typeface="Times New Roman" panose="02020603050405020304" pitchFamily="18" charset="0"/>
                <a:ea typeface="游ゴシック"/>
                <a:cs typeface="Times New Roman" panose="02020603050405020304" pitchFamily="18" charset="0"/>
              </a:rPr>
              <a:t> 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79</a:t>
            </a:r>
            <a:r>
              <a:rPr lang="ja-JP" sz="1200" dirty="0" smtClean="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endParaRPr lang="en-US" altLang="ja-JP" sz="1200" dirty="0">
              <a:latin typeface="Times New Roman" panose="02020603050405020304" pitchFamily="18" charset="0"/>
              <a:ea typeface="游ゴシック"/>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7" name="テキスト ボックス 16"/>
          <p:cNvSpPr txBox="1"/>
          <p:nvPr/>
        </p:nvSpPr>
        <p:spPr>
          <a:xfrm>
            <a:off x="2736649" y="5980031"/>
            <a:ext cx="3670702" cy="276999"/>
          </a:xfrm>
          <a:prstGeom prst="rect">
            <a:avLst/>
          </a:prstGeom>
          <a:noFill/>
          <a:ln>
            <a:noFill/>
          </a:ln>
        </p:spPr>
        <p:txBody>
          <a:bodyPr wrap="square" lIns="91440" tIns="45720" rIns="91440" bIns="45720" rtlCol="0" anchor="t">
            <a:spAutoFit/>
          </a:bodyPr>
          <a:lstStyle/>
          <a:p>
            <a:pPr algn="ctr"/>
            <a:r>
              <a:rPr lang="en" altLang="ja-JP" sz="1200" dirty="0">
                <a:latin typeface="Times New Roman" panose="02020603050405020304" pitchFamily="18" charset="0"/>
                <a:ea typeface="+mn-lt"/>
                <a:cs typeface="Times New Roman" panose="02020603050405020304" pitchFamily="18" charset="0"/>
              </a:rPr>
              <a:t>General flow </a:t>
            </a:r>
            <a:r>
              <a:rPr lang="en-US" altLang="ja-JP" sz="1200" dirty="0">
                <a:latin typeface="Times New Roman" panose="02020603050405020304" pitchFamily="18" charset="0"/>
                <a:ea typeface="+mn-lt"/>
                <a:cs typeface="Times New Roman" panose="02020603050405020304" pitchFamily="18" charset="0"/>
              </a:rPr>
              <a:t>of demolition</a:t>
            </a:r>
            <a:r>
              <a:rPr lang="en" altLang="ja-JP" sz="1200" dirty="0">
                <a:latin typeface="Times New Roman" panose="02020603050405020304" pitchFamily="18" charset="0"/>
                <a:ea typeface="+mn-lt"/>
                <a:cs typeface="Times New Roman" panose="02020603050405020304" pitchFamily="18" charset="0"/>
              </a:rPr>
              <a:t> work</a:t>
            </a:r>
            <a:r>
              <a:rPr lang="ja-JP" altLang="en-US" sz="1200" dirty="0">
                <a:latin typeface="Times New Roman" panose="02020603050405020304" pitchFamily="18" charset="0"/>
                <a:ea typeface="+mn-lt"/>
                <a:cs typeface="Times New Roman" panose="02020603050405020304" pitchFamily="18" charset="0"/>
              </a:rPr>
              <a:t> </a:t>
            </a:r>
            <a:endParaRPr lang="en-US" altLang="ja-JP" dirty="0">
              <a:latin typeface="Times New Roman" panose="02020603050405020304" pitchFamily="18" charset="0"/>
              <a:cs typeface="Times New Roman" panose="02020603050405020304" pitchFamily="18" charset="0"/>
            </a:endParaRPr>
          </a:p>
        </p:txBody>
      </p:sp>
      <p:pic>
        <p:nvPicPr>
          <p:cNvPr id="5" name="Picture 6">
            <a:extLst>
              <a:ext uri="{FF2B5EF4-FFF2-40B4-BE49-F238E27FC236}">
                <a16:creationId xmlns="" xmlns:a16="http://schemas.microsoft.com/office/drawing/2014/main" id="{83B1CFF8-DE8C-4DA7-AB0D-10CFA0DDD122}"/>
              </a:ext>
            </a:extLst>
          </p:cNvPr>
          <p:cNvPicPr>
            <a:picLocks noChangeAspect="1"/>
          </p:cNvPicPr>
          <p:nvPr/>
        </p:nvPicPr>
        <p:blipFill>
          <a:blip r:embed="rId3"/>
          <a:stretch>
            <a:fillRect/>
          </a:stretch>
        </p:blipFill>
        <p:spPr>
          <a:xfrm>
            <a:off x="2019300" y="1345436"/>
            <a:ext cx="4819650" cy="4510027"/>
          </a:xfrm>
          <a:prstGeom prst="rect">
            <a:avLst/>
          </a:prstGeom>
        </p:spPr>
      </p:pic>
    </p:spTree>
    <p:extLst>
      <p:ext uri="{BB962C8B-B14F-4D97-AF65-F5344CB8AC3E}">
        <p14:creationId xmlns:p14="http://schemas.microsoft.com/office/powerpoint/2010/main" val="35028396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panose="02020603050405020304" pitchFamily="18" charset="0"/>
                <a:ea typeface="+mj-lt"/>
                <a:cs typeface="Times New Roman" panose="02020603050405020304" pitchFamily="18" charset="0"/>
              </a:rPr>
              <a:t>Safe driving rules </a:t>
            </a:r>
            <a:endParaRPr lang="ja-JP" altLang="en-US" sz="24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257800" y="6452605"/>
            <a:ext cx="3738362"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mn-lt"/>
                <a:cs typeface="Times New Roman" panose="02020603050405020304" pitchFamily="18" charset="0"/>
              </a:rPr>
              <a:t>101</a:t>
            </a:r>
            <a:r>
              <a:rPr lang="ja-JP" sz="1200" dirty="0" smtClean="0">
                <a:latin typeface="Times New Roman" panose="02020603050405020304" pitchFamily="18" charset="0"/>
                <a:ea typeface="游ゴシック"/>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81</a:t>
            </a:r>
            <a:r>
              <a:rPr lang="ja-JP" sz="1200" dirty="0" smtClean="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endParaRPr lang="en-US" altLang="ja-JP" sz="1200" dirty="0">
              <a:latin typeface="Times New Roman" panose="02020603050405020304" pitchFamily="18" charset="0"/>
              <a:ea typeface="游ゴシック"/>
              <a:cs typeface="Times New Roman" panose="02020603050405020304" pitchFamily="18" charset="0"/>
            </a:endParaRPr>
          </a:p>
        </p:txBody>
      </p:sp>
      <p:sp>
        <p:nvSpPr>
          <p:cNvPr id="10" name="テキスト ボックス 9"/>
          <p:cNvSpPr txBox="1"/>
          <p:nvPr/>
        </p:nvSpPr>
        <p:spPr>
          <a:xfrm>
            <a:off x="4646092" y="4660251"/>
            <a:ext cx="2832878" cy="646331"/>
          </a:xfrm>
          <a:prstGeom prst="rect">
            <a:avLst/>
          </a:prstGeom>
          <a:noFill/>
          <a:ln>
            <a:noFill/>
          </a:ln>
        </p:spPr>
        <p:txBody>
          <a:bodyPr wrap="square" lIns="91440" tIns="45720" rIns="91440" bIns="45720" rtlCol="0" anchor="t">
            <a:spAutoFit/>
          </a:bodyPr>
          <a:lstStyle/>
          <a:p>
            <a:r>
              <a:rPr lang="ja-JP" sz="1200">
                <a:latin typeface="Times New Roman" panose="02020603050405020304" pitchFamily="18" charset="0"/>
                <a:ea typeface="+mn-lt"/>
                <a:cs typeface="Times New Roman" panose="02020603050405020304" pitchFamily="18" charset="0"/>
              </a:rPr>
              <a:t>When the driver leaves the driver's seat during working , etc., the driver stop the engine, take the key out and store it.</a:t>
            </a:r>
            <a:endParaRPr lang="en-US" altLang="ja-JP">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7" name="テキスト ボックス 16"/>
          <p:cNvSpPr txBox="1"/>
          <p:nvPr/>
        </p:nvSpPr>
        <p:spPr>
          <a:xfrm>
            <a:off x="1117023" y="4844917"/>
            <a:ext cx="3071003" cy="461665"/>
          </a:xfrm>
          <a:prstGeom prst="rect">
            <a:avLst/>
          </a:prstGeom>
          <a:noFill/>
          <a:ln>
            <a:noFill/>
          </a:ln>
        </p:spPr>
        <p:txBody>
          <a:bodyPr wrap="square" lIns="91440" tIns="45720" rIns="91440" bIns="45720" rtlCol="0" anchor="t">
            <a:spAutoFit/>
          </a:bodyPr>
          <a:lstStyle/>
          <a:p>
            <a:r>
              <a:rPr lang="ja-JP" sz="1200">
                <a:latin typeface="Times New Roman" panose="02020603050405020304" pitchFamily="18" charset="0"/>
                <a:ea typeface="+mn-lt"/>
                <a:cs typeface="Times New Roman" panose="02020603050405020304" pitchFamily="18" charset="0"/>
              </a:rPr>
              <a:t>The driver wears a </a:t>
            </a:r>
            <a:r>
              <a:rPr lang="en-US" altLang="ja-JP" sz="1200">
                <a:latin typeface="Times New Roman" panose="02020603050405020304" pitchFamily="18" charset="0"/>
                <a:ea typeface="+mn-lt"/>
                <a:cs typeface="Times New Roman" panose="02020603050405020304" pitchFamily="18" charset="0"/>
              </a:rPr>
              <a:t>protective cap </a:t>
            </a:r>
            <a:r>
              <a:rPr lang="ja-JP" sz="1200">
                <a:latin typeface="Times New Roman" panose="02020603050405020304" pitchFamily="18" charset="0"/>
                <a:ea typeface="+mn-lt"/>
                <a:cs typeface="Times New Roman" panose="02020603050405020304" pitchFamily="18" charset="0"/>
              </a:rPr>
              <a:t>and safety equipments, dresses up and then d</a:t>
            </a:r>
            <a:r>
              <a:rPr lang="en-US" altLang="ja-JP" sz="1200">
                <a:latin typeface="Times New Roman" panose="02020603050405020304" pitchFamily="18" charset="0"/>
                <a:ea typeface="+mn-lt"/>
                <a:cs typeface="Times New Roman" panose="02020603050405020304" pitchFamily="18" charset="0"/>
              </a:rPr>
              <a:t>rive</a:t>
            </a:r>
            <a:r>
              <a:rPr lang="ja-JP" sz="1200">
                <a:latin typeface="Times New Roman" panose="02020603050405020304" pitchFamily="18" charset="0"/>
                <a:ea typeface="+mn-lt"/>
                <a:cs typeface="Times New Roman" panose="02020603050405020304" pitchFamily="18" charset="0"/>
              </a:rPr>
              <a:t>.</a:t>
            </a:r>
            <a:endParaRPr lang="en-US" altLang="ja-JP">
              <a:latin typeface="Times New Roman" panose="02020603050405020304" pitchFamily="18" charset="0"/>
              <a:cs typeface="Times New Roman" panose="02020603050405020304" pitchFamily="18" charset="0"/>
            </a:endParaRPr>
          </a:p>
        </p:txBody>
      </p:sp>
      <p:pic>
        <p:nvPicPr>
          <p:cNvPr id="2" name="Picture 4">
            <a:extLst>
              <a:ext uri="{FF2B5EF4-FFF2-40B4-BE49-F238E27FC236}">
                <a16:creationId xmlns="" xmlns:a16="http://schemas.microsoft.com/office/drawing/2014/main" id="{68B95117-FA1C-48D9-8547-45384D6A4EDF}"/>
              </a:ext>
            </a:extLst>
          </p:cNvPr>
          <p:cNvPicPr>
            <a:picLocks noChangeAspect="1"/>
          </p:cNvPicPr>
          <p:nvPr/>
        </p:nvPicPr>
        <p:blipFill>
          <a:blip r:embed="rId3"/>
          <a:stretch>
            <a:fillRect/>
          </a:stretch>
        </p:blipFill>
        <p:spPr>
          <a:xfrm>
            <a:off x="1228725" y="1794740"/>
            <a:ext cx="6515100" cy="2525570"/>
          </a:xfrm>
          <a:prstGeom prst="rect">
            <a:avLst/>
          </a:prstGeom>
        </p:spPr>
      </p:pic>
    </p:spTree>
    <p:extLst>
      <p:ext uri="{BB962C8B-B14F-4D97-AF65-F5344CB8AC3E}">
        <p14:creationId xmlns:p14="http://schemas.microsoft.com/office/powerpoint/2010/main" val="3158708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panose="02020603050405020304" pitchFamily="18" charset="0"/>
                <a:ea typeface="+mj-lt"/>
                <a:cs typeface="Times New Roman" panose="02020603050405020304" pitchFamily="18" charset="0"/>
              </a:rPr>
              <a:t>Safe driving rules </a:t>
            </a:r>
            <a:endParaRPr lang="en-US" altLang="ja-JP">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5362575" y="6452605"/>
            <a:ext cx="3633587"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101</a:t>
            </a:r>
            <a:r>
              <a:rPr lang="ja-JP" sz="1200" dirty="0">
                <a:latin typeface="Times New Roman" panose="02020603050405020304" pitchFamily="18" charset="0"/>
                <a:ea typeface="游ゴシック"/>
                <a:cs typeface="Times New Roman" panose="02020603050405020304" pitchFamily="18" charset="0"/>
              </a:rPr>
              <a:t> 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游ゴシック"/>
                <a:cs typeface="Times New Roman" panose="02020603050405020304" pitchFamily="18" charset="0"/>
              </a:rPr>
              <a:t>82</a:t>
            </a:r>
            <a:r>
              <a:rPr lang="ja-JP" sz="1200" dirty="0" smtClean="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endParaRPr lang="en-US" altLang="ja-JP" sz="1200" dirty="0">
              <a:latin typeface="Times New Roman" panose="02020603050405020304" pitchFamily="18" charset="0"/>
              <a:ea typeface="+mn-lt"/>
              <a:cs typeface="Times New Roman" panose="02020603050405020304" pitchFamily="18" charset="0"/>
            </a:endParaRPr>
          </a:p>
        </p:txBody>
      </p:sp>
      <p:pic>
        <p:nvPicPr>
          <p:cNvPr id="8" name="図 7"/>
          <p:cNvPicPr>
            <a:picLocks noChangeAspect="1"/>
          </p:cNvPicPr>
          <p:nvPr/>
        </p:nvPicPr>
        <p:blipFill>
          <a:blip r:embed="rId3"/>
          <a:stretch>
            <a:fillRect/>
          </a:stretch>
        </p:blipFill>
        <p:spPr>
          <a:xfrm>
            <a:off x="826509" y="2261589"/>
            <a:ext cx="3953309" cy="2770601"/>
          </a:xfrm>
          <a:prstGeom prst="rect">
            <a:avLst/>
          </a:prstGeom>
        </p:spPr>
      </p:pic>
      <p:sp>
        <p:nvSpPr>
          <p:cNvPr id="12" name="テキスト ボックス 11"/>
          <p:cNvSpPr txBox="1"/>
          <p:nvPr/>
        </p:nvSpPr>
        <p:spPr>
          <a:xfrm>
            <a:off x="1491728" y="4905029"/>
            <a:ext cx="2832878" cy="646331"/>
          </a:xfrm>
          <a:prstGeom prst="rect">
            <a:avLst/>
          </a:prstGeom>
          <a:noFill/>
          <a:ln>
            <a:noFill/>
          </a:ln>
        </p:spPr>
        <p:txBody>
          <a:bodyPr wrap="square" lIns="91440" tIns="45720" rIns="91440" bIns="45720" rtlCol="0" anchor="t">
            <a:spAutoFit/>
          </a:bodyPr>
          <a:lstStyle/>
          <a:p>
            <a:r>
              <a:rPr lang="ja-JP" sz="1200">
                <a:latin typeface="Times New Roman" panose="02020603050405020304" pitchFamily="18" charset="0"/>
                <a:ea typeface="+mn-lt"/>
                <a:cs typeface="Times New Roman" panose="02020603050405020304" pitchFamily="18" charset="0"/>
              </a:rPr>
              <a:t>During driving,</a:t>
            </a:r>
            <a:r>
              <a:rPr lang="ja-JP" altLang="en-US" sz="1200">
                <a:latin typeface="Times New Roman" panose="02020603050405020304" pitchFamily="18" charset="0"/>
                <a:ea typeface="+mn-lt"/>
                <a:cs typeface="Times New Roman" panose="02020603050405020304" pitchFamily="18" charset="0"/>
              </a:rPr>
              <a:t> </a:t>
            </a:r>
            <a:r>
              <a:rPr lang="en-US" altLang="ja-JP" sz="1200">
                <a:latin typeface="Times New Roman" panose="02020603050405020304" pitchFamily="18" charset="0"/>
                <a:ea typeface="+mn-lt"/>
                <a:cs typeface="Times New Roman" panose="02020603050405020304" pitchFamily="18" charset="0"/>
              </a:rPr>
              <a:t>k</a:t>
            </a:r>
            <a:r>
              <a:rPr lang="ja-JP" sz="1200">
                <a:latin typeface="Times New Roman" panose="02020603050405020304" pitchFamily="18" charset="0"/>
                <a:ea typeface="+mn-lt"/>
                <a:cs typeface="Times New Roman" panose="02020603050405020304" pitchFamily="18" charset="0"/>
              </a:rPr>
              <a:t>ee</a:t>
            </a:r>
            <a:r>
              <a:rPr lang="en-US" altLang="ja-JP" sz="1200">
                <a:latin typeface="Times New Roman" panose="02020603050405020304" pitchFamily="18" charset="0"/>
                <a:ea typeface="+mn-lt"/>
                <a:cs typeface="Times New Roman" panose="02020603050405020304" pitchFamily="18" charset="0"/>
              </a:rPr>
              <a:t>p</a:t>
            </a:r>
            <a:r>
              <a:rPr lang="ja-JP" altLang="en-US" sz="1200">
                <a:latin typeface="Times New Roman" panose="02020603050405020304" pitchFamily="18" charset="0"/>
                <a:ea typeface="+mn-lt"/>
                <a:cs typeface="Times New Roman" panose="02020603050405020304" pitchFamily="18" charset="0"/>
              </a:rPr>
              <a:t> </a:t>
            </a:r>
            <a:r>
              <a:rPr lang="en-US" altLang="ja-JP" sz="1200">
                <a:latin typeface="Times New Roman" panose="02020603050405020304" pitchFamily="18" charset="0"/>
                <a:ea typeface="+mn-lt"/>
                <a:cs typeface="Times New Roman" panose="02020603050405020304" pitchFamily="18" charset="0"/>
              </a:rPr>
              <a:t>in</a:t>
            </a:r>
            <a:r>
              <a:rPr lang="ja-JP" altLang="en-US" sz="1200">
                <a:latin typeface="Times New Roman" panose="02020603050405020304" pitchFamily="18" charset="0"/>
                <a:ea typeface="+mn-lt"/>
                <a:cs typeface="Times New Roman" panose="02020603050405020304" pitchFamily="18" charset="0"/>
              </a:rPr>
              <a:t> </a:t>
            </a:r>
            <a:r>
              <a:rPr lang="en-US" altLang="ja-JP" sz="1200">
                <a:latin typeface="Times New Roman" panose="02020603050405020304" pitchFamily="18" charset="0"/>
                <a:ea typeface="+mn-lt"/>
                <a:cs typeface="Times New Roman" panose="02020603050405020304" pitchFamily="18" charset="0"/>
              </a:rPr>
              <a:t>min</a:t>
            </a:r>
            <a:r>
              <a:rPr lang="ja-JP" sz="1200">
                <a:latin typeface="Times New Roman" panose="02020603050405020304" pitchFamily="18" charset="0"/>
                <a:ea typeface="+mn-lt"/>
                <a:cs typeface="Times New Roman" panose="02020603050405020304" pitchFamily="18" charset="0"/>
              </a:rPr>
              <a:t>d to stop immediately in case of a</a:t>
            </a:r>
            <a:r>
              <a:rPr lang="en-US" altLang="ja-JP" sz="1200">
                <a:latin typeface="Times New Roman" panose="02020603050405020304" pitchFamily="18" charset="0"/>
                <a:ea typeface="+mn-lt"/>
                <a:cs typeface="Times New Roman" panose="02020603050405020304" pitchFamily="18" charset="0"/>
              </a:rPr>
              <a:t>n</a:t>
            </a:r>
            <a:r>
              <a:rPr lang="ja-JP" sz="1200">
                <a:latin typeface="Times New Roman" panose="02020603050405020304" pitchFamily="18" charset="0"/>
                <a:ea typeface="+mn-lt"/>
                <a:cs typeface="Times New Roman" panose="02020603050405020304" pitchFamily="18" charset="0"/>
              </a:rPr>
              <a:t> </a:t>
            </a:r>
            <a:r>
              <a:rPr lang="en-US" altLang="ja-JP" sz="1200">
                <a:latin typeface="Times New Roman" panose="02020603050405020304" pitchFamily="18" charset="0"/>
                <a:ea typeface="+mn-lt"/>
                <a:cs typeface="Times New Roman" panose="02020603050405020304" pitchFamily="18" charset="0"/>
              </a:rPr>
              <a:t>unexpected</a:t>
            </a:r>
            <a:r>
              <a:rPr lang="ja-JP" sz="1200">
                <a:latin typeface="Times New Roman" panose="02020603050405020304" pitchFamily="18" charset="0"/>
                <a:ea typeface="+mn-lt"/>
                <a:cs typeface="Times New Roman" panose="02020603050405020304" pitchFamily="18" charset="0"/>
              </a:rPr>
              <a:t> situation</a:t>
            </a:r>
            <a:endParaRPr lang="en-US" altLang="ja-JP">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5364130" y="4820349"/>
            <a:ext cx="2832878" cy="461665"/>
          </a:xfrm>
          <a:prstGeom prst="rect">
            <a:avLst/>
          </a:prstGeom>
          <a:noFill/>
          <a:ln>
            <a:noFill/>
          </a:ln>
        </p:spPr>
        <p:txBody>
          <a:bodyPr wrap="square" lIns="91440" tIns="45720" rIns="91440" bIns="45720" rtlCol="0" anchor="t">
            <a:spAutoFit/>
          </a:bodyPr>
          <a:lstStyle/>
          <a:p>
            <a:r>
              <a:rPr lang="en-US" altLang="ja-JP" sz="1200">
                <a:latin typeface="Times New Roman" panose="02020603050405020304" pitchFamily="18" charset="0"/>
                <a:ea typeface="+mn-lt"/>
                <a:cs typeface="Times New Roman" panose="02020603050405020304" pitchFamily="18" charset="0"/>
              </a:rPr>
              <a:t>Always check for buried objects w</a:t>
            </a:r>
            <a:r>
              <a:rPr lang="ja-JP" sz="1200">
                <a:latin typeface="Times New Roman" panose="02020603050405020304" pitchFamily="18" charset="0"/>
                <a:ea typeface="+mn-lt"/>
                <a:cs typeface="Times New Roman" panose="02020603050405020304" pitchFamily="18" charset="0"/>
              </a:rPr>
              <a:t>hen fracturing in urban areas</a:t>
            </a:r>
            <a:r>
              <a:rPr lang="en-US" altLang="ja-JP" sz="1200">
                <a:latin typeface="Times New Roman" panose="02020603050405020304" pitchFamily="18" charset="0"/>
                <a:ea typeface="+mn-lt"/>
                <a:cs typeface="Times New Roman" panose="02020603050405020304" pitchFamily="18" charset="0"/>
              </a:rPr>
              <a:t>.</a:t>
            </a:r>
            <a:endParaRPr lang="en-US" altLang="ja-JP">
              <a:latin typeface="Times New Roman" panose="02020603050405020304" pitchFamily="18" charset="0"/>
              <a:cs typeface="Times New Roman" panose="02020603050405020304" pitchFamily="18" charset="0"/>
            </a:endParaRPr>
          </a:p>
        </p:txBody>
      </p:sp>
      <p:pic>
        <p:nvPicPr>
          <p:cNvPr id="3" name="Picture 4">
            <a:extLst>
              <a:ext uri="{FF2B5EF4-FFF2-40B4-BE49-F238E27FC236}">
                <a16:creationId xmlns="" xmlns:a16="http://schemas.microsoft.com/office/drawing/2014/main" id="{D70BB9DA-E68B-4982-AEAF-DEC3A515F379}"/>
              </a:ext>
            </a:extLst>
          </p:cNvPr>
          <p:cNvPicPr>
            <a:picLocks noChangeAspect="1"/>
          </p:cNvPicPr>
          <p:nvPr/>
        </p:nvPicPr>
        <p:blipFill>
          <a:blip r:embed="rId4"/>
          <a:stretch>
            <a:fillRect/>
          </a:stretch>
        </p:blipFill>
        <p:spPr>
          <a:xfrm>
            <a:off x="4781550" y="1844640"/>
            <a:ext cx="3352800" cy="2454345"/>
          </a:xfrm>
          <a:prstGeom prst="rect">
            <a:avLst/>
          </a:prstGeom>
        </p:spPr>
      </p:pic>
    </p:spTree>
    <p:extLst>
      <p:ext uri="{BB962C8B-B14F-4D97-AF65-F5344CB8AC3E}">
        <p14:creationId xmlns:p14="http://schemas.microsoft.com/office/powerpoint/2010/main" val="35732191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panose="02020603050405020304" pitchFamily="18" charset="0"/>
                <a:ea typeface="+mj-lt"/>
                <a:cs typeface="Times New Roman" panose="02020603050405020304" pitchFamily="18" charset="0"/>
              </a:rPr>
              <a:t>Signals and g</a:t>
            </a:r>
            <a:r>
              <a:rPr lang="en" sz="2400">
                <a:latin typeface="Times New Roman" panose="02020603050405020304" pitchFamily="18" charset="0"/>
                <a:ea typeface="+mj-lt"/>
                <a:cs typeface="Times New Roman" panose="02020603050405020304" pitchFamily="18" charset="0"/>
              </a:rPr>
              <a:t>uidance procedure </a:t>
            </a:r>
            <a:r>
              <a:rPr lang="ja-JP" altLang="en-US" sz="2400">
                <a:latin typeface="Times New Roman" panose="02020603050405020304" pitchFamily="18" charset="0"/>
                <a:ea typeface="+mj-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5000625" y="6452605"/>
            <a:ext cx="3995537"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104</a:t>
            </a:r>
            <a:r>
              <a:rPr lang="ja-JP" sz="1200" dirty="0">
                <a:latin typeface="Times New Roman" panose="02020603050405020304" pitchFamily="18" charset="0"/>
                <a:ea typeface="游ゴシック"/>
                <a:cs typeface="Times New Roman" panose="02020603050405020304" pitchFamily="18" charset="0"/>
              </a:rPr>
              <a:t> 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84</a:t>
            </a:r>
            <a:r>
              <a:rPr lang="ja-JP" sz="1200" dirty="0" smtClean="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endParaRPr lang="en-US" altLang="ja-JP" sz="1200" dirty="0">
              <a:latin typeface="Times New Roman" panose="02020603050405020304" pitchFamily="18" charset="0"/>
              <a:ea typeface="游ゴシック"/>
              <a:cs typeface="Times New Roman" panose="02020603050405020304" pitchFamily="18" charset="0"/>
            </a:endParaRPr>
          </a:p>
        </p:txBody>
      </p:sp>
      <p:sp>
        <p:nvSpPr>
          <p:cNvPr id="17" name="テキスト ボックス 16"/>
          <p:cNvSpPr txBox="1"/>
          <p:nvPr/>
        </p:nvSpPr>
        <p:spPr>
          <a:xfrm>
            <a:off x="1759255" y="3533490"/>
            <a:ext cx="6044318" cy="646331"/>
          </a:xfrm>
          <a:prstGeom prst="rect">
            <a:avLst/>
          </a:prstGeom>
          <a:noFill/>
          <a:ln>
            <a:noFill/>
          </a:ln>
        </p:spPr>
        <p:txBody>
          <a:bodyPr wrap="square" lIns="91440" tIns="45720" rIns="91440" bIns="45720" rtlCol="0" anchor="t">
            <a:spAutoFit/>
          </a:bodyPr>
          <a:lstStyle/>
          <a:p>
            <a:r>
              <a:rPr lang="ja-JP" sz="1200">
                <a:latin typeface="Times New Roman" panose="02020603050405020304" pitchFamily="18" charset="0"/>
                <a:ea typeface="+mn-lt"/>
                <a:cs typeface="Times New Roman" panose="02020603050405020304" pitchFamily="18" charset="0"/>
              </a:rPr>
              <a:t>Before starting work, the driver needs to discuss with the signaler or inductor in advance about the work position of other construction machines, the work position of the worker, the position of the dangerous place, and the signal method.</a:t>
            </a:r>
            <a:endParaRPr lang="en-US" altLang="ja-JP">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445" indent="-893445">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353695">
              <a:buNone/>
            </a:pPr>
            <a:r>
              <a:rPr lang="ja-JP" altLang="en-US" sz="1400" dirty="0">
                <a:latin typeface="Times New Roman" panose="02020603050405020304" pitchFamily="18" charset="0"/>
                <a:ea typeface="Meiryo UI"/>
                <a:cs typeface="Times New Roman" panose="02020603050405020304" pitchFamily="18" charset="0"/>
              </a:rPr>
              <a:t>＜</a:t>
            </a:r>
            <a:r>
              <a:rPr lang="ja-JP" sz="1400" dirty="0">
                <a:latin typeface="Times New Roman" panose="02020603050405020304" pitchFamily="18" charset="0"/>
                <a:ea typeface="+mn-lt"/>
                <a:cs typeface="Times New Roman" panose="02020603050405020304" pitchFamily="18" charset="0"/>
              </a:rPr>
              <a:t>Signaled by whistle</a:t>
            </a:r>
            <a:r>
              <a:rPr lang="ja-JP" altLang="en-US" sz="1400" dirty="0">
                <a:latin typeface="Times New Roman" panose="02020603050405020304" pitchFamily="18" charset="0"/>
                <a:ea typeface="Meiryo UI"/>
                <a:cs typeface="Times New Roman" panose="02020603050405020304" pitchFamily="18" charset="0"/>
              </a:rPr>
              <a:t>＞                                                    ＜</a:t>
            </a:r>
            <a:r>
              <a:rPr lang="en" altLang="ja-JP" sz="1400" dirty="0">
                <a:latin typeface="Times New Roman" panose="02020603050405020304" pitchFamily="18" charset="0"/>
                <a:ea typeface="+mn-lt"/>
                <a:cs typeface="Times New Roman" panose="02020603050405020304" pitchFamily="18" charset="0"/>
              </a:rPr>
              <a:t>Signaled by spoken</a:t>
            </a:r>
            <a:r>
              <a:rPr lang="ja-JP" sz="1400" dirty="0">
                <a:latin typeface="Times New Roman" panose="02020603050405020304" pitchFamily="18" charset="0"/>
                <a:ea typeface="+mn-lt"/>
                <a:cs typeface="Times New Roman" panose="02020603050405020304" pitchFamily="18" charset="0"/>
              </a:rPr>
              <a:t> </a:t>
            </a:r>
            <a:r>
              <a:rPr lang="ja-JP" altLang="en-US" sz="1400" dirty="0">
                <a:latin typeface="Times New Roman" panose="02020603050405020304" pitchFamily="18" charset="0"/>
                <a:ea typeface="Meiryo UI"/>
                <a:cs typeface="Times New Roman" panose="02020603050405020304" pitchFamily="18" charset="0"/>
              </a:rPr>
              <a:t>＞</a:t>
            </a:r>
          </a:p>
          <a:p>
            <a:pPr marL="893445" indent="-353695">
              <a:buNone/>
            </a:pPr>
            <a:r>
              <a:rPr lang="en-US" altLang="ja-JP" sz="1400" dirty="0">
                <a:latin typeface="Times New Roman" panose="02020603050405020304" pitchFamily="18" charset="0"/>
                <a:ea typeface="Meiryo UI"/>
                <a:cs typeface="Times New Roman" panose="02020603050405020304" pitchFamily="18" charset="0"/>
              </a:rPr>
              <a:t>• </a:t>
            </a:r>
            <a:r>
              <a:rPr lang="ja-JP" altLang="en-US" sz="1400" dirty="0">
                <a:latin typeface="Times New Roman" panose="02020603050405020304" pitchFamily="18" charset="0"/>
                <a:ea typeface="Meiryo UI"/>
                <a:cs typeface="Times New Roman" panose="02020603050405020304" pitchFamily="18" charset="0"/>
              </a:rPr>
              <a:t>Safety：</a:t>
            </a:r>
            <a:r>
              <a:rPr lang="en" sz="1400" dirty="0">
                <a:latin typeface="Times New Roman" panose="02020603050405020304" pitchFamily="18" charset="0"/>
                <a:ea typeface="+mn-lt"/>
                <a:cs typeface="Times New Roman" panose="02020603050405020304" pitchFamily="18" charset="0"/>
              </a:rPr>
              <a:t>2</a:t>
            </a:r>
            <a:r>
              <a:rPr lang="en" altLang="ja-JP" sz="1400" dirty="0">
                <a:latin typeface="Times New Roman" panose="02020603050405020304" pitchFamily="18" charset="0"/>
                <a:ea typeface="+mn-lt"/>
                <a:cs typeface="Times New Roman" panose="02020603050405020304" pitchFamily="18" charset="0"/>
              </a:rPr>
              <a:t> short whistle voices, repeat</a:t>
            </a:r>
            <a:r>
              <a:rPr lang="ja-JP" sz="1400" dirty="0">
                <a:latin typeface="Times New Roman" panose="02020603050405020304" pitchFamily="18" charset="0"/>
                <a:ea typeface="+mn-lt"/>
                <a:cs typeface="Times New Roman" panose="02020603050405020304" pitchFamily="18" charset="0"/>
              </a:rPr>
              <a:t> </a:t>
            </a:r>
            <a:r>
              <a:rPr lang="ja-JP" altLang="en-US" sz="1400" dirty="0">
                <a:latin typeface="Times New Roman" panose="02020603050405020304" pitchFamily="18" charset="0"/>
                <a:ea typeface="Meiryo UI"/>
                <a:cs typeface="Times New Roman" panose="02020603050405020304" pitchFamily="18" charset="0"/>
              </a:rPr>
              <a:t>	       </a:t>
            </a:r>
            <a:r>
              <a:rPr lang="en-US" altLang="ja-JP" sz="1400" dirty="0">
                <a:latin typeface="Times New Roman" panose="02020603050405020304" pitchFamily="18" charset="0"/>
                <a:ea typeface="Meiryo UI"/>
                <a:cs typeface="Times New Roman" panose="02020603050405020304" pitchFamily="18" charset="0"/>
              </a:rPr>
              <a:t>             </a:t>
            </a:r>
            <a:r>
              <a:rPr lang="en-US" altLang="ja-JP" sz="1400" dirty="0" smtClean="0">
                <a:latin typeface="Times New Roman" panose="02020603050405020304" pitchFamily="18" charset="0"/>
                <a:ea typeface="Meiryo UI"/>
                <a:cs typeface="Times New Roman" panose="02020603050405020304" pitchFamily="18" charset="0"/>
              </a:rPr>
              <a:t>  • </a:t>
            </a:r>
            <a:r>
              <a:rPr lang="ja-JP" altLang="en-US" sz="1400" dirty="0">
                <a:latin typeface="Times New Roman" panose="02020603050405020304" pitchFamily="18" charset="0"/>
                <a:ea typeface="Meiryo UI"/>
                <a:cs typeface="Times New Roman" panose="02020603050405020304" pitchFamily="18" charset="0"/>
              </a:rPr>
              <a:t>Safety：</a:t>
            </a:r>
            <a:r>
              <a:rPr lang="en" altLang="ja-JP" sz="1400" dirty="0">
                <a:latin typeface="Times New Roman" panose="02020603050405020304" pitchFamily="18" charset="0"/>
                <a:ea typeface="+mn-lt"/>
                <a:cs typeface="Times New Roman" panose="02020603050405020304" pitchFamily="18" charset="0"/>
              </a:rPr>
              <a:t>All right (orai), all right (orai)</a:t>
            </a:r>
            <a:r>
              <a:rPr lang="ja-JP" altLang="en-US" sz="1400" dirty="0">
                <a:latin typeface="Times New Roman" panose="02020603050405020304" pitchFamily="18" charset="0"/>
                <a:ea typeface="+mn-lt"/>
                <a:cs typeface="Times New Roman" panose="02020603050405020304" pitchFamily="18" charset="0"/>
              </a:rPr>
              <a:t> </a:t>
            </a:r>
            <a:endParaRPr lang="ja-JP" sz="1400" dirty="0">
              <a:latin typeface="Times New Roman" panose="02020603050405020304" pitchFamily="18" charset="0"/>
              <a:ea typeface="+mn-lt"/>
              <a:cs typeface="Times New Roman" panose="02020603050405020304" pitchFamily="18" charset="0"/>
            </a:endParaRPr>
          </a:p>
          <a:p>
            <a:pPr marL="893445" indent="-353695">
              <a:buNone/>
            </a:pPr>
            <a:r>
              <a:rPr lang="en-US" altLang="ja-JP" sz="1400" dirty="0">
                <a:latin typeface="Times New Roman" panose="02020603050405020304" pitchFamily="18" charset="0"/>
                <a:ea typeface="Meiryo UI"/>
                <a:cs typeface="Times New Roman" panose="02020603050405020304" pitchFamily="18" charset="0"/>
              </a:rPr>
              <a:t>• </a:t>
            </a:r>
            <a:r>
              <a:rPr lang="ja-JP" altLang="en-US" sz="1400" dirty="0">
                <a:latin typeface="Times New Roman" panose="02020603050405020304" pitchFamily="18" charset="0"/>
                <a:ea typeface="Meiryo UI"/>
                <a:cs typeface="Times New Roman" panose="02020603050405020304" pitchFamily="18" charset="0"/>
              </a:rPr>
              <a:t>Stop：long whistle                                     </a:t>
            </a:r>
            <a:r>
              <a:rPr lang="en-US" altLang="ja-JP" sz="1400" dirty="0">
                <a:latin typeface="Times New Roman" panose="02020603050405020304" pitchFamily="18" charset="0"/>
                <a:ea typeface="Meiryo UI"/>
                <a:cs typeface="Times New Roman" panose="02020603050405020304" pitchFamily="18" charset="0"/>
              </a:rPr>
              <a:t>	</a:t>
            </a:r>
            <a:r>
              <a:rPr lang="en-US" altLang="ja-JP" sz="1400" dirty="0" smtClean="0">
                <a:latin typeface="Times New Roman" panose="02020603050405020304" pitchFamily="18" charset="0"/>
                <a:ea typeface="Meiryo UI"/>
                <a:cs typeface="Times New Roman" panose="02020603050405020304" pitchFamily="18" charset="0"/>
              </a:rPr>
              <a:t> • </a:t>
            </a:r>
            <a:r>
              <a:rPr lang="ja-JP" altLang="en-US" sz="1400" dirty="0">
                <a:latin typeface="Times New Roman" panose="02020603050405020304" pitchFamily="18" charset="0"/>
                <a:ea typeface="Meiryo UI"/>
                <a:cs typeface="Times New Roman" panose="02020603050405020304" pitchFamily="18" charset="0"/>
              </a:rPr>
              <a:t>Stop：stop </a:t>
            </a:r>
            <a:r>
              <a:rPr lang="es-MX" altLang="ja-JP" sz="1400" dirty="0">
                <a:latin typeface="Times New Roman" panose="02020603050405020304" pitchFamily="18" charset="0"/>
                <a:ea typeface="Meiryo UI"/>
                <a:cs typeface="Times New Roman" panose="02020603050405020304" pitchFamily="18" charset="0"/>
              </a:rPr>
              <a:t>(</a:t>
            </a:r>
            <a:r>
              <a:rPr lang="es-MX" altLang="ja-JP" sz="1400" dirty="0" err="1">
                <a:latin typeface="Times New Roman" panose="02020603050405020304" pitchFamily="18" charset="0"/>
                <a:ea typeface="Meiryo UI"/>
                <a:cs typeface="Times New Roman" panose="02020603050405020304" pitchFamily="18" charset="0"/>
              </a:rPr>
              <a:t>sutoppu</a:t>
            </a:r>
            <a:r>
              <a:rPr lang="es-MX" altLang="ja-JP" sz="1400" dirty="0">
                <a:latin typeface="Times New Roman" panose="02020603050405020304" pitchFamily="18" charset="0"/>
                <a:ea typeface="Meiryo UI"/>
                <a:cs typeface="Times New Roman" panose="02020603050405020304" pitchFamily="18" charset="0"/>
              </a:rPr>
              <a:t>)</a:t>
            </a:r>
            <a:endParaRPr lang="ja-JP" altLang="en-US" sz="1400" dirty="0">
              <a:latin typeface="Times New Roman" panose="02020603050405020304" pitchFamily="18" charset="0"/>
              <a:ea typeface="Meiryo UI"/>
              <a:cs typeface="Times New Roman" panose="02020603050405020304" pitchFamily="18" charset="0"/>
            </a:endParaRPr>
          </a:p>
        </p:txBody>
      </p:sp>
      <p:pic>
        <p:nvPicPr>
          <p:cNvPr id="3" name="Picture 4">
            <a:extLst>
              <a:ext uri="{FF2B5EF4-FFF2-40B4-BE49-F238E27FC236}">
                <a16:creationId xmlns="" xmlns:a16="http://schemas.microsoft.com/office/drawing/2014/main" id="{334D53F8-4D55-49C6-8E94-E81E1FD1A56F}"/>
              </a:ext>
            </a:extLst>
          </p:cNvPr>
          <p:cNvPicPr>
            <a:picLocks noChangeAspect="1"/>
          </p:cNvPicPr>
          <p:nvPr/>
        </p:nvPicPr>
        <p:blipFill>
          <a:blip r:embed="rId3"/>
          <a:stretch>
            <a:fillRect/>
          </a:stretch>
        </p:blipFill>
        <p:spPr>
          <a:xfrm>
            <a:off x="3105150" y="1381125"/>
            <a:ext cx="2019300" cy="2114550"/>
          </a:xfrm>
          <a:prstGeom prst="rect">
            <a:avLst/>
          </a:prstGeom>
        </p:spPr>
      </p:pic>
    </p:spTree>
    <p:extLst>
      <p:ext uri="{BB962C8B-B14F-4D97-AF65-F5344CB8AC3E}">
        <p14:creationId xmlns:p14="http://schemas.microsoft.com/office/powerpoint/2010/main" val="4152578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80975" y="2908299"/>
            <a:ext cx="8915400" cy="601663"/>
          </a:xfrm>
        </p:spPr>
        <p:txBody>
          <a:bodyPr anchor="ctr">
            <a:normAutofit/>
          </a:bodyPr>
          <a:lstStyle/>
          <a:p>
            <a:pPr marL="1257300" indent="-1257300"/>
            <a:r>
              <a:rPr lang="en" altLang="zh-TW" sz="2800">
                <a:latin typeface="Times New Roman" panose="02020603050405020304" pitchFamily="18" charset="0"/>
                <a:ea typeface="+mj-lt"/>
                <a:cs typeface="Times New Roman" panose="02020603050405020304" pitchFamily="18" charset="0"/>
              </a:rPr>
              <a:t>Chapter 7</a:t>
            </a:r>
            <a:r>
              <a:rPr lang="en-US" sz="2800">
                <a:latin typeface="Times New Roman" panose="02020603050405020304" pitchFamily="18" charset="0"/>
                <a:ea typeface="+mj-lt"/>
                <a:cs typeface="Times New Roman" panose="02020603050405020304" pitchFamily="18" charset="0"/>
              </a:rPr>
              <a:t>:</a:t>
            </a:r>
            <a:r>
              <a:rPr lang="en" altLang="zh-TW" sz="2800">
                <a:latin typeface="Times New Roman" panose="02020603050405020304" pitchFamily="18" charset="0"/>
                <a:ea typeface="+mj-lt"/>
                <a:cs typeface="Times New Roman" panose="02020603050405020304" pitchFamily="18" charset="0"/>
              </a:rPr>
              <a:t> Knowledge of force and </a:t>
            </a:r>
            <a:r>
              <a:rPr lang="en" altLang="ja-JP" sz="2800">
                <a:latin typeface="Times New Roman" panose="02020603050405020304" pitchFamily="18" charset="0"/>
                <a:ea typeface="+mj-lt"/>
                <a:cs typeface="Times New Roman" panose="02020603050405020304" pitchFamily="18" charset="0"/>
              </a:rPr>
              <a:t>electricity</a:t>
            </a:r>
            <a:r>
              <a:rPr lang="ja-JP" altLang="en-US" sz="2800">
                <a:latin typeface="Times New Roman" panose="02020603050405020304" pitchFamily="18" charset="0"/>
                <a:ea typeface="+mj-lt"/>
                <a:cs typeface="Times New Roman" panose="02020603050405020304" pitchFamily="18" charset="0"/>
              </a:rPr>
              <a:t> </a:t>
            </a:r>
            <a:endParaRPr lang="en-US" altLang="ja-JP" sz="2800">
              <a:latin typeface="Times New Roman" panose="02020603050405020304" pitchFamily="18" charset="0"/>
              <a:ea typeface="游ゴシック Light"/>
              <a:cs typeface="Times New Roman" panose="02020603050405020304" pitchFamily="18" charset="0"/>
            </a:endParaRPr>
          </a:p>
        </p:txBody>
      </p:sp>
    </p:spTree>
    <p:extLst>
      <p:ext uri="{BB962C8B-B14F-4D97-AF65-F5344CB8AC3E}">
        <p14:creationId xmlns:p14="http://schemas.microsoft.com/office/powerpoint/2010/main" val="41866335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panose="02020603050405020304" pitchFamily="18" charset="0"/>
                <a:ea typeface="+mj-lt"/>
                <a:cs typeface="Times New Roman" panose="02020603050405020304" pitchFamily="18" charset="0"/>
              </a:rPr>
              <a:t>Moment of force</a:t>
            </a:r>
            <a:r>
              <a:rPr lang="ja-JP" altLang="en-US" sz="2400">
                <a:latin typeface="Times New Roman" panose="02020603050405020304" pitchFamily="18" charset="0"/>
                <a:ea typeface="+mj-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110</a:t>
            </a:r>
            <a:r>
              <a:rPr lang="en-US" altLang="ja-JP" sz="1200" dirty="0">
                <a:latin typeface="Times New Roman" panose="02020603050405020304" pitchFamily="18" charset="0"/>
                <a:ea typeface="游ゴシック"/>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 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游ゴシック"/>
                <a:cs typeface="Times New Roman" panose="02020603050405020304" pitchFamily="18" charset="0"/>
              </a:rPr>
              <a:t>85</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endParaRPr lang="en-US" altLang="ja-JP" sz="1200" dirty="0">
              <a:latin typeface="Times New Roman" panose="02020603050405020304" pitchFamily="18" charset="0"/>
              <a:ea typeface="游ゴシック"/>
              <a:cs typeface="Times New Roman" panose="02020603050405020304" pitchFamily="18" charset="0"/>
            </a:endParaRPr>
          </a:p>
        </p:txBody>
      </p:sp>
      <p:sp>
        <p:nvSpPr>
          <p:cNvPr id="17" name="テキスト ボックス 16"/>
          <p:cNvSpPr txBox="1"/>
          <p:nvPr/>
        </p:nvSpPr>
        <p:spPr>
          <a:xfrm>
            <a:off x="3849129" y="3330471"/>
            <a:ext cx="1493532"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Moment of force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2241931" y="1287153"/>
            <a:ext cx="4564509" cy="2043318"/>
          </a:xfrm>
          <a:prstGeom prst="rect">
            <a:avLst/>
          </a:prstGeom>
        </p:spPr>
      </p:pic>
      <p:pic>
        <p:nvPicPr>
          <p:cNvPr id="8" name="図 7"/>
          <p:cNvPicPr/>
          <p:nvPr/>
        </p:nvPicPr>
        <p:blipFill>
          <a:blip r:embed="rId4"/>
          <a:stretch>
            <a:fillRect/>
          </a:stretch>
        </p:blipFill>
        <p:spPr>
          <a:xfrm>
            <a:off x="828195" y="3626427"/>
            <a:ext cx="3753500" cy="2459603"/>
          </a:xfrm>
          <a:prstGeom prst="rect">
            <a:avLst/>
          </a:prstGeom>
        </p:spPr>
      </p:pic>
      <p:sp>
        <p:nvSpPr>
          <p:cNvPr id="10" name="テキスト ボックス 9"/>
          <p:cNvSpPr txBox="1"/>
          <p:nvPr/>
        </p:nvSpPr>
        <p:spPr>
          <a:xfrm>
            <a:off x="1892560" y="6061455"/>
            <a:ext cx="1493532"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Moment of force</a:t>
            </a:r>
            <a:r>
              <a:rPr lang="ja-JP" sz="1200">
                <a:latin typeface="Times New Roman" panose="02020603050405020304" pitchFamily="18" charset="0"/>
                <a:ea typeface="+mn-lt"/>
                <a:cs typeface="Times New Roman" panose="02020603050405020304" pitchFamily="18" charset="0"/>
              </a:rPr>
              <a:t> </a:t>
            </a:r>
            <a:r>
              <a:rPr lang="ja-JP" altLang="en-US" sz="1200">
                <a:latin typeface="Times New Roman" panose="02020603050405020304" pitchFamily="18" charset="0"/>
                <a:ea typeface="游ゴシック"/>
                <a:cs typeface="Times New Roman" panose="02020603050405020304" pitchFamily="18" charset="0"/>
              </a:rPr>
              <a:t>①</a:t>
            </a:r>
            <a:endParaRPr lang="en-US" altLang="ja-JP">
              <a:latin typeface="Times New Roman" panose="02020603050405020304" pitchFamily="18" charset="0"/>
              <a:ea typeface="游ゴシック"/>
              <a:cs typeface="Times New Roman" panose="02020603050405020304" pitchFamily="18" charset="0"/>
            </a:endParaRPr>
          </a:p>
        </p:txBody>
      </p:sp>
      <p:pic>
        <p:nvPicPr>
          <p:cNvPr id="11" name="図 10"/>
          <p:cNvPicPr/>
          <p:nvPr/>
        </p:nvPicPr>
        <p:blipFill>
          <a:blip r:embed="rId5"/>
          <a:stretch>
            <a:fillRect/>
          </a:stretch>
        </p:blipFill>
        <p:spPr>
          <a:xfrm>
            <a:off x="4713426" y="3607470"/>
            <a:ext cx="3670500" cy="2520471"/>
          </a:xfrm>
          <a:prstGeom prst="rect">
            <a:avLst/>
          </a:prstGeom>
        </p:spPr>
      </p:pic>
      <p:sp>
        <p:nvSpPr>
          <p:cNvPr id="12" name="テキスト ボックス 11"/>
          <p:cNvSpPr txBox="1"/>
          <p:nvPr/>
        </p:nvSpPr>
        <p:spPr>
          <a:xfrm>
            <a:off x="5737742" y="6061455"/>
            <a:ext cx="1493532"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Moment of force</a:t>
            </a:r>
            <a:r>
              <a:rPr lang="ja-JP" sz="1200">
                <a:latin typeface="Times New Roman" panose="02020603050405020304" pitchFamily="18" charset="0"/>
                <a:ea typeface="+mn-lt"/>
                <a:cs typeface="Times New Roman" panose="02020603050405020304" pitchFamily="18" charset="0"/>
              </a:rPr>
              <a:t> </a:t>
            </a:r>
            <a:r>
              <a:rPr lang="ja-JP" altLang="en-US" sz="1200">
                <a:latin typeface="Times New Roman" panose="02020603050405020304" pitchFamily="18" charset="0"/>
                <a:ea typeface="游ゴシック"/>
                <a:cs typeface="Times New Roman" panose="02020603050405020304" pitchFamily="18" charset="0"/>
              </a:rPr>
              <a:t>②</a:t>
            </a:r>
            <a:endParaRPr lang="en-US" altLang="ja-JP">
              <a:latin typeface="Times New Roman" panose="02020603050405020304" pitchFamily="18" charset="0"/>
              <a:ea typeface="游ゴシック"/>
              <a:cs typeface="Times New Roman" panose="02020603050405020304" pitchFamily="18" charset="0"/>
            </a:endParaRPr>
          </a:p>
        </p:txBody>
      </p:sp>
      <p:sp>
        <p:nvSpPr>
          <p:cNvPr id="5" name="TextBox 4">
            <a:extLst>
              <a:ext uri="{FF2B5EF4-FFF2-40B4-BE49-F238E27FC236}">
                <a16:creationId xmlns="" xmlns:a16="http://schemas.microsoft.com/office/drawing/2014/main" id="{05231E73-D396-4782-922F-49B3AC9C3A6A}"/>
              </a:ext>
            </a:extLst>
          </p:cNvPr>
          <p:cNvSpPr txBox="1"/>
          <p:nvPr/>
        </p:nvSpPr>
        <p:spPr>
          <a:xfrm>
            <a:off x="828675" y="4019550"/>
            <a:ext cx="1143000" cy="261610"/>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Times New Roman" panose="02020603050405020304" pitchFamily="18" charset="0"/>
                <a:cs typeface="Times New Roman" panose="02020603050405020304" pitchFamily="18" charset="0"/>
              </a:rPr>
              <a:t>Blow reaction </a:t>
            </a:r>
          </a:p>
        </p:txBody>
      </p:sp>
      <p:sp>
        <p:nvSpPr>
          <p:cNvPr id="14" name="TextBox 13">
            <a:extLst>
              <a:ext uri="{FF2B5EF4-FFF2-40B4-BE49-F238E27FC236}">
                <a16:creationId xmlns="" xmlns:a16="http://schemas.microsoft.com/office/drawing/2014/main" id="{25266FE6-C23B-4385-AC3A-EA0018E6C48C}"/>
              </a:ext>
            </a:extLst>
          </p:cNvPr>
          <p:cNvSpPr txBox="1"/>
          <p:nvPr/>
        </p:nvSpPr>
        <p:spPr>
          <a:xfrm>
            <a:off x="2962275" y="4248150"/>
            <a:ext cx="885825" cy="369332"/>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Times New Roman" panose="02020603050405020304" pitchFamily="18" charset="0"/>
                <a:cs typeface="Times New Roman" panose="02020603050405020304" pitchFamily="18" charset="0"/>
              </a:rPr>
              <a:t>Breaker for </a:t>
            </a:r>
          </a:p>
          <a:p>
            <a:pPr algn="ctr"/>
            <a:r>
              <a:rPr lang="en-US" sz="900" dirty="0">
                <a:latin typeface="Times New Roman" panose="02020603050405020304" pitchFamily="18" charset="0"/>
                <a:cs typeface="Times New Roman" panose="02020603050405020304" pitchFamily="18" charset="0"/>
              </a:rPr>
              <a:t>tunnel</a:t>
            </a:r>
          </a:p>
        </p:txBody>
      </p:sp>
    </p:spTree>
    <p:extLst>
      <p:ext uri="{BB962C8B-B14F-4D97-AF65-F5344CB8AC3E}">
        <p14:creationId xmlns:p14="http://schemas.microsoft.com/office/powerpoint/2010/main" val="3420582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sz="2400" dirty="0">
                <a:latin typeface="Times New Roman" panose="02020603050405020304" pitchFamily="18" charset="0"/>
                <a:ea typeface="Meiryo UI" panose="020B0604030504040204" pitchFamily="50" charset="-128"/>
                <a:cs typeface="Times New Roman" panose="02020603050405020304" pitchFamily="18" charset="0"/>
              </a:rPr>
              <a:t>Types of </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attachment</a:t>
            </a:r>
            <a:r>
              <a:rPr lang="ja-JP" sz="2400" dirty="0">
                <a:latin typeface="Times New Roman" panose="02020603050405020304" pitchFamily="18" charset="0"/>
                <a:ea typeface="Meiryo UI" panose="020B0604030504040204" pitchFamily="50" charset="-128"/>
                <a:cs typeface="Times New Roman" panose="02020603050405020304" pitchFamily="18" charset="0"/>
              </a:rPr>
              <a:t>s for </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Demolition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kaitai</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a:t>
            </a:r>
            <a:r>
              <a:rPr lang="ja-JP" sz="2400" dirty="0">
                <a:latin typeface="Times New Roman" panose="02020603050405020304" pitchFamily="18" charset="0"/>
                <a:ea typeface="Meiryo UI" panose="020B0604030504040204" pitchFamily="50" charset="-128"/>
                <a:cs typeface="Times New Roman" panose="02020603050405020304" pitchFamily="18" charset="0"/>
              </a:rPr>
              <a:t> machines</a:t>
            </a:r>
            <a:endParaRPr lang="ja-JP" sz="2400" dirty="0">
              <a:latin typeface="Times New Roman" panose="02020603050405020304" pitchFamily="18" charset="0"/>
              <a:ea typeface="+mj-lt"/>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mn-lt"/>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5</a:t>
            </a:r>
            <a:r>
              <a:rPr lang="ja-JP" sz="1200" dirty="0">
                <a:latin typeface="Times New Roman" panose="02020603050405020304" pitchFamily="18" charset="0"/>
                <a:ea typeface="+mn-lt"/>
                <a:cs typeface="Times New Roman" panose="02020603050405020304" pitchFamily="18" charset="0"/>
              </a:rPr>
              <a:t> of text</a:t>
            </a:r>
            <a:r>
              <a:rPr lang="en-US" altLang="ja-JP" sz="1200" dirty="0">
                <a:latin typeface="Times New Roman" panose="02020603050405020304" pitchFamily="18" charset="0"/>
                <a:ea typeface="+mn-lt"/>
                <a:cs typeface="Times New Roman" panose="02020603050405020304" pitchFamily="18" charset="0"/>
              </a:rPr>
              <a:t>book</a:t>
            </a:r>
            <a:r>
              <a:rPr 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mn-lt"/>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8</a:t>
            </a:r>
            <a:r>
              <a:rPr lang="ja-JP" altLang="en-US" sz="1200" dirty="0">
                <a:latin typeface="Times New Roman" panose="02020603050405020304" pitchFamily="18" charset="0"/>
                <a:ea typeface="+mn-lt"/>
                <a:cs typeface="Times New Roman" panose="02020603050405020304" pitchFamily="18" charset="0"/>
              </a:rPr>
              <a:t> </a:t>
            </a:r>
            <a:r>
              <a:rPr lang="ja-JP" sz="1200" dirty="0">
                <a:latin typeface="Times New Roman" panose="02020603050405020304" pitchFamily="18" charset="0"/>
                <a:ea typeface="+mn-lt"/>
                <a:cs typeface="Times New Roman" panose="02020603050405020304" pitchFamily="18" charset="0"/>
              </a:rPr>
              <a:t>of </a:t>
            </a:r>
            <a:r>
              <a:rPr lang="en-US" altLang="ja-JP" sz="1200" dirty="0">
                <a:latin typeface="Times New Roman" panose="02020603050405020304" pitchFamily="18" charset="0"/>
                <a:ea typeface="+mn-lt"/>
                <a:cs typeface="Times New Roman" panose="02020603050405020304" pitchFamily="18" charset="0"/>
              </a:rPr>
              <a:t>auxiliary</a:t>
            </a:r>
            <a:r>
              <a:rPr lang="ja-JP" sz="1200" dirty="0">
                <a:latin typeface="Times New Roman" panose="02020603050405020304" pitchFamily="18" charset="0"/>
                <a:ea typeface="+mn-lt"/>
                <a:cs typeface="Times New Roman" panose="02020603050405020304" pitchFamily="18" charset="0"/>
              </a:rPr>
              <a:t> text</a:t>
            </a:r>
            <a:endParaRPr lang="en-US" altLang="ja-JP" dirty="0">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780674" y="2192481"/>
            <a:ext cx="7521661" cy="3047145"/>
          </a:xfrm>
          <a:prstGeom prst="rect">
            <a:avLst/>
          </a:prstGeom>
        </p:spPr>
      </p:pic>
      <p:sp>
        <p:nvSpPr>
          <p:cNvPr id="11" name="テキスト ボックス 10"/>
          <p:cNvSpPr txBox="1"/>
          <p:nvPr/>
        </p:nvSpPr>
        <p:spPr>
          <a:xfrm>
            <a:off x="1566196" y="5287947"/>
            <a:ext cx="2674036" cy="276999"/>
          </a:xfrm>
          <a:prstGeom prst="rect">
            <a:avLst/>
          </a:prstGeom>
          <a:noFill/>
          <a:ln>
            <a:noFill/>
          </a:ln>
        </p:spPr>
        <p:txBody>
          <a:bodyPr wrap="square" lIns="91440" tIns="45720" rIns="91440" bIns="45720" rtlCol="0" anchor="t">
            <a:spAutoFit/>
          </a:bodyPr>
          <a:lstStyle/>
          <a:p>
            <a:pPr algn="ctr"/>
            <a:r>
              <a:rPr lang="en-US" altLang="ja-JP" sz="1200" dirty="0">
                <a:latin typeface="Times New Roman" panose="02020603050405020304" pitchFamily="18" charset="0"/>
                <a:cs typeface="Times New Roman" panose="02020603050405020304" pitchFamily="18" charset="0"/>
              </a:rPr>
              <a:t>Concrete rough crusher</a:t>
            </a:r>
            <a:endParaRPr lang="ja-JP" altLang="en-US" sz="1200" dirty="0">
              <a:latin typeface="Times New Roman" panose="02020603050405020304" pitchFamily="18" charset="0"/>
              <a:cs typeface="Times New Roman" panose="02020603050405020304" pitchFamily="18" charset="0"/>
            </a:endParaRPr>
          </a:p>
        </p:txBody>
      </p:sp>
      <p:sp>
        <p:nvSpPr>
          <p:cNvPr id="12" name="テキスト ボックス 11"/>
          <p:cNvSpPr txBox="1"/>
          <p:nvPr/>
        </p:nvSpPr>
        <p:spPr>
          <a:xfrm>
            <a:off x="5493959" y="5196508"/>
            <a:ext cx="2674036" cy="276999"/>
          </a:xfrm>
          <a:prstGeom prst="rect">
            <a:avLst/>
          </a:prstGeom>
          <a:noFill/>
          <a:ln>
            <a:noFill/>
          </a:ln>
        </p:spPr>
        <p:txBody>
          <a:bodyPr wrap="square" lIns="91440" tIns="45720" rIns="91440" bIns="45720" rtlCol="0" anchor="t">
            <a:spAutoFit/>
          </a:bodyPr>
          <a:lstStyle/>
          <a:p>
            <a:pPr algn="ctr"/>
            <a:r>
              <a:rPr lang="it-IT" altLang="ja-JP" sz="1200" dirty="0">
                <a:latin typeface="Times New Roman" panose="02020603050405020304" pitchFamily="18" charset="0"/>
                <a:cs typeface="Times New Roman" panose="02020603050405020304" pitchFamily="18" charset="0"/>
              </a:rPr>
              <a:t>Concrete fine crusher</a:t>
            </a:r>
            <a:endParaRPr lang="ja-JP" altLang="en-US" sz="12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5D10E931-53B5-4F3B-9A3C-C331481A6A94}"/>
              </a:ext>
            </a:extLst>
          </p:cNvPr>
          <p:cNvSpPr txBox="1"/>
          <p:nvPr/>
        </p:nvSpPr>
        <p:spPr>
          <a:xfrm>
            <a:off x="3587988" y="2486683"/>
            <a:ext cx="1140006"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dirty="0">
                <a:latin typeface="Times New Roman" panose="02020603050405020304" pitchFamily="18" charset="0"/>
                <a:ea typeface="+mn-lt"/>
                <a:cs typeface="Times New Roman" panose="02020603050405020304" pitchFamily="18" charset="0"/>
              </a:rPr>
              <a:t>Upper frame, etc.</a:t>
            </a:r>
            <a:endParaRPr lang="en-US"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CA3AACCF-384B-4067-9773-B62B043D116C}"/>
              </a:ext>
            </a:extLst>
          </p:cNvPr>
          <p:cNvSpPr txBox="1"/>
          <p:nvPr/>
        </p:nvSpPr>
        <p:spPr>
          <a:xfrm>
            <a:off x="779910" y="3749315"/>
            <a:ext cx="949506"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dirty="0">
                <a:latin typeface="Times New Roman" panose="02020603050405020304" pitchFamily="18" charset="0"/>
                <a:ea typeface="+mn-lt"/>
                <a:cs typeface="Times New Roman" panose="02020603050405020304" pitchFamily="18" charset="0"/>
              </a:rPr>
              <a:t>Lower frame</a:t>
            </a:r>
            <a:endParaRPr lang="en-US"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D8012065-D683-4F43-984D-12835015697E}"/>
              </a:ext>
            </a:extLst>
          </p:cNvPr>
          <p:cNvSpPr txBox="1"/>
          <p:nvPr/>
        </p:nvSpPr>
        <p:spPr>
          <a:xfrm>
            <a:off x="3587987" y="3493697"/>
            <a:ext cx="949506"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dirty="0">
                <a:latin typeface="Times New Roman" panose="02020603050405020304" pitchFamily="18" charset="0"/>
                <a:ea typeface="+mn-lt"/>
                <a:cs typeface="Times New Roman" panose="02020603050405020304" pitchFamily="18" charset="0"/>
              </a:rPr>
              <a:t>Opening/closing cylinder</a:t>
            </a:r>
            <a:endParaRPr lang="en-US"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377EA882-B940-47F5-8A16-12C3CC99EC29}"/>
              </a:ext>
            </a:extLst>
          </p:cNvPr>
          <p:cNvSpPr txBox="1"/>
          <p:nvPr/>
        </p:nvSpPr>
        <p:spPr>
          <a:xfrm>
            <a:off x="3626447" y="3073998"/>
            <a:ext cx="949506"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latin typeface="Times New Roman" panose="02020603050405020304" pitchFamily="18" charset="0"/>
                <a:ea typeface="+mn-lt"/>
                <a:cs typeface="Times New Roman" panose="02020603050405020304" pitchFamily="18" charset="0"/>
              </a:rPr>
              <a:t>Slewing device</a:t>
            </a:r>
            <a:endParaRPr lang="en-US" sz="70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C134D3CE-1E54-4576-AE53-7F27CC698251}"/>
              </a:ext>
            </a:extLst>
          </p:cNvPr>
          <p:cNvSpPr txBox="1"/>
          <p:nvPr/>
        </p:nvSpPr>
        <p:spPr>
          <a:xfrm>
            <a:off x="6435962" y="2524782"/>
            <a:ext cx="949506"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dirty="0">
                <a:latin typeface="Times New Roman" panose="02020603050405020304" pitchFamily="18" charset="0"/>
                <a:ea typeface="+mn-lt"/>
                <a:cs typeface="Times New Roman" panose="02020603050405020304" pitchFamily="18" charset="0"/>
              </a:rPr>
              <a:t>Frame</a:t>
            </a:r>
            <a:endParaRPr lang="en-US"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1E68C62D-592B-4C85-8298-95BACCC8197F}"/>
              </a:ext>
            </a:extLst>
          </p:cNvPr>
          <p:cNvSpPr txBox="1"/>
          <p:nvPr/>
        </p:nvSpPr>
        <p:spPr>
          <a:xfrm>
            <a:off x="2225912" y="4667907"/>
            <a:ext cx="558981"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dirty="0">
                <a:latin typeface="Times New Roman" panose="02020603050405020304" pitchFamily="18" charset="0"/>
                <a:ea typeface="+mn-lt"/>
                <a:cs typeface="Times New Roman" panose="02020603050405020304" pitchFamily="18" charset="0"/>
              </a:rPr>
              <a:t>Cutter</a:t>
            </a:r>
            <a:endParaRPr lang="en-US"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F672F44A-80AE-4653-A9C4-9F5A8DD630CB}"/>
              </a:ext>
            </a:extLst>
          </p:cNvPr>
          <p:cNvSpPr txBox="1"/>
          <p:nvPr/>
        </p:nvSpPr>
        <p:spPr>
          <a:xfrm>
            <a:off x="3587987" y="4334532"/>
            <a:ext cx="1140006"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dirty="0">
                <a:latin typeface="Times New Roman" panose="02020603050405020304" pitchFamily="18" charset="0"/>
                <a:ea typeface="+mn-lt"/>
                <a:cs typeface="Times New Roman" panose="02020603050405020304" pitchFamily="18" charset="0"/>
              </a:rPr>
              <a:t>Crushing arm (assai amu)</a:t>
            </a:r>
            <a:endParaRPr lang="en-US"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 xmlns:a16="http://schemas.microsoft.com/office/drawing/2014/main" id="{54A6431D-65F8-42D5-892B-D0B464BEAFB1}"/>
              </a:ext>
            </a:extLst>
          </p:cNvPr>
          <p:cNvSpPr txBox="1"/>
          <p:nvPr/>
        </p:nvSpPr>
        <p:spPr>
          <a:xfrm>
            <a:off x="835262" y="4572657"/>
            <a:ext cx="901881"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dirty="0">
                <a:latin typeface="Times New Roman" panose="02020603050405020304" pitchFamily="18" charset="0"/>
                <a:ea typeface="+mn-lt"/>
                <a:cs typeface="Times New Roman" panose="02020603050405020304" pitchFamily="18" charset="0"/>
              </a:rPr>
              <a:t>Crushing point</a:t>
            </a:r>
            <a:endParaRPr lang="en-US"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 xmlns:a16="http://schemas.microsoft.com/office/drawing/2014/main" id="{EB7CFACF-307C-4FFF-8066-812F736DB50B}"/>
              </a:ext>
            </a:extLst>
          </p:cNvPr>
          <p:cNvSpPr txBox="1"/>
          <p:nvPr/>
        </p:nvSpPr>
        <p:spPr>
          <a:xfrm>
            <a:off x="7293212" y="4067832"/>
            <a:ext cx="1140006"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dirty="0">
                <a:latin typeface="Times New Roman" panose="02020603050405020304" pitchFamily="18" charset="0"/>
                <a:ea typeface="+mn-lt"/>
                <a:cs typeface="Times New Roman" panose="02020603050405020304" pitchFamily="18" charset="0"/>
              </a:rPr>
              <a:t>Crushing point</a:t>
            </a:r>
            <a:endParaRPr lang="en-US"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 xmlns:a16="http://schemas.microsoft.com/office/drawing/2014/main" id="{1B13D8B7-F9FF-44C2-B2A4-CEE0F2C70EB5}"/>
              </a:ext>
            </a:extLst>
          </p:cNvPr>
          <p:cNvSpPr txBox="1"/>
          <p:nvPr/>
        </p:nvSpPr>
        <p:spPr>
          <a:xfrm>
            <a:off x="7426562" y="3029607"/>
            <a:ext cx="949506"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latin typeface="Times New Roman" panose="02020603050405020304" pitchFamily="18" charset="0"/>
                <a:ea typeface="+mn-lt"/>
                <a:cs typeface="Times New Roman" panose="02020603050405020304" pitchFamily="18" charset="0"/>
              </a:rPr>
              <a:t>Crushing arm</a:t>
            </a:r>
            <a:endParaRPr lang="en-US">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 xmlns:a16="http://schemas.microsoft.com/office/drawing/2014/main" id="{606DDC14-EA41-478E-9005-BAB8747C03BF}"/>
              </a:ext>
            </a:extLst>
          </p:cNvPr>
          <p:cNvSpPr txBox="1"/>
          <p:nvPr/>
        </p:nvSpPr>
        <p:spPr>
          <a:xfrm>
            <a:off x="7159503" y="2729361"/>
            <a:ext cx="949506"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dirty="0">
                <a:latin typeface="Times New Roman" panose="02020603050405020304" pitchFamily="18" charset="0"/>
                <a:ea typeface="+mn-lt"/>
                <a:cs typeface="Times New Roman" panose="02020603050405020304" pitchFamily="18" charset="0"/>
              </a:rPr>
              <a:t>Opening/closing cylinder</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32147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a:ea typeface="+mj-lt"/>
                <a:cs typeface="Times New Roman"/>
              </a:rPr>
              <a:t>Moment of force</a:t>
            </a:r>
            <a:r>
              <a:rPr lang="ja-JP" sz="2400">
                <a:latin typeface="Times New Roman"/>
                <a:ea typeface="Meiryo UI"/>
                <a:cs typeface="Times New Roman"/>
              </a:rPr>
              <a:t> </a:t>
            </a:r>
            <a:endParaRPr lang="en-US" altLang="ja-JP">
              <a:ea typeface="Meiryo UI"/>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a:ea typeface="游ゴシック"/>
                <a:cs typeface="Times"/>
              </a:rPr>
              <a:t>Page </a:t>
            </a:r>
            <a:r>
              <a:rPr lang="en-US" altLang="ja-JP" sz="1200" dirty="0">
                <a:latin typeface="Times"/>
                <a:ea typeface="+mn-lt"/>
                <a:cs typeface="Times"/>
              </a:rPr>
              <a:t>112 </a:t>
            </a:r>
            <a:r>
              <a:rPr lang="ja-JP" sz="1200" dirty="0">
                <a:latin typeface="Times"/>
                <a:ea typeface="游ゴシック"/>
                <a:cs typeface="Times"/>
              </a:rPr>
              <a:t> of text</a:t>
            </a:r>
            <a:r>
              <a:rPr lang="en-US" altLang="ja-JP" sz="1200" dirty="0">
                <a:latin typeface="Times"/>
                <a:ea typeface="游ゴシック"/>
                <a:cs typeface="Times"/>
              </a:rPr>
              <a:t>book</a:t>
            </a:r>
            <a:r>
              <a:rPr lang="ja-JP" sz="1200" dirty="0">
                <a:latin typeface="Times"/>
                <a:ea typeface="游ゴシック"/>
                <a:cs typeface="Times"/>
              </a:rPr>
              <a:t> </a:t>
            </a:r>
            <a:r>
              <a:rPr lang="en-US" sz="1200" dirty="0">
                <a:latin typeface="Times"/>
                <a:ea typeface="+mn-lt"/>
                <a:cs typeface="Times"/>
              </a:rPr>
              <a:t>/</a:t>
            </a:r>
            <a:r>
              <a:rPr lang="ja-JP" sz="1200" dirty="0">
                <a:latin typeface="Times"/>
                <a:ea typeface="游ゴシック"/>
                <a:cs typeface="Times"/>
              </a:rPr>
              <a:t> Page </a:t>
            </a:r>
            <a:r>
              <a:rPr lang="en-US" altLang="ja-JP" sz="1200" dirty="0" smtClean="0">
                <a:latin typeface="Times"/>
                <a:ea typeface="游ゴシック"/>
                <a:cs typeface="Times"/>
              </a:rPr>
              <a:t>86</a:t>
            </a:r>
            <a:r>
              <a:rPr lang="en-US" altLang="ja-JP" sz="1200" dirty="0" smtClean="0">
                <a:latin typeface="Times"/>
                <a:ea typeface="+mn-lt"/>
                <a:cs typeface="Times"/>
              </a:rPr>
              <a:t> </a:t>
            </a:r>
            <a:r>
              <a:rPr lang="en-US" altLang="ja-JP" sz="1200" dirty="0">
                <a:latin typeface="Times"/>
                <a:ea typeface="+mn-lt"/>
                <a:cs typeface="Times"/>
              </a:rPr>
              <a:t>o</a:t>
            </a:r>
            <a:r>
              <a:rPr lang="ja-JP" sz="1200" dirty="0">
                <a:latin typeface="Times"/>
                <a:ea typeface="游ゴシック"/>
                <a:cs typeface="Times"/>
              </a:rPr>
              <a:t>f </a:t>
            </a:r>
            <a:r>
              <a:rPr lang="en-US" altLang="ja-JP" sz="1200" dirty="0">
                <a:latin typeface="Times"/>
                <a:ea typeface="游ゴシック"/>
                <a:cs typeface="Times"/>
              </a:rPr>
              <a:t>auxiliary</a:t>
            </a:r>
            <a:r>
              <a:rPr lang="ja-JP" sz="1200" dirty="0">
                <a:latin typeface="Times"/>
                <a:ea typeface="游ゴシック"/>
                <a:cs typeface="Times"/>
              </a:rPr>
              <a:t> text</a:t>
            </a:r>
            <a:endParaRPr lang="en-US" altLang="ja-JP" sz="1200" dirty="0">
              <a:ea typeface="游ゴシック"/>
              <a:cs typeface="+mn-lt"/>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2321320" y="5970506"/>
            <a:ext cx="4422052" cy="276999"/>
          </a:xfrm>
          <a:prstGeom prst="rect">
            <a:avLst/>
          </a:prstGeom>
          <a:noFill/>
          <a:ln>
            <a:noFill/>
          </a:ln>
        </p:spPr>
        <p:txBody>
          <a:bodyPr wrap="square" lIns="91440" tIns="45720" rIns="91440" bIns="45720" rtlCol="0" anchor="t">
            <a:spAutoFit/>
          </a:bodyPr>
          <a:lstStyle/>
          <a:p>
            <a:pPr algn="ctr"/>
            <a:r>
              <a:rPr lang="ja-JP" sz="1200">
                <a:latin typeface="Times New Roman"/>
                <a:ea typeface="+mn-lt"/>
                <a:cs typeface="Times New Roman"/>
              </a:rPr>
              <a:t>Precautions when working with a specificed dismantling machine</a:t>
            </a:r>
            <a:r>
              <a:rPr lang="ja-JP" altLang="en-US" sz="1200">
                <a:latin typeface="Times New Roman"/>
                <a:ea typeface="+mn-lt"/>
                <a:cs typeface="Times New Roman"/>
              </a:rPr>
              <a:t> </a:t>
            </a:r>
            <a:endParaRPr lang="en-US" altLang="ja-JP">
              <a:latin typeface="Times New Roman"/>
              <a:cs typeface="Times New Roman"/>
            </a:endParaRPr>
          </a:p>
        </p:txBody>
      </p:sp>
      <p:pic>
        <p:nvPicPr>
          <p:cNvPr id="5" name="図 4"/>
          <p:cNvPicPr>
            <a:picLocks noChangeAspect="1"/>
          </p:cNvPicPr>
          <p:nvPr/>
        </p:nvPicPr>
        <p:blipFill>
          <a:blip r:embed="rId3"/>
          <a:stretch>
            <a:fillRect/>
          </a:stretch>
        </p:blipFill>
        <p:spPr>
          <a:xfrm>
            <a:off x="2735634" y="1361210"/>
            <a:ext cx="3672732" cy="4619166"/>
          </a:xfrm>
          <a:prstGeom prst="rect">
            <a:avLst/>
          </a:prstGeom>
        </p:spPr>
      </p:pic>
      <p:sp>
        <p:nvSpPr>
          <p:cNvPr id="2" name="TextBox 1">
            <a:extLst>
              <a:ext uri="{FF2B5EF4-FFF2-40B4-BE49-F238E27FC236}">
                <a16:creationId xmlns="" xmlns:a16="http://schemas.microsoft.com/office/drawing/2014/main" id="{BCC7BA94-DD95-41F5-AB5F-9ED47778BAC9}"/>
              </a:ext>
            </a:extLst>
          </p:cNvPr>
          <p:cNvSpPr txBox="1"/>
          <p:nvPr/>
        </p:nvSpPr>
        <p:spPr>
          <a:xfrm>
            <a:off x="2733675" y="3000375"/>
            <a:ext cx="1466850" cy="28652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a:ea typeface="+mn-lt"/>
                <a:cs typeface="+mn-lt"/>
              </a:rPr>
              <a:t>The area of fall risk</a:t>
            </a:r>
            <a:endParaRPr lang="en-US" sz="1200">
              <a:latin typeface="Times New Roman"/>
              <a:cs typeface="Calibri"/>
            </a:endParaRPr>
          </a:p>
        </p:txBody>
      </p:sp>
      <p:sp>
        <p:nvSpPr>
          <p:cNvPr id="8" name="TextBox 7">
            <a:extLst>
              <a:ext uri="{FF2B5EF4-FFF2-40B4-BE49-F238E27FC236}">
                <a16:creationId xmlns="" xmlns:a16="http://schemas.microsoft.com/office/drawing/2014/main" id="{128B4C89-BD39-4746-9D9F-A1000A2DB3B1}"/>
              </a:ext>
            </a:extLst>
          </p:cNvPr>
          <p:cNvSpPr txBox="1"/>
          <p:nvPr/>
        </p:nvSpPr>
        <p:spPr>
          <a:xfrm>
            <a:off x="4371975" y="3105150"/>
            <a:ext cx="1190625" cy="41549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latin typeface="Times New Roman"/>
                <a:ea typeface="+mn-lt"/>
                <a:cs typeface="+mn-lt"/>
              </a:rPr>
              <a:t>Maximum working radius</a:t>
            </a:r>
            <a:endParaRPr lang="en-US" sz="1050">
              <a:latin typeface="Times New Roman"/>
              <a:cs typeface="Calibri"/>
            </a:endParaRPr>
          </a:p>
        </p:txBody>
      </p:sp>
      <p:sp>
        <p:nvSpPr>
          <p:cNvPr id="10" name="TextBox 9">
            <a:extLst>
              <a:ext uri="{FF2B5EF4-FFF2-40B4-BE49-F238E27FC236}">
                <a16:creationId xmlns="" xmlns:a16="http://schemas.microsoft.com/office/drawing/2014/main" id="{1689FCC4-A005-4ABE-B9FE-9259325B6BC0}"/>
              </a:ext>
            </a:extLst>
          </p:cNvPr>
          <p:cNvSpPr txBox="1"/>
          <p:nvPr/>
        </p:nvSpPr>
        <p:spPr>
          <a:xfrm>
            <a:off x="4533900" y="4195511"/>
            <a:ext cx="1190625"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latin typeface="Times New Roman"/>
                <a:cs typeface="Calibri"/>
              </a:rPr>
              <a:t>Work area</a:t>
            </a:r>
          </a:p>
        </p:txBody>
      </p:sp>
      <p:sp>
        <p:nvSpPr>
          <p:cNvPr id="11" name="TextBox 10">
            <a:extLst>
              <a:ext uri="{FF2B5EF4-FFF2-40B4-BE49-F238E27FC236}">
                <a16:creationId xmlns="" xmlns:a16="http://schemas.microsoft.com/office/drawing/2014/main" id="{C3CC96DB-9A8D-4B4A-80E4-1C24274A2EE4}"/>
              </a:ext>
            </a:extLst>
          </p:cNvPr>
          <p:cNvSpPr txBox="1"/>
          <p:nvPr/>
        </p:nvSpPr>
        <p:spPr>
          <a:xfrm>
            <a:off x="3724275" y="5715000"/>
            <a:ext cx="1190625"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latin typeface="Times New Roman"/>
                <a:cs typeface="Calibri"/>
              </a:rPr>
              <a:t>Warning area</a:t>
            </a:r>
          </a:p>
        </p:txBody>
      </p:sp>
    </p:spTree>
    <p:extLst>
      <p:ext uri="{BB962C8B-B14F-4D97-AF65-F5344CB8AC3E}">
        <p14:creationId xmlns:p14="http://schemas.microsoft.com/office/powerpoint/2010/main" val="33506608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a:ea typeface="+mj-lt"/>
                <a:cs typeface="+mj-lt"/>
              </a:rPr>
              <a:t>Mass, specific gravity and center of gravity</a:t>
            </a:r>
            <a:r>
              <a:rPr lang="ja-JP" altLang="en-US" sz="2400">
                <a:latin typeface="Times New Roman"/>
                <a:ea typeface="+mj-lt"/>
                <a:cs typeface="+mj-lt"/>
              </a:rPr>
              <a:t> </a:t>
            </a:r>
            <a:endParaRPr lang="en-US" altLang="ja-JP"/>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a:ea typeface="游ゴシック"/>
                <a:cs typeface="Times"/>
              </a:rPr>
              <a:t>Page </a:t>
            </a:r>
            <a:r>
              <a:rPr lang="en-US" altLang="ja-JP" sz="1200" dirty="0">
                <a:latin typeface="Times"/>
                <a:ea typeface="+mn-lt"/>
                <a:cs typeface="Times"/>
              </a:rPr>
              <a:t>115 </a:t>
            </a:r>
            <a:r>
              <a:rPr lang="ja-JP" sz="1200" dirty="0">
                <a:latin typeface="Times"/>
                <a:ea typeface="游ゴシック"/>
                <a:cs typeface="Times"/>
              </a:rPr>
              <a:t> of text</a:t>
            </a:r>
            <a:r>
              <a:rPr lang="en-US" altLang="ja-JP" sz="1200" dirty="0">
                <a:latin typeface="Times"/>
                <a:ea typeface="游ゴシック"/>
                <a:cs typeface="Times"/>
              </a:rPr>
              <a:t>book</a:t>
            </a:r>
            <a:r>
              <a:rPr lang="ja-JP" sz="1200" dirty="0">
                <a:latin typeface="Times"/>
                <a:ea typeface="游ゴシック"/>
                <a:cs typeface="Times"/>
              </a:rPr>
              <a:t> </a:t>
            </a:r>
            <a:r>
              <a:rPr lang="en-US" sz="1200" dirty="0">
                <a:latin typeface="Times"/>
                <a:ea typeface="+mn-lt"/>
                <a:cs typeface="Times"/>
              </a:rPr>
              <a:t>/</a:t>
            </a:r>
            <a:r>
              <a:rPr lang="ja-JP" sz="1200" dirty="0">
                <a:latin typeface="Times"/>
                <a:ea typeface="游ゴシック"/>
                <a:cs typeface="Times"/>
              </a:rPr>
              <a:t> Page </a:t>
            </a:r>
            <a:r>
              <a:rPr lang="en-US" altLang="ja-JP" sz="1200" dirty="0" smtClean="0">
                <a:latin typeface="Times"/>
                <a:ea typeface="游ゴシック"/>
                <a:cs typeface="Times"/>
              </a:rPr>
              <a:t>87</a:t>
            </a:r>
            <a:r>
              <a:rPr lang="en-US" altLang="ja-JP" sz="1200" dirty="0" smtClean="0">
                <a:latin typeface="Times"/>
                <a:ea typeface="+mn-lt"/>
                <a:cs typeface="Times"/>
              </a:rPr>
              <a:t> </a:t>
            </a:r>
            <a:r>
              <a:rPr lang="en-US" altLang="ja-JP" sz="1200" dirty="0">
                <a:latin typeface="Times"/>
                <a:ea typeface="+mn-lt"/>
                <a:cs typeface="Times"/>
              </a:rPr>
              <a:t>o</a:t>
            </a:r>
            <a:r>
              <a:rPr lang="ja-JP" sz="1200" dirty="0">
                <a:latin typeface="Times"/>
                <a:ea typeface="游ゴシック"/>
                <a:cs typeface="Times"/>
              </a:rPr>
              <a:t>f </a:t>
            </a:r>
            <a:r>
              <a:rPr lang="en-US" altLang="ja-JP" sz="1200" dirty="0">
                <a:latin typeface="Times"/>
                <a:ea typeface="+mn-lt"/>
                <a:cs typeface="Times"/>
              </a:rPr>
              <a:t>auxiliary</a:t>
            </a:r>
            <a:r>
              <a:rPr lang="ja-JP" sz="1200" dirty="0">
                <a:latin typeface="Times"/>
                <a:ea typeface="游ゴシック"/>
                <a:cs typeface="Times"/>
              </a:rPr>
              <a:t> text</a:t>
            </a:r>
            <a:endParaRPr lang="en-US" altLang="ja-JP" sz="1200" dirty="0">
              <a:ea typeface="游ゴシック"/>
              <a:cs typeface="+mn-lt"/>
            </a:endParaRPr>
          </a:p>
        </p:txBody>
      </p:sp>
      <p:sp>
        <p:nvSpPr>
          <p:cNvPr id="17" name="テキスト ボックス 16"/>
          <p:cNvSpPr txBox="1"/>
          <p:nvPr/>
        </p:nvSpPr>
        <p:spPr>
          <a:xfrm>
            <a:off x="1595005" y="1787929"/>
            <a:ext cx="2539200" cy="286524"/>
          </a:xfrm>
          <a:prstGeom prst="rect">
            <a:avLst/>
          </a:prstGeom>
          <a:noFill/>
          <a:ln>
            <a:noFill/>
          </a:ln>
        </p:spPr>
        <p:txBody>
          <a:bodyPr wrap="square" lIns="91440" tIns="45720" rIns="91440" bIns="45720" rtlCol="0" anchor="t">
            <a:spAutoFit/>
          </a:bodyPr>
          <a:lstStyle/>
          <a:p>
            <a:pPr algn="ctr"/>
            <a:r>
              <a:rPr lang="en" altLang="ja-JP" sz="1200">
                <a:latin typeface="Times New Roman"/>
                <a:ea typeface="+mn-lt"/>
                <a:cs typeface="+mn-lt"/>
              </a:rPr>
              <a:t>Unit volume mass of an object</a:t>
            </a:r>
            <a:endParaRPr lang="en-US" altLang="ja-JP">
              <a:latin typeface="Times New Roman"/>
              <a:ea typeface="游ゴシック"/>
              <a:cs typeface="Times New Roman"/>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5119610" y="1287152"/>
            <a:ext cx="3336202" cy="276999"/>
          </a:xfrm>
          <a:prstGeom prst="rect">
            <a:avLst/>
          </a:prstGeom>
          <a:noFill/>
          <a:ln>
            <a:noFill/>
          </a:ln>
        </p:spPr>
        <p:txBody>
          <a:bodyPr wrap="square" lIns="91440" tIns="45720" rIns="91440" bIns="45720" rtlCol="0" anchor="t">
            <a:spAutoFit/>
          </a:bodyPr>
          <a:lstStyle/>
          <a:p>
            <a:pPr algn="ctr"/>
            <a:r>
              <a:rPr lang="en" altLang="ja-JP" sz="1200">
                <a:latin typeface="Times New Roman"/>
                <a:ea typeface="+mn-lt"/>
                <a:cs typeface="+mn-lt"/>
              </a:rPr>
              <a:t>Approximate volume formula</a:t>
            </a:r>
            <a:r>
              <a:rPr lang="ja-JP" altLang="en-US" sz="1200">
                <a:latin typeface="Times New Roman"/>
                <a:ea typeface="+mn-lt"/>
                <a:cs typeface="+mn-lt"/>
              </a:rPr>
              <a:t> </a:t>
            </a:r>
            <a:endParaRPr lang="en-US" altLang="ja-JP">
              <a:latin typeface="Times New Roman"/>
              <a:ea typeface="游ゴシック"/>
              <a:cs typeface="Times New Roman"/>
            </a:endParaRPr>
          </a:p>
        </p:txBody>
      </p:sp>
      <p:sp>
        <p:nvSpPr>
          <p:cNvPr id="11" name="テキスト ボックス 10"/>
          <p:cNvSpPr txBox="1"/>
          <p:nvPr/>
        </p:nvSpPr>
        <p:spPr>
          <a:xfrm>
            <a:off x="731982" y="1387821"/>
            <a:ext cx="4106496" cy="307777"/>
          </a:xfrm>
          <a:prstGeom prst="rect">
            <a:avLst/>
          </a:prstGeom>
          <a:noFill/>
          <a:ln>
            <a:noFill/>
          </a:ln>
        </p:spPr>
        <p:txBody>
          <a:bodyPr wrap="square" lIns="91440" tIns="45720" rIns="91440" bIns="45720" rtlCol="0" anchor="t">
            <a:spAutoFit/>
          </a:bodyPr>
          <a:lstStyle/>
          <a:p>
            <a:pPr algn="ctr"/>
            <a:r>
              <a:rPr lang="en" altLang="ja-JP" sz="1400">
                <a:latin typeface="Times New Roman"/>
                <a:ea typeface="+mn-lt"/>
                <a:cs typeface="+mn-lt"/>
              </a:rPr>
              <a:t>Mass of object = volume x specific gravity</a:t>
            </a:r>
            <a:r>
              <a:rPr lang="ja-JP" altLang="en-US" sz="1400">
                <a:latin typeface="Times New Roman"/>
                <a:ea typeface="+mn-lt"/>
                <a:cs typeface="+mn-lt"/>
              </a:rPr>
              <a:t> </a:t>
            </a:r>
            <a:endParaRPr lang="en-US" altLang="ja-JP" sz="1400">
              <a:latin typeface="Times New Roman"/>
              <a:ea typeface="游ゴシック"/>
              <a:cs typeface="Calibri"/>
            </a:endParaRPr>
          </a:p>
        </p:txBody>
      </p:sp>
      <p:sp>
        <p:nvSpPr>
          <p:cNvPr id="12" name="TextBox 11">
            <a:extLst>
              <a:ext uri="{FF2B5EF4-FFF2-40B4-BE49-F238E27FC236}">
                <a16:creationId xmlns="" xmlns:a16="http://schemas.microsoft.com/office/drawing/2014/main" id="{7DF43A15-AC98-46B4-B149-F4D00E1F4E9F}"/>
              </a:ext>
            </a:extLst>
          </p:cNvPr>
          <p:cNvSpPr txBox="1"/>
          <p:nvPr/>
        </p:nvSpPr>
        <p:spPr>
          <a:xfrm>
            <a:off x="3225800" y="2774950"/>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a:t>
            </a:r>
            <a:r>
              <a:rPr lang="en-US">
                <a:ea typeface="+mn-lt"/>
                <a:cs typeface="+mn-lt"/>
              </a:rPr>
              <a:t>　 　 　 　 　 　 　 　 　 　 　 　 　 　 　 　 　 　 　 　 　 　 　 　 　 　 　 　 　 　 　 　 　 　 　 　 　 　 　 　 　 　 　 　 </a:t>
            </a:r>
            <a:r>
              <a:rPr lang="en-US"/>
              <a:t> 　 　 　 　 　 　 　 　 　 　 　 　 　 　 　 　 　 　 　 　 　 　 　 　 　 　 　 　 　 　 　 　 　 　 　 　 　 　 　 　 　 </a:t>
            </a:r>
          </a:p>
        </p:txBody>
      </p:sp>
      <p:pic>
        <p:nvPicPr>
          <p:cNvPr id="10" name="Picture 12">
            <a:extLst>
              <a:ext uri="{FF2B5EF4-FFF2-40B4-BE49-F238E27FC236}">
                <a16:creationId xmlns="" xmlns:a16="http://schemas.microsoft.com/office/drawing/2014/main" id="{58D7763D-6412-410B-ABAC-4BBA05EBE4EA}"/>
              </a:ext>
            </a:extLst>
          </p:cNvPr>
          <p:cNvPicPr>
            <a:picLocks noChangeAspect="1"/>
          </p:cNvPicPr>
          <p:nvPr/>
        </p:nvPicPr>
        <p:blipFill>
          <a:blip r:embed="rId3"/>
          <a:stretch>
            <a:fillRect/>
          </a:stretch>
        </p:blipFill>
        <p:spPr>
          <a:xfrm>
            <a:off x="695325" y="2154074"/>
            <a:ext cx="4181475" cy="2368877"/>
          </a:xfrm>
          <a:prstGeom prst="rect">
            <a:avLst/>
          </a:prstGeom>
        </p:spPr>
      </p:pic>
      <p:pic>
        <p:nvPicPr>
          <p:cNvPr id="5" name="Picture 7">
            <a:extLst>
              <a:ext uri="{FF2B5EF4-FFF2-40B4-BE49-F238E27FC236}">
                <a16:creationId xmlns="" xmlns:a16="http://schemas.microsoft.com/office/drawing/2014/main" id="{9A8DC03C-EED1-4646-BDD6-0F0DEB144AED}"/>
              </a:ext>
            </a:extLst>
          </p:cNvPr>
          <p:cNvPicPr>
            <a:picLocks noChangeAspect="1"/>
          </p:cNvPicPr>
          <p:nvPr/>
        </p:nvPicPr>
        <p:blipFill>
          <a:blip r:embed="rId4"/>
          <a:stretch>
            <a:fillRect/>
          </a:stretch>
        </p:blipFill>
        <p:spPr>
          <a:xfrm>
            <a:off x="5156200" y="1716397"/>
            <a:ext cx="3162300" cy="4218956"/>
          </a:xfrm>
          <a:prstGeom prst="rect">
            <a:avLst/>
          </a:prstGeom>
        </p:spPr>
      </p:pic>
    </p:spTree>
    <p:extLst>
      <p:ext uri="{BB962C8B-B14F-4D97-AF65-F5344CB8AC3E}">
        <p14:creationId xmlns:p14="http://schemas.microsoft.com/office/powerpoint/2010/main" val="9062802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a:ea typeface="+mj-lt"/>
                <a:cs typeface="Times New Roman"/>
              </a:rPr>
              <a:t>Mass, specific gravity and center of gravity</a:t>
            </a:r>
            <a:endParaRPr lang="en-US" altLang="ja-JP"/>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游ゴシック"/>
                <a:cs typeface="Times New Roman"/>
              </a:rPr>
              <a:t>17 </a:t>
            </a:r>
            <a:r>
              <a:rPr lang="ja-JP" sz="1200" dirty="0">
                <a:latin typeface="Times New Roman"/>
                <a:ea typeface="游ゴシック"/>
                <a:cs typeface="Times New Roman"/>
              </a:rPr>
              <a:t>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sz="1200" dirty="0">
                <a:latin typeface="Times New Roman"/>
                <a:ea typeface="+mn-lt"/>
                <a:cs typeface="Times New Roman"/>
              </a:rPr>
              <a:t>/</a:t>
            </a:r>
            <a:r>
              <a:rPr lang="ja-JP" sz="1200" dirty="0">
                <a:latin typeface="Times New Roman"/>
                <a:ea typeface="游ゴシック"/>
                <a:cs typeface="Times New Roman"/>
              </a:rPr>
              <a:t> Page </a:t>
            </a:r>
            <a:r>
              <a:rPr lang="en-US" altLang="ja-JP" sz="1200" dirty="0" smtClean="0">
                <a:latin typeface="Times New Roman"/>
                <a:ea typeface="游ゴシック"/>
                <a:cs typeface="Times New Roman"/>
              </a:rPr>
              <a:t>89</a:t>
            </a:r>
            <a:r>
              <a:rPr lang="ja-JP" sz="1200" dirty="0" smtClean="0">
                <a:latin typeface="Times New Roman"/>
                <a:ea typeface="游ゴシック"/>
                <a:cs typeface="Times New Roman"/>
              </a:rPr>
              <a:t> </a:t>
            </a:r>
            <a:r>
              <a:rPr lang="ja-JP" sz="1200" dirty="0">
                <a:latin typeface="Times New Roman"/>
                <a:ea typeface="游ゴシック"/>
                <a:cs typeface="Times New Roman"/>
              </a:rPr>
              <a:t>of </a:t>
            </a:r>
            <a:r>
              <a:rPr lang="en-US" altLang="ja-JP" sz="1200" dirty="0">
                <a:latin typeface="Times New Roman"/>
                <a:ea typeface="+mn-lt"/>
                <a:cs typeface="Times New Roman"/>
              </a:rPr>
              <a:t>auxiliary</a:t>
            </a:r>
            <a:r>
              <a:rPr lang="ja-JP" sz="1200" dirty="0">
                <a:latin typeface="Times New Roman"/>
                <a:ea typeface="游ゴシック"/>
                <a:cs typeface="Times New Roman"/>
              </a:rPr>
              <a:t> text</a:t>
            </a:r>
            <a:endParaRPr lang="en-US" altLang="ja-JP" sz="1200" dirty="0">
              <a:ea typeface="游ゴシック"/>
              <a:cs typeface="+mn-lt"/>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Meiryo UI" panose="020B0604030504040204" pitchFamily="50" charset="-128"/>
              <a:ea typeface="Meiryo UI" panose="020B0604030504040204" pitchFamily="50" charset="-128"/>
            </a:endParaRPr>
          </a:p>
        </p:txBody>
      </p:sp>
      <p:pic>
        <p:nvPicPr>
          <p:cNvPr id="13" name="図 12"/>
          <p:cNvPicPr>
            <a:picLocks noChangeAspect="1"/>
          </p:cNvPicPr>
          <p:nvPr/>
        </p:nvPicPr>
        <p:blipFill>
          <a:blip r:embed="rId3"/>
          <a:stretch>
            <a:fillRect/>
          </a:stretch>
        </p:blipFill>
        <p:spPr>
          <a:xfrm>
            <a:off x="919569" y="3564084"/>
            <a:ext cx="7514030" cy="2426958"/>
          </a:xfrm>
          <a:prstGeom prst="rect">
            <a:avLst/>
          </a:prstGeom>
        </p:spPr>
      </p:pic>
      <p:sp>
        <p:nvSpPr>
          <p:cNvPr id="16" name="テキスト ボックス 15"/>
          <p:cNvSpPr txBox="1"/>
          <p:nvPr/>
        </p:nvSpPr>
        <p:spPr>
          <a:xfrm>
            <a:off x="2894038" y="5954843"/>
            <a:ext cx="3336202" cy="276999"/>
          </a:xfrm>
          <a:prstGeom prst="rect">
            <a:avLst/>
          </a:prstGeom>
          <a:noFill/>
          <a:ln>
            <a:noFill/>
          </a:ln>
        </p:spPr>
        <p:txBody>
          <a:bodyPr wrap="square" lIns="91440" tIns="45720" rIns="91440" bIns="45720" rtlCol="0" anchor="t">
            <a:spAutoFit/>
          </a:bodyPr>
          <a:lstStyle/>
          <a:p>
            <a:pPr algn="ctr"/>
            <a:r>
              <a:rPr lang="en" altLang="ja-JP" sz="1200" dirty="0">
                <a:latin typeface="Times New Roman"/>
                <a:ea typeface="+mn-lt"/>
                <a:cs typeface="+mn-lt"/>
              </a:rPr>
              <a:t>Object </a:t>
            </a:r>
            <a:r>
              <a:rPr lang="en-US" altLang="ja-JP" sz="1200" dirty="0">
                <a:latin typeface="Times New Roman"/>
                <a:ea typeface="+mn-lt"/>
                <a:cs typeface="+mn-lt"/>
              </a:rPr>
              <a:t>Stability</a:t>
            </a:r>
            <a:r>
              <a:rPr lang="ja-JP" altLang="en-US" sz="1200" dirty="0">
                <a:latin typeface="Times New Roman"/>
                <a:ea typeface="+mn-lt"/>
                <a:cs typeface="+mn-lt"/>
              </a:rPr>
              <a:t> </a:t>
            </a:r>
            <a:endParaRPr lang="en-US" altLang="ja-JP" dirty="0"/>
          </a:p>
        </p:txBody>
      </p:sp>
      <p:pic>
        <p:nvPicPr>
          <p:cNvPr id="12" name="図 11"/>
          <p:cNvPicPr>
            <a:picLocks noChangeAspect="1"/>
          </p:cNvPicPr>
          <p:nvPr/>
        </p:nvPicPr>
        <p:blipFill>
          <a:blip r:embed="rId4"/>
          <a:stretch>
            <a:fillRect/>
          </a:stretch>
        </p:blipFill>
        <p:spPr>
          <a:xfrm>
            <a:off x="2316642" y="1489226"/>
            <a:ext cx="4517873" cy="2074534"/>
          </a:xfrm>
          <a:prstGeom prst="rect">
            <a:avLst/>
          </a:prstGeom>
        </p:spPr>
      </p:pic>
      <p:sp>
        <p:nvSpPr>
          <p:cNvPr id="11" name="テキスト ボックス 10"/>
          <p:cNvSpPr txBox="1"/>
          <p:nvPr/>
        </p:nvSpPr>
        <p:spPr>
          <a:xfrm>
            <a:off x="2913424" y="3465665"/>
            <a:ext cx="3336202" cy="276999"/>
          </a:xfrm>
          <a:prstGeom prst="rect">
            <a:avLst/>
          </a:prstGeom>
          <a:noFill/>
          <a:ln>
            <a:noFill/>
          </a:ln>
        </p:spPr>
        <p:txBody>
          <a:bodyPr wrap="square" lIns="91440" tIns="45720" rIns="91440" bIns="45720" rtlCol="0" anchor="t">
            <a:spAutoFit/>
          </a:bodyPr>
          <a:lstStyle/>
          <a:p>
            <a:pPr algn="ctr"/>
            <a:r>
              <a:rPr lang="en" altLang="ja-JP" sz="1200">
                <a:latin typeface="Times New Roman"/>
                <a:ea typeface="+mn-lt"/>
                <a:cs typeface="+mn-lt"/>
              </a:rPr>
              <a:t>How to find the center of gravity</a:t>
            </a:r>
            <a:r>
              <a:rPr lang="ja-JP" altLang="en-US" sz="1200">
                <a:latin typeface="Times New Roman"/>
                <a:ea typeface="+mn-lt"/>
                <a:cs typeface="+mn-lt"/>
              </a:rPr>
              <a:t> </a:t>
            </a:r>
            <a:endParaRPr lang="en-US" altLang="ja-JP"/>
          </a:p>
        </p:txBody>
      </p:sp>
      <p:sp>
        <p:nvSpPr>
          <p:cNvPr id="2" name="TextBox 1">
            <a:extLst>
              <a:ext uri="{FF2B5EF4-FFF2-40B4-BE49-F238E27FC236}">
                <a16:creationId xmlns="" xmlns:a16="http://schemas.microsoft.com/office/drawing/2014/main" id="{F29B76F2-B289-42F7-887C-2BA45B9C683A}"/>
              </a:ext>
            </a:extLst>
          </p:cNvPr>
          <p:cNvSpPr txBox="1"/>
          <p:nvPr/>
        </p:nvSpPr>
        <p:spPr>
          <a:xfrm>
            <a:off x="923925" y="5486400"/>
            <a:ext cx="914400" cy="430887"/>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Times New Roman"/>
                <a:cs typeface="Calibri"/>
              </a:rPr>
              <a:t>[Stable]</a:t>
            </a:r>
          </a:p>
          <a:p>
            <a:pPr algn="ctr"/>
            <a:r>
              <a:rPr lang="en-US" sz="1100">
                <a:latin typeface="Times New Roman"/>
                <a:cs typeface="Calibri"/>
              </a:rPr>
              <a:t>(a)</a:t>
            </a:r>
          </a:p>
        </p:txBody>
      </p:sp>
      <p:sp>
        <p:nvSpPr>
          <p:cNvPr id="10" name="TextBox 9">
            <a:extLst>
              <a:ext uri="{FF2B5EF4-FFF2-40B4-BE49-F238E27FC236}">
                <a16:creationId xmlns="" xmlns:a16="http://schemas.microsoft.com/office/drawing/2014/main" id="{22C25E94-1685-4B51-8A6E-DCD9F4AF621D}"/>
              </a:ext>
            </a:extLst>
          </p:cNvPr>
          <p:cNvSpPr txBox="1"/>
          <p:nvPr/>
        </p:nvSpPr>
        <p:spPr>
          <a:xfrm>
            <a:off x="5314950" y="5524500"/>
            <a:ext cx="914400" cy="430887"/>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Times New Roman"/>
                <a:cs typeface="Calibri"/>
              </a:rPr>
              <a:t>[Stable]</a:t>
            </a:r>
          </a:p>
          <a:p>
            <a:pPr algn="ctr"/>
            <a:r>
              <a:rPr lang="en-US" sz="1100">
                <a:latin typeface="Times New Roman"/>
                <a:cs typeface="Calibri"/>
              </a:rPr>
              <a:t>(b)</a:t>
            </a:r>
          </a:p>
        </p:txBody>
      </p:sp>
      <p:sp>
        <p:nvSpPr>
          <p:cNvPr id="14" name="TextBox 13">
            <a:extLst>
              <a:ext uri="{FF2B5EF4-FFF2-40B4-BE49-F238E27FC236}">
                <a16:creationId xmlns="" xmlns:a16="http://schemas.microsoft.com/office/drawing/2014/main" id="{B0CC44EF-85F5-47E4-9D48-D7C0929117FA}"/>
              </a:ext>
            </a:extLst>
          </p:cNvPr>
          <p:cNvSpPr txBox="1"/>
          <p:nvPr/>
        </p:nvSpPr>
        <p:spPr>
          <a:xfrm>
            <a:off x="2209799" y="5486400"/>
            <a:ext cx="914400" cy="430887"/>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Times New Roman"/>
                <a:cs typeface="Calibri"/>
              </a:rPr>
              <a:t>[Medium]</a:t>
            </a:r>
          </a:p>
          <a:p>
            <a:pPr algn="ctr"/>
            <a:r>
              <a:rPr lang="en-US" sz="1100">
                <a:latin typeface="Times New Roman"/>
                <a:cs typeface="Calibri"/>
              </a:rPr>
              <a:t>(b)</a:t>
            </a:r>
          </a:p>
        </p:txBody>
      </p:sp>
      <p:sp>
        <p:nvSpPr>
          <p:cNvPr id="15" name="TextBox 14">
            <a:extLst>
              <a:ext uri="{FF2B5EF4-FFF2-40B4-BE49-F238E27FC236}">
                <a16:creationId xmlns="" xmlns:a16="http://schemas.microsoft.com/office/drawing/2014/main" id="{73D5AD11-7748-4EDB-9011-7D48F5898DF6}"/>
              </a:ext>
            </a:extLst>
          </p:cNvPr>
          <p:cNvSpPr txBox="1"/>
          <p:nvPr/>
        </p:nvSpPr>
        <p:spPr>
          <a:xfrm>
            <a:off x="7191374" y="5486400"/>
            <a:ext cx="914400" cy="430887"/>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Times New Roman"/>
                <a:cs typeface="Calibri"/>
              </a:rPr>
              <a:t>[Stable]</a:t>
            </a:r>
          </a:p>
          <a:p>
            <a:pPr algn="ctr"/>
            <a:r>
              <a:rPr lang="en-US" sz="1100">
                <a:latin typeface="Times New Roman"/>
                <a:cs typeface="Calibri"/>
              </a:rPr>
              <a:t>(e)</a:t>
            </a:r>
          </a:p>
        </p:txBody>
      </p:sp>
      <p:sp>
        <p:nvSpPr>
          <p:cNvPr id="17" name="TextBox 16">
            <a:extLst>
              <a:ext uri="{FF2B5EF4-FFF2-40B4-BE49-F238E27FC236}">
                <a16:creationId xmlns="" xmlns:a16="http://schemas.microsoft.com/office/drawing/2014/main" id="{E801396D-0E9F-473A-8BE5-F3FC21A64474}"/>
              </a:ext>
            </a:extLst>
          </p:cNvPr>
          <p:cNvSpPr txBox="1"/>
          <p:nvPr/>
        </p:nvSpPr>
        <p:spPr>
          <a:xfrm>
            <a:off x="3619499" y="5486400"/>
            <a:ext cx="914400" cy="430887"/>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Times New Roman"/>
                <a:cs typeface="Calibri"/>
              </a:rPr>
              <a:t>[Unstable]</a:t>
            </a:r>
          </a:p>
          <a:p>
            <a:pPr algn="ctr"/>
            <a:r>
              <a:rPr lang="en-US" sz="1100">
                <a:latin typeface="Times New Roman"/>
                <a:cs typeface="Calibri"/>
              </a:rPr>
              <a:t>(c)</a:t>
            </a:r>
          </a:p>
        </p:txBody>
      </p:sp>
    </p:spTree>
    <p:extLst>
      <p:ext uri="{BB962C8B-B14F-4D97-AF65-F5344CB8AC3E}">
        <p14:creationId xmlns:p14="http://schemas.microsoft.com/office/powerpoint/2010/main" val="83573120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628650" y="3716083"/>
            <a:ext cx="4083971" cy="2319838"/>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a:ea typeface="+mj-lt"/>
                <a:cs typeface="+mj-lt"/>
              </a:rPr>
              <a:t>Motion of an object</a:t>
            </a:r>
            <a:r>
              <a:rPr lang="ja-JP" altLang="en-US" sz="2400">
                <a:ea typeface="+mj-lt"/>
                <a:cs typeface="+mj-lt"/>
              </a:rPr>
              <a:t> </a:t>
            </a:r>
            <a:endParaRPr lang="en-US" altLang="ja-JP"/>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游ゴシック"/>
                <a:cs typeface="Times New Roman"/>
              </a:rPr>
              <a:t>18</a:t>
            </a:r>
            <a:r>
              <a:rPr lang="ja-JP" sz="1200" dirty="0">
                <a:latin typeface="Times New Roman"/>
                <a:ea typeface="游ゴシック"/>
                <a:cs typeface="Times New Roman"/>
              </a:rPr>
              <a:t> 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sz="1200" dirty="0">
                <a:latin typeface="Times New Roman"/>
                <a:ea typeface="+mn-lt"/>
                <a:cs typeface="Times New Roman"/>
              </a:rPr>
              <a:t>/</a:t>
            </a:r>
            <a:r>
              <a:rPr lang="ja-JP" sz="1200" dirty="0">
                <a:latin typeface="Times New Roman"/>
                <a:ea typeface="游ゴシック"/>
                <a:cs typeface="Times New Roman"/>
              </a:rPr>
              <a:t> Page </a:t>
            </a:r>
            <a:r>
              <a:rPr lang="en-US" altLang="ja-JP" sz="1200" dirty="0" smtClean="0">
                <a:latin typeface="Times New Roman"/>
                <a:ea typeface="游ゴシック"/>
                <a:cs typeface="Times New Roman"/>
              </a:rPr>
              <a:t>90</a:t>
            </a:r>
            <a:r>
              <a:rPr lang="ja-JP" sz="1200" dirty="0" smtClean="0">
                <a:latin typeface="Times New Roman"/>
                <a:ea typeface="游ゴシック"/>
                <a:cs typeface="Times New Roman"/>
              </a:rPr>
              <a:t> </a:t>
            </a:r>
            <a:r>
              <a:rPr lang="ja-JP" sz="1200" dirty="0">
                <a:latin typeface="Times New Roman"/>
                <a:ea typeface="游ゴシック"/>
                <a:cs typeface="Times New Roman"/>
              </a:rPr>
              <a:t>of </a:t>
            </a:r>
            <a:r>
              <a:rPr lang="en-US" altLang="ja-JP" sz="1200" dirty="0">
                <a:latin typeface="Times New Roman"/>
                <a:ea typeface="+mn-lt"/>
                <a:cs typeface="Times New Roman"/>
              </a:rPr>
              <a:t>auxiliary</a:t>
            </a:r>
            <a:r>
              <a:rPr lang="ja-JP" sz="1200" dirty="0">
                <a:latin typeface="Times New Roman"/>
                <a:ea typeface="游ゴシック"/>
                <a:cs typeface="Times New Roman"/>
              </a:rPr>
              <a:t> text</a:t>
            </a:r>
            <a:endParaRPr lang="en-US" altLang="ja-JP" sz="1200" dirty="0">
              <a:ea typeface="+mn-lt"/>
              <a:cs typeface="+mn-lt"/>
            </a:endParaRPr>
          </a:p>
        </p:txBody>
      </p:sp>
      <p:sp>
        <p:nvSpPr>
          <p:cNvPr id="17" name="テキスト ボックス 16"/>
          <p:cNvSpPr txBox="1"/>
          <p:nvPr/>
        </p:nvSpPr>
        <p:spPr>
          <a:xfrm>
            <a:off x="1258161" y="6035921"/>
            <a:ext cx="2653500" cy="276999"/>
          </a:xfrm>
          <a:prstGeom prst="rect">
            <a:avLst/>
          </a:prstGeom>
          <a:noFill/>
          <a:ln>
            <a:noFill/>
          </a:ln>
        </p:spPr>
        <p:txBody>
          <a:bodyPr wrap="square" lIns="91440" tIns="45720" rIns="91440" bIns="45720" rtlCol="0" anchor="t">
            <a:spAutoFit/>
          </a:bodyPr>
          <a:lstStyle/>
          <a:p>
            <a:pPr algn="ctr"/>
            <a:r>
              <a:rPr lang="en" altLang="ja-JP" sz="1200">
                <a:latin typeface="Times New Roman"/>
                <a:ea typeface="+mn-lt"/>
                <a:cs typeface="+mn-lt"/>
              </a:rPr>
              <a:t>Centrifugal</a:t>
            </a:r>
            <a:r>
              <a:rPr lang="en" altLang="ja-JP" sz="1200">
                <a:ea typeface="+mn-lt"/>
                <a:cs typeface="+mn-lt"/>
              </a:rPr>
              <a:t> </a:t>
            </a:r>
            <a:r>
              <a:rPr lang="en" altLang="ja-JP" sz="1200">
                <a:latin typeface="Times New Roman"/>
                <a:ea typeface="+mn-lt"/>
                <a:cs typeface="+mn-lt"/>
              </a:rPr>
              <a:t>force </a:t>
            </a:r>
            <a:r>
              <a:rPr lang="ja-JP" altLang="en-US" sz="1200">
                <a:latin typeface="Times New Roman"/>
                <a:ea typeface="+mn-lt"/>
                <a:cs typeface="+mn-lt"/>
              </a:rPr>
              <a:t>・</a:t>
            </a:r>
            <a:r>
              <a:rPr lang="en" altLang="ja-JP" sz="1200">
                <a:latin typeface="Times New Roman"/>
                <a:ea typeface="+mn-lt"/>
                <a:cs typeface="+mn-lt"/>
              </a:rPr>
              <a:t> centripetal force</a:t>
            </a:r>
            <a:r>
              <a:rPr lang="ja-JP" altLang="en-US" sz="1200">
                <a:latin typeface="Times New Roman"/>
                <a:ea typeface="+mn-lt"/>
                <a:cs typeface="+mn-lt"/>
              </a:rPr>
              <a:t> </a:t>
            </a:r>
            <a:endParaRPr lang="ja-JP" altLang="en-US" sz="1200">
              <a:latin typeface="Times New Roman"/>
              <a:ea typeface="游ゴシック"/>
              <a:cs typeface="Calibri"/>
            </a:endParaRPr>
          </a:p>
        </p:txBody>
      </p:sp>
      <p:sp>
        <p:nvSpPr>
          <p:cNvPr id="9" name="コンテンツ プレースホルダー 4"/>
          <p:cNvSpPr txBox="1">
            <a:spLocks/>
          </p:cNvSpPr>
          <p:nvPr/>
        </p:nvSpPr>
        <p:spPr>
          <a:xfrm>
            <a:off x="628650" y="1268383"/>
            <a:ext cx="7886700" cy="508046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5621070" y="6071845"/>
            <a:ext cx="2110575" cy="276999"/>
          </a:xfrm>
          <a:prstGeom prst="rect">
            <a:avLst/>
          </a:prstGeom>
          <a:noFill/>
          <a:ln>
            <a:noFill/>
          </a:ln>
        </p:spPr>
        <p:txBody>
          <a:bodyPr wrap="square" lIns="91440" tIns="45720" rIns="91440" bIns="45720" rtlCol="0" anchor="t">
            <a:spAutoFit/>
          </a:bodyPr>
          <a:lstStyle/>
          <a:p>
            <a:pPr algn="ctr"/>
            <a:r>
              <a:rPr lang="en" altLang="ja-JP" sz="1200">
                <a:latin typeface="Times New Roman"/>
                <a:ea typeface="+mn-lt"/>
                <a:cs typeface="+mn-lt"/>
              </a:rPr>
              <a:t>Maximum static friction force</a:t>
            </a:r>
            <a:r>
              <a:rPr lang="ja-JP" altLang="en-US" sz="1200">
                <a:latin typeface="Times New Roman"/>
                <a:ea typeface="+mn-lt"/>
                <a:cs typeface="+mn-lt"/>
              </a:rPr>
              <a:t> </a:t>
            </a:r>
            <a:endParaRPr lang="en-US" altLang="ja-JP">
              <a:latin typeface="Times New Roman"/>
              <a:ea typeface="游ゴシック"/>
              <a:cs typeface="Times New Roman"/>
            </a:endParaRPr>
          </a:p>
        </p:txBody>
      </p:sp>
      <p:pic>
        <p:nvPicPr>
          <p:cNvPr id="5" name="図 4"/>
          <p:cNvPicPr>
            <a:picLocks noChangeAspect="1"/>
          </p:cNvPicPr>
          <p:nvPr/>
        </p:nvPicPr>
        <p:blipFill>
          <a:blip r:embed="rId4"/>
          <a:stretch>
            <a:fillRect/>
          </a:stretch>
        </p:blipFill>
        <p:spPr>
          <a:xfrm>
            <a:off x="4712621" y="3956446"/>
            <a:ext cx="3708398" cy="2115399"/>
          </a:xfrm>
          <a:prstGeom prst="rect">
            <a:avLst/>
          </a:prstGeom>
        </p:spPr>
      </p:pic>
      <p:pic>
        <p:nvPicPr>
          <p:cNvPr id="3" name="図 2"/>
          <p:cNvPicPr>
            <a:picLocks noChangeAspect="1"/>
          </p:cNvPicPr>
          <p:nvPr/>
        </p:nvPicPr>
        <p:blipFill>
          <a:blip r:embed="rId5"/>
          <a:stretch>
            <a:fillRect/>
          </a:stretch>
        </p:blipFill>
        <p:spPr>
          <a:xfrm>
            <a:off x="1901142" y="1335854"/>
            <a:ext cx="5351820" cy="2276468"/>
          </a:xfrm>
          <a:prstGeom prst="rect">
            <a:avLst/>
          </a:prstGeom>
        </p:spPr>
      </p:pic>
      <p:sp>
        <p:nvSpPr>
          <p:cNvPr id="10" name="テキスト ボックス 9"/>
          <p:cNvSpPr txBox="1"/>
          <p:nvPr/>
        </p:nvSpPr>
        <p:spPr>
          <a:xfrm>
            <a:off x="3954014" y="3559265"/>
            <a:ext cx="1758150" cy="276999"/>
          </a:xfrm>
          <a:prstGeom prst="rect">
            <a:avLst/>
          </a:prstGeom>
          <a:noFill/>
          <a:ln>
            <a:noFill/>
          </a:ln>
        </p:spPr>
        <p:txBody>
          <a:bodyPr wrap="square" lIns="91440" tIns="45720" rIns="91440" bIns="45720" rtlCol="0" anchor="t">
            <a:spAutoFit/>
          </a:bodyPr>
          <a:lstStyle/>
          <a:p>
            <a:pPr algn="ctr"/>
            <a:r>
              <a:rPr lang="en" altLang="ja-JP" sz="1200">
                <a:latin typeface="Times New Roman"/>
                <a:ea typeface="+mn-lt"/>
                <a:cs typeface="+mn-lt"/>
              </a:rPr>
              <a:t>Speed and acceleration</a:t>
            </a:r>
            <a:r>
              <a:rPr lang="ja-JP" altLang="en-US" sz="1200">
                <a:latin typeface="Times New Roman"/>
                <a:ea typeface="+mn-lt"/>
                <a:cs typeface="+mn-lt"/>
              </a:rPr>
              <a:t> </a:t>
            </a:r>
            <a:endParaRPr lang="en-US" altLang="ja-JP" sz="1200">
              <a:latin typeface="Times New Roman"/>
              <a:ea typeface="游ゴシック"/>
              <a:cs typeface="Times New Roman"/>
            </a:endParaRPr>
          </a:p>
        </p:txBody>
      </p:sp>
      <p:sp>
        <p:nvSpPr>
          <p:cNvPr id="7" name="TextBox 6">
            <a:extLst>
              <a:ext uri="{FF2B5EF4-FFF2-40B4-BE49-F238E27FC236}">
                <a16:creationId xmlns="" xmlns:a16="http://schemas.microsoft.com/office/drawing/2014/main" id="{77A14D68-86BE-4E27-A5D0-52DD608DB870}"/>
              </a:ext>
            </a:extLst>
          </p:cNvPr>
          <p:cNvSpPr txBox="1"/>
          <p:nvPr/>
        </p:nvSpPr>
        <p:spPr>
          <a:xfrm rot="21120000">
            <a:off x="1666875" y="4086225"/>
            <a:ext cx="1228725"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a:ea typeface="+mn-lt"/>
                <a:cs typeface="+mn-lt"/>
              </a:rPr>
              <a:t>Centripetal force</a:t>
            </a:r>
            <a:endParaRPr lang="en-US" sz="900">
              <a:latin typeface="Times New Roman"/>
            </a:endParaRPr>
          </a:p>
        </p:txBody>
      </p:sp>
      <p:sp>
        <p:nvSpPr>
          <p:cNvPr id="13" name="TextBox 12">
            <a:extLst>
              <a:ext uri="{FF2B5EF4-FFF2-40B4-BE49-F238E27FC236}">
                <a16:creationId xmlns="" xmlns:a16="http://schemas.microsoft.com/office/drawing/2014/main" id="{6B8AE7BF-7F04-4AFE-9C0F-0C72CC4CCCA4}"/>
              </a:ext>
            </a:extLst>
          </p:cNvPr>
          <p:cNvSpPr txBox="1"/>
          <p:nvPr/>
        </p:nvSpPr>
        <p:spPr>
          <a:xfrm rot="21120000">
            <a:off x="1535438" y="4708913"/>
            <a:ext cx="971550"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sz="900">
                <a:latin typeface="Times New Roman"/>
                <a:ea typeface="+mn-lt"/>
                <a:cs typeface="Times New Roman"/>
              </a:rPr>
              <a:t>Centrifugal</a:t>
            </a:r>
            <a:r>
              <a:rPr lang="en" sz="900">
                <a:latin typeface="Calibri"/>
                <a:ea typeface="+mn-lt"/>
                <a:cs typeface="+mn-lt"/>
              </a:rPr>
              <a:t> </a:t>
            </a:r>
            <a:r>
              <a:rPr lang="en" sz="900">
                <a:latin typeface="Times New Roman"/>
                <a:ea typeface="+mn-lt"/>
                <a:cs typeface="Times New Roman"/>
              </a:rPr>
              <a:t>force</a:t>
            </a:r>
            <a:endParaRPr lang="en">
              <a:cs typeface="Times New Roman"/>
            </a:endParaRPr>
          </a:p>
        </p:txBody>
      </p:sp>
      <p:sp>
        <p:nvSpPr>
          <p:cNvPr id="14" name="TextBox 13">
            <a:extLst>
              <a:ext uri="{FF2B5EF4-FFF2-40B4-BE49-F238E27FC236}">
                <a16:creationId xmlns="" xmlns:a16="http://schemas.microsoft.com/office/drawing/2014/main" id="{F9B218EF-7F1B-4A0B-A351-F8C7003FF70E}"/>
              </a:ext>
            </a:extLst>
          </p:cNvPr>
          <p:cNvSpPr txBox="1"/>
          <p:nvPr/>
        </p:nvSpPr>
        <p:spPr>
          <a:xfrm rot="21120000">
            <a:off x="2822875" y="4168887"/>
            <a:ext cx="514350" cy="5078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a:ea typeface="+mn-lt"/>
                <a:cs typeface="+mn-lt"/>
              </a:rPr>
              <a:t>Center</a:t>
            </a:r>
          </a:p>
          <a:p>
            <a:r>
              <a:rPr lang="en-US" sz="900">
                <a:latin typeface="Times New Roman"/>
                <a:cs typeface="Calibri"/>
              </a:rPr>
              <a:t>(hand)</a:t>
            </a:r>
          </a:p>
          <a:p>
            <a:endParaRPr lang="en-US" sz="900">
              <a:latin typeface="Times New Roman"/>
              <a:cs typeface="Calibri"/>
            </a:endParaRPr>
          </a:p>
        </p:txBody>
      </p:sp>
      <p:sp>
        <p:nvSpPr>
          <p:cNvPr id="15" name="TextBox 14">
            <a:extLst>
              <a:ext uri="{FF2B5EF4-FFF2-40B4-BE49-F238E27FC236}">
                <a16:creationId xmlns="" xmlns:a16="http://schemas.microsoft.com/office/drawing/2014/main" id="{8D97D474-DB5B-4A9C-9C8D-FF16D1C8870A}"/>
              </a:ext>
            </a:extLst>
          </p:cNvPr>
          <p:cNvSpPr txBox="1"/>
          <p:nvPr/>
        </p:nvSpPr>
        <p:spPr>
          <a:xfrm rot="16200000">
            <a:off x="570213" y="4550274"/>
            <a:ext cx="657225"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a:ea typeface="+mn-lt"/>
                <a:cs typeface="+mn-lt"/>
              </a:rPr>
              <a:t>Object A</a:t>
            </a:r>
            <a:endParaRPr lang="en-US"/>
          </a:p>
        </p:txBody>
      </p:sp>
      <p:sp>
        <p:nvSpPr>
          <p:cNvPr id="16" name="TextBox 15">
            <a:extLst>
              <a:ext uri="{FF2B5EF4-FFF2-40B4-BE49-F238E27FC236}">
                <a16:creationId xmlns="" xmlns:a16="http://schemas.microsoft.com/office/drawing/2014/main" id="{CEB9F36A-6E1D-4673-A30C-9396989713C8}"/>
              </a:ext>
            </a:extLst>
          </p:cNvPr>
          <p:cNvSpPr txBox="1"/>
          <p:nvPr/>
        </p:nvSpPr>
        <p:spPr>
          <a:xfrm>
            <a:off x="3173738" y="1718063"/>
            <a:ext cx="1323975"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sz="1050">
                <a:latin typeface="Times New Roman"/>
                <a:ea typeface="+mn-lt"/>
                <a:cs typeface="Times New Roman"/>
              </a:rPr>
              <a:t>Non-fast motion</a:t>
            </a:r>
            <a:endParaRPr lang="en-US" sz="1050">
              <a:cs typeface="Calibri"/>
            </a:endParaRPr>
          </a:p>
        </p:txBody>
      </p:sp>
      <p:sp>
        <p:nvSpPr>
          <p:cNvPr id="18" name="TextBox 17">
            <a:extLst>
              <a:ext uri="{FF2B5EF4-FFF2-40B4-BE49-F238E27FC236}">
                <a16:creationId xmlns="" xmlns:a16="http://schemas.microsoft.com/office/drawing/2014/main" id="{3674C109-91EB-4764-8FE6-510BE76F4FF3}"/>
              </a:ext>
            </a:extLst>
          </p:cNvPr>
          <p:cNvSpPr txBox="1"/>
          <p:nvPr/>
        </p:nvSpPr>
        <p:spPr>
          <a:xfrm>
            <a:off x="5469263" y="2632463"/>
            <a:ext cx="971550"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sz="1050">
                <a:latin typeface="Times New Roman"/>
                <a:ea typeface="+mn-lt"/>
                <a:cs typeface="Times New Roman"/>
              </a:rPr>
              <a:t>Fast motion</a:t>
            </a:r>
            <a:endParaRPr lang="en-US" sz="1050"/>
          </a:p>
        </p:txBody>
      </p:sp>
    </p:spTree>
    <p:extLst>
      <p:ext uri="{BB962C8B-B14F-4D97-AF65-F5344CB8AC3E}">
        <p14:creationId xmlns:p14="http://schemas.microsoft.com/office/powerpoint/2010/main" val="37303893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a:ea typeface="+mj-lt"/>
                <a:cs typeface="+mj-lt"/>
              </a:rPr>
              <a:t>Knowledge of electricity</a:t>
            </a:r>
            <a:r>
              <a:rPr lang="ja-JP" altLang="en-US" sz="2400">
                <a:ea typeface="+mj-lt"/>
                <a:cs typeface="+mj-lt"/>
              </a:rPr>
              <a:t> </a:t>
            </a:r>
            <a:endParaRPr lang="en-US" altLang="ja-JP"/>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mn-lt"/>
                <a:cs typeface="Times New Roman"/>
              </a:rPr>
              <a:t>24 </a:t>
            </a:r>
            <a:r>
              <a:rPr lang="ja-JP" sz="1200" dirty="0">
                <a:latin typeface="Times New Roman"/>
                <a:ea typeface="游ゴシック"/>
                <a:cs typeface="Times New Roman"/>
              </a:rPr>
              <a:t>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sz="1200" dirty="0">
                <a:latin typeface="Times New Roman"/>
                <a:ea typeface="+mn-lt"/>
                <a:cs typeface="Times New Roman"/>
              </a:rPr>
              <a:t>/</a:t>
            </a:r>
            <a:r>
              <a:rPr lang="ja-JP" sz="1200" dirty="0">
                <a:latin typeface="Times New Roman"/>
                <a:ea typeface="游ゴシック"/>
                <a:cs typeface="Times New Roman"/>
              </a:rPr>
              <a:t> Page </a:t>
            </a:r>
            <a:r>
              <a:rPr lang="en-US" altLang="ja-JP" sz="1200" dirty="0" smtClean="0">
                <a:latin typeface="Times New Roman"/>
                <a:ea typeface="游ゴシック"/>
                <a:cs typeface="Times New Roman"/>
              </a:rPr>
              <a:t>93</a:t>
            </a:r>
            <a:r>
              <a:rPr lang="ja-JP" sz="1200" dirty="0" smtClean="0">
                <a:latin typeface="Times New Roman"/>
                <a:ea typeface="游ゴシック"/>
                <a:cs typeface="Times New Roman"/>
              </a:rPr>
              <a:t> </a:t>
            </a:r>
            <a:r>
              <a:rPr lang="ja-JP" sz="1200" dirty="0">
                <a:latin typeface="Times New Roman"/>
                <a:ea typeface="游ゴシック"/>
                <a:cs typeface="Times New Roman"/>
              </a:rPr>
              <a:t>of </a:t>
            </a:r>
            <a:r>
              <a:rPr lang="en-US" altLang="ja-JP" sz="1200" dirty="0">
                <a:latin typeface="Times New Roman"/>
                <a:ea typeface="+mn-lt"/>
                <a:cs typeface="Times New Roman"/>
              </a:rPr>
              <a:t>auxiliary</a:t>
            </a:r>
            <a:r>
              <a:rPr lang="ja-JP" sz="1200" dirty="0">
                <a:latin typeface="Times New Roman"/>
                <a:ea typeface="游ゴシック"/>
                <a:cs typeface="Times New Roman"/>
              </a:rPr>
              <a:t> text</a:t>
            </a:r>
            <a:endParaRPr lang="en-US" altLang="ja-JP" sz="1200" dirty="0">
              <a:ea typeface="游ゴシック"/>
              <a:cs typeface="+mn-lt"/>
            </a:endParaRPr>
          </a:p>
        </p:txBody>
      </p:sp>
      <p:sp>
        <p:nvSpPr>
          <p:cNvPr id="9" name="コンテンツ プレースホルダー 4"/>
          <p:cNvSpPr txBox="1">
            <a:spLocks/>
          </p:cNvSpPr>
          <p:nvPr/>
        </p:nvSpPr>
        <p:spPr>
          <a:xfrm>
            <a:off x="628650" y="1268383"/>
            <a:ext cx="7886700" cy="49869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1037057" y="1365537"/>
            <a:ext cx="7132672" cy="276999"/>
          </a:xfrm>
          <a:prstGeom prst="rect">
            <a:avLst/>
          </a:prstGeom>
          <a:noFill/>
          <a:ln>
            <a:noFill/>
          </a:ln>
        </p:spPr>
        <p:txBody>
          <a:bodyPr wrap="square" lIns="91440" tIns="45720" rIns="91440" bIns="45720" rtlCol="0" anchor="t">
            <a:spAutoFit/>
          </a:bodyPr>
          <a:lstStyle/>
          <a:p>
            <a:pPr algn="ctr"/>
            <a:r>
              <a:rPr lang="en" altLang="ja-JP" sz="1200">
                <a:latin typeface="Times New Roman"/>
                <a:ea typeface="+mn-lt"/>
                <a:cs typeface="Times New Roman"/>
              </a:rPr>
              <a:t>Reaction of a unit mA </a:t>
            </a:r>
            <a:r>
              <a:rPr lang="en" sz="1200">
                <a:latin typeface="Times New Roman"/>
                <a:ea typeface="+mn-lt"/>
                <a:cs typeface="Times New Roman"/>
              </a:rPr>
              <a:t>(milliampere)</a:t>
            </a:r>
            <a:r>
              <a:rPr lang="ja-JP" altLang="en-US" sz="1200">
                <a:latin typeface="Times New Roman"/>
                <a:ea typeface="+mn-lt"/>
                <a:cs typeface="Times New Roman"/>
              </a:rPr>
              <a:t> </a:t>
            </a:r>
            <a:r>
              <a:rPr lang="en" altLang="ja-JP" sz="1200">
                <a:latin typeface="Times New Roman"/>
                <a:ea typeface="+mn-lt"/>
                <a:cs typeface="Times New Roman"/>
              </a:rPr>
              <a:t> when an electric current flows through the human body </a:t>
            </a:r>
            <a:endParaRPr lang="en-US" altLang="ja-JP" sz="1200">
              <a:latin typeface="Times New Roman"/>
              <a:ea typeface="游ゴシック"/>
              <a:cs typeface="Times New Roman"/>
            </a:endParaRPr>
          </a:p>
        </p:txBody>
      </p:sp>
      <p:sp>
        <p:nvSpPr>
          <p:cNvPr id="23" name="テキスト ボックス 22"/>
          <p:cNvSpPr txBox="1"/>
          <p:nvPr/>
        </p:nvSpPr>
        <p:spPr>
          <a:xfrm>
            <a:off x="2556038" y="4480185"/>
            <a:ext cx="3989422" cy="276999"/>
          </a:xfrm>
          <a:prstGeom prst="rect">
            <a:avLst/>
          </a:prstGeom>
          <a:noFill/>
          <a:ln>
            <a:noFill/>
          </a:ln>
        </p:spPr>
        <p:txBody>
          <a:bodyPr wrap="square" lIns="91440" tIns="45720" rIns="91440" bIns="45720" rtlCol="0" anchor="t">
            <a:spAutoFit/>
          </a:bodyPr>
          <a:lstStyle/>
          <a:p>
            <a:pPr algn="ctr"/>
            <a:r>
              <a:rPr lang="en" altLang="ja-JP" sz="1200">
                <a:latin typeface="Times New Roman"/>
                <a:ea typeface="+mn-lt"/>
                <a:cs typeface="+mn-lt"/>
              </a:rPr>
              <a:t>NOTE)  </a:t>
            </a:r>
            <a:r>
              <a:rPr lang="en" sz="1200">
                <a:latin typeface="Times New Roman"/>
                <a:ea typeface="+mn-lt"/>
                <a:cs typeface="+mn-lt"/>
              </a:rPr>
              <a:t>1 mA </a:t>
            </a:r>
            <a:r>
              <a:rPr lang="en" altLang="ja-JP" sz="1200">
                <a:latin typeface="Times New Roman"/>
                <a:ea typeface="+mn-lt"/>
                <a:cs typeface="+mn-lt"/>
              </a:rPr>
              <a:t>is 1 /</a:t>
            </a:r>
            <a:r>
              <a:rPr lang="en" sz="1200">
                <a:latin typeface="Times New Roman"/>
                <a:ea typeface="+mn-lt"/>
                <a:cs typeface="+mn-lt"/>
              </a:rPr>
              <a:t> 1000A</a:t>
            </a:r>
            <a:r>
              <a:rPr lang="en" altLang="ja-JP" sz="1200">
                <a:latin typeface="Times New Roman"/>
                <a:ea typeface="+mn-lt"/>
                <a:cs typeface="+mn-lt"/>
              </a:rPr>
              <a:t> (ampere)</a:t>
            </a:r>
            <a:endParaRPr lang="ja-JP" altLang="en-US" sz="1200">
              <a:latin typeface="Times New Roman"/>
              <a:cs typeface="Calibri"/>
            </a:endParaRPr>
          </a:p>
        </p:txBody>
      </p:sp>
      <p:pic>
        <p:nvPicPr>
          <p:cNvPr id="7" name="Picture 7">
            <a:extLst>
              <a:ext uri="{FF2B5EF4-FFF2-40B4-BE49-F238E27FC236}">
                <a16:creationId xmlns="" xmlns:a16="http://schemas.microsoft.com/office/drawing/2014/main" id="{EE96E5FC-2801-487A-A92E-E02315417398}"/>
              </a:ext>
            </a:extLst>
          </p:cNvPr>
          <p:cNvPicPr>
            <a:picLocks noChangeAspect="1"/>
          </p:cNvPicPr>
          <p:nvPr/>
        </p:nvPicPr>
        <p:blipFill>
          <a:blip r:embed="rId3"/>
          <a:stretch>
            <a:fillRect/>
          </a:stretch>
        </p:blipFill>
        <p:spPr>
          <a:xfrm>
            <a:off x="1762125" y="1685925"/>
            <a:ext cx="5610225" cy="2524125"/>
          </a:xfrm>
          <a:prstGeom prst="rect">
            <a:avLst/>
          </a:prstGeom>
        </p:spPr>
      </p:pic>
    </p:spTree>
    <p:extLst>
      <p:ext uri="{BB962C8B-B14F-4D97-AF65-F5344CB8AC3E}">
        <p14:creationId xmlns:p14="http://schemas.microsoft.com/office/powerpoint/2010/main" val="22692133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a:ea typeface="+mj-lt"/>
                <a:cs typeface="+mj-lt"/>
              </a:rPr>
              <a:t>Knowledge of electricity</a:t>
            </a:r>
            <a:r>
              <a:rPr lang="ja-JP" altLang="en-US" sz="2400">
                <a:latin typeface="Times New Roman"/>
                <a:ea typeface="+mj-lt"/>
                <a:cs typeface="+mj-lt"/>
              </a:rPr>
              <a:t> </a:t>
            </a:r>
            <a:endParaRPr lang="en-US" altLang="ja-JP"/>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mn-lt"/>
                <a:cs typeface="Times New Roman"/>
              </a:rPr>
              <a:t>26 </a:t>
            </a:r>
            <a:r>
              <a:rPr lang="ja-JP" sz="1200" dirty="0">
                <a:latin typeface="Times New Roman"/>
                <a:ea typeface="游ゴシック"/>
                <a:cs typeface="Times New Roman"/>
              </a:rPr>
              <a:t>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sz="1200" dirty="0">
                <a:latin typeface="Times New Roman"/>
                <a:ea typeface="+mn-lt"/>
                <a:cs typeface="Times New Roman"/>
              </a:rPr>
              <a:t>/</a:t>
            </a:r>
            <a:r>
              <a:rPr lang="ja-JP" sz="1200" dirty="0">
                <a:latin typeface="Times New Roman"/>
                <a:ea typeface="游ゴシック"/>
                <a:cs typeface="Times New Roman"/>
              </a:rPr>
              <a:t> Page </a:t>
            </a:r>
            <a:r>
              <a:rPr lang="en-US" altLang="ja-JP" sz="1200" dirty="0" smtClean="0">
                <a:latin typeface="Times New Roman"/>
                <a:ea typeface="游ゴシック"/>
                <a:cs typeface="Times New Roman"/>
              </a:rPr>
              <a:t>94</a:t>
            </a:r>
            <a:r>
              <a:rPr lang="ja-JP" sz="1200" dirty="0" smtClean="0">
                <a:latin typeface="Times New Roman"/>
                <a:ea typeface="游ゴシック"/>
                <a:cs typeface="Times New Roman"/>
              </a:rPr>
              <a:t> </a:t>
            </a:r>
            <a:r>
              <a:rPr lang="ja-JP" sz="1200" dirty="0">
                <a:latin typeface="Times New Roman"/>
                <a:ea typeface="游ゴシック"/>
                <a:cs typeface="Times New Roman"/>
              </a:rPr>
              <a:t>of </a:t>
            </a:r>
            <a:r>
              <a:rPr lang="en-US" altLang="ja-JP" sz="1200" dirty="0">
                <a:latin typeface="Times New Roman"/>
                <a:ea typeface="+mn-lt"/>
                <a:cs typeface="Times New Roman"/>
              </a:rPr>
              <a:t>auxiliary</a:t>
            </a:r>
            <a:r>
              <a:rPr lang="ja-JP" sz="1200" dirty="0">
                <a:latin typeface="Times New Roman"/>
                <a:ea typeface="游ゴシック"/>
                <a:cs typeface="Times New Roman"/>
              </a:rPr>
              <a:t> text</a:t>
            </a:r>
            <a:endParaRPr lang="en-US" altLang="ja-JP" sz="1200" dirty="0">
              <a:ea typeface="游ゴシック"/>
              <a:cs typeface="+mn-lt"/>
            </a:endParaRPr>
          </a:p>
        </p:txBody>
      </p:sp>
      <p:sp>
        <p:nvSpPr>
          <p:cNvPr id="9" name="コンテンツ プレースホルダー 4"/>
          <p:cNvSpPr txBox="1">
            <a:spLocks/>
          </p:cNvSpPr>
          <p:nvPr/>
        </p:nvSpPr>
        <p:spPr>
          <a:xfrm>
            <a:off x="628650" y="1268383"/>
            <a:ext cx="7886700" cy="49869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2580107" y="1618475"/>
            <a:ext cx="3989422" cy="276999"/>
          </a:xfrm>
          <a:prstGeom prst="rect">
            <a:avLst/>
          </a:prstGeom>
          <a:noFill/>
          <a:ln>
            <a:noFill/>
          </a:ln>
        </p:spPr>
        <p:txBody>
          <a:bodyPr wrap="square" lIns="91440" tIns="45720" rIns="91440" bIns="45720" rtlCol="0" anchor="t">
            <a:spAutoFit/>
          </a:bodyPr>
          <a:lstStyle/>
          <a:p>
            <a:pPr algn="ctr"/>
            <a:r>
              <a:rPr lang="en" altLang="ja-JP" sz="1200">
                <a:latin typeface="Times New Roman"/>
                <a:ea typeface="+mn-lt"/>
                <a:cs typeface="+mn-lt"/>
              </a:rPr>
              <a:t>Distance from the transmission / distribution line</a:t>
            </a:r>
            <a:r>
              <a:rPr lang="ja-JP" altLang="en-US" sz="1200">
                <a:latin typeface="Times New Roman"/>
                <a:ea typeface="+mn-lt"/>
                <a:cs typeface="+mn-lt"/>
              </a:rPr>
              <a:t> </a:t>
            </a:r>
            <a:endParaRPr lang="en-US" altLang="ja-JP">
              <a:latin typeface="Times New Roman"/>
              <a:ea typeface="游ゴシック"/>
              <a:cs typeface="Times New Roman"/>
            </a:endParaRPr>
          </a:p>
        </p:txBody>
      </p:sp>
      <p:pic>
        <p:nvPicPr>
          <p:cNvPr id="7" name="Picture 7">
            <a:extLst>
              <a:ext uri="{FF2B5EF4-FFF2-40B4-BE49-F238E27FC236}">
                <a16:creationId xmlns="" xmlns:a16="http://schemas.microsoft.com/office/drawing/2014/main" id="{8ABB8421-C6E2-4EB2-804F-61658ACF9AF2}"/>
              </a:ext>
            </a:extLst>
          </p:cNvPr>
          <p:cNvPicPr>
            <a:picLocks noChangeAspect="1"/>
          </p:cNvPicPr>
          <p:nvPr/>
        </p:nvPicPr>
        <p:blipFill>
          <a:blip r:embed="rId3"/>
          <a:stretch>
            <a:fillRect/>
          </a:stretch>
        </p:blipFill>
        <p:spPr>
          <a:xfrm>
            <a:off x="1019175" y="1981273"/>
            <a:ext cx="3790950" cy="2133453"/>
          </a:xfrm>
          <a:prstGeom prst="rect">
            <a:avLst/>
          </a:prstGeom>
        </p:spPr>
      </p:pic>
      <p:sp>
        <p:nvSpPr>
          <p:cNvPr id="8" name="TextBox 7">
            <a:extLst>
              <a:ext uri="{FF2B5EF4-FFF2-40B4-BE49-F238E27FC236}">
                <a16:creationId xmlns="" xmlns:a16="http://schemas.microsoft.com/office/drawing/2014/main" id="{A5AEC41E-E590-4779-B4FC-731956005821}"/>
              </a:ext>
            </a:extLst>
          </p:cNvPr>
          <p:cNvSpPr txBox="1"/>
          <p:nvPr/>
        </p:nvSpPr>
        <p:spPr>
          <a:xfrm>
            <a:off x="676275" y="4210050"/>
            <a:ext cx="363855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a:cs typeface="Calibri"/>
              </a:rPr>
              <a:t>(NOTE) No. 759 dated December 17, 1975</a:t>
            </a:r>
          </a:p>
          <a:p>
            <a:r>
              <a:rPr lang="en-US" sz="1200">
                <a:latin typeface="Times New Roman"/>
                <a:cs typeface="Calibri"/>
              </a:rPr>
              <a:t>** This does not apply if the insulation is protected</a:t>
            </a:r>
          </a:p>
          <a:p>
            <a:r>
              <a:rPr lang="en-US" sz="1200">
                <a:latin typeface="Times New Roman"/>
                <a:cs typeface="Calibri"/>
              </a:rPr>
              <a:t>***[Target valueof electric power company] indicates the case of TEPCO. This category and target values differ for each electric power company. </a:t>
            </a:r>
          </a:p>
        </p:txBody>
      </p:sp>
      <p:pic>
        <p:nvPicPr>
          <p:cNvPr id="3" name="Picture 4">
            <a:extLst>
              <a:ext uri="{FF2B5EF4-FFF2-40B4-BE49-F238E27FC236}">
                <a16:creationId xmlns="" xmlns:a16="http://schemas.microsoft.com/office/drawing/2014/main" id="{97D5B1DF-56CE-4018-B4D1-71135BE22D7E}"/>
              </a:ext>
            </a:extLst>
          </p:cNvPr>
          <p:cNvPicPr>
            <a:picLocks noChangeAspect="1"/>
          </p:cNvPicPr>
          <p:nvPr/>
        </p:nvPicPr>
        <p:blipFill>
          <a:blip r:embed="rId4"/>
          <a:stretch>
            <a:fillRect/>
          </a:stretch>
        </p:blipFill>
        <p:spPr>
          <a:xfrm>
            <a:off x="5014914" y="2205293"/>
            <a:ext cx="2986087" cy="2318827"/>
          </a:xfrm>
          <a:prstGeom prst="rect">
            <a:avLst/>
          </a:prstGeom>
        </p:spPr>
      </p:pic>
    </p:spTree>
    <p:extLst>
      <p:ext uri="{BB962C8B-B14F-4D97-AF65-F5344CB8AC3E}">
        <p14:creationId xmlns:p14="http://schemas.microsoft.com/office/powerpoint/2010/main" val="43899595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a:ea typeface="+mj-lt"/>
                <a:cs typeface="+mj-lt"/>
              </a:rPr>
              <a:t>Knowledge of electricity</a:t>
            </a:r>
            <a:r>
              <a:rPr lang="ja-JP" altLang="en-US" sz="2400">
                <a:latin typeface="Times New Roman"/>
                <a:ea typeface="+mj-lt"/>
                <a:cs typeface="+mj-lt"/>
              </a:rPr>
              <a:t> </a:t>
            </a:r>
            <a:endParaRPr lang="en-US" altLang="ja-JP"/>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mn-lt"/>
                <a:cs typeface="Times New Roman"/>
              </a:rPr>
              <a:t>27 </a:t>
            </a:r>
            <a:r>
              <a:rPr lang="ja-JP" sz="1200" dirty="0">
                <a:latin typeface="Times New Roman"/>
                <a:ea typeface="游ゴシック"/>
                <a:cs typeface="Times New Roman"/>
              </a:rPr>
              <a:t>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sz="1200" dirty="0">
                <a:latin typeface="Times New Roman"/>
                <a:ea typeface="+mn-lt"/>
                <a:cs typeface="Times New Roman"/>
              </a:rPr>
              <a:t>/</a:t>
            </a:r>
            <a:r>
              <a:rPr lang="ja-JP" sz="1200" dirty="0">
                <a:latin typeface="Times New Roman"/>
                <a:ea typeface="游ゴシック"/>
                <a:cs typeface="Times New Roman"/>
              </a:rPr>
              <a:t> Page </a:t>
            </a:r>
            <a:r>
              <a:rPr lang="en-US" altLang="ja-JP" sz="1200" dirty="0" smtClean="0">
                <a:latin typeface="Times New Roman"/>
                <a:ea typeface="游ゴシック"/>
                <a:cs typeface="Times New Roman"/>
              </a:rPr>
              <a:t>95</a:t>
            </a:r>
            <a:r>
              <a:rPr lang="ja-JP" sz="1200" dirty="0" smtClean="0">
                <a:latin typeface="Times New Roman"/>
                <a:ea typeface="游ゴシック"/>
                <a:cs typeface="Times New Roman"/>
              </a:rPr>
              <a:t> </a:t>
            </a:r>
            <a:r>
              <a:rPr lang="ja-JP" sz="1200" dirty="0">
                <a:latin typeface="Times New Roman"/>
                <a:ea typeface="游ゴシック"/>
                <a:cs typeface="Times New Roman"/>
              </a:rPr>
              <a:t>of </a:t>
            </a:r>
            <a:r>
              <a:rPr lang="en-US" altLang="ja-JP" sz="1200" dirty="0">
                <a:latin typeface="Times New Roman"/>
                <a:ea typeface="+mn-lt"/>
                <a:cs typeface="Times New Roman"/>
              </a:rPr>
              <a:t>auxiliary</a:t>
            </a:r>
            <a:r>
              <a:rPr lang="ja-JP" sz="1200" dirty="0">
                <a:latin typeface="Times New Roman"/>
                <a:ea typeface="游ゴシック"/>
                <a:cs typeface="Times New Roman"/>
              </a:rPr>
              <a:t> text</a:t>
            </a:r>
            <a:endParaRPr lang="en-US" altLang="ja-JP" sz="1200" dirty="0">
              <a:ea typeface="游ゴシック"/>
              <a:cs typeface="+mn-lt"/>
            </a:endParaRPr>
          </a:p>
        </p:txBody>
      </p:sp>
      <p:sp>
        <p:nvSpPr>
          <p:cNvPr id="9" name="コンテンツ プレースホルダー 4"/>
          <p:cNvSpPr txBox="1">
            <a:spLocks/>
          </p:cNvSpPr>
          <p:nvPr/>
        </p:nvSpPr>
        <p:spPr>
          <a:xfrm>
            <a:off x="628650" y="1268383"/>
            <a:ext cx="7886700" cy="49869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Meiryo UI" panose="020B0604030504040204" pitchFamily="50" charset="-128"/>
              <a:ea typeface="Meiryo UI" panose="020B0604030504040204" pitchFamily="50" charset="-128"/>
            </a:endParaRPr>
          </a:p>
        </p:txBody>
      </p:sp>
      <p:pic>
        <p:nvPicPr>
          <p:cNvPr id="24" name="図 23"/>
          <p:cNvPicPr>
            <a:picLocks noChangeAspect="1"/>
          </p:cNvPicPr>
          <p:nvPr/>
        </p:nvPicPr>
        <p:blipFill>
          <a:blip r:embed="rId3"/>
          <a:stretch>
            <a:fillRect/>
          </a:stretch>
        </p:blipFill>
        <p:spPr>
          <a:xfrm>
            <a:off x="1994728" y="2049605"/>
            <a:ext cx="5154544" cy="3381311"/>
          </a:xfrm>
          <a:prstGeom prst="rect">
            <a:avLst/>
          </a:prstGeom>
        </p:spPr>
      </p:pic>
      <p:sp>
        <p:nvSpPr>
          <p:cNvPr id="25" name="テキスト ボックス 24"/>
          <p:cNvSpPr txBox="1"/>
          <p:nvPr/>
        </p:nvSpPr>
        <p:spPr>
          <a:xfrm>
            <a:off x="2546513" y="5527603"/>
            <a:ext cx="3989422" cy="276999"/>
          </a:xfrm>
          <a:prstGeom prst="rect">
            <a:avLst/>
          </a:prstGeom>
          <a:noFill/>
          <a:ln>
            <a:noFill/>
          </a:ln>
        </p:spPr>
        <p:txBody>
          <a:bodyPr wrap="square" lIns="91440" tIns="45720" rIns="91440" bIns="45720" rtlCol="0" anchor="t">
            <a:spAutoFit/>
          </a:bodyPr>
          <a:lstStyle/>
          <a:p>
            <a:pPr algn="ctr"/>
            <a:r>
              <a:rPr lang="ja-JP" altLang="en-US" sz="1200">
                <a:latin typeface="Times New Roman"/>
                <a:ea typeface="游ゴシック"/>
                <a:cs typeface="Calibri"/>
              </a:rPr>
              <a:t>How to </a:t>
            </a:r>
            <a:r>
              <a:rPr lang="ja-JP" altLang="en-US" sz="1200">
                <a:solidFill>
                  <a:srgbClr val="000000"/>
                </a:solidFill>
                <a:latin typeface="Times New Roman"/>
                <a:ea typeface="游ゴシック"/>
                <a:cs typeface="Calibri"/>
              </a:rPr>
              <a:t>read </a:t>
            </a:r>
            <a:r>
              <a:rPr lang="ja-JP" altLang="en-US" sz="1200">
                <a:latin typeface="Times New Roman"/>
                <a:ea typeface="游ゴシック"/>
                <a:cs typeface="Calibri"/>
              </a:rPr>
              <a:t>the hydrometer</a:t>
            </a:r>
            <a:endParaRPr lang="ja-JP" altLang="en-US" sz="1200">
              <a:solidFill>
                <a:prstClr val="black"/>
              </a:solidFill>
              <a:latin typeface="Times New Roman"/>
              <a:ea typeface="游ゴシック"/>
              <a:cs typeface="Calibri"/>
            </a:endParaRPr>
          </a:p>
        </p:txBody>
      </p:sp>
      <p:sp>
        <p:nvSpPr>
          <p:cNvPr id="2" name="TextBox 1">
            <a:extLst>
              <a:ext uri="{FF2B5EF4-FFF2-40B4-BE49-F238E27FC236}">
                <a16:creationId xmlns="" xmlns:a16="http://schemas.microsoft.com/office/drawing/2014/main" id="{557DA50C-D621-4869-90A0-420324B7EACB}"/>
              </a:ext>
            </a:extLst>
          </p:cNvPr>
          <p:cNvSpPr txBox="1"/>
          <p:nvPr/>
        </p:nvSpPr>
        <p:spPr>
          <a:xfrm>
            <a:off x="3609975" y="2743200"/>
            <a:ext cx="962025"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Times New Roman"/>
                <a:cs typeface="Times New Roman"/>
              </a:rPr>
              <a:t>Hydrometer</a:t>
            </a:r>
          </a:p>
        </p:txBody>
      </p:sp>
      <p:sp>
        <p:nvSpPr>
          <p:cNvPr id="3" name="TextBox 2">
            <a:extLst>
              <a:ext uri="{FF2B5EF4-FFF2-40B4-BE49-F238E27FC236}">
                <a16:creationId xmlns="" xmlns:a16="http://schemas.microsoft.com/office/drawing/2014/main" id="{70A669D9-A4FA-49E8-9309-558324F6666C}"/>
              </a:ext>
            </a:extLst>
          </p:cNvPr>
          <p:cNvSpPr txBox="1"/>
          <p:nvPr/>
        </p:nvSpPr>
        <p:spPr>
          <a:xfrm>
            <a:off x="3609975" y="3571875"/>
            <a:ext cx="752475"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a:ea typeface="+mn-lt"/>
                <a:cs typeface="+mn-lt"/>
              </a:rPr>
              <a:t>External </a:t>
            </a:r>
            <a:endParaRPr lang="en-US" sz="1200">
              <a:latin typeface="Times New Roman"/>
              <a:ea typeface="+mn-lt"/>
              <a:cs typeface="Times New Roman"/>
            </a:endParaRPr>
          </a:p>
          <a:p>
            <a:r>
              <a:rPr lang="en-US" sz="1200">
                <a:latin typeface="Times New Roman"/>
                <a:ea typeface="+mn-lt"/>
                <a:cs typeface="+mn-lt"/>
              </a:rPr>
              <a:t>cylinder</a:t>
            </a:r>
            <a:endParaRPr lang="en-US" sz="1200">
              <a:latin typeface="Times New Roman"/>
              <a:cs typeface="Times New Roman"/>
            </a:endParaRPr>
          </a:p>
        </p:txBody>
      </p:sp>
      <p:sp>
        <p:nvSpPr>
          <p:cNvPr id="11" name="TextBox 10">
            <a:extLst>
              <a:ext uri="{FF2B5EF4-FFF2-40B4-BE49-F238E27FC236}">
                <a16:creationId xmlns="" xmlns:a16="http://schemas.microsoft.com/office/drawing/2014/main" id="{882890EB-B6B1-47B4-A1E1-A8A279E6434E}"/>
              </a:ext>
            </a:extLst>
          </p:cNvPr>
          <p:cNvSpPr txBox="1"/>
          <p:nvPr/>
        </p:nvSpPr>
        <p:spPr>
          <a:xfrm>
            <a:off x="5629274" y="3124200"/>
            <a:ext cx="952500"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a:cs typeface="Times New Roman"/>
              </a:rPr>
              <a:t>Eye position</a:t>
            </a:r>
          </a:p>
        </p:txBody>
      </p:sp>
      <p:sp>
        <p:nvSpPr>
          <p:cNvPr id="12" name="TextBox 11">
            <a:extLst>
              <a:ext uri="{FF2B5EF4-FFF2-40B4-BE49-F238E27FC236}">
                <a16:creationId xmlns="" xmlns:a16="http://schemas.microsoft.com/office/drawing/2014/main" id="{519F0DC1-BAAE-4AC4-BAFE-2240A1C4E372}"/>
              </a:ext>
            </a:extLst>
          </p:cNvPr>
          <p:cNvSpPr txBox="1"/>
          <p:nvPr/>
        </p:nvSpPr>
        <p:spPr>
          <a:xfrm>
            <a:off x="3552824" y="3190875"/>
            <a:ext cx="866775"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Times New Roman"/>
                <a:cs typeface="Times New Roman"/>
              </a:rPr>
              <a:t>Electrolyte</a:t>
            </a:r>
          </a:p>
        </p:txBody>
      </p:sp>
      <p:sp>
        <p:nvSpPr>
          <p:cNvPr id="13" name="TextBox 12">
            <a:extLst>
              <a:ext uri="{FF2B5EF4-FFF2-40B4-BE49-F238E27FC236}">
                <a16:creationId xmlns="" xmlns:a16="http://schemas.microsoft.com/office/drawing/2014/main" id="{99908CE4-7EC4-4265-967E-F6CD131D5398}"/>
              </a:ext>
            </a:extLst>
          </p:cNvPr>
          <p:cNvSpPr txBox="1"/>
          <p:nvPr/>
        </p:nvSpPr>
        <p:spPr>
          <a:xfrm>
            <a:off x="1762124" y="3467100"/>
            <a:ext cx="923925"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a:cs typeface="Times New Roman"/>
              </a:rPr>
              <a:t>Rubber ball</a:t>
            </a:r>
          </a:p>
        </p:txBody>
      </p:sp>
      <p:sp>
        <p:nvSpPr>
          <p:cNvPr id="14" name="TextBox 13">
            <a:extLst>
              <a:ext uri="{FF2B5EF4-FFF2-40B4-BE49-F238E27FC236}">
                <a16:creationId xmlns="" xmlns:a16="http://schemas.microsoft.com/office/drawing/2014/main" id="{4237C786-AC06-4149-9356-3596E2FB3A4C}"/>
              </a:ext>
            </a:extLst>
          </p:cNvPr>
          <p:cNvSpPr txBox="1"/>
          <p:nvPr/>
        </p:nvSpPr>
        <p:spPr>
          <a:xfrm>
            <a:off x="3657599" y="4543425"/>
            <a:ext cx="1657350"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a:cs typeface="Times New Roman"/>
              </a:rPr>
              <a:t>Water absorption pipe</a:t>
            </a:r>
          </a:p>
        </p:txBody>
      </p:sp>
    </p:spTree>
    <p:extLst>
      <p:ext uri="{BB962C8B-B14F-4D97-AF65-F5344CB8AC3E}">
        <p14:creationId xmlns:p14="http://schemas.microsoft.com/office/powerpoint/2010/main" val="37883133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anchor="ctr">
            <a:normAutofit/>
          </a:bodyPr>
          <a:lstStyle/>
          <a:p>
            <a:pPr marL="1257300" indent="-1257300"/>
            <a:r>
              <a:rPr lang="en" altLang="zh-TW" sz="2400" dirty="0">
                <a:latin typeface="Times New Roman"/>
                <a:ea typeface="+mj-lt"/>
                <a:cs typeface="+mj-lt"/>
              </a:rPr>
              <a:t>Chapter 8 Structure types and </a:t>
            </a:r>
            <a:r>
              <a:rPr lang="en-US" altLang="ja-JP" sz="2400" dirty="0">
                <a:latin typeface="Times New Roman"/>
                <a:ea typeface="+mj-lt"/>
                <a:cs typeface="+mj-lt"/>
              </a:rPr>
              <a:t>Demolition</a:t>
            </a:r>
            <a:r>
              <a:rPr lang="en" altLang="ja-JP" sz="2400" dirty="0">
                <a:latin typeface="Times New Roman"/>
                <a:ea typeface="+mj-lt"/>
                <a:cs typeface="+mj-lt"/>
              </a:rPr>
              <a:t> methods</a:t>
            </a:r>
            <a:r>
              <a:rPr lang="ja-JP" altLang="en-US" sz="3200" dirty="0">
                <a:ea typeface="+mj-lt"/>
                <a:cs typeface="+mj-lt"/>
              </a:rPr>
              <a:t> </a:t>
            </a:r>
            <a:endParaRPr lang="en-US" altLang="ja-JP" dirty="0"/>
          </a:p>
        </p:txBody>
      </p:sp>
    </p:spTree>
    <p:extLst>
      <p:ext uri="{BB962C8B-B14F-4D97-AF65-F5344CB8AC3E}">
        <p14:creationId xmlns:p14="http://schemas.microsoft.com/office/powerpoint/2010/main" val="132379021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en" altLang="ja-JP" sz="2000" dirty="0">
                <a:latin typeface="Times New Roman"/>
                <a:ea typeface="+mj-lt"/>
                <a:cs typeface="+mj-lt"/>
              </a:rPr>
              <a:t>Wooden structure</a:t>
            </a:r>
            <a:r>
              <a:rPr lang="es-MX" altLang="ja-JP" sz="2000" dirty="0">
                <a:latin typeface="Times New Roman"/>
                <a:ea typeface="+mj-lt"/>
                <a:cs typeface="+mj-lt"/>
              </a:rPr>
              <a:t> (</a:t>
            </a:r>
            <a:r>
              <a:rPr lang="es-MX" altLang="ja-JP" sz="2000" dirty="0" err="1">
                <a:latin typeface="Times New Roman"/>
                <a:ea typeface="+mj-lt"/>
                <a:cs typeface="+mj-lt"/>
              </a:rPr>
              <a:t>moku</a:t>
            </a:r>
            <a:r>
              <a:rPr lang="es-MX" altLang="ja-JP" sz="2000" dirty="0">
                <a:latin typeface="Times New Roman"/>
                <a:ea typeface="+mj-lt"/>
                <a:cs typeface="+mj-lt"/>
              </a:rPr>
              <a:t> </a:t>
            </a:r>
            <a:r>
              <a:rPr lang="es-MX" altLang="ja-JP" sz="2000" dirty="0" err="1">
                <a:latin typeface="Times New Roman"/>
                <a:ea typeface="+mj-lt"/>
                <a:cs typeface="+mj-lt"/>
              </a:rPr>
              <a:t>kozo</a:t>
            </a:r>
            <a:r>
              <a:rPr lang="es-MX" altLang="ja-JP" sz="2000" dirty="0">
                <a:latin typeface="Times New Roman"/>
                <a:ea typeface="+mj-lt"/>
                <a:cs typeface="+mj-lt"/>
              </a:rPr>
              <a:t>)</a:t>
            </a:r>
            <a:r>
              <a:rPr lang="en" altLang="ja-JP" sz="2000" dirty="0">
                <a:latin typeface="Times New Roman"/>
                <a:ea typeface="+mj-lt"/>
                <a:cs typeface="+mj-lt"/>
              </a:rPr>
              <a:t> (W structure) (W zo), Steel structure (tekkotsu kozo) (S structure)</a:t>
            </a:r>
            <a:r>
              <a:rPr lang="ja-JP" altLang="en-US" sz="2000" dirty="0">
                <a:latin typeface="Times New Roman"/>
                <a:ea typeface="+mj-lt"/>
                <a:cs typeface="+mj-lt"/>
              </a:rPr>
              <a:t> </a:t>
            </a:r>
            <a:r>
              <a:rPr lang="es-MX" altLang="ja-JP" sz="2000" dirty="0">
                <a:latin typeface="Times New Roman"/>
                <a:ea typeface="+mj-lt"/>
                <a:cs typeface="+mj-lt"/>
              </a:rPr>
              <a:t>(S </a:t>
            </a:r>
            <a:r>
              <a:rPr lang="es-MX" altLang="ja-JP" sz="2000" dirty="0" err="1">
                <a:latin typeface="Times New Roman"/>
                <a:ea typeface="+mj-lt"/>
                <a:cs typeface="+mj-lt"/>
              </a:rPr>
              <a:t>zo</a:t>
            </a:r>
            <a:r>
              <a:rPr lang="es-MX" altLang="ja-JP" sz="2000" dirty="0">
                <a:latin typeface="Times New Roman"/>
                <a:ea typeface="+mj-lt"/>
                <a:cs typeface="+mj-lt"/>
              </a:rPr>
              <a:t>)</a:t>
            </a:r>
            <a:endParaRPr lang="en-US" altLang="ja-JP" sz="3600" dirty="0"/>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mn-lt"/>
                <a:cs typeface="Times New Roman"/>
              </a:rPr>
              <a:t>29 </a:t>
            </a:r>
            <a:r>
              <a:rPr lang="ja-JP" sz="1200" dirty="0">
                <a:latin typeface="Times New Roman"/>
                <a:ea typeface="游ゴシック"/>
                <a:cs typeface="Times New Roman"/>
              </a:rPr>
              <a:t>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sz="1200" dirty="0">
                <a:latin typeface="Times New Roman"/>
                <a:ea typeface="+mn-lt"/>
                <a:cs typeface="Times New Roman"/>
              </a:rPr>
              <a:t>/</a:t>
            </a:r>
            <a:r>
              <a:rPr lang="ja-JP" sz="1200" dirty="0">
                <a:latin typeface="Times New Roman"/>
                <a:ea typeface="游ゴシック"/>
                <a:cs typeface="Times New Roman"/>
              </a:rPr>
              <a:t> Page </a:t>
            </a:r>
            <a:r>
              <a:rPr lang="en-US" altLang="ja-JP" sz="1200" dirty="0" smtClean="0">
                <a:latin typeface="Times New Roman"/>
                <a:ea typeface="游ゴシック"/>
                <a:cs typeface="Times New Roman"/>
              </a:rPr>
              <a:t>96</a:t>
            </a:r>
            <a:r>
              <a:rPr lang="ja-JP" sz="1200" dirty="0" smtClean="0">
                <a:latin typeface="Times New Roman"/>
                <a:ea typeface="游ゴシック"/>
                <a:cs typeface="Times New Roman"/>
              </a:rPr>
              <a:t> </a:t>
            </a:r>
            <a:r>
              <a:rPr lang="ja-JP" sz="1200" dirty="0">
                <a:latin typeface="Times New Roman"/>
                <a:ea typeface="游ゴシック"/>
                <a:cs typeface="Times New Roman"/>
              </a:rPr>
              <a:t>of </a:t>
            </a:r>
            <a:r>
              <a:rPr lang="en-US" altLang="ja-JP" sz="1200" dirty="0">
                <a:latin typeface="Times New Roman"/>
                <a:ea typeface="+mn-lt"/>
                <a:cs typeface="Times New Roman"/>
              </a:rPr>
              <a:t>auxiliary</a:t>
            </a:r>
            <a:r>
              <a:rPr lang="ja-JP" sz="1200" dirty="0">
                <a:latin typeface="Times New Roman"/>
                <a:ea typeface="游ゴシック"/>
                <a:cs typeface="Times New Roman"/>
              </a:rPr>
              <a:t> text</a:t>
            </a:r>
            <a:endParaRPr lang="en-US" altLang="ja-JP" sz="1200" dirty="0">
              <a:ea typeface="游ゴシック"/>
              <a:cs typeface="+mn-lt"/>
            </a:endParaRPr>
          </a:p>
        </p:txBody>
      </p:sp>
      <p:sp>
        <p:nvSpPr>
          <p:cNvPr id="17" name="テキスト ボックス 16"/>
          <p:cNvSpPr txBox="1"/>
          <p:nvPr/>
        </p:nvSpPr>
        <p:spPr>
          <a:xfrm>
            <a:off x="1401845" y="3242656"/>
            <a:ext cx="2663025" cy="276999"/>
          </a:xfrm>
          <a:prstGeom prst="rect">
            <a:avLst/>
          </a:prstGeom>
          <a:noFill/>
          <a:ln>
            <a:noFill/>
          </a:ln>
        </p:spPr>
        <p:txBody>
          <a:bodyPr wrap="square" lIns="91440" tIns="45720" rIns="91440" bIns="45720" rtlCol="0" anchor="t">
            <a:spAutoFit/>
          </a:bodyPr>
          <a:lstStyle/>
          <a:p>
            <a:pPr algn="ctr"/>
            <a:r>
              <a:rPr lang="en" altLang="ja-JP" sz="1200" dirty="0">
                <a:latin typeface="Times New Roman"/>
                <a:ea typeface="+mn-lt"/>
                <a:cs typeface="+mn-lt"/>
              </a:rPr>
              <a:t>Example of wooden frame structure</a:t>
            </a:r>
            <a:r>
              <a:rPr lang="ja-JP" altLang="en-US" sz="1200" dirty="0">
                <a:latin typeface="Times New Roman"/>
                <a:ea typeface="+mn-lt"/>
                <a:cs typeface="+mn-lt"/>
              </a:rPr>
              <a:t> </a:t>
            </a:r>
            <a:endParaRPr lang="en-US" altLang="ja-JP" sz="1200" dirty="0">
              <a:latin typeface="Times New Roman"/>
              <a:ea typeface="游ゴシック"/>
              <a:cs typeface="Times New Roman"/>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1647508" y="1401601"/>
            <a:ext cx="2466975" cy="1838325"/>
          </a:xfrm>
          <a:prstGeom prst="rect">
            <a:avLst/>
          </a:prstGeom>
        </p:spPr>
      </p:pic>
      <p:pic>
        <p:nvPicPr>
          <p:cNvPr id="5" name="図 4"/>
          <p:cNvPicPr>
            <a:picLocks noChangeAspect="1"/>
          </p:cNvPicPr>
          <p:nvPr/>
        </p:nvPicPr>
        <p:blipFill>
          <a:blip r:embed="rId4"/>
          <a:stretch>
            <a:fillRect/>
          </a:stretch>
        </p:blipFill>
        <p:spPr>
          <a:xfrm>
            <a:off x="5340775" y="1506376"/>
            <a:ext cx="2152650" cy="1733550"/>
          </a:xfrm>
          <a:prstGeom prst="rect">
            <a:avLst/>
          </a:prstGeom>
        </p:spPr>
      </p:pic>
      <p:sp>
        <p:nvSpPr>
          <p:cNvPr id="15" name="テキスト ボックス 14"/>
          <p:cNvSpPr txBox="1"/>
          <p:nvPr/>
        </p:nvSpPr>
        <p:spPr>
          <a:xfrm>
            <a:off x="5223700" y="3239926"/>
            <a:ext cx="2767800" cy="276999"/>
          </a:xfrm>
          <a:prstGeom prst="rect">
            <a:avLst/>
          </a:prstGeom>
          <a:noFill/>
          <a:ln>
            <a:noFill/>
          </a:ln>
        </p:spPr>
        <p:txBody>
          <a:bodyPr wrap="square" lIns="91440" tIns="45720" rIns="91440" bIns="45720" rtlCol="0" anchor="t">
            <a:spAutoFit/>
          </a:bodyPr>
          <a:lstStyle/>
          <a:p>
            <a:pPr algn="ctr"/>
            <a:r>
              <a:rPr lang="en" altLang="ja-JP" sz="1200" dirty="0">
                <a:latin typeface="Times New Roman"/>
                <a:ea typeface="+mn-lt"/>
                <a:cs typeface="Times New Roman"/>
              </a:rPr>
              <a:t>Example of wooden frame wall structure</a:t>
            </a:r>
            <a:endParaRPr lang="en-US" altLang="ja-JP" dirty="0">
              <a:latin typeface="Times New Roman"/>
              <a:cs typeface="Times New Roman"/>
            </a:endParaRPr>
          </a:p>
        </p:txBody>
      </p:sp>
      <p:pic>
        <p:nvPicPr>
          <p:cNvPr id="8" name="図 7"/>
          <p:cNvPicPr>
            <a:picLocks noChangeAspect="1"/>
          </p:cNvPicPr>
          <p:nvPr/>
        </p:nvPicPr>
        <p:blipFill>
          <a:blip r:embed="rId5"/>
          <a:stretch>
            <a:fillRect/>
          </a:stretch>
        </p:blipFill>
        <p:spPr>
          <a:xfrm>
            <a:off x="1633220" y="4135276"/>
            <a:ext cx="2495550" cy="1676400"/>
          </a:xfrm>
          <a:prstGeom prst="rect">
            <a:avLst/>
          </a:prstGeom>
        </p:spPr>
      </p:pic>
      <p:pic>
        <p:nvPicPr>
          <p:cNvPr id="10" name="図 9"/>
          <p:cNvPicPr>
            <a:picLocks noChangeAspect="1"/>
          </p:cNvPicPr>
          <p:nvPr/>
        </p:nvPicPr>
        <p:blipFill>
          <a:blip r:embed="rId6"/>
          <a:stretch>
            <a:fillRect/>
          </a:stretch>
        </p:blipFill>
        <p:spPr>
          <a:xfrm>
            <a:off x="4626400" y="4054313"/>
            <a:ext cx="3581400" cy="1838325"/>
          </a:xfrm>
          <a:prstGeom prst="rect">
            <a:avLst/>
          </a:prstGeom>
        </p:spPr>
      </p:pic>
      <p:sp>
        <p:nvSpPr>
          <p:cNvPr id="18" name="テキスト ボックス 17"/>
          <p:cNvSpPr txBox="1"/>
          <p:nvPr/>
        </p:nvSpPr>
        <p:spPr>
          <a:xfrm>
            <a:off x="1492992" y="5868289"/>
            <a:ext cx="2414057" cy="276999"/>
          </a:xfrm>
          <a:prstGeom prst="rect">
            <a:avLst/>
          </a:prstGeom>
          <a:noFill/>
          <a:ln>
            <a:noFill/>
          </a:ln>
        </p:spPr>
        <p:txBody>
          <a:bodyPr wrap="square" lIns="91440" tIns="45720" rIns="91440" bIns="45720" rtlCol="0" anchor="t">
            <a:spAutoFit/>
          </a:bodyPr>
          <a:lstStyle/>
          <a:p>
            <a:pPr algn="ctr"/>
            <a:r>
              <a:rPr lang="en" altLang="ja-JP" sz="1200" dirty="0">
                <a:latin typeface="Times New Roman"/>
                <a:ea typeface="+mn-lt"/>
                <a:cs typeface="Times New Roman"/>
              </a:rPr>
              <a:t>Example of steel frame structure</a:t>
            </a:r>
            <a:r>
              <a:rPr lang="ja-JP" altLang="en-US" sz="1200" dirty="0">
                <a:latin typeface="Times New Roman"/>
                <a:ea typeface="+mn-lt"/>
                <a:cs typeface="Times New Roman"/>
              </a:rPr>
              <a:t> </a:t>
            </a:r>
            <a:endParaRPr lang="en-US" altLang="ja-JP" dirty="0">
              <a:latin typeface="Times New Roman"/>
              <a:cs typeface="Times New Roman"/>
            </a:endParaRPr>
          </a:p>
        </p:txBody>
      </p:sp>
      <p:sp>
        <p:nvSpPr>
          <p:cNvPr id="19" name="テキスト ボックス 18"/>
          <p:cNvSpPr txBox="1"/>
          <p:nvPr/>
        </p:nvSpPr>
        <p:spPr>
          <a:xfrm>
            <a:off x="5299900" y="5865559"/>
            <a:ext cx="2405850" cy="276999"/>
          </a:xfrm>
          <a:prstGeom prst="rect">
            <a:avLst/>
          </a:prstGeom>
          <a:noFill/>
          <a:ln>
            <a:noFill/>
          </a:ln>
        </p:spPr>
        <p:txBody>
          <a:bodyPr wrap="square" lIns="91440" tIns="45720" rIns="91440" bIns="45720" rtlCol="0" anchor="t">
            <a:spAutoFit/>
          </a:bodyPr>
          <a:lstStyle/>
          <a:p>
            <a:pPr algn="ctr"/>
            <a:r>
              <a:rPr lang="en" altLang="ja-JP" sz="1200">
                <a:latin typeface="Times New Roman"/>
                <a:ea typeface="+mn-lt"/>
                <a:cs typeface="+mn-lt"/>
              </a:rPr>
              <a:t>Example of steel truss structure</a:t>
            </a:r>
            <a:r>
              <a:rPr lang="ja-JP" altLang="en-US" sz="1200">
                <a:latin typeface="Times New Roman"/>
                <a:ea typeface="+mn-lt"/>
                <a:cs typeface="+mn-lt"/>
              </a:rPr>
              <a:t> </a:t>
            </a:r>
            <a:endParaRPr lang="en-US" altLang="ja-JP">
              <a:latin typeface="Times New Roman"/>
              <a:ea typeface="游ゴシック"/>
              <a:cs typeface="Times New Roman"/>
            </a:endParaRPr>
          </a:p>
        </p:txBody>
      </p:sp>
    </p:spTree>
    <p:extLst>
      <p:ext uri="{BB962C8B-B14F-4D97-AF65-F5344CB8AC3E}">
        <p14:creationId xmlns:p14="http://schemas.microsoft.com/office/powerpoint/2010/main" val="355260491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p:cNvPicPr>
            <a:picLocks noChangeAspect="1"/>
          </p:cNvPicPr>
          <p:nvPr/>
        </p:nvPicPr>
        <p:blipFill>
          <a:blip r:embed="rId3"/>
          <a:stretch>
            <a:fillRect/>
          </a:stretch>
        </p:blipFill>
        <p:spPr>
          <a:xfrm>
            <a:off x="3166038" y="3938503"/>
            <a:ext cx="2721259" cy="2123072"/>
          </a:xfrm>
          <a:prstGeom prst="rect">
            <a:avLst/>
          </a:prstGeom>
        </p:spPr>
      </p:pic>
      <p:pic>
        <p:nvPicPr>
          <p:cNvPr id="12" name="図 11"/>
          <p:cNvPicPr>
            <a:picLocks noChangeAspect="1"/>
          </p:cNvPicPr>
          <p:nvPr/>
        </p:nvPicPr>
        <p:blipFill>
          <a:blip r:embed="rId4"/>
          <a:stretch>
            <a:fillRect/>
          </a:stretch>
        </p:blipFill>
        <p:spPr>
          <a:xfrm>
            <a:off x="1608737" y="1370740"/>
            <a:ext cx="2738734" cy="2318033"/>
          </a:xfrm>
          <a:prstGeom prst="rect">
            <a:avLst/>
          </a:prstGeom>
        </p:spPr>
      </p:pic>
      <p:pic>
        <p:nvPicPr>
          <p:cNvPr id="20" name="図 19"/>
          <p:cNvPicPr>
            <a:picLocks noChangeAspect="1"/>
          </p:cNvPicPr>
          <p:nvPr/>
        </p:nvPicPr>
        <p:blipFill>
          <a:blip r:embed="rId5"/>
          <a:stretch>
            <a:fillRect/>
          </a:stretch>
        </p:blipFill>
        <p:spPr>
          <a:xfrm>
            <a:off x="4928402" y="1318495"/>
            <a:ext cx="2876368" cy="2457934"/>
          </a:xfrm>
          <a:prstGeom prst="rect">
            <a:avLst/>
          </a:prstGeom>
        </p:spPr>
      </p:pic>
      <p:sp>
        <p:nvSpPr>
          <p:cNvPr id="4" name="タイトル 3"/>
          <p:cNvSpPr>
            <a:spLocks noGrp="1"/>
          </p:cNvSpPr>
          <p:nvPr>
            <p:ph type="title"/>
          </p:nvPr>
        </p:nvSpPr>
        <p:spPr>
          <a:xfrm>
            <a:off x="628650" y="393701"/>
            <a:ext cx="7886700" cy="779300"/>
          </a:xfrm>
          <a:ln>
            <a:solidFill>
              <a:schemeClr val="tx1"/>
            </a:solidFill>
          </a:ln>
        </p:spPr>
        <p:txBody>
          <a:bodyPr vert="horz" lIns="91440" tIns="45720" rIns="91440" bIns="45720" rtlCol="0" anchor="ctr">
            <a:noAutofit/>
          </a:bodyPr>
          <a:lstStyle/>
          <a:p>
            <a:r>
              <a:rPr lang="en" altLang="ja-JP" sz="2000" spc="-170" dirty="0">
                <a:latin typeface="Times New Roman"/>
                <a:ea typeface="+mj-lt"/>
                <a:cs typeface="+mj-lt"/>
              </a:rPr>
              <a:t>Reinforced concrete structure (tekkin konkurito kozo) (RC  structure)  (RC ZO), </a:t>
            </a:r>
            <a:br>
              <a:rPr lang="en" altLang="ja-JP" sz="2000" spc="-170" dirty="0">
                <a:latin typeface="Times New Roman"/>
                <a:ea typeface="+mj-lt"/>
                <a:cs typeface="+mj-lt"/>
              </a:rPr>
            </a:br>
            <a:r>
              <a:rPr lang="en" altLang="ja-JP" sz="2000" spc="-170" dirty="0">
                <a:latin typeface="Times New Roman"/>
                <a:ea typeface="+mj-lt"/>
                <a:cs typeface="+mj-lt"/>
              </a:rPr>
              <a:t>Steel-framed reinforced concrete structure  (tekkotsu tekkin kozo) (SRC  structure) (SRC zo)</a:t>
            </a:r>
            <a:endParaRPr lang="en-US" altLang="ja-JP" sz="2000" dirty="0">
              <a:latin typeface="Times New Roman"/>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mn-lt"/>
                <a:cs typeface="Times New Roman"/>
              </a:rPr>
              <a:t>32</a:t>
            </a:r>
            <a:r>
              <a:rPr lang="en-US" altLang="ja-JP" sz="1200" dirty="0">
                <a:latin typeface="Times New Roman"/>
                <a:ea typeface="游ゴシック"/>
                <a:cs typeface="Times New Roman"/>
              </a:rPr>
              <a:t> </a:t>
            </a:r>
            <a:r>
              <a:rPr lang="ja-JP" sz="1200" dirty="0">
                <a:latin typeface="Times New Roman"/>
                <a:ea typeface="游ゴシック"/>
                <a:cs typeface="Times New Roman"/>
              </a:rPr>
              <a:t>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sz="1200" dirty="0">
                <a:latin typeface="Times New Roman"/>
                <a:ea typeface="+mn-lt"/>
                <a:cs typeface="Times New Roman"/>
              </a:rPr>
              <a:t>/</a:t>
            </a:r>
            <a:r>
              <a:rPr lang="ja-JP" sz="1200" dirty="0">
                <a:latin typeface="Times New Roman"/>
                <a:ea typeface="游ゴシック"/>
                <a:cs typeface="Times New Roman"/>
              </a:rPr>
              <a:t> Page </a:t>
            </a:r>
            <a:r>
              <a:rPr lang="en-US" altLang="ja-JP" sz="1200" dirty="0" smtClean="0">
                <a:latin typeface="Times New Roman"/>
                <a:ea typeface="游ゴシック"/>
                <a:cs typeface="Times New Roman"/>
              </a:rPr>
              <a:t>98</a:t>
            </a:r>
            <a:r>
              <a:rPr lang="ja-JP" sz="1200" dirty="0" smtClean="0">
                <a:latin typeface="Times New Roman"/>
                <a:ea typeface="游ゴシック"/>
                <a:cs typeface="Times New Roman"/>
              </a:rPr>
              <a:t> </a:t>
            </a:r>
            <a:r>
              <a:rPr lang="ja-JP" sz="1200" dirty="0">
                <a:latin typeface="Times New Roman"/>
                <a:ea typeface="游ゴシック"/>
                <a:cs typeface="Times New Roman"/>
              </a:rPr>
              <a:t>of </a:t>
            </a:r>
            <a:r>
              <a:rPr lang="en-US" altLang="ja-JP" sz="1200" dirty="0">
                <a:latin typeface="Times New Roman"/>
                <a:ea typeface="+mn-lt"/>
                <a:cs typeface="Times New Roman"/>
              </a:rPr>
              <a:t>auxiliary</a:t>
            </a:r>
            <a:r>
              <a:rPr lang="ja-JP" sz="1200" dirty="0">
                <a:latin typeface="Times New Roman"/>
                <a:ea typeface="游ゴシック"/>
                <a:cs typeface="Times New Roman"/>
              </a:rPr>
              <a:t> text</a:t>
            </a:r>
            <a:endParaRPr lang="en-US" altLang="ja-JP" sz="1200" dirty="0">
              <a:ea typeface="游ゴシック"/>
              <a:cs typeface="+mn-lt"/>
            </a:endParaRPr>
          </a:p>
        </p:txBody>
      </p:sp>
      <p:sp>
        <p:nvSpPr>
          <p:cNvPr id="17" name="テキスト ボックス 16"/>
          <p:cNvSpPr txBox="1"/>
          <p:nvPr/>
        </p:nvSpPr>
        <p:spPr>
          <a:xfrm>
            <a:off x="1201247" y="3688416"/>
            <a:ext cx="3319664" cy="276999"/>
          </a:xfrm>
          <a:prstGeom prst="rect">
            <a:avLst/>
          </a:prstGeom>
          <a:noFill/>
          <a:ln>
            <a:noFill/>
          </a:ln>
        </p:spPr>
        <p:txBody>
          <a:bodyPr wrap="square" lIns="91440" tIns="45720" rIns="91440" bIns="45720" rtlCol="0" anchor="t">
            <a:spAutoFit/>
          </a:bodyPr>
          <a:lstStyle/>
          <a:p>
            <a:pPr algn="ctr"/>
            <a:r>
              <a:rPr lang="en" altLang="ja-JP" sz="1200" dirty="0">
                <a:latin typeface="Times New Roman"/>
                <a:ea typeface="+mn-lt"/>
                <a:cs typeface="Times New Roman"/>
              </a:rPr>
              <a:t>Example of reinforced concrete frame structure</a:t>
            </a:r>
            <a:endParaRPr lang="en-US" altLang="ja-JP" dirty="0">
              <a:latin typeface="Times New Roman"/>
              <a:cs typeface="Times New Roman"/>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5065799" y="3685686"/>
            <a:ext cx="3148545" cy="276999"/>
          </a:xfrm>
          <a:prstGeom prst="rect">
            <a:avLst/>
          </a:prstGeom>
          <a:noFill/>
          <a:ln>
            <a:noFill/>
          </a:ln>
        </p:spPr>
        <p:txBody>
          <a:bodyPr wrap="square" lIns="91440" tIns="45720" rIns="91440" bIns="45720" rtlCol="0" anchor="t">
            <a:spAutoFit/>
          </a:bodyPr>
          <a:lstStyle/>
          <a:p>
            <a:pPr algn="ctr"/>
            <a:r>
              <a:rPr lang="en" altLang="ja-JP" sz="1200">
                <a:latin typeface="Times New Roman"/>
                <a:ea typeface="+mn-lt"/>
                <a:cs typeface="Times New Roman"/>
              </a:rPr>
              <a:t>Example of reinforced concrete wall structure</a:t>
            </a:r>
            <a:r>
              <a:rPr lang="ja-JP" altLang="en-US" sz="1200">
                <a:latin typeface="Times New Roman"/>
                <a:ea typeface="+mn-lt"/>
                <a:cs typeface="Times New Roman"/>
              </a:rPr>
              <a:t> </a:t>
            </a:r>
            <a:endParaRPr lang="en-US" altLang="ja-JP">
              <a:latin typeface="Times New Roman"/>
              <a:cs typeface="Times New Roman"/>
            </a:endParaRPr>
          </a:p>
        </p:txBody>
      </p:sp>
      <p:sp>
        <p:nvSpPr>
          <p:cNvPr id="18" name="テキスト ボックス 17"/>
          <p:cNvSpPr txBox="1"/>
          <p:nvPr/>
        </p:nvSpPr>
        <p:spPr>
          <a:xfrm>
            <a:off x="2615886" y="6061575"/>
            <a:ext cx="4317192" cy="276999"/>
          </a:xfrm>
          <a:prstGeom prst="rect">
            <a:avLst/>
          </a:prstGeom>
          <a:noFill/>
          <a:ln>
            <a:noFill/>
          </a:ln>
        </p:spPr>
        <p:txBody>
          <a:bodyPr wrap="square" lIns="91440" tIns="45720" rIns="91440" bIns="45720" rtlCol="0" anchor="t">
            <a:spAutoFit/>
          </a:bodyPr>
          <a:lstStyle/>
          <a:p>
            <a:pPr algn="ctr"/>
            <a:r>
              <a:rPr lang="en" altLang="ja-JP" sz="1200" dirty="0">
                <a:latin typeface="Times New Roman"/>
                <a:ea typeface="+mn-lt"/>
                <a:cs typeface="+mn-lt"/>
              </a:rPr>
              <a:t>Examples of steel-frame reinforced concrete rigid frame structure</a:t>
            </a:r>
            <a:r>
              <a:rPr lang="ja-JP" altLang="en-US" sz="1200" dirty="0">
                <a:latin typeface="Times New Roman"/>
                <a:ea typeface="+mn-lt"/>
                <a:cs typeface="+mn-lt"/>
              </a:rPr>
              <a:t> </a:t>
            </a:r>
            <a:endParaRPr lang="en-US" altLang="ja-JP" sz="1200" dirty="0">
              <a:latin typeface="Times New Roman"/>
              <a:ea typeface="游ゴシック"/>
              <a:cs typeface="Times New Roman"/>
            </a:endParaRPr>
          </a:p>
        </p:txBody>
      </p:sp>
    </p:spTree>
    <p:extLst>
      <p:ext uri="{BB962C8B-B14F-4D97-AF65-F5344CB8AC3E}">
        <p14:creationId xmlns:p14="http://schemas.microsoft.com/office/powerpoint/2010/main" val="1532089664"/>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473</TotalTime>
  <Words>4606</Words>
  <PresentationFormat>画面に合わせる (4:3)</PresentationFormat>
  <Paragraphs>1721</Paragraphs>
  <Slides>123</Slides>
  <Notes>112</Notes>
  <HiddenSlides>0</HiddenSlides>
  <MMClips>0</MMClips>
  <ScaleCrop>false</ScaleCrop>
  <HeadingPairs>
    <vt:vector size="6" baseType="variant">
      <vt:variant>
        <vt:lpstr>使用されているフォント</vt:lpstr>
      </vt:variant>
      <vt:variant>
        <vt:i4>12</vt:i4>
      </vt:variant>
      <vt:variant>
        <vt:lpstr>テーマ</vt:lpstr>
      </vt:variant>
      <vt:variant>
        <vt:i4>2</vt:i4>
      </vt:variant>
      <vt:variant>
        <vt:lpstr>スライド タイトル</vt:lpstr>
      </vt:variant>
      <vt:variant>
        <vt:i4>123</vt:i4>
      </vt:variant>
    </vt:vector>
  </HeadingPairs>
  <TitlesOfParts>
    <vt:vector size="137" baseType="lpstr">
      <vt:lpstr>HGP明朝B</vt:lpstr>
      <vt:lpstr>Meiryo UI</vt:lpstr>
      <vt:lpstr>ＭＳ Ｐゴシック</vt:lpstr>
      <vt:lpstr>游ゴシック</vt:lpstr>
      <vt:lpstr>游ゴシック Light</vt:lpstr>
      <vt:lpstr>Arial</vt:lpstr>
      <vt:lpstr>Calibri</vt:lpstr>
      <vt:lpstr>Calibri Light</vt:lpstr>
      <vt:lpstr>Cambria Math</vt:lpstr>
      <vt:lpstr>Tahoma</vt:lpstr>
      <vt:lpstr>Times</vt:lpstr>
      <vt:lpstr>Times New Roman</vt:lpstr>
      <vt:lpstr>Office テーマ</vt:lpstr>
      <vt:lpstr>Office Theme</vt:lpstr>
      <vt:lpstr>Operation of Vehicle-type Construction Machine for Demolition Auxiliary Text for Technical Training PowerPoint Document for Skill Training Course</vt:lpstr>
      <vt:lpstr>Chapter 1: Basic Knowledge about Vehicle-type Construction Machine</vt:lpstr>
      <vt:lpstr>Classification of Construction Machinery (Appended Table 7 of the Order for Enforcement of the Industrial Safety and Health Act)</vt:lpstr>
      <vt:lpstr>Types and applications (characteristics) of demolition machines  (1) Breaker</vt:lpstr>
      <vt:lpstr>Types and applications (characteristics) of demolition machines  (2) Steel frame cutting machine</vt:lpstr>
      <vt:lpstr>Types and applications (characteristics) of demolition machines  (3) Concrete crushers</vt:lpstr>
      <vt:lpstr>Types and applications (characteristics) of demolition machines (4) Demolition grippers</vt:lpstr>
      <vt:lpstr>Types of Attachmentsfor Demolition machines</vt:lpstr>
      <vt:lpstr>Types of attachments for Demolition (kaitai) machines</vt:lpstr>
      <vt:lpstr>Types of attachment for Demolition machines</vt:lpstr>
      <vt:lpstr>Base machine for Demolition (1) Work device</vt:lpstr>
      <vt:lpstr>Base machine for Demolition      (2) Machinery body mass                                                     (3) Machine mass                                                     (4) Gross vehicle mass</vt:lpstr>
      <vt:lpstr>Base machine for Demolition (5) Stability (6)Gradeability</vt:lpstr>
      <vt:lpstr>Base machine for Demolition (7) Average contact pressure</vt:lpstr>
      <vt:lpstr>Chapter 2 Prime Mover and Hydraulic System of Vehicle Type Construction Machines</vt:lpstr>
      <vt:lpstr>Prime mover (Gendoki)</vt:lpstr>
      <vt:lpstr>Structure of a diesel engine</vt:lpstr>
      <vt:lpstr>Structure of a diesel engine</vt:lpstr>
      <vt:lpstr>Structure of a diesel engine</vt:lpstr>
      <vt:lpstr>Fuel and engine oil</vt:lpstr>
      <vt:lpstr>Hydraulic system</vt:lpstr>
      <vt:lpstr>Hydraulic pump ①Gear pump ②Bent axis type and swash plate type piston pump </vt:lpstr>
      <vt:lpstr>Hydraulic drive unit ① Hydraulic cylinder ② Hydraulic motor Piston motor</vt:lpstr>
      <vt:lpstr>Non-return valve</vt:lpstr>
      <vt:lpstr>Hydraulic oil tank, oil filter</vt:lpstr>
      <vt:lpstr>Oil filter</vt:lpstr>
      <vt:lpstr>Chapter 3:　 Equipment’s Structure related to the running of demolition machines </vt:lpstr>
      <vt:lpstr>Traveling device structure of crawler type dismantling machine </vt:lpstr>
      <vt:lpstr>Power transmission system device </vt:lpstr>
      <vt:lpstr>Suspension device </vt:lpstr>
      <vt:lpstr>Traveling device structure of the wheel type machines for demolition power transmission system device </vt:lpstr>
      <vt:lpstr>Suspension device　Lower frame</vt:lpstr>
      <vt:lpstr>Suspension device　Tire</vt:lpstr>
      <vt:lpstr>Safety devices for dismantling machines, etc. </vt:lpstr>
      <vt:lpstr>Safety devices for dismantling machines, etc. </vt:lpstr>
      <vt:lpstr>Safety devices for dismantling machines, etc. </vt:lpstr>
      <vt:lpstr>Safety devices for dismantling machines, etc. </vt:lpstr>
      <vt:lpstr>Safety devices for dismantling machines, etc. </vt:lpstr>
      <vt:lpstr>Safety devices for dismantling machines, etc. </vt:lpstr>
      <vt:lpstr>Chapter 4 Handling of equipment regarding operation with demolition attachments, etc.</vt:lpstr>
      <vt:lpstr>Selection and installation of breakers, characteristics, names and functions of each part</vt:lpstr>
      <vt:lpstr>Selection and installation of breakers, characteristics, names and functions of each part</vt:lpstr>
      <vt:lpstr>Selection and installation of breakers, characteristics, names and functions of each part</vt:lpstr>
      <vt:lpstr>Type of breakers</vt:lpstr>
      <vt:lpstr>Types of breakers</vt:lpstr>
      <vt:lpstr>Types of breakers</vt:lpstr>
      <vt:lpstr>General work methods for breakers</vt:lpstr>
      <vt:lpstr>General work methods for breakers</vt:lpstr>
      <vt:lpstr>General work methods for breakers</vt:lpstr>
      <vt:lpstr>General work methods for breakers</vt:lpstr>
      <vt:lpstr>General work methods for breakers</vt:lpstr>
      <vt:lpstr>General work methods for breakers</vt:lpstr>
      <vt:lpstr>Precautions after finishing work</vt:lpstr>
      <vt:lpstr>Characteristics of steel frame cutting machines, names and functions of each part, types, selection and installation, operation, etc.</vt:lpstr>
      <vt:lpstr>General work method for steel frame cutting machines</vt:lpstr>
      <vt:lpstr>General work method for steel frame cutting machines</vt:lpstr>
      <vt:lpstr>General work method for steel frame cutting machines</vt:lpstr>
      <vt:lpstr>General work method for steel frame cutting machines</vt:lpstr>
      <vt:lpstr>General work method for steel frame cutting machines</vt:lpstr>
      <vt:lpstr>General work method for steel frame cutting machines</vt:lpstr>
      <vt:lpstr>Precautions after finishing work</vt:lpstr>
      <vt:lpstr>Concrete crushers characteristics, name, and function of each part, types, selection and installation, operation, etc.</vt:lpstr>
      <vt:lpstr>General working method for Concrete crushers</vt:lpstr>
      <vt:lpstr>Demolition grippers characteristics, names and functions of each part, and types</vt:lpstr>
      <vt:lpstr>Demolition grippers characteristics, names and functions of each part, and types</vt:lpstr>
      <vt:lpstr>Selection, installation and operation of demolition grippers</vt:lpstr>
      <vt:lpstr>General work method for demolition grippers</vt:lpstr>
      <vt:lpstr>General work method for demolition grippers</vt:lpstr>
      <vt:lpstr>Precautions after finishing work</vt:lpstr>
      <vt:lpstr>Removal of attachments</vt:lpstr>
      <vt:lpstr>Removal of attachments</vt:lpstr>
      <vt:lpstr>Removal of attachments</vt:lpstr>
      <vt:lpstr>Removal of attachments</vt:lpstr>
      <vt:lpstr>Transportation of demolition machinery</vt:lpstr>
      <vt:lpstr>Demolition machine transport</vt:lpstr>
      <vt:lpstr>Demolition machine transport</vt:lpstr>
      <vt:lpstr>Chapter 5 Inspection and maintenance of construction machine for demolition </vt:lpstr>
      <vt:lpstr>Related laws and general precaution</vt:lpstr>
      <vt:lpstr>Daily inspection procedure  Before engine starts</vt:lpstr>
      <vt:lpstr>Daily inspection procedure　Before engine starts</vt:lpstr>
      <vt:lpstr>Daily inspection procedure　Before engine starts</vt:lpstr>
      <vt:lpstr>In the case of noticed abnormalities during work</vt:lpstr>
      <vt:lpstr>Chapter 6: Matters related to the demolition work </vt:lpstr>
      <vt:lpstr>Construction plan </vt:lpstr>
      <vt:lpstr>Safe driving rules </vt:lpstr>
      <vt:lpstr>Safe driving rules </vt:lpstr>
      <vt:lpstr>Signals and guidance procedure  </vt:lpstr>
      <vt:lpstr>Chapter 7: Knowledge of force and electricity </vt:lpstr>
      <vt:lpstr>Moment of force </vt:lpstr>
      <vt:lpstr>Moment of force </vt:lpstr>
      <vt:lpstr>Mass, specific gravity and center of gravity </vt:lpstr>
      <vt:lpstr>Mass, specific gravity and center of gravity</vt:lpstr>
      <vt:lpstr>Motion of an object </vt:lpstr>
      <vt:lpstr>Knowledge of electricity </vt:lpstr>
      <vt:lpstr>Knowledge of electricity </vt:lpstr>
      <vt:lpstr>Knowledge of electricity </vt:lpstr>
      <vt:lpstr>Chapter 8 Structure types and Demolition methods </vt:lpstr>
      <vt:lpstr>Wooden structure (moku kozo) (W structure) (W zo), Steel structure (tekkotsu kozo) (S structure) (S zo)</vt:lpstr>
      <vt:lpstr>Reinforced concrete structure (tekkin konkurito kozo) (RC  structure)  (RC ZO),  Steel-framed reinforced concrete structure  (tekkotsu tekkin kozo) (SRC  structure) (SRC zo)</vt:lpstr>
      <vt:lpstr>Building Demolition method </vt:lpstr>
      <vt:lpstr>Building demolition method </vt:lpstr>
      <vt:lpstr>Building Demolition method </vt:lpstr>
      <vt:lpstr>Chapter 9 Related laws and regulations </vt:lpstr>
      <vt:lpstr>Legal system for safety and health for workers </vt:lpstr>
      <vt:lpstr>Industrial safety and health law（selection）(1)</vt:lpstr>
      <vt:lpstr>Industrial safety and health law（selection）(2)</vt:lpstr>
      <vt:lpstr>Industrial safety and health law（selection）(3)</vt:lpstr>
      <vt:lpstr>Industrial Safety and Health Law Enforcement Ordinance（selection）</vt:lpstr>
      <vt:lpstr>Industrial Safety and Health Law Regulations（selection）（１）</vt:lpstr>
      <vt:lpstr>Industrial Safety and Health Law Regulations（selection）（２）</vt:lpstr>
      <vt:lpstr>Industrial Safety and Health Law Regulations（selection）（３）</vt:lpstr>
      <vt:lpstr>Industrial Safety and Health Law Regulations（selection）（４）</vt:lpstr>
      <vt:lpstr>Industrial Safety and Health Law Regulations（selection）（５）</vt:lpstr>
      <vt:lpstr>Industrial Safety and Health Law Regulations（selection）（６）</vt:lpstr>
      <vt:lpstr>Industrial Safety and Health Law Regulations（selection）（７）</vt:lpstr>
      <vt:lpstr>Industrial Safety and Health Law Regulations（selection）（８）</vt:lpstr>
      <vt:lpstr>Industrial Safety and Health Law Regulations（selection）（９）</vt:lpstr>
      <vt:lpstr>Industrial Safety and Health Law Regulations（selection）（１０）</vt:lpstr>
      <vt:lpstr>Vehicle-based construction machine structural standards（selection）</vt:lpstr>
      <vt:lpstr>Chapter 10　Disaster Cases</vt:lpstr>
      <vt:lpstr>Casualties disaster in the construction industry</vt:lpstr>
      <vt:lpstr>Case 1. Fallen floatstones during crushing work. </vt:lpstr>
      <vt:lpstr>Case 4. Break a right hand pinched between demolition attachment and belt.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2020-12-21T06:30:33Z</cp:lastPrinted>
  <dcterms:created xsi:type="dcterms:W3CDTF">2020-12-16T12:40:59Z</dcterms:created>
  <dcterms:modified xsi:type="dcterms:W3CDTF">2021-03-15T07:07:49Z</dcterms:modified>
</cp:coreProperties>
</file>