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22"/>
  </p:notesMasterIdLst>
  <p:sldIdLst>
    <p:sldId id="336" r:id="rId3"/>
    <p:sldId id="305" r:id="rId4"/>
    <p:sldId id="257" r:id="rId5"/>
    <p:sldId id="366" r:id="rId6"/>
    <p:sldId id="446" r:id="rId7"/>
    <p:sldId id="447" r:id="rId8"/>
    <p:sldId id="448" r:id="rId9"/>
    <p:sldId id="371" r:id="rId10"/>
    <p:sldId id="372" r:id="rId11"/>
    <p:sldId id="375" r:id="rId12"/>
    <p:sldId id="377" r:id="rId13"/>
    <p:sldId id="337" r:id="rId14"/>
    <p:sldId id="378" r:id="rId15"/>
    <p:sldId id="523" r:id="rId16"/>
    <p:sldId id="525" r:id="rId17"/>
    <p:sldId id="524" r:id="rId18"/>
    <p:sldId id="379" r:id="rId19"/>
    <p:sldId id="380" r:id="rId20"/>
    <p:sldId id="381" r:id="rId21"/>
    <p:sldId id="386" r:id="rId22"/>
    <p:sldId id="339" r:id="rId23"/>
    <p:sldId id="526" r:id="rId24"/>
    <p:sldId id="539" r:id="rId25"/>
    <p:sldId id="527" r:id="rId26"/>
    <p:sldId id="388" r:id="rId27"/>
    <p:sldId id="528" r:id="rId28"/>
    <p:sldId id="449" r:id="rId29"/>
    <p:sldId id="450" r:id="rId30"/>
    <p:sldId id="443" r:id="rId31"/>
    <p:sldId id="456" r:id="rId32"/>
    <p:sldId id="457" r:id="rId33"/>
    <p:sldId id="458" r:id="rId34"/>
    <p:sldId id="459" r:id="rId35"/>
    <p:sldId id="340" r:id="rId36"/>
    <p:sldId id="394" r:id="rId37"/>
    <p:sldId id="465" r:id="rId38"/>
    <p:sldId id="466" r:id="rId39"/>
    <p:sldId id="395" r:id="rId40"/>
    <p:sldId id="467" r:id="rId41"/>
    <p:sldId id="471" r:id="rId42"/>
    <p:sldId id="472" r:id="rId43"/>
    <p:sldId id="444" r:id="rId44"/>
    <p:sldId id="477" r:id="rId45"/>
    <p:sldId id="529" r:id="rId46"/>
    <p:sldId id="530" r:id="rId47"/>
    <p:sldId id="538" r:id="rId48"/>
    <p:sldId id="491" r:id="rId49"/>
    <p:sldId id="492" r:id="rId50"/>
    <p:sldId id="493" r:id="rId51"/>
    <p:sldId id="520" r:id="rId52"/>
    <p:sldId id="494" r:id="rId53"/>
    <p:sldId id="495" r:id="rId54"/>
    <p:sldId id="496" r:id="rId55"/>
    <p:sldId id="521" r:id="rId56"/>
    <p:sldId id="497" r:id="rId57"/>
    <p:sldId id="498" r:id="rId58"/>
    <p:sldId id="499" r:id="rId59"/>
    <p:sldId id="500" r:id="rId60"/>
    <p:sldId id="540" r:id="rId61"/>
    <p:sldId id="501" r:id="rId62"/>
    <p:sldId id="502" r:id="rId63"/>
    <p:sldId id="503" r:id="rId64"/>
    <p:sldId id="504" r:id="rId65"/>
    <p:sldId id="541" r:id="rId66"/>
    <p:sldId id="505" r:id="rId67"/>
    <p:sldId id="506" r:id="rId68"/>
    <p:sldId id="507" r:id="rId69"/>
    <p:sldId id="531" r:id="rId70"/>
    <p:sldId id="508" r:id="rId71"/>
    <p:sldId id="509" r:id="rId72"/>
    <p:sldId id="510" r:id="rId73"/>
    <p:sldId id="511" r:id="rId74"/>
    <p:sldId id="490" r:id="rId75"/>
    <p:sldId id="445" r:id="rId76"/>
    <p:sldId id="415" r:id="rId77"/>
    <p:sldId id="416" r:id="rId78"/>
    <p:sldId id="512" r:id="rId79"/>
    <p:sldId id="419" r:id="rId80"/>
    <p:sldId id="342" r:id="rId81"/>
    <p:sldId id="421" r:id="rId82"/>
    <p:sldId id="422" r:id="rId83"/>
    <p:sldId id="343" r:id="rId84"/>
    <p:sldId id="423" r:id="rId85"/>
    <p:sldId id="424" r:id="rId86"/>
    <p:sldId id="513" r:id="rId87"/>
    <p:sldId id="425" r:id="rId88"/>
    <p:sldId id="514" r:id="rId89"/>
    <p:sldId id="532" r:id="rId90"/>
    <p:sldId id="344" r:id="rId91"/>
    <p:sldId id="426" r:id="rId92"/>
    <p:sldId id="533" r:id="rId93"/>
    <p:sldId id="534" r:id="rId94"/>
    <p:sldId id="515" r:id="rId95"/>
    <p:sldId id="516" r:id="rId96"/>
    <p:sldId id="517" r:id="rId97"/>
    <p:sldId id="535" r:id="rId98"/>
    <p:sldId id="536" r:id="rId99"/>
    <p:sldId id="537" r:id="rId100"/>
    <p:sldId id="429" r:id="rId101"/>
    <p:sldId id="430" r:id="rId102"/>
    <p:sldId id="431" r:id="rId103"/>
    <p:sldId id="518" r:id="rId104"/>
    <p:sldId id="519" r:id="rId105"/>
    <p:sldId id="328" r:id="rId106"/>
    <p:sldId id="329" r:id="rId107"/>
    <p:sldId id="330" r:id="rId108"/>
    <p:sldId id="354" r:id="rId109"/>
    <p:sldId id="355" r:id="rId110"/>
    <p:sldId id="331" r:id="rId111"/>
    <p:sldId id="332" r:id="rId112"/>
    <p:sldId id="356" r:id="rId113"/>
    <p:sldId id="357" r:id="rId114"/>
    <p:sldId id="358" r:id="rId115"/>
    <p:sldId id="359" r:id="rId116"/>
    <p:sldId id="360" r:id="rId117"/>
    <p:sldId id="522" r:id="rId118"/>
    <p:sldId id="361" r:id="rId119"/>
    <p:sldId id="364" r:id="rId120"/>
    <p:sldId id="365" r:id="rId12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AFC4E-45EC-C4BC-F691-94D538207B01}" v="8" dt="2021-02-06T01:49:48.023"/>
    <p1510:client id="{7F334059-1518-F1D7-7A8E-C55EA7DF6582}" v="8307" vWet="8308" dt="2021-02-06T09:06:14.510"/>
    <p1510:client id="{B2135A90-9EB6-4910-892F-A572E6EE1604}" v="19" dt="2021-02-18T09:26:54.131"/>
    <p1510:client id="{D13E3A91-5619-482D-A44B-31FE7E2D7644}" v="5" dt="2021-02-17T06:00:38.781"/>
    <p1510:client id="{D9C0BC0A-A591-4AB6-B05B-86D6ECD38A85}" v="129" dt="2021-02-14T07:57:41.169"/>
    <p1510:client id="{DA5DBF30-1C34-4F27-BCDA-0F5AFBFBB911}" v="201" dt="2021-02-14T02:56:34.680"/>
    <p1510:client id="{E09EE6DE-D593-4306-8A3F-CEFC4306613C}" v="1622" dt="2021-02-06T09:48:00.857"/>
    <p1510:client id="{F1DBCA83-58E4-40A7-B9F5-30F57185114A}" v="481" dt="2021-02-14T07:40:58.89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96" autoAdjust="0"/>
    <p:restoredTop sz="94660"/>
  </p:normalViewPr>
  <p:slideViewPr>
    <p:cSldViewPr snapToGrid="0">
      <p:cViewPr varScale="1">
        <p:scale>
          <a:sx n="61" d="100"/>
          <a:sy n="61" d="100"/>
        </p:scale>
        <p:origin x="78" y="11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044E0B5-69AE-4DB8-A746-7CF92D00ED4B}" type="datetimeFigureOut">
              <a:rPr kumimoji="1" lang="ja-JP" altLang="en-US" smtClean="0"/>
              <a:t>2021/3/15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31133422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601165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4216519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06438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12822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57030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6631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322593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76717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2516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57520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871249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1468272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4242695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1655928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145752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406233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387632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3969680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352583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808020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3116255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1982549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403338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423775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794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1899462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11863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649029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2346779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3615351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1997778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15793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3639183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239154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368793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293313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429344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3753380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29374262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207458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365217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3865614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1143833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20183030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2425391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72632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229387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918836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910825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38184333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516359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2227244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91397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5900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37698672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4077242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88</a:t>
            </a:fld>
            <a:endParaRPr lang="ja-JP" altLang="en-US">
              <a:solidFill>
                <a:prstClr val="black"/>
              </a:solidFill>
            </a:endParaRPr>
          </a:p>
        </p:txBody>
      </p:sp>
    </p:spTree>
    <p:extLst>
      <p:ext uri="{BB962C8B-B14F-4D97-AF65-F5344CB8AC3E}">
        <p14:creationId xmlns:p14="http://schemas.microsoft.com/office/powerpoint/2010/main" val="34346238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452026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712271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3881648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24463880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6325490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7380088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97</a:t>
            </a:fld>
            <a:endParaRPr lang="ja-JP" altLang="en-US">
              <a:solidFill>
                <a:prstClr val="black"/>
              </a:solidFill>
            </a:endParaRPr>
          </a:p>
        </p:txBody>
      </p:sp>
    </p:spTree>
    <p:extLst>
      <p:ext uri="{BB962C8B-B14F-4D97-AF65-F5344CB8AC3E}">
        <p14:creationId xmlns:p14="http://schemas.microsoft.com/office/powerpoint/2010/main" val="3084633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12454779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8157755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299313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463027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3371943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61565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10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10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10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264.png"/></Relationships>
</file>

<file path=ppt/slides/_rels/slide10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97.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122.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133.png"/><Relationship Id="rId4" Type="http://schemas.openxmlformats.org/officeDocument/2006/relationships/image" Target="../media/image132.png"/></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136.png"/><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139.png"/><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6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56.png"/></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58.png"/></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61.png"/></Relationships>
</file>

<file path=ppt/slides/_rels/slide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68.png"/><Relationship Id="rId4" Type="http://schemas.openxmlformats.org/officeDocument/2006/relationships/image" Target="../media/image167.png"/></Relationships>
</file>

<file path=ppt/slides/_rels/slide6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7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82.png"/></Relationships>
</file>

<file path=ppt/slides/_rels/slide7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92.png"/><Relationship Id="rId4" Type="http://schemas.openxmlformats.org/officeDocument/2006/relationships/image" Target="../media/image191.jpeg"/></Relationships>
</file>

<file path=ppt/slides/_rels/slide7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7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202.png"/></Relationships>
</file>

<file path=ppt/slides/_rels/slide8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205.png"/><Relationship Id="rId4" Type="http://schemas.openxmlformats.org/officeDocument/2006/relationships/image" Target="../media/image20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208.png"/><Relationship Id="rId4" Type="http://schemas.openxmlformats.org/officeDocument/2006/relationships/image" Target="../media/image207.png"/></Relationships>
</file>

<file path=ppt/slides/_rels/slide8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210.png"/></Relationships>
</file>

<file path=ppt/slides/_rels/slide85.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86.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8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223.png"/></Relationships>
</file>

<file path=ppt/slides/_rels/slide8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79.xml"/><Relationship Id="rId1" Type="http://schemas.openxmlformats.org/officeDocument/2006/relationships/slideLayout" Target="../slideLayouts/slideLayout13.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9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233.png"/></Relationships>
</file>

<file path=ppt/slides/_rels/slide9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235.png"/></Relationships>
</file>

<file path=ppt/slides/_rels/slide93.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237.jpeg"/></Relationships>
</file>

<file path=ppt/slides/_rels/slide9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84.xml"/><Relationship Id="rId1" Type="http://schemas.openxmlformats.org/officeDocument/2006/relationships/slideLayout" Target="../slideLayouts/slideLayout13.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9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244.png"/></Relationships>
</file>

<file path=ppt/slides/_rels/slide9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24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659988"/>
            <a:ext cx="9144000" cy="2785403"/>
          </a:xfrm>
        </p:spPr>
        <p:txBody>
          <a:bodyPr anchor="ctr">
            <a:normAutofit fontScale="90000"/>
          </a:bodyPr>
          <a:lstStyle/>
          <a:p>
            <a:r>
              <a:rPr lang="fil-PH" altLang="ja-JP" sz="3600" b="1" dirty="0"/>
              <a:t>Sasakyang makinaryang Pang-konstruksyon</a:t>
            </a:r>
            <a:r>
              <a:rPr lang="ja-JP" altLang="ja-JP" sz="3600" b="1" dirty="0"/>
              <a:t/>
            </a:r>
            <a:br>
              <a:rPr lang="ja-JP" altLang="ja-JP" sz="3600" b="1" dirty="0"/>
            </a:br>
            <a:r>
              <a:rPr lang="fil-PH" altLang="ja-JP" sz="3600" b="1" dirty="0"/>
              <a:t> (Para sa pag-patag, pag-transport, pag-karga at pag-huhukay)</a:t>
            </a:r>
            <a:br>
              <a:rPr lang="fil-PH" altLang="ja-JP" sz="3600" b="1" dirty="0"/>
            </a:br>
            <a:r>
              <a:rPr lang="fil-PH" altLang="ja-JP" sz="3600" b="1" dirty="0"/>
              <a:t>Driving skill training auxiliary text </a:t>
            </a:r>
            <a:r>
              <a:rPr lang="fil-PH" altLang="ja-JP" sz="3200" b="1" dirty="0"/>
              <a:t/>
            </a:r>
            <a:br>
              <a:rPr lang="fil-PH" altLang="ja-JP" sz="3200" b="1" dirty="0"/>
            </a:br>
            <a:r>
              <a:rPr lang="ja-JP" sz="3600" dirty="0">
                <a:ea typeface="+mj-lt"/>
                <a:cs typeface="+mj-lt"/>
              </a:rPr>
              <a:t/>
            </a:r>
            <a:br>
              <a:rPr lang="ja-JP" sz="3600" dirty="0">
                <a:ea typeface="+mj-lt"/>
                <a:cs typeface="+mj-lt"/>
              </a:rPr>
            </a:br>
            <a:r>
              <a:rPr lang="ja-JP" sz="3600" dirty="0">
                <a:ea typeface="+mj-lt"/>
                <a:cs typeface="+mj-lt"/>
              </a:rPr>
              <a:t> </a:t>
            </a:r>
            <a:r>
              <a:rPr lang="ja-JP" sz="2700" b="1" dirty="0">
                <a:ea typeface="+mj-lt"/>
                <a:cs typeface="+mj-lt"/>
              </a:rPr>
              <a:t>Powerpoint materials for training</a:t>
            </a:r>
            <a:endParaRPr lang="en-US" altLang="ja-JP" sz="2700" b="1" dirty="0"/>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Terminolohiya para sa Makinaryang Pang-konstruksyon</a:t>
            </a:r>
            <a:br>
              <a:rPr lang="fil-PH" altLang="ja-JP" sz="2000" dirty="0">
                <a:latin typeface="Arial" panose="020B0604020202020204" pitchFamily="34" charset="0"/>
                <a:cs typeface="Arial" panose="020B0604020202020204" pitchFamily="34" charset="0"/>
              </a:rPr>
            </a:br>
            <a:r>
              <a:rPr lang="fil-PH" altLang="ja-JP" sz="2000" dirty="0">
                <a:latin typeface="Arial" panose="020B0604020202020204" pitchFamily="34" charset="0"/>
                <a:cs typeface="Arial" panose="020B0604020202020204" pitchFamily="34" charset="0"/>
              </a:rPr>
              <a:t>	(5) Stability (6) Gradeability</a:t>
            </a:r>
            <a:endParaRPr lang="zh-CN" altLang="en-US" sz="2000" dirty="0">
              <a:latin typeface="Arial" panose="020B0604020202020204" pitchFamily="34" charset="0"/>
              <a:ea typeface="Meiryo UI"/>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a:t>
            </a:r>
            <a:r>
              <a:rPr lang="ja-JP" altLang="en-US" sz="1200" dirty="0">
                <a:solidFill>
                  <a:prstClr val="black"/>
                </a:solidFill>
              </a:rPr>
              <a:t> </a:t>
            </a:r>
            <a:r>
              <a:rPr lang="en-US" altLang="ja-JP" sz="1200" dirty="0">
                <a:solidFill>
                  <a:prstClr val="black"/>
                </a:solidFill>
              </a:rPr>
              <a:t>12</a:t>
            </a:r>
            <a:r>
              <a:rPr lang="ja-JP" altLang="en-US" sz="1200" dirty="0">
                <a:solidFill>
                  <a:prstClr val="black"/>
                </a:solidFill>
              </a:rPr>
              <a:t> </a:t>
            </a:r>
            <a:r>
              <a:rPr lang="en-US" altLang="ja-JP" sz="1200" dirty="0">
                <a:solidFill>
                  <a:prstClr val="black"/>
                </a:solidFill>
              </a:rPr>
              <a:t>of textbook/Page</a:t>
            </a:r>
            <a:r>
              <a:rPr lang="ja-JP" altLang="en-US" sz="1200" dirty="0">
                <a:solidFill>
                  <a:prstClr val="black"/>
                </a:solidFill>
              </a:rPr>
              <a:t> </a:t>
            </a:r>
            <a:r>
              <a:rPr lang="en-US" altLang="ja-JP" sz="1200" dirty="0" smtClean="0">
                <a:solidFill>
                  <a:prstClr val="black"/>
                </a:solidFill>
                <a:latin typeface="Times New Roman" panose="02020603050405020304" pitchFamily="18" charset="0"/>
                <a:cs typeface="Times New Roman" panose="02020603050405020304" pitchFamily="18" charset="0"/>
              </a:rPr>
              <a:t>11</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7" name="図 6"/>
          <p:cNvPicPr>
            <a:picLocks noChangeAspect="1"/>
          </p:cNvPicPr>
          <p:nvPr/>
        </p:nvPicPr>
        <p:blipFill>
          <a:blip r:embed="rId3"/>
          <a:stretch>
            <a:fillRect/>
          </a:stretch>
        </p:blipFill>
        <p:spPr>
          <a:xfrm>
            <a:off x="748831" y="2530534"/>
            <a:ext cx="3461303" cy="2516377"/>
          </a:xfrm>
          <a:prstGeom prst="rect">
            <a:avLst/>
          </a:prstGeom>
        </p:spPr>
      </p:pic>
      <p:pic>
        <p:nvPicPr>
          <p:cNvPr id="8" name="図 7"/>
          <p:cNvPicPr>
            <a:picLocks noChangeAspect="1"/>
          </p:cNvPicPr>
          <p:nvPr/>
        </p:nvPicPr>
        <p:blipFill>
          <a:blip r:embed="rId4"/>
          <a:stretch>
            <a:fillRect/>
          </a:stretch>
        </p:blipFill>
        <p:spPr>
          <a:xfrm>
            <a:off x="4160536" y="2824201"/>
            <a:ext cx="4280632" cy="2169370"/>
          </a:xfrm>
          <a:prstGeom prst="rect">
            <a:avLst/>
          </a:prstGeom>
        </p:spPr>
      </p:pic>
      <p:sp>
        <p:nvSpPr>
          <p:cNvPr id="9" name="テキスト ボックス 8"/>
          <p:cNvSpPr txBox="1"/>
          <p:nvPr/>
        </p:nvSpPr>
        <p:spPr>
          <a:xfrm>
            <a:off x="1142464" y="5046911"/>
            <a:ext cx="2674036"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ea typeface="游ゴシック"/>
                <a:cs typeface="Arial" panose="020B0604020202020204" pitchFamily="34" charset="0"/>
              </a:rPr>
              <a:t>S</a:t>
            </a:r>
            <a:r>
              <a:rPr lang="ja-JP" altLang="en-US" sz="1200" dirty="0">
                <a:latin typeface="Arial" panose="020B0604020202020204" pitchFamily="34" charset="0"/>
                <a:ea typeface="游ゴシック"/>
                <a:cs typeface="Arial" panose="020B0604020202020204" pitchFamily="34" charset="0"/>
              </a:rPr>
              <a:t>tability</a:t>
            </a:r>
            <a:endParaRPr lang="en-US" altLang="ja-JP" dirty="0">
              <a:latin typeface="Arial" panose="020B0604020202020204" pitchFamily="34" charset="0"/>
              <a:cs typeface="Arial" panose="020B0604020202020204" pitchFamily="34" charset="0"/>
            </a:endParaRPr>
          </a:p>
        </p:txBody>
      </p:sp>
      <p:sp>
        <p:nvSpPr>
          <p:cNvPr id="10" name="テキスト ボックス 9"/>
          <p:cNvSpPr txBox="1"/>
          <p:nvPr/>
        </p:nvSpPr>
        <p:spPr>
          <a:xfrm>
            <a:off x="4762758" y="5046911"/>
            <a:ext cx="2674036"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ea typeface="游ゴシック"/>
                <a:cs typeface="Arial" panose="020B0604020202020204" pitchFamily="34" charset="0"/>
              </a:rPr>
              <a:t>G</a:t>
            </a:r>
            <a:r>
              <a:rPr lang="ja-JP" altLang="en-US" sz="1200" dirty="0">
                <a:latin typeface="Arial" panose="020B0604020202020204" pitchFamily="34" charset="0"/>
                <a:ea typeface="游ゴシック"/>
                <a:cs typeface="Arial" panose="020B0604020202020204" pitchFamily="34" charset="0"/>
              </a:rPr>
              <a:t>radeability</a:t>
            </a:r>
            <a:endParaRPr lang="ja-JP"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xmlns="" id="{DF647C0D-9FD9-4FD8-ACF6-1F158F519B91}"/>
              </a:ext>
            </a:extLst>
          </p:cNvPr>
          <p:cNvSpPr txBox="1"/>
          <p:nvPr/>
        </p:nvSpPr>
        <p:spPr>
          <a:xfrm>
            <a:off x="2341893" y="4481544"/>
            <a:ext cx="77350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a:ea typeface="游ゴシック"/>
              </a:rPr>
              <a:t>stability</a:t>
            </a:r>
            <a:endParaRPr lang="ja-JP"/>
          </a:p>
        </p:txBody>
      </p:sp>
    </p:spTree>
    <p:extLst>
      <p:ext uri="{BB962C8B-B14F-4D97-AF65-F5344CB8AC3E}">
        <p14:creationId xmlns:p14="http://schemas.microsoft.com/office/powerpoint/2010/main" val="40267019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2000" dirty="0" err="1">
                <a:latin typeface="Arial" panose="020B0604020202020204" pitchFamily="34" charset="0"/>
                <a:ea typeface="+mj-lt"/>
                <a:cs typeface="Arial" panose="020B0604020202020204" pitchFamily="34" charset="0"/>
              </a:rPr>
              <a:t>Halimbawa</a:t>
            </a:r>
            <a:r>
              <a:rPr lang="en-US" altLang="ja-JP" sz="2000" dirty="0">
                <a:latin typeface="Arial" panose="020B0604020202020204" pitchFamily="34" charset="0"/>
                <a:ea typeface="+mj-lt"/>
                <a:cs typeface="Arial" panose="020B0604020202020204" pitchFamily="34" charset="0"/>
              </a:rPr>
              <a:t> ng </a:t>
            </a:r>
            <a:r>
              <a:rPr lang="en-US" altLang="ja-JP" sz="2000" dirty="0" err="1">
                <a:latin typeface="Arial" panose="020B0604020202020204" pitchFamily="34" charset="0"/>
                <a:ea typeface="+mj-lt"/>
                <a:cs typeface="Arial" panose="020B0604020202020204" pitchFamily="34" charset="0"/>
              </a:rPr>
              <a:t>Sakuna</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743412" y="6456842"/>
            <a:ext cx="42270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a:t>
            </a:r>
            <a:r>
              <a:rPr lang="ja-JP" altLang="en-US" sz="1200" dirty="0">
                <a:solidFill>
                  <a:prstClr val="black"/>
                </a:solidFill>
              </a:rPr>
              <a:t> </a:t>
            </a:r>
            <a:r>
              <a:rPr lang="en-US" altLang="ja-JP" sz="1200" dirty="0">
                <a:solidFill>
                  <a:prstClr val="black"/>
                </a:solidFill>
              </a:rPr>
              <a:t>105</a:t>
            </a:r>
            <a:r>
              <a:rPr lang="ja-JP" altLang="en-US" sz="1200" dirty="0">
                <a:solidFill>
                  <a:prstClr val="black"/>
                </a:solidFill>
              </a:rPr>
              <a:t> </a:t>
            </a:r>
            <a:r>
              <a:rPr lang="en-US" altLang="ja-JP" sz="1200" dirty="0">
                <a:solidFill>
                  <a:prstClr val="black"/>
                </a:solidFill>
              </a:rPr>
              <a:t>on</a:t>
            </a:r>
            <a:r>
              <a:rPr lang="ja-JP" altLang="en-US" sz="1200" dirty="0">
                <a:solidFill>
                  <a:prstClr val="black"/>
                </a:solidFill>
              </a:rPr>
              <a:t> </a:t>
            </a:r>
            <a:r>
              <a:rPr lang="en-US" altLang="ja-JP" sz="1200" dirty="0">
                <a:solidFill>
                  <a:prstClr val="black"/>
                </a:solidFill>
              </a:rPr>
              <a:t>textbook/Page </a:t>
            </a:r>
            <a:r>
              <a:rPr lang="en-US" altLang="ja-JP" sz="1200" dirty="0" smtClean="0">
                <a:solidFill>
                  <a:prstClr val="black"/>
                </a:solidFill>
              </a:rPr>
              <a:t>121 </a:t>
            </a:r>
            <a:r>
              <a:rPr lang="en-US" altLang="ja-JP" sz="1200" dirty="0" smtClean="0">
                <a:solidFill>
                  <a:prstClr val="black"/>
                </a:solidFill>
                <a:latin typeface="Times New Roman" panose="02020603050405020304" pitchFamily="18" charset="0"/>
                <a:cs typeface="Times New Roman" panose="02020603050405020304" pitchFamily="18" charset="0"/>
              </a:rPr>
              <a:t>of </a:t>
            </a:r>
            <a:r>
              <a:rPr lang="en-US" altLang="ja-JP" sz="1200" dirty="0">
                <a:solidFill>
                  <a:prstClr val="black"/>
                </a:solidFill>
                <a:latin typeface="Times New Roman" panose="02020603050405020304" pitchFamily="18" charset="0"/>
                <a:cs typeface="Times New Roman" panose="02020603050405020304" pitchFamily="18" charset="0"/>
              </a:rPr>
              <a:t>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53720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800" dirty="0">
                <a:ea typeface="+mn-lt"/>
                <a:cs typeface="+mn-lt"/>
              </a:rPr>
              <a:t>Sa </a:t>
            </a:r>
            <a:r>
              <a:rPr lang="en-US" altLang="ja-JP" sz="1800" dirty="0" err="1">
                <a:ea typeface="+mn-lt"/>
                <a:cs typeface="+mn-lt"/>
              </a:rPr>
              <a:t>larawan</a:t>
            </a:r>
            <a:r>
              <a:rPr lang="en-US" altLang="ja-JP" sz="1800" dirty="0">
                <a:ea typeface="+mn-lt"/>
                <a:cs typeface="+mn-lt"/>
              </a:rPr>
              <a:t> 11-1 </a:t>
            </a:r>
            <a:r>
              <a:rPr lang="en-US" altLang="ja-JP" sz="1800" dirty="0" err="1">
                <a:ea typeface="+mn-lt"/>
                <a:cs typeface="+mn-lt"/>
              </a:rPr>
              <a:t>ipinapakita</a:t>
            </a:r>
            <a:r>
              <a:rPr lang="en-US" altLang="ja-JP" sz="1800" dirty="0">
                <a:ea typeface="+mn-lt"/>
                <a:cs typeface="+mn-lt"/>
              </a:rPr>
              <a:t> ang </a:t>
            </a:r>
            <a:r>
              <a:rPr lang="en-US" altLang="ja-JP" sz="1800" dirty="0" err="1">
                <a:ea typeface="+mn-lt"/>
                <a:cs typeface="+mn-lt"/>
              </a:rPr>
              <a:t>mga</a:t>
            </a:r>
            <a:r>
              <a:rPr lang="en-US" altLang="ja-JP" sz="1800" dirty="0">
                <a:ea typeface="+mn-lt"/>
                <a:cs typeface="+mn-lt"/>
              </a:rPr>
              <a:t> </a:t>
            </a:r>
            <a:r>
              <a:rPr lang="en-US" altLang="ja-JP" sz="1800" dirty="0" err="1">
                <a:ea typeface="+mn-lt"/>
                <a:cs typeface="+mn-lt"/>
              </a:rPr>
              <a:t>nasawi</a:t>
            </a:r>
            <a:r>
              <a:rPr lang="en-US" altLang="ja-JP" sz="1800" dirty="0">
                <a:ea typeface="+mn-lt"/>
                <a:cs typeface="+mn-lt"/>
              </a:rPr>
              <a:t> o </a:t>
            </a:r>
            <a:r>
              <a:rPr lang="en-US" altLang="ja-JP" sz="1800" dirty="0" err="1">
                <a:ea typeface="+mn-lt"/>
                <a:cs typeface="+mn-lt"/>
              </a:rPr>
              <a:t>na</a:t>
            </a:r>
            <a:r>
              <a:rPr lang="en-US" altLang="ja-JP" sz="1800" dirty="0">
                <a:ea typeface="+mn-lt"/>
                <a:cs typeface="+mn-lt"/>
              </a:rPr>
              <a:t> </a:t>
            </a:r>
            <a:r>
              <a:rPr lang="en-US" altLang="ja-JP" sz="1800" dirty="0" err="1">
                <a:ea typeface="+mn-lt"/>
                <a:cs typeface="+mn-lt"/>
              </a:rPr>
              <a:t>pinsala</a:t>
            </a:r>
            <a:r>
              <a:rPr lang="en-US" altLang="ja-JP" sz="1800" dirty="0">
                <a:ea typeface="+mn-lt"/>
                <a:cs typeface="+mn-lt"/>
              </a:rPr>
              <a:t>/</a:t>
            </a:r>
            <a:r>
              <a:rPr lang="en-US" altLang="ja-JP" sz="1800" dirty="0" err="1">
                <a:ea typeface="+mn-lt"/>
                <a:cs typeface="+mn-lt"/>
              </a:rPr>
              <a:t>disgrasya</a:t>
            </a:r>
            <a:r>
              <a:rPr lang="en-US" altLang="ja-JP" sz="1800" dirty="0">
                <a:ea typeface="+mn-lt"/>
                <a:cs typeface="+mn-lt"/>
              </a:rPr>
              <a:t> </a:t>
            </a:r>
            <a:r>
              <a:rPr lang="en-US" altLang="ja-JP" sz="1800" dirty="0" err="1">
                <a:ea typeface="+mn-lt"/>
                <a:cs typeface="+mn-lt"/>
              </a:rPr>
              <a:t>nang</a:t>
            </a:r>
            <a:r>
              <a:rPr lang="en-US" altLang="ja-JP" sz="1800" dirty="0">
                <a:ea typeface="+mn-lt"/>
                <a:cs typeface="+mn-lt"/>
              </a:rPr>
              <a:t> </a:t>
            </a:r>
            <a:r>
              <a:rPr lang="en-US" altLang="ja-JP" sz="1800" dirty="0" err="1">
                <a:ea typeface="+mn-lt"/>
                <a:cs typeface="+mn-lt"/>
              </a:rPr>
              <a:t>mahigit</a:t>
            </a:r>
            <a:r>
              <a:rPr lang="en-US" altLang="ja-JP" sz="1800" dirty="0">
                <a:ea typeface="+mn-lt"/>
                <a:cs typeface="+mn-lt"/>
              </a:rPr>
              <a:t> </a:t>
            </a:r>
            <a:r>
              <a:rPr lang="en-US" altLang="ja-JP" sz="1800" dirty="0" err="1">
                <a:ea typeface="+mn-lt"/>
                <a:cs typeface="+mn-lt"/>
              </a:rPr>
              <a:t>apat</a:t>
            </a:r>
            <a:r>
              <a:rPr lang="en-US" altLang="ja-JP" sz="1800" dirty="0">
                <a:ea typeface="+mn-lt"/>
                <a:cs typeface="+mn-lt"/>
              </a:rPr>
              <a:t> </a:t>
            </a:r>
            <a:r>
              <a:rPr lang="en-US" altLang="ja-JP" sz="1800" dirty="0" err="1">
                <a:ea typeface="+mn-lt"/>
                <a:cs typeface="+mn-lt"/>
              </a:rPr>
              <a:t>na</a:t>
            </a:r>
            <a:r>
              <a:rPr lang="en-US" altLang="ja-JP" sz="1800" dirty="0">
                <a:ea typeface="+mn-lt"/>
                <a:cs typeface="+mn-lt"/>
              </a:rPr>
              <a:t> </a:t>
            </a:r>
            <a:r>
              <a:rPr lang="en-US" altLang="ja-JP" sz="1800" dirty="0" err="1">
                <a:ea typeface="+mn-lt"/>
                <a:cs typeface="+mn-lt"/>
              </a:rPr>
              <a:t>araw</a:t>
            </a:r>
            <a:r>
              <a:rPr lang="en-US" altLang="ja-JP" sz="1800" dirty="0">
                <a:ea typeface="+mn-lt"/>
                <a:cs typeface="+mn-lt"/>
              </a:rPr>
              <a:t> o </a:t>
            </a:r>
            <a:r>
              <a:rPr lang="en-US" altLang="ja-JP" sz="1800" dirty="0" err="1">
                <a:ea typeface="+mn-lt"/>
                <a:cs typeface="+mn-lt"/>
              </a:rPr>
              <a:t>pataas</a:t>
            </a:r>
            <a:r>
              <a:rPr lang="en-US" altLang="ja-JP" sz="1800" dirty="0">
                <a:ea typeface="+mn-lt"/>
                <a:cs typeface="+mn-lt"/>
              </a:rPr>
              <a:t> </a:t>
            </a:r>
            <a:r>
              <a:rPr lang="en-US" altLang="ja-JP" sz="1800" dirty="0" err="1">
                <a:ea typeface="+mn-lt"/>
                <a:cs typeface="+mn-lt"/>
              </a:rPr>
              <a:t>sa</a:t>
            </a:r>
            <a:r>
              <a:rPr lang="en-US" altLang="ja-JP" sz="1800" dirty="0">
                <a:ea typeface="+mn-lt"/>
                <a:cs typeface="+mn-lt"/>
              </a:rPr>
              <a:t> </a:t>
            </a:r>
            <a:r>
              <a:rPr lang="en-US" altLang="ja-JP" sz="1800" dirty="0" err="1">
                <a:ea typeface="+mn-lt"/>
                <a:cs typeface="+mn-lt"/>
              </a:rPr>
              <a:t>kensetsugyo</a:t>
            </a:r>
            <a:r>
              <a:rPr lang="en-US" altLang="ja-JP" sz="1800" dirty="0">
                <a:ea typeface="+mn-lt"/>
                <a:cs typeface="+mn-lt"/>
              </a:rPr>
              <a:t> (</a:t>
            </a:r>
            <a:r>
              <a:rPr lang="en-US" altLang="ja-JP" sz="1800" dirty="0" err="1">
                <a:ea typeface="+mn-lt"/>
                <a:cs typeface="+mn-lt"/>
              </a:rPr>
              <a:t>industriya</a:t>
            </a:r>
            <a:r>
              <a:rPr lang="en-US" altLang="ja-JP" sz="1800" dirty="0">
                <a:ea typeface="+mn-lt"/>
                <a:cs typeface="+mn-lt"/>
              </a:rPr>
              <a:t> ng </a:t>
            </a:r>
            <a:r>
              <a:rPr lang="en-US" altLang="ja-JP" sz="1800" dirty="0" err="1">
                <a:ea typeface="+mn-lt"/>
                <a:cs typeface="+mn-lt"/>
              </a:rPr>
              <a:t>konstruksyon</a:t>
            </a:r>
            <a:r>
              <a:rPr lang="en-US" altLang="ja-JP" sz="1800" dirty="0">
                <a:ea typeface="+mn-lt"/>
                <a:cs typeface="+mn-lt"/>
              </a:rPr>
              <a:t>).</a:t>
            </a:r>
            <a:endParaRPr lang="ja-JP" altLang="en-US" dirty="0"/>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gn="ctr">
              <a:lnSpc>
                <a:spcPct val="100000"/>
              </a:lnSpc>
              <a:spcBef>
                <a:spcPts val="0"/>
              </a:spcBef>
              <a:buNone/>
            </a:pPr>
            <a:r>
              <a:rPr lang="en-US" altLang="ja-JP" sz="1400" dirty="0" err="1">
                <a:ea typeface="+mn-lt"/>
                <a:cs typeface="+mn-lt"/>
              </a:rPr>
              <a:t>Larawan</a:t>
            </a:r>
            <a:r>
              <a:rPr lang="ja-JP" sz="1400" dirty="0">
                <a:ea typeface="+mn-lt"/>
                <a:cs typeface="+mn-lt"/>
              </a:rPr>
              <a:t>１１－１　</a:t>
            </a:r>
            <a:r>
              <a:rPr lang="en-US" altLang="ja-JP" sz="1400" dirty="0" err="1">
                <a:ea typeface="+mn-lt"/>
                <a:cs typeface="+mn-lt"/>
              </a:rPr>
              <a:t>nasawi</a:t>
            </a:r>
            <a:r>
              <a:rPr lang="en-US" altLang="ja-JP" sz="1400" dirty="0">
                <a:ea typeface="+mn-lt"/>
                <a:cs typeface="+mn-lt"/>
              </a:rPr>
              <a:t> o </a:t>
            </a:r>
            <a:r>
              <a:rPr lang="en-US" altLang="ja-JP" sz="1400" dirty="0" err="1">
                <a:ea typeface="+mn-lt"/>
                <a:cs typeface="+mn-lt"/>
              </a:rPr>
              <a:t>na</a:t>
            </a:r>
            <a:r>
              <a:rPr lang="en-US" altLang="ja-JP" sz="1400" dirty="0">
                <a:ea typeface="+mn-lt"/>
                <a:cs typeface="+mn-lt"/>
              </a:rPr>
              <a:t> </a:t>
            </a:r>
            <a:r>
              <a:rPr lang="en-US" altLang="ja-JP" sz="1400" dirty="0" err="1">
                <a:ea typeface="+mn-lt"/>
                <a:cs typeface="+mn-lt"/>
              </a:rPr>
              <a:t>pinsala</a:t>
            </a:r>
            <a:r>
              <a:rPr lang="en-US" altLang="ja-JP" sz="1400" dirty="0">
                <a:ea typeface="+mn-lt"/>
                <a:cs typeface="+mn-lt"/>
              </a:rPr>
              <a:t>/</a:t>
            </a:r>
            <a:r>
              <a:rPr lang="en-US" altLang="ja-JP" sz="1400" dirty="0" err="1">
                <a:ea typeface="+mn-lt"/>
                <a:cs typeface="+mn-lt"/>
              </a:rPr>
              <a:t>disgrasya</a:t>
            </a:r>
            <a:r>
              <a:rPr lang="en-US" altLang="ja-JP" sz="1400" dirty="0">
                <a:ea typeface="+mn-lt"/>
                <a:cs typeface="+mn-lt"/>
              </a:rPr>
              <a:t> </a:t>
            </a:r>
            <a:r>
              <a:rPr lang="en-US" altLang="ja-JP" sz="1400" dirty="0" err="1">
                <a:ea typeface="+mn-lt"/>
                <a:cs typeface="+mn-lt"/>
              </a:rPr>
              <a:t>nang</a:t>
            </a:r>
            <a:r>
              <a:rPr lang="en-US" altLang="ja-JP" sz="1400" dirty="0">
                <a:ea typeface="+mn-lt"/>
                <a:cs typeface="+mn-lt"/>
              </a:rPr>
              <a:t> </a:t>
            </a:r>
            <a:r>
              <a:rPr lang="en-US" altLang="ja-JP" sz="1400" dirty="0" err="1">
                <a:ea typeface="+mn-lt"/>
                <a:cs typeface="+mn-lt"/>
              </a:rPr>
              <a:t>mahigit</a:t>
            </a:r>
            <a:r>
              <a:rPr lang="en-US" altLang="ja-JP" sz="1400" dirty="0">
                <a:ea typeface="+mn-lt"/>
                <a:cs typeface="+mn-lt"/>
              </a:rPr>
              <a:t> </a:t>
            </a:r>
            <a:r>
              <a:rPr lang="en-US" altLang="ja-JP" sz="1400" dirty="0" err="1">
                <a:ea typeface="+mn-lt"/>
                <a:cs typeface="+mn-lt"/>
              </a:rPr>
              <a:t>apat</a:t>
            </a:r>
            <a:r>
              <a:rPr lang="en-US" altLang="ja-JP" sz="1400" dirty="0">
                <a:ea typeface="+mn-lt"/>
                <a:cs typeface="+mn-lt"/>
              </a:rPr>
              <a:t> </a:t>
            </a:r>
            <a:r>
              <a:rPr lang="en-US" altLang="ja-JP" sz="1400" dirty="0" err="1">
                <a:ea typeface="+mn-lt"/>
                <a:cs typeface="+mn-lt"/>
              </a:rPr>
              <a:t>na</a:t>
            </a:r>
            <a:r>
              <a:rPr lang="en-US" altLang="ja-JP" sz="1400" dirty="0">
                <a:ea typeface="+mn-lt"/>
                <a:cs typeface="+mn-lt"/>
              </a:rPr>
              <a:t> </a:t>
            </a:r>
            <a:r>
              <a:rPr lang="en-US" altLang="ja-JP" sz="1400" dirty="0" err="1">
                <a:ea typeface="+mn-lt"/>
                <a:cs typeface="+mn-lt"/>
              </a:rPr>
              <a:t>araw</a:t>
            </a:r>
            <a:r>
              <a:rPr lang="en-US" altLang="ja-JP" sz="1400" dirty="0">
                <a:ea typeface="+mn-lt"/>
                <a:cs typeface="+mn-lt"/>
              </a:rPr>
              <a:t> o </a:t>
            </a:r>
            <a:r>
              <a:rPr lang="en-US" altLang="ja-JP" sz="1400" dirty="0" err="1">
                <a:ea typeface="+mn-lt"/>
                <a:cs typeface="+mn-lt"/>
              </a:rPr>
              <a:t>pataas</a:t>
            </a:r>
            <a:r>
              <a:rPr lang="en-US" altLang="ja-JP" sz="1400" dirty="0">
                <a:ea typeface="+mn-lt"/>
                <a:cs typeface="+mn-lt"/>
              </a:rPr>
              <a:t> </a:t>
            </a:r>
            <a:r>
              <a:rPr lang="en-US" altLang="ja-JP" sz="1400" dirty="0" err="1">
                <a:ea typeface="+mn-lt"/>
                <a:cs typeface="+mn-lt"/>
              </a:rPr>
              <a:t>sa</a:t>
            </a:r>
            <a:r>
              <a:rPr lang="en-US" altLang="ja-JP" sz="1400" dirty="0">
                <a:ea typeface="+mn-lt"/>
                <a:cs typeface="+mn-lt"/>
              </a:rPr>
              <a:t> </a:t>
            </a:r>
            <a:r>
              <a:rPr lang="en-US" altLang="ja-JP" sz="1400" dirty="0" err="1">
                <a:ea typeface="+mn-lt"/>
                <a:cs typeface="+mn-lt"/>
              </a:rPr>
              <a:t>kensetsugyo</a:t>
            </a:r>
            <a:r>
              <a:rPr lang="en-US" altLang="ja-JP" sz="1400" dirty="0">
                <a:ea typeface="+mn-lt"/>
                <a:cs typeface="+mn-lt"/>
              </a:rPr>
              <a:t> (</a:t>
            </a:r>
            <a:r>
              <a:rPr lang="en-US" altLang="ja-JP" sz="1400" dirty="0" err="1">
                <a:ea typeface="+mn-lt"/>
                <a:cs typeface="+mn-lt"/>
              </a:rPr>
              <a:t>industriya</a:t>
            </a:r>
            <a:r>
              <a:rPr lang="en-US" altLang="ja-JP" sz="1400" dirty="0">
                <a:ea typeface="+mn-lt"/>
                <a:cs typeface="+mn-lt"/>
              </a:rPr>
              <a:t> ng </a:t>
            </a:r>
            <a:r>
              <a:rPr lang="en-US" altLang="ja-JP" sz="1400" dirty="0" err="1">
                <a:ea typeface="+mn-lt"/>
                <a:cs typeface="+mn-lt"/>
              </a:rPr>
              <a:t>konstruksyon</a:t>
            </a:r>
            <a:r>
              <a:rPr lang="en-US" altLang="ja-JP" sz="1400" dirty="0">
                <a:ea typeface="+mn-lt"/>
                <a:cs typeface="+mn-lt"/>
              </a:rPr>
              <a:t>)</a:t>
            </a:r>
            <a:br>
              <a:rPr lang="en-US" altLang="ja-JP" sz="1400" dirty="0">
                <a:ea typeface="+mn-lt"/>
                <a:cs typeface="+mn-lt"/>
              </a:rPr>
            </a:br>
            <a:r>
              <a:rPr lang="en-US" altLang="ja-JP" sz="1400" dirty="0">
                <a:ea typeface="+mn-lt"/>
                <a:cs typeface="+mn-lt"/>
              </a:rPr>
              <a:t> </a:t>
            </a:r>
            <a:r>
              <a:rPr lang="ja-JP" sz="1400" dirty="0">
                <a:ea typeface="+mn-lt"/>
                <a:cs typeface="+mn-lt"/>
              </a:rPr>
              <a:t>（</a:t>
            </a:r>
            <a:r>
              <a:rPr lang="en-US" altLang="ja-JP" sz="1400" dirty="0" err="1">
                <a:ea typeface="+mn-lt"/>
                <a:cs typeface="+mn-lt"/>
              </a:rPr>
              <a:t>hindi</a:t>
            </a:r>
            <a:r>
              <a:rPr lang="en-US" altLang="ja-JP" sz="1400" dirty="0">
                <a:ea typeface="+mn-lt"/>
                <a:cs typeface="+mn-lt"/>
              </a:rPr>
              <a:t> </a:t>
            </a:r>
            <a:r>
              <a:rPr lang="en-US" altLang="ja-JP" sz="1400" dirty="0" err="1">
                <a:ea typeface="+mn-lt"/>
                <a:cs typeface="+mn-lt"/>
              </a:rPr>
              <a:t>kasama</a:t>
            </a:r>
            <a:r>
              <a:rPr lang="en-US" altLang="ja-JP" sz="1400" dirty="0">
                <a:ea typeface="+mn-lt"/>
                <a:cs typeface="+mn-lt"/>
              </a:rPr>
              <a:t> ang </a:t>
            </a:r>
            <a:r>
              <a:rPr lang="en-US" altLang="ja-JP" sz="1400" dirty="0" err="1">
                <a:ea typeface="+mn-lt"/>
                <a:cs typeface="+mn-lt"/>
              </a:rPr>
              <a:t>mga</a:t>
            </a:r>
            <a:r>
              <a:rPr lang="en-US" altLang="ja-JP" sz="1400" dirty="0">
                <a:ea typeface="+mn-lt"/>
                <a:cs typeface="+mn-lt"/>
              </a:rPr>
              <a:t> </a:t>
            </a:r>
            <a:r>
              <a:rPr lang="en-US" altLang="ja-JP" sz="1400" dirty="0" err="1">
                <a:ea typeface="+mn-lt"/>
                <a:cs typeface="+mn-lt"/>
              </a:rPr>
              <a:t>direktang</a:t>
            </a:r>
            <a:r>
              <a:rPr lang="en-US" altLang="ja-JP" sz="1400" dirty="0">
                <a:ea typeface="+mn-lt"/>
                <a:cs typeface="+mn-lt"/>
              </a:rPr>
              <a:t> </a:t>
            </a:r>
            <a:r>
              <a:rPr lang="en-US" altLang="ja-JP" sz="1400" dirty="0" err="1">
                <a:ea typeface="+mn-lt"/>
                <a:cs typeface="+mn-lt"/>
              </a:rPr>
              <a:t>na</a:t>
            </a:r>
            <a:r>
              <a:rPr lang="en-US" altLang="ja-JP" sz="1400" dirty="0">
                <a:ea typeface="+mn-lt"/>
                <a:cs typeface="+mn-lt"/>
              </a:rPr>
              <a:t> </a:t>
            </a:r>
            <a:r>
              <a:rPr lang="en-US" altLang="ja-JP" sz="1400" dirty="0" err="1">
                <a:ea typeface="+mn-lt"/>
                <a:cs typeface="+mn-lt"/>
              </a:rPr>
              <a:t>sanhi</a:t>
            </a:r>
            <a:r>
              <a:rPr lang="en-US" altLang="ja-JP" sz="1400" dirty="0">
                <a:ea typeface="+mn-lt"/>
                <a:cs typeface="+mn-lt"/>
              </a:rPr>
              <a:t> </a:t>
            </a:r>
            <a:r>
              <a:rPr lang="en-US" altLang="ja-JP" sz="1400" dirty="0" err="1">
                <a:ea typeface="+mn-lt"/>
                <a:cs typeface="+mn-lt"/>
              </a:rPr>
              <a:t>sa</a:t>
            </a:r>
            <a:r>
              <a:rPr lang="en-US" altLang="ja-JP" sz="1400" dirty="0">
                <a:ea typeface="+mn-lt"/>
                <a:cs typeface="+mn-lt"/>
              </a:rPr>
              <a:t> Great East Japan Earthquake</a:t>
            </a:r>
            <a:r>
              <a:rPr lang="ja-JP" sz="1400" dirty="0">
                <a:ea typeface="+mn-lt"/>
                <a:cs typeface="+mn-lt"/>
              </a:rPr>
              <a:t>）</a:t>
            </a:r>
            <a:r>
              <a:rPr lang="ja-JP" altLang="en-US" sz="1400" dirty="0">
                <a:ea typeface="+mn-lt"/>
                <a:cs typeface="+mn-lt"/>
              </a:rPr>
              <a:t> </a:t>
            </a:r>
            <a:endParaRPr lang="ja-JP" dirty="0"/>
          </a:p>
          <a:p>
            <a:pPr marL="0" indent="0" algn="ctr">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en-US" altLang="ja-JP" sz="1200" dirty="0">
                <a:ea typeface="+mn-lt"/>
                <a:cs typeface="+mn-lt"/>
              </a:rPr>
              <a:t>Sa </a:t>
            </a:r>
            <a:r>
              <a:rPr lang="en-US" sz="1200" dirty="0">
                <a:ea typeface="+mn-lt"/>
                <a:cs typeface="+mn-lt"/>
              </a:rPr>
              <a:t>2017</a:t>
            </a:r>
            <a:r>
              <a:rPr lang="en-US" altLang="ja-JP" sz="1200" dirty="0">
                <a:ea typeface="+mn-lt"/>
                <a:cs typeface="+mn-lt"/>
              </a:rPr>
              <a:t> ang </a:t>
            </a:r>
            <a:r>
              <a:rPr lang="en-US" altLang="ja-JP" sz="1200" dirty="0" err="1">
                <a:ea typeface="+mn-lt"/>
                <a:cs typeface="+mn-lt"/>
              </a:rPr>
              <a:t>mga</a:t>
            </a:r>
            <a:r>
              <a:rPr lang="en-US" altLang="ja-JP" sz="1200" dirty="0">
                <a:ea typeface="+mn-lt"/>
                <a:cs typeface="+mn-lt"/>
              </a:rPr>
              <a:t> </a:t>
            </a:r>
            <a:r>
              <a:rPr lang="en-US" altLang="ja-JP" sz="1200" dirty="0" err="1">
                <a:ea typeface="+mn-lt"/>
                <a:cs typeface="+mn-lt"/>
              </a:rPr>
              <a:t>nasawi</a:t>
            </a:r>
            <a:r>
              <a:rPr lang="en-US" altLang="ja-JP" sz="1200" dirty="0">
                <a:ea typeface="+mn-lt"/>
                <a:cs typeface="+mn-lt"/>
              </a:rPr>
              <a:t> o </a:t>
            </a:r>
            <a:r>
              <a:rPr lang="en-US" altLang="ja-JP" sz="1200" dirty="0" err="1">
                <a:ea typeface="+mn-lt"/>
                <a:cs typeface="+mn-lt"/>
              </a:rPr>
              <a:t>na</a:t>
            </a:r>
            <a:r>
              <a:rPr lang="en-US" altLang="ja-JP" sz="1200" dirty="0">
                <a:ea typeface="+mn-lt"/>
                <a:cs typeface="+mn-lt"/>
              </a:rPr>
              <a:t> </a:t>
            </a:r>
            <a:r>
              <a:rPr lang="en-US" altLang="ja-JP" sz="1200" dirty="0" err="1">
                <a:ea typeface="+mn-lt"/>
                <a:cs typeface="+mn-lt"/>
              </a:rPr>
              <a:t>pinsala</a:t>
            </a:r>
            <a:r>
              <a:rPr lang="en-US" altLang="ja-JP" sz="1200" dirty="0">
                <a:ea typeface="+mn-lt"/>
                <a:cs typeface="+mn-lt"/>
              </a:rPr>
              <a:t>/</a:t>
            </a:r>
            <a:r>
              <a:rPr lang="en-US" altLang="ja-JP" sz="1200" dirty="0" err="1">
                <a:ea typeface="+mn-lt"/>
                <a:cs typeface="+mn-lt"/>
              </a:rPr>
              <a:t>disgrasya</a:t>
            </a:r>
            <a:r>
              <a:rPr lang="en-US" altLang="ja-JP" sz="1200" dirty="0">
                <a:ea typeface="+mn-lt"/>
                <a:cs typeface="+mn-lt"/>
              </a:rPr>
              <a:t> </a:t>
            </a:r>
            <a:r>
              <a:rPr lang="en-US" altLang="ja-JP" sz="1200" dirty="0" err="1">
                <a:ea typeface="+mn-lt"/>
                <a:cs typeface="+mn-lt"/>
              </a:rPr>
              <a:t>nang</a:t>
            </a:r>
            <a:r>
              <a:rPr lang="en-US" altLang="ja-JP" sz="1200" dirty="0">
                <a:ea typeface="+mn-lt"/>
                <a:cs typeface="+mn-lt"/>
              </a:rPr>
              <a:t> </a:t>
            </a:r>
            <a:r>
              <a:rPr lang="en-US" altLang="ja-JP" sz="1200" dirty="0" err="1">
                <a:ea typeface="+mn-lt"/>
                <a:cs typeface="+mn-lt"/>
              </a:rPr>
              <a:t>mahigit</a:t>
            </a:r>
            <a:r>
              <a:rPr lang="en-US" altLang="ja-JP" sz="1200" dirty="0">
                <a:ea typeface="+mn-lt"/>
                <a:cs typeface="+mn-lt"/>
              </a:rPr>
              <a:t> </a:t>
            </a:r>
            <a:r>
              <a:rPr lang="en-US" altLang="ja-JP" sz="1200" dirty="0" err="1">
                <a:ea typeface="+mn-lt"/>
                <a:cs typeface="+mn-lt"/>
              </a:rPr>
              <a:t>apat</a:t>
            </a:r>
            <a:r>
              <a:rPr lang="en-US" altLang="ja-JP" sz="1200" dirty="0">
                <a:ea typeface="+mn-lt"/>
                <a:cs typeface="+mn-lt"/>
              </a:rPr>
              <a:t> </a:t>
            </a:r>
            <a:r>
              <a:rPr lang="en-US" altLang="ja-JP" sz="1200" dirty="0" err="1">
                <a:ea typeface="+mn-lt"/>
                <a:cs typeface="+mn-lt"/>
              </a:rPr>
              <a:t>na</a:t>
            </a:r>
            <a:r>
              <a:rPr lang="en-US" altLang="ja-JP" sz="1200" dirty="0">
                <a:ea typeface="+mn-lt"/>
                <a:cs typeface="+mn-lt"/>
              </a:rPr>
              <a:t> </a:t>
            </a:r>
            <a:r>
              <a:rPr lang="en-US" altLang="ja-JP" sz="1200" dirty="0" err="1">
                <a:ea typeface="+mn-lt"/>
                <a:cs typeface="+mn-lt"/>
              </a:rPr>
              <a:t>araw</a:t>
            </a:r>
            <a:r>
              <a:rPr lang="en-US" altLang="ja-JP" sz="1200" dirty="0">
                <a:ea typeface="+mn-lt"/>
                <a:cs typeface="+mn-lt"/>
              </a:rPr>
              <a:t> o </a:t>
            </a:r>
            <a:r>
              <a:rPr lang="en-US" altLang="ja-JP" sz="1200" dirty="0" err="1">
                <a:ea typeface="+mn-lt"/>
                <a:cs typeface="+mn-lt"/>
              </a:rPr>
              <a:t>pataas</a:t>
            </a:r>
            <a:r>
              <a:rPr lang="en-US" altLang="ja-JP" sz="1200" dirty="0">
                <a:ea typeface="+mn-lt"/>
                <a:cs typeface="+mn-lt"/>
              </a:rPr>
              <a:t> </a:t>
            </a:r>
            <a:r>
              <a:rPr lang="en-US" altLang="ja-JP" sz="1200" dirty="0" err="1">
                <a:ea typeface="+mn-lt"/>
                <a:cs typeface="+mn-lt"/>
              </a:rPr>
              <a:t>sa</a:t>
            </a:r>
            <a:r>
              <a:rPr lang="en-US" altLang="ja-JP" sz="1200" dirty="0">
                <a:ea typeface="+mn-lt"/>
                <a:cs typeface="+mn-lt"/>
              </a:rPr>
              <a:t> </a:t>
            </a:r>
            <a:r>
              <a:rPr lang="en-US" altLang="ja-JP" sz="1200" dirty="0" err="1">
                <a:ea typeface="+mn-lt"/>
                <a:cs typeface="+mn-lt"/>
              </a:rPr>
              <a:t>kensetsugyo</a:t>
            </a:r>
            <a:r>
              <a:rPr lang="en-US" altLang="ja-JP" sz="1200" dirty="0">
                <a:ea typeface="+mn-lt"/>
                <a:cs typeface="+mn-lt"/>
              </a:rPr>
              <a:t> (</a:t>
            </a:r>
            <a:r>
              <a:rPr lang="en-US" altLang="ja-JP" sz="1200" dirty="0" err="1">
                <a:ea typeface="+mn-lt"/>
                <a:cs typeface="+mn-lt"/>
              </a:rPr>
              <a:t>industriya</a:t>
            </a:r>
            <a:r>
              <a:rPr lang="en-US" altLang="ja-JP" sz="1200" dirty="0">
                <a:ea typeface="+mn-lt"/>
                <a:cs typeface="+mn-lt"/>
              </a:rPr>
              <a:t> ng </a:t>
            </a:r>
            <a:r>
              <a:rPr lang="en-US" altLang="ja-JP" sz="1200" dirty="0" err="1">
                <a:ea typeface="+mn-lt"/>
                <a:cs typeface="+mn-lt"/>
              </a:rPr>
              <a:t>konstruksyon</a:t>
            </a:r>
            <a:r>
              <a:rPr lang="en-US" altLang="ja-JP" sz="1200" dirty="0">
                <a:ea typeface="+mn-lt"/>
                <a:cs typeface="+mn-lt"/>
              </a:rPr>
              <a:t>) ay </a:t>
            </a:r>
            <a:r>
              <a:rPr lang="en-US" altLang="ja-JP" sz="1200" dirty="0" err="1">
                <a:ea typeface="+mn-lt"/>
                <a:cs typeface="+mn-lt"/>
              </a:rPr>
              <a:t>binubuo</a:t>
            </a:r>
            <a:r>
              <a:rPr lang="en-US" altLang="ja-JP" sz="1200" dirty="0">
                <a:ea typeface="+mn-lt"/>
                <a:cs typeface="+mn-lt"/>
              </a:rPr>
              <a:t> </a:t>
            </a:r>
            <a:r>
              <a:rPr lang="en-US" altLang="ja-JP" sz="1200" dirty="0" err="1">
                <a:ea typeface="+mn-lt"/>
                <a:cs typeface="+mn-lt"/>
              </a:rPr>
              <a:t>nang</a:t>
            </a:r>
            <a:r>
              <a:rPr lang="en-US" altLang="ja-JP" sz="1200" dirty="0">
                <a:ea typeface="+mn-lt"/>
                <a:cs typeface="+mn-lt"/>
              </a:rPr>
              <a:t> </a:t>
            </a:r>
            <a:r>
              <a:rPr lang="en-US" sz="1200" dirty="0">
                <a:ea typeface="+mn-lt"/>
                <a:cs typeface="+mn-lt"/>
              </a:rPr>
              <a:t>56%</a:t>
            </a:r>
            <a:r>
              <a:rPr lang="en-US" altLang="ja-JP" sz="1200" dirty="0">
                <a:ea typeface="+mn-lt"/>
                <a:cs typeface="+mn-lt"/>
              </a:rPr>
              <a:t> </a:t>
            </a:r>
            <a:r>
              <a:rPr lang="en-US" altLang="ja-JP" sz="1200" dirty="0" err="1">
                <a:ea typeface="+mn-lt"/>
                <a:cs typeface="+mn-lt"/>
              </a:rPr>
              <a:t>sa</a:t>
            </a:r>
            <a:r>
              <a:rPr lang="en-US" altLang="ja-JP" sz="1200" dirty="0">
                <a:ea typeface="+mn-lt"/>
                <a:cs typeface="+mn-lt"/>
              </a:rPr>
              <a:t> </a:t>
            </a:r>
            <a:r>
              <a:rPr lang="en-US" altLang="ja-JP" sz="1200" dirty="0" err="1">
                <a:ea typeface="+mn-lt"/>
                <a:cs typeface="+mn-lt"/>
              </a:rPr>
              <a:t>seichi</a:t>
            </a:r>
            <a:r>
              <a:rPr lang="en-US" altLang="ja-JP" sz="1200" dirty="0">
                <a:ea typeface="+mn-lt"/>
                <a:cs typeface="+mn-lt"/>
              </a:rPr>
              <a:t>(leveling)</a:t>
            </a:r>
            <a:r>
              <a:rPr lang="ja-JP" sz="1200" dirty="0">
                <a:ea typeface="+mn-lt"/>
                <a:cs typeface="+mn-lt"/>
              </a:rPr>
              <a:t>・</a:t>
            </a:r>
            <a:r>
              <a:rPr lang="en-US" altLang="ja-JP" sz="1200" dirty="0" err="1">
                <a:ea typeface="+mn-lt"/>
                <a:cs typeface="+mn-lt"/>
              </a:rPr>
              <a:t>unpan</a:t>
            </a:r>
            <a:r>
              <a:rPr lang="en-US" altLang="ja-JP" sz="1200" dirty="0">
                <a:ea typeface="+mn-lt"/>
                <a:cs typeface="+mn-lt"/>
              </a:rPr>
              <a:t>(</a:t>
            </a:r>
            <a:r>
              <a:rPr lang="en-US" altLang="ja-JP" sz="1200" dirty="0" err="1">
                <a:ea typeface="+mn-lt"/>
                <a:cs typeface="+mn-lt"/>
              </a:rPr>
              <a:t>pag</a:t>
            </a:r>
            <a:r>
              <a:rPr lang="en-US" altLang="ja-JP" sz="1200" dirty="0">
                <a:ea typeface="+mn-lt"/>
                <a:cs typeface="+mn-lt"/>
              </a:rPr>
              <a:t>-transport)</a:t>
            </a:r>
            <a:r>
              <a:rPr lang="ja-JP" sz="1200" dirty="0">
                <a:ea typeface="+mn-lt"/>
                <a:cs typeface="+mn-lt"/>
              </a:rPr>
              <a:t>・</a:t>
            </a:r>
            <a:r>
              <a:rPr lang="en-US" altLang="ja-JP" sz="1200" dirty="0" err="1">
                <a:ea typeface="+mn-lt"/>
                <a:cs typeface="+mn-lt"/>
              </a:rPr>
              <a:t>tsumikomi</a:t>
            </a:r>
            <a:r>
              <a:rPr lang="en-US" altLang="ja-JP" sz="1200" dirty="0">
                <a:ea typeface="+mn-lt"/>
                <a:cs typeface="+mn-lt"/>
              </a:rPr>
              <a:t>(loading)</a:t>
            </a:r>
            <a:r>
              <a:rPr lang="ja-JP" sz="1200" dirty="0">
                <a:ea typeface="+mn-lt"/>
                <a:cs typeface="+mn-lt"/>
              </a:rPr>
              <a:t>・</a:t>
            </a:r>
            <a:r>
              <a:rPr lang="en-US" altLang="ja-JP" sz="1200" dirty="0" err="1">
                <a:ea typeface="+mn-lt"/>
                <a:cs typeface="+mn-lt"/>
              </a:rPr>
              <a:t>kussaku</a:t>
            </a:r>
            <a:r>
              <a:rPr lang="en-US" altLang="ja-JP" sz="1200" dirty="0">
                <a:ea typeface="+mn-lt"/>
                <a:cs typeface="+mn-lt"/>
              </a:rPr>
              <a:t>(drill/</a:t>
            </a:r>
            <a:r>
              <a:rPr lang="en-US" altLang="ja-JP" sz="1200" dirty="0" err="1">
                <a:ea typeface="+mn-lt"/>
                <a:cs typeface="+mn-lt"/>
              </a:rPr>
              <a:t>paghukay</a:t>
            </a:r>
            <a:r>
              <a:rPr lang="en-US" altLang="ja-JP" sz="1200" dirty="0">
                <a:ea typeface="+mn-lt"/>
                <a:cs typeface="+mn-lt"/>
              </a:rPr>
              <a:t>), at </a:t>
            </a:r>
            <a:r>
              <a:rPr lang="en-US" sz="1200" dirty="0">
                <a:ea typeface="+mn-lt"/>
                <a:cs typeface="+mn-lt"/>
              </a:rPr>
              <a:t>15%</a:t>
            </a:r>
            <a:r>
              <a:rPr lang="en-US" altLang="ja-JP" sz="1200" dirty="0">
                <a:ea typeface="+mn-lt"/>
                <a:cs typeface="+mn-lt"/>
              </a:rPr>
              <a:t> </a:t>
            </a:r>
            <a:r>
              <a:rPr lang="en-US" altLang="ja-JP" sz="1200" dirty="0" err="1">
                <a:ea typeface="+mn-lt"/>
                <a:cs typeface="+mn-lt"/>
              </a:rPr>
              <a:t>sa</a:t>
            </a:r>
            <a:r>
              <a:rPr lang="en-US" altLang="ja-JP" sz="1200" dirty="0">
                <a:ea typeface="+mn-lt"/>
                <a:cs typeface="+mn-lt"/>
              </a:rPr>
              <a:t> </a:t>
            </a:r>
            <a:r>
              <a:rPr lang="en-US" altLang="ja-JP" sz="1200" dirty="0" err="1">
                <a:ea typeface="+mn-lt"/>
                <a:cs typeface="+mn-lt"/>
              </a:rPr>
              <a:t>kaitai</a:t>
            </a:r>
            <a:r>
              <a:rPr lang="en-US" altLang="ja-JP" sz="1200" dirty="0">
                <a:ea typeface="+mn-lt"/>
                <a:cs typeface="+mn-lt"/>
              </a:rPr>
              <a:t>(demolition).</a:t>
            </a:r>
            <a:r>
              <a:rPr lang="ja-JP" altLang="en-US" sz="1200" dirty="0">
                <a:ea typeface="+mn-lt"/>
                <a:cs typeface="+mn-lt"/>
              </a:rPr>
              <a:t> </a:t>
            </a:r>
            <a:r>
              <a:rPr lang="en-US" altLang="ja-JP" sz="1200" dirty="0">
                <a:ea typeface="+mn-lt"/>
                <a:cs typeface="+mn-lt"/>
              </a:rPr>
              <a:t> </a:t>
            </a:r>
            <a:r>
              <a:rPr lang="ja-JP" altLang="en-US" sz="1200" dirty="0">
                <a:ea typeface="+mn-lt"/>
                <a:cs typeface="+mn-lt"/>
              </a:rPr>
              <a:t> </a:t>
            </a:r>
            <a:endParaRPr lang="ja-JP" sz="1200" dirty="0">
              <a:ea typeface="游ゴシック"/>
              <a:cs typeface="Calibri"/>
            </a:endParaRPr>
          </a:p>
          <a:p>
            <a:pPr>
              <a:buNone/>
            </a:pPr>
            <a:r>
              <a:rPr lang="en-US" altLang="ja-JP" sz="1100" dirty="0">
                <a:ea typeface="+mn-lt"/>
                <a:cs typeface="+mn-lt"/>
              </a:rPr>
              <a:t>(</a:t>
            </a:r>
            <a:r>
              <a:rPr lang="en-US" altLang="ja-JP" sz="1100" dirty="0" err="1">
                <a:ea typeface="+mn-lt"/>
                <a:cs typeface="+mn-lt"/>
              </a:rPr>
              <a:t>Represensiya</a:t>
            </a:r>
            <a:r>
              <a:rPr lang="en-US" altLang="ja-JP" sz="1100" dirty="0">
                <a:ea typeface="+mn-lt"/>
                <a:cs typeface="+mn-lt"/>
              </a:rPr>
              <a:t>) Ministry of Health, </a:t>
            </a:r>
            <a:r>
              <a:rPr lang="en-US" altLang="ja-JP" sz="1100" dirty="0" err="1">
                <a:ea typeface="+mn-lt"/>
                <a:cs typeface="+mn-lt"/>
              </a:rPr>
              <a:t>Labour</a:t>
            </a:r>
            <a:r>
              <a:rPr lang="en-US" altLang="ja-JP" sz="1100" dirty="0">
                <a:ea typeface="+mn-lt"/>
                <a:cs typeface="+mn-lt"/>
              </a:rPr>
              <a:t> and Welfare Occupational accident occurrence situation, workplace safety site:</a:t>
            </a:r>
            <a:r>
              <a:rPr lang="ja-JP" altLang="en-US" sz="1100" dirty="0">
                <a:ea typeface="+mn-lt"/>
                <a:cs typeface="+mn-lt"/>
              </a:rPr>
              <a:t>  </a:t>
            </a:r>
            <a:r>
              <a:rPr lang="en-US" altLang="ja-JP" sz="1100" dirty="0">
                <a:ea typeface="+mn-lt"/>
                <a:cs typeface="+mn-lt"/>
              </a:rPr>
              <a:t>analysis of occupational accident cause factors</a:t>
            </a:r>
            <a:r>
              <a:rPr lang="ja-JP" sz="1100" dirty="0">
                <a:ea typeface="+mn-lt"/>
                <a:cs typeface="+mn-lt"/>
              </a:rPr>
              <a:t> （</a:t>
            </a:r>
            <a:r>
              <a:rPr lang="en-US" altLang="ja-JP" sz="1100" dirty="0">
                <a:ea typeface="+mn-lt"/>
                <a:cs typeface="+mn-lt"/>
              </a:rPr>
              <a:t>2017 </a:t>
            </a:r>
            <a:r>
              <a:rPr lang="en-US" altLang="ja-JP" sz="1100" dirty="0" err="1">
                <a:ea typeface="+mn-lt"/>
                <a:cs typeface="+mn-lt"/>
              </a:rPr>
              <a:t>Kensetsugyo</a:t>
            </a:r>
            <a:r>
              <a:rPr lang="en-US" altLang="ja-JP" sz="1100" dirty="0">
                <a:ea typeface="+mn-lt"/>
                <a:cs typeface="+mn-lt"/>
              </a:rPr>
              <a:t> (</a:t>
            </a:r>
            <a:r>
              <a:rPr lang="en-US" altLang="ja-JP" sz="1100" dirty="0" err="1">
                <a:ea typeface="+mn-lt"/>
                <a:cs typeface="+mn-lt"/>
              </a:rPr>
              <a:t>Industriya</a:t>
            </a:r>
            <a:r>
              <a:rPr lang="en-US" altLang="ja-JP" sz="1100" dirty="0">
                <a:ea typeface="+mn-lt"/>
                <a:cs typeface="+mn-lt"/>
              </a:rPr>
              <a:t> ng </a:t>
            </a:r>
            <a:r>
              <a:rPr lang="en-US" altLang="ja-JP" sz="1100" dirty="0" err="1">
                <a:ea typeface="+mn-lt"/>
                <a:cs typeface="+mn-lt"/>
              </a:rPr>
              <a:t>konstruksyon</a:t>
            </a:r>
            <a:r>
              <a:rPr lang="ja-JP" sz="1100" dirty="0">
                <a:ea typeface="+mn-lt"/>
                <a:cs typeface="+mn-lt"/>
              </a:rPr>
              <a:t>）</a:t>
            </a:r>
            <a:endParaRPr lang="en-US" altLang="ja-JP" sz="1600" dirty="0">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0" name="図 10" descr="グラフ, 棒グラフ&#10;&#10;説明は自動で生成されたものです">
            <a:extLst>
              <a:ext uri="{FF2B5EF4-FFF2-40B4-BE49-F238E27FC236}">
                <a16:creationId xmlns:a16="http://schemas.microsoft.com/office/drawing/2014/main" xmlns="" id="{70627938-66E8-42E1-B03A-4FB78A9EDED9}"/>
              </a:ext>
            </a:extLst>
          </p:cNvPr>
          <p:cNvPicPr>
            <a:picLocks noChangeAspect="1"/>
          </p:cNvPicPr>
          <p:nvPr/>
        </p:nvPicPr>
        <p:blipFill>
          <a:blip r:embed="rId3"/>
          <a:stretch>
            <a:fillRect/>
          </a:stretch>
        </p:blipFill>
        <p:spPr>
          <a:xfrm>
            <a:off x="2101933" y="1512135"/>
            <a:ext cx="4940134" cy="2943080"/>
          </a:xfrm>
          <a:prstGeom prst="rect">
            <a:avLst/>
          </a:prstGeom>
        </p:spPr>
      </p:pic>
    </p:spTree>
    <p:extLst>
      <p:ext uri="{BB962C8B-B14F-4D97-AF65-F5344CB8AC3E}">
        <p14:creationId xmlns:p14="http://schemas.microsoft.com/office/powerpoint/2010/main" val="23493420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2757"/>
          </a:xfrm>
          <a:ln>
            <a:solidFill>
              <a:schemeClr val="tx1"/>
            </a:solidFill>
          </a:ln>
        </p:spPr>
        <p:txBody>
          <a:bodyPr>
            <a:noAutofit/>
          </a:body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1</a:t>
            </a:r>
            <a:r>
              <a:rPr lang="ja-JP" altLang="en-US" sz="1800" dirty="0">
                <a:latin typeface="Arial" panose="020B0604020202020204" pitchFamily="34" charset="0"/>
                <a:ea typeface="Meiryo UI" panose="020B0604030504040204" pitchFamily="50" charset="-128"/>
                <a:cs typeface="Arial" panose="020B0604020202020204" pitchFamily="34" charset="0"/>
              </a:rPr>
              <a:t>．</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Naipit</a:t>
            </a:r>
            <a:r>
              <a:rPr lang="en-US" altLang="ja-JP" sz="1800" dirty="0">
                <a:latin typeface="Arial" panose="020B0604020202020204" pitchFamily="34" charset="0"/>
                <a:cs typeface="Arial" panose="020B0604020202020204" pitchFamily="34" charset="0"/>
              </a:rPr>
              <a:t> ang </a:t>
            </a:r>
            <a:r>
              <a:rPr lang="en-US" altLang="ja-JP" sz="1800" dirty="0" err="1">
                <a:latin typeface="Arial" panose="020B0604020202020204" pitchFamily="34" charset="0"/>
                <a:cs typeface="Arial" panose="020B0604020202020204" pitchFamily="34" charset="0"/>
              </a:rPr>
              <a:t>manggagawa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pagitan</a:t>
            </a:r>
            <a:r>
              <a:rPr lang="en-US" altLang="ja-JP" sz="1800" dirty="0">
                <a:latin typeface="Arial" panose="020B0604020202020204" pitchFamily="34" charset="0"/>
                <a:cs typeface="Arial" panose="020B0604020202020204" pitchFamily="34" charset="0"/>
              </a:rPr>
              <a:t> ng Counterweight ng Excavator</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230 textbook/Page </a:t>
            </a:r>
            <a:r>
              <a:rPr lang="en-US" altLang="ja-JP" sz="1200" dirty="0" smtClean="0">
                <a:solidFill>
                  <a:prstClr val="black"/>
                </a:solidFill>
              </a:rPr>
              <a:t>122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377149" y="1497783"/>
            <a:ext cx="2473851" cy="1841866"/>
          </a:xfrm>
          <a:prstGeom prst="rect">
            <a:avLst/>
          </a:prstGeom>
        </p:spPr>
      </p:pic>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2</a:t>
            </a:r>
            <a:r>
              <a:rPr lang="ja-JP" altLang="en-US" sz="1800" dirty="0">
                <a:latin typeface="Arial" panose="020B0604020202020204" pitchFamily="34" charset="0"/>
                <a:ea typeface="Meiryo UI" panose="020B0604030504040204" pitchFamily="50" charset="-128"/>
                <a:cs typeface="Arial" panose="020B0604020202020204" pitchFamily="34" charset="0"/>
              </a:rPr>
              <a:t>．</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Naipit</a:t>
            </a:r>
            <a:r>
              <a:rPr lang="en-US" altLang="ja-JP" sz="1800" dirty="0">
                <a:latin typeface="Arial" panose="020B0604020202020204" pitchFamily="34" charset="0"/>
                <a:cs typeface="Arial" panose="020B0604020202020204" pitchFamily="34" charset="0"/>
              </a:rPr>
              <a:t> ang driver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gitna</a:t>
            </a:r>
            <a:r>
              <a:rPr lang="en-US" altLang="ja-JP" sz="1800" dirty="0">
                <a:latin typeface="Arial" panose="020B0604020202020204" pitchFamily="34" charset="0"/>
                <a:cs typeface="Arial" panose="020B0604020202020204" pitchFamily="34" charset="0"/>
              </a:rPr>
              <a:t> ng lever at beam </a:t>
            </a:r>
            <a:r>
              <a:rPr lang="en-US" altLang="ja-JP" sz="1800" dirty="0" err="1">
                <a:latin typeface="Arial" panose="020B0604020202020204" pitchFamily="34" charset="0"/>
                <a:cs typeface="Arial" panose="020B0604020202020204" pitchFamily="34" charset="0"/>
              </a:rPr>
              <a:t>habang</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napupuno</a:t>
            </a:r>
            <a:r>
              <a:rPr lang="en-US" altLang="ja-JP" sz="1800" dirty="0">
                <a:latin typeface="Arial" panose="020B0604020202020204" pitchFamily="34" charset="0"/>
                <a:cs typeface="Arial" panose="020B0604020202020204" pitchFamily="34" charset="0"/>
              </a:rPr>
              <a:t> ng </a:t>
            </a:r>
            <a:r>
              <a:rPr lang="en-US" altLang="ja-JP" sz="1800" dirty="0" err="1">
                <a:latin typeface="Arial" panose="020B0604020202020204" pitchFamily="34" charset="0"/>
                <a:cs typeface="Arial" panose="020B0604020202020204" pitchFamily="34" charset="0"/>
              </a:rPr>
              <a:t>lupa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gamit</a:t>
            </a:r>
            <a:r>
              <a:rPr lang="en-US" altLang="ja-JP" sz="1800" dirty="0">
                <a:latin typeface="Arial" panose="020B0604020202020204" pitchFamily="34" charset="0"/>
                <a:cs typeface="Arial" panose="020B0604020202020204" pitchFamily="34" charset="0"/>
              </a:rPr>
              <a:t> ang excavator</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4"/>
          <a:stretch>
            <a:fillRect/>
          </a:stretch>
        </p:blipFill>
        <p:spPr>
          <a:xfrm>
            <a:off x="5491449" y="1497783"/>
            <a:ext cx="2717031" cy="1839558"/>
          </a:xfrm>
          <a:prstGeom prst="rect">
            <a:avLst/>
          </a:prstGeom>
        </p:spPr>
      </p:pic>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3</a:t>
            </a:r>
            <a:r>
              <a:rPr lang="ja-JP" altLang="en-US" sz="1800" dirty="0">
                <a:latin typeface="Arial" panose="020B0604020202020204" pitchFamily="34" charset="0"/>
                <a:ea typeface="Meiryo UI" panose="020B0604030504040204" pitchFamily="50" charset="-128"/>
                <a:cs typeface="Arial" panose="020B0604020202020204" pitchFamily="34" charset="0"/>
              </a:rPr>
              <a:t>．</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Nahulog</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manggagawa</a:t>
            </a:r>
            <a:r>
              <a:rPr lang="en-US" altLang="ja-JP" sz="1800" dirty="0">
                <a:latin typeface="Arial" panose="020B0604020202020204" pitchFamily="34" charset="0"/>
                <a:cs typeface="Arial" panose="020B0604020202020204" pitchFamily="34" charset="0"/>
              </a:rPr>
              <a:t> ang bloke </a:t>
            </a:r>
            <a:r>
              <a:rPr lang="en-US" altLang="ja-JP" sz="1800" dirty="0" err="1">
                <a:latin typeface="Arial" panose="020B0604020202020204" pitchFamily="34" charset="0"/>
                <a:cs typeface="Arial" panose="020B0604020202020204" pitchFamily="34" charset="0"/>
              </a:rPr>
              <a:t>na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bitbit</a:t>
            </a:r>
            <a:r>
              <a:rPr lang="en-US" altLang="ja-JP" sz="1800" dirty="0">
                <a:latin typeface="Arial" panose="020B0604020202020204" pitchFamily="34" charset="0"/>
                <a:cs typeface="Arial" panose="020B0604020202020204" pitchFamily="34" charset="0"/>
              </a:rPr>
              <a:t> ng bucket ng Excavator.</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4</a:t>
            </a:r>
            <a:r>
              <a:rPr lang="ja-JP" altLang="en-US" sz="1800" dirty="0">
                <a:latin typeface="Arial" panose="020B0604020202020204" pitchFamily="34" charset="0"/>
                <a:ea typeface="Meiryo UI" panose="020B0604030504040204" pitchFamily="50" charset="-128"/>
                <a:cs typeface="Arial" panose="020B0604020202020204" pitchFamily="34" charset="0"/>
              </a:rPr>
              <a:t>．</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Nahulog</a:t>
            </a:r>
            <a:r>
              <a:rPr lang="en-US" altLang="ja-JP" sz="1800" dirty="0">
                <a:latin typeface="Arial" panose="020B0604020202020204" pitchFamily="34" charset="0"/>
                <a:cs typeface="Arial" panose="020B0604020202020204" pitchFamily="34" charset="0"/>
              </a:rPr>
              <a:t> ang excavator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pahilig</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daan</a:t>
            </a:r>
            <a:r>
              <a:rPr lang="en-US" altLang="ja-JP" sz="1800" dirty="0">
                <a:latin typeface="Arial" panose="020B0604020202020204" pitchFamily="34" charset="0"/>
                <a:cs typeface="Arial" panose="020B0604020202020204" pitchFamily="34" charset="0"/>
              </a:rPr>
              <a:t> at </a:t>
            </a:r>
            <a:r>
              <a:rPr lang="en-US" altLang="ja-JP" sz="1800" dirty="0" err="1">
                <a:latin typeface="Arial" panose="020B0604020202020204" pitchFamily="34" charset="0"/>
                <a:cs typeface="Arial" panose="020B0604020202020204" pitchFamily="34" charset="0"/>
              </a:rPr>
              <a:t>naipit</a:t>
            </a:r>
            <a:r>
              <a:rPr lang="en-US" altLang="ja-JP" sz="1800" dirty="0">
                <a:latin typeface="Arial" panose="020B0604020202020204" pitchFamily="34" charset="0"/>
                <a:cs typeface="Arial" panose="020B0604020202020204" pitchFamily="34" charset="0"/>
              </a:rPr>
              <a:t> ang road guide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ilalim</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nito</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5"/>
          <a:stretch>
            <a:fillRect/>
          </a:stretch>
        </p:blipFill>
        <p:spPr>
          <a:xfrm>
            <a:off x="1306828" y="4577654"/>
            <a:ext cx="2584632" cy="1756952"/>
          </a:xfrm>
          <a:prstGeom prst="rect">
            <a:avLst/>
          </a:prstGeom>
        </p:spPr>
      </p:pic>
      <p:pic>
        <p:nvPicPr>
          <p:cNvPr id="20" name="図 19"/>
          <p:cNvPicPr>
            <a:picLocks noChangeAspect="1"/>
          </p:cNvPicPr>
          <p:nvPr/>
        </p:nvPicPr>
        <p:blipFill>
          <a:blip r:embed="rId6"/>
          <a:stretch>
            <a:fillRect/>
          </a:stretch>
        </p:blipFill>
        <p:spPr>
          <a:xfrm>
            <a:off x="5586922" y="4582685"/>
            <a:ext cx="2543622" cy="1753513"/>
          </a:xfrm>
          <a:prstGeom prst="rect">
            <a:avLst/>
          </a:prstGeom>
        </p:spPr>
      </p:pic>
    </p:spTree>
    <p:extLst>
      <p:ext uri="{BB962C8B-B14F-4D97-AF65-F5344CB8AC3E}">
        <p14:creationId xmlns:p14="http://schemas.microsoft.com/office/powerpoint/2010/main" val="13569890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a:noAutofit/>
          </a:body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5</a:t>
            </a:r>
            <a:r>
              <a:rPr lang="ja-JP" altLang="en-US" sz="1800" dirty="0">
                <a:latin typeface="Arial" panose="020B0604020202020204" pitchFamily="34" charset="0"/>
                <a:ea typeface="Meiryo UI" panose="020B0604030504040204" pitchFamily="50" charset="-128"/>
                <a:cs typeface="Arial" panose="020B0604020202020204" pitchFamily="34" charset="0"/>
              </a:rPr>
              <a:t>．</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Pagkatapos</a:t>
            </a:r>
            <a:r>
              <a:rPr lang="en-US" altLang="ja-JP" sz="1800" dirty="0">
                <a:latin typeface="Arial" panose="020B0604020202020204" pitchFamily="34" charset="0"/>
                <a:cs typeface="Arial" panose="020B0604020202020204" pitchFamily="34" charset="0"/>
              </a:rPr>
              <a:t> ng </a:t>
            </a:r>
            <a:r>
              <a:rPr lang="en-US" altLang="ja-JP" sz="1800" dirty="0" err="1">
                <a:latin typeface="Arial" panose="020B0604020202020204" pitchFamily="34" charset="0"/>
                <a:cs typeface="Arial" panose="020B0604020202020204" pitchFamily="34" charset="0"/>
              </a:rPr>
              <a:t>usapan</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nalakad</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harap</a:t>
            </a:r>
            <a:r>
              <a:rPr lang="en-US" altLang="ja-JP" sz="1800" dirty="0">
                <a:latin typeface="Arial" panose="020B0604020202020204" pitchFamily="34" charset="0"/>
                <a:cs typeface="Arial" panose="020B0604020202020204" pitchFamily="34" charset="0"/>
              </a:rPr>
              <a:t> ng excavator, </a:t>
            </a:r>
            <a:r>
              <a:rPr lang="en-US" altLang="ja-JP" sz="1800" dirty="0" err="1">
                <a:latin typeface="Arial" panose="020B0604020202020204" pitchFamily="34" charset="0"/>
                <a:cs typeface="Arial" panose="020B0604020202020204" pitchFamily="34" charset="0"/>
              </a:rPr>
              <a:t>ngunit</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bumangga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ito</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bucket </a:t>
            </a:r>
            <a:r>
              <a:rPr lang="en-US" altLang="ja-JP" sz="1800" dirty="0" err="1">
                <a:latin typeface="Arial" panose="020B0604020202020204" pitchFamily="34" charset="0"/>
                <a:cs typeface="Arial" panose="020B0604020202020204" pitchFamily="34" charset="0"/>
              </a:rPr>
              <a:t>dahil</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umiikot</a:t>
            </a:r>
            <a:r>
              <a:rPr lang="en-US" altLang="ja-JP" sz="1800" dirty="0">
                <a:latin typeface="Arial" panose="020B0604020202020204" pitchFamily="34" charset="0"/>
                <a:cs typeface="Arial" panose="020B0604020202020204" pitchFamily="34" charset="0"/>
              </a:rPr>
              <a:t> ang excavator</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234 textbook/Page </a:t>
            </a:r>
            <a:r>
              <a:rPr lang="en-US" altLang="ja-JP" sz="1200" dirty="0" smtClean="0">
                <a:solidFill>
                  <a:prstClr val="black"/>
                </a:solidFill>
              </a:rPr>
              <a:t>126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6</a:t>
            </a:r>
            <a:r>
              <a:rPr lang="ja-JP" altLang="en-US" sz="1800" dirty="0">
                <a:latin typeface="Arial" panose="020B0604020202020204" pitchFamily="34" charset="0"/>
                <a:ea typeface="Meiryo UI" panose="020B0604030504040204" pitchFamily="50" charset="-128"/>
                <a:cs typeface="Arial" panose="020B0604020202020204" pitchFamily="34" charset="0"/>
              </a:rPr>
              <a:t>．</a:t>
            </a:r>
            <a:r>
              <a:rPr lang="en-US" altLang="ja-JP" sz="1800" dirty="0">
                <a:latin typeface="Arial" panose="020B0604020202020204" pitchFamily="34" charset="0"/>
                <a:cs typeface="Arial" panose="020B0604020202020204" pitchFamily="34" charset="0"/>
              </a:rPr>
              <a:t> Nawala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balanse</a:t>
            </a:r>
            <a:r>
              <a:rPr lang="en-US" altLang="ja-JP" sz="1800" dirty="0">
                <a:latin typeface="Arial" panose="020B0604020202020204" pitchFamily="34" charset="0"/>
                <a:cs typeface="Arial" panose="020B0604020202020204" pitchFamily="34" charset="0"/>
              </a:rPr>
              <a:t> at </a:t>
            </a:r>
            <a:r>
              <a:rPr lang="en-US" altLang="ja-JP" sz="1800" dirty="0" err="1">
                <a:latin typeface="Arial" panose="020B0604020202020204" pitchFamily="34" charset="0"/>
                <a:cs typeface="Arial" panose="020B0604020202020204" pitchFamily="34" charset="0"/>
              </a:rPr>
              <a:t>naipit</a:t>
            </a:r>
            <a:r>
              <a:rPr lang="en-US" altLang="ja-JP" sz="1800" dirty="0">
                <a:latin typeface="Arial" panose="020B0604020202020204" pitchFamily="34" charset="0"/>
                <a:cs typeface="Arial" panose="020B0604020202020204" pitchFamily="34" charset="0"/>
              </a:rPr>
              <a:t> ang </a:t>
            </a:r>
            <a:r>
              <a:rPr lang="en-US" altLang="ja-JP" sz="1800" dirty="0" err="1">
                <a:latin typeface="Arial" panose="020B0604020202020204" pitchFamily="34" charset="0"/>
                <a:cs typeface="Arial" panose="020B0604020202020204" pitchFamily="34" charset="0"/>
              </a:rPr>
              <a:t>paa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habang</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ikinakabit</a:t>
            </a:r>
            <a:r>
              <a:rPr lang="en-US" altLang="ja-JP" sz="1800" dirty="0">
                <a:latin typeface="Arial" panose="020B0604020202020204" pitchFamily="34" charset="0"/>
                <a:cs typeface="Arial" panose="020B0604020202020204" pitchFamily="34" charset="0"/>
              </a:rPr>
              <a:t> ang </a:t>
            </a:r>
            <a:r>
              <a:rPr lang="en-US" altLang="ja-JP" sz="1800" dirty="0" err="1">
                <a:latin typeface="Arial" panose="020B0604020202020204" pitchFamily="34" charset="0"/>
                <a:cs typeface="Arial" panose="020B0604020202020204" pitchFamily="34" charset="0"/>
              </a:rPr>
              <a:t>takip</a:t>
            </a:r>
            <a:r>
              <a:rPr lang="en-US" altLang="ja-JP" sz="1800" dirty="0">
                <a:latin typeface="Arial" panose="020B0604020202020204" pitchFamily="34" charset="0"/>
                <a:cs typeface="Arial" panose="020B0604020202020204" pitchFamily="34" charset="0"/>
              </a:rPr>
              <a:t> ng Bulldozer </a:t>
            </a:r>
            <a:r>
              <a:rPr lang="en-US" altLang="ja-JP" sz="1800" dirty="0" err="1">
                <a:latin typeface="Arial" panose="020B0604020202020204" pitchFamily="34" charset="0"/>
                <a:cs typeface="Arial" panose="020B0604020202020204" pitchFamily="34" charset="0"/>
              </a:rPr>
              <a:t>matapos</a:t>
            </a:r>
            <a:r>
              <a:rPr lang="en-US" altLang="ja-JP" sz="1800" dirty="0">
                <a:latin typeface="Arial" panose="020B0604020202020204" pitchFamily="34" charset="0"/>
                <a:cs typeface="Arial" panose="020B0604020202020204" pitchFamily="34" charset="0"/>
              </a:rPr>
              <a:t> ang </a:t>
            </a:r>
            <a:r>
              <a:rPr lang="en-US" altLang="ja-JP" sz="1800" dirty="0" err="1">
                <a:latin typeface="Arial" panose="020B0604020202020204" pitchFamily="34" charset="0"/>
                <a:cs typeface="Arial" panose="020B0604020202020204" pitchFamily="34" charset="0"/>
              </a:rPr>
              <a:t>inspeksyon</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nito</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a:t>
            </a:r>
            <a:r>
              <a:rPr lang="ja-JP" altLang="en-US" sz="1800" dirty="0">
                <a:latin typeface="Arial" panose="020B0604020202020204" pitchFamily="34" charset="0"/>
                <a:ea typeface="Meiryo UI" panose="020B0604030504040204" pitchFamily="50" charset="-128"/>
                <a:cs typeface="Arial" panose="020B0604020202020204" pitchFamily="34" charset="0"/>
              </a:rPr>
              <a:t>７．</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Natabunan</a:t>
            </a:r>
            <a:r>
              <a:rPr lang="en-US" altLang="ja-JP" sz="1800" dirty="0">
                <a:latin typeface="Arial" panose="020B0604020202020204" pitchFamily="34" charset="0"/>
                <a:cs typeface="Arial" panose="020B0604020202020204" pitchFamily="34" charset="0"/>
              </a:rPr>
              <a:t> ang driver </a:t>
            </a:r>
            <a:r>
              <a:rPr lang="en-US" altLang="ja-JP" sz="1800" dirty="0" err="1">
                <a:latin typeface="Arial" panose="020B0604020202020204" pitchFamily="34" charset="0"/>
                <a:cs typeface="Arial" panose="020B0604020202020204" pitchFamily="34" charset="0"/>
              </a:rPr>
              <a:t>dahil</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pagkahulog</a:t>
            </a:r>
            <a:r>
              <a:rPr lang="en-US" altLang="ja-JP" sz="1800" dirty="0">
                <a:latin typeface="Arial" panose="020B0604020202020204" pitchFamily="34" charset="0"/>
                <a:cs typeface="Arial" panose="020B0604020202020204" pitchFamily="34" charset="0"/>
              </a:rPr>
              <a:t> ng Bulldozer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bangin</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a:t>
            </a:r>
            <a:r>
              <a:rPr lang="ja-JP" altLang="en-US" sz="1800" dirty="0">
                <a:latin typeface="Arial" panose="020B0604020202020204" pitchFamily="34" charset="0"/>
                <a:ea typeface="Meiryo UI" panose="020B0604030504040204" pitchFamily="50" charset="-128"/>
                <a:cs typeface="Arial" panose="020B0604020202020204" pitchFamily="34" charset="0"/>
              </a:rPr>
              <a:t>８．</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Pagkaipit</a:t>
            </a:r>
            <a:r>
              <a:rPr lang="en-US" altLang="ja-JP" sz="1800" dirty="0">
                <a:latin typeface="Arial" panose="020B0604020202020204" pitchFamily="34" charset="0"/>
                <a:cs typeface="Arial" panose="020B0604020202020204" pitchFamily="34" charset="0"/>
              </a:rPr>
              <a:t> ng marking operator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patalikod</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a:t>
            </a:r>
            <a:r>
              <a:rPr lang="en-US" altLang="ja-JP" sz="1800" dirty="0">
                <a:latin typeface="Arial" panose="020B0604020202020204" pitchFamily="34" charset="0"/>
                <a:cs typeface="Arial" panose="020B0604020202020204" pitchFamily="34" charset="0"/>
              </a:rPr>
              <a:t> Bulldozer</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3"/>
          <a:stretch>
            <a:fillRect/>
          </a:stretch>
        </p:blipFill>
        <p:spPr>
          <a:xfrm>
            <a:off x="1215109" y="1497783"/>
            <a:ext cx="2747282" cy="1832583"/>
          </a:xfrm>
          <a:prstGeom prst="rect">
            <a:avLst/>
          </a:prstGeom>
        </p:spPr>
      </p:pic>
      <p:pic>
        <p:nvPicPr>
          <p:cNvPr id="21" name="図 20"/>
          <p:cNvPicPr>
            <a:picLocks noChangeAspect="1"/>
          </p:cNvPicPr>
          <p:nvPr/>
        </p:nvPicPr>
        <p:blipFill>
          <a:blip r:embed="rId4"/>
          <a:stretch>
            <a:fillRect/>
          </a:stretch>
        </p:blipFill>
        <p:spPr>
          <a:xfrm>
            <a:off x="5514903" y="1532098"/>
            <a:ext cx="2667438" cy="1763951"/>
          </a:xfrm>
          <a:prstGeom prst="rect">
            <a:avLst/>
          </a:prstGeom>
        </p:spPr>
      </p:pic>
      <p:pic>
        <p:nvPicPr>
          <p:cNvPr id="22" name="図 21"/>
          <p:cNvPicPr>
            <a:picLocks noChangeAspect="1"/>
          </p:cNvPicPr>
          <p:nvPr/>
        </p:nvPicPr>
        <p:blipFill>
          <a:blip r:embed="rId5"/>
          <a:stretch>
            <a:fillRect/>
          </a:stretch>
        </p:blipFill>
        <p:spPr>
          <a:xfrm>
            <a:off x="1276965" y="4587267"/>
            <a:ext cx="2623397" cy="1748931"/>
          </a:xfrm>
          <a:prstGeom prst="rect">
            <a:avLst/>
          </a:prstGeom>
        </p:spPr>
      </p:pic>
      <p:pic>
        <p:nvPicPr>
          <p:cNvPr id="23" name="図 22"/>
          <p:cNvPicPr>
            <a:picLocks noChangeAspect="1"/>
          </p:cNvPicPr>
          <p:nvPr/>
        </p:nvPicPr>
        <p:blipFill>
          <a:blip r:embed="rId6"/>
          <a:stretch>
            <a:fillRect/>
          </a:stretch>
        </p:blipFill>
        <p:spPr>
          <a:xfrm>
            <a:off x="5522995" y="4574064"/>
            <a:ext cx="2675716" cy="1762133"/>
          </a:xfrm>
          <a:prstGeom prst="rect">
            <a:avLst/>
          </a:prstGeom>
        </p:spPr>
      </p:pic>
    </p:spTree>
    <p:extLst>
      <p:ext uri="{BB962C8B-B14F-4D97-AF65-F5344CB8AC3E}">
        <p14:creationId xmlns:p14="http://schemas.microsoft.com/office/powerpoint/2010/main" val="2211411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a:noAutofit/>
          </a:body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a:t>
            </a:r>
            <a:r>
              <a:rPr lang="ja-JP" altLang="en-US" sz="1800" dirty="0">
                <a:latin typeface="Arial" panose="020B0604020202020204" pitchFamily="34" charset="0"/>
                <a:ea typeface="Meiryo UI" panose="020B0604030504040204" pitchFamily="50" charset="-128"/>
                <a:cs typeface="Arial" panose="020B0604020202020204" pitchFamily="34" charset="0"/>
              </a:rPr>
              <a:t>９．</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Pagbangga</a:t>
            </a:r>
            <a:r>
              <a:rPr lang="en-US" altLang="ja-JP" sz="1800" dirty="0">
                <a:latin typeface="Arial" panose="020B0604020202020204" pitchFamily="34" charset="0"/>
                <a:cs typeface="Arial" panose="020B0604020202020204" pitchFamily="34" charset="0"/>
              </a:rPr>
              <a:t> ng </a:t>
            </a:r>
            <a:r>
              <a:rPr lang="en-US" altLang="ja-JP" sz="1800" dirty="0" err="1">
                <a:latin typeface="Arial" panose="020B0604020202020204" pitchFamily="34" charset="0"/>
                <a:cs typeface="Arial" panose="020B0604020202020204" pitchFamily="34" charset="0"/>
              </a:rPr>
              <a:t>karga</a:t>
            </a:r>
            <a:r>
              <a:rPr lang="en-US" altLang="ja-JP" sz="1800" dirty="0">
                <a:latin typeface="Arial" panose="020B0604020202020204" pitchFamily="34" charset="0"/>
                <a:cs typeface="Arial" panose="020B0604020202020204" pitchFamily="34" charset="0"/>
              </a:rPr>
              <a:t> ng Tractor Shovel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manggagawa</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238 textbook/Page </a:t>
            </a:r>
            <a:r>
              <a:rPr lang="en-US" altLang="ja-JP" sz="1200" dirty="0" smtClean="0">
                <a:solidFill>
                  <a:prstClr val="black"/>
                </a:solidFill>
              </a:rPr>
              <a:t>130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a:t>
            </a:r>
            <a:r>
              <a:rPr lang="ja-JP" altLang="en-US" sz="1800" dirty="0">
                <a:latin typeface="Arial" panose="020B0604020202020204" pitchFamily="34" charset="0"/>
                <a:ea typeface="Meiryo UI" panose="020B0604030504040204" pitchFamily="50" charset="-128"/>
                <a:cs typeface="Arial" panose="020B0604020202020204" pitchFamily="34" charset="0"/>
              </a:rPr>
              <a:t>１０．</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Pagkaipit</a:t>
            </a:r>
            <a:r>
              <a:rPr lang="en-US" altLang="ja-JP" sz="1800" dirty="0">
                <a:latin typeface="Arial" panose="020B0604020202020204" pitchFamily="34" charset="0"/>
                <a:cs typeface="Arial" panose="020B0604020202020204" pitchFamily="34" charset="0"/>
              </a:rPr>
              <a:t> ang </a:t>
            </a:r>
            <a:r>
              <a:rPr lang="fil-PH" altLang="ja-JP" sz="1800" dirty="0">
                <a:latin typeface="Arial" panose="020B0604020202020204" pitchFamily="34" charset="0"/>
                <a:cs typeface="Arial" panose="020B0604020202020204" pitchFamily="34" charset="0"/>
              </a:rPr>
              <a:t>guide</a:t>
            </a:r>
            <a:r>
              <a:rPr lang="en-US" altLang="ja-JP" sz="1800" dirty="0">
                <a:latin typeface="Arial" panose="020B0604020202020204" pitchFamily="34" charset="0"/>
                <a:cs typeface="Arial" panose="020B0604020202020204" pitchFamily="34" charset="0"/>
              </a:rPr>
              <a:t> person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bucket ng Tractor Excavator</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a:t>
            </a:r>
            <a:r>
              <a:rPr lang="ja-JP" altLang="en-US" sz="1800" dirty="0">
                <a:latin typeface="Arial" panose="020B0604020202020204" pitchFamily="34" charset="0"/>
                <a:ea typeface="Meiryo UI" panose="020B0604030504040204" pitchFamily="50" charset="-128"/>
                <a:cs typeface="Arial" panose="020B0604020202020204" pitchFamily="34" charset="0"/>
              </a:rPr>
              <a:t>１１．</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Pagkasagasa</a:t>
            </a:r>
            <a:r>
              <a:rPr lang="en-US" altLang="ja-JP" sz="1800" dirty="0">
                <a:latin typeface="Arial" panose="020B0604020202020204" pitchFamily="34" charset="0"/>
                <a:cs typeface="Arial" panose="020B0604020202020204" pitchFamily="34" charset="0"/>
              </a:rPr>
              <a:t> ng </a:t>
            </a:r>
            <a:r>
              <a:rPr lang="en-US" altLang="ja-JP" sz="1800" dirty="0" err="1">
                <a:latin typeface="Arial" panose="020B0604020202020204" pitchFamily="34" charset="0"/>
                <a:cs typeface="Arial" panose="020B0604020202020204" pitchFamily="34" charset="0"/>
              </a:rPr>
              <a:t>Paatras</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a:t>
            </a:r>
            <a:r>
              <a:rPr lang="en-US" altLang="ja-JP" sz="1800" dirty="0">
                <a:latin typeface="Arial" panose="020B0604020202020204" pitchFamily="34" charset="0"/>
                <a:cs typeface="Arial" panose="020B0604020202020204" pitchFamily="34" charset="0"/>
              </a:rPr>
              <a:t> Motor Grader</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latin typeface="Arial" panose="020B0604020202020204" pitchFamily="34" charset="0"/>
                <a:ea typeface="Meiryo UI" panose="020B0604030504040204" pitchFamily="50" charset="-128"/>
                <a:cs typeface="Arial" panose="020B0604020202020204" pitchFamily="34" charset="0"/>
              </a:rPr>
              <a:t>Case </a:t>
            </a:r>
            <a:r>
              <a:rPr lang="ja-JP" altLang="en-US" sz="1800" dirty="0">
                <a:latin typeface="Arial" panose="020B0604020202020204" pitchFamily="34" charset="0"/>
                <a:ea typeface="Meiryo UI" panose="020B0604030504040204" pitchFamily="50" charset="-128"/>
                <a:cs typeface="Arial" panose="020B0604020202020204" pitchFamily="34" charset="0"/>
              </a:rPr>
              <a:t>１２．</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Nahulog</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bangin</a:t>
            </a:r>
            <a:r>
              <a:rPr lang="en-US" altLang="ja-JP" sz="1800" dirty="0">
                <a:latin typeface="Arial" panose="020B0604020202020204" pitchFamily="34" charset="0"/>
                <a:cs typeface="Arial" panose="020B0604020202020204" pitchFamily="34" charset="0"/>
              </a:rPr>
              <a:t> ang Scraper </a:t>
            </a:r>
            <a:r>
              <a:rPr lang="en-US" altLang="ja-JP" sz="1800" dirty="0" err="1">
                <a:latin typeface="Arial" panose="020B0604020202020204" pitchFamily="34" charset="0"/>
                <a:cs typeface="Arial" panose="020B0604020202020204" pitchFamily="34" charset="0"/>
              </a:rPr>
              <a:t>natabunan</a:t>
            </a:r>
            <a:r>
              <a:rPr lang="en-US" altLang="ja-JP" sz="1800" dirty="0">
                <a:latin typeface="Arial" panose="020B0604020202020204" pitchFamily="34" charset="0"/>
                <a:cs typeface="Arial" panose="020B0604020202020204" pitchFamily="34" charset="0"/>
              </a:rPr>
              <a:t> ang driver </a:t>
            </a:r>
            <a:r>
              <a:rPr lang="en-US" altLang="ja-JP" sz="1800" dirty="0" err="1">
                <a:latin typeface="Arial" panose="020B0604020202020204" pitchFamily="34" charset="0"/>
                <a:cs typeface="Arial" panose="020B0604020202020204" pitchFamily="34" charset="0"/>
              </a:rPr>
              <a:t>nito</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3"/>
          <a:stretch>
            <a:fillRect/>
          </a:stretch>
        </p:blipFill>
        <p:spPr>
          <a:xfrm>
            <a:off x="1185217" y="1497783"/>
            <a:ext cx="2806892" cy="1819282"/>
          </a:xfrm>
          <a:prstGeom prst="rect">
            <a:avLst/>
          </a:prstGeom>
        </p:spPr>
      </p:pic>
      <p:pic>
        <p:nvPicPr>
          <p:cNvPr id="19" name="図 18"/>
          <p:cNvPicPr>
            <a:picLocks noChangeAspect="1"/>
          </p:cNvPicPr>
          <p:nvPr/>
        </p:nvPicPr>
        <p:blipFill>
          <a:blip r:embed="rId4"/>
          <a:stretch>
            <a:fillRect/>
          </a:stretch>
        </p:blipFill>
        <p:spPr>
          <a:xfrm>
            <a:off x="5462124" y="1534251"/>
            <a:ext cx="2799344" cy="1741095"/>
          </a:xfrm>
          <a:prstGeom prst="rect">
            <a:avLst/>
          </a:prstGeom>
        </p:spPr>
      </p:pic>
      <p:pic>
        <p:nvPicPr>
          <p:cNvPr id="24" name="図 23"/>
          <p:cNvPicPr>
            <a:picLocks noChangeAspect="1"/>
          </p:cNvPicPr>
          <p:nvPr/>
        </p:nvPicPr>
        <p:blipFill>
          <a:blip r:embed="rId5"/>
          <a:stretch>
            <a:fillRect/>
          </a:stretch>
        </p:blipFill>
        <p:spPr>
          <a:xfrm>
            <a:off x="1305567" y="4587267"/>
            <a:ext cx="2569856" cy="1748930"/>
          </a:xfrm>
          <a:prstGeom prst="rect">
            <a:avLst/>
          </a:prstGeom>
        </p:spPr>
      </p:pic>
      <p:pic>
        <p:nvPicPr>
          <p:cNvPr id="25" name="図 24"/>
          <p:cNvPicPr>
            <a:picLocks noChangeAspect="1"/>
          </p:cNvPicPr>
          <p:nvPr/>
        </p:nvPicPr>
        <p:blipFill>
          <a:blip r:embed="rId6"/>
          <a:stretch>
            <a:fillRect/>
          </a:stretch>
        </p:blipFill>
        <p:spPr>
          <a:xfrm>
            <a:off x="5565047" y="4574063"/>
            <a:ext cx="2593498" cy="1762133"/>
          </a:xfrm>
          <a:prstGeom prst="rect">
            <a:avLst/>
          </a:prstGeom>
        </p:spPr>
      </p:pic>
    </p:spTree>
    <p:extLst>
      <p:ext uri="{BB962C8B-B14F-4D97-AF65-F5344CB8AC3E}">
        <p14:creationId xmlns:p14="http://schemas.microsoft.com/office/powerpoint/2010/main" val="17292689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Autofit/>
          </a:bodyPr>
          <a:lstStyle/>
          <a:p>
            <a:pPr lvl="0"/>
            <a:r>
              <a:rPr lang="en-US" altLang="ja-JP" sz="2000" dirty="0">
                <a:latin typeface="Arial" panose="020B0604020202020204" pitchFamily="34" charset="0"/>
                <a:cs typeface="Arial" panose="020B0604020202020204" pitchFamily="34" charset="0"/>
              </a:rPr>
              <a:t>Batas at </a:t>
            </a:r>
            <a:r>
              <a:rPr lang="en-US" altLang="ja-JP" sz="2000" dirty="0" err="1">
                <a:latin typeface="Arial" panose="020B0604020202020204" pitchFamily="34" charset="0"/>
                <a:cs typeface="Arial" panose="020B0604020202020204" pitchFamily="34" charset="0"/>
              </a:rPr>
              <a:t>Regulasyon</a:t>
            </a:r>
            <a:endParaRPr lang="ja-JP" alt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118 on textbook/Page </a:t>
            </a:r>
            <a:r>
              <a:rPr lang="en-US" altLang="ja-JP" sz="1200" dirty="0" smtClean="0">
                <a:solidFill>
                  <a:prstClr val="black"/>
                </a:solidFill>
              </a:rPr>
              <a:t>134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None/>
            </a:pPr>
            <a:r>
              <a:rPr lang="en-US" altLang="ja-JP" sz="1400">
                <a:ea typeface="+mn-lt"/>
                <a:cs typeface="+mn-lt"/>
              </a:rPr>
              <a:t>Maraming mga batas na nauugnay sa kaligtasan at kalusugan ng manggagawa, kabilang ang </a:t>
            </a:r>
            <a:r>
              <a:rPr lang="en" altLang="ja-JP" sz="1400">
                <a:ea typeface="+mn-lt"/>
                <a:cs typeface="+mn-lt"/>
              </a:rPr>
              <a:t>Industrial Safety and Health Law</a:t>
            </a:r>
            <a:r>
              <a:rPr lang="en-US" altLang="ja-JP" sz="1400">
                <a:ea typeface="+mn-lt"/>
                <a:cs typeface="+mn-lt"/>
              </a:rPr>
              <a:t>. Sa partikular, ang </a:t>
            </a:r>
            <a:r>
              <a:rPr lang="en" altLang="ja-JP" sz="1400">
                <a:ea typeface="+mn-lt"/>
                <a:cs typeface="+mn-lt"/>
              </a:rPr>
              <a:t>Industrial Safety and Health Act</a:t>
            </a:r>
            <a:r>
              <a:rPr lang="en-US" altLang="ja-JP" sz="1400">
                <a:ea typeface="+mn-lt"/>
                <a:cs typeface="+mn-lt"/>
              </a:rPr>
              <a:t> ay nagtatakda ng mga bagay na dapat sundin para sa layunin na matiyak ang kaligtasan at kalusugan ng mga manggagawa at itaguyod ang pagbuo ng isang komportableng kapaligiran sa pagtatrabaho. Ang mga ispesipikong bagay na nauugnay sa pagpapatupad ng batas ay ipinahiwatig sa mga ordenansa ng gobyerno, mga ordenansang pang-ministro atbp.</a:t>
            </a:r>
            <a:r>
              <a:rPr lang="ja-JP" altLang="en-US" sz="1400">
                <a:ea typeface="+mn-lt"/>
                <a:cs typeface="+mn-lt"/>
              </a:rPr>
              <a:t> </a:t>
            </a:r>
            <a:endParaRPr lang="ja-JP" altLang="en-US" sz="2400">
              <a:ea typeface="游ゴシック"/>
              <a:cs typeface="+mn-lt"/>
            </a:endParaRPr>
          </a:p>
          <a:p>
            <a:pPr>
              <a:buNone/>
            </a:pPr>
            <a:r>
              <a:rPr lang="en-US" altLang="ja-JP" sz="1400">
                <a:ea typeface="+mn-lt"/>
                <a:cs typeface="+mn-lt"/>
              </a:rPr>
              <a:t>Ang ligal na sistema para sa kaligtasan at kalusugan ng manggagawa ay ang mga sumusunod:</a:t>
            </a:r>
            <a:r>
              <a:rPr lang="ja-JP" altLang="en-US" sz="1400">
                <a:ea typeface="+mn-lt"/>
                <a:cs typeface="+mn-lt"/>
              </a:rPr>
              <a:t> </a:t>
            </a:r>
            <a:endParaRPr lang="ja-JP" sz="2400">
              <a:ea typeface="游ゴシック"/>
              <a:cs typeface="Calibri"/>
            </a:endParaRPr>
          </a:p>
        </p:txBody>
      </p:sp>
      <p:sp>
        <p:nvSpPr>
          <p:cNvPr id="31" name="コンテンツ プレースホルダー 4"/>
          <p:cNvSpPr txBox="1">
            <a:spLocks/>
          </p:cNvSpPr>
          <p:nvPr/>
        </p:nvSpPr>
        <p:spPr>
          <a:xfrm>
            <a:off x="628650" y="5816638"/>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buNone/>
            </a:pPr>
            <a:r>
              <a:rPr lang="en-US" altLang="ja-JP" sz="1200">
                <a:ea typeface="+mn-lt"/>
                <a:cs typeface="+mn-lt"/>
              </a:rPr>
              <a:t>Larawan 9-1 Legal na sistema para sa mga kasanayan sa pagmamaneho ng makinarya sa konstruksyon na nakabatay sa sasakyan (para sa demolisyon)</a:t>
            </a:r>
            <a:r>
              <a:rPr lang="ja-JP" altLang="en-US" sz="1200">
                <a:ea typeface="+mn-lt"/>
                <a:cs typeface="+mn-lt"/>
              </a:rPr>
              <a:t> </a:t>
            </a:r>
            <a:endParaRPr lang="ja-JP" sz="2400">
              <a:ea typeface="游ゴシック"/>
              <a:cs typeface="Calibri"/>
            </a:endParaRPr>
          </a:p>
          <a:p>
            <a:pPr marL="0" indent="180975" algn="ctr">
              <a:lnSpc>
                <a:spcPct val="100000"/>
              </a:lnSpc>
              <a:spcBef>
                <a:spcPts val="0"/>
              </a:spcBef>
              <a:buNone/>
            </a:pPr>
            <a:r>
              <a:rPr lang="en-US" altLang="ja-JP" sz="1200">
                <a:ea typeface="+mn-lt"/>
                <a:cs typeface="+mn-lt"/>
              </a:rPr>
              <a:t>(Sanggunian) Ministro ng Kalusugan, Paggawa at Welfare Risk Welfare Manual para sa Building Maintenance Industry</a:t>
            </a:r>
            <a:r>
              <a:rPr lang="ja-JP" altLang="en-US" sz="1200">
                <a:ea typeface="+mn-lt"/>
                <a:cs typeface="+mn-lt"/>
              </a:rPr>
              <a:t> </a:t>
            </a:r>
            <a:endParaRPr lang="ja-JP" sz="2400">
              <a:ea typeface="游ゴシック"/>
              <a:cs typeface="Calibri"/>
            </a:endParaRPr>
          </a:p>
        </p:txBody>
      </p:sp>
      <p:pic>
        <p:nvPicPr>
          <p:cNvPr id="2" name="図 2" descr="ダイアグラム&#10;&#10;説明は自動で生成されたものです">
            <a:extLst>
              <a:ext uri="{FF2B5EF4-FFF2-40B4-BE49-F238E27FC236}">
                <a16:creationId xmlns:a16="http://schemas.microsoft.com/office/drawing/2014/main" xmlns="" id="{A98ECD7B-36B0-4158-9991-424DFBB9484D}"/>
              </a:ext>
            </a:extLst>
          </p:cNvPr>
          <p:cNvPicPr>
            <a:picLocks noChangeAspect="1"/>
          </p:cNvPicPr>
          <p:nvPr/>
        </p:nvPicPr>
        <p:blipFill>
          <a:blip r:embed="rId3"/>
          <a:stretch>
            <a:fillRect/>
          </a:stretch>
        </p:blipFill>
        <p:spPr>
          <a:xfrm>
            <a:off x="1697400" y="2564170"/>
            <a:ext cx="5661343" cy="3262070"/>
          </a:xfrm>
          <a:prstGeom prst="rect">
            <a:avLst/>
          </a:prstGeom>
        </p:spPr>
      </p:pic>
    </p:spTree>
    <p:extLst>
      <p:ext uri="{BB962C8B-B14F-4D97-AF65-F5344CB8AC3E}">
        <p14:creationId xmlns:p14="http://schemas.microsoft.com/office/powerpoint/2010/main" val="3287489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Autofit/>
          </a:bodyPr>
          <a:lstStyle/>
          <a:p>
            <a:r>
              <a:rPr lang="en-US" altLang="ja-JP" sz="2000" dirty="0">
                <a:latin typeface="Arial" panose="020B0604020202020204" pitchFamily="34" charset="0"/>
                <a:cs typeface="Arial" panose="020B0604020202020204" pitchFamily="34" charset="0"/>
              </a:rPr>
              <a:t>Industrial Safety and Health Act and Industrial Safety and Health Act Enforcement Ordinance (Excerpt)</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243 textbook/Page </a:t>
            </a:r>
            <a:r>
              <a:rPr lang="en-US" altLang="ja-JP" sz="1200" dirty="0" smtClean="0">
                <a:solidFill>
                  <a:prstClr val="black"/>
                </a:solidFill>
              </a:rPr>
              <a:t>134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t>Chapter 1 General rules</a:t>
            </a:r>
            <a:endParaRPr lang="ja-JP" altLang="ja-JP" sz="2000" dirty="0"/>
          </a:p>
          <a:p>
            <a:pPr marL="0" indent="0">
              <a:buNone/>
            </a:pPr>
            <a:r>
              <a:rPr lang="en-US" altLang="ja-JP" sz="1600" dirty="0" err="1"/>
              <a:t>Artikulo</a:t>
            </a:r>
            <a:r>
              <a:rPr lang="en-US" altLang="ja-JP" sz="1600" dirty="0"/>
              <a:t> 3 &lt;</a:t>
            </a:r>
            <a:r>
              <a:rPr lang="en-US" altLang="ja-JP" sz="1600" dirty="0" err="1"/>
              <a:t>Mga</a:t>
            </a:r>
            <a:r>
              <a:rPr lang="en-US" altLang="ja-JP" sz="1600" dirty="0"/>
              <a:t> </a:t>
            </a:r>
            <a:r>
              <a:rPr lang="en-US" altLang="ja-JP" sz="1600" dirty="0" err="1"/>
              <a:t>responsibilidad</a:t>
            </a:r>
            <a:r>
              <a:rPr lang="en-US" altLang="ja-JP" sz="1600" dirty="0"/>
              <a:t> ng </a:t>
            </a:r>
            <a:r>
              <a:rPr lang="en-US" altLang="ja-JP" sz="1600" dirty="0" err="1"/>
              <a:t>negosyante</a:t>
            </a:r>
            <a:r>
              <a:rPr lang="en-US" altLang="ja-JP" sz="1600" dirty="0"/>
              <a:t>&gt;</a:t>
            </a:r>
            <a:endParaRPr lang="ja-JP" altLang="ja-JP" sz="1600" dirty="0"/>
          </a:p>
          <a:p>
            <a:pPr marL="0" indent="0">
              <a:buNone/>
            </a:pPr>
            <a:r>
              <a:rPr lang="en-US" altLang="ja-JP" sz="1400" dirty="0"/>
              <a:t> Ang </a:t>
            </a:r>
            <a:r>
              <a:rPr lang="en-US" altLang="ja-JP" sz="1400" dirty="0" err="1"/>
              <a:t>mga</a:t>
            </a:r>
            <a:r>
              <a:rPr lang="en-US" altLang="ja-JP" sz="1400" dirty="0"/>
              <a:t> </a:t>
            </a:r>
            <a:r>
              <a:rPr lang="en-US" altLang="ja-JP" sz="1400" dirty="0" err="1"/>
              <a:t>negosyante</a:t>
            </a:r>
            <a:r>
              <a:rPr lang="en-US" altLang="ja-JP" sz="1400" dirty="0"/>
              <a:t> ay </a:t>
            </a:r>
            <a:r>
              <a:rPr lang="en-US" altLang="ja-JP" sz="1400" dirty="0" err="1"/>
              <a:t>hindi</a:t>
            </a:r>
            <a:r>
              <a:rPr lang="en-US" altLang="ja-JP" sz="1400" dirty="0"/>
              <a:t> </a:t>
            </a:r>
            <a:r>
              <a:rPr lang="en-US" altLang="ja-JP" sz="1400" dirty="0" err="1"/>
              <a:t>lamang</a:t>
            </a:r>
            <a:r>
              <a:rPr lang="en-US" altLang="ja-JP" sz="1400" dirty="0"/>
              <a:t> </a:t>
            </a:r>
            <a:r>
              <a:rPr lang="en-US" altLang="ja-JP" sz="1400" dirty="0" err="1"/>
              <a:t>dapat</a:t>
            </a:r>
            <a:r>
              <a:rPr lang="en-US" altLang="ja-JP" sz="1400" dirty="0"/>
              <a:t> </a:t>
            </a:r>
            <a:r>
              <a:rPr lang="en-US" altLang="ja-JP" sz="1400" dirty="0" err="1"/>
              <a:t>sumunod</a:t>
            </a:r>
            <a:r>
              <a:rPr lang="en-US" altLang="ja-JP" sz="1400" dirty="0"/>
              <a:t> </a:t>
            </a:r>
            <a:r>
              <a:rPr lang="en-US" altLang="ja-JP" sz="1400" dirty="0" err="1"/>
              <a:t>sa</a:t>
            </a:r>
            <a:r>
              <a:rPr lang="en-US" altLang="ja-JP" sz="1400" dirty="0"/>
              <a:t> </a:t>
            </a:r>
            <a:r>
              <a:rPr lang="en-US" altLang="ja-JP" sz="1400" dirty="0" err="1"/>
              <a:t>pinakamaliit</a:t>
            </a:r>
            <a:r>
              <a:rPr lang="en-US" altLang="ja-JP" sz="1400" dirty="0"/>
              <a:t> </a:t>
            </a:r>
            <a:r>
              <a:rPr lang="en-US" altLang="ja-JP" sz="1400" dirty="0" err="1"/>
              <a:t>na</a:t>
            </a:r>
            <a:r>
              <a:rPr lang="en-US" altLang="ja-JP" sz="1400" dirty="0"/>
              <a:t> </a:t>
            </a:r>
            <a:r>
              <a:rPr lang="en-US" altLang="ja-JP" sz="1400" dirty="0" err="1"/>
              <a:t>pamantayan</a:t>
            </a:r>
            <a:r>
              <a:rPr lang="en-US" altLang="ja-JP" sz="1400" dirty="0"/>
              <a:t> para </a:t>
            </a:r>
            <a:r>
              <a:rPr lang="en-US" altLang="ja-JP" sz="1400" dirty="0" err="1"/>
              <a:t>sa</a:t>
            </a:r>
            <a:r>
              <a:rPr lang="en-US" altLang="ja-JP" sz="1400" dirty="0"/>
              <a:t> </a:t>
            </a:r>
            <a:r>
              <a:rPr lang="en-US" altLang="ja-JP" sz="1400" dirty="0" err="1"/>
              <a:t>pag-iwas</a:t>
            </a:r>
            <a:r>
              <a:rPr lang="en-US" altLang="ja-JP" sz="1400" dirty="0"/>
              <a:t> </a:t>
            </a:r>
            <a:r>
              <a:rPr lang="en-US" altLang="ja-JP" sz="1400" dirty="0" err="1"/>
              <a:t>sa</a:t>
            </a:r>
            <a:r>
              <a:rPr lang="en-US" altLang="ja-JP" sz="1400" dirty="0"/>
              <a:t> </a:t>
            </a:r>
            <a:r>
              <a:rPr lang="en-US" altLang="ja-JP" sz="1400" dirty="0" err="1"/>
              <a:t>mga</a:t>
            </a:r>
            <a:r>
              <a:rPr lang="en-US" altLang="ja-JP" sz="1400" dirty="0"/>
              <a:t> </a:t>
            </a:r>
            <a:r>
              <a:rPr lang="en-US" altLang="ja-JP" sz="1400" dirty="0" err="1"/>
              <a:t>aksidente</a:t>
            </a:r>
            <a:r>
              <a:rPr lang="en-US" altLang="ja-JP" sz="1400" dirty="0"/>
              <a:t> </a:t>
            </a:r>
            <a:r>
              <a:rPr lang="en-US" altLang="ja-JP" sz="1400" dirty="0" err="1"/>
              <a:t>sa</a:t>
            </a:r>
            <a:r>
              <a:rPr lang="en-US" altLang="ja-JP" sz="1400" dirty="0"/>
              <a:t> </a:t>
            </a:r>
            <a:r>
              <a:rPr lang="en-US" altLang="ja-JP" sz="1400" dirty="0" err="1"/>
              <a:t>trabaho</a:t>
            </a:r>
            <a:r>
              <a:rPr lang="en-US" altLang="ja-JP" sz="1400" dirty="0"/>
              <a:t> </a:t>
            </a:r>
            <a:r>
              <a:rPr lang="en-US" altLang="ja-JP" sz="1400" dirty="0" err="1"/>
              <a:t>na</a:t>
            </a:r>
            <a:r>
              <a:rPr lang="en-US" altLang="ja-JP" sz="1400" dirty="0"/>
              <a:t> </a:t>
            </a:r>
            <a:r>
              <a:rPr lang="en-US" altLang="ja-JP" sz="1400" dirty="0" err="1"/>
              <a:t>itinakda</a:t>
            </a:r>
            <a:r>
              <a:rPr lang="en-US" altLang="ja-JP" sz="1400" dirty="0"/>
              <a:t> ng </a:t>
            </a:r>
            <a:r>
              <a:rPr lang="en-US" altLang="ja-JP" sz="1400" dirty="0" err="1"/>
              <a:t>batas</a:t>
            </a:r>
            <a:r>
              <a:rPr lang="en-US" altLang="ja-JP" sz="1400" dirty="0"/>
              <a:t> </a:t>
            </a:r>
            <a:r>
              <a:rPr lang="en-US" altLang="ja-JP" sz="1400" dirty="0" err="1"/>
              <a:t>na</a:t>
            </a:r>
            <a:r>
              <a:rPr lang="en-US" altLang="ja-JP" sz="1400" dirty="0"/>
              <a:t> </a:t>
            </a:r>
            <a:r>
              <a:rPr lang="en-US" altLang="ja-JP" sz="1400" dirty="0" err="1"/>
              <a:t>ito</a:t>
            </a:r>
            <a:r>
              <a:rPr lang="en-US" altLang="ja-JP" sz="1400" dirty="0"/>
              <a:t>, </a:t>
            </a:r>
            <a:r>
              <a:rPr lang="en-US" altLang="ja-JP" sz="1400" dirty="0" err="1"/>
              <a:t>ngunit</a:t>
            </a:r>
            <a:r>
              <a:rPr lang="en-US" altLang="ja-JP" sz="1400" dirty="0"/>
              <a:t> </a:t>
            </a:r>
            <a:r>
              <a:rPr lang="en-US" altLang="ja-JP" sz="1400" dirty="0" err="1"/>
              <a:t>dapat</a:t>
            </a:r>
            <a:r>
              <a:rPr lang="en-US" altLang="ja-JP" sz="1400" dirty="0"/>
              <a:t> ding </a:t>
            </a:r>
            <a:r>
              <a:rPr lang="en-US" altLang="ja-JP" sz="1400" dirty="0" err="1"/>
              <a:t>tiyakin</a:t>
            </a:r>
            <a:r>
              <a:rPr lang="en-US" altLang="ja-JP" sz="1400" dirty="0"/>
              <a:t> ang </a:t>
            </a:r>
            <a:r>
              <a:rPr lang="en-US" altLang="ja-JP" sz="1400" dirty="0" err="1"/>
              <a:t>kaligtasan</a:t>
            </a:r>
            <a:r>
              <a:rPr lang="en-US" altLang="ja-JP" sz="1400" dirty="0"/>
              <a:t> at </a:t>
            </a:r>
            <a:r>
              <a:rPr lang="en-US" altLang="ja-JP" sz="1400" dirty="0" err="1"/>
              <a:t>kalusugan</a:t>
            </a:r>
            <a:r>
              <a:rPr lang="en-US" altLang="ja-JP" sz="1400" dirty="0"/>
              <a:t> ng </a:t>
            </a:r>
            <a:r>
              <a:rPr lang="en-US" altLang="ja-JP" sz="1400" dirty="0" err="1"/>
              <a:t>mga</a:t>
            </a:r>
            <a:r>
              <a:rPr lang="en-US" altLang="ja-JP" sz="1400" dirty="0"/>
              <a:t> </a:t>
            </a:r>
            <a:r>
              <a:rPr lang="en-US" altLang="ja-JP" sz="1400" dirty="0" err="1"/>
              <a:t>manggagawa</a:t>
            </a:r>
            <a:r>
              <a:rPr lang="en-US" altLang="ja-JP" sz="1400" dirty="0"/>
              <a:t> </a:t>
            </a:r>
            <a:r>
              <a:rPr lang="en-US" altLang="ja-JP" sz="1400" dirty="0" err="1"/>
              <a:t>sa</a:t>
            </a:r>
            <a:r>
              <a:rPr lang="en-US" altLang="ja-JP" sz="1400" dirty="0"/>
              <a:t> </a:t>
            </a:r>
            <a:r>
              <a:rPr lang="en-US" altLang="ja-JP" sz="1400" dirty="0" err="1"/>
              <a:t>lugar</a:t>
            </a:r>
            <a:r>
              <a:rPr lang="en-US" altLang="ja-JP" sz="1400" dirty="0"/>
              <a:t> ng </a:t>
            </a:r>
            <a:r>
              <a:rPr lang="en-US" altLang="ja-JP" sz="1400" dirty="0" err="1"/>
              <a:t>trabaho</a:t>
            </a:r>
            <a:r>
              <a:rPr lang="en-US" altLang="ja-JP" sz="1400" dirty="0"/>
              <a:t> </a:t>
            </a:r>
            <a:r>
              <a:rPr lang="en-US" altLang="ja-JP" sz="1400" dirty="0" err="1"/>
              <a:t>sa</a:t>
            </a:r>
            <a:r>
              <a:rPr lang="en-US" altLang="ja-JP" sz="1400" dirty="0"/>
              <a:t> </a:t>
            </a:r>
            <a:r>
              <a:rPr lang="en-US" altLang="ja-JP" sz="1400" dirty="0" err="1"/>
              <a:t>pamamagitan</a:t>
            </a:r>
            <a:r>
              <a:rPr lang="en-US" altLang="ja-JP" sz="1400" dirty="0"/>
              <a:t> ng </a:t>
            </a:r>
            <a:r>
              <a:rPr lang="en-US" altLang="ja-JP" sz="1400" dirty="0" err="1"/>
              <a:t>pag-alam</a:t>
            </a:r>
            <a:r>
              <a:rPr lang="en-US" altLang="ja-JP" sz="1400" dirty="0"/>
              <a:t> ng </a:t>
            </a:r>
            <a:r>
              <a:rPr lang="en-US" altLang="ja-JP" sz="1400" dirty="0" err="1"/>
              <a:t>komportableng</a:t>
            </a:r>
            <a:r>
              <a:rPr lang="en-US" altLang="ja-JP" sz="1400" dirty="0"/>
              <a:t> </a:t>
            </a:r>
            <a:r>
              <a:rPr lang="en-US" altLang="ja-JP" sz="1400" dirty="0" err="1"/>
              <a:t>kapaligiran</a:t>
            </a:r>
            <a:r>
              <a:rPr lang="en-US" altLang="ja-JP" sz="1400" dirty="0"/>
              <a:t> </a:t>
            </a:r>
            <a:r>
              <a:rPr lang="en-US" altLang="ja-JP" sz="1400" dirty="0" err="1"/>
              <a:t>sa</a:t>
            </a:r>
            <a:r>
              <a:rPr lang="en-US" altLang="ja-JP" sz="1400" dirty="0"/>
              <a:t> </a:t>
            </a:r>
            <a:r>
              <a:rPr lang="en-US" altLang="ja-JP" sz="1400" dirty="0" err="1"/>
              <a:t>pagtatrabaho</a:t>
            </a:r>
            <a:r>
              <a:rPr lang="en-US" altLang="ja-JP" sz="1400" dirty="0"/>
              <a:t> at </a:t>
            </a:r>
            <a:r>
              <a:rPr lang="en-US" altLang="ja-JP" sz="1400" dirty="0" err="1"/>
              <a:t>pagpapabuti</a:t>
            </a:r>
            <a:r>
              <a:rPr lang="en-US" altLang="ja-JP" sz="1400" dirty="0"/>
              <a:t> ng </a:t>
            </a:r>
            <a:r>
              <a:rPr lang="en-US" altLang="ja-JP" sz="1400" dirty="0" err="1"/>
              <a:t>mga</a:t>
            </a:r>
            <a:r>
              <a:rPr lang="en-US" altLang="ja-JP" sz="1400" dirty="0"/>
              <a:t> </a:t>
            </a:r>
            <a:r>
              <a:rPr lang="en-US" altLang="ja-JP" sz="1400" dirty="0" err="1"/>
              <a:t>kondisyon</a:t>
            </a:r>
            <a:r>
              <a:rPr lang="en-US" altLang="ja-JP" sz="1400" dirty="0"/>
              <a:t> </a:t>
            </a:r>
            <a:r>
              <a:rPr lang="en-US" altLang="ja-JP" sz="1400" dirty="0" err="1"/>
              <a:t>sa</a:t>
            </a:r>
            <a:r>
              <a:rPr lang="en-US" altLang="ja-JP" sz="1400" dirty="0"/>
              <a:t> </a:t>
            </a:r>
            <a:r>
              <a:rPr lang="en-US" altLang="ja-JP" sz="1400" dirty="0" err="1"/>
              <a:t>pagtatrabaho</a:t>
            </a:r>
            <a:r>
              <a:rPr lang="en-US" altLang="ja-JP" sz="1400" dirty="0"/>
              <a:t>. </a:t>
            </a:r>
            <a:r>
              <a:rPr lang="en-US" altLang="ja-JP" sz="1400" dirty="0" err="1"/>
              <a:t>Bilang</a:t>
            </a:r>
            <a:r>
              <a:rPr lang="en-US" altLang="ja-JP" sz="1400" dirty="0"/>
              <a:t> </a:t>
            </a:r>
            <a:r>
              <a:rPr lang="en-US" altLang="ja-JP" sz="1400" dirty="0" err="1"/>
              <a:t>karagdagan</a:t>
            </a:r>
            <a:r>
              <a:rPr lang="en-US" altLang="ja-JP" sz="1400" dirty="0"/>
              <a:t>, ang operator ng </a:t>
            </a:r>
            <a:r>
              <a:rPr lang="en-US" altLang="ja-JP" sz="1400" dirty="0" err="1"/>
              <a:t>negosyo</a:t>
            </a:r>
            <a:r>
              <a:rPr lang="en-US" altLang="ja-JP" sz="1400" dirty="0"/>
              <a:t> ay </a:t>
            </a:r>
            <a:r>
              <a:rPr lang="en-US" altLang="ja-JP" sz="1400" dirty="0" err="1"/>
              <a:t>dapat</a:t>
            </a:r>
            <a:r>
              <a:rPr lang="en-US" altLang="ja-JP" sz="1400" dirty="0"/>
              <a:t> </a:t>
            </a:r>
            <a:r>
              <a:rPr lang="en-US" altLang="ja-JP" sz="1400" dirty="0" err="1"/>
              <a:t>na</a:t>
            </a:r>
            <a:r>
              <a:rPr lang="en-US" altLang="ja-JP" sz="1400" dirty="0"/>
              <a:t> </a:t>
            </a:r>
            <a:r>
              <a:rPr lang="en-US" altLang="ja-JP" sz="1400" dirty="0" err="1"/>
              <a:t>makipagtulungan</a:t>
            </a:r>
            <a:r>
              <a:rPr lang="en-US" altLang="ja-JP" sz="1400" dirty="0"/>
              <a:t> </a:t>
            </a:r>
            <a:r>
              <a:rPr lang="en-US" altLang="ja-JP" sz="1400" dirty="0" err="1"/>
              <a:t>sa</a:t>
            </a:r>
            <a:r>
              <a:rPr lang="en-US" altLang="ja-JP" sz="1400" dirty="0"/>
              <a:t> </a:t>
            </a:r>
            <a:r>
              <a:rPr lang="en-US" altLang="ja-JP" sz="1400" dirty="0" err="1"/>
              <a:t>mga</a:t>
            </a:r>
            <a:r>
              <a:rPr lang="en-US" altLang="ja-JP" sz="1400" dirty="0"/>
              <a:t> </a:t>
            </a:r>
            <a:r>
              <a:rPr lang="en-US" altLang="ja-JP" sz="1400" dirty="0" err="1"/>
              <a:t>hakbangin</a:t>
            </a:r>
            <a:r>
              <a:rPr lang="en-US" altLang="ja-JP" sz="1400" dirty="0"/>
              <a:t> ng </a:t>
            </a:r>
            <a:r>
              <a:rPr lang="en-US" altLang="ja-JP" sz="1400" dirty="0" err="1"/>
              <a:t>pambansang</a:t>
            </a:r>
            <a:r>
              <a:rPr lang="en-US" altLang="ja-JP" sz="1400" dirty="0"/>
              <a:t> </a:t>
            </a:r>
            <a:r>
              <a:rPr lang="en-US" altLang="ja-JP" sz="1400" dirty="0" err="1"/>
              <a:t>pamahalaan</a:t>
            </a:r>
            <a:r>
              <a:rPr lang="en-US" altLang="ja-JP" sz="1400" dirty="0"/>
              <a:t> </a:t>
            </a:r>
            <a:r>
              <a:rPr lang="en-US" altLang="ja-JP" sz="1400" dirty="0" err="1"/>
              <a:t>upang</a:t>
            </a:r>
            <a:r>
              <a:rPr lang="en-US" altLang="ja-JP" sz="1400" dirty="0"/>
              <a:t> </a:t>
            </a:r>
            <a:r>
              <a:rPr lang="en-US" altLang="ja-JP" sz="1400" dirty="0" err="1"/>
              <a:t>maiwasan</a:t>
            </a:r>
            <a:r>
              <a:rPr lang="en-US" altLang="ja-JP" sz="1400" dirty="0"/>
              <a:t> ang </a:t>
            </a:r>
            <a:r>
              <a:rPr lang="en-US" altLang="ja-JP" sz="1400" dirty="0" err="1"/>
              <a:t>mga</a:t>
            </a:r>
            <a:r>
              <a:rPr lang="en-US" altLang="ja-JP" sz="1400" dirty="0"/>
              <a:t> </a:t>
            </a:r>
            <a:r>
              <a:rPr lang="en-US" altLang="ja-JP" sz="1400" dirty="0" err="1"/>
              <a:t>aksidente</a:t>
            </a:r>
            <a:r>
              <a:rPr lang="en-US" altLang="ja-JP" sz="1400" dirty="0"/>
              <a:t> </a:t>
            </a:r>
            <a:r>
              <a:rPr lang="en-US" altLang="ja-JP" sz="1400" dirty="0" err="1"/>
              <a:t>sa</a:t>
            </a:r>
            <a:r>
              <a:rPr lang="en-US" altLang="ja-JP" sz="1400" dirty="0"/>
              <a:t> </a:t>
            </a:r>
            <a:r>
              <a:rPr lang="en-US" altLang="ja-JP" sz="1400" dirty="0" err="1"/>
              <a:t>trabaho</a:t>
            </a:r>
            <a:r>
              <a:rPr lang="en-US" altLang="ja-JP" sz="1400" dirty="0"/>
              <a:t>.</a:t>
            </a:r>
            <a:endParaRPr lang="ja-JP" altLang="ja-JP" sz="1400" dirty="0"/>
          </a:p>
          <a:p>
            <a:pPr marL="0" indent="0">
              <a:buNone/>
            </a:pPr>
            <a:r>
              <a:rPr lang="en-US" altLang="ja-JP" sz="1400" dirty="0"/>
              <a:t> 2 Ang </a:t>
            </a:r>
            <a:r>
              <a:rPr lang="en-US" altLang="ja-JP" sz="1400" dirty="0" err="1"/>
              <a:t>taong</a:t>
            </a:r>
            <a:r>
              <a:rPr lang="en-US" altLang="ja-JP" sz="1400" dirty="0"/>
              <a:t> </a:t>
            </a:r>
            <a:r>
              <a:rPr lang="en-US" altLang="ja-JP" sz="1400" dirty="0" err="1"/>
              <a:t>nagdidisenyo</a:t>
            </a:r>
            <a:r>
              <a:rPr lang="en-US" altLang="ja-JP" sz="1400" dirty="0"/>
              <a:t>, </a:t>
            </a:r>
            <a:r>
              <a:rPr lang="en-US" altLang="ja-JP" sz="1400" dirty="0" err="1"/>
              <a:t>gumagawa</a:t>
            </a:r>
            <a:r>
              <a:rPr lang="en-US" altLang="ja-JP" sz="1400" dirty="0"/>
              <a:t>, o nag-</a:t>
            </a:r>
            <a:r>
              <a:rPr lang="en-US" altLang="ja-JP" sz="1400" dirty="0" err="1"/>
              <a:t>aangkat</a:t>
            </a:r>
            <a:r>
              <a:rPr lang="en-US" altLang="ja-JP" sz="1400" dirty="0"/>
              <a:t> ng </a:t>
            </a:r>
            <a:r>
              <a:rPr lang="en-US" altLang="ja-JP" sz="1400" dirty="0" err="1"/>
              <a:t>makinarya</a:t>
            </a:r>
            <a:r>
              <a:rPr lang="en-US" altLang="ja-JP" sz="1400" dirty="0"/>
              <a:t>, </a:t>
            </a:r>
            <a:r>
              <a:rPr lang="en-US" altLang="ja-JP" sz="1400" dirty="0" err="1"/>
              <a:t>kagamitan</a:t>
            </a:r>
            <a:r>
              <a:rPr lang="en-US" altLang="ja-JP" sz="1400" dirty="0"/>
              <a:t>, </a:t>
            </a:r>
            <a:r>
              <a:rPr lang="en-US" altLang="ja-JP" sz="1400" dirty="0" err="1"/>
              <a:t>atbp</a:t>
            </a:r>
            <a:r>
              <a:rPr lang="en-US" altLang="ja-JP" sz="1400" dirty="0"/>
              <a:t>., </a:t>
            </a:r>
            <a:r>
              <a:rPr lang="en-US" altLang="ja-JP" sz="1400" dirty="0" err="1"/>
              <a:t>taong</a:t>
            </a:r>
            <a:r>
              <a:rPr lang="en-US" altLang="ja-JP" sz="1400" dirty="0"/>
              <a:t> </a:t>
            </a:r>
            <a:r>
              <a:rPr lang="en-US" altLang="ja-JP" sz="1400" dirty="0" err="1"/>
              <a:t>gumagawa</a:t>
            </a:r>
            <a:r>
              <a:rPr lang="en-US" altLang="ja-JP" sz="1400" dirty="0"/>
              <a:t> o </a:t>
            </a:r>
            <a:r>
              <a:rPr lang="en-US" altLang="ja-JP" sz="1400" dirty="0" err="1"/>
              <a:t>nagaangkat</a:t>
            </a:r>
            <a:r>
              <a:rPr lang="en-US" altLang="ja-JP" sz="1400" dirty="0"/>
              <a:t> ng </a:t>
            </a:r>
            <a:r>
              <a:rPr lang="en-US" altLang="ja-JP" sz="1400" dirty="0" err="1"/>
              <a:t>mga</a:t>
            </a:r>
            <a:r>
              <a:rPr lang="en-US" altLang="ja-JP" sz="1400" dirty="0"/>
              <a:t> raw materials, </a:t>
            </a:r>
            <a:r>
              <a:rPr lang="en-US" altLang="ja-JP" sz="1400" dirty="0" err="1"/>
              <a:t>taong</a:t>
            </a:r>
            <a:r>
              <a:rPr lang="en-US" altLang="ja-JP" sz="1400" dirty="0"/>
              <a:t> </a:t>
            </a:r>
            <a:r>
              <a:rPr lang="en-US" altLang="ja-JP" sz="1400" dirty="0" err="1"/>
              <a:t>nagtatayo</a:t>
            </a:r>
            <a:r>
              <a:rPr lang="en-US" altLang="ja-JP" sz="1400" dirty="0"/>
              <a:t> o </a:t>
            </a:r>
            <a:r>
              <a:rPr lang="en-US" altLang="ja-JP" sz="1400" dirty="0" err="1"/>
              <a:t>nagdidisenyo</a:t>
            </a:r>
            <a:r>
              <a:rPr lang="en-US" altLang="ja-JP" sz="1400" dirty="0"/>
              <a:t> ng </a:t>
            </a:r>
            <a:r>
              <a:rPr lang="en-US" altLang="ja-JP" sz="1400" dirty="0" err="1"/>
              <a:t>isang</a:t>
            </a:r>
            <a:r>
              <a:rPr lang="en-US" altLang="ja-JP" sz="1400" dirty="0"/>
              <a:t> </a:t>
            </a:r>
            <a:r>
              <a:rPr lang="en-US" altLang="ja-JP" sz="1400" dirty="0" err="1"/>
              <a:t>gusali</a:t>
            </a:r>
            <a:r>
              <a:rPr lang="en-US" altLang="ja-JP" sz="1400" dirty="0"/>
              <a:t>, Sa </a:t>
            </a:r>
            <a:r>
              <a:rPr lang="en-US" altLang="ja-JP" sz="1400" dirty="0" err="1"/>
              <a:t>pagdidisenyo</a:t>
            </a:r>
            <a:r>
              <a:rPr lang="en-US" altLang="ja-JP" sz="1400" dirty="0"/>
              <a:t>, </a:t>
            </a:r>
            <a:r>
              <a:rPr lang="en-US" altLang="ja-JP" sz="1400" dirty="0" err="1"/>
              <a:t>paggawa</a:t>
            </a:r>
            <a:r>
              <a:rPr lang="en-US" altLang="ja-JP" sz="1400" dirty="0"/>
              <a:t>, </a:t>
            </a:r>
            <a:r>
              <a:rPr lang="en-US" altLang="ja-JP" sz="1400" dirty="0" err="1"/>
              <a:t>pag-angkat</a:t>
            </a:r>
            <a:r>
              <a:rPr lang="en-US" altLang="ja-JP" sz="1400" dirty="0"/>
              <a:t> o </a:t>
            </a:r>
            <a:r>
              <a:rPr lang="en-US" altLang="ja-JP" sz="1400" dirty="0" err="1"/>
              <a:t>pagbuo</a:t>
            </a:r>
            <a:r>
              <a:rPr lang="en-US" altLang="ja-JP" sz="1400" dirty="0"/>
              <a:t> ng </a:t>
            </a:r>
            <a:r>
              <a:rPr lang="en-US" altLang="ja-JP" sz="1400" dirty="0" err="1"/>
              <a:t>mga</a:t>
            </a:r>
            <a:r>
              <a:rPr lang="en-US" altLang="ja-JP" sz="1400" dirty="0"/>
              <a:t> </a:t>
            </a:r>
            <a:r>
              <a:rPr lang="en-US" altLang="ja-JP" sz="1400" dirty="0" err="1"/>
              <a:t>gamit</a:t>
            </a:r>
            <a:r>
              <a:rPr lang="en-US" altLang="ja-JP" sz="1400" dirty="0"/>
              <a:t> </a:t>
            </a:r>
            <a:r>
              <a:rPr lang="en-US" altLang="ja-JP" sz="1400" dirty="0" err="1"/>
              <a:t>na</a:t>
            </a:r>
            <a:r>
              <a:rPr lang="en-US" altLang="ja-JP" sz="1400" dirty="0"/>
              <a:t> </a:t>
            </a:r>
            <a:r>
              <a:rPr lang="en-US" altLang="ja-JP" sz="1400" dirty="0" err="1"/>
              <a:t>ito</a:t>
            </a:r>
            <a:r>
              <a:rPr lang="en-US" altLang="ja-JP" sz="1400" dirty="0"/>
              <a:t>, ang </a:t>
            </a:r>
            <a:r>
              <a:rPr lang="en-US" altLang="ja-JP" sz="1400" dirty="0" err="1"/>
              <a:t>mga</a:t>
            </a:r>
            <a:r>
              <a:rPr lang="en-US" altLang="ja-JP" sz="1400" dirty="0"/>
              <a:t> </a:t>
            </a:r>
            <a:r>
              <a:rPr lang="en-US" altLang="ja-JP" sz="1400" dirty="0" err="1"/>
              <a:t>pagsisikap</a:t>
            </a:r>
            <a:r>
              <a:rPr lang="en-US" altLang="ja-JP" sz="1400" dirty="0"/>
              <a:t> ay </a:t>
            </a:r>
            <a:r>
              <a:rPr lang="en-US" altLang="ja-JP" sz="1400" dirty="0" err="1"/>
              <a:t>dapat</a:t>
            </a:r>
            <a:r>
              <a:rPr lang="en-US" altLang="ja-JP" sz="1400" dirty="0"/>
              <a:t> </a:t>
            </a:r>
            <a:r>
              <a:rPr lang="en-US" altLang="ja-JP" sz="1400" dirty="0" err="1"/>
              <a:t>gawin</a:t>
            </a:r>
            <a:r>
              <a:rPr lang="en-US" altLang="ja-JP" sz="1400" dirty="0"/>
              <a:t> </a:t>
            </a:r>
            <a:r>
              <a:rPr lang="en-US" altLang="ja-JP" sz="1400" dirty="0" err="1"/>
              <a:t>upang</a:t>
            </a:r>
            <a:r>
              <a:rPr lang="en-US" altLang="ja-JP" sz="1400" dirty="0"/>
              <a:t> mag-</a:t>
            </a:r>
            <a:r>
              <a:rPr lang="en-US" altLang="ja-JP" sz="1400" dirty="0" err="1"/>
              <a:t>ambag</a:t>
            </a:r>
            <a:r>
              <a:rPr lang="en-US" altLang="ja-JP" sz="1400" dirty="0"/>
              <a:t> </a:t>
            </a:r>
            <a:r>
              <a:rPr lang="en-US" altLang="ja-JP" sz="1400" dirty="0" err="1"/>
              <a:t>sa</a:t>
            </a:r>
            <a:r>
              <a:rPr lang="en-US" altLang="ja-JP" sz="1400" dirty="0"/>
              <a:t> </a:t>
            </a:r>
            <a:r>
              <a:rPr lang="en-US" altLang="ja-JP" sz="1400" dirty="0" err="1"/>
              <a:t>pag-iwas</a:t>
            </a:r>
            <a:r>
              <a:rPr lang="en-US" altLang="ja-JP" sz="1400" dirty="0"/>
              <a:t> </a:t>
            </a:r>
            <a:r>
              <a:rPr lang="en-US" altLang="ja-JP" sz="1400" dirty="0" err="1"/>
              <a:t>sa</a:t>
            </a:r>
            <a:r>
              <a:rPr lang="en-US" altLang="ja-JP" sz="1400" dirty="0"/>
              <a:t> </a:t>
            </a:r>
            <a:r>
              <a:rPr lang="en-US" altLang="ja-JP" sz="1400" dirty="0" err="1"/>
              <a:t>mga</a:t>
            </a:r>
            <a:r>
              <a:rPr lang="en-US" altLang="ja-JP" sz="1400" dirty="0"/>
              <a:t> </a:t>
            </a:r>
            <a:r>
              <a:rPr lang="en-US" altLang="ja-JP" sz="1400" dirty="0" err="1"/>
              <a:t>aksidente</a:t>
            </a:r>
            <a:r>
              <a:rPr lang="en-US" altLang="ja-JP" sz="1400" dirty="0"/>
              <a:t> </a:t>
            </a:r>
            <a:r>
              <a:rPr lang="en-US" altLang="ja-JP" sz="1400" dirty="0" err="1"/>
              <a:t>sa</a:t>
            </a:r>
            <a:r>
              <a:rPr lang="en-US" altLang="ja-JP" sz="1400" dirty="0"/>
              <a:t> </a:t>
            </a:r>
            <a:r>
              <a:rPr lang="en-US" altLang="ja-JP" sz="1400" dirty="0" err="1"/>
              <a:t>trabaho</a:t>
            </a:r>
            <a:r>
              <a:rPr lang="en-US" altLang="ja-JP" sz="1400" dirty="0"/>
              <a:t> </a:t>
            </a:r>
            <a:r>
              <a:rPr lang="en-US" altLang="ja-JP" sz="1400" dirty="0" err="1"/>
              <a:t>na</a:t>
            </a:r>
            <a:r>
              <a:rPr lang="en-US" altLang="ja-JP" sz="1400" dirty="0"/>
              <a:t> </a:t>
            </a:r>
            <a:r>
              <a:rPr lang="en-US" altLang="ja-JP" sz="1400" dirty="0" err="1"/>
              <a:t>sanhi</a:t>
            </a:r>
            <a:r>
              <a:rPr lang="en-US" altLang="ja-JP" sz="1400" dirty="0"/>
              <a:t> ng </a:t>
            </a:r>
            <a:r>
              <a:rPr lang="en-US" altLang="ja-JP" sz="1400" dirty="0" err="1"/>
              <a:t>paggamit</a:t>
            </a:r>
            <a:r>
              <a:rPr lang="en-US" altLang="ja-JP" sz="1400" dirty="0"/>
              <a:t> ng </a:t>
            </a:r>
            <a:r>
              <a:rPr lang="en-US" altLang="ja-JP" sz="1400" dirty="0" err="1"/>
              <a:t>mga</a:t>
            </a:r>
            <a:r>
              <a:rPr lang="en-US" altLang="ja-JP" sz="1400" dirty="0"/>
              <a:t> </a:t>
            </a:r>
            <a:r>
              <a:rPr lang="en-US" altLang="ja-JP" sz="1400" dirty="0" err="1"/>
              <a:t>kagamitang</a:t>
            </a:r>
            <a:r>
              <a:rPr lang="en-US" altLang="ja-JP" sz="1400" dirty="0"/>
              <a:t> </a:t>
            </a:r>
            <a:r>
              <a:rPr lang="en-US" altLang="ja-JP" sz="1400" dirty="0" err="1"/>
              <a:t>ito</a:t>
            </a:r>
            <a:r>
              <a:rPr lang="en-US" altLang="ja-JP" sz="1400" dirty="0"/>
              <a:t>.</a:t>
            </a:r>
            <a:endParaRPr lang="ja-JP" altLang="ja-JP" sz="1400" dirty="0"/>
          </a:p>
          <a:p>
            <a:pPr marL="0" indent="0">
              <a:buNone/>
            </a:pPr>
            <a:r>
              <a:rPr lang="en-US" altLang="ja-JP" sz="1400" dirty="0"/>
              <a:t> 3 Ang </a:t>
            </a:r>
            <a:r>
              <a:rPr lang="en-US" altLang="ja-JP" sz="1400" dirty="0" err="1"/>
              <a:t>mga</a:t>
            </a:r>
            <a:r>
              <a:rPr lang="en-US" altLang="ja-JP" sz="1400" dirty="0"/>
              <a:t> </a:t>
            </a:r>
            <a:r>
              <a:rPr lang="en-US" altLang="ja-JP" sz="1400" dirty="0" err="1"/>
              <a:t>taong</a:t>
            </a:r>
            <a:r>
              <a:rPr lang="en-US" altLang="ja-JP" sz="1400" dirty="0"/>
              <a:t> </a:t>
            </a:r>
            <a:r>
              <a:rPr lang="en-US" altLang="ja-JP" sz="1400" dirty="0" err="1"/>
              <a:t>nagpapaubaya</a:t>
            </a:r>
            <a:r>
              <a:rPr lang="en-US" altLang="ja-JP" sz="1400" dirty="0"/>
              <a:t> ng </a:t>
            </a:r>
            <a:r>
              <a:rPr lang="en-US" altLang="ja-JP" sz="1400" dirty="0" err="1"/>
              <a:t>trabaho</a:t>
            </a:r>
            <a:r>
              <a:rPr lang="en-US" altLang="ja-JP" sz="1400" dirty="0"/>
              <a:t> </a:t>
            </a:r>
            <a:r>
              <a:rPr lang="en-US" altLang="ja-JP" sz="1400" dirty="0" err="1"/>
              <a:t>tulad</a:t>
            </a:r>
            <a:r>
              <a:rPr lang="en-US" altLang="ja-JP" sz="1400" dirty="0"/>
              <a:t> ng </a:t>
            </a:r>
            <a:r>
              <a:rPr lang="en-US" altLang="ja-JP" sz="1400" dirty="0" err="1"/>
              <a:t>pag-oorder</a:t>
            </a:r>
            <a:r>
              <a:rPr lang="en-US" altLang="ja-JP" sz="1400" dirty="0"/>
              <a:t> ay </a:t>
            </a:r>
            <a:r>
              <a:rPr lang="en-US" altLang="ja-JP" sz="1400" dirty="0" err="1"/>
              <a:t>dapat</a:t>
            </a:r>
            <a:r>
              <a:rPr lang="en-US" altLang="ja-JP" sz="1400" dirty="0"/>
              <a:t> </a:t>
            </a:r>
            <a:r>
              <a:rPr lang="en-US" altLang="ja-JP" sz="1400" dirty="0" err="1"/>
              <a:t>sundin</a:t>
            </a:r>
            <a:r>
              <a:rPr lang="en-US" altLang="ja-JP" sz="1400" dirty="0"/>
              <a:t> ang </a:t>
            </a:r>
            <a:r>
              <a:rPr lang="en-US" altLang="ja-JP" sz="1400" dirty="0" err="1"/>
              <a:t>paraan</a:t>
            </a:r>
            <a:r>
              <a:rPr lang="en-US" altLang="ja-JP" sz="1400" dirty="0"/>
              <a:t> ng </a:t>
            </a:r>
            <a:r>
              <a:rPr lang="en-US" altLang="ja-JP" sz="1400" dirty="0" err="1"/>
              <a:t>konstruksiyon</a:t>
            </a:r>
            <a:r>
              <a:rPr lang="en-US" altLang="ja-JP" sz="1400" dirty="0"/>
              <a:t>, </a:t>
            </a:r>
            <a:r>
              <a:rPr lang="en-US" altLang="ja-JP" sz="1400" dirty="0" err="1"/>
              <a:t>petsa</a:t>
            </a:r>
            <a:r>
              <a:rPr lang="en-US" altLang="ja-JP" sz="1400" dirty="0"/>
              <a:t> ng </a:t>
            </a:r>
            <a:r>
              <a:rPr lang="en-US" altLang="ja-JP" sz="1400" dirty="0" err="1"/>
              <a:t>konstruksiyon</a:t>
            </a:r>
            <a:r>
              <a:rPr lang="en-US" altLang="ja-JP" sz="1400" dirty="0"/>
              <a:t>, </a:t>
            </a:r>
            <a:r>
              <a:rPr lang="en-US" altLang="ja-JP" sz="1400" dirty="0" err="1"/>
              <a:t>atbp</a:t>
            </a:r>
            <a:r>
              <a:rPr lang="en-US" altLang="ja-JP" sz="1400" dirty="0"/>
              <a:t>., </a:t>
            </a:r>
            <a:r>
              <a:rPr lang="en-US" altLang="ja-JP" sz="1400" dirty="0" err="1"/>
              <a:t>upang</a:t>
            </a:r>
            <a:r>
              <a:rPr lang="en-US" altLang="ja-JP" sz="1400" dirty="0"/>
              <a:t> </a:t>
            </a:r>
            <a:r>
              <a:rPr lang="en-US" altLang="ja-JP" sz="1400" dirty="0" err="1"/>
              <a:t>hindi</a:t>
            </a:r>
            <a:r>
              <a:rPr lang="en-US" altLang="ja-JP" sz="1400" dirty="0"/>
              <a:t> </a:t>
            </a:r>
            <a:r>
              <a:rPr lang="en-US" altLang="ja-JP" sz="1400" dirty="0" err="1"/>
              <a:t>ilakip</a:t>
            </a:r>
            <a:r>
              <a:rPr lang="en-US" altLang="ja-JP" sz="1400" dirty="0"/>
              <a:t> ang </a:t>
            </a:r>
            <a:r>
              <a:rPr lang="en-US" altLang="ja-JP" sz="1400" dirty="0" err="1"/>
              <a:t>mga</a:t>
            </a:r>
            <a:r>
              <a:rPr lang="en-US" altLang="ja-JP" sz="1400" dirty="0"/>
              <a:t> </a:t>
            </a:r>
            <a:r>
              <a:rPr lang="en-US" altLang="ja-JP" sz="1400" dirty="0" err="1"/>
              <a:t>kondisyon</a:t>
            </a:r>
            <a:r>
              <a:rPr lang="en-US" altLang="ja-JP" sz="1400" dirty="0"/>
              <a:t> </a:t>
            </a:r>
            <a:r>
              <a:rPr lang="en-US" altLang="ja-JP" sz="1400" dirty="0" err="1"/>
              <a:t>na</a:t>
            </a:r>
            <a:r>
              <a:rPr lang="en-US" altLang="ja-JP" sz="1400" dirty="0"/>
              <a:t> </a:t>
            </a:r>
            <a:r>
              <a:rPr lang="en-US" altLang="ja-JP" sz="1400" dirty="0" err="1"/>
              <a:t>maaaring</a:t>
            </a:r>
            <a:r>
              <a:rPr lang="en-US" altLang="ja-JP" sz="1400" dirty="0"/>
              <a:t> </a:t>
            </a:r>
            <a:r>
              <a:rPr lang="en-US" altLang="ja-JP" sz="1400" dirty="0" err="1"/>
              <a:t>maging</a:t>
            </a:r>
            <a:r>
              <a:rPr lang="en-US" altLang="ja-JP" sz="1400" dirty="0"/>
              <a:t> </a:t>
            </a:r>
            <a:r>
              <a:rPr lang="en-US" altLang="ja-JP" sz="1400" dirty="0" err="1"/>
              <a:t>sanhi</a:t>
            </a:r>
            <a:r>
              <a:rPr lang="en-US" altLang="ja-JP" sz="1400" dirty="0"/>
              <a:t> ng </a:t>
            </a:r>
            <a:r>
              <a:rPr lang="en-US" altLang="ja-JP" sz="1400" dirty="0" err="1"/>
              <a:t>mahirap</a:t>
            </a:r>
            <a:r>
              <a:rPr lang="en-US" altLang="ja-JP" sz="1400" dirty="0"/>
              <a:t> </a:t>
            </a:r>
            <a:r>
              <a:rPr lang="en-US" altLang="ja-JP" sz="1400" dirty="0" err="1"/>
              <a:t>na</a:t>
            </a:r>
            <a:r>
              <a:rPr lang="en-US" altLang="ja-JP" sz="1400" dirty="0"/>
              <a:t> </a:t>
            </a:r>
            <a:r>
              <a:rPr lang="en-US" altLang="ja-JP" sz="1400" dirty="0" err="1"/>
              <a:t>pagpapatupad</a:t>
            </a:r>
            <a:r>
              <a:rPr lang="en-US" altLang="ja-JP" sz="1400" dirty="0"/>
              <a:t> ng </a:t>
            </a:r>
            <a:r>
              <a:rPr lang="en-US" altLang="ja-JP" sz="1400" dirty="0" err="1"/>
              <a:t>ligtas</a:t>
            </a:r>
            <a:r>
              <a:rPr lang="en-US" altLang="ja-JP" sz="1400" dirty="0"/>
              <a:t> at hygienic </a:t>
            </a:r>
            <a:r>
              <a:rPr lang="en-US" altLang="ja-JP" sz="1400" dirty="0" err="1"/>
              <a:t>na</a:t>
            </a:r>
            <a:r>
              <a:rPr lang="en-US" altLang="ja-JP" sz="1400" dirty="0"/>
              <a:t> </a:t>
            </a:r>
            <a:r>
              <a:rPr lang="en-US" altLang="ja-JP" sz="1400" dirty="0" err="1"/>
              <a:t>trabaho</a:t>
            </a:r>
            <a:r>
              <a:rPr lang="en-US" altLang="ja-JP" sz="1400" dirty="0"/>
              <a:t>.</a:t>
            </a:r>
            <a:endParaRPr lang="ja-JP" altLang="ja-JP" sz="1400" dirty="0"/>
          </a:p>
          <a:p>
            <a:pPr marL="0" indent="0">
              <a:buNone/>
            </a:pPr>
            <a:r>
              <a:rPr lang="en-US" altLang="ja-JP" sz="1400" dirty="0"/>
              <a:t> </a:t>
            </a:r>
            <a:r>
              <a:rPr lang="en-US" altLang="ja-JP" sz="1400" dirty="0" err="1"/>
              <a:t>Artikulo</a:t>
            </a:r>
            <a:r>
              <a:rPr lang="en-US" altLang="ja-JP" sz="1400" dirty="0"/>
              <a:t> 4 </a:t>
            </a:r>
            <a:r>
              <a:rPr lang="en-US" altLang="ja-JP" sz="1400" dirty="0" err="1"/>
              <a:t>Dapat</a:t>
            </a:r>
            <a:r>
              <a:rPr lang="en-US" altLang="ja-JP" sz="1400" dirty="0"/>
              <a:t> </a:t>
            </a:r>
            <a:r>
              <a:rPr lang="en-US" altLang="ja-JP" sz="1400" dirty="0" err="1"/>
              <a:t>sumunod</a:t>
            </a:r>
            <a:r>
              <a:rPr lang="en-US" altLang="ja-JP" sz="1400" dirty="0"/>
              <a:t> ang </a:t>
            </a:r>
            <a:r>
              <a:rPr lang="en-US" altLang="ja-JP" sz="1400" dirty="0" err="1"/>
              <a:t>mga</a:t>
            </a:r>
            <a:r>
              <a:rPr lang="en-US" altLang="ja-JP" sz="1400" dirty="0"/>
              <a:t> </a:t>
            </a:r>
            <a:r>
              <a:rPr lang="en-US" altLang="ja-JP" sz="1400" dirty="0" err="1"/>
              <a:t>manggagawa</a:t>
            </a:r>
            <a:r>
              <a:rPr lang="en-US" altLang="ja-JP" sz="1400" dirty="0"/>
              <a:t> </a:t>
            </a:r>
            <a:r>
              <a:rPr lang="en-US" altLang="ja-JP" sz="1400" dirty="0" err="1"/>
              <a:t>sa</a:t>
            </a:r>
            <a:r>
              <a:rPr lang="en-US" altLang="ja-JP" sz="1400" dirty="0"/>
              <a:t> </a:t>
            </a:r>
            <a:r>
              <a:rPr lang="en-US" altLang="ja-JP" sz="1400" dirty="0" err="1"/>
              <a:t>mga</a:t>
            </a:r>
            <a:r>
              <a:rPr lang="en-US" altLang="ja-JP" sz="1400" dirty="0"/>
              <a:t> </a:t>
            </a:r>
            <a:r>
              <a:rPr lang="en-US" altLang="ja-JP" sz="1400" dirty="0" err="1"/>
              <a:t>mahahalagang</a:t>
            </a:r>
            <a:r>
              <a:rPr lang="en-US" altLang="ja-JP" sz="1400" dirty="0"/>
              <a:t> </a:t>
            </a:r>
            <a:r>
              <a:rPr lang="en-US" altLang="ja-JP" sz="1400" dirty="0" err="1"/>
              <a:t>bagay</a:t>
            </a:r>
            <a:r>
              <a:rPr lang="en-US" altLang="ja-JP" sz="1400" dirty="0"/>
              <a:t> </a:t>
            </a:r>
            <a:r>
              <a:rPr lang="en-US" altLang="ja-JP" sz="1400" dirty="0" err="1"/>
              <a:t>upang</a:t>
            </a:r>
            <a:r>
              <a:rPr lang="en-US" altLang="ja-JP" sz="1400" dirty="0"/>
              <a:t> </a:t>
            </a:r>
            <a:r>
              <a:rPr lang="en-US" altLang="ja-JP" sz="1400" dirty="0" err="1"/>
              <a:t>maiwasan</a:t>
            </a:r>
            <a:r>
              <a:rPr lang="en-US" altLang="ja-JP" sz="1400" dirty="0"/>
              <a:t> ang </a:t>
            </a:r>
            <a:r>
              <a:rPr lang="en-US" altLang="ja-JP" sz="1400" dirty="0" err="1"/>
              <a:t>mga</a:t>
            </a:r>
            <a:r>
              <a:rPr lang="en-US" altLang="ja-JP" sz="1400" dirty="0"/>
              <a:t> </a:t>
            </a:r>
            <a:r>
              <a:rPr lang="en-US" altLang="ja-JP" sz="1400" dirty="0" err="1"/>
              <a:t>aksidente</a:t>
            </a:r>
            <a:r>
              <a:rPr lang="en-US" altLang="ja-JP" sz="1400" dirty="0"/>
              <a:t> </a:t>
            </a:r>
            <a:r>
              <a:rPr lang="en-US" altLang="ja-JP" sz="1400" dirty="0" err="1"/>
              <a:t>sa</a:t>
            </a:r>
            <a:r>
              <a:rPr lang="en-US" altLang="ja-JP" sz="1400" dirty="0"/>
              <a:t> </a:t>
            </a:r>
            <a:r>
              <a:rPr lang="en-US" altLang="ja-JP" sz="1400" dirty="0" err="1"/>
              <a:t>trabaho</a:t>
            </a:r>
            <a:r>
              <a:rPr lang="en-US" altLang="ja-JP" sz="1400" dirty="0"/>
              <a:t> at </a:t>
            </a:r>
            <a:r>
              <a:rPr lang="en-US" altLang="ja-JP" sz="1400" dirty="0" err="1"/>
              <a:t>magsikap</a:t>
            </a:r>
            <a:r>
              <a:rPr lang="en-US" altLang="ja-JP" sz="1400" dirty="0"/>
              <a:t> </a:t>
            </a:r>
            <a:r>
              <a:rPr lang="en-US" altLang="ja-JP" sz="1400" dirty="0" err="1"/>
              <a:t>na</a:t>
            </a:r>
            <a:r>
              <a:rPr lang="en-US" altLang="ja-JP" sz="1400" dirty="0"/>
              <a:t> </a:t>
            </a:r>
            <a:r>
              <a:rPr lang="en-US" altLang="ja-JP" sz="1400" dirty="0" err="1"/>
              <a:t>makipagtulungan</a:t>
            </a:r>
            <a:r>
              <a:rPr lang="en-US" altLang="ja-JP" sz="1400" dirty="0"/>
              <a:t> </a:t>
            </a:r>
            <a:r>
              <a:rPr lang="en-US" altLang="ja-JP" sz="1400" dirty="0" err="1"/>
              <a:t>sa</a:t>
            </a:r>
            <a:r>
              <a:rPr lang="en-US" altLang="ja-JP" sz="1400" dirty="0"/>
              <a:t> </a:t>
            </a:r>
            <a:r>
              <a:rPr lang="en-US" altLang="ja-JP" sz="1400" dirty="0" err="1"/>
              <a:t>mga</a:t>
            </a:r>
            <a:r>
              <a:rPr lang="en-US" altLang="ja-JP" sz="1400" dirty="0"/>
              <a:t> </a:t>
            </a:r>
            <a:r>
              <a:rPr lang="en-US" altLang="ja-JP" sz="1400" dirty="0" err="1"/>
              <a:t>hakbang</a:t>
            </a:r>
            <a:r>
              <a:rPr lang="en-US" altLang="ja-JP" sz="1400" dirty="0"/>
              <a:t> </a:t>
            </a:r>
            <a:r>
              <a:rPr lang="en-US" altLang="ja-JP" sz="1400" dirty="0" err="1"/>
              <a:t>sa</a:t>
            </a:r>
            <a:r>
              <a:rPr lang="en-US" altLang="ja-JP" sz="1400" dirty="0"/>
              <a:t> </a:t>
            </a:r>
            <a:r>
              <a:rPr lang="en-US" altLang="ja-JP" sz="1400" dirty="0" err="1"/>
              <a:t>pag-iwas</a:t>
            </a:r>
            <a:r>
              <a:rPr lang="en-US" altLang="ja-JP" sz="1400" dirty="0"/>
              <a:t> </a:t>
            </a:r>
            <a:r>
              <a:rPr lang="en-US" altLang="ja-JP" sz="1400" dirty="0" err="1"/>
              <a:t>sa</a:t>
            </a:r>
            <a:r>
              <a:rPr lang="en-US" altLang="ja-JP" sz="1400" dirty="0"/>
              <a:t> </a:t>
            </a:r>
            <a:r>
              <a:rPr lang="en-US" altLang="ja-JP" sz="1400" dirty="0" err="1"/>
              <a:t>mga</a:t>
            </a:r>
            <a:r>
              <a:rPr lang="en-US" altLang="ja-JP" sz="1400" dirty="0"/>
              <a:t> </a:t>
            </a:r>
            <a:r>
              <a:rPr lang="en-US" altLang="ja-JP" sz="1400" dirty="0" err="1"/>
              <a:t>aksidente</a:t>
            </a:r>
            <a:r>
              <a:rPr lang="en-US" altLang="ja-JP" sz="1400" dirty="0"/>
              <a:t> </a:t>
            </a:r>
            <a:r>
              <a:rPr lang="en-US" altLang="ja-JP" sz="1400" dirty="0" err="1"/>
              <a:t>sa</a:t>
            </a:r>
            <a:r>
              <a:rPr lang="en-US" altLang="ja-JP" sz="1400" dirty="0"/>
              <a:t> </a:t>
            </a:r>
            <a:r>
              <a:rPr lang="en-US" altLang="ja-JP" sz="1400" dirty="0" err="1"/>
              <a:t>trabaho</a:t>
            </a:r>
            <a:r>
              <a:rPr lang="en-US" altLang="ja-JP" sz="1400" dirty="0"/>
              <a:t> </a:t>
            </a:r>
            <a:r>
              <a:rPr lang="en-US" altLang="ja-JP" sz="1400" dirty="0" err="1"/>
              <a:t>na</a:t>
            </a:r>
            <a:r>
              <a:rPr lang="en-US" altLang="ja-JP" sz="1400" dirty="0"/>
              <a:t> </a:t>
            </a:r>
            <a:r>
              <a:rPr lang="en-US" altLang="ja-JP" sz="1400" dirty="0" err="1"/>
              <a:t>ipinatupad</a:t>
            </a:r>
            <a:r>
              <a:rPr lang="en-US" altLang="ja-JP" sz="1400" dirty="0"/>
              <a:t> ng </a:t>
            </a:r>
            <a:r>
              <a:rPr lang="en-US" altLang="ja-JP" sz="1400" dirty="0" err="1"/>
              <a:t>mga</a:t>
            </a:r>
            <a:r>
              <a:rPr lang="en-US" altLang="ja-JP" sz="1400" dirty="0"/>
              <a:t> </a:t>
            </a:r>
            <a:r>
              <a:rPr lang="en-US" altLang="ja-JP" sz="1400" dirty="0" err="1"/>
              <a:t>negosyante</a:t>
            </a:r>
            <a:r>
              <a:rPr lang="en-US" altLang="ja-JP" sz="1400" dirty="0"/>
              <a:t> at </a:t>
            </a:r>
            <a:r>
              <a:rPr lang="en-US" altLang="ja-JP" sz="1400" dirty="0" err="1"/>
              <a:t>iba</a:t>
            </a:r>
            <a:r>
              <a:rPr lang="en-US" altLang="ja-JP" sz="1400" dirty="0"/>
              <a:t> pang </a:t>
            </a:r>
            <a:r>
              <a:rPr lang="en-US" altLang="ja-JP" sz="1400" dirty="0" err="1"/>
              <a:t>kaugnay</a:t>
            </a:r>
            <a:r>
              <a:rPr lang="en-US" altLang="ja-JP" sz="1400" dirty="0"/>
              <a:t> </a:t>
            </a:r>
            <a:r>
              <a:rPr lang="en-US" altLang="ja-JP" sz="1400" dirty="0" err="1"/>
              <a:t>na</a:t>
            </a:r>
            <a:r>
              <a:rPr lang="en-US" altLang="ja-JP" sz="1400" dirty="0"/>
              <a:t> </a:t>
            </a:r>
            <a:r>
              <a:rPr lang="en-US" altLang="ja-JP" sz="1400" dirty="0" err="1"/>
              <a:t>partido</a:t>
            </a:r>
            <a:r>
              <a:rPr lang="en-US" altLang="ja-JP" sz="1400" dirty="0"/>
              <a:t>.</a:t>
            </a:r>
            <a:endParaRPr lang="ja-JP" altLang="ja-JP" sz="1400" dirty="0"/>
          </a:p>
          <a:p>
            <a:pPr marL="0" indent="0">
              <a:buNone/>
            </a:pPr>
            <a:r>
              <a:rPr lang="en-US" altLang="ja-JP" sz="1400" dirty="0"/>
              <a:t> </a:t>
            </a:r>
            <a:r>
              <a:rPr lang="en-US" altLang="ja-JP" sz="1400" dirty="0" err="1"/>
              <a:t>Artikulo</a:t>
            </a:r>
            <a:r>
              <a:rPr lang="en-US" altLang="ja-JP" sz="1400" dirty="0"/>
              <a:t> 5 </a:t>
            </a:r>
            <a:r>
              <a:rPr lang="en-US" altLang="ja-JP" sz="1400" dirty="0" err="1"/>
              <a:t>Mga</a:t>
            </a:r>
            <a:r>
              <a:rPr lang="en-US" altLang="ja-JP" sz="1400" dirty="0"/>
              <a:t> </a:t>
            </a:r>
            <a:r>
              <a:rPr lang="en-US" altLang="ja-JP" sz="1400" dirty="0" err="1"/>
              <a:t>regulasyon</a:t>
            </a:r>
            <a:r>
              <a:rPr lang="en-US" altLang="ja-JP" sz="1400" dirty="0"/>
              <a:t> </a:t>
            </a:r>
            <a:r>
              <a:rPr lang="en-US" altLang="ja-JP" sz="1400" dirty="0" err="1"/>
              <a:t>sa</a:t>
            </a:r>
            <a:r>
              <a:rPr lang="en-US" altLang="ja-JP" sz="1400" dirty="0"/>
              <a:t> </a:t>
            </a:r>
            <a:r>
              <a:rPr lang="en-US" altLang="ja-JP" sz="1400" dirty="0" err="1"/>
              <a:t>makinarya</a:t>
            </a:r>
            <a:r>
              <a:rPr lang="en-US" altLang="ja-JP" sz="1400" dirty="0"/>
              <a:t> at </a:t>
            </a:r>
            <a:r>
              <a:rPr lang="en-US" altLang="ja-JP" sz="1400" dirty="0" err="1"/>
              <a:t>nakakapinsalang</a:t>
            </a:r>
            <a:r>
              <a:rPr lang="en-US" altLang="ja-JP" sz="1400" dirty="0"/>
              <a:t> </a:t>
            </a:r>
            <a:r>
              <a:rPr lang="en-US" altLang="ja-JP" sz="1400" dirty="0" err="1"/>
              <a:t>kagamitan</a:t>
            </a:r>
            <a:endParaRPr lang="ja-JP" altLang="ja-JP" sz="1400" dirty="0"/>
          </a:p>
        </p:txBody>
      </p:sp>
    </p:spTree>
    <p:extLst>
      <p:ext uri="{BB962C8B-B14F-4D97-AF65-F5344CB8AC3E}">
        <p14:creationId xmlns:p14="http://schemas.microsoft.com/office/powerpoint/2010/main" val="2288914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000" dirty="0">
                <a:latin typeface="Arial" panose="020B0604020202020204" pitchFamily="34" charset="0"/>
                <a:ea typeface="+mj-lt"/>
                <a:cs typeface="Arial" panose="020B0604020202020204" pitchFamily="34" charset="0"/>
              </a:rPr>
              <a:t>Industrial Safety and Health Act (Excerpt) (</a:t>
            </a:r>
            <a:r>
              <a:rPr lang="en" altLang="ja-JP" sz="2000" dirty="0">
                <a:latin typeface="Arial" panose="020B0604020202020204" pitchFamily="34" charset="0"/>
                <a:ea typeface="+mj-lt"/>
                <a:cs typeface="Arial" panose="020B0604020202020204" pitchFamily="34" charset="0"/>
              </a:rPr>
              <a:t>2)</a:t>
            </a:r>
            <a:r>
              <a:rPr lang="ja-JP" altLang="en-US" sz="2000" dirty="0">
                <a:latin typeface="Arial" panose="020B0604020202020204" pitchFamily="34" charset="0"/>
                <a:ea typeface="+mj-lt"/>
                <a:cs typeface="Arial" panose="020B0604020202020204" pitchFamily="34" charset="0"/>
              </a:rPr>
              <a:t> </a:t>
            </a:r>
            <a:endParaRPr lang="ja-JP" sz="2000" dirty="0">
              <a:latin typeface="Arial" panose="020B0604020202020204" pitchFamily="34" charset="0"/>
              <a:cs typeface="Arial" panose="020B0604020202020204" pitchFamily="34" charset="0"/>
            </a:endParaRPr>
          </a:p>
        </p:txBody>
      </p:sp>
      <p:sp>
        <p:nvSpPr>
          <p:cNvPr id="6" name="コンテンツ プレースホルダー 4"/>
          <p:cNvSpPr txBox="1">
            <a:spLocks/>
          </p:cNvSpPr>
          <p:nvPr/>
        </p:nvSpPr>
        <p:spPr>
          <a:xfrm>
            <a:off x="628650" y="941778"/>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None/>
            </a:pPr>
            <a:r>
              <a:rPr lang="en-US" altLang="ja-JP" sz="1200" b="1" dirty="0" err="1">
                <a:ea typeface="+mn-lt"/>
                <a:cs typeface="+mn-lt"/>
              </a:rPr>
              <a:t>Kabanata</a:t>
            </a:r>
            <a:r>
              <a:rPr lang="en-US" altLang="ja-JP" sz="1200" b="1" dirty="0">
                <a:ea typeface="+mn-lt"/>
                <a:cs typeface="+mn-lt"/>
              </a:rPr>
              <a:t> </a:t>
            </a:r>
            <a:r>
              <a:rPr lang="en-US" sz="1200" b="1" dirty="0">
                <a:ea typeface="+mn-lt"/>
                <a:cs typeface="+mn-lt"/>
              </a:rPr>
              <a:t>5</a:t>
            </a:r>
            <a:r>
              <a:rPr lang="en-US" altLang="ja-JP" sz="1200" b="1" dirty="0">
                <a:ea typeface="+mn-lt"/>
                <a:cs typeface="+mn-lt"/>
              </a:rPr>
              <a:t> </a:t>
            </a:r>
            <a:r>
              <a:rPr lang="en-US" altLang="ja-JP" sz="1200" b="1" dirty="0" err="1">
                <a:ea typeface="+mn-lt"/>
                <a:cs typeface="+mn-lt"/>
              </a:rPr>
              <a:t>Mga</a:t>
            </a:r>
            <a:r>
              <a:rPr lang="en-US" altLang="ja-JP" sz="1200" b="1" dirty="0">
                <a:ea typeface="+mn-lt"/>
                <a:cs typeface="+mn-lt"/>
              </a:rPr>
              <a:t> </a:t>
            </a:r>
            <a:r>
              <a:rPr lang="en-US" altLang="ja-JP" sz="1200" b="1" dirty="0" err="1">
                <a:ea typeface="+mn-lt"/>
                <a:cs typeface="+mn-lt"/>
              </a:rPr>
              <a:t>Regulasyon</a:t>
            </a:r>
            <a:r>
              <a:rPr lang="en-US" altLang="ja-JP" sz="1200" b="1" dirty="0">
                <a:ea typeface="+mn-lt"/>
                <a:cs typeface="+mn-lt"/>
              </a:rPr>
              <a:t> </a:t>
            </a:r>
            <a:r>
              <a:rPr lang="en-US" altLang="ja-JP" sz="1200" b="1" dirty="0" err="1">
                <a:ea typeface="+mn-lt"/>
                <a:cs typeface="+mn-lt"/>
              </a:rPr>
              <a:t>sa</a:t>
            </a:r>
            <a:r>
              <a:rPr lang="en-US" altLang="ja-JP" sz="1200" b="1" dirty="0">
                <a:ea typeface="+mn-lt"/>
                <a:cs typeface="+mn-lt"/>
              </a:rPr>
              <a:t> </a:t>
            </a:r>
            <a:r>
              <a:rPr lang="en-US" altLang="ja-JP" sz="1200" b="1" dirty="0" err="1">
                <a:ea typeface="+mn-lt"/>
                <a:cs typeface="+mn-lt"/>
              </a:rPr>
              <a:t>Makinarya</a:t>
            </a:r>
            <a:r>
              <a:rPr lang="en-US" altLang="ja-JP" sz="1200" b="1" dirty="0">
                <a:ea typeface="+mn-lt"/>
                <a:cs typeface="+mn-lt"/>
              </a:rPr>
              <a:t> at </a:t>
            </a:r>
            <a:r>
              <a:rPr lang="en-US" altLang="ja-JP" sz="1200" b="1" dirty="0" err="1">
                <a:ea typeface="+mn-lt"/>
                <a:cs typeface="+mn-lt"/>
              </a:rPr>
              <a:t>Mga</a:t>
            </a:r>
            <a:r>
              <a:rPr lang="en-US" altLang="ja-JP" sz="1200" b="1" dirty="0">
                <a:ea typeface="+mn-lt"/>
                <a:cs typeface="+mn-lt"/>
              </a:rPr>
              <a:t> </a:t>
            </a:r>
            <a:r>
              <a:rPr lang="en-US" altLang="ja-JP" sz="1200" b="1" dirty="0" err="1">
                <a:ea typeface="+mn-lt"/>
                <a:cs typeface="+mn-lt"/>
              </a:rPr>
              <a:t>Mapanganib</a:t>
            </a:r>
            <a:r>
              <a:rPr lang="en-US" altLang="ja-JP" sz="1200" b="1" dirty="0">
                <a:ea typeface="+mn-lt"/>
                <a:cs typeface="+mn-lt"/>
              </a:rPr>
              <a:t> </a:t>
            </a:r>
            <a:r>
              <a:rPr lang="en-US" altLang="ja-JP" sz="1200" b="1" dirty="0" err="1">
                <a:ea typeface="+mn-lt"/>
                <a:cs typeface="+mn-lt"/>
              </a:rPr>
              <a:t>na</a:t>
            </a:r>
            <a:r>
              <a:rPr lang="en-US" altLang="ja-JP" sz="1200" b="1" dirty="0">
                <a:ea typeface="+mn-lt"/>
                <a:cs typeface="+mn-lt"/>
              </a:rPr>
              <a:t> </a:t>
            </a:r>
            <a:r>
              <a:rPr lang="en-US" altLang="ja-JP" sz="1200" b="1" dirty="0" err="1">
                <a:ea typeface="+mn-lt"/>
                <a:cs typeface="+mn-lt"/>
              </a:rPr>
              <a:t>Materyales</a:t>
            </a:r>
            <a:r>
              <a:rPr lang="en-US" altLang="ja-JP" sz="1200" b="1" dirty="0">
                <a:ea typeface="+mn-lt"/>
                <a:cs typeface="+mn-lt"/>
              </a:rPr>
              <a:t> </a:t>
            </a:r>
            <a:endParaRPr lang="ja-JP" sz="1200" dirty="0">
              <a:ea typeface="游ゴシック"/>
              <a:cs typeface="Calibri"/>
            </a:endParaRPr>
          </a:p>
          <a:p>
            <a:pPr marL="0" indent="0">
              <a:buNone/>
            </a:pPr>
            <a:r>
              <a:rPr lang="en-US" altLang="ja-JP" sz="1600" dirty="0" err="1"/>
              <a:t>Artikulo</a:t>
            </a:r>
            <a:r>
              <a:rPr lang="en-US" altLang="ja-JP" sz="1600" dirty="0"/>
              <a:t> 45</a:t>
            </a:r>
            <a:r>
              <a:rPr lang="ja-JP" altLang="ja-JP" sz="1600" dirty="0"/>
              <a:t>　＜</a:t>
            </a:r>
            <a:r>
              <a:rPr lang="en-US" altLang="ja-JP" sz="1600" dirty="0" err="1"/>
              <a:t>Boluntaryong</a:t>
            </a:r>
            <a:r>
              <a:rPr lang="en-US" altLang="ja-JP" sz="1600" dirty="0"/>
              <a:t> </a:t>
            </a:r>
            <a:r>
              <a:rPr lang="en-US" altLang="ja-JP" sz="1600" dirty="0" err="1"/>
              <a:t>Inspeksyon</a:t>
            </a:r>
            <a:r>
              <a:rPr lang="ja-JP" altLang="ja-JP" sz="1600" dirty="0"/>
              <a:t>＞</a:t>
            </a:r>
          </a:p>
          <a:p>
            <a:pPr marL="0" indent="0">
              <a:buNone/>
            </a:pPr>
            <a:r>
              <a:rPr lang="en-US" altLang="ja-JP" sz="1200" dirty="0"/>
              <a:t> </a:t>
            </a:r>
            <a:r>
              <a:rPr lang="en-US" altLang="ja-JP" sz="1400" dirty="0"/>
              <a:t>Ang </a:t>
            </a:r>
            <a:r>
              <a:rPr lang="en-US" altLang="ja-JP" sz="1400" dirty="0" err="1"/>
              <a:t>tagapamahala</a:t>
            </a:r>
            <a:r>
              <a:rPr lang="en-US" altLang="ja-JP" sz="1400" dirty="0"/>
              <a:t> ay </a:t>
            </a:r>
            <a:r>
              <a:rPr lang="en-US" altLang="ja-JP" sz="1400" dirty="0" err="1"/>
              <a:t>kailangang</a:t>
            </a:r>
            <a:r>
              <a:rPr lang="en-US" altLang="ja-JP" sz="1400" dirty="0"/>
              <a:t> </a:t>
            </a:r>
            <a:r>
              <a:rPr lang="en-US" altLang="ja-JP" sz="1400" dirty="0" err="1"/>
              <a:t>magsagawa</a:t>
            </a:r>
            <a:r>
              <a:rPr lang="en-US" altLang="ja-JP" sz="1400" dirty="0"/>
              <a:t> ng regular </a:t>
            </a:r>
            <a:r>
              <a:rPr lang="en-US" altLang="ja-JP" sz="1400" dirty="0" err="1"/>
              <a:t>na</a:t>
            </a:r>
            <a:r>
              <a:rPr lang="en-US" altLang="ja-JP" sz="1400" dirty="0"/>
              <a:t> </a:t>
            </a:r>
            <a:r>
              <a:rPr lang="en-US" altLang="ja-JP" sz="1400" dirty="0" err="1"/>
              <a:t>inspeksyon</a:t>
            </a:r>
            <a:r>
              <a:rPr lang="en-US" altLang="ja-JP" sz="1400" dirty="0"/>
              <a:t> ng boilers at </a:t>
            </a:r>
            <a:r>
              <a:rPr lang="en-US" altLang="ja-JP" sz="1400" dirty="0" err="1"/>
              <a:t>iba</a:t>
            </a:r>
            <a:r>
              <a:rPr lang="en-US" altLang="ja-JP" sz="1400" dirty="0"/>
              <a:t> pang </a:t>
            </a:r>
            <a:r>
              <a:rPr lang="en-US" altLang="ja-JP" sz="1400" dirty="0" err="1"/>
              <a:t>makinarya</a:t>
            </a:r>
            <a:r>
              <a:rPr lang="en-US" altLang="ja-JP" sz="1400" dirty="0"/>
              <a:t> </a:t>
            </a:r>
            <a:r>
              <a:rPr lang="en-US" altLang="ja-JP" sz="1400" dirty="0" err="1"/>
              <a:t>ayon</a:t>
            </a:r>
            <a:r>
              <a:rPr lang="en-US" altLang="ja-JP" sz="1400" dirty="0"/>
              <a:t> </a:t>
            </a:r>
            <a:r>
              <a:rPr lang="en-US" altLang="ja-JP" sz="1400" dirty="0" err="1"/>
              <a:t>sa</a:t>
            </a:r>
            <a:r>
              <a:rPr lang="en-US" altLang="ja-JP" sz="1400" dirty="0"/>
              <a:t> Cabinet Order at </a:t>
            </a:r>
            <a:r>
              <a:rPr lang="en-US" altLang="ja-JP" sz="1400" dirty="0" err="1"/>
              <a:t>kailangang</a:t>
            </a:r>
            <a:r>
              <a:rPr lang="en-US" altLang="ja-JP" sz="1400" dirty="0"/>
              <a:t> </a:t>
            </a:r>
            <a:r>
              <a:rPr lang="en-US" altLang="ja-JP" sz="1400" dirty="0" err="1"/>
              <a:t>itala</a:t>
            </a:r>
            <a:r>
              <a:rPr lang="en-US" altLang="ja-JP" sz="1400" dirty="0"/>
              <a:t> ang </a:t>
            </a:r>
            <a:r>
              <a:rPr lang="en-US" altLang="ja-JP" sz="1400" dirty="0" err="1"/>
              <a:t>resulta</a:t>
            </a:r>
            <a:r>
              <a:rPr lang="en-US" altLang="ja-JP" sz="1400" dirty="0"/>
              <a:t> </a:t>
            </a:r>
            <a:r>
              <a:rPr lang="en-US" altLang="ja-JP" sz="1400" dirty="0" err="1"/>
              <a:t>nito</a:t>
            </a:r>
            <a:r>
              <a:rPr lang="en-US" altLang="ja-JP" sz="1400" dirty="0"/>
              <a:t> </a:t>
            </a:r>
            <a:r>
              <a:rPr lang="en-US" altLang="ja-JP" sz="1400" dirty="0" err="1"/>
              <a:t>alinsunod</a:t>
            </a:r>
            <a:r>
              <a:rPr lang="en-US" altLang="ja-JP" sz="1400" dirty="0"/>
              <a:t> </a:t>
            </a:r>
            <a:r>
              <a:rPr lang="en-US" altLang="ja-JP" sz="1400" dirty="0" err="1"/>
              <a:t>sa</a:t>
            </a:r>
            <a:r>
              <a:rPr lang="en-US" altLang="ja-JP" sz="1400" dirty="0"/>
              <a:t> Ordinance of the Ministry of Health, Labor and Welfare.</a:t>
            </a:r>
            <a:endParaRPr lang="ja-JP" altLang="ja-JP" sz="1400" dirty="0"/>
          </a:p>
          <a:p>
            <a:pPr marL="0" indent="0">
              <a:buNone/>
            </a:pPr>
            <a:r>
              <a:rPr lang="en-US" altLang="ja-JP" sz="1400" dirty="0"/>
              <a:t> 2 Sa </a:t>
            </a:r>
            <a:r>
              <a:rPr lang="en-US" altLang="ja-JP" sz="1400" dirty="0" err="1"/>
              <a:t>pagsasagawa</a:t>
            </a:r>
            <a:r>
              <a:rPr lang="en-US" altLang="ja-JP" sz="1400" dirty="0"/>
              <a:t> ng self-inspection </a:t>
            </a:r>
            <a:r>
              <a:rPr lang="en-US" altLang="ja-JP" sz="1400" dirty="0" err="1"/>
              <a:t>alinsunod</a:t>
            </a:r>
            <a:r>
              <a:rPr lang="en-US" altLang="ja-JP" sz="1400" dirty="0"/>
              <a:t> </a:t>
            </a:r>
            <a:r>
              <a:rPr lang="en-US" altLang="ja-JP" sz="1400" dirty="0" err="1"/>
              <a:t>sa</a:t>
            </a:r>
            <a:r>
              <a:rPr lang="en-US" altLang="ja-JP" sz="1400" dirty="0"/>
              <a:t> Ordinance of the Ministry of Health, Labor and Welfare (“specified self-inspection”), </a:t>
            </a:r>
            <a:r>
              <a:rPr lang="en-US" altLang="ja-JP" sz="1400" dirty="0" err="1"/>
              <a:t>ayon</a:t>
            </a:r>
            <a:r>
              <a:rPr lang="en-US" altLang="ja-JP" sz="1400" dirty="0"/>
              <a:t> </a:t>
            </a:r>
            <a:r>
              <a:rPr lang="en-US" altLang="ja-JP" sz="1400" dirty="0" err="1"/>
              <a:t>sa</a:t>
            </a:r>
            <a:r>
              <a:rPr lang="en-US" altLang="ja-JP" sz="1400" dirty="0"/>
              <a:t> Cabinet Order </a:t>
            </a:r>
            <a:r>
              <a:rPr lang="en-US" altLang="ja-JP" sz="1400" dirty="0" err="1"/>
              <a:t>batay</a:t>
            </a:r>
            <a:r>
              <a:rPr lang="en-US" altLang="ja-JP" sz="1400" dirty="0"/>
              <a:t> </a:t>
            </a:r>
            <a:r>
              <a:rPr lang="en-US" altLang="ja-JP" sz="1400" dirty="0" err="1"/>
              <a:t>sa</a:t>
            </a:r>
            <a:r>
              <a:rPr lang="en-US" altLang="ja-JP" sz="1400" dirty="0"/>
              <a:t> </a:t>
            </a:r>
            <a:r>
              <a:rPr lang="en-US" altLang="ja-JP" sz="1400" dirty="0" err="1"/>
              <a:t>naunang</a:t>
            </a:r>
            <a:r>
              <a:rPr lang="en-US" altLang="ja-JP" sz="1400" dirty="0"/>
              <a:t> </a:t>
            </a:r>
            <a:r>
              <a:rPr lang="en-US" altLang="ja-JP" sz="1400" dirty="0" err="1"/>
              <a:t>talata</a:t>
            </a:r>
            <a:r>
              <a:rPr lang="en-US" altLang="ja-JP" sz="1400" dirty="0"/>
              <a:t>, ang </a:t>
            </a:r>
            <a:r>
              <a:rPr lang="en-US" altLang="ja-JP" sz="1400" dirty="0" err="1"/>
              <a:t>manggagawang</a:t>
            </a:r>
            <a:r>
              <a:rPr lang="en-US" altLang="ja-JP" sz="1400" dirty="0"/>
              <a:t> </a:t>
            </a:r>
            <a:r>
              <a:rPr lang="en-US" altLang="ja-JP" sz="1400" dirty="0" err="1"/>
              <a:t>nakakuha</a:t>
            </a:r>
            <a:r>
              <a:rPr lang="en-US" altLang="ja-JP" sz="1400" dirty="0"/>
              <a:t> ng </a:t>
            </a:r>
            <a:r>
              <a:rPr lang="en-US" altLang="ja-JP" sz="1400" dirty="0" err="1"/>
              <a:t>kwalipikasyon</a:t>
            </a:r>
            <a:r>
              <a:rPr lang="en-US" altLang="ja-JP" sz="1400" dirty="0"/>
              <a:t> </a:t>
            </a:r>
            <a:r>
              <a:rPr lang="en-US" altLang="ja-JP" sz="1400" dirty="0" err="1"/>
              <a:t>ayon</a:t>
            </a:r>
            <a:r>
              <a:rPr lang="en-US" altLang="ja-JP" sz="1400" dirty="0"/>
              <a:t> </a:t>
            </a:r>
            <a:r>
              <a:rPr lang="en-US" altLang="ja-JP" sz="1400" dirty="0" err="1"/>
              <a:t>sa</a:t>
            </a:r>
            <a:r>
              <a:rPr lang="en-US" altLang="ja-JP" sz="1400" dirty="0"/>
              <a:t> </a:t>
            </a:r>
            <a:r>
              <a:rPr lang="en-US" altLang="ja-JP" sz="1400" dirty="0" err="1"/>
              <a:t>Artikulo</a:t>
            </a:r>
            <a:r>
              <a:rPr lang="en-US" altLang="ja-JP" sz="1400" dirty="0"/>
              <a:t> 54-3 </a:t>
            </a:r>
            <a:r>
              <a:rPr lang="en-US" altLang="ja-JP" sz="1400" dirty="0" err="1"/>
              <a:t>Talata</a:t>
            </a:r>
            <a:r>
              <a:rPr lang="en-US" altLang="ja-JP" sz="1400" dirty="0"/>
              <a:t> 1 ang </a:t>
            </a:r>
            <a:r>
              <a:rPr lang="en-US" altLang="ja-JP" sz="1400" dirty="0" err="1"/>
              <a:t>siyang</a:t>
            </a:r>
            <a:r>
              <a:rPr lang="en-US" altLang="ja-JP" sz="1400" dirty="0"/>
              <a:t> </a:t>
            </a:r>
            <a:r>
              <a:rPr lang="en-US" altLang="ja-JP" sz="1400" dirty="0" err="1"/>
              <a:t>magsasagawa</a:t>
            </a:r>
            <a:r>
              <a:rPr lang="en-US" altLang="ja-JP" sz="1400" dirty="0"/>
              <a:t> ng </a:t>
            </a:r>
            <a:r>
              <a:rPr lang="en-US" altLang="ja-JP" sz="1400" dirty="0" err="1"/>
              <a:t>inspeksyon</a:t>
            </a:r>
            <a:r>
              <a:rPr lang="en-US" altLang="ja-JP" sz="1400" dirty="0"/>
              <a:t> </a:t>
            </a:r>
            <a:r>
              <a:rPr lang="en-US" altLang="ja-JP" sz="1400" dirty="0" err="1"/>
              <a:t>sa</a:t>
            </a:r>
            <a:r>
              <a:rPr lang="en-US" altLang="ja-JP" sz="1400" dirty="0"/>
              <a:t> </a:t>
            </a:r>
            <a:r>
              <a:rPr lang="en-US" altLang="ja-JP" sz="1400" dirty="0" err="1"/>
              <a:t>makina</a:t>
            </a:r>
            <a:r>
              <a:rPr lang="en-US" altLang="ja-JP" sz="1400" dirty="0"/>
              <a:t>.</a:t>
            </a:r>
            <a:endParaRPr lang="ja-JP" altLang="ja-JP" sz="1400" dirty="0"/>
          </a:p>
          <a:p>
            <a:pPr marL="0" indent="0">
              <a:buNone/>
            </a:pPr>
            <a:r>
              <a:rPr lang="en-US" altLang="ja-JP" sz="1400" dirty="0"/>
              <a:t> 3 Ang </a:t>
            </a:r>
            <a:r>
              <a:rPr lang="en-US" altLang="ja-JP" sz="1400" dirty="0" err="1"/>
              <a:t>Ministy</a:t>
            </a:r>
            <a:r>
              <a:rPr lang="en-US" altLang="ja-JP" sz="1400" dirty="0"/>
              <a:t> of Health, Labor and Welfare ay </a:t>
            </a:r>
            <a:r>
              <a:rPr lang="en-US" altLang="ja-JP" sz="1400" dirty="0" err="1"/>
              <a:t>kailangang</a:t>
            </a:r>
            <a:r>
              <a:rPr lang="en-US" altLang="ja-JP" sz="1400" dirty="0"/>
              <a:t> </a:t>
            </a:r>
            <a:r>
              <a:rPr lang="en-US" altLang="ja-JP" sz="1400" dirty="0" err="1"/>
              <a:t>maglabas</a:t>
            </a:r>
            <a:r>
              <a:rPr lang="en-US" altLang="ja-JP" sz="1400" dirty="0"/>
              <a:t> ng </a:t>
            </a:r>
            <a:r>
              <a:rPr lang="en-US" altLang="ja-JP" sz="1400" dirty="0" err="1"/>
              <a:t>alituntunin</a:t>
            </a:r>
            <a:r>
              <a:rPr lang="en-US" altLang="ja-JP" sz="1400" dirty="0"/>
              <a:t> </a:t>
            </a:r>
            <a:r>
              <a:rPr lang="en-US" altLang="ja-JP" sz="1400" dirty="0" err="1"/>
              <a:t>sa</a:t>
            </a:r>
            <a:r>
              <a:rPr lang="en-US" altLang="ja-JP" sz="1400" dirty="0"/>
              <a:t> </a:t>
            </a:r>
            <a:r>
              <a:rPr lang="en-US" altLang="ja-JP" sz="1400" dirty="0" err="1"/>
              <a:t>inspeksyon</a:t>
            </a:r>
            <a:r>
              <a:rPr lang="en-US" altLang="ja-JP" sz="1400" dirty="0"/>
              <a:t> </a:t>
            </a:r>
            <a:r>
              <a:rPr lang="en-US" altLang="ja-JP" sz="1400" dirty="0" err="1"/>
              <a:t>upang</a:t>
            </a:r>
            <a:r>
              <a:rPr lang="en-US" altLang="ja-JP" sz="1400" dirty="0"/>
              <a:t> </a:t>
            </a:r>
            <a:r>
              <a:rPr lang="en-US" altLang="ja-JP" sz="1400" dirty="0" err="1"/>
              <a:t>maging</a:t>
            </a:r>
            <a:r>
              <a:rPr lang="en-US" altLang="ja-JP" sz="1400" dirty="0"/>
              <a:t> </a:t>
            </a:r>
            <a:r>
              <a:rPr lang="en-US" altLang="ja-JP" sz="1400" dirty="0" err="1"/>
              <a:t>maayos</a:t>
            </a:r>
            <a:r>
              <a:rPr lang="en-US" altLang="ja-JP" sz="1400" dirty="0"/>
              <a:t> at </a:t>
            </a:r>
            <a:r>
              <a:rPr lang="en-US" altLang="ja-JP" sz="1400" dirty="0" err="1"/>
              <a:t>mabisa</a:t>
            </a:r>
            <a:r>
              <a:rPr lang="en-US" altLang="ja-JP" sz="1400" dirty="0"/>
              <a:t> ang </a:t>
            </a:r>
            <a:r>
              <a:rPr lang="en-US" altLang="ja-JP" sz="1400" dirty="0" err="1"/>
              <a:t>pagsasagawa</a:t>
            </a:r>
            <a:r>
              <a:rPr lang="en-US" altLang="ja-JP" sz="1400" dirty="0"/>
              <a:t> </a:t>
            </a:r>
            <a:r>
              <a:rPr lang="en-US" altLang="ja-JP" sz="1400" dirty="0" err="1"/>
              <a:t>nito</a:t>
            </a:r>
            <a:r>
              <a:rPr lang="en-US" altLang="ja-JP" sz="1400" dirty="0"/>
              <a:t> </a:t>
            </a:r>
            <a:r>
              <a:rPr lang="en-US" altLang="ja-JP" sz="1400" dirty="0" err="1"/>
              <a:t>alinsunod</a:t>
            </a:r>
            <a:r>
              <a:rPr lang="en-US" altLang="ja-JP" sz="1400" dirty="0"/>
              <a:t> </a:t>
            </a:r>
            <a:r>
              <a:rPr lang="en-US" altLang="ja-JP" sz="1400" dirty="0" err="1"/>
              <a:t>sa</a:t>
            </a:r>
            <a:r>
              <a:rPr lang="en-US" altLang="ja-JP" sz="1400" dirty="0"/>
              <a:t> </a:t>
            </a:r>
            <a:r>
              <a:rPr lang="en-US" altLang="ja-JP" sz="1400" dirty="0" err="1"/>
              <a:t>mga</a:t>
            </a:r>
            <a:r>
              <a:rPr lang="en-US" altLang="ja-JP" sz="1400" dirty="0"/>
              <a:t> </a:t>
            </a:r>
            <a:r>
              <a:rPr lang="en-US" altLang="ja-JP" sz="1400" dirty="0" err="1"/>
              <a:t>probisyon</a:t>
            </a:r>
            <a:r>
              <a:rPr lang="en-US" altLang="ja-JP" sz="1400" dirty="0"/>
              <a:t> </a:t>
            </a:r>
            <a:r>
              <a:rPr lang="en-US" altLang="ja-JP" sz="1400" dirty="0" err="1"/>
              <a:t>sa</a:t>
            </a:r>
            <a:r>
              <a:rPr lang="en-US" altLang="ja-JP" sz="1400" dirty="0"/>
              <a:t> </a:t>
            </a:r>
            <a:r>
              <a:rPr lang="en-US" altLang="ja-JP" sz="1400" dirty="0" err="1"/>
              <a:t>Talata</a:t>
            </a:r>
            <a:r>
              <a:rPr lang="en-US" altLang="ja-JP" sz="1400" dirty="0"/>
              <a:t> 1.</a:t>
            </a:r>
          </a:p>
          <a:p>
            <a:pPr marL="0" indent="0">
              <a:buNone/>
            </a:pPr>
            <a:r>
              <a:rPr lang="en-US" altLang="ja-JP" sz="1400" dirty="0"/>
              <a:t> 4 Abbreviation</a:t>
            </a:r>
            <a:endParaRPr lang="ja-JP" sz="200" dirty="0">
              <a:ea typeface="游ゴシック"/>
              <a:cs typeface="Calibri"/>
            </a:endParaRPr>
          </a:p>
        </p:txBody>
      </p:sp>
      <p:sp>
        <p:nvSpPr>
          <p:cNvPr id="8" name="コンテンツ プレースホルダー 4"/>
          <p:cNvSpPr txBox="1">
            <a:spLocks/>
          </p:cNvSpPr>
          <p:nvPr/>
        </p:nvSpPr>
        <p:spPr>
          <a:xfrm>
            <a:off x="628650" y="3895794"/>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en-US" altLang="zh-TW" sz="1400" dirty="0" err="1">
                <a:ea typeface="+mn-lt"/>
                <a:cs typeface="+mn-lt"/>
              </a:rPr>
              <a:t>Talahanayan</a:t>
            </a:r>
            <a:r>
              <a:rPr lang="en-US" altLang="zh-TW" sz="1400" dirty="0">
                <a:ea typeface="+mn-lt"/>
                <a:cs typeface="+mn-lt"/>
              </a:rPr>
              <a:t> 5-1 </a:t>
            </a:r>
            <a:r>
              <a:rPr lang="ja-JP" altLang="ja-JP" dirty="0"/>
              <a:t> </a:t>
            </a:r>
            <a:r>
              <a:rPr lang="en-US" altLang="ja-JP" sz="1600" dirty="0"/>
              <a:t>Applicable Laws and Regulations</a:t>
            </a:r>
            <a:endParaRPr lang="ja-JP" dirty="0"/>
          </a:p>
        </p:txBody>
      </p:sp>
      <p:pic>
        <p:nvPicPr>
          <p:cNvPr id="2" name="図 2" descr="テーブル&#10;&#10;説明は自動で生成されたものです">
            <a:extLst>
              <a:ext uri="{FF2B5EF4-FFF2-40B4-BE49-F238E27FC236}">
                <a16:creationId xmlns:a16="http://schemas.microsoft.com/office/drawing/2014/main" xmlns="" id="{C3F0EEA6-BAEE-4595-9AF6-6356E856B70C}"/>
              </a:ext>
            </a:extLst>
          </p:cNvPr>
          <p:cNvPicPr>
            <a:picLocks noChangeAspect="1"/>
          </p:cNvPicPr>
          <p:nvPr/>
        </p:nvPicPr>
        <p:blipFill>
          <a:blip r:embed="rId3"/>
          <a:stretch>
            <a:fillRect/>
          </a:stretch>
        </p:blipFill>
        <p:spPr>
          <a:xfrm>
            <a:off x="1931400" y="4225030"/>
            <a:ext cx="5677200" cy="2331940"/>
          </a:xfrm>
          <a:prstGeom prst="rect">
            <a:avLst/>
          </a:prstGeom>
        </p:spPr>
      </p:pic>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248 textbook/Page </a:t>
            </a:r>
            <a:r>
              <a:rPr lang="en-US" altLang="ja-JP" sz="1200" dirty="0" smtClean="0">
                <a:solidFill>
                  <a:prstClr val="black"/>
                </a:solidFill>
              </a:rPr>
              <a:t>135 </a:t>
            </a:r>
            <a:r>
              <a:rPr lang="en-US" altLang="ja-JP" sz="1200" dirty="0" smtClean="0">
                <a:solidFill>
                  <a:prstClr val="black"/>
                </a:solidFill>
                <a:latin typeface="Times New Roman" panose="02020603050405020304" pitchFamily="18" charset="0"/>
                <a:cs typeface="Times New Roman" panose="02020603050405020304" pitchFamily="18" charset="0"/>
              </a:rPr>
              <a:t>of </a:t>
            </a:r>
            <a:r>
              <a:rPr lang="en-US" altLang="ja-JP" sz="1200" dirty="0">
                <a:solidFill>
                  <a:prstClr val="black"/>
                </a:solidFill>
                <a:latin typeface="Times New Roman" panose="02020603050405020304" pitchFamily="18" charset="0"/>
                <a:cs typeface="Times New Roman" panose="02020603050405020304" pitchFamily="18" charset="0"/>
              </a:rPr>
              <a:t>auxiliary text</a:t>
            </a:r>
            <a:endParaRPr lang="ja-JP" altLang="en-US" sz="1200" dirty="0">
              <a:solidFill>
                <a:prstClr val="black"/>
              </a:solidFill>
            </a:endParaRPr>
          </a:p>
        </p:txBody>
      </p:sp>
    </p:spTree>
    <p:extLst>
      <p:ext uri="{BB962C8B-B14F-4D97-AF65-F5344CB8AC3E}">
        <p14:creationId xmlns:p14="http://schemas.microsoft.com/office/powerpoint/2010/main" val="14593324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000" dirty="0">
                <a:latin typeface="Arial" panose="020B0604020202020204" pitchFamily="34" charset="0"/>
                <a:ea typeface="+mj-lt"/>
                <a:cs typeface="Arial" panose="020B0604020202020204" pitchFamily="34" charset="0"/>
              </a:rPr>
              <a:t>Industrial Safety and Health Act (Excerpt) (</a:t>
            </a:r>
            <a:r>
              <a:rPr lang="en" altLang="ja-JP" sz="2000" dirty="0">
                <a:latin typeface="Arial" panose="020B0604020202020204" pitchFamily="34" charset="0"/>
                <a:ea typeface="+mj-lt"/>
                <a:cs typeface="Arial" panose="020B0604020202020204" pitchFamily="34" charset="0"/>
              </a:rPr>
              <a:t>3)</a:t>
            </a:r>
            <a:r>
              <a:rPr lang="ja-JP" altLang="en-US" sz="2000" dirty="0">
                <a:latin typeface="Arial" panose="020B0604020202020204" pitchFamily="34" charset="0"/>
                <a:ea typeface="+mj-lt"/>
                <a:cs typeface="Arial" panose="020B0604020202020204" pitchFamily="34" charset="0"/>
              </a:rPr>
              <a:t> </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250 textbook/Page </a:t>
            </a:r>
            <a:r>
              <a:rPr lang="en-US" altLang="ja-JP" sz="1200" dirty="0" smtClean="0">
                <a:solidFill>
                  <a:prstClr val="black"/>
                </a:solidFill>
              </a:rPr>
              <a:t>136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0"/>
              </a:spcBef>
              <a:buNone/>
            </a:pPr>
            <a:r>
              <a:rPr lang="en-US" altLang="ja-JP" sz="1200" b="1" dirty="0" err="1">
                <a:ea typeface="+mn-lt"/>
                <a:cs typeface="+mn-lt"/>
              </a:rPr>
              <a:t>Kabanata</a:t>
            </a:r>
            <a:r>
              <a:rPr lang="en-US" altLang="ja-JP" sz="1200" b="1" dirty="0">
                <a:ea typeface="+mn-lt"/>
                <a:cs typeface="+mn-lt"/>
              </a:rPr>
              <a:t> </a:t>
            </a:r>
            <a:r>
              <a:rPr lang="en-US" sz="1200" b="1" dirty="0">
                <a:ea typeface="+mn-lt"/>
                <a:cs typeface="+mn-lt"/>
              </a:rPr>
              <a:t>6</a:t>
            </a:r>
            <a:r>
              <a:rPr lang="en-US" altLang="ja-JP" sz="1200" b="1" dirty="0">
                <a:ea typeface="+mn-lt"/>
                <a:cs typeface="+mn-lt"/>
              </a:rPr>
              <a:t> </a:t>
            </a:r>
            <a:r>
              <a:rPr lang="en-US" altLang="ja-JP" sz="1200" b="1" dirty="0" err="1">
                <a:ea typeface="+mn-lt"/>
                <a:cs typeface="+mn-lt"/>
              </a:rPr>
              <a:t>Mga</a:t>
            </a:r>
            <a:r>
              <a:rPr lang="en-US" altLang="ja-JP" sz="1200" b="1" dirty="0">
                <a:ea typeface="+mn-lt"/>
                <a:cs typeface="+mn-lt"/>
              </a:rPr>
              <a:t> </a:t>
            </a:r>
            <a:r>
              <a:rPr lang="en-US" altLang="ja-JP" sz="1200" b="1" dirty="0" err="1">
                <a:ea typeface="+mn-lt"/>
                <a:cs typeface="+mn-lt"/>
              </a:rPr>
              <a:t>Hakbang</a:t>
            </a:r>
            <a:r>
              <a:rPr lang="en-US" altLang="ja-JP" sz="1200" b="1" dirty="0">
                <a:ea typeface="+mn-lt"/>
                <a:cs typeface="+mn-lt"/>
              </a:rPr>
              <a:t> Para </a:t>
            </a:r>
            <a:r>
              <a:rPr lang="en-US" altLang="ja-JP" sz="1200" b="1" dirty="0" err="1">
                <a:ea typeface="+mn-lt"/>
                <a:cs typeface="+mn-lt"/>
              </a:rPr>
              <a:t>sa</a:t>
            </a:r>
            <a:r>
              <a:rPr lang="en-US" altLang="ja-JP" sz="1200" b="1" dirty="0">
                <a:ea typeface="+mn-lt"/>
                <a:cs typeface="+mn-lt"/>
              </a:rPr>
              <a:t> </a:t>
            </a:r>
            <a:r>
              <a:rPr lang="en-US" altLang="ja-JP" sz="1200" b="1" dirty="0" err="1">
                <a:ea typeface="+mn-lt"/>
                <a:cs typeface="+mn-lt"/>
              </a:rPr>
              <a:t>Pagtatrabaho</a:t>
            </a:r>
            <a:r>
              <a:rPr lang="en-US" altLang="ja-JP" sz="1200" b="1" dirty="0">
                <a:ea typeface="+mn-lt"/>
                <a:cs typeface="+mn-lt"/>
              </a:rPr>
              <a:t> ng </a:t>
            </a:r>
            <a:r>
              <a:rPr lang="en-US" altLang="ja-JP" sz="1200" b="1" dirty="0" err="1">
                <a:ea typeface="+mn-lt"/>
                <a:cs typeface="+mn-lt"/>
              </a:rPr>
              <a:t>mga</a:t>
            </a:r>
            <a:r>
              <a:rPr lang="en-US" altLang="ja-JP" sz="1200" b="1" dirty="0">
                <a:ea typeface="+mn-lt"/>
                <a:cs typeface="+mn-lt"/>
              </a:rPr>
              <a:t> </a:t>
            </a:r>
            <a:r>
              <a:rPr lang="en-US" altLang="ja-JP" sz="1200" b="1" dirty="0" err="1">
                <a:ea typeface="+mn-lt"/>
                <a:cs typeface="+mn-lt"/>
              </a:rPr>
              <a:t>Manggagawa</a:t>
            </a:r>
            <a:r>
              <a:rPr lang="en-US" altLang="ja-JP" sz="1200" b="1" dirty="0">
                <a:ea typeface="+mn-lt"/>
                <a:cs typeface="+mn-lt"/>
              </a:rPr>
              <a:t> </a:t>
            </a:r>
            <a:endParaRPr lang="ja-JP" sz="1200" dirty="0">
              <a:ea typeface="游ゴシック"/>
              <a:cs typeface="Calibri"/>
            </a:endParaRPr>
          </a:p>
          <a:p>
            <a:pPr>
              <a:lnSpc>
                <a:spcPct val="100000"/>
              </a:lnSpc>
              <a:spcBef>
                <a:spcPts val="0"/>
              </a:spcBef>
              <a:buNone/>
            </a:pPr>
            <a:r>
              <a:rPr lang="en-US" altLang="ja-JP" sz="1200" b="1" dirty="0" err="1">
                <a:ea typeface="+mn-lt"/>
                <a:cs typeface="+mn-lt"/>
              </a:rPr>
              <a:t>Artikulo</a:t>
            </a:r>
            <a:r>
              <a:rPr lang="en-US" altLang="ja-JP" sz="1200" b="1" dirty="0">
                <a:ea typeface="+mn-lt"/>
                <a:cs typeface="+mn-lt"/>
              </a:rPr>
              <a:t> </a:t>
            </a:r>
            <a:r>
              <a:rPr lang="en-US" sz="1200" b="1" dirty="0">
                <a:ea typeface="+mn-lt"/>
                <a:cs typeface="+mn-lt"/>
              </a:rPr>
              <a:t>61</a:t>
            </a:r>
            <a:r>
              <a:rPr lang="en-US" altLang="ja-JP" sz="1200" b="1" dirty="0">
                <a:ea typeface="+mn-lt"/>
                <a:cs typeface="+mn-lt"/>
              </a:rPr>
              <a:t> </a:t>
            </a:r>
            <a:r>
              <a:rPr lang="en-US" altLang="ja-JP" sz="1200" b="1" dirty="0" err="1">
                <a:ea typeface="+mn-lt"/>
                <a:cs typeface="+mn-lt"/>
              </a:rPr>
              <a:t>Mga</a:t>
            </a:r>
            <a:r>
              <a:rPr lang="en-US" altLang="ja-JP" sz="1200" b="1" dirty="0">
                <a:ea typeface="+mn-lt"/>
                <a:cs typeface="+mn-lt"/>
              </a:rPr>
              <a:t> &lt;</a:t>
            </a:r>
            <a:r>
              <a:rPr lang="en-US" altLang="ja-JP" sz="1200" b="1" dirty="0" err="1">
                <a:ea typeface="+mn-lt"/>
                <a:cs typeface="+mn-lt"/>
              </a:rPr>
              <a:t>Paghihigpit</a:t>
            </a:r>
            <a:r>
              <a:rPr lang="en-US" altLang="ja-JP" sz="1200" b="1" dirty="0">
                <a:ea typeface="+mn-lt"/>
                <a:cs typeface="+mn-lt"/>
              </a:rPr>
              <a:t> </a:t>
            </a:r>
            <a:r>
              <a:rPr lang="en-US" altLang="ja-JP" sz="1200" b="1" dirty="0" err="1">
                <a:ea typeface="+mn-lt"/>
                <a:cs typeface="+mn-lt"/>
              </a:rPr>
              <a:t>sa</a:t>
            </a:r>
            <a:r>
              <a:rPr lang="en-US" altLang="ja-JP" sz="1200" b="1" dirty="0">
                <a:ea typeface="+mn-lt"/>
                <a:cs typeface="+mn-lt"/>
              </a:rPr>
              <a:t> </a:t>
            </a:r>
            <a:r>
              <a:rPr lang="en-US" altLang="ja-JP" sz="1200" b="1" dirty="0" err="1">
                <a:ea typeface="+mn-lt"/>
                <a:cs typeface="+mn-lt"/>
              </a:rPr>
              <a:t>Pagtatrabaho</a:t>
            </a:r>
            <a:r>
              <a:rPr lang="ja-JP" altLang="en-US" sz="1200" dirty="0">
                <a:ea typeface="+mn-lt"/>
                <a:cs typeface="+mn-lt"/>
              </a:rPr>
              <a:t> </a:t>
            </a:r>
            <a:r>
              <a:rPr lang="en-US" altLang="ja-JP" sz="1200" dirty="0">
                <a:ea typeface="+mn-lt"/>
                <a:cs typeface="+mn-lt"/>
              </a:rPr>
              <a:t>&gt;</a:t>
            </a:r>
            <a:endParaRPr lang="ja-JP" sz="1200" dirty="0">
              <a:ea typeface="游ゴシック"/>
              <a:cs typeface="Calibri"/>
            </a:endParaRPr>
          </a:p>
          <a:p>
            <a:pPr marL="0" indent="0">
              <a:lnSpc>
                <a:spcPct val="100000"/>
              </a:lnSpc>
              <a:spcBef>
                <a:spcPts val="0"/>
              </a:spcBef>
              <a:buNone/>
            </a:pPr>
            <a:r>
              <a:rPr lang="en-US" altLang="ja-JP" sz="1400" dirty="0"/>
              <a:t> Ang </a:t>
            </a:r>
            <a:r>
              <a:rPr lang="en-US" altLang="ja-JP" sz="1400" dirty="0" err="1"/>
              <a:t>tagapamahala</a:t>
            </a:r>
            <a:r>
              <a:rPr lang="en-US" altLang="ja-JP" sz="1400" dirty="0"/>
              <a:t> ay </a:t>
            </a:r>
            <a:r>
              <a:rPr lang="en-US" altLang="ja-JP" sz="1400" dirty="0" err="1"/>
              <a:t>kailangang</a:t>
            </a:r>
            <a:r>
              <a:rPr lang="en-US" altLang="ja-JP" sz="1400" dirty="0"/>
              <a:t> </a:t>
            </a:r>
            <a:r>
              <a:rPr lang="en-US" altLang="ja-JP" sz="1400" dirty="0" err="1"/>
              <a:t>magpatakbo</a:t>
            </a:r>
            <a:r>
              <a:rPr lang="en-US" altLang="ja-JP" sz="1400" dirty="0"/>
              <a:t> ng cranes at </a:t>
            </a:r>
            <a:r>
              <a:rPr lang="en-US" altLang="ja-JP" sz="1400" dirty="0" err="1"/>
              <a:t>iba</a:t>
            </a:r>
            <a:r>
              <a:rPr lang="en-US" altLang="ja-JP" sz="1400" dirty="0"/>
              <a:t> pang </a:t>
            </a:r>
            <a:r>
              <a:rPr lang="en-US" altLang="ja-JP" sz="1400" dirty="0" err="1"/>
              <a:t>operasyon</a:t>
            </a:r>
            <a:r>
              <a:rPr lang="en-US" altLang="ja-JP" sz="1400" dirty="0"/>
              <a:t> </a:t>
            </a:r>
            <a:r>
              <a:rPr lang="en-US" altLang="ja-JP" sz="1400" dirty="0" err="1"/>
              <a:t>ayon</a:t>
            </a:r>
            <a:r>
              <a:rPr lang="en-US" altLang="ja-JP" sz="1400" dirty="0"/>
              <a:t> </a:t>
            </a:r>
            <a:r>
              <a:rPr lang="en-US" altLang="ja-JP" sz="1400" dirty="0" err="1"/>
              <a:t>sa</a:t>
            </a:r>
            <a:r>
              <a:rPr lang="en-US" altLang="ja-JP" sz="1400" dirty="0"/>
              <a:t> Cabinet Order, </a:t>
            </a:r>
            <a:r>
              <a:rPr lang="en-US" altLang="ja-JP" sz="1400" dirty="0" err="1"/>
              <a:t>na</a:t>
            </a:r>
            <a:r>
              <a:rPr lang="en-US" altLang="ja-JP" sz="1400" dirty="0"/>
              <a:t> kung </a:t>
            </a:r>
            <a:r>
              <a:rPr lang="en-US" altLang="ja-JP" sz="1400" dirty="0" err="1"/>
              <a:t>saan</a:t>
            </a:r>
            <a:r>
              <a:rPr lang="en-US" altLang="ja-JP" sz="1400" dirty="0"/>
              <a:t> ang </a:t>
            </a:r>
            <a:r>
              <a:rPr lang="en-US" altLang="ja-JP" sz="1400" dirty="0" err="1"/>
              <a:t>magsasagawa</a:t>
            </a:r>
            <a:r>
              <a:rPr lang="en-US" altLang="ja-JP" sz="1400" dirty="0"/>
              <a:t> ng </a:t>
            </a:r>
            <a:r>
              <a:rPr lang="en-US" altLang="ja-JP" sz="1400" dirty="0" err="1"/>
              <a:t>operasyon</a:t>
            </a:r>
            <a:r>
              <a:rPr lang="en-US" altLang="ja-JP" sz="1400" dirty="0"/>
              <a:t> </a:t>
            </a:r>
            <a:r>
              <a:rPr lang="en-US" altLang="ja-JP" sz="1400" dirty="0" err="1"/>
              <a:t>nito</a:t>
            </a:r>
            <a:r>
              <a:rPr lang="en-US" altLang="ja-JP" sz="1400" dirty="0"/>
              <a:t> ay ang </a:t>
            </a:r>
            <a:r>
              <a:rPr lang="en-US" altLang="ja-JP" sz="1400" dirty="0" err="1"/>
              <a:t>mga</a:t>
            </a:r>
            <a:r>
              <a:rPr lang="en-US" altLang="ja-JP" sz="1400" dirty="0"/>
              <a:t> </a:t>
            </a:r>
            <a:r>
              <a:rPr lang="en-US" altLang="ja-JP" sz="1400" dirty="0" err="1"/>
              <a:t>manggagawang</a:t>
            </a:r>
            <a:r>
              <a:rPr lang="en-US" altLang="ja-JP" sz="1400" dirty="0"/>
              <a:t> may </a:t>
            </a:r>
            <a:r>
              <a:rPr lang="en-US" altLang="ja-JP" sz="1400" dirty="0" err="1"/>
              <a:t>lisensya</a:t>
            </a:r>
            <a:r>
              <a:rPr lang="en-US" altLang="ja-JP" sz="1400" dirty="0"/>
              <a:t> o </a:t>
            </a:r>
            <a:r>
              <a:rPr lang="en-US" altLang="ja-JP" sz="1400" dirty="0" err="1"/>
              <a:t>rehistrado</a:t>
            </a:r>
            <a:r>
              <a:rPr lang="en-US" altLang="ja-JP" sz="1400" dirty="0"/>
              <a:t> para </a:t>
            </a:r>
            <a:r>
              <a:rPr lang="en-US" altLang="ja-JP" sz="1400" dirty="0" err="1"/>
              <a:t>sa</a:t>
            </a:r>
            <a:r>
              <a:rPr lang="en-US" altLang="ja-JP" sz="1400" dirty="0"/>
              <a:t> </a:t>
            </a:r>
            <a:r>
              <a:rPr lang="en-US" altLang="ja-JP" sz="1400" dirty="0" err="1"/>
              <a:t>gawain</a:t>
            </a:r>
            <a:r>
              <a:rPr lang="en-US" altLang="ja-JP" sz="1400" dirty="0"/>
              <a:t> ng prefectural labor bureau director. Ang </a:t>
            </a:r>
            <a:r>
              <a:rPr lang="en-US" altLang="ja-JP" sz="1400" dirty="0" err="1"/>
              <a:t>mga</a:t>
            </a:r>
            <a:r>
              <a:rPr lang="en-US" altLang="ja-JP" sz="1400" dirty="0"/>
              <a:t> </a:t>
            </a:r>
            <a:r>
              <a:rPr lang="en-US" altLang="ja-JP" sz="1400" dirty="0" err="1"/>
              <a:t>manggagawang</a:t>
            </a:r>
            <a:r>
              <a:rPr lang="en-US" altLang="ja-JP" sz="1400" dirty="0"/>
              <a:t> </a:t>
            </a:r>
            <a:r>
              <a:rPr lang="en-US" altLang="ja-JP" sz="1400" dirty="0" err="1"/>
              <a:t>nakatapos</a:t>
            </a:r>
            <a:r>
              <a:rPr lang="en-US" altLang="ja-JP" sz="1400" dirty="0"/>
              <a:t> ng skill training at </a:t>
            </a:r>
            <a:r>
              <a:rPr lang="en-US" altLang="ja-JP" sz="1400" dirty="0" err="1"/>
              <a:t>kwalipikado</a:t>
            </a:r>
            <a:r>
              <a:rPr lang="en-US" altLang="ja-JP" sz="1400" dirty="0"/>
              <a:t> </a:t>
            </a:r>
            <a:r>
              <a:rPr lang="en-US" altLang="ja-JP" sz="1400" dirty="0" err="1"/>
              <a:t>alinsunod</a:t>
            </a:r>
            <a:r>
              <a:rPr lang="en-US" altLang="ja-JP" sz="1400" dirty="0"/>
              <a:t> </a:t>
            </a:r>
            <a:r>
              <a:rPr lang="en-US" altLang="ja-JP" sz="1400" dirty="0" err="1"/>
              <a:t>sa</a:t>
            </a:r>
            <a:r>
              <a:rPr lang="en-US" altLang="ja-JP" sz="1400" dirty="0"/>
              <a:t> Ordinance of the Ministry of Health, Labor and Welfare </a:t>
            </a:r>
            <a:r>
              <a:rPr lang="en-US" altLang="ja-JP" sz="1400" dirty="0" err="1"/>
              <a:t>lamang</a:t>
            </a:r>
            <a:r>
              <a:rPr lang="en-US" altLang="ja-JP" sz="1400" dirty="0"/>
              <a:t> ang </a:t>
            </a:r>
            <a:r>
              <a:rPr lang="en-US" altLang="ja-JP" sz="1400" dirty="0" err="1"/>
              <a:t>siyang</a:t>
            </a:r>
            <a:r>
              <a:rPr lang="en-US" altLang="ja-JP" sz="1400" dirty="0"/>
              <a:t> </a:t>
            </a:r>
            <a:r>
              <a:rPr lang="en-US" altLang="ja-JP" sz="1400" dirty="0" err="1"/>
              <a:t>maaaring</a:t>
            </a:r>
            <a:r>
              <a:rPr lang="en-US" altLang="ja-JP" sz="1400" dirty="0"/>
              <a:t> </a:t>
            </a:r>
            <a:r>
              <a:rPr lang="en-US" altLang="ja-JP" sz="1400" dirty="0" err="1"/>
              <a:t>ilagay</a:t>
            </a:r>
            <a:r>
              <a:rPr lang="en-US" altLang="ja-JP" sz="1400" dirty="0"/>
              <a:t> </a:t>
            </a:r>
            <a:r>
              <a:rPr lang="en-US" altLang="ja-JP" sz="1400" dirty="0" err="1"/>
              <a:t>sa</a:t>
            </a:r>
            <a:r>
              <a:rPr lang="en-US" altLang="ja-JP" sz="1400" dirty="0"/>
              <a:t> </a:t>
            </a:r>
            <a:r>
              <a:rPr lang="en-US" altLang="ja-JP" sz="1400" dirty="0" err="1"/>
              <a:t>nasabing</a:t>
            </a:r>
            <a:r>
              <a:rPr lang="en-US" altLang="ja-JP" sz="1400" dirty="0"/>
              <a:t> </a:t>
            </a:r>
            <a:r>
              <a:rPr lang="en-US" altLang="ja-JP" sz="1400" dirty="0" err="1"/>
              <a:t>gawain</a:t>
            </a:r>
            <a:r>
              <a:rPr lang="en-US" altLang="ja-JP" sz="1400" dirty="0"/>
              <a:t>. </a:t>
            </a:r>
            <a:endParaRPr lang="ja-JP" altLang="ja-JP" sz="1400" dirty="0"/>
          </a:p>
          <a:p>
            <a:pPr marL="0" indent="0">
              <a:lnSpc>
                <a:spcPct val="100000"/>
              </a:lnSpc>
              <a:spcBef>
                <a:spcPts val="0"/>
              </a:spcBef>
              <a:buNone/>
            </a:pPr>
            <a:r>
              <a:rPr lang="en-US" altLang="ja-JP" sz="1400" dirty="0"/>
              <a:t> 2</a:t>
            </a:r>
            <a:r>
              <a:rPr lang="ja-JP" altLang="ja-JP" sz="1400" dirty="0"/>
              <a:t>　</a:t>
            </a:r>
            <a:r>
              <a:rPr lang="en-US" altLang="ja-JP" sz="1400" dirty="0" err="1"/>
              <a:t>Walang</a:t>
            </a:r>
            <a:r>
              <a:rPr lang="en-US" altLang="ja-JP" sz="1400" dirty="0"/>
              <a:t> </a:t>
            </a:r>
            <a:r>
              <a:rPr lang="en-US" altLang="ja-JP" sz="1400" dirty="0" err="1"/>
              <a:t>ibang</a:t>
            </a:r>
            <a:r>
              <a:rPr lang="en-US" altLang="ja-JP" sz="1400" dirty="0"/>
              <a:t> </a:t>
            </a:r>
            <a:r>
              <a:rPr lang="en-US" altLang="ja-JP" sz="1400" dirty="0" err="1"/>
              <a:t>manggagawa</a:t>
            </a:r>
            <a:r>
              <a:rPr lang="en-US" altLang="ja-JP" sz="1400" dirty="0"/>
              <a:t> </a:t>
            </a:r>
            <a:r>
              <a:rPr lang="en-US" altLang="ja-JP" sz="1400" dirty="0" err="1"/>
              <a:t>maliban</a:t>
            </a:r>
            <a:r>
              <a:rPr lang="en-US" altLang="ja-JP" sz="1400" dirty="0"/>
              <a:t> </a:t>
            </a:r>
            <a:r>
              <a:rPr lang="en-US" altLang="ja-JP" sz="1400" dirty="0" err="1"/>
              <a:t>sa</a:t>
            </a:r>
            <a:r>
              <a:rPr lang="en-US" altLang="ja-JP" sz="1400" dirty="0"/>
              <a:t> </a:t>
            </a:r>
            <a:r>
              <a:rPr lang="en-US" altLang="ja-JP" sz="1400" dirty="0" err="1"/>
              <a:t>mga</a:t>
            </a:r>
            <a:r>
              <a:rPr lang="en-US" altLang="ja-JP" sz="1400" dirty="0"/>
              <a:t> </a:t>
            </a:r>
            <a:r>
              <a:rPr lang="en-US" altLang="ja-JP" sz="1400" dirty="0" err="1"/>
              <a:t>kwalipikado</a:t>
            </a:r>
            <a:r>
              <a:rPr lang="en-US" altLang="ja-JP" sz="1400" dirty="0"/>
              <a:t> ang </a:t>
            </a:r>
            <a:r>
              <a:rPr lang="en-US" altLang="ja-JP" sz="1400" dirty="0" err="1"/>
              <a:t>dapat</a:t>
            </a:r>
            <a:r>
              <a:rPr lang="en-US" altLang="ja-JP" sz="1400" dirty="0"/>
              <a:t> </a:t>
            </a:r>
            <a:r>
              <a:rPr lang="en-US" altLang="ja-JP" sz="1400" dirty="0" err="1"/>
              <a:t>magsagawa</a:t>
            </a:r>
            <a:r>
              <a:rPr lang="en-US" altLang="ja-JP" sz="1400" dirty="0"/>
              <a:t> ng </a:t>
            </a:r>
            <a:r>
              <a:rPr lang="en-US" altLang="ja-JP" sz="1400" dirty="0" err="1"/>
              <a:t>nasabing</a:t>
            </a:r>
            <a:r>
              <a:rPr lang="en-US" altLang="ja-JP" sz="1400" dirty="0"/>
              <a:t> </a:t>
            </a:r>
            <a:r>
              <a:rPr lang="en-US" altLang="ja-JP" sz="1400" dirty="0" err="1"/>
              <a:t>gawain</a:t>
            </a:r>
            <a:r>
              <a:rPr lang="en-US" altLang="ja-JP" sz="1400" dirty="0"/>
              <a:t> </a:t>
            </a:r>
            <a:r>
              <a:rPr lang="en-US" altLang="ja-JP" sz="1400" dirty="0" err="1"/>
              <a:t>sa</a:t>
            </a:r>
            <a:r>
              <a:rPr lang="en-US" altLang="ja-JP" sz="1400" dirty="0"/>
              <a:t> </a:t>
            </a:r>
            <a:r>
              <a:rPr lang="en-US" altLang="ja-JP" sz="1400" dirty="0" err="1"/>
              <a:t>itaas</a:t>
            </a:r>
            <a:r>
              <a:rPr lang="en-US" altLang="ja-JP" sz="1400" dirty="0"/>
              <a:t> </a:t>
            </a:r>
            <a:r>
              <a:rPr lang="en-US" altLang="ja-JP" sz="1400" dirty="0" err="1"/>
              <a:t>na</a:t>
            </a:r>
            <a:r>
              <a:rPr lang="en-US" altLang="ja-JP" sz="1400" dirty="0"/>
              <a:t> </a:t>
            </a:r>
            <a:r>
              <a:rPr lang="en-US" altLang="ja-JP" sz="1400" dirty="0" err="1"/>
              <a:t>talata</a:t>
            </a:r>
            <a:r>
              <a:rPr lang="en-US" altLang="ja-JP" sz="1400" dirty="0"/>
              <a:t>. </a:t>
            </a:r>
            <a:endParaRPr lang="ja-JP" altLang="ja-JP" sz="1400" dirty="0"/>
          </a:p>
          <a:p>
            <a:pPr marL="0" indent="0">
              <a:lnSpc>
                <a:spcPct val="100000"/>
              </a:lnSpc>
              <a:spcBef>
                <a:spcPts val="0"/>
              </a:spcBef>
              <a:buNone/>
            </a:pPr>
            <a:r>
              <a:rPr lang="en-US" altLang="ja-JP" sz="1400" dirty="0"/>
              <a:t> 3</a:t>
            </a:r>
            <a:r>
              <a:rPr lang="ja-JP" altLang="ja-JP" sz="1400" dirty="0"/>
              <a:t>　</a:t>
            </a:r>
            <a:r>
              <a:rPr lang="en-US" altLang="ja-JP" sz="1400" dirty="0"/>
              <a:t>Ang </a:t>
            </a:r>
            <a:r>
              <a:rPr lang="en-US" altLang="ja-JP" sz="1400" dirty="0" err="1"/>
              <a:t>mga</a:t>
            </a:r>
            <a:r>
              <a:rPr lang="en-US" altLang="ja-JP" sz="1400" dirty="0"/>
              <a:t> </a:t>
            </a:r>
            <a:r>
              <a:rPr lang="en-US" altLang="ja-JP" sz="1400" dirty="0" err="1"/>
              <a:t>manggagawang</a:t>
            </a:r>
            <a:r>
              <a:rPr lang="en-US" altLang="ja-JP" sz="1400" dirty="0"/>
              <a:t> </a:t>
            </a:r>
            <a:r>
              <a:rPr lang="en-US" altLang="ja-JP" sz="1400" dirty="0" err="1"/>
              <a:t>kwalipikado</a:t>
            </a:r>
            <a:r>
              <a:rPr lang="en-US" altLang="ja-JP" sz="1400" dirty="0"/>
              <a:t> </a:t>
            </a:r>
            <a:r>
              <a:rPr lang="en-US" altLang="ja-JP" sz="1400" dirty="0" err="1"/>
              <a:t>sa</a:t>
            </a:r>
            <a:r>
              <a:rPr lang="en-US" altLang="ja-JP" sz="1400" dirty="0"/>
              <a:t> </a:t>
            </a:r>
            <a:r>
              <a:rPr lang="en-US" altLang="ja-JP" sz="1400" dirty="0" err="1"/>
              <a:t>nasabing</a:t>
            </a:r>
            <a:r>
              <a:rPr lang="en-US" altLang="ja-JP" sz="1400" dirty="0"/>
              <a:t> </a:t>
            </a:r>
            <a:r>
              <a:rPr lang="en-US" altLang="ja-JP" sz="1400" dirty="0" err="1"/>
              <a:t>gawain</a:t>
            </a:r>
            <a:r>
              <a:rPr lang="en-US" altLang="ja-JP" sz="1400" dirty="0"/>
              <a:t> </a:t>
            </a:r>
            <a:r>
              <a:rPr lang="en-US" altLang="ja-JP" sz="1400" dirty="0" err="1"/>
              <a:t>sa</a:t>
            </a:r>
            <a:r>
              <a:rPr lang="en-US" altLang="ja-JP" sz="1400" dirty="0"/>
              <a:t> </a:t>
            </a:r>
            <a:r>
              <a:rPr lang="en-US" altLang="ja-JP" sz="1400" dirty="0" err="1"/>
              <a:t>talata</a:t>
            </a:r>
            <a:r>
              <a:rPr lang="en-US" altLang="ja-JP" sz="1400" dirty="0"/>
              <a:t> 1 ay </a:t>
            </a:r>
            <a:r>
              <a:rPr lang="en-US" altLang="ja-JP" sz="1400" dirty="0" err="1"/>
              <a:t>kailangang</a:t>
            </a:r>
            <a:r>
              <a:rPr lang="en-US" altLang="ja-JP" sz="1400" dirty="0"/>
              <a:t> </a:t>
            </a:r>
            <a:r>
              <a:rPr lang="en-US" altLang="ja-JP" sz="1400" dirty="0" err="1"/>
              <a:t>kumuha</a:t>
            </a:r>
            <a:r>
              <a:rPr lang="en-US" altLang="ja-JP" sz="1400" dirty="0"/>
              <a:t> ng driver’s license o </a:t>
            </a:r>
            <a:r>
              <a:rPr lang="en-US" altLang="ja-JP" sz="1400" dirty="0" err="1"/>
              <a:t>iba</a:t>
            </a:r>
            <a:r>
              <a:rPr lang="en-US" altLang="ja-JP" sz="1400" dirty="0"/>
              <a:t> pang </a:t>
            </a:r>
            <a:r>
              <a:rPr lang="en-US" altLang="ja-JP" sz="1400" dirty="0" err="1"/>
              <a:t>dokumento</a:t>
            </a:r>
            <a:r>
              <a:rPr lang="en-US" altLang="ja-JP" sz="1400" dirty="0"/>
              <a:t> </a:t>
            </a:r>
            <a:r>
              <a:rPr lang="en-US" altLang="ja-JP" sz="1400" dirty="0" err="1"/>
              <a:t>na</a:t>
            </a:r>
            <a:r>
              <a:rPr lang="en-US" altLang="ja-JP" sz="1400" dirty="0"/>
              <a:t> </a:t>
            </a:r>
            <a:r>
              <a:rPr lang="en-US" altLang="ja-JP" sz="1400" dirty="0" err="1"/>
              <a:t>nagpapatunay</a:t>
            </a:r>
            <a:r>
              <a:rPr lang="en-US" altLang="ja-JP" sz="1400" dirty="0"/>
              <a:t> ng </a:t>
            </a:r>
            <a:r>
              <a:rPr lang="en-US" altLang="ja-JP" sz="1400" dirty="0" err="1"/>
              <a:t>kwalipikasyon</a:t>
            </a:r>
            <a:r>
              <a:rPr lang="en-US" altLang="ja-JP" sz="1400" dirty="0"/>
              <a:t> </a:t>
            </a:r>
            <a:r>
              <a:rPr lang="en-US" altLang="ja-JP" sz="1400" dirty="0" err="1"/>
              <a:t>sa</a:t>
            </a:r>
            <a:r>
              <a:rPr lang="en-US" altLang="ja-JP" sz="1400" dirty="0"/>
              <a:t> </a:t>
            </a:r>
            <a:r>
              <a:rPr lang="en-US" altLang="ja-JP" sz="1400" dirty="0" err="1"/>
              <a:t>nauugnay</a:t>
            </a:r>
            <a:r>
              <a:rPr lang="en-US" altLang="ja-JP" sz="1400" dirty="0"/>
              <a:t> </a:t>
            </a:r>
            <a:r>
              <a:rPr lang="en-US" altLang="ja-JP" sz="1400" dirty="0" err="1"/>
              <a:t>na</a:t>
            </a:r>
            <a:r>
              <a:rPr lang="en-US" altLang="ja-JP" sz="1400" dirty="0"/>
              <a:t> </a:t>
            </a:r>
            <a:r>
              <a:rPr lang="en-US" altLang="ja-JP" sz="1400" dirty="0" err="1"/>
              <a:t>trabaho</a:t>
            </a:r>
            <a:r>
              <a:rPr lang="en-US" altLang="ja-JP" sz="1400" dirty="0"/>
              <a:t>.</a:t>
            </a:r>
            <a:endParaRPr lang="ja-JP" altLang="ja-JP" sz="1400" dirty="0"/>
          </a:p>
          <a:p>
            <a:pPr marL="0" indent="0">
              <a:lnSpc>
                <a:spcPct val="100000"/>
              </a:lnSpc>
              <a:spcBef>
                <a:spcPts val="0"/>
              </a:spcBef>
              <a:buNone/>
            </a:pPr>
            <a:r>
              <a:rPr lang="en-US" altLang="ja-JP" sz="1400" dirty="0"/>
              <a:t> 4</a:t>
            </a:r>
            <a:r>
              <a:rPr lang="ja-JP" altLang="ja-JP" sz="1400" dirty="0"/>
              <a:t>　</a:t>
            </a:r>
            <a:r>
              <a:rPr lang="en-US" altLang="ja-JP" sz="1400" dirty="0"/>
              <a:t>Abbreviation</a:t>
            </a:r>
            <a:endParaRPr lang="ja-JP" altLang="ja-JP" sz="1400" dirty="0"/>
          </a:p>
          <a:p>
            <a:pPr marL="0" indent="0">
              <a:lnSpc>
                <a:spcPct val="100000"/>
              </a:lnSpc>
              <a:spcBef>
                <a:spcPts val="0"/>
              </a:spcBef>
              <a:buNone/>
            </a:pPr>
            <a:endParaRPr lang="ja-JP" sz="1200" dirty="0">
              <a:ea typeface="游ゴシック"/>
              <a:cs typeface="Calibri"/>
            </a:endParaRPr>
          </a:p>
        </p:txBody>
      </p:sp>
      <p:sp>
        <p:nvSpPr>
          <p:cNvPr id="8" name="コンテンツ プレースホルダー 4"/>
          <p:cNvSpPr txBox="1">
            <a:spLocks/>
          </p:cNvSpPr>
          <p:nvPr/>
        </p:nvSpPr>
        <p:spPr>
          <a:xfrm>
            <a:off x="282167" y="3882158"/>
            <a:ext cx="401128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en-US" altLang="ja-JP" sz="1100" dirty="0" err="1">
                <a:solidFill>
                  <a:prstClr val="black"/>
                </a:solidFill>
                <a:latin typeface="Meiryo UI" panose="020B0604030504040204" pitchFamily="50" charset="-128"/>
                <a:ea typeface="Meiryo UI" panose="020B0604030504040204" pitchFamily="50" charset="-128"/>
              </a:rPr>
              <a:t>Kinakailangang</a:t>
            </a:r>
            <a:r>
              <a:rPr lang="ja-JP" altLang="en-US" sz="1100" dirty="0">
                <a:solidFill>
                  <a:prstClr val="black"/>
                </a:solidFill>
                <a:latin typeface="Meiryo UI" panose="020B0604030504040204" pitchFamily="50" charset="-128"/>
                <a:ea typeface="Meiryo UI" panose="020B0604030504040204" pitchFamily="50" charset="-128"/>
              </a:rPr>
              <a:t> </a:t>
            </a:r>
            <a:r>
              <a:rPr lang="en-US" altLang="ja-JP" sz="1100" dirty="0" err="1">
                <a:solidFill>
                  <a:prstClr val="black"/>
                </a:solidFill>
                <a:latin typeface="Meiryo UI" panose="020B0604030504040204" pitchFamily="50" charset="-128"/>
                <a:ea typeface="Meiryo UI" panose="020B0604030504040204" pitchFamily="50" charset="-128"/>
              </a:rPr>
              <a:t>kwalipikasyon</a:t>
            </a:r>
            <a:r>
              <a:rPr lang="ja-JP" altLang="en-US" sz="1100" dirty="0">
                <a:solidFill>
                  <a:prstClr val="black"/>
                </a:solidFill>
                <a:latin typeface="Meiryo UI" panose="020B0604030504040204" pitchFamily="50" charset="-128"/>
                <a:ea typeface="Meiryo UI" panose="020B0604030504040204" pitchFamily="50" charset="-128"/>
              </a:rPr>
              <a:t> </a:t>
            </a:r>
            <a:r>
              <a:rPr lang="en-US" altLang="ja-JP" sz="1100" dirty="0">
                <a:solidFill>
                  <a:prstClr val="black"/>
                </a:solidFill>
                <a:latin typeface="Meiryo UI" panose="020B0604030504040204" pitchFamily="50" charset="-128"/>
                <a:ea typeface="Meiryo UI" panose="020B0604030504040204" pitchFamily="50" charset="-128"/>
              </a:rPr>
              <a:t>ng</a:t>
            </a:r>
            <a:r>
              <a:rPr lang="ja-JP" altLang="en-US" sz="1100" dirty="0">
                <a:solidFill>
                  <a:prstClr val="black"/>
                </a:solidFill>
                <a:latin typeface="Meiryo UI" panose="020B0604030504040204" pitchFamily="50" charset="-128"/>
                <a:ea typeface="Meiryo UI" panose="020B0604030504040204" pitchFamily="50" charset="-128"/>
              </a:rPr>
              <a:t> </a:t>
            </a:r>
            <a:r>
              <a:rPr lang="en-US" altLang="ja-JP" sz="1100" dirty="0" err="1">
                <a:solidFill>
                  <a:prstClr val="black"/>
                </a:solidFill>
                <a:latin typeface="Meiryo UI" panose="020B0604030504040204" pitchFamily="50" charset="-128"/>
                <a:ea typeface="Meiryo UI" panose="020B0604030504040204" pitchFamily="50" charset="-128"/>
              </a:rPr>
              <a:t>nagmamaneho</a:t>
            </a:r>
            <a:r>
              <a:rPr lang="ja-JP" altLang="en-US" sz="1100" dirty="0">
                <a:solidFill>
                  <a:prstClr val="black"/>
                </a:solidFill>
                <a:latin typeface="Meiryo UI" panose="020B0604030504040204" pitchFamily="50" charset="-128"/>
                <a:ea typeface="Meiryo UI" panose="020B0604030504040204" pitchFamily="50" charset="-128"/>
              </a:rPr>
              <a:t> </a:t>
            </a:r>
            <a:r>
              <a:rPr lang="en-US" altLang="ja-JP" sz="1100" dirty="0">
                <a:solidFill>
                  <a:prstClr val="black"/>
                </a:solidFill>
                <a:latin typeface="Meiryo UI" panose="020B0604030504040204" pitchFamily="50" charset="-128"/>
                <a:ea typeface="Meiryo UI" panose="020B0604030504040204" pitchFamily="50" charset="-128"/>
              </a:rPr>
              <a:t>ng</a:t>
            </a:r>
            <a:r>
              <a:rPr lang="ja-JP" altLang="en-US" sz="1100" dirty="0">
                <a:solidFill>
                  <a:prstClr val="black"/>
                </a:solidFill>
                <a:latin typeface="Meiryo UI" panose="020B0604030504040204" pitchFamily="50" charset="-128"/>
                <a:ea typeface="Meiryo UI" panose="020B0604030504040204" pitchFamily="50" charset="-128"/>
              </a:rPr>
              <a:t> </a:t>
            </a:r>
            <a:r>
              <a:rPr lang="en-US" altLang="ja-JP" sz="1100" dirty="0">
                <a:solidFill>
                  <a:prstClr val="black"/>
                </a:solidFill>
                <a:latin typeface="Meiryo UI" panose="020B0604030504040204" pitchFamily="50" charset="-128"/>
                <a:ea typeface="Meiryo UI" panose="020B0604030504040204" pitchFamily="50" charset="-128"/>
              </a:rPr>
              <a:t>machine</a:t>
            </a:r>
            <a:r>
              <a:rPr lang="ja-JP" altLang="en-US" sz="1100" dirty="0">
                <a:solidFill>
                  <a:prstClr val="black"/>
                </a:solidFill>
                <a:latin typeface="Meiryo UI" panose="020B0604030504040204" pitchFamily="50" charset="-128"/>
                <a:ea typeface="Meiryo UI" panose="020B0604030504040204" pitchFamily="50" charset="-128"/>
              </a:rPr>
              <a:t>　　　　　　　　　　　　　　　　　　　　　　</a:t>
            </a:r>
          </a:p>
        </p:txBody>
      </p:sp>
      <p:sp>
        <p:nvSpPr>
          <p:cNvPr id="9" name="コンテンツ プレースホルダー 4">
            <a:extLst>
              <a:ext uri="{FF2B5EF4-FFF2-40B4-BE49-F238E27FC236}">
                <a16:creationId xmlns:a16="http://schemas.microsoft.com/office/drawing/2014/main" xmlns="" id="{DF0F7373-B026-4B30-AB72-72494F61F099}"/>
              </a:ext>
            </a:extLst>
          </p:cNvPr>
          <p:cNvSpPr txBox="1">
            <a:spLocks/>
          </p:cNvSpPr>
          <p:nvPr/>
        </p:nvSpPr>
        <p:spPr>
          <a:xfrm>
            <a:off x="4639930" y="3882157"/>
            <a:ext cx="401128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en-US" altLang="ja-JP" sz="1200" dirty="0" err="1">
                <a:solidFill>
                  <a:prstClr val="black"/>
                </a:solidFill>
                <a:latin typeface="Meiryo UI" panose="020B0604030504040204" pitchFamily="50" charset="-128"/>
                <a:ea typeface="Meiryo UI" panose="020B0604030504040204" pitchFamily="50" charset="-128"/>
              </a:rPr>
              <a:t>Kinakailangang</a:t>
            </a:r>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dirty="0" err="1">
                <a:solidFill>
                  <a:prstClr val="black"/>
                </a:solidFill>
                <a:latin typeface="Meiryo UI" panose="020B0604030504040204" pitchFamily="50" charset="-128"/>
                <a:ea typeface="Meiryo UI" panose="020B0604030504040204" pitchFamily="50" charset="-128"/>
              </a:rPr>
              <a:t>kwalipikasyon</a:t>
            </a:r>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rPr>
              <a:t>ng </a:t>
            </a:r>
            <a:r>
              <a:rPr lang="en-US" altLang="ja-JP" sz="1200" dirty="0" err="1">
                <a:solidFill>
                  <a:prstClr val="black"/>
                </a:solidFill>
                <a:latin typeface="Meiryo UI" panose="020B0604030504040204" pitchFamily="50" charset="-128"/>
                <a:ea typeface="Meiryo UI" panose="020B0604030504040204" pitchFamily="50" charset="-128"/>
              </a:rPr>
              <a:t>trabahante</a:t>
            </a:r>
            <a:endParaRPr lang="ja-JP" altLang="en-US" sz="1200" dirty="0">
              <a:solidFill>
                <a:prstClr val="black"/>
              </a:solidFill>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xmlns="" id="{DB405D37-AD26-49F8-BB4D-DEAD72A3CC1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7714" y="4184383"/>
            <a:ext cx="4576563" cy="2272459"/>
          </a:xfrm>
          <a:prstGeom prst="rect">
            <a:avLst/>
          </a:prstGeom>
          <a:noFill/>
          <a:ln>
            <a:noFill/>
          </a:ln>
        </p:spPr>
      </p:pic>
      <p:pic>
        <p:nvPicPr>
          <p:cNvPr id="11" name="図 10">
            <a:extLst>
              <a:ext uri="{FF2B5EF4-FFF2-40B4-BE49-F238E27FC236}">
                <a16:creationId xmlns:a16="http://schemas.microsoft.com/office/drawing/2014/main" xmlns="" id="{5D718E99-598C-4298-87BA-6E92D9DADB1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04277" y="4164757"/>
            <a:ext cx="4440570" cy="839043"/>
          </a:xfrm>
          <a:prstGeom prst="rect">
            <a:avLst/>
          </a:prstGeom>
          <a:noFill/>
          <a:ln>
            <a:noFill/>
          </a:ln>
        </p:spPr>
      </p:pic>
    </p:spTree>
    <p:extLst>
      <p:ext uri="{BB962C8B-B14F-4D97-AF65-F5344CB8AC3E}">
        <p14:creationId xmlns:p14="http://schemas.microsoft.com/office/powerpoint/2010/main" val="3042651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en" altLang="zh-TW" sz="2400">
                <a:ea typeface="+mj-lt"/>
                <a:cs typeface="+mj-lt"/>
              </a:rPr>
              <a:t>Industrial Safety and Health Act Enforcement Ordinance (Excerpt)</a:t>
            </a:r>
            <a:r>
              <a:rPr lang="zh-TW" altLang="en-US" sz="2400">
                <a:ea typeface="+mj-lt"/>
                <a:cs typeface="+mj-lt"/>
              </a:rPr>
              <a:t> </a:t>
            </a:r>
            <a:endParaRPr lang="ja-JP"/>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251 textbook/Page </a:t>
            </a:r>
            <a:r>
              <a:rPr lang="en-US" altLang="ja-JP" sz="1200" dirty="0" smtClean="0">
                <a:solidFill>
                  <a:prstClr val="black"/>
                </a:solidFill>
              </a:rPr>
              <a:t>136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fil-PH" altLang="ja-JP" sz="1200" dirty="0"/>
              <a:t> Artikulo 20</a:t>
            </a:r>
            <a:r>
              <a:rPr lang="ja-JP" altLang="ja-JP" sz="1200" dirty="0"/>
              <a:t>　＜</a:t>
            </a:r>
            <a:r>
              <a:rPr lang="fil-PH" altLang="ja-JP" sz="1200" dirty="0"/>
              <a:t>Trabaho na may kaugnayan sa employment restriction</a:t>
            </a:r>
            <a:r>
              <a:rPr lang="ja-JP" altLang="ja-JP" sz="1200" dirty="0"/>
              <a:t>＞</a:t>
            </a:r>
          </a:p>
          <a:p>
            <a:pPr marL="0" indent="0">
              <a:buNone/>
            </a:pPr>
            <a:r>
              <a:rPr lang="fil-PH" altLang="ja-JP" sz="1400" dirty="0"/>
              <a:t> Ang trabahong tinutukoy ng Cabinet Order sa ilalim ng Artikulo 61, Talata 1 ng Batas ay ang sumusunod.</a:t>
            </a:r>
            <a:endParaRPr lang="ja-JP" altLang="ja-JP" sz="1400" dirty="0"/>
          </a:p>
          <a:p>
            <a:pPr marL="0" indent="0">
              <a:buNone/>
            </a:pPr>
            <a:r>
              <a:rPr lang="fil-PH" altLang="ja-JP" sz="1400" dirty="0"/>
              <a:t> 1~11 Laktaw</a:t>
            </a:r>
            <a:endParaRPr lang="ja-JP" altLang="ja-JP" sz="1400" dirty="0"/>
          </a:p>
          <a:p>
            <a:pPr marL="0" indent="0">
              <a:buNone/>
            </a:pPr>
            <a:r>
              <a:rPr lang="fil-PH" altLang="ja-JP" sz="1400" dirty="0"/>
              <a:t> Ang pagmamaneho ng machine na may bigat na 3 tonelada o higit pa na gumagamit ng lakas at self-propelled sa unspecified na lugar. (Hindi kasama ang pagmamaneho sa kalsada). Nakalista sa Table 7 No.1, 2, 3 o No. 6.</a:t>
            </a:r>
            <a:endParaRPr lang="ja-JP" altLang="ja-JP" sz="1400" dirty="0"/>
          </a:p>
          <a:p>
            <a:pPr marL="0" indent="0">
              <a:buNone/>
            </a:pPr>
            <a:r>
              <a:rPr lang="fil-PH" altLang="ja-JP" sz="1400" dirty="0"/>
              <a:t> 13</a:t>
            </a:r>
            <a:r>
              <a:rPr lang="ja-JP" altLang="ja-JP" sz="1400" dirty="0"/>
              <a:t>　</a:t>
            </a:r>
            <a:r>
              <a:rPr lang="fil-PH" altLang="ja-JP" sz="1400" dirty="0"/>
              <a:t>Laktaw sa baba</a:t>
            </a:r>
            <a:endParaRPr lang="ja-JP" altLang="ja-JP" sz="1400" dirty="0"/>
          </a:p>
        </p:txBody>
      </p:sp>
      <p:pic>
        <p:nvPicPr>
          <p:cNvPr id="5" name="図 4" descr="テーブル&#10;&#10;自動的に生成された説明">
            <a:extLst>
              <a:ext uri="{FF2B5EF4-FFF2-40B4-BE49-F238E27FC236}">
                <a16:creationId xmlns:a16="http://schemas.microsoft.com/office/drawing/2014/main" xmlns="" id="{79E2916D-63C4-4051-A719-331FD3BF8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042" y="941778"/>
            <a:ext cx="4818602" cy="5304278"/>
          </a:xfrm>
          <a:prstGeom prst="rect">
            <a:avLst/>
          </a:prstGeom>
        </p:spPr>
      </p:pic>
    </p:spTree>
    <p:extLst>
      <p:ext uri="{BB962C8B-B14F-4D97-AF65-F5344CB8AC3E}">
        <p14:creationId xmlns:p14="http://schemas.microsoft.com/office/powerpoint/2010/main" val="4183259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Autofit/>
          </a:bodyPr>
          <a:lstStyle/>
          <a:p>
            <a:r>
              <a:rPr lang="fil-PH" altLang="ja-JP" sz="2400" dirty="0"/>
              <a:t>Mga Regulasyon sa Kaligtasan at Pangkalusugan sa Trabaho</a:t>
            </a:r>
            <a:endParaRPr lang="ja-JP" sz="2400" dirty="0"/>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256 textbook/Page </a:t>
            </a:r>
            <a:r>
              <a:rPr lang="en-US" altLang="ja-JP" sz="1200" dirty="0" smtClean="0">
                <a:solidFill>
                  <a:prstClr val="black"/>
                </a:solidFill>
              </a:rPr>
              <a:t>138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7"/>
            <a:ext cx="8022560" cy="5276143"/>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fil-PH" altLang="ja-JP" sz="1400" dirty="0"/>
              <a:t> Volume 1 Pangkalahatang panuntunan</a:t>
            </a:r>
            <a:endParaRPr lang="ja-JP" altLang="ja-JP" sz="1400" dirty="0"/>
          </a:p>
          <a:p>
            <a:pPr marL="0" indent="0">
              <a:buNone/>
            </a:pPr>
            <a:r>
              <a:rPr lang="fil-PH" altLang="ja-JP" sz="1400" dirty="0"/>
              <a:t> Kabanata 7 Mga Lisensya, etc.</a:t>
            </a:r>
            <a:endParaRPr lang="ja-JP" altLang="ja-JP" sz="1400" dirty="0"/>
          </a:p>
          <a:p>
            <a:pPr marL="0" indent="0">
              <a:buNone/>
            </a:pPr>
            <a:r>
              <a:rPr lang="fil-PH" altLang="ja-JP" sz="1400" dirty="0"/>
              <a:t> Seksyon 3 Teknikal na Pagsasanay</a:t>
            </a:r>
            <a:endParaRPr lang="ja-JP" altLang="ja-JP" sz="1400" dirty="0"/>
          </a:p>
          <a:p>
            <a:pPr marL="0" indent="0">
              <a:buNone/>
            </a:pPr>
            <a:r>
              <a:rPr lang="fil-PH" altLang="ja-JP" sz="1400" dirty="0"/>
              <a:t> Artikulo 82 &lt;Paglabas ulit ng sertipiko sa teknikal na pagsasanay sa pagkumpleto, etc&gt;</a:t>
            </a:r>
            <a:endParaRPr lang="ja-JP" altLang="ja-JP" sz="1400" dirty="0"/>
          </a:p>
          <a:p>
            <a:pPr marL="0" indent="0">
              <a:buNone/>
            </a:pPr>
            <a:r>
              <a:rPr lang="fil-PH" altLang="ja-JP" sz="1400" dirty="0"/>
              <a:t> Ang isang tao na naisyuhan ng isang sertipiko ng pagkumpleto ng isang teknikal na pagsasanay at  kasalukuyang nakikibahagi o naglalayong kumuha ng trabaho na nauugnay sa teknikal na pagsasanay, kung nawala o nasira ito, maliban sa nakapaloob sa talata 3, ang aplikasyon para sa muling pagpapahayag ng sertipiko ng teknikal na pagsasanay (Form Artikulo 18) ay dapat na isumite sa nakarehistrong institusyon ng pagsasanay na nakatanggap ng sertipiko sa pagkumpleto ng tekinal na pagsasanay, at ang sertipiko ng pagkumpleto ng teknikal na pagsasanay ay dapat na muling ilabas. </a:t>
            </a:r>
            <a:endParaRPr lang="ja-JP" altLang="ja-JP" sz="1400" dirty="0"/>
          </a:p>
          <a:p>
            <a:pPr marL="0" indent="0">
              <a:buNone/>
            </a:pPr>
            <a:r>
              <a:rPr lang="fil-PH" altLang="ja-JP" sz="1400" dirty="0"/>
              <a:t> 2</a:t>
            </a:r>
            <a:r>
              <a:rPr lang="ja-JP" altLang="ja-JP" sz="1400" dirty="0"/>
              <a:t>　 </a:t>
            </a:r>
            <a:r>
              <a:rPr lang="fil-PH" altLang="ja-JP" sz="1400" dirty="0"/>
              <a:t>Kapag ang taong tinutukoy sa naunang talata ay nagbago ng kanyang pangalan, maliban sa nakapaloob sa talata 3, ang rehistradong institusyon ng pagsasanay na nakatanggap ng aplikasyon sa pagpapalit ng sertipiko sa pagkumpleto ng teknikal na pagsasanay (Form Blg. 18). Dapat itong isumite at tanggaping isang muling pagsulat ng sertipiko sa tekninal na pagsasanay.</a:t>
            </a:r>
            <a:endParaRPr lang="ja-JP" altLang="ja-JP" sz="1400" dirty="0"/>
          </a:p>
          <a:p>
            <a:pPr marL="0" indent="0">
              <a:buNone/>
            </a:pPr>
            <a:r>
              <a:rPr lang="fil-PH" altLang="ja-JP" sz="1400" dirty="0"/>
              <a:t> 3</a:t>
            </a:r>
            <a:r>
              <a:rPr lang="ja-JP" altLang="ja-JP" sz="1400" dirty="0"/>
              <a:t>　 </a:t>
            </a:r>
            <a:r>
              <a:rPr lang="fil-PH" altLang="ja-JP" sz="1400" dirty="0"/>
              <a:t>Ang taong tinutukoy sa talata 1 ay kung saan ang nakarehistrong institusyon ng pagsasanay na tumanggap ng sertipiko ng pagkumpleto ng teknikal na pagsasanay ay tinanggal ang business na teknikal na pagsasanay  (kapag nakansela ang pagpaparehistro o kapag nawala ang epekto nito). Kabilang dito) at ang Ministro para sa Ordinansa sa Pagpaparehistro at Pagtatalaga na Kaugnay sa Batas sa Kaligtasan at Pangkalusugan at mga utos batay dito (Ministro para sa Ordinansa Blg. 44 ng 1972), Artikulo 24, Talata 1 probiso kung nawala o nasira ito, o kung binago ang pangalan, isumite ang aplikasyon para sa pagbibigay ng isang sertipiko ng pagkumpleto ng teknikal na pagsasanay (Form No. 18) sa organisasyong itinalaga ng Ministro ng Kalusugan, Paggawa at Kapakanan na nakapaloob sa patakaran ng parehong talata., Dapat makatanggap ng isang dokumento na nagpapatunay na nakumpleto ang teknikal na pagsasanay.</a:t>
            </a:r>
            <a:endParaRPr lang="ja-JP" altLang="en-US" sz="3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772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vert="horz" lIns="91440" tIns="45720" rIns="91440" bIns="45720" rtlCol="0" anchor="ctr">
            <a:noAutofit/>
          </a:bodyPr>
          <a:lstStyle/>
          <a:p>
            <a:r>
              <a:rPr lang="fil-PH" altLang="ja-JP" sz="2000" dirty="0">
                <a:latin typeface="Arial" panose="020B0604020202020204" pitchFamily="34" charset="0"/>
                <a:cs typeface="Arial" panose="020B0604020202020204" pitchFamily="34" charset="0"/>
              </a:rPr>
              <a:t>Terminolohiya para sa Makinaryang Pang-konstruksyon</a:t>
            </a:r>
            <a:br>
              <a:rPr lang="fil-PH" altLang="ja-JP" sz="2000" dirty="0">
                <a:latin typeface="Arial" panose="020B0604020202020204" pitchFamily="34" charset="0"/>
                <a:cs typeface="Arial" panose="020B0604020202020204" pitchFamily="34" charset="0"/>
              </a:rPr>
            </a:br>
            <a:r>
              <a:rPr lang="fil-PH" altLang="ja-JP" sz="2000" dirty="0">
                <a:latin typeface="Arial" panose="020B0604020202020204" pitchFamily="34" charset="0"/>
                <a:cs typeface="Arial" panose="020B0604020202020204" pitchFamily="34" charset="0"/>
              </a:rPr>
              <a:t>	(7) </a:t>
            </a:r>
            <a:r>
              <a:rPr lang="zh-CN" altLang="en-US" sz="2000" dirty="0">
                <a:latin typeface="Arial" panose="020B0604020202020204" pitchFamily="34" charset="0"/>
                <a:ea typeface="Meiryo UI"/>
                <a:cs typeface="Arial" panose="020B0604020202020204" pitchFamily="34" charset="0"/>
              </a:rPr>
              <a:t>Average </a:t>
            </a:r>
            <a:r>
              <a:rPr lang="en-US" altLang="zh-CN" sz="2000" dirty="0">
                <a:latin typeface="Arial" panose="020B0604020202020204" pitchFamily="34" charset="0"/>
                <a:ea typeface="Meiryo UI"/>
                <a:cs typeface="Arial" panose="020B0604020202020204" pitchFamily="34" charset="0"/>
              </a:rPr>
              <a:t>G</a:t>
            </a:r>
            <a:r>
              <a:rPr lang="zh-CN" altLang="en-US" sz="2000" dirty="0">
                <a:latin typeface="Arial" panose="020B0604020202020204" pitchFamily="34" charset="0"/>
                <a:ea typeface="Meiryo UI"/>
                <a:cs typeface="Arial" panose="020B0604020202020204" pitchFamily="34" charset="0"/>
              </a:rPr>
              <a:t>round </a:t>
            </a:r>
            <a:r>
              <a:rPr lang="en-US" altLang="zh-CN" sz="2000" dirty="0">
                <a:latin typeface="Arial" panose="020B0604020202020204" pitchFamily="34" charset="0"/>
                <a:ea typeface="Meiryo UI"/>
                <a:cs typeface="Arial" panose="020B0604020202020204" pitchFamily="34" charset="0"/>
              </a:rPr>
              <a:t>P</a:t>
            </a:r>
            <a:r>
              <a:rPr lang="zh-CN" altLang="en-US" sz="2000" dirty="0">
                <a:latin typeface="Arial" panose="020B0604020202020204" pitchFamily="34" charset="0"/>
                <a:ea typeface="Meiryo UI"/>
                <a:cs typeface="Arial" panose="020B0604020202020204" pitchFamily="34" charset="0"/>
              </a:rPr>
              <a:t>ressure</a:t>
            </a:r>
            <a:endParaRPr lang="ja-JP" altLang="en-US" sz="2000" dirty="0">
              <a:latin typeface="Arial" panose="020B0604020202020204" pitchFamily="34" charset="0"/>
              <a:ea typeface="Meiryo UI"/>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游ゴシック" panose="020B0400000000000000" pitchFamily="50" charset="-128"/>
                <a:ea typeface="游ゴシック" panose="020B0400000000000000" pitchFamily="50" charset="-128"/>
              </a:rPr>
              <a:t>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13</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of textbook/Page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smtClean="0">
                <a:solidFill>
                  <a:prstClr val="black"/>
                </a:solidFill>
                <a:latin typeface="Times New Roman" panose="02020603050405020304" pitchFamily="18" charset="0"/>
                <a:cs typeface="Times New Roman" panose="02020603050405020304" pitchFamily="18" charset="0"/>
              </a:rPr>
              <a:t>11</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1756739" y="1544632"/>
            <a:ext cx="1915702" cy="276999"/>
          </a:xfrm>
          <a:prstGeom prst="rect">
            <a:avLst/>
          </a:prstGeom>
          <a:noFill/>
          <a:ln>
            <a:noFill/>
          </a:ln>
        </p:spPr>
        <p:txBody>
          <a:bodyPr wrap="square" lIns="91440" tIns="45720" rIns="91440" bIns="45720" rtlCol="0" anchor="t">
            <a:spAutoFit/>
          </a:bodyPr>
          <a:lstStyle/>
          <a:p>
            <a:pPr algn="ctr"/>
            <a:r>
              <a:rPr lang="ja-JP" altLang="en-US" sz="1200">
                <a:ea typeface="游ゴシック"/>
              </a:rPr>
              <a:t>① Crawler type</a:t>
            </a:r>
            <a:endParaRPr lang="ja-JP" altLang="en-US" sz="1200">
              <a:solidFill>
                <a:prstClr val="black"/>
              </a:solidFill>
            </a:endParaRPr>
          </a:p>
        </p:txBody>
      </p:sp>
      <p:sp>
        <p:nvSpPr>
          <p:cNvPr id="8" name="テキスト ボックス 7"/>
          <p:cNvSpPr txBox="1"/>
          <p:nvPr/>
        </p:nvSpPr>
        <p:spPr>
          <a:xfrm>
            <a:off x="5720605" y="1544632"/>
            <a:ext cx="1915702" cy="276999"/>
          </a:xfrm>
          <a:prstGeom prst="rect">
            <a:avLst/>
          </a:prstGeom>
          <a:noFill/>
          <a:ln>
            <a:noFill/>
          </a:ln>
        </p:spPr>
        <p:txBody>
          <a:bodyPr wrap="square" lIns="91440" tIns="45720" rIns="91440" bIns="45720" rtlCol="0" anchor="t">
            <a:spAutoFit/>
          </a:bodyPr>
          <a:lstStyle/>
          <a:p>
            <a:pPr algn="ctr"/>
            <a:r>
              <a:rPr lang="ja-JP" altLang="en-US" sz="1200">
                <a:ea typeface="游ゴシック"/>
              </a:rPr>
              <a:t>② Wheel type</a:t>
            </a:r>
            <a:endParaRPr lang="ja-JP" altLang="en-US" sz="1200">
              <a:solidFill>
                <a:prstClr val="black"/>
              </a:solidFill>
            </a:endParaRPr>
          </a:p>
        </p:txBody>
      </p:sp>
      <mc:AlternateContent xmlns:mc="http://schemas.openxmlformats.org/markup-compatibility/2006" xmlns:a14="http://schemas.microsoft.com/office/drawing/2010/main">
        <mc:Choice Requires="a14">
          <p:sp>
            <p:nvSpPr>
              <p:cNvPr id="10" name="テキスト ボックス 9"/>
              <p:cNvSpPr txBox="1"/>
              <p:nvPr/>
            </p:nvSpPr>
            <p:spPr>
              <a:xfrm>
                <a:off x="1029289" y="2207690"/>
                <a:ext cx="3370602" cy="41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ja-JP" altLang="ja-JP" sz="1400">
                              <a:latin typeface="Cambria Math" panose="02040503050406030204" pitchFamily="18" charset="0"/>
                            </a:rPr>
                            <m:t>Ｓ</m:t>
                          </m:r>
                        </m:den>
                      </m:f>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en-US" altLang="ja-JP" sz="1400">
                              <a:latin typeface="Cambria Math" panose="02040503050406030204" pitchFamily="18" charset="0"/>
                            </a:rPr>
                            <m:t>2</m:t>
                          </m:r>
                          <m:r>
                            <a:rPr lang="ja-JP" altLang="ja-JP" sz="1400">
                              <a:latin typeface="Cambria Math" panose="02040503050406030204" pitchFamily="18" charset="0"/>
                            </a:rPr>
                            <m:t>Ｂ</m:t>
                          </m:r>
                          <m:r>
                            <a:rPr lang="ja-JP" altLang="ja-JP" sz="1400">
                              <a:latin typeface="Cambria Math" panose="02040503050406030204" pitchFamily="18" charset="0"/>
                            </a:rPr>
                            <m:t>×</m:t>
                          </m:r>
                          <m:r>
                            <a:rPr lang="ja-JP" altLang="ja-JP" sz="1400">
                              <a:latin typeface="Cambria Math" panose="02040503050406030204" pitchFamily="18" charset="0"/>
                            </a:rPr>
                            <m:t>Ｌ</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29289" y="2207690"/>
                <a:ext cx="3370602" cy="417102"/>
              </a:xfrm>
              <a:prstGeom prst="rect">
                <a:avLst/>
              </a:prstGeom>
              <a:blipFill>
                <a:blip r:embed="rId4"/>
                <a:stretch>
                  <a:fillRect l="-1447" t="-2899" r="-1266" b="-14493"/>
                </a:stretch>
              </a:blipFill>
            </p:spPr>
            <p:txBody>
              <a:bodyPr/>
              <a:lstStyle/>
              <a:p>
                <a:r>
                  <a:rPr lang="en-US">
                    <a:noFill/>
                  </a:rPr>
                  <a:t> </a:t>
                </a:r>
              </a:p>
            </p:txBody>
          </p:sp>
        </mc:Fallback>
      </mc:AlternateContent>
      <p:sp>
        <p:nvSpPr>
          <p:cNvPr id="11" name="テキスト ボックス 10"/>
          <p:cNvSpPr txBox="1"/>
          <p:nvPr/>
        </p:nvSpPr>
        <p:spPr>
          <a:xfrm>
            <a:off x="1006887" y="2674674"/>
            <a:ext cx="3760464" cy="1015663"/>
          </a:xfrm>
          <a:prstGeom prst="rect">
            <a:avLst/>
          </a:prstGeom>
          <a:noFill/>
          <a:ln>
            <a:noFill/>
          </a:ln>
        </p:spPr>
        <p:txBody>
          <a:bodyPr wrap="square" lIns="91440" tIns="45720" rIns="91440" bIns="45720" rtlCol="0" anchor="t">
            <a:spAutoFit/>
          </a:bodyPr>
          <a:lstStyle/>
          <a:p>
            <a:r>
              <a:rPr lang="ja-JP" sz="1200" dirty="0">
                <a:ea typeface="+mn-lt"/>
                <a:cs typeface="+mn-lt"/>
              </a:rPr>
              <a:t>Ｗ：</a:t>
            </a:r>
            <a:r>
              <a:rPr lang="en-US" altLang="ja-JP" sz="1200" dirty="0">
                <a:ea typeface="+mn-lt"/>
                <a:cs typeface="+mn-lt"/>
              </a:rPr>
              <a:t>Total Mass of Machine</a:t>
            </a:r>
            <a:r>
              <a:rPr lang="ja-JP" sz="1200" dirty="0">
                <a:ea typeface="+mn-lt"/>
                <a:cs typeface="+mn-lt"/>
              </a:rPr>
              <a:t>（</a:t>
            </a:r>
            <a:r>
              <a:rPr lang="en-US" altLang="ja-JP" sz="1200" dirty="0">
                <a:ea typeface="+mn-lt"/>
                <a:cs typeface="+mn-lt"/>
              </a:rPr>
              <a:t>t</a:t>
            </a:r>
            <a:r>
              <a:rPr lang="ja-JP" sz="1200" dirty="0">
                <a:ea typeface="+mn-lt"/>
                <a:cs typeface="+mn-lt"/>
              </a:rPr>
              <a:t>）</a:t>
            </a:r>
            <a:r>
              <a:rPr lang="ja-JP" altLang="en-US" sz="1200" dirty="0">
                <a:ea typeface="+mn-lt"/>
                <a:cs typeface="+mn-lt"/>
              </a:rPr>
              <a:t> </a:t>
            </a:r>
            <a:endParaRPr lang="ja-JP" dirty="0"/>
          </a:p>
          <a:p>
            <a:r>
              <a:rPr lang="ja-JP" sz="1200" dirty="0">
                <a:ea typeface="+mn-lt"/>
                <a:cs typeface="+mn-lt"/>
              </a:rPr>
              <a:t>Ｓ：</a:t>
            </a:r>
            <a:r>
              <a:rPr lang="en-US" sz="1200" dirty="0">
                <a:ea typeface="+mn-lt"/>
                <a:cs typeface="+mn-lt"/>
              </a:rPr>
              <a:t>Total Ground Contact Area</a:t>
            </a:r>
            <a:r>
              <a:rPr lang="ja-JP" sz="1200" dirty="0">
                <a:ea typeface="+mn-lt"/>
                <a:cs typeface="+mn-lt"/>
              </a:rPr>
              <a:t>＝Ｂ</a:t>
            </a:r>
            <a:r>
              <a:rPr lang="en-US" sz="1200" dirty="0">
                <a:ea typeface="+mn-lt"/>
                <a:cs typeface="+mn-lt"/>
              </a:rPr>
              <a:t>×</a:t>
            </a:r>
            <a:r>
              <a:rPr lang="ja-JP" sz="1200" dirty="0">
                <a:ea typeface="+mn-lt"/>
                <a:cs typeface="+mn-lt"/>
              </a:rPr>
              <a:t>Ｌ（</a:t>
            </a:r>
            <a:r>
              <a:rPr lang="en-US" sz="1200" dirty="0">
                <a:ea typeface="+mn-lt"/>
                <a:cs typeface="+mn-lt"/>
              </a:rPr>
              <a:t>m</a:t>
            </a:r>
            <a:r>
              <a:rPr lang="en-US" sz="1200" baseline="30000" dirty="0">
                <a:ea typeface="+mn-lt"/>
                <a:cs typeface="+mn-lt"/>
              </a:rPr>
              <a:t>2</a:t>
            </a:r>
            <a:r>
              <a:rPr lang="ja-JP" sz="1200" dirty="0">
                <a:ea typeface="+mn-lt"/>
                <a:cs typeface="+mn-lt"/>
              </a:rPr>
              <a:t>）</a:t>
            </a:r>
            <a:r>
              <a:rPr lang="ja-JP" altLang="en-US" sz="1200" dirty="0">
                <a:ea typeface="+mn-lt"/>
                <a:cs typeface="+mn-lt"/>
              </a:rPr>
              <a:t> </a:t>
            </a:r>
            <a:endParaRPr lang="ja-JP" dirty="0">
              <a:ea typeface="+mn-lt"/>
              <a:cs typeface="+mn-lt"/>
            </a:endParaRPr>
          </a:p>
          <a:p>
            <a:r>
              <a:rPr lang="ja-JP" sz="1200" dirty="0">
                <a:ea typeface="+mn-lt"/>
                <a:cs typeface="+mn-lt"/>
              </a:rPr>
              <a:t>Ｌ：</a:t>
            </a:r>
            <a:r>
              <a:rPr lang="en-US" sz="1200" dirty="0">
                <a:ea typeface="+mn-lt"/>
                <a:cs typeface="+mn-lt"/>
              </a:rPr>
              <a:t>Center Distance (m) between Idler (floating wheel) and Sprocket (starting wheel) in Total Mass State</a:t>
            </a:r>
            <a:r>
              <a:rPr lang="ja-JP" altLang="en-US" sz="1200" dirty="0">
                <a:ea typeface="+mn-lt"/>
                <a:cs typeface="+mn-lt"/>
              </a:rPr>
              <a:t> </a:t>
            </a:r>
            <a:endParaRPr lang="ja-JP" dirty="0">
              <a:ea typeface="+mn-lt"/>
              <a:cs typeface="+mn-lt"/>
            </a:endParaRPr>
          </a:p>
          <a:p>
            <a:r>
              <a:rPr lang="ja-JP" sz="1200" dirty="0">
                <a:ea typeface="+mn-lt"/>
                <a:cs typeface="+mn-lt"/>
              </a:rPr>
              <a:t>Ｂ：</a:t>
            </a:r>
            <a:r>
              <a:rPr lang="en-US" sz="1200" dirty="0">
                <a:ea typeface="+mn-lt"/>
                <a:cs typeface="+mn-lt"/>
              </a:rPr>
              <a:t>Crawler Width</a:t>
            </a:r>
            <a:r>
              <a:rPr lang="ja-JP" sz="1200" dirty="0">
                <a:ea typeface="+mn-lt"/>
                <a:cs typeface="+mn-lt"/>
              </a:rPr>
              <a:t>（</a:t>
            </a:r>
            <a:r>
              <a:rPr lang="en-US" sz="1200" dirty="0">
                <a:ea typeface="+mn-lt"/>
                <a:cs typeface="+mn-lt"/>
              </a:rPr>
              <a:t>m</a:t>
            </a:r>
            <a:r>
              <a:rPr lang="ja-JP" sz="1200" dirty="0">
                <a:ea typeface="+mn-lt"/>
                <a:cs typeface="+mn-lt"/>
              </a:rPr>
              <a:t>） </a:t>
            </a:r>
            <a:r>
              <a:rPr lang="ja-JP" altLang="en-US" sz="1200" dirty="0">
                <a:ea typeface="+mn-lt"/>
                <a:cs typeface="+mn-lt"/>
              </a:rPr>
              <a:t> </a:t>
            </a:r>
            <a:endParaRPr lang="ja-JP" dirty="0">
              <a:ea typeface="游ゴシック"/>
              <a:cs typeface="Calibri"/>
            </a:endParaRPr>
          </a:p>
        </p:txBody>
      </p:sp>
      <mc:AlternateContent xmlns:mc="http://schemas.openxmlformats.org/markup-compatibility/2006" xmlns:a14="http://schemas.microsoft.com/office/drawing/2010/main">
        <mc:Choice Requires="a14">
          <p:sp>
            <p:nvSpPr>
              <p:cNvPr id="13" name="テキスト ボックス 12"/>
              <p:cNvSpPr txBox="1"/>
              <p:nvPr/>
            </p:nvSpPr>
            <p:spPr>
              <a:xfrm>
                <a:off x="5126814" y="2191051"/>
                <a:ext cx="3103285" cy="450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en-US" sz="1400" i="1">
                              <a:latin typeface="Cambria Math" panose="02040503050406030204" pitchFamily="18" charset="0"/>
                            </a:rPr>
                            <m:t>軸荷重</m:t>
                          </m:r>
                          <m:r>
                            <a:rPr lang="ja-JP" altLang="ja-JP" sz="1400">
                              <a:latin typeface="Cambria Math" panose="02040503050406030204" pitchFamily="18" charset="0"/>
                            </a:rPr>
                            <m:t>×</m:t>
                          </m:r>
                          <m:r>
                            <a:rPr lang="en-US" altLang="ja-JP" sz="1400">
                              <a:latin typeface="Cambria Math" panose="02040503050406030204" pitchFamily="18" charset="0"/>
                            </a:rPr>
                            <m:t>9.8</m:t>
                          </m:r>
                        </m:num>
                        <m:den>
                          <m:r>
                            <a:rPr lang="ja-JP" altLang="en-US" sz="1400" i="1">
                              <a:latin typeface="Cambria Math" panose="02040503050406030204" pitchFamily="18" charset="0"/>
                            </a:rPr>
                            <m:t>見かけ接地面積</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126814" y="2191051"/>
                <a:ext cx="3103285" cy="450380"/>
              </a:xfrm>
              <a:prstGeom prst="rect">
                <a:avLst/>
              </a:prstGeom>
              <a:blipFill>
                <a:blip r:embed="rId5"/>
                <a:stretch>
                  <a:fillRect b="-1351"/>
                </a:stretch>
              </a:blipFill>
            </p:spPr>
            <p:txBody>
              <a:bodyPr/>
              <a:lstStyle/>
              <a:p>
                <a:r>
                  <a:rPr lang="en-US">
                    <a:noFill/>
                  </a:rPr>
                  <a:t> </a:t>
                </a:r>
              </a:p>
            </p:txBody>
          </p:sp>
        </mc:Fallback>
      </mc:AlternateContent>
      <p:sp>
        <p:nvSpPr>
          <p:cNvPr id="3" name="テキスト ボックス 2">
            <a:extLst>
              <a:ext uri="{FF2B5EF4-FFF2-40B4-BE49-F238E27FC236}">
                <a16:creationId xmlns:a16="http://schemas.microsoft.com/office/drawing/2014/main" xmlns="" id="{D4A29465-33F6-4AE3-A84A-5364745F1D30}"/>
              </a:ext>
            </a:extLst>
          </p:cNvPr>
          <p:cNvSpPr txBox="1"/>
          <p:nvPr/>
        </p:nvSpPr>
        <p:spPr>
          <a:xfrm>
            <a:off x="1032910" y="1930121"/>
            <a:ext cx="845390" cy="7386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400">
                <a:ea typeface="+mn-lt"/>
                <a:cs typeface="+mn-lt"/>
              </a:rPr>
              <a:t>Average Ground Pressure</a:t>
            </a:r>
            <a:endParaRPr lang="en-US" altLang="ja-JP" sz="1400" baseline="30000">
              <a:ea typeface="游ゴシック"/>
              <a:cs typeface="Calibri"/>
            </a:endParaRPr>
          </a:p>
        </p:txBody>
      </p:sp>
      <p:sp>
        <p:nvSpPr>
          <p:cNvPr id="15" name="テキスト ボックス 14">
            <a:extLst>
              <a:ext uri="{FF2B5EF4-FFF2-40B4-BE49-F238E27FC236}">
                <a16:creationId xmlns:a16="http://schemas.microsoft.com/office/drawing/2014/main" xmlns="" id="{C9855EE2-94FA-4CAC-B379-CDECEC90D7CD}"/>
              </a:ext>
            </a:extLst>
          </p:cNvPr>
          <p:cNvSpPr txBox="1"/>
          <p:nvPr/>
        </p:nvSpPr>
        <p:spPr>
          <a:xfrm>
            <a:off x="5126966" y="2208359"/>
            <a:ext cx="974786" cy="7386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400">
                <a:ea typeface="+mn-lt"/>
                <a:cs typeface="+mn-lt"/>
              </a:rPr>
              <a:t>Average Ground Pressure</a:t>
            </a:r>
            <a:endParaRPr lang="en-US" altLang="ja-JP" sz="1400" baseline="30000">
              <a:ea typeface="游ゴシック"/>
              <a:cs typeface="Calibri"/>
            </a:endParaRPr>
          </a:p>
        </p:txBody>
      </p:sp>
      <p:sp>
        <p:nvSpPr>
          <p:cNvPr id="16" name="テキスト ボックス 15">
            <a:extLst>
              <a:ext uri="{FF2B5EF4-FFF2-40B4-BE49-F238E27FC236}">
                <a16:creationId xmlns:a16="http://schemas.microsoft.com/office/drawing/2014/main" xmlns="" id="{5A914168-7115-4614-BD67-41B8070F80C6}"/>
              </a:ext>
            </a:extLst>
          </p:cNvPr>
          <p:cNvSpPr txBox="1"/>
          <p:nvPr/>
        </p:nvSpPr>
        <p:spPr>
          <a:xfrm>
            <a:off x="6171042" y="2167239"/>
            <a:ext cx="81397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ea typeface="游ゴシック"/>
              </a:rPr>
              <a:t>Axle Load</a:t>
            </a:r>
            <a:endParaRPr lang="ja-JP" altLang="en-US" sz="1200">
              <a:ea typeface="游ゴシック"/>
              <a:cs typeface="Calibri"/>
            </a:endParaRPr>
          </a:p>
        </p:txBody>
      </p:sp>
      <p:sp>
        <p:nvSpPr>
          <p:cNvPr id="17" name="テキスト ボックス 16">
            <a:extLst>
              <a:ext uri="{FF2B5EF4-FFF2-40B4-BE49-F238E27FC236}">
                <a16:creationId xmlns:a16="http://schemas.microsoft.com/office/drawing/2014/main" xmlns="" id="{B4BFDB87-DEE0-42C9-AACC-21290308B1CD}"/>
              </a:ext>
            </a:extLst>
          </p:cNvPr>
          <p:cNvSpPr txBox="1"/>
          <p:nvPr/>
        </p:nvSpPr>
        <p:spPr>
          <a:xfrm>
            <a:off x="6289966" y="2457944"/>
            <a:ext cx="1236818" cy="43088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100">
                <a:ea typeface="游ゴシック"/>
              </a:rPr>
              <a:t>Apparent Ground Contact Area</a:t>
            </a:r>
            <a:endParaRPr lang="ja-JP" sz="1100">
              <a:ea typeface="游ゴシック"/>
              <a:cs typeface="Calibri"/>
            </a:endParaRPr>
          </a:p>
        </p:txBody>
      </p:sp>
      <p:pic>
        <p:nvPicPr>
          <p:cNvPr id="9" name="図 8">
            <a:extLst>
              <a:ext uri="{FF2B5EF4-FFF2-40B4-BE49-F238E27FC236}">
                <a16:creationId xmlns:a16="http://schemas.microsoft.com/office/drawing/2014/main" xmlns="" id="{91B40581-73D6-4CD7-BCC4-BFB604113679}"/>
              </a:ext>
            </a:extLst>
          </p:cNvPr>
          <p:cNvPicPr>
            <a:picLocks noChangeAspect="1"/>
          </p:cNvPicPr>
          <p:nvPr/>
        </p:nvPicPr>
        <p:blipFill>
          <a:blip r:embed="rId6"/>
          <a:stretch>
            <a:fillRect/>
          </a:stretch>
        </p:blipFill>
        <p:spPr>
          <a:xfrm>
            <a:off x="758621" y="3785719"/>
            <a:ext cx="7626757" cy="2237426"/>
          </a:xfrm>
          <a:prstGeom prst="rect">
            <a:avLst/>
          </a:prstGeom>
        </p:spPr>
      </p:pic>
    </p:spTree>
    <p:extLst>
      <p:ext uri="{BB962C8B-B14F-4D97-AF65-F5344CB8AC3E}">
        <p14:creationId xmlns:p14="http://schemas.microsoft.com/office/powerpoint/2010/main" val="2971134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400">
                <a:ea typeface="+mj-lt"/>
                <a:cs typeface="+mj-lt"/>
              </a:rPr>
              <a:t>Occupational Safety and Health Regulations (</a:t>
            </a:r>
            <a:r>
              <a:rPr lang="en" altLang="ja-JP" sz="2400">
                <a:ea typeface="+mj-lt"/>
                <a:cs typeface="+mj-lt"/>
              </a:rPr>
              <a:t>Excerpt</a:t>
            </a:r>
            <a:r>
              <a:rPr lang="en" altLang="zh-TW" sz="2400">
                <a:ea typeface="+mj-lt"/>
                <a:cs typeface="+mj-lt"/>
              </a:rPr>
              <a:t>) (</a:t>
            </a:r>
            <a:r>
              <a:rPr lang="en" altLang="ja-JP" sz="2400">
                <a:ea typeface="+mj-lt"/>
                <a:cs typeface="+mj-lt"/>
              </a:rPr>
              <a:t>2)</a:t>
            </a:r>
            <a:r>
              <a:rPr lang="ja-JP" altLang="en-US" sz="2400">
                <a:ea typeface="+mj-lt"/>
                <a:cs typeface="+mj-lt"/>
              </a:rPr>
              <a:t> </a:t>
            </a:r>
            <a:endParaRPr lang="ja-JP"/>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261 textbook/Page </a:t>
            </a:r>
            <a:r>
              <a:rPr lang="en-US" altLang="ja-JP" sz="1200" dirty="0" smtClean="0">
                <a:solidFill>
                  <a:prstClr val="black"/>
                </a:solidFill>
              </a:rPr>
              <a:t>138 </a:t>
            </a:r>
            <a:r>
              <a:rPr lang="en-US" altLang="ja-JP" sz="1200" dirty="0" smtClean="0">
                <a:solidFill>
                  <a:prstClr val="black"/>
                </a:solidFill>
                <a:latin typeface="Times New Roman" panose="02020603050405020304" pitchFamily="18" charset="0"/>
                <a:cs typeface="Times New Roman" panose="02020603050405020304" pitchFamily="18" charset="0"/>
              </a:rPr>
              <a:t>of </a:t>
            </a:r>
            <a:r>
              <a:rPr lang="en-US" altLang="ja-JP" sz="1200" dirty="0">
                <a:solidFill>
                  <a:prstClr val="black"/>
                </a:solidFill>
                <a:latin typeface="Times New Roman" panose="02020603050405020304" pitchFamily="18" charset="0"/>
                <a:cs typeface="Times New Roman" panose="02020603050405020304" pitchFamily="18" charset="0"/>
              </a:rPr>
              <a:t>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sz="1200" dirty="0"/>
              <a:t>Volume 2 </a:t>
            </a:r>
            <a:r>
              <a:rPr lang="en-US" sz="1200" dirty="0" err="1"/>
              <a:t>Mga</a:t>
            </a:r>
            <a:r>
              <a:rPr lang="en-US" sz="1200" dirty="0"/>
              <a:t> </a:t>
            </a:r>
            <a:r>
              <a:rPr lang="en-US" sz="1200" dirty="0" err="1"/>
              <a:t>Pamantayan</a:t>
            </a:r>
            <a:r>
              <a:rPr lang="en-US" sz="1200" dirty="0"/>
              <a:t> </a:t>
            </a:r>
            <a:r>
              <a:rPr lang="en-US" sz="1200" dirty="0" err="1"/>
              <a:t>sa</a:t>
            </a:r>
            <a:r>
              <a:rPr lang="en-US" sz="1200" dirty="0"/>
              <a:t> </a:t>
            </a:r>
            <a:r>
              <a:rPr lang="en-US" sz="1200" dirty="0" err="1"/>
              <a:t>Kaligtasan</a:t>
            </a:r>
            <a:endParaRPr lang="en-US" sz="1200" dirty="0"/>
          </a:p>
          <a:p>
            <a:pPr marL="0" indent="0">
              <a:lnSpc>
                <a:spcPct val="100000"/>
              </a:lnSpc>
              <a:spcBef>
                <a:spcPts val="0"/>
              </a:spcBef>
              <a:buNone/>
            </a:pPr>
            <a:r>
              <a:rPr lang="en-US" sz="1200" dirty="0" err="1"/>
              <a:t>Kabanata</a:t>
            </a:r>
            <a:r>
              <a:rPr lang="en-US" sz="1200" dirty="0"/>
              <a:t> 2 </a:t>
            </a:r>
            <a:r>
              <a:rPr lang="en-US" sz="1200" dirty="0" err="1"/>
              <a:t>Mga</a:t>
            </a:r>
            <a:r>
              <a:rPr lang="en-US" sz="1200" dirty="0"/>
              <a:t> </a:t>
            </a:r>
            <a:r>
              <a:rPr lang="en-US" sz="1200" dirty="0" err="1"/>
              <a:t>Makinarya</a:t>
            </a:r>
            <a:r>
              <a:rPr lang="en-US" sz="1200" dirty="0"/>
              <a:t> </a:t>
            </a:r>
            <a:r>
              <a:rPr lang="en-US" sz="1200" dirty="0" err="1"/>
              <a:t>sa</a:t>
            </a:r>
            <a:r>
              <a:rPr lang="en-US" sz="1200" dirty="0"/>
              <a:t> </a:t>
            </a:r>
            <a:r>
              <a:rPr lang="en-US" sz="1200" dirty="0" err="1"/>
              <a:t>Konstruksyon</a:t>
            </a:r>
            <a:r>
              <a:rPr lang="en-US" sz="1200" dirty="0"/>
              <a:t>, </a:t>
            </a:r>
            <a:r>
              <a:rPr lang="en-US" sz="1200" dirty="0" err="1"/>
              <a:t>atbp</a:t>
            </a:r>
            <a:r>
              <a:rPr lang="en-US" sz="1200" dirty="0"/>
              <a:t>.</a:t>
            </a:r>
          </a:p>
          <a:p>
            <a:pPr marL="0" indent="0">
              <a:lnSpc>
                <a:spcPct val="100000"/>
              </a:lnSpc>
              <a:spcBef>
                <a:spcPts val="0"/>
              </a:spcBef>
              <a:buNone/>
            </a:pPr>
            <a:r>
              <a:rPr lang="en-US" sz="1200" dirty="0" err="1"/>
              <a:t>Seksyon</a:t>
            </a:r>
            <a:r>
              <a:rPr lang="en-US" sz="1200" dirty="0"/>
              <a:t> 1 Vehicle type construction machine</a:t>
            </a:r>
          </a:p>
          <a:p>
            <a:pPr marL="0" indent="0">
              <a:lnSpc>
                <a:spcPct val="100000"/>
              </a:lnSpc>
              <a:spcBef>
                <a:spcPts val="0"/>
              </a:spcBef>
              <a:buNone/>
            </a:pPr>
            <a:r>
              <a:rPr lang="en-US" sz="1200" dirty="0" err="1"/>
              <a:t>Subseksyon</a:t>
            </a:r>
            <a:r>
              <a:rPr lang="en-US" sz="1200" dirty="0"/>
              <a:t> 1 General Provision</a:t>
            </a:r>
          </a:p>
          <a:p>
            <a:pPr marL="0" indent="0">
              <a:lnSpc>
                <a:spcPct val="100000"/>
              </a:lnSpc>
              <a:spcBef>
                <a:spcPts val="0"/>
              </a:spcBef>
              <a:buNone/>
            </a:pPr>
            <a:r>
              <a:rPr lang="en-US" sz="1200" dirty="0" err="1"/>
              <a:t>Subseksyon</a:t>
            </a:r>
            <a:r>
              <a:rPr lang="en-US" sz="1200" dirty="0"/>
              <a:t> 2 </a:t>
            </a:r>
            <a:r>
              <a:rPr lang="en-US" sz="1200" dirty="0" err="1"/>
              <a:t>Konstruksyon</a:t>
            </a:r>
            <a:endParaRPr lang="en-US" sz="1200" dirty="0"/>
          </a:p>
          <a:p>
            <a:pPr marL="0" indent="0">
              <a:lnSpc>
                <a:spcPct val="100000"/>
              </a:lnSpc>
              <a:spcBef>
                <a:spcPts val="0"/>
              </a:spcBef>
              <a:buNone/>
            </a:pPr>
            <a:r>
              <a:rPr lang="en-US" sz="1200" dirty="0" err="1"/>
              <a:t>Artikulo</a:t>
            </a:r>
            <a:r>
              <a:rPr lang="en-US" sz="1200" dirty="0"/>
              <a:t> 152 &lt;Pag-install ng headlight&gt;</a:t>
            </a:r>
          </a:p>
          <a:p>
            <a:pPr marL="0" indent="0">
              <a:lnSpc>
                <a:spcPct val="100000"/>
              </a:lnSpc>
              <a:spcBef>
                <a:spcPts val="0"/>
              </a:spcBef>
              <a:buNone/>
            </a:pPr>
            <a:r>
              <a:rPr lang="en-US" sz="1200" dirty="0" err="1"/>
              <a:t>Kailangan</a:t>
            </a:r>
            <a:r>
              <a:rPr lang="en-US" sz="1200" dirty="0"/>
              <a:t> ng </a:t>
            </a:r>
            <a:r>
              <a:rPr lang="en-US" sz="1200" dirty="0" err="1"/>
              <a:t>trabahe</a:t>
            </a:r>
            <a:r>
              <a:rPr lang="en-US" sz="1200" dirty="0"/>
              <a:t> </a:t>
            </a:r>
            <a:r>
              <a:rPr lang="en-US" sz="1200" dirty="0" err="1"/>
              <a:t>na</a:t>
            </a:r>
            <a:r>
              <a:rPr lang="en-US" sz="1200" dirty="0"/>
              <a:t> mag install </a:t>
            </a:r>
            <a:r>
              <a:rPr lang="en-US" sz="1200" dirty="0" err="1"/>
              <a:t>sa</a:t>
            </a:r>
            <a:r>
              <a:rPr lang="en-US" sz="1200" dirty="0"/>
              <a:t> vehicle type construction machine ng headlight. </a:t>
            </a:r>
            <a:r>
              <a:rPr lang="en-US" sz="1200" dirty="0" err="1"/>
              <a:t>Gayunpaman</a:t>
            </a:r>
            <a:r>
              <a:rPr lang="en-US" sz="1200" dirty="0"/>
              <a:t>, </a:t>
            </a:r>
            <a:r>
              <a:rPr lang="en-US" sz="1200" dirty="0" err="1"/>
              <a:t>hindi</a:t>
            </a:r>
            <a:r>
              <a:rPr lang="en-US" sz="1200" dirty="0"/>
              <a:t> </a:t>
            </a:r>
            <a:r>
              <a:rPr lang="en-US" sz="1200" dirty="0" err="1"/>
              <a:t>ito</a:t>
            </a:r>
            <a:r>
              <a:rPr lang="en-US" sz="1200" dirty="0"/>
              <a:t> </a:t>
            </a:r>
            <a:r>
              <a:rPr lang="en-US" sz="1200" dirty="0" err="1"/>
              <a:t>nalalapat</a:t>
            </a:r>
            <a:r>
              <a:rPr lang="en-US" sz="1200" dirty="0"/>
              <a:t> </a:t>
            </a:r>
            <a:r>
              <a:rPr lang="en-US" sz="1200" dirty="0" err="1"/>
              <a:t>sa</a:t>
            </a:r>
            <a:r>
              <a:rPr lang="en-US" sz="1200" dirty="0"/>
              <a:t> vehicle type construction </a:t>
            </a:r>
            <a:r>
              <a:rPr lang="en-US" sz="1200" dirty="0" err="1"/>
              <a:t>na</a:t>
            </a:r>
            <a:r>
              <a:rPr lang="en-US" sz="1200" dirty="0"/>
              <a:t> </a:t>
            </a:r>
            <a:r>
              <a:rPr lang="en-US" sz="1200" dirty="0" err="1"/>
              <a:t>ginagamit</a:t>
            </a:r>
            <a:r>
              <a:rPr lang="en-US" sz="1200" dirty="0"/>
              <a:t> </a:t>
            </a:r>
            <a:r>
              <a:rPr lang="en-US" sz="1200" dirty="0" err="1"/>
              <a:t>sa</a:t>
            </a:r>
            <a:r>
              <a:rPr lang="en-US" sz="1200" dirty="0"/>
              <a:t> </a:t>
            </a:r>
            <a:r>
              <a:rPr lang="en-US" sz="1200" dirty="0" err="1"/>
              <a:t>lugar</a:t>
            </a:r>
            <a:r>
              <a:rPr lang="en-US" sz="1200" dirty="0"/>
              <a:t> </a:t>
            </a:r>
            <a:r>
              <a:rPr lang="en-US" sz="1200" dirty="0" err="1"/>
              <a:t>na</a:t>
            </a:r>
            <a:r>
              <a:rPr lang="en-US" sz="1200" dirty="0"/>
              <a:t> </a:t>
            </a:r>
            <a:r>
              <a:rPr lang="en-US" sz="1200" dirty="0" err="1"/>
              <a:t>kailangan</a:t>
            </a:r>
            <a:r>
              <a:rPr lang="en-US" sz="1200" dirty="0"/>
              <a:t> ang </a:t>
            </a:r>
            <a:r>
              <a:rPr lang="en-US" sz="1200" dirty="0" err="1"/>
              <a:t>ilaw</a:t>
            </a:r>
            <a:r>
              <a:rPr lang="en-US" sz="1200" dirty="0"/>
              <a:t> para </a:t>
            </a:r>
            <a:r>
              <a:rPr lang="en-US" sz="1200" dirty="0" err="1"/>
              <a:t>sa</a:t>
            </a:r>
            <a:r>
              <a:rPr lang="en-US" sz="1200" dirty="0"/>
              <a:t> </a:t>
            </a:r>
            <a:r>
              <a:rPr lang="en-US" sz="1200" dirty="0" err="1"/>
              <a:t>ligtas</a:t>
            </a:r>
            <a:r>
              <a:rPr lang="en-US" sz="1200" dirty="0"/>
              <a:t> </a:t>
            </a:r>
            <a:r>
              <a:rPr lang="en-US" sz="1200" dirty="0" err="1"/>
              <a:t>na</a:t>
            </a:r>
            <a:r>
              <a:rPr lang="en-US" sz="1200" dirty="0"/>
              <a:t> </a:t>
            </a:r>
            <a:r>
              <a:rPr lang="en-US" sz="1200" dirty="0" err="1"/>
              <a:t>trabaho</a:t>
            </a:r>
            <a:r>
              <a:rPr lang="en-US" sz="1200" dirty="0"/>
              <a:t>.</a:t>
            </a:r>
          </a:p>
          <a:p>
            <a:pPr marL="0" indent="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en-US" sz="1200" dirty="0" err="1"/>
              <a:t>Artikulo</a:t>
            </a:r>
            <a:r>
              <a:rPr lang="en-US" sz="1200" dirty="0"/>
              <a:t> 153 &lt;Head Guard &gt;</a:t>
            </a:r>
          </a:p>
          <a:p>
            <a:pPr marL="0" indent="0">
              <a:lnSpc>
                <a:spcPct val="100000"/>
              </a:lnSpc>
              <a:spcBef>
                <a:spcPts val="0"/>
              </a:spcBef>
              <a:buNone/>
            </a:pPr>
            <a:r>
              <a:rPr lang="en-US" sz="1200" dirty="0" err="1"/>
              <a:t>Kailangan</a:t>
            </a:r>
            <a:r>
              <a:rPr lang="en-US" sz="1200" dirty="0"/>
              <a:t> </a:t>
            </a:r>
            <a:r>
              <a:rPr lang="en-US" sz="1200" dirty="0" err="1"/>
              <a:t>maghanda</a:t>
            </a:r>
            <a:r>
              <a:rPr lang="en-US" sz="1200" dirty="0"/>
              <a:t> ang </a:t>
            </a:r>
            <a:r>
              <a:rPr lang="en-US" sz="1200" dirty="0" err="1"/>
              <a:t>kompanya</a:t>
            </a:r>
            <a:r>
              <a:rPr lang="en-US" sz="1200" dirty="0"/>
              <a:t> o business ng head guard kung ang </a:t>
            </a:r>
            <a:r>
              <a:rPr lang="en-US" sz="1200" dirty="0" err="1"/>
              <a:t>trabahante</a:t>
            </a:r>
            <a:r>
              <a:rPr lang="en-US" sz="1200" dirty="0"/>
              <a:t> ay </a:t>
            </a:r>
            <a:r>
              <a:rPr lang="en-US" sz="1200" dirty="0" err="1"/>
              <a:t>nasa</a:t>
            </a:r>
            <a:r>
              <a:rPr lang="en-US" sz="1200" dirty="0"/>
              <a:t> </a:t>
            </a:r>
            <a:r>
              <a:rPr lang="en-US" sz="1200" dirty="0" err="1"/>
              <a:t>lugar</a:t>
            </a:r>
            <a:r>
              <a:rPr lang="en-US" sz="1200" dirty="0"/>
              <a:t> </a:t>
            </a:r>
            <a:r>
              <a:rPr lang="en-US" sz="1200" dirty="0" err="1"/>
              <a:t>na</a:t>
            </a:r>
            <a:r>
              <a:rPr lang="en-US" sz="1200" dirty="0"/>
              <a:t> </a:t>
            </a:r>
            <a:r>
              <a:rPr lang="en-US" sz="1200" dirty="0" err="1"/>
              <a:t>mapanganib</a:t>
            </a:r>
            <a:r>
              <a:rPr lang="en-US" sz="1200" dirty="0"/>
              <a:t> </a:t>
            </a:r>
            <a:r>
              <a:rPr lang="en-US" sz="1200" dirty="0" err="1"/>
              <a:t>dahil</a:t>
            </a:r>
            <a:r>
              <a:rPr lang="en-US" sz="1200" dirty="0"/>
              <a:t> </a:t>
            </a:r>
            <a:r>
              <a:rPr lang="en-US" sz="1200" dirty="0" err="1"/>
              <a:t>sa</a:t>
            </a:r>
            <a:r>
              <a:rPr lang="en-US" sz="1200" dirty="0"/>
              <a:t> </a:t>
            </a:r>
            <a:r>
              <a:rPr lang="en-US" sz="1200" dirty="0" err="1"/>
              <a:t>posibilidad</a:t>
            </a:r>
            <a:r>
              <a:rPr lang="en-US" sz="1200" dirty="0"/>
              <a:t> </a:t>
            </a:r>
            <a:r>
              <a:rPr lang="en-US" sz="1200" dirty="0" err="1"/>
              <a:t>sa</a:t>
            </a:r>
            <a:r>
              <a:rPr lang="en-US" sz="1200" dirty="0"/>
              <a:t> </a:t>
            </a:r>
            <a:r>
              <a:rPr lang="en-US" sz="1200" dirty="0" err="1"/>
              <a:t>pagbagsak</a:t>
            </a:r>
            <a:r>
              <a:rPr lang="en-US" sz="1200" dirty="0"/>
              <a:t> ng </a:t>
            </a:r>
            <a:r>
              <a:rPr lang="en-US" sz="1200" dirty="0" err="1"/>
              <a:t>bato</a:t>
            </a:r>
            <a:r>
              <a:rPr lang="en-US" sz="1200" dirty="0"/>
              <a:t>, </a:t>
            </a:r>
            <a:r>
              <a:rPr lang="en-US" sz="1200" dirty="0" err="1" smtClean="0"/>
              <a:t>atbp</a:t>
            </a:r>
            <a:r>
              <a:rPr lang="ja-JP" altLang="en-US" sz="1200" dirty="0"/>
              <a:t> </a:t>
            </a:r>
            <a:r>
              <a:rPr lang="en-US" altLang="ja-JP" sz="1200" dirty="0" smtClean="0"/>
              <a:t>※1</a:t>
            </a:r>
            <a:r>
              <a:rPr lang="en-US" sz="1200" dirty="0" smtClean="0"/>
              <a:t>, </a:t>
            </a:r>
            <a:r>
              <a:rPr lang="en-US" sz="1200" dirty="0"/>
              <a:t>at </a:t>
            </a:r>
            <a:r>
              <a:rPr lang="en-US" sz="1200" dirty="0" err="1"/>
              <a:t>kapag</a:t>
            </a:r>
            <a:r>
              <a:rPr lang="en-US" sz="1200" dirty="0"/>
              <a:t> </a:t>
            </a:r>
            <a:r>
              <a:rPr lang="en-US" sz="1200" dirty="0" err="1"/>
              <a:t>nagmamaneho</a:t>
            </a:r>
            <a:r>
              <a:rPr lang="en-US" sz="1200" dirty="0"/>
              <a:t> ng vehicle type construction machine (</a:t>
            </a:r>
            <a:r>
              <a:rPr lang="en-US" sz="1200" dirty="0" err="1"/>
              <a:t>limitado</a:t>
            </a:r>
            <a:r>
              <a:rPr lang="en-US" sz="1200" dirty="0"/>
              <a:t> </a:t>
            </a:r>
            <a:r>
              <a:rPr lang="en-US" sz="1200" dirty="0" err="1"/>
              <a:t>sa</a:t>
            </a:r>
            <a:r>
              <a:rPr lang="en-US" sz="1200" dirty="0"/>
              <a:t> bulldozer, tractor</a:t>
            </a:r>
            <a:r>
              <a:rPr lang="ja-JP" altLang="en-US" sz="1200" dirty="0">
                <a:ea typeface="游ゴシック"/>
              </a:rPr>
              <a:t>・</a:t>
            </a:r>
            <a:r>
              <a:rPr lang="en-US" sz="1200" dirty="0"/>
              <a:t>shovel o excavator (</a:t>
            </a:r>
            <a:r>
              <a:rPr lang="en-US" sz="1200" dirty="0" err="1"/>
              <a:t>shoberu</a:t>
            </a:r>
            <a:r>
              <a:rPr lang="en-US" sz="1200" dirty="0"/>
              <a:t>)</a:t>
            </a:r>
            <a:r>
              <a:rPr lang="ja-JP" altLang="en-US" sz="1200" dirty="0">
                <a:ea typeface="游ゴシック"/>
              </a:rPr>
              <a:t>、</a:t>
            </a:r>
            <a:r>
              <a:rPr lang="en-US" sz="1200" dirty="0"/>
              <a:t>muck loader, power</a:t>
            </a:r>
            <a:r>
              <a:rPr lang="ja-JP" altLang="en-US" sz="1200" dirty="0">
                <a:ea typeface="游ゴシック"/>
              </a:rPr>
              <a:t>・</a:t>
            </a:r>
            <a:r>
              <a:rPr lang="en-US" sz="1200" dirty="0"/>
              <a:t>shovel</a:t>
            </a:r>
            <a:r>
              <a:rPr lang="ja-JP" altLang="en-US" sz="1200" dirty="0">
                <a:ea typeface="游ゴシック"/>
              </a:rPr>
              <a:t>、</a:t>
            </a:r>
            <a:r>
              <a:rPr lang="en-US" sz="1200" dirty="0"/>
              <a:t>hydraulic excavator at machine para </a:t>
            </a:r>
            <a:r>
              <a:rPr lang="en-US" sz="1200" dirty="0" err="1"/>
              <a:t>sa</a:t>
            </a:r>
            <a:r>
              <a:rPr lang="en-US" sz="1200" dirty="0"/>
              <a:t> demolition</a:t>
            </a:r>
            <a:r>
              <a:rPr lang="en-US" sz="1200" dirty="0" smtClean="0"/>
              <a:t>) </a:t>
            </a:r>
            <a:r>
              <a:rPr lang="en-US" altLang="ja-JP" sz="1200" dirty="0" smtClean="0"/>
              <a:t>※2</a:t>
            </a:r>
            <a:r>
              <a:rPr lang="en-US" sz="1200" dirty="0" smtClean="0"/>
              <a:t>.</a:t>
            </a:r>
            <a:endParaRPr lang="en-US" sz="1200" dirty="0">
              <a:cs typeface="Calibri"/>
            </a:endParaRPr>
          </a:p>
          <a:p>
            <a:pPr marL="0" indent="0">
              <a:lnSpc>
                <a:spcPct val="100000"/>
              </a:lnSpc>
              <a:spcBef>
                <a:spcPts val="0"/>
              </a:spcBef>
              <a:buNone/>
            </a:pPr>
            <a:r>
              <a:rPr lang="en-US" sz="1200" dirty="0" err="1">
                <a:solidFill>
                  <a:schemeClr val="accent1"/>
                </a:solidFill>
              </a:rPr>
              <a:t>Tandaan</a:t>
            </a:r>
            <a:r>
              <a:rPr lang="en-US" sz="1200" dirty="0">
                <a:solidFill>
                  <a:schemeClr val="accent1"/>
                </a:solidFill>
              </a:rPr>
              <a:t> 1) </a:t>
            </a:r>
            <a:r>
              <a:rPr lang="ja-JP" altLang="en-US" sz="1200" dirty="0">
                <a:solidFill>
                  <a:schemeClr val="accent1"/>
                </a:solidFill>
              </a:rPr>
              <a:t>「</a:t>
            </a:r>
            <a:r>
              <a:rPr lang="en-US" sz="1200" dirty="0">
                <a:solidFill>
                  <a:schemeClr val="accent1"/>
                </a:solidFill>
              </a:rPr>
              <a:t>Lugar </a:t>
            </a:r>
            <a:r>
              <a:rPr lang="en-US" sz="1200" dirty="0" err="1">
                <a:solidFill>
                  <a:schemeClr val="accent1"/>
                </a:solidFill>
              </a:rPr>
              <a:t>na</a:t>
            </a:r>
            <a:r>
              <a:rPr lang="en-US" sz="1200" dirty="0">
                <a:solidFill>
                  <a:schemeClr val="accent1"/>
                </a:solidFill>
              </a:rPr>
              <a:t> </a:t>
            </a:r>
            <a:r>
              <a:rPr lang="en-US" sz="1200" dirty="0" err="1">
                <a:solidFill>
                  <a:schemeClr val="accent1"/>
                </a:solidFill>
              </a:rPr>
              <a:t>mapanganib</a:t>
            </a:r>
            <a:r>
              <a:rPr lang="en-US" sz="1200" dirty="0">
                <a:solidFill>
                  <a:schemeClr val="accent1"/>
                </a:solidFill>
              </a:rPr>
              <a:t> </a:t>
            </a:r>
            <a:r>
              <a:rPr lang="en-US" sz="1200" dirty="0" err="1">
                <a:solidFill>
                  <a:schemeClr val="accent1"/>
                </a:solidFill>
              </a:rPr>
              <a:t>dahil</a:t>
            </a:r>
            <a:r>
              <a:rPr lang="en-US" sz="1200" dirty="0">
                <a:solidFill>
                  <a:schemeClr val="accent1"/>
                </a:solidFill>
              </a:rPr>
              <a:t> </a:t>
            </a:r>
            <a:r>
              <a:rPr lang="en-US" sz="1200" dirty="0" err="1">
                <a:solidFill>
                  <a:schemeClr val="accent1"/>
                </a:solidFill>
              </a:rPr>
              <a:t>sa</a:t>
            </a:r>
            <a:r>
              <a:rPr lang="en-US" sz="1200" dirty="0">
                <a:solidFill>
                  <a:schemeClr val="accent1"/>
                </a:solidFill>
              </a:rPr>
              <a:t> </a:t>
            </a:r>
            <a:r>
              <a:rPr lang="en-US" sz="1200" dirty="0" err="1">
                <a:solidFill>
                  <a:schemeClr val="accent1"/>
                </a:solidFill>
              </a:rPr>
              <a:t>posibilidad</a:t>
            </a:r>
            <a:r>
              <a:rPr lang="en-US" sz="1200" dirty="0">
                <a:solidFill>
                  <a:schemeClr val="accent1"/>
                </a:solidFill>
              </a:rPr>
              <a:t> </a:t>
            </a:r>
            <a:r>
              <a:rPr lang="en-US" sz="1200" dirty="0" err="1">
                <a:solidFill>
                  <a:schemeClr val="accent1"/>
                </a:solidFill>
              </a:rPr>
              <a:t>sa</a:t>
            </a:r>
            <a:r>
              <a:rPr lang="en-US" sz="1200" dirty="0">
                <a:solidFill>
                  <a:schemeClr val="accent1"/>
                </a:solidFill>
              </a:rPr>
              <a:t> </a:t>
            </a:r>
            <a:r>
              <a:rPr lang="en-US" sz="1200" dirty="0" err="1">
                <a:solidFill>
                  <a:schemeClr val="accent1"/>
                </a:solidFill>
              </a:rPr>
              <a:t>pagbagsak</a:t>
            </a:r>
            <a:r>
              <a:rPr lang="en-US" sz="1200" dirty="0">
                <a:solidFill>
                  <a:schemeClr val="accent1"/>
                </a:solidFill>
              </a:rPr>
              <a:t> ng </a:t>
            </a:r>
            <a:r>
              <a:rPr lang="en-US" sz="1200" dirty="0" err="1">
                <a:solidFill>
                  <a:schemeClr val="accent1"/>
                </a:solidFill>
              </a:rPr>
              <a:t>bato</a:t>
            </a:r>
            <a:r>
              <a:rPr lang="en-US" sz="1200" dirty="0">
                <a:solidFill>
                  <a:schemeClr val="accent1"/>
                </a:solidFill>
              </a:rPr>
              <a:t>, </a:t>
            </a:r>
            <a:r>
              <a:rPr lang="en-US" sz="1200" dirty="0" err="1">
                <a:solidFill>
                  <a:schemeClr val="accent1"/>
                </a:solidFill>
              </a:rPr>
              <a:t>atbp</a:t>
            </a:r>
            <a:r>
              <a:rPr lang="en-US" sz="1200" dirty="0">
                <a:solidFill>
                  <a:schemeClr val="accent1"/>
                </a:solidFill>
              </a:rPr>
              <a:t>….</a:t>
            </a:r>
            <a:r>
              <a:rPr lang="ja-JP" altLang="en-US" sz="1200" dirty="0">
                <a:solidFill>
                  <a:schemeClr val="accent1"/>
                </a:solidFill>
              </a:rPr>
              <a:t>」</a:t>
            </a:r>
            <a:r>
              <a:rPr lang="en-US" sz="1200" dirty="0">
                <a:solidFill>
                  <a:schemeClr val="accent1"/>
                </a:solidFill>
              </a:rPr>
              <a:t>ay </a:t>
            </a:r>
            <a:r>
              <a:rPr lang="en-US" sz="1200" dirty="0" err="1">
                <a:solidFill>
                  <a:schemeClr val="accent1"/>
                </a:solidFill>
              </a:rPr>
              <a:t>lugar</a:t>
            </a:r>
            <a:r>
              <a:rPr lang="en-US" sz="1200" dirty="0">
                <a:solidFill>
                  <a:schemeClr val="accent1"/>
                </a:solidFill>
              </a:rPr>
              <a:t> </a:t>
            </a:r>
            <a:r>
              <a:rPr lang="en-US" sz="1200" dirty="0" err="1">
                <a:solidFill>
                  <a:schemeClr val="accent1"/>
                </a:solidFill>
              </a:rPr>
              <a:t>na</a:t>
            </a:r>
            <a:r>
              <a:rPr lang="en-US" sz="1200" dirty="0">
                <a:solidFill>
                  <a:schemeClr val="accent1"/>
                </a:solidFill>
              </a:rPr>
              <a:t> </a:t>
            </a:r>
            <a:r>
              <a:rPr lang="en-US" sz="1200" dirty="0" err="1">
                <a:solidFill>
                  <a:schemeClr val="accent1"/>
                </a:solidFill>
              </a:rPr>
              <a:t>ginagawa</a:t>
            </a:r>
            <a:r>
              <a:rPr lang="en-US" sz="1200" dirty="0">
                <a:solidFill>
                  <a:schemeClr val="accent1"/>
                </a:solidFill>
              </a:rPr>
              <a:t> ang </a:t>
            </a:r>
            <a:r>
              <a:rPr lang="en-US" sz="1200" dirty="0" err="1">
                <a:solidFill>
                  <a:schemeClr val="accent1"/>
                </a:solidFill>
              </a:rPr>
              <a:t>magaan</a:t>
            </a:r>
            <a:r>
              <a:rPr lang="en-US" sz="1200" dirty="0">
                <a:solidFill>
                  <a:schemeClr val="accent1"/>
                </a:solidFill>
              </a:rPr>
              <a:t> </a:t>
            </a:r>
            <a:r>
              <a:rPr lang="en-US" sz="1200" dirty="0" err="1">
                <a:solidFill>
                  <a:schemeClr val="accent1"/>
                </a:solidFill>
              </a:rPr>
              <a:t>na</a:t>
            </a:r>
            <a:r>
              <a:rPr lang="en-US" sz="1200" dirty="0">
                <a:solidFill>
                  <a:schemeClr val="accent1"/>
                </a:solidFill>
              </a:rPr>
              <a:t> </a:t>
            </a:r>
            <a:r>
              <a:rPr lang="en-US" sz="1200" dirty="0" err="1">
                <a:solidFill>
                  <a:schemeClr val="accent1"/>
                </a:solidFill>
              </a:rPr>
              <a:t>paghuhukay</a:t>
            </a:r>
            <a:r>
              <a:rPr lang="en-US" sz="1200" dirty="0">
                <a:solidFill>
                  <a:schemeClr val="accent1"/>
                </a:solidFill>
              </a:rPr>
              <a:t>, quarrying, </a:t>
            </a:r>
            <a:r>
              <a:rPr lang="en-US" sz="1200" dirty="0" err="1">
                <a:solidFill>
                  <a:schemeClr val="accent1"/>
                </a:solidFill>
              </a:rPr>
              <a:t>gawaing</a:t>
            </a:r>
            <a:r>
              <a:rPr lang="en-US" sz="1200" dirty="0">
                <a:solidFill>
                  <a:schemeClr val="accent1"/>
                </a:solidFill>
              </a:rPr>
              <a:t> </a:t>
            </a:r>
            <a:r>
              <a:rPr lang="en-US" sz="1200" dirty="0" err="1">
                <a:solidFill>
                  <a:schemeClr val="accent1"/>
                </a:solidFill>
              </a:rPr>
              <a:t>konstruksyon</a:t>
            </a:r>
            <a:r>
              <a:rPr lang="en-US" sz="1200" dirty="0">
                <a:solidFill>
                  <a:schemeClr val="accent1"/>
                </a:solidFill>
              </a:rPr>
              <a:t> </a:t>
            </a:r>
            <a:r>
              <a:rPr lang="en-US" sz="1200" dirty="0" err="1">
                <a:solidFill>
                  <a:schemeClr val="accent1"/>
                </a:solidFill>
              </a:rPr>
              <a:t>tulad</a:t>
            </a:r>
            <a:r>
              <a:rPr lang="en-US" sz="1200" dirty="0">
                <a:solidFill>
                  <a:schemeClr val="accent1"/>
                </a:solidFill>
              </a:rPr>
              <a:t> ng trail, </a:t>
            </a:r>
            <a:r>
              <a:rPr lang="en-US" sz="1200" dirty="0" err="1">
                <a:solidFill>
                  <a:schemeClr val="accent1"/>
                </a:solidFill>
              </a:rPr>
              <a:t>atbp</a:t>
            </a:r>
            <a:r>
              <a:rPr lang="en-US" sz="1200" dirty="0">
                <a:solidFill>
                  <a:schemeClr val="accent1"/>
                </a:solidFill>
              </a:rPr>
              <a:t>. </a:t>
            </a:r>
            <a:r>
              <a:rPr lang="en-US" sz="1200" dirty="0" err="1">
                <a:solidFill>
                  <a:schemeClr val="accent1"/>
                </a:solidFill>
              </a:rPr>
              <a:t>gamit</a:t>
            </a:r>
            <a:r>
              <a:rPr lang="en-US" sz="1200" dirty="0">
                <a:solidFill>
                  <a:schemeClr val="accent1"/>
                </a:solidFill>
              </a:rPr>
              <a:t> ang machine at ang </a:t>
            </a:r>
            <a:r>
              <a:rPr lang="en-US" sz="1200" dirty="0" err="1">
                <a:solidFill>
                  <a:schemeClr val="accent1"/>
                </a:solidFill>
              </a:rPr>
              <a:t>paggamit</a:t>
            </a:r>
            <a:r>
              <a:rPr lang="en-US" sz="1200" dirty="0">
                <a:solidFill>
                  <a:schemeClr val="accent1"/>
                </a:solidFill>
              </a:rPr>
              <a:t> </a:t>
            </a:r>
            <a:r>
              <a:rPr lang="en-US" sz="1200" dirty="0" err="1">
                <a:solidFill>
                  <a:schemeClr val="accent1"/>
                </a:solidFill>
              </a:rPr>
              <a:t>nito</a:t>
            </a:r>
            <a:r>
              <a:rPr lang="en-US" sz="1200" dirty="0">
                <a:solidFill>
                  <a:schemeClr val="accent1"/>
                </a:solidFill>
              </a:rPr>
              <a:t> ang </a:t>
            </a:r>
            <a:r>
              <a:rPr lang="en-US" sz="1200" dirty="0" err="1">
                <a:solidFill>
                  <a:schemeClr val="accent1"/>
                </a:solidFill>
              </a:rPr>
              <a:t>magiging</a:t>
            </a:r>
            <a:r>
              <a:rPr lang="en-US" sz="1200" dirty="0">
                <a:solidFill>
                  <a:schemeClr val="accent1"/>
                </a:solidFill>
              </a:rPr>
              <a:t> </a:t>
            </a:r>
            <a:r>
              <a:rPr lang="en-US" sz="1200" dirty="0" err="1">
                <a:solidFill>
                  <a:schemeClr val="accent1"/>
                </a:solidFill>
              </a:rPr>
              <a:t>sanhi</a:t>
            </a:r>
            <a:r>
              <a:rPr lang="en-US" sz="1200" dirty="0">
                <a:solidFill>
                  <a:schemeClr val="accent1"/>
                </a:solidFill>
              </a:rPr>
              <a:t> ng </a:t>
            </a:r>
            <a:r>
              <a:rPr lang="en-US" sz="1200" dirty="0" err="1">
                <a:solidFill>
                  <a:schemeClr val="accent1"/>
                </a:solidFill>
              </a:rPr>
              <a:t>posibilidad</a:t>
            </a:r>
            <a:r>
              <a:rPr lang="en-US" sz="1200" dirty="0">
                <a:solidFill>
                  <a:schemeClr val="accent1"/>
                </a:solidFill>
              </a:rPr>
              <a:t> </a:t>
            </a:r>
            <a:r>
              <a:rPr lang="en-US" sz="1200" dirty="0" err="1">
                <a:solidFill>
                  <a:schemeClr val="accent1"/>
                </a:solidFill>
              </a:rPr>
              <a:t>na</a:t>
            </a:r>
            <a:r>
              <a:rPr lang="en-US" sz="1200" dirty="0">
                <a:solidFill>
                  <a:schemeClr val="accent1"/>
                </a:solidFill>
              </a:rPr>
              <a:t> </a:t>
            </a:r>
            <a:r>
              <a:rPr lang="en-US" sz="1200" dirty="0" err="1">
                <a:solidFill>
                  <a:schemeClr val="accent1"/>
                </a:solidFill>
              </a:rPr>
              <a:t>pagbagsak</a:t>
            </a:r>
            <a:r>
              <a:rPr lang="en-US" sz="1200" dirty="0">
                <a:solidFill>
                  <a:schemeClr val="accent1"/>
                </a:solidFill>
              </a:rPr>
              <a:t> ng </a:t>
            </a:r>
            <a:r>
              <a:rPr lang="en-US" sz="1200" dirty="0" err="1">
                <a:solidFill>
                  <a:schemeClr val="accent1"/>
                </a:solidFill>
              </a:rPr>
              <a:t>mga</a:t>
            </a:r>
            <a:r>
              <a:rPr lang="en-US" sz="1200" dirty="0">
                <a:solidFill>
                  <a:schemeClr val="accent1"/>
                </a:solidFill>
              </a:rPr>
              <a:t> </a:t>
            </a:r>
            <a:r>
              <a:rPr lang="en-US" sz="1200" dirty="0" err="1">
                <a:solidFill>
                  <a:schemeClr val="accent1"/>
                </a:solidFill>
              </a:rPr>
              <a:t>bato</a:t>
            </a:r>
            <a:r>
              <a:rPr lang="en-US" sz="1200" dirty="0">
                <a:solidFill>
                  <a:schemeClr val="accent1"/>
                </a:solidFill>
              </a:rPr>
              <a:t>. </a:t>
            </a:r>
          </a:p>
          <a:p>
            <a:pPr marL="0" indent="0">
              <a:lnSpc>
                <a:spcPct val="100000"/>
              </a:lnSpc>
              <a:spcBef>
                <a:spcPts val="0"/>
              </a:spcBef>
              <a:buNone/>
            </a:pPr>
            <a:r>
              <a:rPr lang="en-US" sz="1200" dirty="0" err="1">
                <a:solidFill>
                  <a:schemeClr val="accent1"/>
                </a:solidFill>
              </a:rPr>
              <a:t>Tandaan</a:t>
            </a:r>
            <a:r>
              <a:rPr lang="en-US" sz="1200" dirty="0">
                <a:solidFill>
                  <a:schemeClr val="accent1"/>
                </a:solidFill>
              </a:rPr>
              <a:t> 2) Ang </a:t>
            </a:r>
            <a:r>
              <a:rPr lang="en-US" sz="1200" dirty="0" err="1">
                <a:solidFill>
                  <a:schemeClr val="accent1"/>
                </a:solidFill>
              </a:rPr>
              <a:t>pamantayan</a:t>
            </a:r>
            <a:r>
              <a:rPr lang="en-US" sz="1200" dirty="0">
                <a:solidFill>
                  <a:schemeClr val="accent1"/>
                </a:solidFill>
              </a:rPr>
              <a:t> </a:t>
            </a:r>
            <a:r>
              <a:rPr lang="en-US" sz="1200" dirty="0" err="1">
                <a:solidFill>
                  <a:schemeClr val="accent1"/>
                </a:solidFill>
              </a:rPr>
              <a:t>sa</a:t>
            </a:r>
            <a:r>
              <a:rPr lang="en-US" sz="1200" dirty="0">
                <a:solidFill>
                  <a:schemeClr val="accent1"/>
                </a:solidFill>
              </a:rPr>
              <a:t> </a:t>
            </a:r>
            <a:r>
              <a:rPr lang="en-US" sz="1200" dirty="0" err="1">
                <a:solidFill>
                  <a:schemeClr val="accent1"/>
                </a:solidFill>
              </a:rPr>
              <a:t>istruktura</a:t>
            </a:r>
            <a:r>
              <a:rPr lang="en-US" sz="1200" dirty="0">
                <a:solidFill>
                  <a:schemeClr val="accent1"/>
                </a:solidFill>
              </a:rPr>
              <a:t> </a:t>
            </a:r>
            <a:r>
              <a:rPr lang="en-US" sz="1200" dirty="0" err="1">
                <a:solidFill>
                  <a:schemeClr val="accent1"/>
                </a:solidFill>
              </a:rPr>
              <a:t>tungkol</a:t>
            </a:r>
            <a:r>
              <a:rPr lang="en-US" sz="1200" dirty="0">
                <a:solidFill>
                  <a:schemeClr val="accent1"/>
                </a:solidFill>
              </a:rPr>
              <a:t> </a:t>
            </a:r>
            <a:r>
              <a:rPr lang="en-US" sz="1200" dirty="0" err="1">
                <a:solidFill>
                  <a:schemeClr val="accent1"/>
                </a:solidFill>
              </a:rPr>
              <a:t>sa</a:t>
            </a:r>
            <a:r>
              <a:rPr lang="en-US" sz="1200" dirty="0">
                <a:solidFill>
                  <a:schemeClr val="accent1"/>
                </a:solidFill>
              </a:rPr>
              <a:t> head guard o helmet ay </a:t>
            </a:r>
            <a:r>
              <a:rPr lang="en-US" sz="1200" dirty="0" err="1">
                <a:solidFill>
                  <a:schemeClr val="accent1"/>
                </a:solidFill>
              </a:rPr>
              <a:t>ipinahiwatig</a:t>
            </a:r>
            <a:r>
              <a:rPr lang="en-US" sz="1200" dirty="0">
                <a:solidFill>
                  <a:schemeClr val="accent1"/>
                </a:solidFill>
              </a:rPr>
              <a:t> ng Circular No. 559 ng Showa 9.26.</a:t>
            </a:r>
          </a:p>
          <a:p>
            <a:pPr marL="0" indent="0">
              <a:lnSpc>
                <a:spcPct val="100000"/>
              </a:lnSpc>
              <a:spcBef>
                <a:spcPts val="0"/>
              </a:spcBef>
              <a:buNone/>
            </a:pPr>
            <a:endParaRPr lang="en-US" sz="1200" dirty="0"/>
          </a:p>
          <a:p>
            <a:pPr marL="0" indent="0">
              <a:lnSpc>
                <a:spcPct val="100000"/>
              </a:lnSpc>
              <a:spcBef>
                <a:spcPts val="0"/>
              </a:spcBef>
              <a:buNone/>
            </a:pPr>
            <a:r>
              <a:rPr lang="en-US" sz="1200" dirty="0" err="1"/>
              <a:t>Subseksyon</a:t>
            </a:r>
            <a:r>
              <a:rPr lang="en-US" sz="1200" dirty="0"/>
              <a:t> 2 Pag </a:t>
            </a:r>
            <a:r>
              <a:rPr lang="en-US" sz="1200" dirty="0" err="1"/>
              <a:t>iwas</a:t>
            </a:r>
            <a:r>
              <a:rPr lang="en-US" sz="1200" dirty="0"/>
              <a:t> </a:t>
            </a:r>
            <a:r>
              <a:rPr lang="en-US" sz="1200" dirty="0" err="1"/>
              <a:t>sa</a:t>
            </a:r>
            <a:r>
              <a:rPr lang="en-US" sz="1200" dirty="0"/>
              <a:t> </a:t>
            </a:r>
            <a:r>
              <a:rPr lang="en-US" sz="1200" dirty="0" err="1"/>
              <a:t>panganib</a:t>
            </a:r>
            <a:r>
              <a:rPr lang="en-US" sz="1200" dirty="0"/>
              <a:t> </a:t>
            </a:r>
            <a:r>
              <a:rPr lang="en-US" sz="1200" dirty="0" err="1"/>
              <a:t>na</a:t>
            </a:r>
            <a:r>
              <a:rPr lang="en-US" sz="1200" dirty="0"/>
              <a:t> </a:t>
            </a:r>
            <a:r>
              <a:rPr lang="en-US" sz="1200" dirty="0" err="1"/>
              <a:t>nauugnay</a:t>
            </a:r>
            <a:r>
              <a:rPr lang="en-US" sz="1200" dirty="0"/>
              <a:t> </a:t>
            </a:r>
            <a:r>
              <a:rPr lang="en-US" sz="1200" dirty="0" err="1"/>
              <a:t>sa</a:t>
            </a:r>
            <a:r>
              <a:rPr lang="en-US" sz="1200" dirty="0"/>
              <a:t> </a:t>
            </a:r>
            <a:r>
              <a:rPr lang="en-US" sz="1200" dirty="0" err="1"/>
              <a:t>paggamit</a:t>
            </a:r>
            <a:r>
              <a:rPr lang="en-US" sz="1200" dirty="0"/>
              <a:t> ng vehicle type construction machine</a:t>
            </a:r>
          </a:p>
          <a:p>
            <a:pPr marL="543600" indent="0">
              <a:lnSpc>
                <a:spcPct val="100000"/>
              </a:lnSpc>
              <a:spcBef>
                <a:spcPts val="0"/>
              </a:spcBef>
              <a:buNone/>
            </a:pPr>
            <a:endParaRPr lang="en-US" altLang="ja-JP" sz="1200" dirty="0">
              <a:solidFill>
                <a:srgbClr val="0070C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en-US" sz="1200" dirty="0" err="1"/>
              <a:t>Artikulo</a:t>
            </a:r>
            <a:r>
              <a:rPr lang="en-US" sz="1200" dirty="0"/>
              <a:t> 154 &lt;</a:t>
            </a:r>
            <a:r>
              <a:rPr lang="en-US" sz="1200" dirty="0" err="1"/>
              <a:t>Pagsisiyasat</a:t>
            </a:r>
            <a:r>
              <a:rPr lang="en-US" sz="1200" dirty="0"/>
              <a:t> at </a:t>
            </a:r>
            <a:r>
              <a:rPr lang="en-US" sz="1200" dirty="0" err="1"/>
              <a:t>Pagtatala</a:t>
            </a:r>
            <a:r>
              <a:rPr lang="en-US" sz="1200" dirty="0"/>
              <a:t>&gt;</a:t>
            </a:r>
          </a:p>
          <a:p>
            <a:pPr marL="0" indent="0">
              <a:lnSpc>
                <a:spcPct val="100000"/>
              </a:lnSpc>
              <a:spcBef>
                <a:spcPts val="0"/>
              </a:spcBef>
              <a:buNone/>
            </a:pPr>
            <a:r>
              <a:rPr lang="en-US" sz="1200" dirty="0" err="1"/>
              <a:t>Kinakailangan</a:t>
            </a:r>
            <a:r>
              <a:rPr lang="en-US" sz="1200" dirty="0"/>
              <a:t> ng </a:t>
            </a:r>
            <a:r>
              <a:rPr lang="en-US" sz="1200" dirty="0" err="1"/>
              <a:t>kompanya</a:t>
            </a:r>
            <a:r>
              <a:rPr lang="en-US" sz="1200" dirty="0"/>
              <a:t> </a:t>
            </a:r>
            <a:r>
              <a:rPr lang="en-US" sz="1200" dirty="0" err="1"/>
              <a:t>na</a:t>
            </a:r>
            <a:r>
              <a:rPr lang="en-US" sz="1200" dirty="0"/>
              <a:t> </a:t>
            </a:r>
            <a:r>
              <a:rPr lang="en-US" sz="1200" dirty="0" err="1"/>
              <a:t>siyasatin</a:t>
            </a:r>
            <a:r>
              <a:rPr lang="en-US" sz="1200" dirty="0"/>
              <a:t> at </a:t>
            </a:r>
            <a:r>
              <a:rPr lang="en-US" sz="1200" dirty="0" err="1"/>
              <a:t>itala</a:t>
            </a:r>
            <a:r>
              <a:rPr lang="en-US" sz="1200" dirty="0"/>
              <a:t> ang </a:t>
            </a:r>
            <a:r>
              <a:rPr lang="en-US" sz="1200" dirty="0" err="1"/>
              <a:t>topograpiya</a:t>
            </a:r>
            <a:r>
              <a:rPr lang="en-US" sz="1200" dirty="0"/>
              <a:t> ng </a:t>
            </a:r>
            <a:r>
              <a:rPr lang="en-US" sz="1200" dirty="0" err="1"/>
              <a:t>lugar</a:t>
            </a:r>
            <a:r>
              <a:rPr lang="en-US" sz="1200" dirty="0"/>
              <a:t> in advance kung </a:t>
            </a:r>
            <a:r>
              <a:rPr lang="en-US" sz="1200" dirty="0" err="1"/>
              <a:t>saan</a:t>
            </a:r>
            <a:r>
              <a:rPr lang="en-US" sz="1200" dirty="0"/>
              <a:t> </a:t>
            </a:r>
            <a:r>
              <a:rPr lang="en-US" sz="1200" dirty="0" err="1"/>
              <a:t>gagamitin</a:t>
            </a:r>
            <a:r>
              <a:rPr lang="en-US" sz="1200" dirty="0"/>
              <a:t> ang vehicle type construction machine </a:t>
            </a:r>
            <a:r>
              <a:rPr lang="en-US" sz="1200" dirty="0" err="1"/>
              <a:t>upang</a:t>
            </a:r>
            <a:r>
              <a:rPr lang="en-US" sz="1200" dirty="0"/>
              <a:t> </a:t>
            </a:r>
            <a:r>
              <a:rPr lang="en-US" sz="1200" dirty="0" err="1"/>
              <a:t>maiwasan</a:t>
            </a:r>
            <a:r>
              <a:rPr lang="en-US" sz="1200" dirty="0"/>
              <a:t> ang </a:t>
            </a:r>
            <a:r>
              <a:rPr lang="en-US" sz="1200" dirty="0" err="1"/>
              <a:t>panganib</a:t>
            </a:r>
            <a:r>
              <a:rPr lang="en-US" sz="1200" dirty="0"/>
              <a:t> ng </a:t>
            </a:r>
            <a:r>
              <a:rPr lang="en-US" sz="1200" dirty="0" err="1"/>
              <a:t>trabahante</a:t>
            </a:r>
            <a:r>
              <a:rPr lang="en-US" sz="1200" dirty="0"/>
              <a:t> </a:t>
            </a:r>
            <a:r>
              <a:rPr lang="en-US" sz="1200" dirty="0" err="1"/>
              <a:t>gaya</a:t>
            </a:r>
            <a:r>
              <a:rPr lang="en-US" sz="1200" dirty="0"/>
              <a:t> ng </a:t>
            </a:r>
            <a:r>
              <a:rPr lang="en-US" sz="1200" dirty="0" err="1"/>
              <a:t>paghulog</a:t>
            </a:r>
            <a:r>
              <a:rPr lang="en-US" sz="1200" dirty="0"/>
              <a:t> ng </a:t>
            </a:r>
            <a:r>
              <a:rPr lang="en-US" sz="1200" dirty="0" err="1"/>
              <a:t>sasakyan</a:t>
            </a:r>
            <a:r>
              <a:rPr lang="en-US" sz="1200" dirty="0"/>
              <a:t>, </a:t>
            </a:r>
            <a:r>
              <a:rPr lang="en-US" sz="1200" dirty="0" err="1"/>
              <a:t>pag</a:t>
            </a:r>
            <a:r>
              <a:rPr lang="en-US" sz="1200" dirty="0"/>
              <a:t> collapse ng </a:t>
            </a:r>
            <a:r>
              <a:rPr lang="en-US" sz="1200" dirty="0" err="1"/>
              <a:t>lupa</a:t>
            </a:r>
            <a:r>
              <a:rPr lang="en-US" sz="1200" dirty="0"/>
              <a:t>, </a:t>
            </a:r>
            <a:r>
              <a:rPr lang="en-US" sz="1200" dirty="0" err="1"/>
              <a:t>atbp</a:t>
            </a:r>
            <a:r>
              <a:rPr lang="en-US" sz="1200" dirty="0"/>
              <a:t>.</a:t>
            </a:r>
          </a:p>
        </p:txBody>
      </p:sp>
    </p:spTree>
    <p:extLst>
      <p:ext uri="{BB962C8B-B14F-4D97-AF65-F5344CB8AC3E}">
        <p14:creationId xmlns:p14="http://schemas.microsoft.com/office/powerpoint/2010/main" val="1722157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000" dirty="0">
                <a:latin typeface="Arial" panose="020B0604020202020204" pitchFamily="34" charset="0"/>
                <a:ea typeface="+mj-lt"/>
                <a:cs typeface="Arial" panose="020B0604020202020204" pitchFamily="34" charset="0"/>
              </a:rPr>
              <a:t>Occupational Safety and Health Regulations (</a:t>
            </a:r>
            <a:r>
              <a:rPr lang="en" altLang="ja-JP" sz="2000" dirty="0">
                <a:latin typeface="Arial" panose="020B0604020202020204" pitchFamily="34" charset="0"/>
                <a:ea typeface="+mj-lt"/>
                <a:cs typeface="Arial" panose="020B0604020202020204" pitchFamily="34" charset="0"/>
              </a:rPr>
              <a:t>Excerpt</a:t>
            </a:r>
            <a:r>
              <a:rPr lang="en" altLang="zh-TW" sz="2000" dirty="0">
                <a:latin typeface="Arial" panose="020B0604020202020204" pitchFamily="34" charset="0"/>
                <a:ea typeface="+mj-lt"/>
                <a:cs typeface="Arial" panose="020B0604020202020204" pitchFamily="34" charset="0"/>
              </a:rPr>
              <a:t>) (3</a:t>
            </a:r>
            <a:r>
              <a:rPr lang="en" altLang="ja-JP" sz="2000" dirty="0">
                <a:latin typeface="Arial" panose="020B0604020202020204" pitchFamily="34" charset="0"/>
                <a:ea typeface="+mj-lt"/>
                <a:cs typeface="Arial" panose="020B0604020202020204" pitchFamily="34" charset="0"/>
              </a:rPr>
              <a:t>)</a:t>
            </a:r>
            <a:r>
              <a:rPr lang="ja-JP" altLang="en-US" sz="2000" dirty="0">
                <a:latin typeface="Arial" panose="020B0604020202020204" pitchFamily="34" charset="0"/>
                <a:ea typeface="+mj-lt"/>
                <a:cs typeface="Arial" panose="020B0604020202020204" pitchFamily="34" charset="0"/>
              </a:rPr>
              <a:t> </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262 textbook/Page </a:t>
            </a:r>
            <a:r>
              <a:rPr lang="en-US" altLang="ja-JP" sz="1200" dirty="0" smtClean="0">
                <a:solidFill>
                  <a:prstClr val="black"/>
                </a:solidFill>
              </a:rPr>
              <a:t>139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sz="1400" dirty="0" err="1"/>
              <a:t>Artikulo</a:t>
            </a:r>
            <a:r>
              <a:rPr lang="en-US" sz="1400" dirty="0"/>
              <a:t> 155 &lt;Plano </a:t>
            </a:r>
            <a:r>
              <a:rPr lang="en-US" sz="1400" dirty="0" err="1"/>
              <a:t>sa</a:t>
            </a:r>
            <a:r>
              <a:rPr lang="en-US" sz="1400" dirty="0"/>
              <a:t> </a:t>
            </a:r>
            <a:r>
              <a:rPr lang="en-US" sz="1400" dirty="0" err="1"/>
              <a:t>Pagtatrabaho</a:t>
            </a:r>
            <a:r>
              <a:rPr lang="en-US" sz="1400" dirty="0"/>
              <a:t>&gt;</a:t>
            </a:r>
            <a:endParaRPr lang="en-US" sz="2000" dirty="0"/>
          </a:p>
          <a:p>
            <a:pPr marL="0" indent="0">
              <a:buNone/>
            </a:pPr>
            <a:r>
              <a:rPr lang="en-US" sz="1400" dirty="0" err="1"/>
              <a:t>Kapag</a:t>
            </a:r>
            <a:r>
              <a:rPr lang="en-US" sz="1400" dirty="0"/>
              <a:t> </a:t>
            </a:r>
            <a:r>
              <a:rPr lang="en-US" sz="1400" dirty="0" err="1"/>
              <a:t>nagsasagawa</a:t>
            </a:r>
            <a:r>
              <a:rPr lang="en-US" sz="1400" dirty="0"/>
              <a:t> ng </a:t>
            </a:r>
            <a:r>
              <a:rPr lang="en-US" sz="1400" dirty="0" err="1"/>
              <a:t>trabaho</a:t>
            </a:r>
            <a:r>
              <a:rPr lang="en-US" sz="1400" dirty="0"/>
              <a:t> </a:t>
            </a:r>
            <a:r>
              <a:rPr lang="en-US" sz="1400" dirty="0" err="1"/>
              <a:t>gamit</a:t>
            </a:r>
            <a:r>
              <a:rPr lang="en-US" sz="1400" dirty="0"/>
              <a:t> ang vehicle type construction machine, ang </a:t>
            </a:r>
            <a:r>
              <a:rPr lang="en-US" sz="1400" dirty="0" err="1"/>
              <a:t>kompanya</a:t>
            </a:r>
            <a:r>
              <a:rPr lang="en-US" sz="1400" dirty="0"/>
              <a:t> ay </a:t>
            </a:r>
            <a:r>
              <a:rPr lang="en-US" sz="1400" dirty="0" err="1"/>
              <a:t>dapat</a:t>
            </a:r>
            <a:r>
              <a:rPr lang="en-US" sz="1400" dirty="0"/>
              <a:t> </a:t>
            </a:r>
            <a:r>
              <a:rPr lang="en-US" sz="1400" dirty="0" err="1"/>
              <a:t>gumawa</a:t>
            </a:r>
            <a:r>
              <a:rPr lang="en-US" sz="1400" dirty="0"/>
              <a:t> ng </a:t>
            </a:r>
            <a:r>
              <a:rPr lang="en-US" sz="1400" dirty="0" err="1"/>
              <a:t>isang</a:t>
            </a:r>
            <a:r>
              <a:rPr lang="en-US" sz="1400" dirty="0"/>
              <a:t> </a:t>
            </a:r>
            <a:r>
              <a:rPr lang="en-US" sz="1400" dirty="0" err="1"/>
              <a:t>plano</a:t>
            </a:r>
            <a:r>
              <a:rPr lang="en-US" sz="1400" dirty="0"/>
              <a:t> </a:t>
            </a:r>
            <a:r>
              <a:rPr lang="en-US" sz="1400" dirty="0" err="1"/>
              <a:t>sa</a:t>
            </a:r>
            <a:r>
              <a:rPr lang="en-US" sz="1400" dirty="0"/>
              <a:t> </a:t>
            </a:r>
            <a:r>
              <a:rPr lang="en-US" sz="1400" dirty="0" err="1"/>
              <a:t>trabaho</a:t>
            </a:r>
            <a:r>
              <a:rPr lang="en-US" sz="1400" dirty="0"/>
              <a:t> </a:t>
            </a:r>
            <a:r>
              <a:rPr lang="en-US" sz="1400" dirty="0" err="1"/>
              <a:t>na</a:t>
            </a:r>
            <a:r>
              <a:rPr lang="en-US" sz="1400" dirty="0"/>
              <a:t> </a:t>
            </a:r>
            <a:r>
              <a:rPr lang="en-US" sz="1400" dirty="0" err="1"/>
              <a:t>nalalapat</a:t>
            </a:r>
            <a:r>
              <a:rPr lang="en-US" sz="1400" dirty="0"/>
              <a:t> </a:t>
            </a:r>
            <a:r>
              <a:rPr lang="en-US" sz="1400" dirty="0" err="1"/>
              <a:t>sa</a:t>
            </a:r>
            <a:r>
              <a:rPr lang="en-US" sz="1400" dirty="0"/>
              <a:t> kung </a:t>
            </a:r>
            <a:r>
              <a:rPr lang="en-US" sz="1400" dirty="0" err="1"/>
              <a:t>ano</a:t>
            </a:r>
            <a:r>
              <a:rPr lang="en-US" sz="1400" dirty="0"/>
              <a:t> ang </a:t>
            </a:r>
            <a:r>
              <a:rPr lang="en-US" sz="1400" dirty="0" err="1"/>
              <a:t>natutunan</a:t>
            </a:r>
            <a:r>
              <a:rPr lang="en-US" sz="1400" dirty="0"/>
              <a:t> </a:t>
            </a:r>
            <a:r>
              <a:rPr lang="en-US" sz="1400" dirty="0" err="1"/>
              <a:t>sa</a:t>
            </a:r>
            <a:r>
              <a:rPr lang="en-US" sz="1400" dirty="0"/>
              <a:t> </a:t>
            </a:r>
            <a:r>
              <a:rPr lang="en-US" sz="1400" dirty="0" err="1"/>
              <a:t>pamamagitan</a:t>
            </a:r>
            <a:r>
              <a:rPr lang="en-US" sz="1400" dirty="0"/>
              <a:t> ng </a:t>
            </a:r>
            <a:r>
              <a:rPr lang="en-US" sz="1400" dirty="0" err="1"/>
              <a:t>pagsisiyasat</a:t>
            </a:r>
            <a:r>
              <a:rPr lang="en-US" sz="1400" dirty="0"/>
              <a:t> </a:t>
            </a:r>
            <a:r>
              <a:rPr lang="en-US" sz="1400" dirty="0" err="1"/>
              <a:t>alinsunod</a:t>
            </a:r>
            <a:r>
              <a:rPr lang="en-US" sz="1400" dirty="0"/>
              <a:t> </a:t>
            </a:r>
            <a:r>
              <a:rPr lang="en-US" sz="1400" dirty="0" err="1"/>
              <a:t>sa</a:t>
            </a:r>
            <a:r>
              <a:rPr lang="en-US" sz="1400" dirty="0"/>
              <a:t> </a:t>
            </a:r>
            <a:r>
              <a:rPr lang="en-US" sz="1400" dirty="0" err="1"/>
              <a:t>mga</a:t>
            </a:r>
            <a:r>
              <a:rPr lang="en-US" sz="1400" dirty="0"/>
              <a:t> </a:t>
            </a:r>
            <a:r>
              <a:rPr lang="en-US" sz="1400" dirty="0" err="1"/>
              <a:t>probisyon</a:t>
            </a:r>
            <a:r>
              <a:rPr lang="en-US" sz="1400" dirty="0"/>
              <a:t> ng </a:t>
            </a:r>
            <a:r>
              <a:rPr lang="en-US" sz="1400" dirty="0" err="1"/>
              <a:t>naunang</a:t>
            </a:r>
            <a:r>
              <a:rPr lang="en-US" sz="1400" dirty="0"/>
              <a:t> </a:t>
            </a:r>
            <a:r>
              <a:rPr lang="en-US" sz="1400" dirty="0" err="1"/>
              <a:t>Artikulo</a:t>
            </a:r>
            <a:r>
              <a:rPr lang="en-US" sz="1400" dirty="0"/>
              <a:t>, at </a:t>
            </a:r>
            <a:r>
              <a:rPr lang="en-US" sz="1400" dirty="0" err="1"/>
              <a:t>isagawa</a:t>
            </a:r>
            <a:r>
              <a:rPr lang="en-US" sz="1400" dirty="0"/>
              <a:t> ang </a:t>
            </a:r>
            <a:r>
              <a:rPr lang="en-US" sz="1400" dirty="0" err="1"/>
              <a:t>gawain</a:t>
            </a:r>
            <a:r>
              <a:rPr lang="en-US" sz="1400" dirty="0"/>
              <a:t> </a:t>
            </a:r>
            <a:r>
              <a:rPr lang="en-US" sz="1400" dirty="0" err="1"/>
              <a:t>alinsunod</a:t>
            </a:r>
            <a:r>
              <a:rPr lang="en-US" sz="1400" dirty="0"/>
              <a:t> </a:t>
            </a:r>
            <a:r>
              <a:rPr lang="en-US" sz="1400" dirty="0" err="1"/>
              <a:t>sa</a:t>
            </a:r>
            <a:r>
              <a:rPr lang="en-US" sz="1400" dirty="0"/>
              <a:t> </a:t>
            </a:r>
            <a:r>
              <a:rPr lang="en-US" sz="1400" dirty="0" err="1"/>
              <a:t>plano</a:t>
            </a:r>
            <a:r>
              <a:rPr lang="en-US" sz="1400" dirty="0"/>
              <a:t> ng </a:t>
            </a:r>
            <a:r>
              <a:rPr lang="en-US" sz="1400" dirty="0" err="1"/>
              <a:t>trabaho</a:t>
            </a:r>
            <a:r>
              <a:rPr lang="en-US" sz="1400" dirty="0"/>
              <a:t> .</a:t>
            </a:r>
            <a:endParaRPr lang="en-US" sz="2000" dirty="0"/>
          </a:p>
          <a:p>
            <a:pPr marL="0" indent="0">
              <a:buNone/>
            </a:pPr>
            <a:r>
              <a:rPr lang="en-US" sz="1400" dirty="0"/>
              <a:t>2 Ang work plan </a:t>
            </a:r>
            <a:r>
              <a:rPr lang="en-US" sz="1400" dirty="0" err="1"/>
              <a:t>sa</a:t>
            </a:r>
            <a:r>
              <a:rPr lang="en-US" sz="1400" dirty="0"/>
              <a:t> </a:t>
            </a:r>
            <a:r>
              <a:rPr lang="en-US" sz="1400" dirty="0" err="1"/>
              <a:t>naunang</a:t>
            </a:r>
            <a:r>
              <a:rPr lang="en-US" sz="1400" dirty="0"/>
              <a:t> </a:t>
            </a:r>
            <a:r>
              <a:rPr lang="en-US" sz="1400" dirty="0" err="1"/>
              <a:t>talata</a:t>
            </a:r>
            <a:r>
              <a:rPr lang="en-US" sz="1400" dirty="0"/>
              <a:t> ay </a:t>
            </a:r>
            <a:r>
              <a:rPr lang="en-US" sz="1400" dirty="0" err="1"/>
              <a:t>dapat</a:t>
            </a:r>
            <a:r>
              <a:rPr lang="en-US" sz="1400" dirty="0"/>
              <a:t> </a:t>
            </a:r>
            <a:r>
              <a:rPr lang="en-US" sz="1400" dirty="0" err="1"/>
              <a:t>magpahiwatig</a:t>
            </a:r>
            <a:r>
              <a:rPr lang="en-US" sz="1400" dirty="0"/>
              <a:t> </a:t>
            </a:r>
            <a:r>
              <a:rPr lang="en-US" sz="1400" dirty="0" err="1"/>
              <a:t>sa</a:t>
            </a:r>
            <a:r>
              <a:rPr lang="en-US" sz="1400" dirty="0"/>
              <a:t> </a:t>
            </a:r>
            <a:r>
              <a:rPr lang="en-US" sz="1400" dirty="0" err="1"/>
              <a:t>mga</a:t>
            </a:r>
            <a:r>
              <a:rPr lang="en-US" sz="1400" dirty="0"/>
              <a:t> </a:t>
            </a:r>
            <a:r>
              <a:rPr lang="en-US" sz="1400" dirty="0" err="1"/>
              <a:t>sumusunod</a:t>
            </a:r>
            <a:r>
              <a:rPr lang="en-US" sz="1400" dirty="0"/>
              <a:t>.</a:t>
            </a:r>
            <a:endParaRPr lang="en-US" sz="2000" dirty="0"/>
          </a:p>
          <a:p>
            <a:pPr marL="0" indent="0">
              <a:buNone/>
            </a:pPr>
            <a:r>
              <a:rPr lang="en-US" sz="1400" dirty="0"/>
              <a:t>1 Uri at </a:t>
            </a:r>
            <a:r>
              <a:rPr lang="en-US" sz="1400" dirty="0" err="1"/>
              <a:t>kakayahan</a:t>
            </a:r>
            <a:r>
              <a:rPr lang="en-US" sz="1400" dirty="0"/>
              <a:t> ng vehicle type construction machine </a:t>
            </a:r>
            <a:r>
              <a:rPr lang="en-US" sz="1400" dirty="0" err="1"/>
              <a:t>na</a:t>
            </a:r>
            <a:r>
              <a:rPr lang="en-US" sz="1400" dirty="0"/>
              <a:t> </a:t>
            </a:r>
            <a:r>
              <a:rPr lang="en-US" sz="1400" dirty="0" err="1"/>
              <a:t>gagamitin</a:t>
            </a:r>
            <a:r>
              <a:rPr lang="en-US" sz="1400" dirty="0"/>
              <a:t>.</a:t>
            </a:r>
            <a:endParaRPr lang="en-US" sz="2000" dirty="0"/>
          </a:p>
          <a:p>
            <a:pPr marL="0" indent="0">
              <a:buNone/>
            </a:pPr>
            <a:r>
              <a:rPr lang="en-US" sz="1400" dirty="0"/>
              <a:t>2 </a:t>
            </a:r>
            <a:r>
              <a:rPr lang="en-US" sz="1400" dirty="0" err="1"/>
              <a:t>Ruta</a:t>
            </a:r>
            <a:r>
              <a:rPr lang="en-US" sz="1400" dirty="0"/>
              <a:t> ng </a:t>
            </a:r>
            <a:r>
              <a:rPr lang="en-US" sz="1400" dirty="0" err="1"/>
              <a:t>pagmamaneho</a:t>
            </a:r>
            <a:r>
              <a:rPr lang="en-US" sz="1400" dirty="0"/>
              <a:t> ng vehicle type construction machine</a:t>
            </a:r>
            <a:endParaRPr lang="en-US" sz="2000" dirty="0"/>
          </a:p>
          <a:p>
            <a:pPr marL="0" indent="0">
              <a:buNone/>
            </a:pPr>
            <a:r>
              <a:rPr lang="en-US" sz="1400" dirty="0"/>
              <a:t>3 </a:t>
            </a:r>
            <a:r>
              <a:rPr lang="en-US" sz="1400" dirty="0" err="1"/>
              <a:t>Pamamaraan</a:t>
            </a:r>
            <a:r>
              <a:rPr lang="en-US" sz="1400" dirty="0"/>
              <a:t> </a:t>
            </a:r>
            <a:r>
              <a:rPr lang="en-US" sz="1400" dirty="0" err="1"/>
              <a:t>sa</a:t>
            </a:r>
            <a:r>
              <a:rPr lang="en-US" sz="1400" dirty="0"/>
              <a:t> </a:t>
            </a:r>
            <a:r>
              <a:rPr lang="en-US" sz="1400" dirty="0" err="1"/>
              <a:t>pagtatrabaho</a:t>
            </a:r>
            <a:r>
              <a:rPr lang="en-US" sz="1400" dirty="0"/>
              <a:t> </a:t>
            </a:r>
            <a:r>
              <a:rPr lang="en-US" sz="1400" dirty="0" err="1"/>
              <a:t>gamit</a:t>
            </a:r>
            <a:r>
              <a:rPr lang="en-US" sz="1400" dirty="0"/>
              <a:t> ang vehicle type construction machine</a:t>
            </a:r>
            <a:endParaRPr lang="en-US" sz="2000" dirty="0"/>
          </a:p>
          <a:p>
            <a:pPr marL="0" indent="0">
              <a:buNone/>
            </a:pPr>
            <a:r>
              <a:rPr lang="en-US" sz="1400" dirty="0"/>
              <a:t>3 </a:t>
            </a:r>
            <a:r>
              <a:rPr lang="en-US" sz="1400" dirty="0" err="1"/>
              <a:t>Kapag</a:t>
            </a:r>
            <a:r>
              <a:rPr lang="en-US" sz="1400" dirty="0"/>
              <a:t> </a:t>
            </a:r>
            <a:r>
              <a:rPr lang="en-US" sz="1400" dirty="0" err="1"/>
              <a:t>nagawa</a:t>
            </a:r>
            <a:r>
              <a:rPr lang="en-US" sz="1400" dirty="0"/>
              <a:t> ng </a:t>
            </a:r>
            <a:r>
              <a:rPr lang="en-US" sz="1400" dirty="0" err="1"/>
              <a:t>kompanya</a:t>
            </a:r>
            <a:r>
              <a:rPr lang="en-US" sz="1400" dirty="0"/>
              <a:t> ang work plan </a:t>
            </a:r>
            <a:r>
              <a:rPr lang="en-US" sz="1400" dirty="0" err="1"/>
              <a:t>na</a:t>
            </a:r>
            <a:r>
              <a:rPr lang="en-US" sz="1400" dirty="0"/>
              <a:t> </a:t>
            </a:r>
            <a:r>
              <a:rPr lang="en-US" sz="1400" dirty="0" err="1"/>
              <a:t>nakalagay</a:t>
            </a:r>
            <a:r>
              <a:rPr lang="en-US" sz="1400" dirty="0"/>
              <a:t> </a:t>
            </a:r>
            <a:r>
              <a:rPr lang="en-US" sz="1400" dirty="0" err="1"/>
              <a:t>sa</a:t>
            </a:r>
            <a:r>
              <a:rPr lang="en-US" sz="1400" dirty="0"/>
              <a:t> </a:t>
            </a:r>
            <a:r>
              <a:rPr lang="en-US" sz="1400" dirty="0" err="1"/>
              <a:t>talata</a:t>
            </a:r>
            <a:r>
              <a:rPr lang="en-US" sz="1400" dirty="0"/>
              <a:t> 1, </a:t>
            </a:r>
            <a:r>
              <a:rPr lang="en-US" sz="1400" dirty="0" err="1"/>
              <a:t>dapat</a:t>
            </a:r>
            <a:r>
              <a:rPr lang="en-US" sz="1400" dirty="0"/>
              <a:t> </a:t>
            </a:r>
            <a:r>
              <a:rPr lang="en-US" sz="1400" dirty="0" err="1"/>
              <a:t>ipaalam</a:t>
            </a:r>
            <a:r>
              <a:rPr lang="en-US" sz="1400" dirty="0"/>
              <a:t> ng </a:t>
            </a:r>
            <a:r>
              <a:rPr lang="en-US" sz="1400" dirty="0" err="1"/>
              <a:t>kompanya</a:t>
            </a:r>
            <a:r>
              <a:rPr lang="en-US" sz="1400" dirty="0"/>
              <a:t> </a:t>
            </a:r>
            <a:r>
              <a:rPr lang="en-US" sz="1400" dirty="0" err="1"/>
              <a:t>sa</a:t>
            </a:r>
            <a:r>
              <a:rPr lang="en-US" sz="1400" dirty="0"/>
              <a:t> </a:t>
            </a:r>
            <a:r>
              <a:rPr lang="en-US" sz="1400" dirty="0" err="1"/>
              <a:t>mga</a:t>
            </a:r>
            <a:r>
              <a:rPr lang="en-US" sz="1400" dirty="0"/>
              <a:t> </a:t>
            </a:r>
            <a:r>
              <a:rPr lang="en-US" sz="1400" dirty="0" err="1"/>
              <a:t>nauugnay</a:t>
            </a:r>
            <a:r>
              <a:rPr lang="en-US" sz="1400" dirty="0"/>
              <a:t> </a:t>
            </a:r>
            <a:r>
              <a:rPr lang="en-US" sz="1400" dirty="0" err="1"/>
              <a:t>na</a:t>
            </a:r>
            <a:r>
              <a:rPr lang="en-US" sz="1400" dirty="0"/>
              <a:t> </a:t>
            </a:r>
            <a:r>
              <a:rPr lang="en-US" sz="1400" dirty="0" err="1"/>
              <a:t>trabahante</a:t>
            </a:r>
            <a:r>
              <a:rPr lang="en-US" sz="1400" dirty="0"/>
              <a:t> ang </a:t>
            </a:r>
            <a:r>
              <a:rPr lang="en-US" sz="1400" dirty="0" err="1"/>
              <a:t>nakalagay</a:t>
            </a:r>
            <a:r>
              <a:rPr lang="en-US" sz="1400" dirty="0"/>
              <a:t> </a:t>
            </a:r>
            <a:r>
              <a:rPr lang="en-US" sz="1400" dirty="0" err="1"/>
              <a:t>sa</a:t>
            </a:r>
            <a:r>
              <a:rPr lang="en-US" sz="1400" dirty="0"/>
              <a:t> </a:t>
            </a:r>
            <a:r>
              <a:rPr lang="en-US" sz="1400" dirty="0" err="1"/>
              <a:t>mga</a:t>
            </a:r>
            <a:r>
              <a:rPr lang="en-US" sz="1400" dirty="0"/>
              <a:t> item 2 at 3 ng </a:t>
            </a:r>
            <a:r>
              <a:rPr lang="en-US" sz="1400" dirty="0" err="1"/>
              <a:t>naunang</a:t>
            </a:r>
            <a:r>
              <a:rPr lang="en-US" sz="1400" dirty="0"/>
              <a:t> </a:t>
            </a:r>
            <a:r>
              <a:rPr lang="en-US" sz="1400" dirty="0" err="1"/>
              <a:t>talata</a:t>
            </a:r>
            <a:r>
              <a:rPr lang="en-US" sz="1400" dirty="0"/>
              <a:t>.</a:t>
            </a:r>
            <a:endParaRPr lang="en-US" sz="2000" dirty="0"/>
          </a:p>
          <a:p>
            <a:pPr marL="0" indent="0">
              <a:buNone/>
            </a:pPr>
            <a:r>
              <a:rPr lang="en-US" sz="1400" dirty="0" err="1"/>
              <a:t>Artikulo</a:t>
            </a:r>
            <a:r>
              <a:rPr lang="en-US" sz="1400" dirty="0"/>
              <a:t> 156 &lt;Speed Limit&gt;</a:t>
            </a:r>
            <a:endParaRPr lang="en-US" sz="2000" dirty="0"/>
          </a:p>
          <a:p>
            <a:pPr marL="0" indent="0">
              <a:buNone/>
            </a:pPr>
            <a:r>
              <a:rPr lang="en-US" sz="1400" dirty="0"/>
              <a:t>Pag </a:t>
            </a:r>
            <a:r>
              <a:rPr lang="en-US" sz="1400" dirty="0" err="1"/>
              <a:t>nagtatrabaho</a:t>
            </a:r>
            <a:r>
              <a:rPr lang="en-US" sz="1400" dirty="0"/>
              <a:t> </a:t>
            </a:r>
            <a:r>
              <a:rPr lang="en-US" sz="1400" dirty="0" err="1"/>
              <a:t>gamit</a:t>
            </a:r>
            <a:r>
              <a:rPr lang="en-US" sz="1400" dirty="0"/>
              <a:t> ang vehicle type construction machine (</a:t>
            </a:r>
            <a:r>
              <a:rPr lang="en-US" sz="1400" dirty="0" err="1"/>
              <a:t>hindi</a:t>
            </a:r>
            <a:r>
              <a:rPr lang="en-US" sz="1400" dirty="0"/>
              <a:t> </a:t>
            </a:r>
            <a:r>
              <a:rPr lang="en-US" sz="1400" dirty="0" err="1"/>
              <a:t>kasama</a:t>
            </a:r>
            <a:r>
              <a:rPr lang="en-US" sz="1400" dirty="0"/>
              <a:t> ang </a:t>
            </a:r>
            <a:r>
              <a:rPr lang="en-US" sz="1400" dirty="0" err="1"/>
              <a:t>sasakyang</a:t>
            </a:r>
            <a:r>
              <a:rPr lang="en-US" sz="1400" dirty="0"/>
              <a:t> may maximum </a:t>
            </a:r>
            <a:r>
              <a:rPr lang="en-US" sz="1400" dirty="0" err="1"/>
              <a:t>na</a:t>
            </a:r>
            <a:r>
              <a:rPr lang="en-US" sz="1400" dirty="0"/>
              <a:t> </a:t>
            </a:r>
            <a:r>
              <a:rPr lang="en-US" sz="1400" dirty="0" err="1"/>
              <a:t>bilis</a:t>
            </a:r>
            <a:r>
              <a:rPr lang="en-US" sz="1400" dirty="0"/>
              <a:t> </a:t>
            </a:r>
            <a:r>
              <a:rPr lang="en-US" sz="1400" dirty="0" err="1"/>
              <a:t>na</a:t>
            </a:r>
            <a:r>
              <a:rPr lang="en-US" sz="1400" dirty="0"/>
              <a:t> 10 km/h o mas </a:t>
            </a:r>
            <a:r>
              <a:rPr lang="en-US" sz="1400" dirty="0" err="1"/>
              <a:t>mababa</a:t>
            </a:r>
            <a:r>
              <a:rPr lang="en-US" sz="1400" dirty="0"/>
              <a:t>), </a:t>
            </a:r>
            <a:r>
              <a:rPr lang="en-US" sz="1400" dirty="0" err="1"/>
              <a:t>kailangang</a:t>
            </a:r>
            <a:r>
              <a:rPr lang="en-US" sz="1400" dirty="0"/>
              <a:t> </a:t>
            </a:r>
            <a:r>
              <a:rPr lang="en-US" sz="1400" dirty="0" err="1"/>
              <a:t>tukuyin</a:t>
            </a:r>
            <a:r>
              <a:rPr lang="en-US" sz="1400" dirty="0"/>
              <a:t> ng </a:t>
            </a:r>
            <a:r>
              <a:rPr lang="en-US" sz="1400" dirty="0" err="1"/>
              <a:t>kompanya</a:t>
            </a:r>
            <a:r>
              <a:rPr lang="en-US" sz="1400" dirty="0"/>
              <a:t> in advance ang </a:t>
            </a:r>
            <a:r>
              <a:rPr lang="en-US" sz="1400" dirty="0" err="1"/>
              <a:t>naaangkop</a:t>
            </a:r>
            <a:r>
              <a:rPr lang="en-US" sz="1400" dirty="0"/>
              <a:t> </a:t>
            </a:r>
            <a:r>
              <a:rPr lang="en-US" sz="1400" dirty="0" err="1"/>
              <a:t>na</a:t>
            </a:r>
            <a:r>
              <a:rPr lang="en-US" sz="1400" dirty="0"/>
              <a:t> speed limit ng </a:t>
            </a:r>
            <a:r>
              <a:rPr lang="en-US" sz="1400" dirty="0" err="1"/>
              <a:t>sasakyan</a:t>
            </a:r>
            <a:r>
              <a:rPr lang="en-US" sz="1400" dirty="0"/>
              <a:t> </a:t>
            </a:r>
            <a:r>
              <a:rPr lang="en-US" sz="1400" dirty="0" err="1"/>
              <a:t>alinsunod</a:t>
            </a:r>
            <a:r>
              <a:rPr lang="en-US" sz="1400" dirty="0"/>
              <a:t> </a:t>
            </a:r>
            <a:r>
              <a:rPr lang="en-US" sz="1400" dirty="0" err="1"/>
              <a:t>sa</a:t>
            </a:r>
            <a:r>
              <a:rPr lang="en-US" sz="1400" dirty="0"/>
              <a:t> </a:t>
            </a:r>
            <a:r>
              <a:rPr lang="en-US" sz="1400" dirty="0" err="1"/>
              <a:t>topograpiya</a:t>
            </a:r>
            <a:r>
              <a:rPr lang="en-US" sz="1400" dirty="0"/>
              <a:t>, </a:t>
            </a:r>
            <a:r>
              <a:rPr lang="en-US" sz="1400" dirty="0" err="1"/>
              <a:t>kalagayang</a:t>
            </a:r>
            <a:r>
              <a:rPr lang="en-US" sz="1400" dirty="0"/>
              <a:t> </a:t>
            </a:r>
            <a:r>
              <a:rPr lang="en-US" sz="1400" dirty="0" err="1"/>
              <a:t>geolohiko</a:t>
            </a:r>
            <a:r>
              <a:rPr lang="en-US" sz="1400" dirty="0"/>
              <a:t>, </a:t>
            </a:r>
            <a:r>
              <a:rPr lang="en-US" sz="1400" dirty="0" err="1"/>
              <a:t>atbp</a:t>
            </a:r>
            <a:r>
              <a:rPr lang="en-US" sz="1400" dirty="0"/>
              <a:t>. ng </a:t>
            </a:r>
            <a:r>
              <a:rPr lang="en-US" sz="1400" dirty="0" err="1"/>
              <a:t>lugar</a:t>
            </a:r>
            <a:r>
              <a:rPr lang="en-US" sz="1400" dirty="0" smtClean="0"/>
              <a:t>.</a:t>
            </a:r>
            <a:r>
              <a:rPr lang="ja-JP" altLang="en-US" sz="1400" dirty="0"/>
              <a:t> </a:t>
            </a:r>
            <a:r>
              <a:rPr lang="en-US" altLang="ja-JP" sz="1400" dirty="0" smtClean="0"/>
              <a:t>※</a:t>
            </a:r>
            <a:endParaRPr lang="en-US" sz="2000" dirty="0"/>
          </a:p>
          <a:p>
            <a:pPr marL="0" indent="0">
              <a:buNone/>
            </a:pPr>
            <a:r>
              <a:rPr lang="en-US" sz="1400" dirty="0"/>
              <a:t>2 Ang </a:t>
            </a:r>
            <a:r>
              <a:rPr lang="en-US" sz="1400" dirty="0" err="1"/>
              <a:t>drayber</a:t>
            </a:r>
            <a:r>
              <a:rPr lang="en-US" sz="1400" dirty="0"/>
              <a:t> ng vehicle type construction machine </a:t>
            </a:r>
            <a:r>
              <a:rPr lang="en-US" sz="1400" dirty="0" err="1"/>
              <a:t>na</a:t>
            </a:r>
            <a:r>
              <a:rPr lang="en-US" sz="1400" dirty="0"/>
              <a:t> </a:t>
            </a:r>
            <a:r>
              <a:rPr lang="en-US" sz="1400" dirty="0" err="1"/>
              <a:t>nakalagay</a:t>
            </a:r>
            <a:r>
              <a:rPr lang="en-US" sz="1400" dirty="0"/>
              <a:t> </a:t>
            </a:r>
            <a:r>
              <a:rPr lang="en-US" sz="1400" dirty="0" err="1"/>
              <a:t>sa</a:t>
            </a:r>
            <a:r>
              <a:rPr lang="en-US" sz="1400" dirty="0"/>
              <a:t> </a:t>
            </a:r>
            <a:r>
              <a:rPr lang="en-US" sz="1400" dirty="0" err="1"/>
              <a:t>naunang</a:t>
            </a:r>
            <a:r>
              <a:rPr lang="en-US" sz="1400" dirty="0"/>
              <a:t> </a:t>
            </a:r>
            <a:r>
              <a:rPr lang="en-US" sz="1400" dirty="0" err="1"/>
              <a:t>talata</a:t>
            </a:r>
            <a:r>
              <a:rPr lang="en-US" sz="1400" dirty="0"/>
              <a:t> ay </a:t>
            </a:r>
            <a:r>
              <a:rPr lang="en-US" sz="1400" dirty="0" err="1"/>
              <a:t>hindi</a:t>
            </a:r>
            <a:r>
              <a:rPr lang="en-US" sz="1400" dirty="0"/>
              <a:t> </a:t>
            </a:r>
            <a:r>
              <a:rPr lang="en-US" sz="1400" dirty="0" err="1"/>
              <a:t>dapat</a:t>
            </a:r>
            <a:r>
              <a:rPr lang="en-US" sz="1400" dirty="0"/>
              <a:t> </a:t>
            </a:r>
            <a:r>
              <a:rPr lang="en-US" sz="1400" dirty="0" err="1"/>
              <a:t>magmaneho</a:t>
            </a:r>
            <a:r>
              <a:rPr lang="en-US" sz="1400" dirty="0"/>
              <a:t> ng vehicle type construction machine </a:t>
            </a:r>
            <a:r>
              <a:rPr lang="en-US" sz="1400" dirty="0" err="1"/>
              <a:t>na</a:t>
            </a:r>
            <a:r>
              <a:rPr lang="en-US" sz="1400" dirty="0"/>
              <a:t> </a:t>
            </a:r>
            <a:r>
              <a:rPr lang="en-US" sz="1400" dirty="0" err="1"/>
              <a:t>lampas</a:t>
            </a:r>
            <a:r>
              <a:rPr lang="en-US" sz="1400" dirty="0"/>
              <a:t> </a:t>
            </a:r>
            <a:r>
              <a:rPr lang="en-US" sz="1400" dirty="0" err="1"/>
              <a:t>sa</a:t>
            </a:r>
            <a:r>
              <a:rPr lang="en-US" sz="1400" dirty="0"/>
              <a:t> </a:t>
            </a:r>
            <a:r>
              <a:rPr lang="en-US" sz="1400" dirty="0" err="1"/>
              <a:t>limitasyon</a:t>
            </a:r>
            <a:r>
              <a:rPr lang="en-US" sz="1400" dirty="0"/>
              <a:t> ng </a:t>
            </a:r>
            <a:r>
              <a:rPr lang="en-US" sz="1400" dirty="0" err="1"/>
              <a:t>bilis</a:t>
            </a:r>
            <a:r>
              <a:rPr lang="en-US" sz="1400" dirty="0"/>
              <a:t> </a:t>
            </a:r>
            <a:r>
              <a:rPr lang="en-US" sz="1400" dirty="0" err="1"/>
              <a:t>na</a:t>
            </a:r>
            <a:r>
              <a:rPr lang="en-US" sz="1400" dirty="0"/>
              <a:t> </a:t>
            </a:r>
            <a:r>
              <a:rPr lang="en-US" sz="1400" dirty="0" err="1"/>
              <a:t>nakalagay</a:t>
            </a:r>
            <a:r>
              <a:rPr lang="en-US" sz="1400" dirty="0"/>
              <a:t> </a:t>
            </a:r>
            <a:r>
              <a:rPr lang="en-US" sz="1400" dirty="0" err="1"/>
              <a:t>sa</a:t>
            </a:r>
            <a:r>
              <a:rPr lang="en-US" sz="1400" dirty="0"/>
              <a:t> </a:t>
            </a:r>
            <a:r>
              <a:rPr lang="en-US" sz="1400" dirty="0" err="1"/>
              <a:t>parehong</a:t>
            </a:r>
            <a:r>
              <a:rPr lang="en-US" sz="1400" dirty="0"/>
              <a:t> </a:t>
            </a:r>
            <a:r>
              <a:rPr lang="en-US" sz="1400" dirty="0" err="1"/>
              <a:t>talata</a:t>
            </a:r>
            <a:r>
              <a:rPr lang="en-US" sz="1400" dirty="0"/>
              <a:t>.</a:t>
            </a:r>
            <a:endParaRPr lang="en-US" sz="2000" dirty="0"/>
          </a:p>
          <a:p>
            <a:pPr marL="0" indent="0">
              <a:buNone/>
            </a:pPr>
            <a:r>
              <a:rPr lang="en-US" sz="1400" dirty="0" err="1">
                <a:solidFill>
                  <a:schemeClr val="accent1"/>
                </a:solidFill>
              </a:rPr>
              <a:t>Tandaan</a:t>
            </a:r>
            <a:r>
              <a:rPr lang="en-US" sz="1400" dirty="0">
                <a:solidFill>
                  <a:schemeClr val="accent1"/>
                </a:solidFill>
              </a:rPr>
              <a:t>) Ang “</a:t>
            </a:r>
            <a:r>
              <a:rPr lang="en-US" sz="1400" dirty="0" err="1">
                <a:solidFill>
                  <a:schemeClr val="accent1"/>
                </a:solidFill>
              </a:rPr>
              <a:t>atbp</a:t>
            </a:r>
            <a:r>
              <a:rPr lang="en-US" sz="1400" dirty="0">
                <a:solidFill>
                  <a:schemeClr val="accent1"/>
                </a:solidFill>
              </a:rPr>
              <a:t>.” </a:t>
            </a:r>
            <a:r>
              <a:rPr lang="en-US" sz="1400" dirty="0" err="1">
                <a:solidFill>
                  <a:schemeClr val="accent1"/>
                </a:solidFill>
              </a:rPr>
              <a:t>sa</a:t>
            </a:r>
            <a:r>
              <a:rPr lang="en-US" sz="1400" dirty="0">
                <a:solidFill>
                  <a:schemeClr val="accent1"/>
                </a:solidFill>
              </a:rPr>
              <a:t> "</a:t>
            </a:r>
            <a:r>
              <a:rPr lang="en-US" sz="1400" dirty="0" err="1">
                <a:solidFill>
                  <a:schemeClr val="accent1"/>
                </a:solidFill>
              </a:rPr>
              <a:t>Topograpiya</a:t>
            </a:r>
            <a:r>
              <a:rPr lang="en-US" sz="1400" dirty="0">
                <a:solidFill>
                  <a:schemeClr val="accent1"/>
                </a:solidFill>
              </a:rPr>
              <a:t>, </a:t>
            </a:r>
            <a:r>
              <a:rPr lang="en-US" sz="1400" dirty="0" err="1">
                <a:solidFill>
                  <a:schemeClr val="accent1"/>
                </a:solidFill>
              </a:rPr>
              <a:t>kalagayang</a:t>
            </a:r>
            <a:r>
              <a:rPr lang="en-US" sz="1400" dirty="0">
                <a:solidFill>
                  <a:schemeClr val="accent1"/>
                </a:solidFill>
              </a:rPr>
              <a:t> </a:t>
            </a:r>
            <a:r>
              <a:rPr lang="en-US" sz="1400" dirty="0" err="1">
                <a:solidFill>
                  <a:schemeClr val="accent1"/>
                </a:solidFill>
              </a:rPr>
              <a:t>heolohikal</a:t>
            </a:r>
            <a:r>
              <a:rPr lang="en-US" sz="1400" dirty="0">
                <a:solidFill>
                  <a:schemeClr val="accent1"/>
                </a:solidFill>
              </a:rPr>
              <a:t>, </a:t>
            </a:r>
            <a:r>
              <a:rPr lang="en-US" sz="1400" dirty="0" err="1">
                <a:solidFill>
                  <a:schemeClr val="accent1"/>
                </a:solidFill>
              </a:rPr>
              <a:t>atbp</a:t>
            </a:r>
            <a:r>
              <a:rPr lang="en-US" sz="1400" dirty="0">
                <a:solidFill>
                  <a:schemeClr val="accent1"/>
                </a:solidFill>
              </a:rPr>
              <a:t>." ay </a:t>
            </a:r>
            <a:r>
              <a:rPr lang="en-US" sz="1400" dirty="0" err="1">
                <a:solidFill>
                  <a:schemeClr val="accent1"/>
                </a:solidFill>
              </a:rPr>
              <a:t>maaaring</a:t>
            </a:r>
            <a:r>
              <a:rPr lang="en-US" sz="1400" dirty="0">
                <a:solidFill>
                  <a:schemeClr val="accent1"/>
                </a:solidFill>
              </a:rPr>
              <a:t> </a:t>
            </a:r>
            <a:r>
              <a:rPr lang="en-US" sz="1400" dirty="0" err="1">
                <a:solidFill>
                  <a:schemeClr val="accent1"/>
                </a:solidFill>
              </a:rPr>
              <a:t>kasama</a:t>
            </a:r>
            <a:r>
              <a:rPr lang="en-US" sz="1400" dirty="0">
                <a:solidFill>
                  <a:schemeClr val="accent1"/>
                </a:solidFill>
              </a:rPr>
              <a:t> ang </a:t>
            </a:r>
            <a:r>
              <a:rPr lang="en-US" sz="1400" dirty="0" err="1">
                <a:solidFill>
                  <a:schemeClr val="accent1"/>
                </a:solidFill>
              </a:rPr>
              <a:t>pag</a:t>
            </a:r>
            <a:r>
              <a:rPr lang="en-US" sz="1400" dirty="0">
                <a:solidFill>
                  <a:schemeClr val="accent1"/>
                </a:solidFill>
              </a:rPr>
              <a:t> install ng </a:t>
            </a:r>
            <a:r>
              <a:rPr lang="en-US" sz="1400" dirty="0" err="1">
                <a:solidFill>
                  <a:schemeClr val="accent1"/>
                </a:solidFill>
              </a:rPr>
              <a:t>iba</a:t>
            </a:r>
            <a:r>
              <a:rPr lang="en-US" sz="1400" dirty="0">
                <a:solidFill>
                  <a:schemeClr val="accent1"/>
                </a:solidFill>
              </a:rPr>
              <a:t> pang </a:t>
            </a:r>
            <a:r>
              <a:rPr lang="en-US" sz="1400" dirty="0" err="1">
                <a:solidFill>
                  <a:schemeClr val="accent1"/>
                </a:solidFill>
              </a:rPr>
              <a:t>kagamitang</a:t>
            </a:r>
            <a:r>
              <a:rPr lang="en-US" sz="1400" dirty="0">
                <a:solidFill>
                  <a:schemeClr val="accent1"/>
                </a:solidFill>
              </a:rPr>
              <a:t> </a:t>
            </a:r>
            <a:r>
              <a:rPr lang="en-US" sz="1400" dirty="0" err="1">
                <a:solidFill>
                  <a:schemeClr val="accent1"/>
                </a:solidFill>
              </a:rPr>
              <a:t>mekanikal</a:t>
            </a:r>
            <a:r>
              <a:rPr lang="en-US" sz="1400" dirty="0">
                <a:solidFill>
                  <a:schemeClr val="accent1"/>
                </a:solidFill>
              </a:rPr>
              <a:t>.</a:t>
            </a:r>
            <a:endParaRPr lang="en-US" sz="2000" dirty="0">
              <a:solidFill>
                <a:schemeClr val="accent1"/>
              </a:solidFill>
            </a:endParaRPr>
          </a:p>
          <a:p>
            <a:pPr marL="1000125" lvl="1" indent="0">
              <a:lnSpc>
                <a:spcPct val="100000"/>
              </a:lnSpc>
              <a:spcBef>
                <a:spcPts val="0"/>
              </a:spcBef>
              <a:buNone/>
            </a:pPr>
            <a:endParaRPr lang="ja-JP" altLang="en-US" sz="800" dirty="0">
              <a:solidFill>
                <a:srgbClr val="0070C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08766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000" dirty="0">
                <a:latin typeface="Arial" panose="020B0604020202020204" pitchFamily="34" charset="0"/>
                <a:ea typeface="+mj-lt"/>
                <a:cs typeface="Arial" panose="020B0604020202020204" pitchFamily="34" charset="0"/>
              </a:rPr>
              <a:t>Occupational Safety and Health Regulations (</a:t>
            </a:r>
            <a:r>
              <a:rPr lang="en" altLang="ja-JP" sz="2000" dirty="0">
                <a:latin typeface="Arial" panose="020B0604020202020204" pitchFamily="34" charset="0"/>
                <a:ea typeface="+mj-lt"/>
                <a:cs typeface="Arial" panose="020B0604020202020204" pitchFamily="34" charset="0"/>
              </a:rPr>
              <a:t>Excerpt</a:t>
            </a:r>
            <a:r>
              <a:rPr lang="en" altLang="zh-TW" sz="2000" dirty="0">
                <a:latin typeface="Arial" panose="020B0604020202020204" pitchFamily="34" charset="0"/>
                <a:ea typeface="+mj-lt"/>
                <a:cs typeface="Arial" panose="020B0604020202020204" pitchFamily="34" charset="0"/>
              </a:rPr>
              <a:t>) (4</a:t>
            </a:r>
            <a:r>
              <a:rPr lang="en" altLang="ja-JP" sz="2000" dirty="0">
                <a:latin typeface="Arial" panose="020B0604020202020204" pitchFamily="34" charset="0"/>
                <a:ea typeface="+mj-lt"/>
                <a:cs typeface="Arial" panose="020B0604020202020204" pitchFamily="34" charset="0"/>
              </a:rPr>
              <a:t>)</a:t>
            </a:r>
            <a:r>
              <a:rPr lang="ja-JP" altLang="en-US" sz="2000" dirty="0">
                <a:latin typeface="Arial" panose="020B0604020202020204" pitchFamily="34" charset="0"/>
                <a:ea typeface="+mj-lt"/>
                <a:cs typeface="Arial" panose="020B0604020202020204" pitchFamily="34" charset="0"/>
              </a:rPr>
              <a:t> </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262 textbook/Page </a:t>
            </a:r>
            <a:r>
              <a:rPr lang="en-US" altLang="ja-JP" sz="1200" dirty="0" smtClean="0">
                <a:solidFill>
                  <a:prstClr val="black"/>
                </a:solidFill>
              </a:rPr>
              <a:t>140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sz="1500" dirty="0" err="1"/>
              <a:t>Artikulo</a:t>
            </a:r>
            <a:r>
              <a:rPr lang="en-US" sz="1500" dirty="0"/>
              <a:t> 157 &lt;Pag-</a:t>
            </a:r>
            <a:r>
              <a:rPr lang="en-US" sz="1500" dirty="0" err="1"/>
              <a:t>iwas</a:t>
            </a:r>
            <a:r>
              <a:rPr lang="en-US" sz="1500" dirty="0"/>
              <a:t> </a:t>
            </a:r>
            <a:r>
              <a:rPr lang="en-US" sz="1500" dirty="0" err="1"/>
              <a:t>sa</a:t>
            </a:r>
            <a:r>
              <a:rPr lang="en-US" sz="1500" dirty="0"/>
              <a:t> </a:t>
            </a:r>
            <a:r>
              <a:rPr lang="en-US" sz="1500" dirty="0" err="1"/>
              <a:t>pagkahulog</a:t>
            </a:r>
            <a:r>
              <a:rPr lang="en-US" sz="1500" dirty="0"/>
              <a:t>, </a:t>
            </a:r>
            <a:r>
              <a:rPr lang="en-US" sz="1500" dirty="0" err="1"/>
              <a:t>atbp</a:t>
            </a:r>
            <a:r>
              <a:rPr lang="en-US" sz="1500" dirty="0"/>
              <a:t>&gt;</a:t>
            </a:r>
          </a:p>
          <a:p>
            <a:pPr marL="0" indent="0">
              <a:buNone/>
            </a:pPr>
            <a:r>
              <a:rPr lang="en-US" sz="1500" dirty="0" err="1"/>
              <a:t>Upang</a:t>
            </a:r>
            <a:r>
              <a:rPr lang="en-US" sz="1500" dirty="0"/>
              <a:t> </a:t>
            </a:r>
            <a:r>
              <a:rPr lang="en-US" sz="1500" dirty="0" err="1"/>
              <a:t>maiwasan</a:t>
            </a:r>
            <a:r>
              <a:rPr lang="en-US" sz="1500" dirty="0"/>
              <a:t> ang </a:t>
            </a:r>
            <a:r>
              <a:rPr lang="en-US" sz="1500" dirty="0" err="1"/>
              <a:t>panganib</a:t>
            </a:r>
            <a:r>
              <a:rPr lang="en-US" sz="1500" dirty="0"/>
              <a:t> ng </a:t>
            </a:r>
            <a:r>
              <a:rPr lang="en-US" sz="1500" dirty="0" err="1"/>
              <a:t>pagkabagsak</a:t>
            </a:r>
            <a:r>
              <a:rPr lang="en-US" sz="1500" dirty="0"/>
              <a:t> o </a:t>
            </a:r>
            <a:r>
              <a:rPr lang="en-US" sz="1500" dirty="0" err="1"/>
              <a:t>pagtaob</a:t>
            </a:r>
            <a:r>
              <a:rPr lang="en-US" sz="1500" dirty="0"/>
              <a:t> ng vehicle type construction machine </a:t>
            </a:r>
            <a:r>
              <a:rPr lang="en-US" sz="1500" dirty="0" err="1"/>
              <a:t>kapag</a:t>
            </a:r>
            <a:r>
              <a:rPr lang="en-US" sz="1500" dirty="0"/>
              <a:t> </a:t>
            </a:r>
            <a:r>
              <a:rPr lang="en-US" sz="1500" dirty="0" err="1"/>
              <a:t>nagtatrabaho</a:t>
            </a:r>
            <a:r>
              <a:rPr lang="en-US" sz="1500" dirty="0"/>
              <a:t> </a:t>
            </a:r>
            <a:r>
              <a:rPr lang="en-US" sz="1500" dirty="0" err="1"/>
              <a:t>gamit</a:t>
            </a:r>
            <a:r>
              <a:rPr lang="en-US" sz="1500" dirty="0"/>
              <a:t> ang vehicle type construction machine, ang employer ay </a:t>
            </a:r>
            <a:r>
              <a:rPr lang="en-US" sz="1500" dirty="0" err="1"/>
              <a:t>nararapat</a:t>
            </a:r>
            <a:r>
              <a:rPr lang="en-US" sz="1500" dirty="0"/>
              <a:t> </a:t>
            </a:r>
            <a:r>
              <a:rPr lang="en-US" sz="1500" dirty="0" err="1"/>
              <a:t>na</a:t>
            </a:r>
            <a:r>
              <a:rPr lang="en-US" sz="1500" dirty="0"/>
              <a:t> </a:t>
            </a:r>
            <a:r>
              <a:rPr lang="en-US" sz="1500" dirty="0" err="1"/>
              <a:t>iwasan</a:t>
            </a:r>
            <a:r>
              <a:rPr lang="en-US" sz="1500" dirty="0"/>
              <a:t> </a:t>
            </a:r>
            <a:r>
              <a:rPr lang="en-US" sz="1500" dirty="0" err="1"/>
              <a:t>pagkasira</a:t>
            </a:r>
            <a:r>
              <a:rPr lang="en-US" sz="1500" dirty="0"/>
              <a:t> breakdown lane </a:t>
            </a:r>
            <a:r>
              <a:rPr lang="en-US" sz="1500" dirty="0" err="1"/>
              <a:t>sa</a:t>
            </a:r>
            <a:r>
              <a:rPr lang="en-US" sz="1500" dirty="0"/>
              <a:t> </a:t>
            </a:r>
            <a:r>
              <a:rPr lang="en-US" sz="1500" dirty="0" err="1"/>
              <a:t>ruta</a:t>
            </a:r>
            <a:r>
              <a:rPr lang="en-US" sz="1500" dirty="0"/>
              <a:t> </a:t>
            </a:r>
            <a:r>
              <a:rPr lang="en-US" sz="1500" dirty="0" err="1"/>
              <a:t>na</a:t>
            </a:r>
            <a:r>
              <a:rPr lang="en-US" sz="1500" dirty="0"/>
              <a:t> </a:t>
            </a:r>
            <a:r>
              <a:rPr lang="en-US" sz="1500" dirty="0" err="1"/>
              <a:t>daraanan</a:t>
            </a:r>
            <a:r>
              <a:rPr lang="en-US" sz="1500" dirty="0"/>
              <a:t> </a:t>
            </a:r>
            <a:r>
              <a:rPr lang="en-US" sz="1500" dirty="0" err="1"/>
              <a:t>nito</a:t>
            </a:r>
            <a:r>
              <a:rPr lang="en-US" sz="1500" dirty="0"/>
              <a:t>. </a:t>
            </a:r>
            <a:r>
              <a:rPr lang="en-US" sz="1500" dirty="0" err="1"/>
              <a:t>Dapat</a:t>
            </a:r>
            <a:r>
              <a:rPr lang="en-US" sz="1500" dirty="0"/>
              <a:t> din </a:t>
            </a:r>
            <a:r>
              <a:rPr lang="en-US" sz="1500" dirty="0" err="1"/>
              <a:t>na</a:t>
            </a:r>
            <a:r>
              <a:rPr lang="en-US" sz="1500" dirty="0"/>
              <a:t> </a:t>
            </a:r>
            <a:r>
              <a:rPr lang="en-US" sz="1500" dirty="0" err="1"/>
              <a:t>iwasan</a:t>
            </a:r>
            <a:r>
              <a:rPr lang="en-US" sz="1500" dirty="0"/>
              <a:t> ang </a:t>
            </a:r>
            <a:r>
              <a:rPr lang="en-US" sz="1500" dirty="0" err="1"/>
              <a:t>paglubog</a:t>
            </a:r>
            <a:r>
              <a:rPr lang="en-US" sz="1500" dirty="0"/>
              <a:t> ng </a:t>
            </a:r>
            <a:r>
              <a:rPr lang="en-US" sz="1500" dirty="0" err="1"/>
              <a:t>lupa</a:t>
            </a:r>
            <a:r>
              <a:rPr lang="en-US" sz="1500" dirty="0"/>
              <a:t> at </a:t>
            </a:r>
            <a:r>
              <a:rPr lang="en-US" sz="1500" dirty="0" err="1"/>
              <a:t>panatilihin</a:t>
            </a:r>
            <a:r>
              <a:rPr lang="en-US" sz="1500" dirty="0"/>
              <a:t> ang </a:t>
            </a:r>
            <a:r>
              <a:rPr lang="en-US" sz="1500" dirty="0" err="1"/>
              <a:t>kinakailangan</a:t>
            </a:r>
            <a:r>
              <a:rPr lang="en-US" sz="1500" dirty="0"/>
              <a:t> </a:t>
            </a:r>
            <a:r>
              <a:rPr lang="en-US" sz="1500" dirty="0" err="1"/>
              <a:t>lapad</a:t>
            </a:r>
            <a:r>
              <a:rPr lang="en-US" sz="1500" dirty="0"/>
              <a:t> </a:t>
            </a:r>
            <a:r>
              <a:rPr lang="en-US" sz="1500" dirty="0" err="1"/>
              <a:t>nito</a:t>
            </a:r>
            <a:r>
              <a:rPr lang="en-US" sz="1500" dirty="0"/>
              <a:t> </a:t>
            </a:r>
            <a:r>
              <a:rPr lang="en-US" sz="1500" dirty="0" err="1"/>
              <a:t>atbp</a:t>
            </a:r>
            <a:r>
              <a:rPr lang="en-US" sz="1500" dirty="0"/>
              <a:t>. </a:t>
            </a:r>
            <a:r>
              <a:rPr lang="en-US" altLang="ja-JP" sz="1500" dirty="0" smtClean="0"/>
              <a:t>※</a:t>
            </a:r>
            <a:r>
              <a:rPr lang="en-US" sz="1500" dirty="0" smtClean="0"/>
              <a:t>1 </a:t>
            </a:r>
            <a:r>
              <a:rPr lang="en-US" sz="1500" dirty="0" err="1"/>
              <a:t>Kailangang</a:t>
            </a:r>
            <a:r>
              <a:rPr lang="en-US" sz="1500" dirty="0"/>
              <a:t> </a:t>
            </a:r>
            <a:r>
              <a:rPr lang="en-US" sz="1500" dirty="0" err="1"/>
              <a:t>gawin</a:t>
            </a:r>
            <a:r>
              <a:rPr lang="en-US" sz="1500" dirty="0"/>
              <a:t> ang </a:t>
            </a:r>
            <a:r>
              <a:rPr lang="en-US" sz="1500" dirty="0" err="1"/>
              <a:t>mga</a:t>
            </a:r>
            <a:r>
              <a:rPr lang="en-US" sz="1500" dirty="0"/>
              <a:t> </a:t>
            </a:r>
            <a:r>
              <a:rPr lang="en-US" sz="1500" dirty="0" err="1"/>
              <a:t>kinakailangang</a:t>
            </a:r>
            <a:r>
              <a:rPr lang="en-US" sz="1500" dirty="0"/>
              <a:t> </a:t>
            </a:r>
            <a:r>
              <a:rPr lang="en-US" sz="1500" dirty="0" err="1"/>
              <a:t>hakbang</a:t>
            </a:r>
            <a:r>
              <a:rPr lang="en-US" sz="1500" dirty="0"/>
              <a:t>.</a:t>
            </a:r>
          </a:p>
          <a:p>
            <a:pPr marL="0" indent="0">
              <a:buNone/>
            </a:pPr>
            <a:r>
              <a:rPr lang="en-US" sz="1500" dirty="0"/>
              <a:t>2 </a:t>
            </a:r>
            <a:r>
              <a:rPr lang="en-US" sz="1500" dirty="0" err="1"/>
              <a:t>Kapag</a:t>
            </a:r>
            <a:r>
              <a:rPr lang="en-US" sz="1500" dirty="0"/>
              <a:t> </a:t>
            </a:r>
            <a:r>
              <a:rPr lang="en-US" sz="1500" dirty="0" err="1"/>
              <a:t>magtatrabaho</a:t>
            </a:r>
            <a:r>
              <a:rPr lang="en-US" sz="1500" dirty="0"/>
              <a:t> </a:t>
            </a:r>
            <a:r>
              <a:rPr lang="en-US" sz="1500" dirty="0" err="1"/>
              <a:t>gamit</a:t>
            </a:r>
            <a:r>
              <a:rPr lang="en-US" sz="1500" dirty="0"/>
              <a:t> ang vehicle type construction machine </a:t>
            </a:r>
            <a:r>
              <a:rPr lang="en-US" sz="1500" dirty="0" err="1"/>
              <a:t>sa</a:t>
            </a:r>
            <a:r>
              <a:rPr lang="en-US" sz="1500" dirty="0"/>
              <a:t> breakdown lane o </a:t>
            </a:r>
            <a:r>
              <a:rPr lang="en-US" sz="1500" dirty="0" err="1"/>
              <a:t>sa</a:t>
            </a:r>
            <a:r>
              <a:rPr lang="en-US" sz="1500" dirty="0"/>
              <a:t> slope </a:t>
            </a:r>
            <a:r>
              <a:rPr lang="en-US" sz="1500" dirty="0" err="1"/>
              <a:t>atbp</a:t>
            </a:r>
            <a:r>
              <a:rPr lang="en-US" sz="1500" dirty="0"/>
              <a:t>., </a:t>
            </a:r>
            <a:r>
              <a:rPr lang="en-US" sz="1500" dirty="0" err="1"/>
              <a:t>na</a:t>
            </a:r>
            <a:r>
              <a:rPr lang="en-US" sz="1500" dirty="0"/>
              <a:t> </a:t>
            </a:r>
            <a:r>
              <a:rPr lang="en-US" sz="1500" dirty="0" err="1"/>
              <a:t>maaring</a:t>
            </a:r>
            <a:r>
              <a:rPr lang="en-US" sz="1500" dirty="0"/>
              <a:t> </a:t>
            </a:r>
            <a:r>
              <a:rPr lang="en-US" sz="1500" dirty="0" err="1"/>
              <a:t>magsanhi</a:t>
            </a:r>
            <a:r>
              <a:rPr lang="en-US" sz="1500" dirty="0"/>
              <a:t> ng </a:t>
            </a:r>
            <a:r>
              <a:rPr lang="en-US" sz="1500" dirty="0" err="1"/>
              <a:t>panganib</a:t>
            </a:r>
            <a:r>
              <a:rPr lang="en-US" sz="1500" dirty="0"/>
              <a:t> ng </a:t>
            </a:r>
            <a:r>
              <a:rPr lang="en-US" sz="1500" dirty="0" err="1"/>
              <a:t>pagbagsak</a:t>
            </a:r>
            <a:r>
              <a:rPr lang="en-US" sz="1500" dirty="0"/>
              <a:t> o </a:t>
            </a:r>
            <a:r>
              <a:rPr lang="en-US" sz="1500" dirty="0" err="1"/>
              <a:t>pagtaob</a:t>
            </a:r>
            <a:r>
              <a:rPr lang="en-US" sz="1500" dirty="0"/>
              <a:t> </a:t>
            </a:r>
            <a:r>
              <a:rPr lang="en-US" sz="1500" dirty="0" err="1"/>
              <a:t>sa</a:t>
            </a:r>
            <a:r>
              <a:rPr lang="en-US" sz="1500" dirty="0"/>
              <a:t> laborer, ang employer ay </a:t>
            </a:r>
            <a:r>
              <a:rPr lang="en-US" sz="1500" dirty="0" err="1"/>
              <a:t>nararapat</a:t>
            </a:r>
            <a:r>
              <a:rPr lang="en-US" sz="1500" dirty="0"/>
              <a:t> ng </a:t>
            </a:r>
            <a:r>
              <a:rPr lang="en-US" sz="1500" dirty="0" err="1"/>
              <a:t>magtala</a:t>
            </a:r>
            <a:r>
              <a:rPr lang="en-US" sz="1500" dirty="0"/>
              <a:t> ng </a:t>
            </a:r>
            <a:r>
              <a:rPr lang="en-US" sz="1500" dirty="0" err="1"/>
              <a:t>isang</a:t>
            </a:r>
            <a:r>
              <a:rPr lang="en-US" sz="1500" dirty="0"/>
              <a:t> </a:t>
            </a:r>
            <a:r>
              <a:rPr lang="en-US" sz="1500" dirty="0" smtClean="0"/>
              <a:t>pinuno.</a:t>
            </a:r>
            <a:r>
              <a:rPr lang="en-US" altLang="ja-JP" sz="1500" dirty="0" smtClean="0"/>
              <a:t>※</a:t>
            </a:r>
            <a:r>
              <a:rPr lang="en-US" sz="1500" dirty="0" smtClean="0"/>
              <a:t>2</a:t>
            </a:r>
            <a:r>
              <a:rPr lang="en-US" sz="1500" dirty="0"/>
              <a:t>, ang </a:t>
            </a:r>
            <a:r>
              <a:rPr lang="en-US" sz="1500" dirty="0" err="1"/>
              <a:t>itatalang</a:t>
            </a:r>
            <a:r>
              <a:rPr lang="en-US" sz="1500" dirty="0"/>
              <a:t> conductor ay </a:t>
            </a:r>
            <a:r>
              <a:rPr lang="en-US" sz="1500" dirty="0" err="1"/>
              <a:t>nararapat</a:t>
            </a:r>
            <a:r>
              <a:rPr lang="en-US" sz="1500" dirty="0"/>
              <a:t> </a:t>
            </a:r>
            <a:r>
              <a:rPr lang="en-US" sz="1500" dirty="0" err="1"/>
              <a:t>na</a:t>
            </a:r>
            <a:r>
              <a:rPr lang="en-US" sz="1500" dirty="0"/>
              <a:t> </a:t>
            </a:r>
            <a:r>
              <a:rPr lang="en-US" sz="1500" dirty="0" err="1"/>
              <a:t>gumabay</a:t>
            </a:r>
            <a:r>
              <a:rPr lang="en-US" sz="1500" dirty="0"/>
              <a:t> </a:t>
            </a:r>
            <a:r>
              <a:rPr lang="en-US" sz="1500" dirty="0" err="1"/>
              <a:t>sa</a:t>
            </a:r>
            <a:r>
              <a:rPr lang="en-US" sz="1500" dirty="0"/>
              <a:t> vehicle type construction machine. </a:t>
            </a:r>
          </a:p>
          <a:p>
            <a:pPr marL="0" indent="0">
              <a:buNone/>
            </a:pPr>
            <a:r>
              <a:rPr lang="en-US" sz="1500" dirty="0"/>
              <a:t>3 Ang </a:t>
            </a:r>
            <a:r>
              <a:rPr lang="en-US" sz="1500" dirty="0" err="1"/>
              <a:t>drayber</a:t>
            </a:r>
            <a:r>
              <a:rPr lang="en-US" sz="1500" dirty="0"/>
              <a:t> ng </a:t>
            </a:r>
            <a:r>
              <a:rPr lang="en-US" sz="1500" dirty="0" err="1"/>
              <a:t>makina</a:t>
            </a:r>
            <a:r>
              <a:rPr lang="en-US" sz="1500" dirty="0"/>
              <a:t> </a:t>
            </a:r>
            <a:r>
              <a:rPr lang="en-US" sz="1500" dirty="0" err="1"/>
              <a:t>sa</a:t>
            </a:r>
            <a:r>
              <a:rPr lang="en-US" sz="1500" dirty="0"/>
              <a:t> </a:t>
            </a:r>
            <a:r>
              <a:rPr lang="en-US" sz="1500" dirty="0" err="1"/>
              <a:t>konstruksyon</a:t>
            </a:r>
            <a:r>
              <a:rPr lang="en-US" sz="1500" dirty="0"/>
              <a:t> </a:t>
            </a:r>
            <a:r>
              <a:rPr lang="en-US" sz="1500" dirty="0" err="1"/>
              <a:t>na</a:t>
            </a:r>
            <a:r>
              <a:rPr lang="en-US" sz="1500" dirty="0"/>
              <a:t> </a:t>
            </a:r>
            <a:r>
              <a:rPr lang="en-US" sz="1500" dirty="0" err="1"/>
              <a:t>nakabatay</a:t>
            </a:r>
            <a:r>
              <a:rPr lang="en-US" sz="1500" dirty="0"/>
              <a:t> </a:t>
            </a:r>
            <a:r>
              <a:rPr lang="en-US" sz="1500" dirty="0" err="1"/>
              <a:t>sa</a:t>
            </a:r>
            <a:r>
              <a:rPr lang="en-US" sz="1500" dirty="0"/>
              <a:t> </a:t>
            </a:r>
            <a:r>
              <a:rPr lang="en-US" sz="1500" dirty="0" err="1"/>
              <a:t>sasakyan</a:t>
            </a:r>
            <a:r>
              <a:rPr lang="en-US" sz="1500" dirty="0"/>
              <a:t> </a:t>
            </a:r>
            <a:r>
              <a:rPr lang="en-US" sz="1500" dirty="0" err="1"/>
              <a:t>na</a:t>
            </a:r>
            <a:r>
              <a:rPr lang="en-US" sz="1500" dirty="0"/>
              <a:t> </a:t>
            </a:r>
            <a:r>
              <a:rPr lang="en-US" sz="1500" dirty="0" err="1"/>
              <a:t>nakalagay</a:t>
            </a:r>
            <a:r>
              <a:rPr lang="en-US" sz="1500" dirty="0"/>
              <a:t> </a:t>
            </a:r>
            <a:r>
              <a:rPr lang="en-US" sz="1500" dirty="0" err="1"/>
              <a:t>sa</a:t>
            </a:r>
            <a:r>
              <a:rPr lang="en-US" sz="1500" dirty="0"/>
              <a:t> </a:t>
            </a:r>
            <a:r>
              <a:rPr lang="en-US" sz="1500" dirty="0" err="1"/>
              <a:t>naunang</a:t>
            </a:r>
            <a:r>
              <a:rPr lang="en-US" sz="1500" dirty="0"/>
              <a:t> </a:t>
            </a:r>
            <a:r>
              <a:rPr lang="en-US" sz="1500" dirty="0" err="1"/>
              <a:t>talata</a:t>
            </a:r>
            <a:r>
              <a:rPr lang="en-US" sz="1500" dirty="0"/>
              <a:t> ay </a:t>
            </a:r>
            <a:r>
              <a:rPr lang="en-US" sz="1500" dirty="0" err="1"/>
              <a:t>dapat</a:t>
            </a:r>
            <a:r>
              <a:rPr lang="en-US" sz="1500" dirty="0"/>
              <a:t> </a:t>
            </a:r>
            <a:r>
              <a:rPr lang="en-US" sz="1500" dirty="0" err="1"/>
              <a:t>sundin</a:t>
            </a:r>
            <a:r>
              <a:rPr lang="en-US" sz="1500" dirty="0"/>
              <a:t> ang </a:t>
            </a:r>
            <a:r>
              <a:rPr lang="en-US" sz="1500" dirty="0" err="1"/>
              <a:t>patnubay</a:t>
            </a:r>
            <a:r>
              <a:rPr lang="en-US" sz="1500" dirty="0"/>
              <a:t> </a:t>
            </a:r>
            <a:r>
              <a:rPr lang="en-US" sz="1500" dirty="0" err="1"/>
              <a:t>na</a:t>
            </a:r>
            <a:r>
              <a:rPr lang="en-US" sz="1500" dirty="0"/>
              <a:t> </a:t>
            </a:r>
            <a:r>
              <a:rPr lang="en-US" sz="1500" dirty="0" err="1"/>
              <a:t>ibinigay</a:t>
            </a:r>
            <a:r>
              <a:rPr lang="en-US" sz="1500" dirty="0"/>
              <a:t> ng conductor </a:t>
            </a:r>
            <a:r>
              <a:rPr lang="en-US" sz="1500" dirty="0" err="1"/>
              <a:t>na</a:t>
            </a:r>
            <a:r>
              <a:rPr lang="en-US" sz="1500" dirty="0"/>
              <a:t> </a:t>
            </a:r>
            <a:r>
              <a:rPr lang="en-US" sz="1500" dirty="0" err="1"/>
              <a:t>nakasaad</a:t>
            </a:r>
            <a:r>
              <a:rPr lang="en-US" sz="1500" dirty="0"/>
              <a:t> </a:t>
            </a:r>
            <a:r>
              <a:rPr lang="en-US" sz="1500" dirty="0" err="1"/>
              <a:t>sa</a:t>
            </a:r>
            <a:r>
              <a:rPr lang="en-US" sz="1500" dirty="0"/>
              <a:t> </a:t>
            </a:r>
            <a:r>
              <a:rPr lang="en-US" sz="1500" dirty="0" err="1"/>
              <a:t>parehong</a:t>
            </a:r>
            <a:r>
              <a:rPr lang="en-US" sz="1500" dirty="0"/>
              <a:t> </a:t>
            </a:r>
            <a:r>
              <a:rPr lang="en-US" sz="1500" dirty="0" err="1"/>
              <a:t>talata</a:t>
            </a:r>
            <a:r>
              <a:rPr lang="en-US" sz="1500" dirty="0"/>
              <a:t>.</a:t>
            </a:r>
          </a:p>
          <a:p>
            <a:pPr marL="0" indent="0">
              <a:buNone/>
            </a:pPr>
            <a:r>
              <a:rPr lang="en-US" sz="1500" dirty="0" err="1">
                <a:solidFill>
                  <a:schemeClr val="accent1"/>
                </a:solidFill>
              </a:rPr>
              <a:t>Tandaan</a:t>
            </a:r>
            <a:r>
              <a:rPr lang="en-US" sz="1500" dirty="0">
                <a:solidFill>
                  <a:schemeClr val="accent1"/>
                </a:solidFill>
              </a:rPr>
              <a:t> 1) Ang "</a:t>
            </a:r>
            <a:r>
              <a:rPr lang="en-US" sz="1500" dirty="0" err="1">
                <a:solidFill>
                  <a:schemeClr val="accent1"/>
                </a:solidFill>
              </a:rPr>
              <a:t>atbp</a:t>
            </a:r>
            <a:r>
              <a:rPr lang="en-US" sz="1500" dirty="0">
                <a:solidFill>
                  <a:schemeClr val="accent1"/>
                </a:solidFill>
              </a:rPr>
              <a:t>" </a:t>
            </a:r>
            <a:r>
              <a:rPr lang="en-US" sz="1500" dirty="0" err="1">
                <a:solidFill>
                  <a:schemeClr val="accent1"/>
                </a:solidFill>
              </a:rPr>
              <a:t>sa</a:t>
            </a:r>
            <a:r>
              <a:rPr lang="en-US" sz="1500" dirty="0">
                <a:solidFill>
                  <a:schemeClr val="accent1"/>
                </a:solidFill>
              </a:rPr>
              <a:t> "</a:t>
            </a:r>
            <a:r>
              <a:rPr lang="en-US" sz="1500" dirty="0" err="1">
                <a:solidFill>
                  <a:schemeClr val="accent1"/>
                </a:solidFill>
              </a:rPr>
              <a:t>pagpapanatili</a:t>
            </a:r>
            <a:r>
              <a:rPr lang="en-US" sz="1500" dirty="0">
                <a:solidFill>
                  <a:schemeClr val="accent1"/>
                </a:solidFill>
              </a:rPr>
              <a:t> ng </a:t>
            </a:r>
            <a:r>
              <a:rPr lang="en-US" sz="1500" dirty="0" err="1">
                <a:solidFill>
                  <a:schemeClr val="accent1"/>
                </a:solidFill>
              </a:rPr>
              <a:t>kinakailangang</a:t>
            </a:r>
            <a:r>
              <a:rPr lang="en-US" sz="1500" dirty="0">
                <a:solidFill>
                  <a:schemeClr val="accent1"/>
                </a:solidFill>
              </a:rPr>
              <a:t> </a:t>
            </a:r>
            <a:r>
              <a:rPr lang="en-US" sz="1500" dirty="0" err="1">
                <a:solidFill>
                  <a:schemeClr val="accent1"/>
                </a:solidFill>
              </a:rPr>
              <a:t>lapad</a:t>
            </a:r>
            <a:r>
              <a:rPr lang="en-US" sz="1500" dirty="0">
                <a:solidFill>
                  <a:schemeClr val="accent1"/>
                </a:solidFill>
              </a:rPr>
              <a:t>, </a:t>
            </a:r>
            <a:r>
              <a:rPr lang="en-US" sz="1500" dirty="0" err="1">
                <a:solidFill>
                  <a:schemeClr val="accent1"/>
                </a:solidFill>
              </a:rPr>
              <a:t>atbp</a:t>
            </a:r>
            <a:r>
              <a:rPr lang="en-US" sz="1500" dirty="0">
                <a:solidFill>
                  <a:schemeClr val="accent1"/>
                </a:solidFill>
              </a:rPr>
              <a:t>." ay </a:t>
            </a:r>
            <a:r>
              <a:rPr lang="en-US" sz="1500" dirty="0" err="1">
                <a:solidFill>
                  <a:schemeClr val="accent1"/>
                </a:solidFill>
              </a:rPr>
              <a:t>kasama</a:t>
            </a:r>
            <a:r>
              <a:rPr lang="en-US" sz="1500" dirty="0">
                <a:solidFill>
                  <a:schemeClr val="accent1"/>
                </a:solidFill>
              </a:rPr>
              <a:t> ang </a:t>
            </a:r>
            <a:r>
              <a:rPr lang="en-US" sz="1500" dirty="0" err="1">
                <a:solidFill>
                  <a:schemeClr val="accent1"/>
                </a:solidFill>
              </a:rPr>
              <a:t>pag</a:t>
            </a:r>
            <a:r>
              <a:rPr lang="en-US" sz="1500" dirty="0">
                <a:solidFill>
                  <a:schemeClr val="accent1"/>
                </a:solidFill>
              </a:rPr>
              <a:t>-install ng </a:t>
            </a:r>
            <a:r>
              <a:rPr lang="en-US" sz="1500" dirty="0" err="1">
                <a:solidFill>
                  <a:schemeClr val="accent1"/>
                </a:solidFill>
              </a:rPr>
              <a:t>mga</a:t>
            </a:r>
            <a:r>
              <a:rPr lang="en-US" sz="1500" dirty="0">
                <a:solidFill>
                  <a:schemeClr val="accent1"/>
                </a:solidFill>
              </a:rPr>
              <a:t> guardrail, </a:t>
            </a:r>
            <a:r>
              <a:rPr lang="en-US" sz="1500" dirty="0" err="1">
                <a:solidFill>
                  <a:schemeClr val="accent1"/>
                </a:solidFill>
              </a:rPr>
              <a:t>pagtalaga</a:t>
            </a:r>
            <a:r>
              <a:rPr lang="en-US" sz="1500" dirty="0">
                <a:solidFill>
                  <a:schemeClr val="accent1"/>
                </a:solidFill>
              </a:rPr>
              <a:t> ng </a:t>
            </a:r>
            <a:r>
              <a:rPr lang="en-US" sz="1500" dirty="0" err="1">
                <a:solidFill>
                  <a:schemeClr val="accent1"/>
                </a:solidFill>
              </a:rPr>
              <a:t>mga</a:t>
            </a:r>
            <a:r>
              <a:rPr lang="en-US" sz="1500" dirty="0">
                <a:solidFill>
                  <a:schemeClr val="accent1"/>
                </a:solidFill>
              </a:rPr>
              <a:t> </a:t>
            </a:r>
            <a:r>
              <a:rPr lang="en-US" sz="1500" dirty="0" err="1">
                <a:solidFill>
                  <a:schemeClr val="accent1"/>
                </a:solidFill>
              </a:rPr>
              <a:t>palatandaan</a:t>
            </a:r>
            <a:r>
              <a:rPr lang="en-US" sz="1500" dirty="0">
                <a:solidFill>
                  <a:schemeClr val="accent1"/>
                </a:solidFill>
              </a:rPr>
              <a:t>, at </a:t>
            </a:r>
            <a:r>
              <a:rPr lang="en-US" sz="1500" dirty="0" err="1">
                <a:solidFill>
                  <a:schemeClr val="accent1"/>
                </a:solidFill>
              </a:rPr>
              <a:t>mga</a:t>
            </a:r>
            <a:r>
              <a:rPr lang="en-US" sz="1500" dirty="0">
                <a:solidFill>
                  <a:schemeClr val="accent1"/>
                </a:solidFill>
              </a:rPr>
              <a:t> </a:t>
            </a:r>
            <a:r>
              <a:rPr lang="en-US" sz="1500" dirty="0" err="1">
                <a:solidFill>
                  <a:schemeClr val="accent1"/>
                </a:solidFill>
              </a:rPr>
              <a:t>katulad</a:t>
            </a:r>
            <a:r>
              <a:rPr lang="en-US" sz="1500" dirty="0">
                <a:solidFill>
                  <a:schemeClr val="accent1"/>
                </a:solidFill>
              </a:rPr>
              <a:t> </a:t>
            </a:r>
            <a:r>
              <a:rPr lang="en-US" sz="1500" dirty="0" err="1">
                <a:solidFill>
                  <a:schemeClr val="accent1"/>
                </a:solidFill>
              </a:rPr>
              <a:t>nito</a:t>
            </a:r>
            <a:r>
              <a:rPr lang="en-US" sz="1500" dirty="0">
                <a:solidFill>
                  <a:schemeClr val="accent1"/>
                </a:solidFill>
              </a:rPr>
              <a:t>.</a:t>
            </a:r>
          </a:p>
          <a:p>
            <a:pPr marL="0" indent="0">
              <a:buNone/>
            </a:pPr>
            <a:r>
              <a:rPr lang="en-US" sz="1500" dirty="0" err="1">
                <a:solidFill>
                  <a:schemeClr val="accent1"/>
                </a:solidFill>
              </a:rPr>
              <a:t>Tandaan</a:t>
            </a:r>
            <a:r>
              <a:rPr lang="en-US" sz="1500" dirty="0">
                <a:solidFill>
                  <a:schemeClr val="accent1"/>
                </a:solidFill>
              </a:rPr>
              <a:t> 2) Kung </a:t>
            </a:r>
            <a:r>
              <a:rPr lang="en-US" sz="1500" dirty="0" err="1">
                <a:solidFill>
                  <a:schemeClr val="accent1"/>
                </a:solidFill>
              </a:rPr>
              <a:t>naka</a:t>
            </a:r>
            <a:r>
              <a:rPr lang="en-US" sz="1500" dirty="0">
                <a:solidFill>
                  <a:schemeClr val="accent1"/>
                </a:solidFill>
              </a:rPr>
              <a:t>-install ang </a:t>
            </a:r>
            <a:r>
              <a:rPr lang="en-US" sz="1500" dirty="0" err="1">
                <a:solidFill>
                  <a:schemeClr val="accent1"/>
                </a:solidFill>
              </a:rPr>
              <a:t>mga</a:t>
            </a:r>
            <a:r>
              <a:rPr lang="en-US" sz="1500" dirty="0">
                <a:solidFill>
                  <a:schemeClr val="accent1"/>
                </a:solidFill>
              </a:rPr>
              <a:t> guardrail at </a:t>
            </a:r>
            <a:r>
              <a:rPr lang="en-US" sz="1500" dirty="0" err="1">
                <a:solidFill>
                  <a:schemeClr val="accent1"/>
                </a:solidFill>
              </a:rPr>
              <a:t>itinakda</a:t>
            </a:r>
            <a:r>
              <a:rPr lang="en-US" sz="1500" dirty="0">
                <a:solidFill>
                  <a:schemeClr val="accent1"/>
                </a:solidFill>
              </a:rPr>
              <a:t> </a:t>
            </a:r>
            <a:r>
              <a:rPr lang="en-US" sz="1500" dirty="0" err="1">
                <a:solidFill>
                  <a:schemeClr val="accent1"/>
                </a:solidFill>
              </a:rPr>
              <a:t>nang</a:t>
            </a:r>
            <a:r>
              <a:rPr lang="en-US" sz="1500" dirty="0">
                <a:solidFill>
                  <a:schemeClr val="accent1"/>
                </a:solidFill>
              </a:rPr>
              <a:t> </a:t>
            </a:r>
            <a:r>
              <a:rPr lang="en-US" sz="1500" dirty="0" err="1">
                <a:solidFill>
                  <a:schemeClr val="accent1"/>
                </a:solidFill>
              </a:rPr>
              <a:t>maayos</a:t>
            </a:r>
            <a:r>
              <a:rPr lang="en-US" sz="1500" dirty="0">
                <a:solidFill>
                  <a:schemeClr val="accent1"/>
                </a:solidFill>
              </a:rPr>
              <a:t> ang </a:t>
            </a:r>
            <a:r>
              <a:rPr lang="en-US" sz="1500" dirty="0" err="1">
                <a:solidFill>
                  <a:schemeClr val="accent1"/>
                </a:solidFill>
              </a:rPr>
              <a:t>mga</a:t>
            </a:r>
            <a:r>
              <a:rPr lang="en-US" sz="1500" dirty="0">
                <a:solidFill>
                  <a:schemeClr val="accent1"/>
                </a:solidFill>
              </a:rPr>
              <a:t> </a:t>
            </a:r>
            <a:r>
              <a:rPr lang="en-US" sz="1500" dirty="0" err="1">
                <a:solidFill>
                  <a:schemeClr val="accent1"/>
                </a:solidFill>
              </a:rPr>
              <a:t>palatandaan</a:t>
            </a:r>
            <a:r>
              <a:rPr lang="en-US" sz="1500" dirty="0">
                <a:solidFill>
                  <a:schemeClr val="accent1"/>
                </a:solidFill>
              </a:rPr>
              <a:t> </a:t>
            </a:r>
            <a:r>
              <a:rPr lang="en-US" sz="1500" dirty="0" err="1">
                <a:solidFill>
                  <a:schemeClr val="accent1"/>
                </a:solidFill>
              </a:rPr>
              <a:t>upang</a:t>
            </a:r>
            <a:r>
              <a:rPr lang="en-US" sz="1500" dirty="0">
                <a:solidFill>
                  <a:schemeClr val="accent1"/>
                </a:solidFill>
              </a:rPr>
              <a:t> </a:t>
            </a:r>
            <a:r>
              <a:rPr lang="en-US" sz="1500" dirty="0" err="1">
                <a:solidFill>
                  <a:schemeClr val="accent1"/>
                </a:solidFill>
              </a:rPr>
              <a:t>walang</a:t>
            </a:r>
            <a:r>
              <a:rPr lang="en-US" sz="1500" dirty="0">
                <a:solidFill>
                  <a:schemeClr val="accent1"/>
                </a:solidFill>
              </a:rPr>
              <a:t> </a:t>
            </a:r>
            <a:r>
              <a:rPr lang="en-US" sz="1500" dirty="0" err="1">
                <a:solidFill>
                  <a:schemeClr val="accent1"/>
                </a:solidFill>
              </a:rPr>
              <a:t>peligro</a:t>
            </a:r>
            <a:r>
              <a:rPr lang="en-US" sz="1500" dirty="0">
                <a:solidFill>
                  <a:schemeClr val="accent1"/>
                </a:solidFill>
              </a:rPr>
              <a:t> </a:t>
            </a:r>
            <a:r>
              <a:rPr lang="en-US" sz="1500" dirty="0" err="1">
                <a:solidFill>
                  <a:schemeClr val="accent1"/>
                </a:solidFill>
              </a:rPr>
              <a:t>na</a:t>
            </a:r>
            <a:r>
              <a:rPr lang="en-US" sz="1500" dirty="0">
                <a:solidFill>
                  <a:schemeClr val="accent1"/>
                </a:solidFill>
              </a:rPr>
              <a:t> </a:t>
            </a:r>
            <a:r>
              <a:rPr lang="en-US" sz="1500" dirty="0" err="1">
                <a:solidFill>
                  <a:schemeClr val="accent1"/>
                </a:solidFill>
              </a:rPr>
              <a:t>tumaob</a:t>
            </a:r>
            <a:r>
              <a:rPr lang="en-US" sz="1500" dirty="0">
                <a:solidFill>
                  <a:schemeClr val="accent1"/>
                </a:solidFill>
              </a:rPr>
              <a:t> o </a:t>
            </a:r>
            <a:r>
              <a:rPr lang="en-US" sz="1500" dirty="0" err="1">
                <a:solidFill>
                  <a:schemeClr val="accent1"/>
                </a:solidFill>
              </a:rPr>
              <a:t>mahulog</a:t>
            </a:r>
            <a:r>
              <a:rPr lang="en-US" sz="1500" dirty="0">
                <a:solidFill>
                  <a:schemeClr val="accent1"/>
                </a:solidFill>
              </a:rPr>
              <a:t>, </a:t>
            </a:r>
            <a:r>
              <a:rPr lang="en-US" sz="1500" dirty="0" err="1">
                <a:solidFill>
                  <a:schemeClr val="accent1"/>
                </a:solidFill>
              </a:rPr>
              <a:t>hindi</a:t>
            </a:r>
            <a:r>
              <a:rPr lang="en-US" sz="1500" dirty="0">
                <a:solidFill>
                  <a:schemeClr val="accent1"/>
                </a:solidFill>
              </a:rPr>
              <a:t> </a:t>
            </a:r>
            <a:r>
              <a:rPr lang="en-US" sz="1500" dirty="0" err="1">
                <a:solidFill>
                  <a:schemeClr val="accent1"/>
                </a:solidFill>
              </a:rPr>
              <a:t>kinakailangan</a:t>
            </a:r>
            <a:r>
              <a:rPr lang="en-US" sz="1500" dirty="0">
                <a:solidFill>
                  <a:schemeClr val="accent1"/>
                </a:solidFill>
              </a:rPr>
              <a:t> </a:t>
            </a:r>
            <a:r>
              <a:rPr lang="en-US" sz="1500" dirty="0" err="1">
                <a:solidFill>
                  <a:schemeClr val="accent1"/>
                </a:solidFill>
              </a:rPr>
              <a:t>na</a:t>
            </a:r>
            <a:r>
              <a:rPr lang="en-US" sz="1500" dirty="0">
                <a:solidFill>
                  <a:schemeClr val="accent1"/>
                </a:solidFill>
              </a:rPr>
              <a:t> </a:t>
            </a:r>
            <a:r>
              <a:rPr lang="en-US" sz="1500" dirty="0" err="1">
                <a:solidFill>
                  <a:schemeClr val="accent1"/>
                </a:solidFill>
              </a:rPr>
              <a:t>maglagay</a:t>
            </a:r>
            <a:r>
              <a:rPr lang="en-US" sz="1500" dirty="0">
                <a:solidFill>
                  <a:schemeClr val="accent1"/>
                </a:solidFill>
              </a:rPr>
              <a:t> ng </a:t>
            </a:r>
            <a:r>
              <a:rPr lang="en-US" sz="1500" dirty="0" err="1">
                <a:solidFill>
                  <a:schemeClr val="accent1"/>
                </a:solidFill>
              </a:rPr>
              <a:t>condutor</a:t>
            </a:r>
            <a:r>
              <a:rPr lang="en-US" sz="1500" dirty="0">
                <a:solidFill>
                  <a:schemeClr val="accent1"/>
                </a:solidFill>
              </a:rPr>
              <a:t> </a:t>
            </a:r>
            <a:r>
              <a:rPr lang="en-US" sz="1500" dirty="0" err="1">
                <a:solidFill>
                  <a:schemeClr val="accent1"/>
                </a:solidFill>
              </a:rPr>
              <a:t>sa</a:t>
            </a:r>
            <a:r>
              <a:rPr lang="en-US" sz="1500" dirty="0">
                <a:solidFill>
                  <a:schemeClr val="accent1"/>
                </a:solidFill>
              </a:rPr>
              <a:t> </a:t>
            </a:r>
            <a:r>
              <a:rPr lang="en-US" sz="1500" dirty="0" err="1">
                <a:solidFill>
                  <a:schemeClr val="accent1"/>
                </a:solidFill>
              </a:rPr>
              <a:t>Talata</a:t>
            </a:r>
            <a:r>
              <a:rPr lang="en-US" sz="1500" dirty="0">
                <a:solidFill>
                  <a:schemeClr val="accent1"/>
                </a:solidFill>
              </a:rPr>
              <a:t> 2.</a:t>
            </a:r>
          </a:p>
          <a:p>
            <a:pPr marL="0" indent="0">
              <a:buNone/>
            </a:pPr>
            <a:r>
              <a:rPr lang="en-US" sz="1500" dirty="0" err="1"/>
              <a:t>Artikulo</a:t>
            </a:r>
            <a:r>
              <a:rPr lang="en-US" sz="1500" dirty="0"/>
              <a:t> 157-2</a:t>
            </a:r>
          </a:p>
          <a:p>
            <a:pPr marL="0" indent="0">
              <a:buNone/>
            </a:pPr>
            <a:r>
              <a:rPr lang="en-US" sz="1500" dirty="0" err="1"/>
              <a:t>Kapag</a:t>
            </a:r>
            <a:r>
              <a:rPr lang="en-US" sz="1500" dirty="0"/>
              <a:t> ang vehicle type construction machine ay may </a:t>
            </a:r>
            <a:r>
              <a:rPr lang="en-US" sz="1500" dirty="0" err="1"/>
              <a:t>panganib</a:t>
            </a:r>
            <a:r>
              <a:rPr lang="en-US" sz="1500" dirty="0"/>
              <a:t> </a:t>
            </a:r>
            <a:r>
              <a:rPr lang="en-US" sz="1500" dirty="0" err="1"/>
              <a:t>na</a:t>
            </a:r>
            <a:r>
              <a:rPr lang="en-US" sz="1500" dirty="0"/>
              <a:t> </a:t>
            </a:r>
            <a:r>
              <a:rPr lang="en-US" sz="1500" dirty="0" err="1"/>
              <a:t>tumaob</a:t>
            </a:r>
            <a:r>
              <a:rPr lang="en-US" sz="1500" dirty="0"/>
              <a:t> o </a:t>
            </a:r>
            <a:r>
              <a:rPr lang="en-US" sz="1500" dirty="0" err="1"/>
              <a:t>mahulog</a:t>
            </a:r>
            <a:r>
              <a:rPr lang="en-US" sz="1500" dirty="0"/>
              <a:t> </a:t>
            </a:r>
            <a:r>
              <a:rPr lang="en-US" sz="1500" dirty="0" err="1"/>
              <a:t>sa</a:t>
            </a:r>
            <a:r>
              <a:rPr lang="en-US" sz="1500" dirty="0"/>
              <a:t> laborer </a:t>
            </a:r>
            <a:r>
              <a:rPr lang="en-US" sz="1500" dirty="0" err="1"/>
              <a:t>sa</a:t>
            </a:r>
            <a:r>
              <a:rPr lang="en-US" sz="1500" dirty="0"/>
              <a:t> breakdown lane o </a:t>
            </a:r>
            <a:r>
              <a:rPr lang="en-US" sz="1500" dirty="0" err="1"/>
              <a:t>sa</a:t>
            </a:r>
            <a:r>
              <a:rPr lang="en-US" sz="1500" dirty="0"/>
              <a:t> slope, ang employer ay </a:t>
            </a:r>
            <a:r>
              <a:rPr lang="en-US" sz="1500" dirty="0" err="1"/>
              <a:t>panatilihin</a:t>
            </a:r>
            <a:r>
              <a:rPr lang="en-US" sz="1500" dirty="0"/>
              <a:t> </a:t>
            </a:r>
            <a:r>
              <a:rPr lang="en-US" sz="1500" dirty="0" err="1"/>
              <a:t>na</a:t>
            </a:r>
            <a:r>
              <a:rPr lang="en-US" sz="1500" dirty="0"/>
              <a:t> </a:t>
            </a:r>
            <a:r>
              <a:rPr lang="en-US" sz="1500" dirty="0" err="1"/>
              <a:t>hindi</a:t>
            </a:r>
            <a:r>
              <a:rPr lang="en-US" sz="1500" dirty="0"/>
              <a:t> </a:t>
            </a:r>
            <a:r>
              <a:rPr lang="en-US" sz="1500" dirty="0" err="1"/>
              <a:t>gumamit</a:t>
            </a:r>
            <a:r>
              <a:rPr lang="en-US" sz="1500" dirty="0"/>
              <a:t> ng vehicle type construction machine kung </a:t>
            </a:r>
            <a:r>
              <a:rPr lang="en-US" sz="1500" dirty="0" err="1"/>
              <a:t>walang</a:t>
            </a:r>
            <a:r>
              <a:rPr lang="en-US" sz="1500" dirty="0"/>
              <a:t> fall protection structure at may </a:t>
            </a:r>
            <a:r>
              <a:rPr lang="en-US" sz="1500" dirty="0" err="1"/>
              <a:t>nakalagay</a:t>
            </a:r>
            <a:r>
              <a:rPr lang="en-US" sz="1500" dirty="0"/>
              <a:t> </a:t>
            </a:r>
            <a:r>
              <a:rPr lang="en-US" sz="1500" dirty="0" err="1"/>
              <a:t>na</a:t>
            </a:r>
            <a:r>
              <a:rPr lang="en-US" sz="1500" dirty="0"/>
              <a:t> seatbelt. </a:t>
            </a:r>
            <a:r>
              <a:rPr lang="en-US" sz="1500" dirty="0" err="1"/>
              <a:t>Nararapat</a:t>
            </a:r>
            <a:r>
              <a:rPr lang="en-US" sz="1500" dirty="0"/>
              <a:t> din </a:t>
            </a:r>
            <a:r>
              <a:rPr lang="en-US" sz="1500" dirty="0" err="1"/>
              <a:t>na</a:t>
            </a:r>
            <a:r>
              <a:rPr lang="en-US" sz="1500" dirty="0"/>
              <a:t> </a:t>
            </a:r>
            <a:r>
              <a:rPr lang="en-US" sz="1500" dirty="0" err="1"/>
              <a:t>siguraduhin</a:t>
            </a:r>
            <a:r>
              <a:rPr lang="en-US" sz="1500" dirty="0"/>
              <a:t> </a:t>
            </a:r>
            <a:r>
              <a:rPr lang="en-US" sz="1500" dirty="0" err="1"/>
              <a:t>na</a:t>
            </a:r>
            <a:r>
              <a:rPr lang="en-US" sz="1500" dirty="0"/>
              <a:t> ang </a:t>
            </a:r>
            <a:r>
              <a:rPr lang="en-US" sz="1500" dirty="0" err="1"/>
              <a:t>drayber</a:t>
            </a:r>
            <a:r>
              <a:rPr lang="en-US" sz="1500" dirty="0"/>
              <a:t> ay </a:t>
            </a:r>
            <a:r>
              <a:rPr lang="en-US" sz="1500" dirty="0" err="1"/>
              <a:t>panitilihin</a:t>
            </a:r>
            <a:r>
              <a:rPr lang="en-US" sz="1500" dirty="0"/>
              <a:t> ang </a:t>
            </a:r>
            <a:r>
              <a:rPr lang="en-US" sz="1500" dirty="0" err="1"/>
              <a:t>pag</a:t>
            </a:r>
            <a:r>
              <a:rPr lang="en-US" sz="1500" dirty="0"/>
              <a:t> </a:t>
            </a:r>
            <a:r>
              <a:rPr lang="en-US" sz="1500" dirty="0" err="1"/>
              <a:t>gamit</a:t>
            </a:r>
            <a:r>
              <a:rPr lang="en-US" sz="1500" dirty="0"/>
              <a:t> ng seatbelt</a:t>
            </a:r>
            <a:endParaRPr lang="ja-JP" altLang="en-US" sz="15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107618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000" dirty="0">
                <a:latin typeface="Arial" panose="020B0604020202020204" pitchFamily="34" charset="0"/>
                <a:ea typeface="+mj-lt"/>
                <a:cs typeface="Arial" panose="020B0604020202020204" pitchFamily="34" charset="0"/>
              </a:rPr>
              <a:t>Occupational Safety and Health Regulations (</a:t>
            </a:r>
            <a:r>
              <a:rPr lang="en" altLang="ja-JP" sz="2000" dirty="0">
                <a:latin typeface="Arial" panose="020B0604020202020204" pitchFamily="34" charset="0"/>
                <a:ea typeface="+mj-lt"/>
                <a:cs typeface="Arial" panose="020B0604020202020204" pitchFamily="34" charset="0"/>
              </a:rPr>
              <a:t>Excerpt</a:t>
            </a:r>
            <a:r>
              <a:rPr lang="en" altLang="zh-TW" sz="2000" dirty="0">
                <a:latin typeface="Arial" panose="020B0604020202020204" pitchFamily="34" charset="0"/>
                <a:ea typeface="+mj-lt"/>
                <a:cs typeface="Arial" panose="020B0604020202020204" pitchFamily="34" charset="0"/>
              </a:rPr>
              <a:t>) (5</a:t>
            </a:r>
            <a:r>
              <a:rPr lang="en" altLang="ja-JP" sz="2000" dirty="0">
                <a:latin typeface="Arial" panose="020B0604020202020204" pitchFamily="34" charset="0"/>
                <a:ea typeface="+mj-lt"/>
                <a:cs typeface="Arial" panose="020B0604020202020204" pitchFamily="34" charset="0"/>
              </a:rPr>
              <a:t>)</a:t>
            </a:r>
            <a:r>
              <a:rPr lang="ja-JP" altLang="en-US" sz="2000" dirty="0">
                <a:latin typeface="Arial" panose="020B0604020202020204" pitchFamily="34" charset="0"/>
                <a:ea typeface="+mj-lt"/>
                <a:cs typeface="Arial" panose="020B0604020202020204" pitchFamily="34" charset="0"/>
              </a:rPr>
              <a:t> </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263 textbook/Page </a:t>
            </a:r>
            <a:r>
              <a:rPr lang="en-US" altLang="ja-JP" sz="1200" dirty="0" smtClean="0">
                <a:solidFill>
                  <a:prstClr val="black"/>
                </a:solidFill>
              </a:rPr>
              <a:t>141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sz="1200" dirty="0" err="1"/>
              <a:t>Artikulo</a:t>
            </a:r>
            <a:r>
              <a:rPr lang="en-US" sz="1200" dirty="0"/>
              <a:t> 158 &lt;Pag-</a:t>
            </a:r>
            <a:r>
              <a:rPr lang="en-US" sz="1200" dirty="0" err="1"/>
              <a:t>iwas</a:t>
            </a:r>
            <a:r>
              <a:rPr lang="en-US" sz="1200" dirty="0"/>
              <a:t> </a:t>
            </a:r>
            <a:r>
              <a:rPr lang="en-US" sz="1200" dirty="0" err="1"/>
              <a:t>sa</a:t>
            </a:r>
            <a:r>
              <a:rPr lang="en-US" sz="1200" dirty="0"/>
              <a:t> </a:t>
            </a:r>
            <a:r>
              <a:rPr lang="en-US" sz="1200" dirty="0" err="1"/>
              <a:t>Pagkabangga</a:t>
            </a:r>
            <a:r>
              <a:rPr lang="en-US" sz="1200" dirty="0"/>
              <a:t>&gt;</a:t>
            </a:r>
          </a:p>
          <a:p>
            <a:pPr marL="0" indent="0">
              <a:lnSpc>
                <a:spcPct val="100000"/>
              </a:lnSpc>
              <a:spcBef>
                <a:spcPts val="0"/>
              </a:spcBef>
              <a:buNone/>
            </a:pPr>
            <a:r>
              <a:rPr lang="en-US" sz="1200" dirty="0"/>
              <a:t> </a:t>
            </a:r>
            <a:r>
              <a:rPr lang="en-US" sz="1200" dirty="0" err="1"/>
              <a:t>Kapag</a:t>
            </a:r>
            <a:r>
              <a:rPr lang="en-US" sz="1200" dirty="0"/>
              <a:t> </a:t>
            </a:r>
            <a:r>
              <a:rPr lang="en-US" sz="1200" dirty="0" err="1"/>
              <a:t>nagtatrabaho</a:t>
            </a:r>
            <a:r>
              <a:rPr lang="en-US" sz="1200" dirty="0"/>
              <a:t> </a:t>
            </a:r>
            <a:r>
              <a:rPr lang="en-US" sz="1200" dirty="0" err="1"/>
              <a:t>gamit</a:t>
            </a:r>
            <a:r>
              <a:rPr lang="en-US" sz="1200" dirty="0"/>
              <a:t> ang vehicle type construction machine, ang employer ay </a:t>
            </a:r>
            <a:r>
              <a:rPr lang="en-US" sz="1200" dirty="0" err="1"/>
              <a:t>hindi</a:t>
            </a:r>
            <a:r>
              <a:rPr lang="en-US" sz="1200" dirty="0"/>
              <a:t> </a:t>
            </a:r>
            <a:r>
              <a:rPr lang="en-US" sz="1200" dirty="0" err="1"/>
              <a:t>dapat</a:t>
            </a:r>
            <a:r>
              <a:rPr lang="en-US" sz="1200" dirty="0"/>
              <a:t> </a:t>
            </a:r>
            <a:r>
              <a:rPr lang="en-US" sz="1200" dirty="0" err="1"/>
              <a:t>payagan</a:t>
            </a:r>
            <a:r>
              <a:rPr lang="en-US" sz="1200" dirty="0"/>
              <a:t> </a:t>
            </a:r>
            <a:r>
              <a:rPr lang="en-US" sz="1200" dirty="0" err="1"/>
              <a:t>na</a:t>
            </a:r>
            <a:r>
              <a:rPr lang="en-US" sz="1200" dirty="0"/>
              <a:t> </a:t>
            </a:r>
            <a:r>
              <a:rPr lang="en-US" sz="1200" dirty="0" err="1"/>
              <a:t>pumasok</a:t>
            </a:r>
            <a:r>
              <a:rPr lang="en-US" sz="1200" dirty="0"/>
              <a:t> </a:t>
            </a:r>
            <a:r>
              <a:rPr lang="en-US" sz="1200" dirty="0" err="1"/>
              <a:t>sa</a:t>
            </a:r>
            <a:r>
              <a:rPr lang="en-US" sz="1200" dirty="0"/>
              <a:t> </a:t>
            </a:r>
            <a:r>
              <a:rPr lang="en-US" sz="1200" dirty="0" err="1"/>
              <a:t>mga</a:t>
            </a:r>
            <a:r>
              <a:rPr lang="en-US" sz="1200" dirty="0"/>
              <a:t> </a:t>
            </a:r>
            <a:r>
              <a:rPr lang="en-US" sz="1200" dirty="0" err="1" smtClean="0"/>
              <a:t>lugar</a:t>
            </a:r>
            <a:r>
              <a:rPr lang="en-US" altLang="ja-JP" sz="1200" dirty="0"/>
              <a:t>※</a:t>
            </a:r>
            <a:r>
              <a:rPr lang="en-US" sz="1200" dirty="0" smtClean="0"/>
              <a:t> </a:t>
            </a:r>
            <a:r>
              <a:rPr lang="en-US" sz="1200" dirty="0"/>
              <a:t>kung </a:t>
            </a:r>
            <a:r>
              <a:rPr lang="en-US" sz="1200" dirty="0" err="1"/>
              <a:t>saan</a:t>
            </a:r>
            <a:r>
              <a:rPr lang="en-US" sz="1200" dirty="0"/>
              <a:t> may </a:t>
            </a:r>
            <a:r>
              <a:rPr lang="en-US" sz="1200" dirty="0" err="1"/>
              <a:t>panganib</a:t>
            </a:r>
            <a:r>
              <a:rPr lang="en-US" sz="1200" dirty="0"/>
              <a:t> ng </a:t>
            </a:r>
            <a:r>
              <a:rPr lang="en-US" sz="1200" dirty="0" err="1"/>
              <a:t>pagkabangga</a:t>
            </a:r>
            <a:r>
              <a:rPr lang="en-US" sz="1200" dirty="0"/>
              <a:t> </a:t>
            </a:r>
            <a:r>
              <a:rPr lang="en-US" sz="1200" dirty="0" err="1"/>
              <a:t>sa</a:t>
            </a:r>
            <a:r>
              <a:rPr lang="en-US" sz="1200" dirty="0"/>
              <a:t> laborer </a:t>
            </a:r>
            <a:r>
              <a:rPr lang="en-US" sz="1200" dirty="0" err="1"/>
              <a:t>habang</a:t>
            </a:r>
            <a:r>
              <a:rPr lang="en-US" sz="1200" dirty="0"/>
              <a:t> </a:t>
            </a:r>
            <a:r>
              <a:rPr lang="en-US" sz="1200" dirty="0" err="1"/>
              <a:t>nagmamaneho</a:t>
            </a:r>
            <a:r>
              <a:rPr lang="en-US" sz="1200" dirty="0"/>
              <a:t> </a:t>
            </a:r>
            <a:r>
              <a:rPr lang="en-US" sz="1200" dirty="0" err="1"/>
              <a:t>nito</a:t>
            </a:r>
            <a:r>
              <a:rPr lang="en-US" sz="1200" dirty="0"/>
              <a:t>. </a:t>
            </a:r>
            <a:r>
              <a:rPr lang="en-US" sz="1200" dirty="0" err="1"/>
              <a:t>Gayunpaman</a:t>
            </a:r>
            <a:r>
              <a:rPr lang="en-US" sz="1200" dirty="0"/>
              <a:t>, </a:t>
            </a:r>
            <a:r>
              <a:rPr lang="en-US" sz="1200" dirty="0" err="1"/>
              <a:t>hindi</a:t>
            </a:r>
            <a:r>
              <a:rPr lang="en-US" sz="1200" dirty="0"/>
              <a:t> </a:t>
            </a:r>
            <a:r>
              <a:rPr lang="en-US" sz="1200" dirty="0" err="1"/>
              <a:t>ito</a:t>
            </a:r>
            <a:r>
              <a:rPr lang="en-US" sz="1200" dirty="0"/>
              <a:t> </a:t>
            </a:r>
            <a:r>
              <a:rPr lang="en-US" sz="1200" dirty="0" err="1"/>
              <a:t>nalalapat</a:t>
            </a:r>
            <a:r>
              <a:rPr lang="en-US" sz="1200" dirty="0"/>
              <a:t> </a:t>
            </a:r>
            <a:r>
              <a:rPr lang="en-US" sz="1200" dirty="0" err="1"/>
              <a:t>kapag</a:t>
            </a:r>
            <a:r>
              <a:rPr lang="en-US" sz="1200" dirty="0"/>
              <a:t> ang </a:t>
            </a:r>
            <a:r>
              <a:rPr lang="en-US" sz="1200" dirty="0" err="1"/>
              <a:t>isang</a:t>
            </a:r>
            <a:r>
              <a:rPr lang="en-US" sz="1200" dirty="0"/>
              <a:t> conductor ay </a:t>
            </a:r>
            <a:r>
              <a:rPr lang="en-US" sz="1200" dirty="0" err="1"/>
              <a:t>itinalaga</a:t>
            </a:r>
            <a:r>
              <a:rPr lang="en-US" sz="1200" dirty="0"/>
              <a:t> at ang </a:t>
            </a:r>
            <a:r>
              <a:rPr lang="en-US" sz="1200" dirty="0" err="1"/>
              <a:t>tao</a:t>
            </a:r>
            <a:r>
              <a:rPr lang="en-US" sz="1200" dirty="0"/>
              <a:t> ay </a:t>
            </a:r>
            <a:r>
              <a:rPr lang="en-US" sz="1200" dirty="0" err="1"/>
              <a:t>ginagabayan</a:t>
            </a:r>
            <a:r>
              <a:rPr lang="en-US" sz="1200" dirty="0"/>
              <a:t> </a:t>
            </a:r>
            <a:r>
              <a:rPr lang="en-US" sz="1200" dirty="0" err="1"/>
              <a:t>sa</a:t>
            </a:r>
            <a:r>
              <a:rPr lang="en-US" sz="1200" dirty="0"/>
              <a:t> vehicle type construction machine.</a:t>
            </a:r>
          </a:p>
          <a:p>
            <a:pPr marL="0" indent="0">
              <a:lnSpc>
                <a:spcPct val="100000"/>
              </a:lnSpc>
              <a:spcBef>
                <a:spcPts val="0"/>
              </a:spcBef>
              <a:buNone/>
            </a:pPr>
            <a:r>
              <a:rPr lang="en-US" sz="1200" dirty="0"/>
              <a:t>2 Ang driver ng vehicle type construction machine </a:t>
            </a:r>
            <a:r>
              <a:rPr lang="en-US" sz="1200" dirty="0" err="1"/>
              <a:t>na</a:t>
            </a:r>
            <a:r>
              <a:rPr lang="en-US" sz="1200" dirty="0"/>
              <a:t> </a:t>
            </a:r>
            <a:r>
              <a:rPr lang="en-US" sz="1200" dirty="0" err="1"/>
              <a:t>nakalagay</a:t>
            </a:r>
            <a:r>
              <a:rPr lang="en-US" sz="1200" dirty="0"/>
              <a:t> </a:t>
            </a:r>
            <a:r>
              <a:rPr lang="en-US" sz="1200" dirty="0" err="1"/>
              <a:t>sa</a:t>
            </a:r>
            <a:r>
              <a:rPr lang="en-US" sz="1200" dirty="0"/>
              <a:t> </a:t>
            </a:r>
            <a:r>
              <a:rPr lang="en-US" sz="1200" dirty="0" err="1"/>
              <a:t>naunang</a:t>
            </a:r>
            <a:r>
              <a:rPr lang="en-US" sz="1200" dirty="0"/>
              <a:t> </a:t>
            </a:r>
            <a:r>
              <a:rPr lang="en-US" sz="1200" dirty="0" err="1"/>
              <a:t>talata</a:t>
            </a:r>
            <a:r>
              <a:rPr lang="en-US" sz="1200" dirty="0"/>
              <a:t> ay </a:t>
            </a:r>
            <a:r>
              <a:rPr lang="en-US" sz="1200" dirty="0" err="1"/>
              <a:t>dapat</a:t>
            </a:r>
            <a:r>
              <a:rPr lang="en-US" sz="1200" dirty="0"/>
              <a:t> </a:t>
            </a:r>
            <a:r>
              <a:rPr lang="en-US" sz="1200" dirty="0" err="1"/>
              <a:t>sundin</a:t>
            </a:r>
            <a:r>
              <a:rPr lang="en-US" sz="1200" dirty="0"/>
              <a:t> ang </a:t>
            </a:r>
            <a:r>
              <a:rPr lang="en-US" sz="1200" dirty="0" err="1"/>
              <a:t>patnubay</a:t>
            </a:r>
            <a:r>
              <a:rPr lang="en-US" sz="1200" dirty="0"/>
              <a:t> </a:t>
            </a:r>
            <a:r>
              <a:rPr lang="en-US" sz="1200" dirty="0" err="1"/>
              <a:t>na</a:t>
            </a:r>
            <a:r>
              <a:rPr lang="en-US" sz="1200" dirty="0"/>
              <a:t> </a:t>
            </a:r>
            <a:r>
              <a:rPr lang="en-US" sz="1200" dirty="0" err="1"/>
              <a:t>ibinigay</a:t>
            </a:r>
            <a:r>
              <a:rPr lang="en-US" sz="1200" dirty="0"/>
              <a:t> ng conductor </a:t>
            </a:r>
            <a:r>
              <a:rPr lang="en-US" sz="1200" dirty="0" err="1"/>
              <a:t>sa</a:t>
            </a:r>
            <a:r>
              <a:rPr lang="en-US" sz="1200" dirty="0"/>
              <a:t> </a:t>
            </a:r>
            <a:r>
              <a:rPr lang="en-US" sz="1200" dirty="0" err="1"/>
              <a:t>probiso</a:t>
            </a:r>
            <a:r>
              <a:rPr lang="en-US" sz="1200" dirty="0"/>
              <a:t> ng </a:t>
            </a:r>
            <a:r>
              <a:rPr lang="en-US" sz="1200" dirty="0" err="1"/>
              <a:t>parehong</a:t>
            </a:r>
            <a:r>
              <a:rPr lang="en-US" sz="1200" dirty="0"/>
              <a:t> </a:t>
            </a:r>
            <a:r>
              <a:rPr lang="en-US" sz="1200" dirty="0" err="1"/>
              <a:t>talata</a:t>
            </a:r>
            <a:r>
              <a:rPr lang="en-US" sz="1200" dirty="0"/>
              <a:t>.</a:t>
            </a:r>
          </a:p>
          <a:p>
            <a:pPr marL="0" indent="0">
              <a:lnSpc>
                <a:spcPct val="100000"/>
              </a:lnSpc>
              <a:spcBef>
                <a:spcPts val="0"/>
              </a:spcBef>
              <a:buNone/>
            </a:pPr>
            <a:r>
              <a:rPr lang="en-US" sz="1200" dirty="0" err="1">
                <a:solidFill>
                  <a:schemeClr val="accent1"/>
                </a:solidFill>
              </a:rPr>
              <a:t>Tandaan</a:t>
            </a:r>
            <a:r>
              <a:rPr lang="en-US" sz="1200" dirty="0">
                <a:solidFill>
                  <a:schemeClr val="accent1"/>
                </a:solidFill>
              </a:rPr>
              <a:t>) Ang "</a:t>
            </a:r>
            <a:r>
              <a:rPr lang="en-US" sz="1200" dirty="0" err="1">
                <a:solidFill>
                  <a:schemeClr val="accent1"/>
                </a:solidFill>
              </a:rPr>
              <a:t>mga</a:t>
            </a:r>
            <a:r>
              <a:rPr lang="en-US" sz="1200" dirty="0">
                <a:solidFill>
                  <a:schemeClr val="accent1"/>
                </a:solidFill>
              </a:rPr>
              <a:t> </a:t>
            </a:r>
            <a:r>
              <a:rPr lang="en-US" sz="1200" dirty="0" err="1">
                <a:solidFill>
                  <a:schemeClr val="accent1"/>
                </a:solidFill>
              </a:rPr>
              <a:t>lokasyon</a:t>
            </a:r>
            <a:r>
              <a:rPr lang="en-US" sz="1200" dirty="0">
                <a:solidFill>
                  <a:schemeClr val="accent1"/>
                </a:solidFill>
              </a:rPr>
              <a:t> kung </a:t>
            </a:r>
            <a:r>
              <a:rPr lang="en-US" sz="1200" dirty="0" err="1">
                <a:solidFill>
                  <a:schemeClr val="accent1"/>
                </a:solidFill>
              </a:rPr>
              <a:t>saan</a:t>
            </a:r>
            <a:r>
              <a:rPr lang="en-US" sz="1200" dirty="0">
                <a:solidFill>
                  <a:schemeClr val="accent1"/>
                </a:solidFill>
              </a:rPr>
              <a:t> </a:t>
            </a:r>
            <a:r>
              <a:rPr lang="en-US" sz="1200" dirty="0" err="1">
                <a:solidFill>
                  <a:schemeClr val="accent1"/>
                </a:solidFill>
              </a:rPr>
              <a:t>maaaring</a:t>
            </a:r>
            <a:r>
              <a:rPr lang="en-US" sz="1200" dirty="0">
                <a:solidFill>
                  <a:schemeClr val="accent1"/>
                </a:solidFill>
              </a:rPr>
              <a:t> </a:t>
            </a:r>
            <a:r>
              <a:rPr lang="en-US" sz="1200" dirty="0" err="1">
                <a:solidFill>
                  <a:schemeClr val="accent1"/>
                </a:solidFill>
              </a:rPr>
              <a:t>mangyari</a:t>
            </a:r>
            <a:r>
              <a:rPr lang="en-US" sz="1200" dirty="0">
                <a:solidFill>
                  <a:schemeClr val="accent1"/>
                </a:solidFill>
              </a:rPr>
              <a:t> ang </a:t>
            </a:r>
            <a:r>
              <a:rPr lang="en-US" sz="1200" dirty="0" err="1">
                <a:solidFill>
                  <a:schemeClr val="accent1"/>
                </a:solidFill>
              </a:rPr>
              <a:t>panganib</a:t>
            </a:r>
            <a:r>
              <a:rPr lang="en-US" sz="1200" dirty="0">
                <a:solidFill>
                  <a:schemeClr val="accent1"/>
                </a:solidFill>
              </a:rPr>
              <a:t>" ay </a:t>
            </a:r>
            <a:r>
              <a:rPr lang="en-US" sz="1200" dirty="0" err="1">
                <a:solidFill>
                  <a:schemeClr val="accent1"/>
                </a:solidFill>
              </a:rPr>
              <a:t>nagsasama</a:t>
            </a:r>
            <a:r>
              <a:rPr lang="en-US" sz="1200" dirty="0">
                <a:solidFill>
                  <a:schemeClr val="accent1"/>
                </a:solidFill>
              </a:rPr>
              <a:t> </a:t>
            </a:r>
            <a:r>
              <a:rPr lang="en-US" sz="1200" dirty="0" err="1">
                <a:solidFill>
                  <a:schemeClr val="accent1"/>
                </a:solidFill>
              </a:rPr>
              <a:t>hindi</a:t>
            </a:r>
            <a:r>
              <a:rPr lang="en-US" sz="1200" dirty="0">
                <a:solidFill>
                  <a:schemeClr val="accent1"/>
                </a:solidFill>
              </a:rPr>
              <a:t> </a:t>
            </a:r>
            <a:r>
              <a:rPr lang="en-US" sz="1200" dirty="0" err="1">
                <a:solidFill>
                  <a:schemeClr val="accent1"/>
                </a:solidFill>
              </a:rPr>
              <a:t>lamang</a:t>
            </a:r>
            <a:r>
              <a:rPr lang="en-US" sz="1200" dirty="0">
                <a:solidFill>
                  <a:schemeClr val="accent1"/>
                </a:solidFill>
              </a:rPr>
              <a:t> </a:t>
            </a:r>
            <a:r>
              <a:rPr lang="en-US" sz="1200" dirty="0" err="1">
                <a:solidFill>
                  <a:schemeClr val="accent1"/>
                </a:solidFill>
              </a:rPr>
              <a:t>sa</a:t>
            </a:r>
            <a:r>
              <a:rPr lang="en-US" sz="1200" dirty="0">
                <a:solidFill>
                  <a:schemeClr val="accent1"/>
                </a:solidFill>
              </a:rPr>
              <a:t> </a:t>
            </a:r>
            <a:r>
              <a:rPr lang="en-US" sz="1200" dirty="0" err="1">
                <a:solidFill>
                  <a:schemeClr val="accent1"/>
                </a:solidFill>
              </a:rPr>
              <a:t>saklaw</a:t>
            </a:r>
            <a:r>
              <a:rPr lang="en-US" sz="1200" dirty="0">
                <a:solidFill>
                  <a:schemeClr val="accent1"/>
                </a:solidFill>
              </a:rPr>
              <a:t> ng </a:t>
            </a:r>
            <a:r>
              <a:rPr lang="en-US" sz="1200" dirty="0" err="1">
                <a:solidFill>
                  <a:schemeClr val="accent1"/>
                </a:solidFill>
              </a:rPr>
              <a:t>paglalakbay</a:t>
            </a:r>
            <a:r>
              <a:rPr lang="en-US" sz="1200" dirty="0">
                <a:solidFill>
                  <a:schemeClr val="accent1"/>
                </a:solidFill>
              </a:rPr>
              <a:t> ng </a:t>
            </a:r>
            <a:r>
              <a:rPr lang="en-US" sz="1200" dirty="0" err="1">
                <a:solidFill>
                  <a:schemeClr val="accent1"/>
                </a:solidFill>
              </a:rPr>
              <a:t>makina</a:t>
            </a:r>
            <a:r>
              <a:rPr lang="en-US" sz="1200" dirty="0">
                <a:solidFill>
                  <a:schemeClr val="accent1"/>
                </a:solidFill>
              </a:rPr>
              <a:t> </a:t>
            </a:r>
            <a:r>
              <a:rPr lang="en-US" sz="1200" dirty="0" err="1">
                <a:solidFill>
                  <a:schemeClr val="accent1"/>
                </a:solidFill>
              </a:rPr>
              <a:t>kundi</a:t>
            </a:r>
            <a:r>
              <a:rPr lang="en-US" sz="1200" dirty="0">
                <a:solidFill>
                  <a:schemeClr val="accent1"/>
                </a:solidFill>
              </a:rPr>
              <a:t> </a:t>
            </a:r>
            <a:r>
              <a:rPr lang="en-US" sz="1200" dirty="0" err="1">
                <a:solidFill>
                  <a:schemeClr val="accent1"/>
                </a:solidFill>
              </a:rPr>
              <a:t>pati</a:t>
            </a:r>
            <a:r>
              <a:rPr lang="en-US" sz="1200" dirty="0">
                <a:solidFill>
                  <a:schemeClr val="accent1"/>
                </a:solidFill>
              </a:rPr>
              <a:t> </a:t>
            </a:r>
            <a:r>
              <a:rPr lang="en-US" sz="1200" dirty="0" err="1">
                <a:solidFill>
                  <a:schemeClr val="accent1"/>
                </a:solidFill>
              </a:rPr>
              <a:t>na</a:t>
            </a:r>
            <a:r>
              <a:rPr lang="en-US" sz="1200" dirty="0">
                <a:solidFill>
                  <a:schemeClr val="accent1"/>
                </a:solidFill>
              </a:rPr>
              <a:t> </a:t>
            </a:r>
            <a:r>
              <a:rPr lang="en-US" sz="1200" dirty="0" err="1">
                <a:solidFill>
                  <a:schemeClr val="accent1"/>
                </a:solidFill>
              </a:rPr>
              <a:t>rin</a:t>
            </a:r>
            <a:r>
              <a:rPr lang="en-US" sz="1200" dirty="0">
                <a:solidFill>
                  <a:schemeClr val="accent1"/>
                </a:solidFill>
              </a:rPr>
              <a:t> </a:t>
            </a:r>
            <a:r>
              <a:rPr lang="en-US" sz="1200" dirty="0" err="1">
                <a:solidFill>
                  <a:schemeClr val="accent1"/>
                </a:solidFill>
              </a:rPr>
              <a:t>sa</a:t>
            </a:r>
            <a:r>
              <a:rPr lang="en-US" sz="1200" dirty="0">
                <a:solidFill>
                  <a:schemeClr val="accent1"/>
                </a:solidFill>
              </a:rPr>
              <a:t> </a:t>
            </a:r>
            <a:r>
              <a:rPr lang="en-US" sz="1200" dirty="0" err="1">
                <a:solidFill>
                  <a:schemeClr val="accent1"/>
                </a:solidFill>
              </a:rPr>
              <a:t>saklaw</a:t>
            </a:r>
            <a:r>
              <a:rPr lang="en-US" sz="1200" dirty="0">
                <a:solidFill>
                  <a:schemeClr val="accent1"/>
                </a:solidFill>
              </a:rPr>
              <a:t> ng </a:t>
            </a:r>
            <a:r>
              <a:rPr lang="en-US" sz="1200" dirty="0" err="1">
                <a:solidFill>
                  <a:schemeClr val="accent1"/>
                </a:solidFill>
              </a:rPr>
              <a:t>pagpapatakbo</a:t>
            </a:r>
            <a:r>
              <a:rPr lang="en-US" sz="1200" dirty="0">
                <a:solidFill>
                  <a:schemeClr val="accent1"/>
                </a:solidFill>
              </a:rPr>
              <a:t> ng </a:t>
            </a:r>
            <a:r>
              <a:rPr lang="en-US" sz="1200" dirty="0" err="1">
                <a:solidFill>
                  <a:schemeClr val="accent1"/>
                </a:solidFill>
              </a:rPr>
              <a:t>kagamitan</a:t>
            </a:r>
            <a:r>
              <a:rPr lang="en-US" sz="1200" dirty="0">
                <a:solidFill>
                  <a:schemeClr val="accent1"/>
                </a:solidFill>
              </a:rPr>
              <a:t> </a:t>
            </a:r>
            <a:r>
              <a:rPr lang="en-US" sz="1200" dirty="0" err="1">
                <a:solidFill>
                  <a:schemeClr val="accent1"/>
                </a:solidFill>
              </a:rPr>
              <a:t>sa</a:t>
            </a:r>
            <a:r>
              <a:rPr lang="en-US" sz="1200" dirty="0">
                <a:solidFill>
                  <a:schemeClr val="accent1"/>
                </a:solidFill>
              </a:rPr>
              <a:t> </a:t>
            </a:r>
            <a:r>
              <a:rPr lang="en-US" sz="1200" dirty="0" err="1">
                <a:solidFill>
                  <a:schemeClr val="accent1"/>
                </a:solidFill>
              </a:rPr>
              <a:t>trabaho</a:t>
            </a:r>
            <a:r>
              <a:rPr lang="en-US" sz="1200" dirty="0">
                <a:solidFill>
                  <a:schemeClr val="accent1"/>
                </a:solidFill>
              </a:rPr>
              <a:t> </a:t>
            </a:r>
            <a:r>
              <a:rPr lang="en-US" sz="1200" dirty="0" err="1">
                <a:solidFill>
                  <a:schemeClr val="accent1"/>
                </a:solidFill>
              </a:rPr>
              <a:t>tulad</a:t>
            </a:r>
            <a:r>
              <a:rPr lang="en-US" sz="1200" dirty="0">
                <a:solidFill>
                  <a:schemeClr val="accent1"/>
                </a:solidFill>
              </a:rPr>
              <a:t> ng </a:t>
            </a:r>
            <a:r>
              <a:rPr lang="en-US" sz="1200" dirty="0" err="1">
                <a:solidFill>
                  <a:schemeClr val="accent1"/>
                </a:solidFill>
              </a:rPr>
              <a:t>mga</a:t>
            </a:r>
            <a:r>
              <a:rPr lang="en-US" sz="1200" dirty="0">
                <a:solidFill>
                  <a:schemeClr val="accent1"/>
                </a:solidFill>
              </a:rPr>
              <a:t> arm at boom.</a:t>
            </a:r>
          </a:p>
          <a:p>
            <a:pPr marL="0" indent="0">
              <a:lnSpc>
                <a:spcPct val="100000"/>
              </a:lnSpc>
              <a:spcBef>
                <a:spcPts val="0"/>
              </a:spcBef>
              <a:buNone/>
            </a:pPr>
            <a:endParaRPr lang="en-US" sz="1200" dirty="0"/>
          </a:p>
          <a:p>
            <a:pPr marL="0" indent="0">
              <a:lnSpc>
                <a:spcPct val="100000"/>
              </a:lnSpc>
              <a:spcBef>
                <a:spcPts val="0"/>
              </a:spcBef>
              <a:buNone/>
            </a:pPr>
            <a:r>
              <a:rPr lang="en-US" sz="1200" dirty="0" err="1"/>
              <a:t>Artikulo</a:t>
            </a:r>
            <a:r>
              <a:rPr lang="en-US" sz="1200" dirty="0"/>
              <a:t> 159 &lt;Pag-</a:t>
            </a:r>
            <a:r>
              <a:rPr lang="en-US" sz="1200" dirty="0" err="1"/>
              <a:t>senyas</a:t>
            </a:r>
            <a:r>
              <a:rPr lang="en-US" sz="1200" dirty="0"/>
              <a:t>&gt;</a:t>
            </a:r>
          </a:p>
          <a:p>
            <a:pPr marL="0" indent="0">
              <a:lnSpc>
                <a:spcPct val="100000"/>
              </a:lnSpc>
              <a:spcBef>
                <a:spcPts val="0"/>
              </a:spcBef>
              <a:buNone/>
            </a:pPr>
            <a:r>
              <a:rPr lang="en-US" sz="1200" dirty="0" err="1"/>
              <a:t>Kapag</a:t>
            </a:r>
            <a:r>
              <a:rPr lang="en-US" sz="1200" dirty="0"/>
              <a:t> ang </a:t>
            </a:r>
            <a:r>
              <a:rPr lang="en-US" sz="1200" dirty="0" err="1"/>
              <a:t>isang</a:t>
            </a:r>
            <a:r>
              <a:rPr lang="en-US" sz="1200" dirty="0"/>
              <a:t> employer ay </a:t>
            </a:r>
            <a:r>
              <a:rPr lang="en-US" sz="1200" dirty="0" err="1"/>
              <a:t>nagtalaga</a:t>
            </a:r>
            <a:r>
              <a:rPr lang="en-US" sz="1200" dirty="0"/>
              <a:t> ng </a:t>
            </a:r>
            <a:r>
              <a:rPr lang="en-US" sz="1200" dirty="0" err="1"/>
              <a:t>isang</a:t>
            </a:r>
            <a:r>
              <a:rPr lang="en-US" sz="1200" dirty="0"/>
              <a:t> conductor para </a:t>
            </a:r>
            <a:r>
              <a:rPr lang="en-US" sz="1200" dirty="0" err="1"/>
              <a:t>sa</a:t>
            </a:r>
            <a:r>
              <a:rPr lang="en-US" sz="1200" dirty="0"/>
              <a:t> </a:t>
            </a:r>
            <a:r>
              <a:rPr lang="en-US" sz="1200" dirty="0" err="1"/>
              <a:t>pagpapatakbo</a:t>
            </a:r>
            <a:r>
              <a:rPr lang="en-US" sz="1200" dirty="0"/>
              <a:t> ng vehicle type construction machine, </a:t>
            </a:r>
            <a:r>
              <a:rPr lang="en-US" sz="1200" dirty="0" err="1"/>
              <a:t>dapat</a:t>
            </a:r>
            <a:r>
              <a:rPr lang="en-US" sz="1200" dirty="0"/>
              <a:t> </a:t>
            </a:r>
            <a:r>
              <a:rPr lang="en-US" sz="1200" dirty="0" err="1"/>
              <a:t>siyang</a:t>
            </a:r>
            <a:r>
              <a:rPr lang="en-US" sz="1200" dirty="0"/>
              <a:t> </a:t>
            </a:r>
            <a:r>
              <a:rPr lang="en-US" sz="1200" dirty="0" err="1"/>
              <a:t>magtakda</a:t>
            </a:r>
            <a:r>
              <a:rPr lang="en-US" sz="1200" dirty="0"/>
              <a:t> ng </a:t>
            </a:r>
            <a:r>
              <a:rPr lang="en-US" sz="1200" dirty="0" err="1"/>
              <a:t>isang</a:t>
            </a:r>
            <a:r>
              <a:rPr lang="en-US" sz="1200" dirty="0"/>
              <a:t> </a:t>
            </a:r>
            <a:r>
              <a:rPr lang="en-US" sz="1200" dirty="0" err="1"/>
              <a:t>tiyak</a:t>
            </a:r>
            <a:r>
              <a:rPr lang="en-US" sz="1200" dirty="0"/>
              <a:t> </a:t>
            </a:r>
            <a:r>
              <a:rPr lang="en-US" sz="1200" dirty="0" err="1"/>
              <a:t>na</a:t>
            </a:r>
            <a:r>
              <a:rPr lang="en-US" sz="1200" dirty="0"/>
              <a:t> </a:t>
            </a:r>
            <a:r>
              <a:rPr lang="en-US" sz="1200" dirty="0" err="1"/>
              <a:t>senyas</a:t>
            </a:r>
            <a:r>
              <a:rPr lang="en-US" sz="1200" dirty="0"/>
              <a:t> at ang conductor ay </a:t>
            </a:r>
            <a:r>
              <a:rPr lang="en-US" sz="1200" dirty="0" err="1"/>
              <a:t>dapat</a:t>
            </a:r>
            <a:r>
              <a:rPr lang="en-US" sz="1200" dirty="0"/>
              <a:t> </a:t>
            </a:r>
            <a:r>
              <a:rPr lang="en-US" sz="1200" dirty="0" err="1"/>
              <a:t>isagawa</a:t>
            </a:r>
            <a:r>
              <a:rPr lang="en-US" sz="1200" dirty="0"/>
              <a:t> ang </a:t>
            </a:r>
            <a:r>
              <a:rPr lang="en-US" sz="1200" dirty="0" err="1"/>
              <a:t>hudyat</a:t>
            </a:r>
            <a:r>
              <a:rPr lang="en-US" sz="1200" dirty="0"/>
              <a:t> </a:t>
            </a:r>
            <a:r>
              <a:rPr lang="en-US" sz="1200" dirty="0" err="1"/>
              <a:t>na</a:t>
            </a:r>
            <a:r>
              <a:rPr lang="en-US" sz="1200" dirty="0"/>
              <a:t> </a:t>
            </a:r>
            <a:r>
              <a:rPr lang="en-US" sz="1200" dirty="0" err="1"/>
              <a:t>ito</a:t>
            </a:r>
            <a:r>
              <a:rPr lang="en-US" sz="1200" dirty="0"/>
              <a:t>.</a:t>
            </a:r>
          </a:p>
          <a:p>
            <a:pPr marL="0" indent="0">
              <a:lnSpc>
                <a:spcPct val="100000"/>
              </a:lnSpc>
              <a:spcBef>
                <a:spcPts val="0"/>
              </a:spcBef>
              <a:buNone/>
            </a:pPr>
            <a:r>
              <a:rPr lang="en-US" sz="1200" dirty="0"/>
              <a:t>2 Ang driver ng vehicle type construction machine </a:t>
            </a:r>
            <a:r>
              <a:rPr lang="en-US" sz="1200" dirty="0" err="1"/>
              <a:t>na</a:t>
            </a:r>
            <a:r>
              <a:rPr lang="en-US" sz="1200" dirty="0"/>
              <a:t> </a:t>
            </a:r>
            <a:r>
              <a:rPr lang="en-US" sz="1200" dirty="0" err="1"/>
              <a:t>nakalagay</a:t>
            </a:r>
            <a:r>
              <a:rPr lang="en-US" sz="1200" dirty="0"/>
              <a:t> </a:t>
            </a:r>
            <a:r>
              <a:rPr lang="en-US" sz="1200" dirty="0" err="1"/>
              <a:t>sa</a:t>
            </a:r>
            <a:r>
              <a:rPr lang="en-US" sz="1200" dirty="0"/>
              <a:t> </a:t>
            </a:r>
            <a:r>
              <a:rPr lang="en-US" sz="1200" dirty="0" err="1"/>
              <a:t>naunang</a:t>
            </a:r>
            <a:r>
              <a:rPr lang="en-US" sz="1200" dirty="0"/>
              <a:t> </a:t>
            </a:r>
            <a:r>
              <a:rPr lang="en-US" sz="1200" dirty="0" err="1"/>
              <a:t>talata</a:t>
            </a:r>
            <a:r>
              <a:rPr lang="en-US" sz="1200" dirty="0"/>
              <a:t> ay </a:t>
            </a:r>
            <a:r>
              <a:rPr lang="en-US" sz="1200" dirty="0" err="1"/>
              <a:t>dapat</a:t>
            </a:r>
            <a:r>
              <a:rPr lang="en-US" sz="1200" dirty="0"/>
              <a:t> </a:t>
            </a:r>
            <a:r>
              <a:rPr lang="en-US" sz="1200" dirty="0" err="1"/>
              <a:t>sundin</a:t>
            </a:r>
            <a:r>
              <a:rPr lang="en-US" sz="1200" dirty="0"/>
              <a:t> ang </a:t>
            </a:r>
            <a:r>
              <a:rPr lang="en-US" sz="1200" dirty="0" err="1"/>
              <a:t>senyas</a:t>
            </a:r>
            <a:r>
              <a:rPr lang="en-US" sz="1200" dirty="0"/>
              <a:t> </a:t>
            </a:r>
            <a:r>
              <a:rPr lang="en-US" sz="1200" dirty="0" err="1"/>
              <a:t>na</a:t>
            </a:r>
            <a:r>
              <a:rPr lang="en-US" sz="1200" dirty="0"/>
              <a:t> </a:t>
            </a:r>
            <a:r>
              <a:rPr lang="en-US" sz="1200" dirty="0" err="1"/>
              <a:t>nakalagay</a:t>
            </a:r>
            <a:r>
              <a:rPr lang="en-US" sz="1200" dirty="0"/>
              <a:t> </a:t>
            </a:r>
            <a:r>
              <a:rPr lang="en-US" sz="1200" dirty="0" err="1"/>
              <a:t>sa</a:t>
            </a:r>
            <a:r>
              <a:rPr lang="en-US" sz="1200" dirty="0"/>
              <a:t> </a:t>
            </a:r>
            <a:r>
              <a:rPr lang="en-US" sz="1200" dirty="0" err="1"/>
              <a:t>parehong</a:t>
            </a:r>
            <a:r>
              <a:rPr lang="en-US" sz="1200" dirty="0"/>
              <a:t> </a:t>
            </a:r>
            <a:r>
              <a:rPr lang="en-US" sz="1200" dirty="0" err="1"/>
              <a:t>talata</a:t>
            </a:r>
            <a:r>
              <a:rPr lang="en-US" sz="1200" dirty="0"/>
              <a:t>.</a:t>
            </a:r>
          </a:p>
          <a:p>
            <a:pPr marL="0" indent="0">
              <a:lnSpc>
                <a:spcPct val="100000"/>
              </a:lnSpc>
              <a:spcBef>
                <a:spcPts val="0"/>
              </a:spcBef>
              <a:buNone/>
            </a:pPr>
            <a:endParaRPr lang="en-US" sz="1200" dirty="0"/>
          </a:p>
          <a:p>
            <a:pPr marL="0" indent="0">
              <a:lnSpc>
                <a:spcPct val="100000"/>
              </a:lnSpc>
              <a:spcBef>
                <a:spcPts val="0"/>
              </a:spcBef>
              <a:buNone/>
            </a:pPr>
            <a:r>
              <a:rPr lang="en-US" sz="1200" dirty="0" err="1"/>
              <a:t>Artikulo</a:t>
            </a:r>
            <a:r>
              <a:rPr lang="en-US" sz="1200" dirty="0"/>
              <a:t> 160 &lt;</a:t>
            </a:r>
            <a:r>
              <a:rPr lang="en-US" sz="1200" dirty="0" err="1"/>
              <a:t>Mga</a:t>
            </a:r>
            <a:r>
              <a:rPr lang="en-US" sz="1200" dirty="0"/>
              <a:t> </a:t>
            </a:r>
            <a:r>
              <a:rPr lang="en-US" sz="1200" dirty="0" err="1"/>
              <a:t>hakbang</a:t>
            </a:r>
            <a:r>
              <a:rPr lang="en-US" sz="1200" dirty="0"/>
              <a:t> </a:t>
            </a:r>
            <a:r>
              <a:rPr lang="en-US" sz="1200" dirty="0" err="1"/>
              <a:t>kapag</a:t>
            </a:r>
            <a:r>
              <a:rPr lang="en-US" sz="1200" dirty="0"/>
              <a:t> </a:t>
            </a:r>
            <a:r>
              <a:rPr lang="en-US" sz="1200" dirty="0" err="1"/>
              <a:t>lumalayo</a:t>
            </a:r>
            <a:r>
              <a:rPr lang="en-US" sz="1200" dirty="0"/>
              <a:t> </a:t>
            </a:r>
            <a:r>
              <a:rPr lang="en-US" sz="1200" dirty="0" err="1"/>
              <a:t>mula</a:t>
            </a:r>
            <a:r>
              <a:rPr lang="en-US" sz="1200" dirty="0"/>
              <a:t> </a:t>
            </a:r>
            <a:r>
              <a:rPr lang="en-US" sz="1200" dirty="0" err="1"/>
              <a:t>sa</a:t>
            </a:r>
            <a:r>
              <a:rPr lang="en-US" sz="1200" dirty="0"/>
              <a:t> </a:t>
            </a:r>
            <a:r>
              <a:rPr lang="en-US" sz="1200" dirty="0" err="1"/>
              <a:t>posisyon</a:t>
            </a:r>
            <a:r>
              <a:rPr lang="en-US" sz="1200" dirty="0"/>
              <a:t> </a:t>
            </a:r>
            <a:r>
              <a:rPr lang="en-US" sz="1200" dirty="0" err="1"/>
              <a:t>sa</a:t>
            </a:r>
            <a:r>
              <a:rPr lang="en-US" sz="1200" dirty="0"/>
              <a:t> </a:t>
            </a:r>
            <a:r>
              <a:rPr lang="en-US" sz="1200" dirty="0" err="1"/>
              <a:t>pagmamaneho</a:t>
            </a:r>
            <a:r>
              <a:rPr lang="en-US" sz="1200" dirty="0"/>
              <a:t>&gt;</a:t>
            </a:r>
          </a:p>
          <a:p>
            <a:pPr marL="0" indent="0">
              <a:lnSpc>
                <a:spcPct val="100000"/>
              </a:lnSpc>
              <a:spcBef>
                <a:spcPts val="0"/>
              </a:spcBef>
              <a:buNone/>
            </a:pPr>
            <a:r>
              <a:rPr lang="en-US" sz="1200" dirty="0" err="1"/>
              <a:t>Kapag</a:t>
            </a:r>
            <a:r>
              <a:rPr lang="en-US" sz="1200" dirty="0"/>
              <a:t> ang driver ng vehicle type construction machine ay </a:t>
            </a:r>
            <a:r>
              <a:rPr lang="en-US" sz="1200" dirty="0" err="1"/>
              <a:t>umalis</a:t>
            </a:r>
            <a:r>
              <a:rPr lang="en-US" sz="1200" dirty="0"/>
              <a:t> </a:t>
            </a:r>
            <a:r>
              <a:rPr lang="en-US" sz="1200" dirty="0" err="1"/>
              <a:t>sa</a:t>
            </a:r>
            <a:r>
              <a:rPr lang="en-US" sz="1200" dirty="0"/>
              <a:t> </a:t>
            </a:r>
            <a:r>
              <a:rPr lang="en-US" sz="1200" dirty="0" err="1"/>
              <a:t>posisyon</a:t>
            </a:r>
            <a:r>
              <a:rPr lang="en-US" sz="1200" dirty="0"/>
              <a:t> </a:t>
            </a:r>
            <a:r>
              <a:rPr lang="en-US" sz="1200" dirty="0" err="1"/>
              <a:t>sa</a:t>
            </a:r>
            <a:r>
              <a:rPr lang="en-US" sz="1200" dirty="0"/>
              <a:t> </a:t>
            </a:r>
            <a:r>
              <a:rPr lang="en-US" sz="1200" dirty="0" err="1"/>
              <a:t>pagmamaneho</a:t>
            </a:r>
            <a:r>
              <a:rPr lang="en-US" sz="1200" dirty="0"/>
              <a:t>, ang employer ay </a:t>
            </a:r>
            <a:r>
              <a:rPr lang="en-US" sz="1200" dirty="0" err="1"/>
              <a:t>nararapat</a:t>
            </a:r>
            <a:r>
              <a:rPr lang="en-US" sz="1200" dirty="0"/>
              <a:t> </a:t>
            </a:r>
            <a:r>
              <a:rPr lang="en-US" sz="1200" dirty="0" err="1"/>
              <a:t>na</a:t>
            </a:r>
            <a:r>
              <a:rPr lang="en-US" sz="1200" dirty="0"/>
              <a:t> </a:t>
            </a:r>
            <a:r>
              <a:rPr lang="en-US" sz="1200" dirty="0" err="1"/>
              <a:t>pagawain</a:t>
            </a:r>
            <a:r>
              <a:rPr lang="en-US" sz="1200" dirty="0"/>
              <a:t> </a:t>
            </a:r>
            <a:r>
              <a:rPr lang="en-US" sz="1200" dirty="0" err="1"/>
              <a:t>sa</a:t>
            </a:r>
            <a:r>
              <a:rPr lang="en-US" sz="1200" dirty="0"/>
              <a:t> </a:t>
            </a:r>
            <a:r>
              <a:rPr lang="en-US" sz="1200" dirty="0" err="1"/>
              <a:t>nasabing</a:t>
            </a:r>
            <a:r>
              <a:rPr lang="en-US" sz="1200" dirty="0"/>
              <a:t> driver ang </a:t>
            </a:r>
            <a:r>
              <a:rPr lang="en-US" sz="1200" dirty="0" err="1"/>
              <a:t>mga</a:t>
            </a:r>
            <a:r>
              <a:rPr lang="en-US" sz="1200" dirty="0"/>
              <a:t> </a:t>
            </a:r>
            <a:r>
              <a:rPr lang="en-US" sz="1200" dirty="0" err="1"/>
              <a:t>sumusunod</a:t>
            </a:r>
            <a:r>
              <a:rPr lang="en-US" sz="1200" dirty="0"/>
              <a:t> </a:t>
            </a:r>
            <a:r>
              <a:rPr lang="en-US" sz="1200" dirty="0" err="1"/>
              <a:t>na</a:t>
            </a:r>
            <a:r>
              <a:rPr lang="en-US" sz="1200" dirty="0"/>
              <a:t> </a:t>
            </a:r>
            <a:r>
              <a:rPr lang="en-US" sz="1200" dirty="0" err="1"/>
              <a:t>hakbang</a:t>
            </a:r>
            <a:r>
              <a:rPr lang="en-US" sz="1200" dirty="0"/>
              <a:t>.</a:t>
            </a:r>
          </a:p>
          <a:p>
            <a:pPr marL="0" indent="0">
              <a:lnSpc>
                <a:spcPct val="100000"/>
              </a:lnSpc>
              <a:spcBef>
                <a:spcPts val="0"/>
              </a:spcBef>
              <a:buNone/>
            </a:pPr>
            <a:r>
              <a:rPr lang="en-US" sz="1200" dirty="0"/>
              <a:t>1　Ang </a:t>
            </a:r>
            <a:r>
              <a:rPr lang="en-US" sz="1200" dirty="0" err="1"/>
              <a:t>mga</a:t>
            </a:r>
            <a:r>
              <a:rPr lang="en-US" sz="1200" dirty="0"/>
              <a:t> </a:t>
            </a:r>
            <a:r>
              <a:rPr lang="en-US" sz="1200" dirty="0" err="1"/>
              <a:t>kagamitan</a:t>
            </a:r>
            <a:r>
              <a:rPr lang="en-US" sz="1200" dirty="0"/>
              <a:t> </a:t>
            </a:r>
            <a:r>
              <a:rPr lang="en-US" sz="1200" dirty="0" err="1"/>
              <a:t>gaya</a:t>
            </a:r>
            <a:r>
              <a:rPr lang="en-US" sz="1200" dirty="0"/>
              <a:t> ng bucket, zipper, </a:t>
            </a:r>
            <a:r>
              <a:rPr lang="en-US" sz="1200" dirty="0" smtClean="0"/>
              <a:t>atbp</a:t>
            </a:r>
            <a:r>
              <a:rPr lang="en-US" altLang="ja-JP" sz="1200" dirty="0"/>
              <a:t>※</a:t>
            </a:r>
            <a:r>
              <a:rPr lang="en-US" sz="1200" dirty="0" smtClean="0"/>
              <a:t>1 </a:t>
            </a:r>
            <a:r>
              <a:rPr lang="en-US" sz="1200" dirty="0"/>
              <a:t>ay </a:t>
            </a:r>
            <a:r>
              <a:rPr lang="en-US" sz="1200" dirty="0" err="1"/>
              <a:t>dapat</a:t>
            </a:r>
            <a:r>
              <a:rPr lang="en-US" sz="1200" dirty="0"/>
              <a:t> </a:t>
            </a:r>
            <a:r>
              <a:rPr lang="en-US" sz="1200" dirty="0" err="1"/>
              <a:t>ibaba</a:t>
            </a:r>
            <a:r>
              <a:rPr lang="en-US" sz="1200" dirty="0"/>
              <a:t>.</a:t>
            </a:r>
          </a:p>
          <a:p>
            <a:pPr marL="0" indent="0">
              <a:lnSpc>
                <a:spcPct val="100000"/>
              </a:lnSpc>
              <a:spcBef>
                <a:spcPts val="0"/>
              </a:spcBef>
              <a:buNone/>
            </a:pPr>
            <a:r>
              <a:rPr lang="en-US" sz="1200" dirty="0"/>
              <a:t>2  </a:t>
            </a:r>
            <a:r>
              <a:rPr lang="en-US" sz="1200" dirty="0" err="1"/>
              <a:t>Gumawa</a:t>
            </a:r>
            <a:r>
              <a:rPr lang="en-US" sz="1200" dirty="0"/>
              <a:t> ng </a:t>
            </a:r>
            <a:r>
              <a:rPr lang="en-US" sz="1200" dirty="0" err="1"/>
              <a:t>mga</a:t>
            </a:r>
            <a:r>
              <a:rPr lang="en-US" sz="1200" dirty="0"/>
              <a:t> </a:t>
            </a:r>
            <a:r>
              <a:rPr lang="en-US" sz="1200" dirty="0" err="1"/>
              <a:t>hakbang</a:t>
            </a:r>
            <a:r>
              <a:rPr lang="en-US" sz="1200" dirty="0"/>
              <a:t> </a:t>
            </a:r>
            <a:r>
              <a:rPr lang="en-US" sz="1200" dirty="0" err="1"/>
              <a:t>upang</a:t>
            </a:r>
            <a:r>
              <a:rPr lang="en-US" sz="1200" dirty="0"/>
              <a:t> </a:t>
            </a:r>
            <a:r>
              <a:rPr lang="en-US" sz="1200" dirty="0" err="1"/>
              <a:t>maiwasan</a:t>
            </a:r>
            <a:r>
              <a:rPr lang="en-US" sz="1200" dirty="0"/>
              <a:t> ang </a:t>
            </a:r>
            <a:r>
              <a:rPr lang="en-US" sz="1200" dirty="0" err="1"/>
              <a:t>pagtakbo</a:t>
            </a:r>
            <a:r>
              <a:rPr lang="en-US" sz="1200" dirty="0"/>
              <a:t> ng vehicle type construction machine, </a:t>
            </a:r>
            <a:r>
              <a:rPr lang="en-US" sz="1200" dirty="0" err="1"/>
              <a:t>tulad</a:t>
            </a:r>
            <a:r>
              <a:rPr lang="en-US" sz="1200" dirty="0"/>
              <a:t> ng </a:t>
            </a:r>
            <a:r>
              <a:rPr lang="en-US" sz="1200" dirty="0" err="1"/>
              <a:t>pagtigil</a:t>
            </a:r>
            <a:r>
              <a:rPr lang="en-US" sz="1200" dirty="0"/>
              <a:t> </a:t>
            </a:r>
            <a:r>
              <a:rPr lang="en-US" sz="1200" dirty="0" err="1"/>
              <a:t>sa</a:t>
            </a:r>
            <a:r>
              <a:rPr lang="en-US" sz="1200" dirty="0"/>
              <a:t> </a:t>
            </a:r>
            <a:r>
              <a:rPr lang="en-US" sz="1200" dirty="0" err="1"/>
              <a:t>pangunahing</a:t>
            </a:r>
            <a:r>
              <a:rPr lang="en-US" sz="1200" dirty="0"/>
              <a:t> </a:t>
            </a:r>
            <a:r>
              <a:rPr lang="en-US" sz="1200" dirty="0" err="1"/>
              <a:t>gumagalaw</a:t>
            </a:r>
            <a:r>
              <a:rPr lang="en-US" sz="1200" dirty="0"/>
              <a:t> at </a:t>
            </a:r>
            <a:r>
              <a:rPr lang="en-US" sz="1200" dirty="0" err="1"/>
              <a:t>paglalapat</a:t>
            </a:r>
            <a:r>
              <a:rPr lang="en-US" sz="1200" dirty="0"/>
              <a:t> ng </a:t>
            </a:r>
            <a:r>
              <a:rPr lang="en-US" sz="1200" dirty="0" err="1"/>
              <a:t>preno</a:t>
            </a:r>
            <a:r>
              <a:rPr lang="en-US" sz="1200" dirty="0"/>
              <a:t>, </a:t>
            </a:r>
            <a:r>
              <a:rPr lang="en-US" sz="1200" dirty="0" err="1"/>
              <a:t>atbp</a:t>
            </a:r>
            <a:r>
              <a:rPr lang="en-US" sz="1200" dirty="0" smtClean="0"/>
              <a:t>.</a:t>
            </a:r>
            <a:r>
              <a:rPr lang="en-US" altLang="ja-JP" sz="1200" dirty="0" smtClean="0"/>
              <a:t>※</a:t>
            </a:r>
            <a:r>
              <a:rPr lang="en-US" sz="1200" dirty="0" smtClean="0"/>
              <a:t> </a:t>
            </a:r>
            <a:r>
              <a:rPr lang="en-US" sz="1200" dirty="0"/>
              <a:t>2.</a:t>
            </a:r>
          </a:p>
          <a:p>
            <a:pPr marL="0" indent="0">
              <a:lnSpc>
                <a:spcPct val="100000"/>
              </a:lnSpc>
              <a:spcBef>
                <a:spcPts val="0"/>
              </a:spcBef>
              <a:buNone/>
            </a:pPr>
            <a:r>
              <a:rPr lang="en-US" sz="1200" dirty="0"/>
              <a:t>2 </a:t>
            </a:r>
            <a:r>
              <a:rPr lang="en-US" sz="1200" dirty="0" err="1"/>
              <a:t>Kapag</a:t>
            </a:r>
            <a:r>
              <a:rPr lang="en-US" sz="1200" dirty="0"/>
              <a:t> </a:t>
            </a:r>
            <a:r>
              <a:rPr lang="en-US" sz="1200" dirty="0" err="1"/>
              <a:t>iniiwan</a:t>
            </a:r>
            <a:r>
              <a:rPr lang="en-US" sz="1200" dirty="0"/>
              <a:t> ang </a:t>
            </a:r>
            <a:r>
              <a:rPr lang="en-US" sz="1200" dirty="0" err="1"/>
              <a:t>posisyon</a:t>
            </a:r>
            <a:r>
              <a:rPr lang="en-US" sz="1200" dirty="0"/>
              <a:t> ng </a:t>
            </a:r>
            <a:r>
              <a:rPr lang="en-US" sz="1200" dirty="0" err="1"/>
              <a:t>pagpapatakbo</a:t>
            </a:r>
            <a:r>
              <a:rPr lang="en-US" sz="1200" dirty="0"/>
              <a:t> ng vehicle type construction machine, ang driver </a:t>
            </a:r>
            <a:r>
              <a:rPr lang="en-US" sz="1200" dirty="0" err="1"/>
              <a:t>na</a:t>
            </a:r>
            <a:r>
              <a:rPr lang="en-US" sz="1200" dirty="0"/>
              <a:t> </a:t>
            </a:r>
            <a:r>
              <a:rPr lang="en-US" sz="1200" dirty="0" err="1"/>
              <a:t>nakalagay</a:t>
            </a:r>
            <a:r>
              <a:rPr lang="en-US" sz="1200" dirty="0"/>
              <a:t> </a:t>
            </a:r>
            <a:r>
              <a:rPr lang="en-US" sz="1200" dirty="0" err="1"/>
              <a:t>sa</a:t>
            </a:r>
            <a:r>
              <a:rPr lang="en-US" sz="1200" dirty="0"/>
              <a:t> </a:t>
            </a:r>
            <a:r>
              <a:rPr lang="en-US" sz="1200" dirty="0" err="1"/>
              <a:t>naunang</a:t>
            </a:r>
            <a:r>
              <a:rPr lang="en-US" sz="1200" dirty="0"/>
              <a:t> </a:t>
            </a:r>
            <a:r>
              <a:rPr lang="en-US" sz="1200" dirty="0" err="1"/>
              <a:t>talata</a:t>
            </a:r>
            <a:r>
              <a:rPr lang="en-US" sz="1200" dirty="0"/>
              <a:t> ay </a:t>
            </a:r>
            <a:r>
              <a:rPr lang="en-US" sz="1200" dirty="0" err="1"/>
              <a:t>magsasagawa</a:t>
            </a:r>
            <a:r>
              <a:rPr lang="en-US" sz="1200" dirty="0"/>
              <a:t> ng </a:t>
            </a:r>
            <a:r>
              <a:rPr lang="en-US" sz="1200" dirty="0" err="1"/>
              <a:t>mga</a:t>
            </a:r>
            <a:r>
              <a:rPr lang="en-US" sz="1200" dirty="0"/>
              <a:t> </a:t>
            </a:r>
            <a:r>
              <a:rPr lang="en-US" sz="1200" dirty="0" err="1"/>
              <a:t>hakbang</a:t>
            </a:r>
            <a:r>
              <a:rPr lang="en-US" sz="1200" dirty="0"/>
              <a:t> </a:t>
            </a:r>
            <a:r>
              <a:rPr lang="en-US" sz="1200" dirty="0" err="1"/>
              <a:t>na</a:t>
            </a:r>
            <a:r>
              <a:rPr lang="en-US" sz="1200" dirty="0"/>
              <a:t> </a:t>
            </a:r>
            <a:r>
              <a:rPr lang="en-US" sz="1200" dirty="0" err="1"/>
              <a:t>nakalista</a:t>
            </a:r>
            <a:r>
              <a:rPr lang="en-US" sz="1200" dirty="0"/>
              <a:t> </a:t>
            </a:r>
            <a:r>
              <a:rPr lang="en-US" sz="1200" dirty="0" err="1"/>
              <a:t>sa</a:t>
            </a:r>
            <a:r>
              <a:rPr lang="en-US" sz="1200" dirty="0"/>
              <a:t> </a:t>
            </a:r>
            <a:r>
              <a:rPr lang="en-US" sz="1200" dirty="0" err="1"/>
              <a:t>bawat</a:t>
            </a:r>
            <a:r>
              <a:rPr lang="en-US" sz="1200" dirty="0"/>
              <a:t> item ng </a:t>
            </a:r>
            <a:r>
              <a:rPr lang="en-US" sz="1200" dirty="0" err="1"/>
              <a:t>parehong</a:t>
            </a:r>
            <a:r>
              <a:rPr lang="en-US" sz="1200" dirty="0"/>
              <a:t> </a:t>
            </a:r>
            <a:r>
              <a:rPr lang="en-US" sz="1200" dirty="0" err="1"/>
              <a:t>talata</a:t>
            </a:r>
            <a:r>
              <a:rPr lang="en-US" sz="1200" dirty="0"/>
              <a:t>.</a:t>
            </a:r>
          </a:p>
          <a:p>
            <a:pPr marL="0" indent="0">
              <a:lnSpc>
                <a:spcPct val="100000"/>
              </a:lnSpc>
              <a:spcBef>
                <a:spcPts val="0"/>
              </a:spcBef>
              <a:buNone/>
            </a:pPr>
            <a:r>
              <a:rPr lang="en-US" sz="1200" dirty="0">
                <a:solidFill>
                  <a:schemeClr val="accent1"/>
                </a:solidFill>
              </a:rPr>
              <a:t>Tandaan1) Sa “bucket, zipper, </a:t>
            </a:r>
            <a:r>
              <a:rPr lang="en-US" sz="1200" dirty="0" err="1">
                <a:solidFill>
                  <a:schemeClr val="accent1"/>
                </a:solidFill>
              </a:rPr>
              <a:t>atbp</a:t>
            </a:r>
            <a:r>
              <a:rPr lang="en-US" sz="1200" dirty="0">
                <a:solidFill>
                  <a:schemeClr val="accent1"/>
                </a:solidFill>
              </a:rPr>
              <a:t>,” ang shovel at soil removal board ay </a:t>
            </a:r>
            <a:r>
              <a:rPr lang="en-US" sz="1200" dirty="0" err="1">
                <a:solidFill>
                  <a:schemeClr val="accent1"/>
                </a:solidFill>
              </a:rPr>
              <a:t>nakapaloob</a:t>
            </a:r>
            <a:r>
              <a:rPr lang="en-US" sz="1200" dirty="0">
                <a:solidFill>
                  <a:schemeClr val="accent1"/>
                </a:solidFill>
              </a:rPr>
              <a:t> din </a:t>
            </a:r>
            <a:r>
              <a:rPr lang="en-US" sz="1200" dirty="0" err="1">
                <a:solidFill>
                  <a:schemeClr val="accent1"/>
                </a:solidFill>
              </a:rPr>
              <a:t>sa</a:t>
            </a:r>
            <a:r>
              <a:rPr lang="en-US" sz="1200" dirty="0">
                <a:solidFill>
                  <a:schemeClr val="accent1"/>
                </a:solidFill>
              </a:rPr>
              <a:t> “</a:t>
            </a:r>
            <a:r>
              <a:rPr lang="en-US" sz="1200" dirty="0" err="1">
                <a:solidFill>
                  <a:schemeClr val="accent1"/>
                </a:solidFill>
              </a:rPr>
              <a:t>atbp</a:t>
            </a:r>
            <a:r>
              <a:rPr lang="en-US" sz="1200" dirty="0">
                <a:solidFill>
                  <a:schemeClr val="accent1"/>
                </a:solidFill>
              </a:rPr>
              <a:t>.”</a:t>
            </a:r>
          </a:p>
          <a:p>
            <a:pPr marL="0" indent="0">
              <a:lnSpc>
                <a:spcPct val="100000"/>
              </a:lnSpc>
              <a:spcBef>
                <a:spcPts val="0"/>
              </a:spcBef>
              <a:buNone/>
            </a:pPr>
            <a:r>
              <a:rPr lang="en-US" sz="1200" dirty="0">
                <a:solidFill>
                  <a:schemeClr val="accent1"/>
                </a:solidFill>
              </a:rPr>
              <a:t>Tandaan2) Sa “</a:t>
            </a:r>
            <a:r>
              <a:rPr lang="en-US" sz="1200" dirty="0" err="1">
                <a:solidFill>
                  <a:schemeClr val="accent1"/>
                </a:solidFill>
              </a:rPr>
              <a:t>paglapat</a:t>
            </a:r>
            <a:r>
              <a:rPr lang="en-US" sz="1200" dirty="0">
                <a:solidFill>
                  <a:schemeClr val="accent1"/>
                </a:solidFill>
              </a:rPr>
              <a:t> ng </a:t>
            </a:r>
            <a:r>
              <a:rPr lang="en-US" sz="1200" dirty="0" err="1">
                <a:solidFill>
                  <a:schemeClr val="accent1"/>
                </a:solidFill>
              </a:rPr>
              <a:t>preno</a:t>
            </a:r>
            <a:r>
              <a:rPr lang="en-US" sz="1200" dirty="0">
                <a:solidFill>
                  <a:schemeClr val="accent1"/>
                </a:solidFill>
              </a:rPr>
              <a:t>, </a:t>
            </a:r>
            <a:r>
              <a:rPr lang="en-US" sz="1200" dirty="0" err="1">
                <a:solidFill>
                  <a:schemeClr val="accent1"/>
                </a:solidFill>
              </a:rPr>
              <a:t>atbp</a:t>
            </a:r>
            <a:r>
              <a:rPr lang="en-US" sz="1200" dirty="0">
                <a:solidFill>
                  <a:schemeClr val="accent1"/>
                </a:solidFill>
              </a:rPr>
              <a:t>.” ang </a:t>
            </a:r>
            <a:r>
              <a:rPr lang="en-US" sz="1200" dirty="0" err="1">
                <a:solidFill>
                  <a:schemeClr val="accent1"/>
                </a:solidFill>
              </a:rPr>
              <a:t>pagpapahinto</a:t>
            </a:r>
            <a:r>
              <a:rPr lang="en-US" sz="1200" dirty="0">
                <a:solidFill>
                  <a:schemeClr val="accent1"/>
                </a:solidFill>
              </a:rPr>
              <a:t> </a:t>
            </a:r>
            <a:r>
              <a:rPr lang="en-US" sz="1200" dirty="0" err="1">
                <a:solidFill>
                  <a:schemeClr val="accent1"/>
                </a:solidFill>
              </a:rPr>
              <a:t>gamit</a:t>
            </a:r>
            <a:r>
              <a:rPr lang="en-US" sz="1200" dirty="0">
                <a:solidFill>
                  <a:schemeClr val="accent1"/>
                </a:solidFill>
              </a:rPr>
              <a:t> ang wedge, stopper </a:t>
            </a:r>
            <a:r>
              <a:rPr lang="en-US" sz="1200" dirty="0" err="1">
                <a:solidFill>
                  <a:schemeClr val="accent1"/>
                </a:solidFill>
              </a:rPr>
              <a:t>atbp</a:t>
            </a:r>
            <a:r>
              <a:rPr lang="en-US" sz="1200" dirty="0">
                <a:solidFill>
                  <a:schemeClr val="accent1"/>
                </a:solidFill>
              </a:rPr>
              <a:t>., ay </a:t>
            </a:r>
            <a:r>
              <a:rPr lang="en-US" sz="1200" dirty="0" err="1">
                <a:solidFill>
                  <a:schemeClr val="accent1"/>
                </a:solidFill>
              </a:rPr>
              <a:t>nakapaloob</a:t>
            </a:r>
            <a:r>
              <a:rPr lang="en-US" sz="1200" dirty="0">
                <a:solidFill>
                  <a:schemeClr val="accent1"/>
                </a:solidFill>
              </a:rPr>
              <a:t> din </a:t>
            </a:r>
            <a:r>
              <a:rPr lang="en-US" sz="1200" dirty="0" err="1">
                <a:solidFill>
                  <a:schemeClr val="accent1"/>
                </a:solidFill>
              </a:rPr>
              <a:t>sa</a:t>
            </a:r>
            <a:r>
              <a:rPr lang="en-US" sz="1200" dirty="0">
                <a:solidFill>
                  <a:schemeClr val="accent1"/>
                </a:solidFill>
              </a:rPr>
              <a:t> “</a:t>
            </a:r>
            <a:r>
              <a:rPr lang="en-US" sz="1200" dirty="0" err="1">
                <a:solidFill>
                  <a:schemeClr val="accent1"/>
                </a:solidFill>
              </a:rPr>
              <a:t>atbp</a:t>
            </a:r>
            <a:r>
              <a:rPr lang="en-US" sz="1200" dirty="0">
                <a:solidFill>
                  <a:schemeClr val="accent1"/>
                </a:solidFill>
              </a:rPr>
              <a:t>.”</a:t>
            </a:r>
          </a:p>
        </p:txBody>
      </p:sp>
    </p:spTree>
    <p:extLst>
      <p:ext uri="{BB962C8B-B14F-4D97-AF65-F5344CB8AC3E}">
        <p14:creationId xmlns:p14="http://schemas.microsoft.com/office/powerpoint/2010/main" val="14956894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000" dirty="0">
                <a:latin typeface="Arial" panose="020B0604020202020204" pitchFamily="34" charset="0"/>
                <a:ea typeface="+mj-lt"/>
                <a:cs typeface="Arial" panose="020B0604020202020204" pitchFamily="34" charset="0"/>
              </a:rPr>
              <a:t>Occupational Safety and Health Regulations (</a:t>
            </a:r>
            <a:r>
              <a:rPr lang="en" altLang="ja-JP" sz="2000" dirty="0">
                <a:latin typeface="Arial" panose="020B0604020202020204" pitchFamily="34" charset="0"/>
                <a:ea typeface="+mj-lt"/>
                <a:cs typeface="Arial" panose="020B0604020202020204" pitchFamily="34" charset="0"/>
              </a:rPr>
              <a:t>Excerpt</a:t>
            </a:r>
            <a:r>
              <a:rPr lang="en" altLang="zh-TW" sz="2000" dirty="0">
                <a:latin typeface="Arial" panose="020B0604020202020204" pitchFamily="34" charset="0"/>
                <a:ea typeface="+mj-lt"/>
                <a:cs typeface="Arial" panose="020B0604020202020204" pitchFamily="34" charset="0"/>
              </a:rPr>
              <a:t>) (6</a:t>
            </a:r>
            <a:r>
              <a:rPr lang="en" altLang="ja-JP" sz="2000" dirty="0">
                <a:latin typeface="Arial" panose="020B0604020202020204" pitchFamily="34" charset="0"/>
                <a:ea typeface="+mj-lt"/>
                <a:cs typeface="Arial" panose="020B0604020202020204" pitchFamily="34" charset="0"/>
              </a:rPr>
              <a:t>)</a:t>
            </a:r>
            <a:r>
              <a:rPr lang="ja-JP" altLang="en-US" sz="2000" dirty="0">
                <a:latin typeface="Arial" panose="020B0604020202020204" pitchFamily="34" charset="0"/>
                <a:ea typeface="+mj-lt"/>
                <a:cs typeface="Arial" panose="020B0604020202020204" pitchFamily="34" charset="0"/>
              </a:rPr>
              <a:t> </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264 textbook/Page </a:t>
            </a:r>
            <a:r>
              <a:rPr lang="en-US" altLang="ja-JP" sz="1200" dirty="0" smtClean="0">
                <a:solidFill>
                  <a:prstClr val="black"/>
                </a:solidFill>
              </a:rPr>
              <a:t>142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0"/>
              </a:spcBef>
              <a:buNone/>
            </a:pPr>
            <a:r>
              <a:rPr lang="en-US" sz="1400" dirty="0" err="1"/>
              <a:t>Artikulo</a:t>
            </a:r>
            <a:r>
              <a:rPr lang="en-US" sz="1400" dirty="0"/>
              <a:t> 161 &lt;</a:t>
            </a:r>
            <a:r>
              <a:rPr lang="en-US" sz="1400" dirty="0" err="1"/>
              <a:t>Paglipat</a:t>
            </a:r>
            <a:r>
              <a:rPr lang="en-US" sz="1400" dirty="0"/>
              <a:t> ng vehicle type construction machine,&gt;</a:t>
            </a:r>
          </a:p>
          <a:p>
            <a:pPr marL="0" indent="0">
              <a:spcBef>
                <a:spcPts val="0"/>
              </a:spcBef>
              <a:buNone/>
            </a:pPr>
            <a:r>
              <a:rPr lang="en-US" sz="1400" dirty="0" err="1"/>
              <a:t>Kapag</a:t>
            </a:r>
            <a:r>
              <a:rPr lang="en-US" sz="1400" dirty="0"/>
              <a:t> ang employer ay </a:t>
            </a:r>
            <a:r>
              <a:rPr lang="en-US" sz="1400" dirty="0" err="1"/>
              <a:t>nagsasagawa</a:t>
            </a:r>
            <a:r>
              <a:rPr lang="en-US" sz="1400" dirty="0"/>
              <a:t> ng </a:t>
            </a:r>
            <a:r>
              <a:rPr lang="en-US" sz="1400" dirty="0" err="1"/>
              <a:t>paglo</a:t>
            </a:r>
            <a:r>
              <a:rPr lang="en-US" sz="1400" dirty="0"/>
              <a:t>-load at </a:t>
            </a:r>
            <a:r>
              <a:rPr lang="en-US" sz="1400" dirty="0" err="1"/>
              <a:t>paga</a:t>
            </a:r>
            <a:r>
              <a:rPr lang="en-US" sz="1400" dirty="0"/>
              <a:t>-unload ng </a:t>
            </a:r>
            <a:r>
              <a:rPr lang="en-US" sz="1400" dirty="0" err="1"/>
              <a:t>mga</a:t>
            </a:r>
            <a:r>
              <a:rPr lang="en-US" sz="1400" dirty="0"/>
              <a:t> cargo truck, </a:t>
            </a:r>
            <a:r>
              <a:rPr lang="en-US" sz="1400" dirty="0" err="1"/>
              <a:t>atbp</a:t>
            </a:r>
            <a:r>
              <a:rPr lang="en-US" sz="1400" dirty="0"/>
              <a:t>. </a:t>
            </a:r>
            <a:r>
              <a:rPr lang="en-US" altLang="ja-JP" sz="1400" dirty="0" smtClean="0"/>
              <a:t>※</a:t>
            </a:r>
            <a:r>
              <a:rPr lang="en-US" sz="1400" dirty="0" smtClean="0"/>
              <a:t>1 </a:t>
            </a:r>
            <a:r>
              <a:rPr lang="en-US" sz="1400" dirty="0" err="1"/>
              <a:t>gamit</a:t>
            </a:r>
            <a:r>
              <a:rPr lang="en-US" sz="1400" dirty="0"/>
              <a:t> ang road board o embankment, </a:t>
            </a:r>
            <a:r>
              <a:rPr lang="en-US" sz="1400" dirty="0" err="1"/>
              <a:t>upang</a:t>
            </a:r>
            <a:r>
              <a:rPr lang="en-US" sz="1400" dirty="0"/>
              <a:t> </a:t>
            </a:r>
            <a:r>
              <a:rPr lang="en-US" sz="1400" dirty="0" err="1"/>
              <a:t>maiwasan</a:t>
            </a:r>
            <a:r>
              <a:rPr lang="en-US" sz="1400" dirty="0"/>
              <a:t> ang </a:t>
            </a:r>
            <a:r>
              <a:rPr lang="en-US" sz="1400" dirty="0" err="1"/>
              <a:t>panganib</a:t>
            </a:r>
            <a:r>
              <a:rPr lang="en-US" sz="1400" dirty="0"/>
              <a:t> </a:t>
            </a:r>
            <a:r>
              <a:rPr lang="en-US" sz="1400" dirty="0" err="1"/>
              <a:t>sa</a:t>
            </a:r>
            <a:r>
              <a:rPr lang="en-US" sz="1400" dirty="0"/>
              <a:t> </a:t>
            </a:r>
            <a:r>
              <a:rPr lang="en-US" sz="1400" dirty="0" err="1"/>
              <a:t>pag</a:t>
            </a:r>
            <a:r>
              <a:rPr lang="en-US" sz="1400" dirty="0"/>
              <a:t> </a:t>
            </a:r>
            <a:r>
              <a:rPr lang="en-US" sz="1400" dirty="0" err="1"/>
              <a:t>gamit</a:t>
            </a:r>
            <a:r>
              <a:rPr lang="en-US" sz="1400" dirty="0"/>
              <a:t> ng </a:t>
            </a:r>
            <a:r>
              <a:rPr lang="en-US" sz="1400" dirty="0" err="1"/>
              <a:t>naturang</a:t>
            </a:r>
            <a:r>
              <a:rPr lang="en-US" sz="1400" dirty="0"/>
              <a:t> </a:t>
            </a:r>
            <a:r>
              <a:rPr lang="en-US" sz="1400" dirty="0" err="1"/>
              <a:t>mga</a:t>
            </a:r>
            <a:r>
              <a:rPr lang="en-US" sz="1400" dirty="0"/>
              <a:t> </a:t>
            </a:r>
            <a:r>
              <a:rPr lang="en-US" sz="1400" dirty="0" err="1"/>
              <a:t>bagay</a:t>
            </a:r>
            <a:r>
              <a:rPr lang="en-US" sz="1400" dirty="0"/>
              <a:t> </a:t>
            </a:r>
            <a:r>
              <a:rPr lang="en-US" sz="1400" dirty="0" err="1"/>
              <a:t>na</a:t>
            </a:r>
            <a:r>
              <a:rPr lang="en-US" sz="1400" dirty="0"/>
              <a:t> </a:t>
            </a:r>
            <a:r>
              <a:rPr lang="en-US" sz="1400" dirty="0" err="1"/>
              <a:t>ito</a:t>
            </a:r>
            <a:r>
              <a:rPr lang="en-US" sz="1400" dirty="0"/>
              <a:t>, ang </a:t>
            </a:r>
            <a:r>
              <a:rPr lang="en-US" sz="1400" dirty="0" err="1"/>
              <a:t>mga</a:t>
            </a:r>
            <a:r>
              <a:rPr lang="en-US" sz="1400" dirty="0"/>
              <a:t> </a:t>
            </a:r>
            <a:r>
              <a:rPr lang="en-US" sz="1400" dirty="0" err="1"/>
              <a:t>sumusunod</a:t>
            </a:r>
            <a:r>
              <a:rPr lang="en-US" sz="1400" dirty="0"/>
              <a:t> </a:t>
            </a:r>
            <a:r>
              <a:rPr lang="en-US" sz="1400" dirty="0" err="1"/>
              <a:t>na</a:t>
            </a:r>
            <a:r>
              <a:rPr lang="en-US" sz="1400" dirty="0"/>
              <a:t> </a:t>
            </a:r>
            <a:r>
              <a:rPr lang="en-US" sz="1400" dirty="0" err="1"/>
              <a:t>talalata</a:t>
            </a:r>
            <a:r>
              <a:rPr lang="en-US" sz="1400" dirty="0"/>
              <a:t> ay </a:t>
            </a:r>
            <a:r>
              <a:rPr lang="en-US" sz="1400" dirty="0" err="1"/>
              <a:t>nararapat</a:t>
            </a:r>
            <a:r>
              <a:rPr lang="en-US" sz="1400" dirty="0"/>
              <a:t> </a:t>
            </a:r>
            <a:r>
              <a:rPr lang="en-US" sz="1400" dirty="0" err="1"/>
              <a:t>na</a:t>
            </a:r>
            <a:r>
              <a:rPr lang="en-US" sz="1400" dirty="0"/>
              <a:t> </a:t>
            </a:r>
            <a:r>
              <a:rPr lang="en-US" sz="1400" dirty="0" err="1"/>
              <a:t>sundin</a:t>
            </a:r>
            <a:r>
              <a:rPr lang="en-US" sz="1400" dirty="0"/>
              <a:t>.</a:t>
            </a:r>
          </a:p>
          <a:p>
            <a:pPr marL="0" indent="0">
              <a:spcBef>
                <a:spcPts val="0"/>
              </a:spcBef>
              <a:buNone/>
            </a:pPr>
            <a:r>
              <a:rPr lang="en-US" sz="1400" dirty="0"/>
              <a:t>1</a:t>
            </a:r>
            <a:r>
              <a:rPr lang="ja-JP" altLang="en-US" sz="1400" dirty="0"/>
              <a:t>　</a:t>
            </a:r>
            <a:r>
              <a:rPr lang="en-US" sz="1400" dirty="0"/>
              <a:t>Ang </a:t>
            </a:r>
            <a:r>
              <a:rPr lang="en-US" sz="1400" dirty="0" err="1"/>
              <a:t>paglo</a:t>
            </a:r>
            <a:r>
              <a:rPr lang="en-US" sz="1400" dirty="0"/>
              <a:t>-load at </a:t>
            </a:r>
            <a:r>
              <a:rPr lang="en-US" sz="1400" dirty="0" err="1"/>
              <a:t>paga</a:t>
            </a:r>
            <a:r>
              <a:rPr lang="en-US" sz="1400" dirty="0"/>
              <a:t>-unload ay </a:t>
            </a:r>
            <a:r>
              <a:rPr lang="en-US" sz="1400" dirty="0" err="1"/>
              <a:t>dapat</a:t>
            </a:r>
            <a:r>
              <a:rPr lang="en-US" sz="1400" dirty="0"/>
              <a:t> </a:t>
            </a:r>
            <a:r>
              <a:rPr lang="en-US" sz="1400" dirty="0" err="1"/>
              <a:t>gawin</a:t>
            </a:r>
            <a:r>
              <a:rPr lang="en-US" sz="1400" dirty="0"/>
              <a:t> </a:t>
            </a:r>
            <a:r>
              <a:rPr lang="en-US" sz="1400" dirty="0" err="1"/>
              <a:t>sa</a:t>
            </a:r>
            <a:r>
              <a:rPr lang="en-US" sz="1400" dirty="0"/>
              <a:t> </a:t>
            </a:r>
            <a:r>
              <a:rPr lang="en-US" sz="1400" dirty="0" err="1"/>
              <a:t>patag</a:t>
            </a:r>
            <a:r>
              <a:rPr lang="en-US" sz="1400" dirty="0"/>
              <a:t> at </a:t>
            </a:r>
            <a:r>
              <a:rPr lang="en-US" sz="1400" dirty="0" err="1"/>
              <a:t>solidong</a:t>
            </a:r>
            <a:r>
              <a:rPr lang="en-US" sz="1400" dirty="0"/>
              <a:t> </a:t>
            </a:r>
            <a:r>
              <a:rPr lang="en-US" sz="1400" dirty="0" err="1"/>
              <a:t>lugar</a:t>
            </a:r>
            <a:r>
              <a:rPr lang="en-US" sz="1400" dirty="0"/>
              <a:t>.</a:t>
            </a:r>
          </a:p>
          <a:p>
            <a:pPr marL="0" indent="0">
              <a:spcBef>
                <a:spcPts val="0"/>
              </a:spcBef>
              <a:buNone/>
            </a:pPr>
            <a:r>
              <a:rPr lang="en-US" sz="1400" dirty="0"/>
              <a:t>2</a:t>
            </a:r>
            <a:r>
              <a:rPr lang="ja-JP" altLang="en-US" sz="1400" dirty="0"/>
              <a:t>　 </a:t>
            </a:r>
            <a:r>
              <a:rPr lang="en-US" sz="1400" dirty="0" err="1"/>
              <a:t>Kapag</a:t>
            </a:r>
            <a:r>
              <a:rPr lang="en-US" sz="1400" dirty="0"/>
              <a:t> </a:t>
            </a:r>
            <a:r>
              <a:rPr lang="en-US" sz="1400" dirty="0" err="1"/>
              <a:t>gumagamit</a:t>
            </a:r>
            <a:r>
              <a:rPr lang="en-US" sz="1400" dirty="0"/>
              <a:t> ng </a:t>
            </a:r>
            <a:r>
              <a:rPr lang="en-US" sz="1400" dirty="0" err="1"/>
              <a:t>isang</a:t>
            </a:r>
            <a:r>
              <a:rPr lang="en-US" sz="1400" dirty="0"/>
              <a:t> road board, </a:t>
            </a:r>
            <a:r>
              <a:rPr lang="en-US" sz="1400" dirty="0" err="1"/>
              <a:t>siguraduhin</a:t>
            </a:r>
            <a:r>
              <a:rPr lang="en-US" sz="1400" dirty="0"/>
              <a:t> </a:t>
            </a:r>
            <a:r>
              <a:rPr lang="en-US" sz="1400" dirty="0" err="1"/>
              <a:t>na</a:t>
            </a:r>
            <a:r>
              <a:rPr lang="en-US" sz="1400" dirty="0"/>
              <a:t> </a:t>
            </a:r>
            <a:r>
              <a:rPr lang="en-US" sz="1400" dirty="0" err="1"/>
              <a:t>gumamit</a:t>
            </a:r>
            <a:r>
              <a:rPr lang="en-US" sz="1400" dirty="0"/>
              <a:t> ng </a:t>
            </a:r>
            <a:r>
              <a:rPr lang="en-US" sz="1400" dirty="0" err="1"/>
              <a:t>isang</a:t>
            </a:r>
            <a:r>
              <a:rPr lang="en-US" sz="1400" dirty="0"/>
              <a:t> road board </a:t>
            </a:r>
            <a:r>
              <a:rPr lang="en-US" sz="1400" dirty="0" err="1"/>
              <a:t>na</a:t>
            </a:r>
            <a:r>
              <a:rPr lang="en-US" sz="1400" dirty="0"/>
              <a:t> may </a:t>
            </a:r>
            <a:r>
              <a:rPr lang="en-US" sz="1400" dirty="0" err="1"/>
              <a:t>sapat</a:t>
            </a:r>
            <a:r>
              <a:rPr lang="en-US" sz="1400" dirty="0"/>
              <a:t> </a:t>
            </a:r>
            <a:r>
              <a:rPr lang="en-US" sz="1400" dirty="0" err="1"/>
              <a:t>na</a:t>
            </a:r>
            <a:r>
              <a:rPr lang="en-US" sz="1400" dirty="0"/>
              <a:t> </a:t>
            </a:r>
            <a:r>
              <a:rPr lang="en-US" sz="1400" dirty="0" smtClean="0"/>
              <a:t>haba</a:t>
            </a:r>
            <a:r>
              <a:rPr lang="en-US" altLang="ja-JP" sz="1400" dirty="0" smtClean="0"/>
              <a:t>※</a:t>
            </a:r>
            <a:r>
              <a:rPr lang="en-US" sz="1400" dirty="0" smtClean="0"/>
              <a:t>2</a:t>
            </a:r>
            <a:r>
              <a:rPr lang="en-US" sz="1400" dirty="0"/>
              <a:t>, </a:t>
            </a:r>
            <a:r>
              <a:rPr lang="en-US" sz="1400" dirty="0" err="1"/>
              <a:t>lapad</a:t>
            </a:r>
            <a:r>
              <a:rPr lang="en-US" sz="1400" dirty="0"/>
              <a:t> at </a:t>
            </a:r>
            <a:r>
              <a:rPr lang="en-US" sz="1400" dirty="0" err="1"/>
              <a:t>tibay</a:t>
            </a:r>
            <a:r>
              <a:rPr lang="en-US" sz="1400" dirty="0"/>
              <a:t>, at </a:t>
            </a:r>
            <a:r>
              <a:rPr lang="en-US" sz="1400" dirty="0" err="1"/>
              <a:t>ikabit</a:t>
            </a:r>
            <a:r>
              <a:rPr lang="en-US" sz="1400" dirty="0"/>
              <a:t> </a:t>
            </a:r>
            <a:r>
              <a:rPr lang="en-US" sz="1400" dirty="0" err="1"/>
              <a:t>ito</a:t>
            </a:r>
            <a:r>
              <a:rPr lang="en-US" sz="1400" dirty="0"/>
              <a:t> </a:t>
            </a:r>
            <a:r>
              <a:rPr lang="en-US" sz="1400" dirty="0" err="1"/>
              <a:t>nang</a:t>
            </a:r>
            <a:r>
              <a:rPr lang="en-US" sz="1400" dirty="0"/>
              <a:t> </a:t>
            </a:r>
            <a:r>
              <a:rPr lang="en-US" sz="1400" dirty="0" err="1"/>
              <a:t>ligtas</a:t>
            </a:r>
            <a:r>
              <a:rPr lang="en-US" sz="1400" dirty="0"/>
              <a:t> </a:t>
            </a:r>
            <a:r>
              <a:rPr lang="en-US" sz="1400" dirty="0" err="1"/>
              <a:t>sa</a:t>
            </a:r>
            <a:r>
              <a:rPr lang="en-US" sz="1400" dirty="0"/>
              <a:t> </a:t>
            </a:r>
            <a:r>
              <a:rPr lang="en-US" sz="1400" dirty="0" err="1"/>
              <a:t>isang</a:t>
            </a:r>
            <a:r>
              <a:rPr lang="en-US" sz="1400" dirty="0"/>
              <a:t> </a:t>
            </a:r>
            <a:r>
              <a:rPr lang="en-US" sz="1400" dirty="0" err="1"/>
              <a:t>naaangkop</a:t>
            </a:r>
            <a:r>
              <a:rPr lang="en-US" sz="1400" dirty="0"/>
              <a:t> </a:t>
            </a:r>
            <a:r>
              <a:rPr lang="en-US" sz="1400" dirty="0" err="1"/>
              <a:t>na</a:t>
            </a:r>
            <a:r>
              <a:rPr lang="en-US" sz="1400" dirty="0"/>
              <a:t> gradient </a:t>
            </a:r>
            <a:r>
              <a:rPr lang="en-US" sz="1400" dirty="0" smtClean="0"/>
              <a:t>ito.</a:t>
            </a:r>
            <a:r>
              <a:rPr lang="en-US" altLang="ja-JP" sz="1400" dirty="0" smtClean="0"/>
              <a:t>※</a:t>
            </a:r>
            <a:r>
              <a:rPr lang="en-US" sz="1400" dirty="0" smtClean="0"/>
              <a:t>3</a:t>
            </a:r>
            <a:r>
              <a:rPr lang="en-US" sz="1400" dirty="0"/>
              <a:t>.</a:t>
            </a:r>
          </a:p>
          <a:p>
            <a:pPr marL="0" indent="0">
              <a:spcBef>
                <a:spcPts val="0"/>
              </a:spcBef>
              <a:buNone/>
            </a:pPr>
            <a:r>
              <a:rPr lang="en-US" sz="1400" dirty="0"/>
              <a:t>3</a:t>
            </a:r>
            <a:r>
              <a:rPr lang="ja-JP" altLang="en-US" sz="1400" dirty="0"/>
              <a:t>　 </a:t>
            </a:r>
            <a:r>
              <a:rPr lang="en-US" sz="1400" dirty="0" err="1"/>
              <a:t>Kapag</a:t>
            </a:r>
            <a:r>
              <a:rPr lang="en-US" sz="1400" dirty="0"/>
              <a:t> </a:t>
            </a:r>
            <a:r>
              <a:rPr lang="en-US" sz="1400" dirty="0" err="1"/>
              <a:t>gumagamit</a:t>
            </a:r>
            <a:r>
              <a:rPr lang="en-US" sz="1400" dirty="0"/>
              <a:t> ng embankment, </a:t>
            </a:r>
            <a:r>
              <a:rPr lang="en-US" sz="1400" dirty="0" err="1"/>
              <a:t>pansamantalang</a:t>
            </a:r>
            <a:r>
              <a:rPr lang="en-US" sz="1400" dirty="0"/>
              <a:t> pedestal, </a:t>
            </a:r>
            <a:r>
              <a:rPr lang="en-US" sz="1400" dirty="0" err="1"/>
              <a:t>atbp</a:t>
            </a:r>
            <a:r>
              <a:rPr lang="en-US" sz="1400" dirty="0"/>
              <a:t>., </a:t>
            </a:r>
            <a:r>
              <a:rPr lang="en-US" sz="1400" dirty="0" err="1"/>
              <a:t>Tiyakin</a:t>
            </a:r>
            <a:r>
              <a:rPr lang="en-US" sz="1400" dirty="0"/>
              <a:t> ang </a:t>
            </a:r>
            <a:r>
              <a:rPr lang="en-US" sz="1400" dirty="0" err="1"/>
              <a:t>sapat</a:t>
            </a:r>
            <a:r>
              <a:rPr lang="en-US" sz="1400" dirty="0"/>
              <a:t> </a:t>
            </a:r>
            <a:r>
              <a:rPr lang="en-US" sz="1400" dirty="0" err="1"/>
              <a:t>na</a:t>
            </a:r>
            <a:r>
              <a:rPr lang="en-US" sz="1400" dirty="0"/>
              <a:t> </a:t>
            </a:r>
            <a:r>
              <a:rPr lang="en-US" sz="1400" dirty="0" err="1"/>
              <a:t>lapad</a:t>
            </a:r>
            <a:r>
              <a:rPr lang="en-US" sz="1400" dirty="0"/>
              <a:t> at </a:t>
            </a:r>
            <a:r>
              <a:rPr lang="en-US" sz="1400" dirty="0" err="1"/>
              <a:t>tibay</a:t>
            </a:r>
            <a:r>
              <a:rPr lang="en-US" sz="1400" dirty="0"/>
              <a:t> ng </a:t>
            </a:r>
            <a:r>
              <a:rPr lang="en-US" sz="1400" dirty="0" smtClean="0"/>
              <a:t>embankment</a:t>
            </a:r>
            <a:r>
              <a:rPr lang="en-US" altLang="ja-JP" sz="1400" dirty="0" smtClean="0"/>
              <a:t>※</a:t>
            </a:r>
            <a:r>
              <a:rPr lang="en-US" sz="1400" dirty="0" smtClean="0"/>
              <a:t>4 </a:t>
            </a:r>
            <a:r>
              <a:rPr lang="en-US" sz="1400" dirty="0"/>
              <a:t>at </a:t>
            </a:r>
            <a:r>
              <a:rPr lang="en-US" sz="1400" dirty="0" err="1"/>
              <a:t>siguraduhin</a:t>
            </a:r>
            <a:r>
              <a:rPr lang="en-US" sz="1400" dirty="0"/>
              <a:t> </a:t>
            </a:r>
            <a:r>
              <a:rPr lang="en-US" sz="1400" dirty="0" err="1"/>
              <a:t>na</a:t>
            </a:r>
            <a:r>
              <a:rPr lang="en-US" sz="1400" dirty="0"/>
              <a:t> </a:t>
            </a:r>
            <a:r>
              <a:rPr lang="en-US" sz="1400" dirty="0" err="1"/>
              <a:t>mayroong</a:t>
            </a:r>
            <a:r>
              <a:rPr lang="en-US" sz="1400" dirty="0"/>
              <a:t> </a:t>
            </a:r>
            <a:r>
              <a:rPr lang="en-US" sz="1400" dirty="0" err="1"/>
              <a:t>naaangkop</a:t>
            </a:r>
            <a:r>
              <a:rPr lang="en-US" sz="1400" dirty="0"/>
              <a:t> </a:t>
            </a:r>
            <a:r>
              <a:rPr lang="en-US" sz="1400" dirty="0" err="1"/>
              <a:t>na</a:t>
            </a:r>
            <a:r>
              <a:rPr lang="en-US" sz="1400" dirty="0"/>
              <a:t> gradient </a:t>
            </a:r>
            <a:r>
              <a:rPr lang="en-US" sz="1400" dirty="0" err="1"/>
              <a:t>ito</a:t>
            </a:r>
            <a:r>
              <a:rPr lang="en-US" sz="1400" dirty="0"/>
              <a:t>.</a:t>
            </a:r>
          </a:p>
          <a:p>
            <a:pPr marL="0" indent="0">
              <a:spcBef>
                <a:spcPts val="0"/>
              </a:spcBef>
              <a:buNone/>
            </a:pPr>
            <a:r>
              <a:rPr lang="en-US" sz="900" dirty="0">
                <a:solidFill>
                  <a:srgbClr val="0070C0"/>
                </a:solidFill>
              </a:rPr>
              <a:t>Tandaan1) Sa “cargo truck, </a:t>
            </a:r>
            <a:r>
              <a:rPr lang="en-US" sz="900" dirty="0" err="1">
                <a:solidFill>
                  <a:srgbClr val="0070C0"/>
                </a:solidFill>
              </a:rPr>
              <a:t>atbp</a:t>
            </a:r>
            <a:r>
              <a:rPr lang="en-US" sz="900" dirty="0">
                <a:solidFill>
                  <a:srgbClr val="0070C0"/>
                </a:solidFill>
              </a:rPr>
              <a:t>.” ay </a:t>
            </a:r>
            <a:r>
              <a:rPr lang="en-US" sz="900" dirty="0" err="1">
                <a:solidFill>
                  <a:srgbClr val="0070C0"/>
                </a:solidFill>
              </a:rPr>
              <a:t>nasasakop</a:t>
            </a:r>
            <a:r>
              <a:rPr lang="en-US" sz="900" dirty="0">
                <a:solidFill>
                  <a:srgbClr val="0070C0"/>
                </a:solidFill>
              </a:rPr>
              <a:t> ang trailer truck </a:t>
            </a:r>
            <a:r>
              <a:rPr lang="en-US" sz="900" dirty="0" err="1">
                <a:solidFill>
                  <a:srgbClr val="0070C0"/>
                </a:solidFill>
              </a:rPr>
              <a:t>sa</a:t>
            </a:r>
            <a:r>
              <a:rPr lang="en-US" sz="900" dirty="0">
                <a:solidFill>
                  <a:srgbClr val="0070C0"/>
                </a:solidFill>
              </a:rPr>
              <a:t> “</a:t>
            </a:r>
            <a:r>
              <a:rPr lang="en-US" sz="900" dirty="0" err="1">
                <a:solidFill>
                  <a:srgbClr val="0070C0"/>
                </a:solidFill>
              </a:rPr>
              <a:t>atbp</a:t>
            </a:r>
            <a:r>
              <a:rPr lang="en-US" sz="900" dirty="0">
                <a:solidFill>
                  <a:srgbClr val="0070C0"/>
                </a:solidFill>
              </a:rPr>
              <a:t>.”</a:t>
            </a:r>
          </a:p>
          <a:p>
            <a:pPr marL="0" indent="0">
              <a:spcBef>
                <a:spcPts val="0"/>
              </a:spcBef>
              <a:buNone/>
            </a:pPr>
            <a:r>
              <a:rPr lang="en-US" sz="900" dirty="0">
                <a:solidFill>
                  <a:srgbClr val="0070C0"/>
                </a:solidFill>
              </a:rPr>
              <a:t>Tandaan2) Sa “</a:t>
            </a:r>
            <a:r>
              <a:rPr lang="en-US" sz="900" dirty="0" err="1">
                <a:solidFill>
                  <a:srgbClr val="0070C0"/>
                </a:solidFill>
              </a:rPr>
              <a:t>Sapat</a:t>
            </a:r>
            <a:r>
              <a:rPr lang="en-US" sz="900" dirty="0">
                <a:solidFill>
                  <a:srgbClr val="0070C0"/>
                </a:solidFill>
              </a:rPr>
              <a:t> </a:t>
            </a:r>
            <a:r>
              <a:rPr lang="en-US" sz="900" dirty="0" err="1">
                <a:solidFill>
                  <a:srgbClr val="0070C0"/>
                </a:solidFill>
              </a:rPr>
              <a:t>na</a:t>
            </a:r>
            <a:r>
              <a:rPr lang="en-US" sz="900" dirty="0">
                <a:solidFill>
                  <a:srgbClr val="0070C0"/>
                </a:solidFill>
              </a:rPr>
              <a:t> </a:t>
            </a:r>
            <a:r>
              <a:rPr lang="en-US" sz="900" dirty="0" err="1">
                <a:solidFill>
                  <a:srgbClr val="0070C0"/>
                </a:solidFill>
              </a:rPr>
              <a:t>haba</a:t>
            </a:r>
            <a:r>
              <a:rPr lang="en-US" sz="900" dirty="0">
                <a:solidFill>
                  <a:srgbClr val="0070C0"/>
                </a:solidFill>
              </a:rPr>
              <a:t>” ang “</a:t>
            </a:r>
            <a:r>
              <a:rPr lang="en-US" sz="900" dirty="0" err="1">
                <a:solidFill>
                  <a:srgbClr val="0070C0"/>
                </a:solidFill>
              </a:rPr>
              <a:t>sapat</a:t>
            </a:r>
            <a:r>
              <a:rPr lang="en-US" sz="900" dirty="0">
                <a:solidFill>
                  <a:srgbClr val="0070C0"/>
                </a:solidFill>
              </a:rPr>
              <a:t>” ay </a:t>
            </a:r>
            <a:r>
              <a:rPr lang="en-US" sz="900" dirty="0" err="1">
                <a:solidFill>
                  <a:srgbClr val="0070C0"/>
                </a:solidFill>
              </a:rPr>
              <a:t>dapat</a:t>
            </a:r>
            <a:r>
              <a:rPr lang="en-US" sz="900" dirty="0">
                <a:solidFill>
                  <a:srgbClr val="0070C0"/>
                </a:solidFill>
              </a:rPr>
              <a:t> </a:t>
            </a:r>
            <a:r>
              <a:rPr lang="en-US" sz="900" dirty="0" err="1">
                <a:solidFill>
                  <a:srgbClr val="0070C0"/>
                </a:solidFill>
              </a:rPr>
              <a:t>matukoy</a:t>
            </a:r>
            <a:r>
              <a:rPr lang="en-US" sz="900" dirty="0">
                <a:solidFill>
                  <a:srgbClr val="0070C0"/>
                </a:solidFill>
              </a:rPr>
              <a:t> </a:t>
            </a:r>
            <a:r>
              <a:rPr lang="en-US" sz="900" dirty="0" err="1">
                <a:solidFill>
                  <a:srgbClr val="0070C0"/>
                </a:solidFill>
              </a:rPr>
              <a:t>alinsunod</a:t>
            </a:r>
            <a:r>
              <a:rPr lang="en-US" sz="900" dirty="0">
                <a:solidFill>
                  <a:srgbClr val="0070C0"/>
                </a:solidFill>
              </a:rPr>
              <a:t> </a:t>
            </a:r>
            <a:r>
              <a:rPr lang="en-US" sz="900" dirty="0" err="1">
                <a:solidFill>
                  <a:srgbClr val="0070C0"/>
                </a:solidFill>
              </a:rPr>
              <a:t>sa</a:t>
            </a:r>
            <a:r>
              <a:rPr lang="en-US" sz="900" dirty="0">
                <a:solidFill>
                  <a:srgbClr val="0070C0"/>
                </a:solidFill>
              </a:rPr>
              <a:t> </a:t>
            </a:r>
            <a:r>
              <a:rPr lang="en-US" sz="900" dirty="0" err="1">
                <a:solidFill>
                  <a:srgbClr val="0070C0"/>
                </a:solidFill>
              </a:rPr>
              <a:t>bigat</a:t>
            </a:r>
            <a:r>
              <a:rPr lang="en-US" sz="900" dirty="0">
                <a:solidFill>
                  <a:srgbClr val="0070C0"/>
                </a:solidFill>
              </a:rPr>
              <a:t> at </a:t>
            </a:r>
            <a:r>
              <a:rPr lang="en-US" sz="900" dirty="0" err="1">
                <a:solidFill>
                  <a:srgbClr val="0070C0"/>
                </a:solidFill>
              </a:rPr>
              <a:t>laki</a:t>
            </a:r>
            <a:r>
              <a:rPr lang="en-US" sz="900" dirty="0">
                <a:solidFill>
                  <a:srgbClr val="0070C0"/>
                </a:solidFill>
              </a:rPr>
              <a:t> ng </a:t>
            </a:r>
            <a:r>
              <a:rPr lang="en-US" sz="900" dirty="0" err="1">
                <a:solidFill>
                  <a:srgbClr val="0070C0"/>
                </a:solidFill>
              </a:rPr>
              <a:t>makina</a:t>
            </a:r>
            <a:r>
              <a:rPr lang="en-US" sz="900" dirty="0">
                <a:solidFill>
                  <a:srgbClr val="0070C0"/>
                </a:solidFill>
              </a:rPr>
              <a:t> </a:t>
            </a:r>
            <a:r>
              <a:rPr lang="en-US" sz="900" dirty="0" err="1">
                <a:solidFill>
                  <a:srgbClr val="0070C0"/>
                </a:solidFill>
              </a:rPr>
              <a:t>sa</a:t>
            </a:r>
            <a:r>
              <a:rPr lang="en-US" sz="900" dirty="0">
                <a:solidFill>
                  <a:srgbClr val="0070C0"/>
                </a:solidFill>
              </a:rPr>
              <a:t> </a:t>
            </a:r>
            <a:r>
              <a:rPr lang="en-US" sz="900" dirty="0" err="1">
                <a:solidFill>
                  <a:srgbClr val="0070C0"/>
                </a:solidFill>
              </a:rPr>
              <a:t>konstruksyon</a:t>
            </a:r>
            <a:r>
              <a:rPr lang="en-US" sz="900" dirty="0">
                <a:solidFill>
                  <a:srgbClr val="0070C0"/>
                </a:solidFill>
              </a:rPr>
              <a:t> </a:t>
            </a:r>
            <a:r>
              <a:rPr lang="en-US" sz="900" dirty="0" err="1">
                <a:solidFill>
                  <a:srgbClr val="0070C0"/>
                </a:solidFill>
              </a:rPr>
              <a:t>na</a:t>
            </a:r>
            <a:r>
              <a:rPr lang="en-US" sz="900" dirty="0">
                <a:solidFill>
                  <a:srgbClr val="0070C0"/>
                </a:solidFill>
              </a:rPr>
              <a:t> </a:t>
            </a:r>
            <a:r>
              <a:rPr lang="en-US" sz="900" dirty="0" err="1">
                <a:solidFill>
                  <a:srgbClr val="0070C0"/>
                </a:solidFill>
              </a:rPr>
              <a:t>nakabatay</a:t>
            </a:r>
            <a:r>
              <a:rPr lang="en-US" sz="900" dirty="0">
                <a:solidFill>
                  <a:srgbClr val="0070C0"/>
                </a:solidFill>
              </a:rPr>
              <a:t> </a:t>
            </a:r>
            <a:r>
              <a:rPr lang="en-US" sz="900" dirty="0" err="1">
                <a:solidFill>
                  <a:srgbClr val="0070C0"/>
                </a:solidFill>
              </a:rPr>
              <a:t>sa</a:t>
            </a:r>
            <a:r>
              <a:rPr lang="en-US" sz="900" dirty="0">
                <a:solidFill>
                  <a:srgbClr val="0070C0"/>
                </a:solidFill>
              </a:rPr>
              <a:t> </a:t>
            </a:r>
            <a:r>
              <a:rPr lang="en-US" sz="900" dirty="0" err="1">
                <a:solidFill>
                  <a:srgbClr val="0070C0"/>
                </a:solidFill>
              </a:rPr>
              <a:t>sasakyan</a:t>
            </a:r>
            <a:r>
              <a:rPr lang="en-US" sz="900" dirty="0">
                <a:solidFill>
                  <a:srgbClr val="0070C0"/>
                </a:solidFill>
              </a:rPr>
              <a:t> para </a:t>
            </a:r>
            <a:r>
              <a:rPr lang="en-US" sz="900" dirty="0" err="1">
                <a:solidFill>
                  <a:srgbClr val="0070C0"/>
                </a:solidFill>
              </a:rPr>
              <a:t>sa</a:t>
            </a:r>
            <a:r>
              <a:rPr lang="en-US" sz="900" dirty="0">
                <a:solidFill>
                  <a:srgbClr val="0070C0"/>
                </a:solidFill>
              </a:rPr>
              <a:t> </a:t>
            </a:r>
            <a:r>
              <a:rPr lang="en-US" sz="900" dirty="0" err="1">
                <a:solidFill>
                  <a:srgbClr val="0070C0"/>
                </a:solidFill>
              </a:rPr>
              <a:t>paglo</a:t>
            </a:r>
            <a:r>
              <a:rPr lang="en-US" sz="900" dirty="0">
                <a:solidFill>
                  <a:srgbClr val="0070C0"/>
                </a:solidFill>
              </a:rPr>
              <a:t>-load at </a:t>
            </a:r>
            <a:r>
              <a:rPr lang="en-US" sz="900" dirty="0" err="1">
                <a:solidFill>
                  <a:srgbClr val="0070C0"/>
                </a:solidFill>
              </a:rPr>
              <a:t>paga</a:t>
            </a:r>
            <a:r>
              <a:rPr lang="en-US" sz="900" dirty="0">
                <a:solidFill>
                  <a:srgbClr val="0070C0"/>
                </a:solidFill>
              </a:rPr>
              <a:t>-unload.</a:t>
            </a:r>
          </a:p>
          <a:p>
            <a:pPr marL="0" indent="0">
              <a:spcBef>
                <a:spcPts val="0"/>
              </a:spcBef>
              <a:buNone/>
            </a:pPr>
            <a:r>
              <a:rPr lang="en-US" sz="900" dirty="0">
                <a:solidFill>
                  <a:srgbClr val="0070C0"/>
                </a:solidFill>
              </a:rPr>
              <a:t>Tandaan3) Ang "</a:t>
            </a:r>
            <a:r>
              <a:rPr lang="en-US" sz="900" dirty="0" err="1">
                <a:solidFill>
                  <a:srgbClr val="0070C0"/>
                </a:solidFill>
              </a:rPr>
              <a:t>naaangkop</a:t>
            </a:r>
            <a:r>
              <a:rPr lang="en-US" sz="900" dirty="0">
                <a:solidFill>
                  <a:srgbClr val="0070C0"/>
                </a:solidFill>
              </a:rPr>
              <a:t> </a:t>
            </a:r>
            <a:r>
              <a:rPr lang="en-US" sz="900" dirty="0" err="1">
                <a:solidFill>
                  <a:srgbClr val="0070C0"/>
                </a:solidFill>
              </a:rPr>
              <a:t>na</a:t>
            </a:r>
            <a:r>
              <a:rPr lang="en-US" sz="900" dirty="0">
                <a:solidFill>
                  <a:srgbClr val="0070C0"/>
                </a:solidFill>
              </a:rPr>
              <a:t> gradient" ay </a:t>
            </a:r>
            <a:r>
              <a:rPr lang="en-US" sz="900" dirty="0" err="1">
                <a:solidFill>
                  <a:srgbClr val="0070C0"/>
                </a:solidFill>
              </a:rPr>
              <a:t>tumutukoy</a:t>
            </a:r>
            <a:r>
              <a:rPr lang="en-US" sz="900" dirty="0">
                <a:solidFill>
                  <a:srgbClr val="0070C0"/>
                </a:solidFill>
              </a:rPr>
              <a:t> </a:t>
            </a:r>
            <a:r>
              <a:rPr lang="en-US" sz="900" dirty="0" err="1">
                <a:solidFill>
                  <a:srgbClr val="0070C0"/>
                </a:solidFill>
              </a:rPr>
              <a:t>sa</a:t>
            </a:r>
            <a:r>
              <a:rPr lang="en-US" sz="900" dirty="0">
                <a:solidFill>
                  <a:srgbClr val="0070C0"/>
                </a:solidFill>
              </a:rPr>
              <a:t> </a:t>
            </a:r>
            <a:r>
              <a:rPr lang="en-US" sz="900" dirty="0" err="1">
                <a:solidFill>
                  <a:srgbClr val="0070C0"/>
                </a:solidFill>
              </a:rPr>
              <a:t>isang</a:t>
            </a:r>
            <a:r>
              <a:rPr lang="en-US" sz="900" dirty="0">
                <a:solidFill>
                  <a:srgbClr val="0070C0"/>
                </a:solidFill>
              </a:rPr>
              <a:t> gradient </a:t>
            </a:r>
            <a:r>
              <a:rPr lang="en-US" sz="900" dirty="0" err="1">
                <a:solidFill>
                  <a:srgbClr val="0070C0"/>
                </a:solidFill>
              </a:rPr>
              <a:t>sa</a:t>
            </a:r>
            <a:r>
              <a:rPr lang="en-US" sz="900" dirty="0">
                <a:solidFill>
                  <a:srgbClr val="0070C0"/>
                </a:solidFill>
              </a:rPr>
              <a:t> </a:t>
            </a:r>
            <a:r>
              <a:rPr lang="en-US" sz="900" dirty="0" err="1">
                <a:solidFill>
                  <a:srgbClr val="0070C0"/>
                </a:solidFill>
              </a:rPr>
              <a:t>loob</a:t>
            </a:r>
            <a:r>
              <a:rPr lang="en-US" sz="900" dirty="0">
                <a:solidFill>
                  <a:srgbClr val="0070C0"/>
                </a:solidFill>
              </a:rPr>
              <a:t> ng </a:t>
            </a:r>
            <a:r>
              <a:rPr lang="en-US" sz="900" dirty="0" err="1">
                <a:solidFill>
                  <a:srgbClr val="0070C0"/>
                </a:solidFill>
              </a:rPr>
              <a:t>isang</a:t>
            </a:r>
            <a:r>
              <a:rPr lang="en-US" sz="900" dirty="0">
                <a:solidFill>
                  <a:srgbClr val="0070C0"/>
                </a:solidFill>
              </a:rPr>
              <a:t> </a:t>
            </a:r>
            <a:r>
              <a:rPr lang="en-US" sz="900" dirty="0" err="1">
                <a:solidFill>
                  <a:srgbClr val="0070C0"/>
                </a:solidFill>
              </a:rPr>
              <a:t>ligtas</a:t>
            </a:r>
            <a:r>
              <a:rPr lang="en-US" sz="900" dirty="0">
                <a:solidFill>
                  <a:srgbClr val="0070C0"/>
                </a:solidFill>
              </a:rPr>
              <a:t> </a:t>
            </a:r>
            <a:r>
              <a:rPr lang="en-US" sz="900" dirty="0" err="1">
                <a:solidFill>
                  <a:srgbClr val="0070C0"/>
                </a:solidFill>
              </a:rPr>
              <a:t>na</a:t>
            </a:r>
            <a:r>
              <a:rPr lang="en-US" sz="900" dirty="0">
                <a:solidFill>
                  <a:srgbClr val="0070C0"/>
                </a:solidFill>
              </a:rPr>
              <a:t> </a:t>
            </a:r>
            <a:r>
              <a:rPr lang="en-US" sz="900" dirty="0" err="1">
                <a:solidFill>
                  <a:srgbClr val="0070C0"/>
                </a:solidFill>
              </a:rPr>
              <a:t>saklaw</a:t>
            </a:r>
            <a:r>
              <a:rPr lang="en-US" sz="900" dirty="0">
                <a:solidFill>
                  <a:srgbClr val="0070C0"/>
                </a:solidFill>
              </a:rPr>
              <a:t> </a:t>
            </a:r>
            <a:r>
              <a:rPr lang="en-US" sz="900" dirty="0" err="1">
                <a:solidFill>
                  <a:srgbClr val="0070C0"/>
                </a:solidFill>
              </a:rPr>
              <a:t>bilang</a:t>
            </a:r>
            <a:r>
              <a:rPr lang="en-US" sz="900" dirty="0">
                <a:solidFill>
                  <a:srgbClr val="0070C0"/>
                </a:solidFill>
              </a:rPr>
              <a:t> </a:t>
            </a:r>
            <a:r>
              <a:rPr lang="en-US" sz="900" dirty="0" err="1">
                <a:solidFill>
                  <a:srgbClr val="0070C0"/>
                </a:solidFill>
              </a:rPr>
              <a:t>pagsasaalang-alang</a:t>
            </a:r>
            <a:r>
              <a:rPr lang="en-US" sz="900" dirty="0">
                <a:solidFill>
                  <a:srgbClr val="0070C0"/>
                </a:solidFill>
              </a:rPr>
              <a:t> </a:t>
            </a:r>
            <a:r>
              <a:rPr lang="en-US" sz="900" dirty="0" err="1">
                <a:solidFill>
                  <a:srgbClr val="0070C0"/>
                </a:solidFill>
              </a:rPr>
              <a:t>sa</a:t>
            </a:r>
            <a:r>
              <a:rPr lang="en-US" sz="900" dirty="0">
                <a:solidFill>
                  <a:srgbClr val="0070C0"/>
                </a:solidFill>
              </a:rPr>
              <a:t> </a:t>
            </a:r>
            <a:r>
              <a:rPr lang="en-US" sz="900" dirty="0" err="1">
                <a:solidFill>
                  <a:srgbClr val="0070C0"/>
                </a:solidFill>
              </a:rPr>
              <a:t>pagtakbo</a:t>
            </a:r>
            <a:r>
              <a:rPr lang="en-US" sz="900" dirty="0">
                <a:solidFill>
                  <a:srgbClr val="0070C0"/>
                </a:solidFill>
              </a:rPr>
              <a:t> ng </a:t>
            </a:r>
            <a:r>
              <a:rPr lang="en-US" sz="900" dirty="0" err="1">
                <a:solidFill>
                  <a:srgbClr val="0070C0"/>
                </a:solidFill>
              </a:rPr>
              <a:t>makina</a:t>
            </a:r>
            <a:r>
              <a:rPr lang="en-US" sz="900" dirty="0">
                <a:solidFill>
                  <a:srgbClr val="0070C0"/>
                </a:solidFill>
              </a:rPr>
              <a:t> </a:t>
            </a:r>
            <a:r>
              <a:rPr lang="en-US" sz="900" dirty="0" err="1">
                <a:solidFill>
                  <a:srgbClr val="0070C0"/>
                </a:solidFill>
              </a:rPr>
              <a:t>tulad</a:t>
            </a:r>
            <a:r>
              <a:rPr lang="en-US" sz="900" dirty="0">
                <a:solidFill>
                  <a:srgbClr val="0070C0"/>
                </a:solidFill>
              </a:rPr>
              <a:t> ng </a:t>
            </a:r>
            <a:r>
              <a:rPr lang="en-US" sz="900" dirty="0" err="1">
                <a:solidFill>
                  <a:srgbClr val="0070C0"/>
                </a:solidFill>
              </a:rPr>
              <a:t>puwersa</a:t>
            </a:r>
            <a:r>
              <a:rPr lang="en-US" sz="900" dirty="0">
                <a:solidFill>
                  <a:srgbClr val="0070C0"/>
                </a:solidFill>
              </a:rPr>
              <a:t> </a:t>
            </a:r>
            <a:r>
              <a:rPr lang="en-US" sz="900" dirty="0" err="1">
                <a:solidFill>
                  <a:srgbClr val="0070C0"/>
                </a:solidFill>
              </a:rPr>
              <a:t>sa</a:t>
            </a:r>
            <a:r>
              <a:rPr lang="en-US" sz="900" dirty="0">
                <a:solidFill>
                  <a:srgbClr val="0070C0"/>
                </a:solidFill>
              </a:rPr>
              <a:t> </a:t>
            </a:r>
            <a:r>
              <a:rPr lang="en-US" sz="900" dirty="0" err="1">
                <a:solidFill>
                  <a:srgbClr val="0070C0"/>
                </a:solidFill>
              </a:rPr>
              <a:t>pag-akyat</a:t>
            </a:r>
            <a:r>
              <a:rPr lang="en-US" sz="900" dirty="0">
                <a:solidFill>
                  <a:srgbClr val="0070C0"/>
                </a:solidFill>
              </a:rPr>
              <a:t>.</a:t>
            </a:r>
          </a:p>
          <a:p>
            <a:pPr marL="0" indent="0">
              <a:spcBef>
                <a:spcPts val="0"/>
              </a:spcBef>
              <a:buNone/>
            </a:pPr>
            <a:r>
              <a:rPr lang="en-US" sz="900" dirty="0">
                <a:solidFill>
                  <a:srgbClr val="0070C0"/>
                </a:solidFill>
              </a:rPr>
              <a:t>Tandaan4) Ang "</a:t>
            </a:r>
            <a:r>
              <a:rPr lang="en-US" sz="900" dirty="0" err="1">
                <a:solidFill>
                  <a:srgbClr val="0070C0"/>
                </a:solidFill>
              </a:rPr>
              <a:t>tibay</a:t>
            </a:r>
            <a:r>
              <a:rPr lang="en-US" sz="900" dirty="0">
                <a:solidFill>
                  <a:srgbClr val="0070C0"/>
                </a:solidFill>
              </a:rPr>
              <a:t> ng embankment" ay </a:t>
            </a:r>
            <a:r>
              <a:rPr lang="en-US" sz="900" dirty="0" err="1">
                <a:solidFill>
                  <a:srgbClr val="0070C0"/>
                </a:solidFill>
              </a:rPr>
              <a:t>natitiyak</a:t>
            </a:r>
            <a:r>
              <a:rPr lang="en-US" sz="900" dirty="0">
                <a:solidFill>
                  <a:srgbClr val="0070C0"/>
                </a:solidFill>
              </a:rPr>
              <a:t> </a:t>
            </a:r>
            <a:r>
              <a:rPr lang="en-US" sz="900" dirty="0" err="1">
                <a:solidFill>
                  <a:srgbClr val="0070C0"/>
                </a:solidFill>
              </a:rPr>
              <a:t>sa</a:t>
            </a:r>
            <a:r>
              <a:rPr lang="en-US" sz="900" dirty="0">
                <a:solidFill>
                  <a:srgbClr val="0070C0"/>
                </a:solidFill>
              </a:rPr>
              <a:t> </a:t>
            </a:r>
            <a:r>
              <a:rPr lang="en-US" sz="900" dirty="0" err="1">
                <a:solidFill>
                  <a:srgbClr val="0070C0"/>
                </a:solidFill>
              </a:rPr>
              <a:t>pamamagitan</a:t>
            </a:r>
            <a:r>
              <a:rPr lang="en-US" sz="900" dirty="0">
                <a:solidFill>
                  <a:srgbClr val="0070C0"/>
                </a:solidFill>
              </a:rPr>
              <a:t> ng </a:t>
            </a:r>
            <a:r>
              <a:rPr lang="en-US" sz="900" dirty="0" err="1">
                <a:solidFill>
                  <a:srgbClr val="0070C0"/>
                </a:solidFill>
              </a:rPr>
              <a:t>paggawa</a:t>
            </a:r>
            <a:r>
              <a:rPr lang="en-US" sz="900" dirty="0">
                <a:solidFill>
                  <a:srgbClr val="0070C0"/>
                </a:solidFill>
              </a:rPr>
              <a:t> ng </a:t>
            </a:r>
            <a:r>
              <a:rPr lang="en-US" sz="900" dirty="0" err="1">
                <a:solidFill>
                  <a:srgbClr val="0070C0"/>
                </a:solidFill>
              </a:rPr>
              <a:t>mga</a:t>
            </a:r>
            <a:r>
              <a:rPr lang="en-US" sz="900" dirty="0">
                <a:solidFill>
                  <a:srgbClr val="0070C0"/>
                </a:solidFill>
              </a:rPr>
              <a:t> </a:t>
            </a:r>
            <a:r>
              <a:rPr lang="en-US" sz="900" dirty="0" err="1">
                <a:solidFill>
                  <a:srgbClr val="0070C0"/>
                </a:solidFill>
              </a:rPr>
              <a:t>hakbang</a:t>
            </a:r>
            <a:r>
              <a:rPr lang="en-US" sz="900" dirty="0">
                <a:solidFill>
                  <a:srgbClr val="0070C0"/>
                </a:solidFill>
              </a:rPr>
              <a:t> </a:t>
            </a:r>
            <a:r>
              <a:rPr lang="en-US" sz="900" dirty="0" err="1">
                <a:solidFill>
                  <a:srgbClr val="0070C0"/>
                </a:solidFill>
              </a:rPr>
              <a:t>tulad</a:t>
            </a:r>
            <a:r>
              <a:rPr lang="en-US" sz="900" dirty="0">
                <a:solidFill>
                  <a:srgbClr val="0070C0"/>
                </a:solidFill>
              </a:rPr>
              <a:t> ng </a:t>
            </a:r>
            <a:r>
              <a:rPr lang="en-US" sz="900" dirty="0" err="1">
                <a:solidFill>
                  <a:srgbClr val="0070C0"/>
                </a:solidFill>
              </a:rPr>
              <a:t>pagsusuri</a:t>
            </a:r>
            <a:r>
              <a:rPr lang="en-US" sz="900" dirty="0">
                <a:solidFill>
                  <a:srgbClr val="0070C0"/>
                </a:solidFill>
              </a:rPr>
              <a:t> </a:t>
            </a:r>
            <a:r>
              <a:rPr lang="en-US" sz="900" dirty="0" err="1">
                <a:solidFill>
                  <a:srgbClr val="0070C0"/>
                </a:solidFill>
              </a:rPr>
              <a:t>na</a:t>
            </a:r>
            <a:r>
              <a:rPr lang="en-US" sz="900" dirty="0">
                <a:solidFill>
                  <a:srgbClr val="0070C0"/>
                </a:solidFill>
              </a:rPr>
              <a:t> </a:t>
            </a:r>
            <a:r>
              <a:rPr lang="en-US" sz="900" dirty="0" err="1">
                <a:solidFill>
                  <a:srgbClr val="0070C0"/>
                </a:solidFill>
              </a:rPr>
              <a:t>mga</a:t>
            </a:r>
            <a:r>
              <a:rPr lang="en-US" sz="900" dirty="0">
                <a:solidFill>
                  <a:srgbClr val="0070C0"/>
                </a:solidFill>
              </a:rPr>
              <a:t> </a:t>
            </a:r>
            <a:r>
              <a:rPr lang="en-US" sz="900" dirty="0" err="1">
                <a:solidFill>
                  <a:srgbClr val="0070C0"/>
                </a:solidFill>
              </a:rPr>
              <a:t>troso</a:t>
            </a:r>
            <a:r>
              <a:rPr lang="en-US" sz="900" dirty="0">
                <a:solidFill>
                  <a:srgbClr val="0070C0"/>
                </a:solidFill>
              </a:rPr>
              <a:t> </a:t>
            </a:r>
            <a:r>
              <a:rPr lang="en-US" sz="900" dirty="0" err="1">
                <a:solidFill>
                  <a:srgbClr val="0070C0"/>
                </a:solidFill>
              </a:rPr>
              <a:t>na</a:t>
            </a:r>
            <a:r>
              <a:rPr lang="en-US" sz="900" dirty="0">
                <a:solidFill>
                  <a:srgbClr val="0070C0"/>
                </a:solidFill>
              </a:rPr>
              <a:t> </a:t>
            </a:r>
            <a:r>
              <a:rPr lang="en-US" sz="900" dirty="0" err="1">
                <a:solidFill>
                  <a:srgbClr val="0070C0"/>
                </a:solidFill>
              </a:rPr>
              <a:t>mahirap</a:t>
            </a:r>
            <a:r>
              <a:rPr lang="en-US" sz="900" dirty="0">
                <a:solidFill>
                  <a:srgbClr val="0070C0"/>
                </a:solidFill>
              </a:rPr>
              <a:t> </a:t>
            </a:r>
            <a:r>
              <a:rPr lang="en-US" sz="900" dirty="0" err="1">
                <a:solidFill>
                  <a:srgbClr val="0070C0"/>
                </a:solidFill>
              </a:rPr>
              <a:t>pilipitin</a:t>
            </a:r>
            <a:r>
              <a:rPr lang="en-US" sz="900" dirty="0">
                <a:solidFill>
                  <a:srgbClr val="0070C0"/>
                </a:solidFill>
              </a:rPr>
              <a:t> at may </a:t>
            </a:r>
            <a:r>
              <a:rPr lang="en-US" sz="900" dirty="0" err="1">
                <a:solidFill>
                  <a:srgbClr val="0070C0"/>
                </a:solidFill>
              </a:rPr>
              <a:t>sapat</a:t>
            </a:r>
            <a:r>
              <a:rPr lang="en-US" sz="900" dirty="0">
                <a:solidFill>
                  <a:srgbClr val="0070C0"/>
                </a:solidFill>
              </a:rPr>
              <a:t> </a:t>
            </a:r>
            <a:r>
              <a:rPr lang="en-US" sz="900" dirty="0" err="1">
                <a:solidFill>
                  <a:srgbClr val="0070C0"/>
                </a:solidFill>
              </a:rPr>
              <a:t>itong</a:t>
            </a:r>
            <a:r>
              <a:rPr lang="en-US" sz="900" dirty="0">
                <a:solidFill>
                  <a:srgbClr val="0070C0"/>
                </a:solidFill>
              </a:rPr>
              <a:t> </a:t>
            </a:r>
            <a:r>
              <a:rPr lang="en-US" sz="900" dirty="0" err="1">
                <a:solidFill>
                  <a:srgbClr val="0070C0"/>
                </a:solidFill>
              </a:rPr>
              <a:t>tigas</a:t>
            </a:r>
            <a:r>
              <a:rPr lang="en-US" sz="900" dirty="0">
                <a:solidFill>
                  <a:srgbClr val="0070C0"/>
                </a:solidFill>
              </a:rPr>
              <a:t>.</a:t>
            </a:r>
          </a:p>
          <a:p>
            <a:pPr marL="0" indent="0">
              <a:spcBef>
                <a:spcPts val="0"/>
              </a:spcBef>
              <a:buNone/>
            </a:pPr>
            <a:r>
              <a:rPr lang="en-US" sz="1400" dirty="0" err="1"/>
              <a:t>Artikulo</a:t>
            </a:r>
            <a:r>
              <a:rPr lang="en-US" sz="1400" dirty="0"/>
              <a:t> 162 &lt;</a:t>
            </a:r>
            <a:r>
              <a:rPr lang="en-US" sz="1400" dirty="0" err="1"/>
              <a:t>Limitasyon</a:t>
            </a:r>
            <a:r>
              <a:rPr lang="en-US" sz="1400" dirty="0"/>
              <a:t> </a:t>
            </a:r>
            <a:r>
              <a:rPr lang="en-US" sz="1400" dirty="0" err="1"/>
              <a:t>sa</a:t>
            </a:r>
            <a:r>
              <a:rPr lang="en-US" sz="1400" dirty="0"/>
              <a:t> Boarding&gt;</a:t>
            </a:r>
          </a:p>
          <a:p>
            <a:pPr marL="0" indent="0">
              <a:spcBef>
                <a:spcPts val="0"/>
              </a:spcBef>
              <a:buNone/>
            </a:pPr>
            <a:r>
              <a:rPr lang="en-US" sz="1400" dirty="0" err="1"/>
              <a:t>Kapag</a:t>
            </a:r>
            <a:r>
              <a:rPr lang="en-US" sz="1400" dirty="0"/>
              <a:t> </a:t>
            </a:r>
            <a:r>
              <a:rPr lang="en-US" sz="1400" dirty="0" err="1"/>
              <a:t>nagtatrabaho</a:t>
            </a:r>
            <a:r>
              <a:rPr lang="en-US" sz="1400" dirty="0"/>
              <a:t> </a:t>
            </a:r>
            <a:r>
              <a:rPr lang="en-US" sz="1400" dirty="0" err="1"/>
              <a:t>sa</a:t>
            </a:r>
            <a:r>
              <a:rPr lang="en-US" sz="1400" dirty="0"/>
              <a:t> vehicle type construction machine, </a:t>
            </a:r>
            <a:r>
              <a:rPr lang="en-US" sz="1400" dirty="0" err="1"/>
              <a:t>hindi</a:t>
            </a:r>
            <a:r>
              <a:rPr lang="en-US" sz="1400" dirty="0"/>
              <a:t> </a:t>
            </a:r>
            <a:r>
              <a:rPr lang="en-US" sz="1400" dirty="0" err="1"/>
              <a:t>dapat</a:t>
            </a:r>
            <a:r>
              <a:rPr lang="en-US" sz="1400" dirty="0"/>
              <a:t> </a:t>
            </a:r>
            <a:r>
              <a:rPr lang="en-US" sz="1400" dirty="0" err="1"/>
              <a:t>ilagay</a:t>
            </a:r>
            <a:r>
              <a:rPr lang="en-US" sz="1400" dirty="0"/>
              <a:t> ng employer ang </a:t>
            </a:r>
            <a:r>
              <a:rPr lang="en-US" sz="1400" dirty="0" err="1"/>
              <a:t>mga</a:t>
            </a:r>
            <a:r>
              <a:rPr lang="en-US" sz="1400" dirty="0"/>
              <a:t> laborer </a:t>
            </a:r>
            <a:r>
              <a:rPr lang="en-US" sz="1400" dirty="0" err="1"/>
              <a:t>sa</a:t>
            </a:r>
            <a:r>
              <a:rPr lang="en-US" sz="1400" dirty="0"/>
              <a:t> </a:t>
            </a:r>
            <a:r>
              <a:rPr lang="en-US" sz="1400" dirty="0" err="1"/>
              <a:t>anumang</a:t>
            </a:r>
            <a:r>
              <a:rPr lang="en-US" sz="1400" dirty="0"/>
              <a:t> </a:t>
            </a:r>
            <a:r>
              <a:rPr lang="en-US" sz="1400" dirty="0" err="1"/>
              <a:t>lugar</a:t>
            </a:r>
            <a:r>
              <a:rPr lang="en-US" sz="1400" dirty="0"/>
              <a:t> </a:t>
            </a:r>
            <a:r>
              <a:rPr lang="en-US" sz="1400" dirty="0" err="1"/>
              <a:t>maliban</a:t>
            </a:r>
            <a:r>
              <a:rPr lang="en-US" sz="1400" dirty="0"/>
              <a:t> </a:t>
            </a:r>
            <a:r>
              <a:rPr lang="en-US" sz="1400" dirty="0" err="1"/>
              <a:t>sa</a:t>
            </a:r>
            <a:r>
              <a:rPr lang="en-US" sz="1400" dirty="0"/>
              <a:t> </a:t>
            </a:r>
            <a:r>
              <a:rPr lang="en-US" sz="1400" dirty="0" err="1"/>
              <a:t>upuanng</a:t>
            </a:r>
            <a:r>
              <a:rPr lang="en-US" sz="1400" dirty="0"/>
              <a:t> </a:t>
            </a:r>
            <a:r>
              <a:rPr lang="en-US" sz="1400" dirty="0" err="1"/>
              <a:t>pampasahero</a:t>
            </a:r>
            <a:r>
              <a:rPr lang="en-US" sz="1400" dirty="0"/>
              <a:t> </a:t>
            </a:r>
            <a:r>
              <a:rPr lang="en-US" altLang="ja-JP" sz="1400" dirty="0" smtClean="0"/>
              <a:t>※</a:t>
            </a:r>
            <a:r>
              <a:rPr lang="en-US" sz="1400" dirty="0" smtClean="0"/>
              <a:t>.</a:t>
            </a:r>
            <a:endParaRPr lang="en-US" sz="1400" dirty="0"/>
          </a:p>
          <a:p>
            <a:pPr marL="0" indent="0">
              <a:spcBef>
                <a:spcPts val="0"/>
              </a:spcBef>
              <a:buNone/>
            </a:pPr>
            <a:r>
              <a:rPr lang="en-US" sz="1050" dirty="0" err="1">
                <a:solidFill>
                  <a:srgbClr val="0070C0"/>
                </a:solidFill>
              </a:rPr>
              <a:t>Tandaan</a:t>
            </a:r>
            <a:r>
              <a:rPr lang="en-US" sz="1050" dirty="0">
                <a:solidFill>
                  <a:srgbClr val="0070C0"/>
                </a:solidFill>
              </a:rPr>
              <a:t>) Ang "</a:t>
            </a:r>
            <a:r>
              <a:rPr lang="en-US" sz="1050" dirty="0" err="1">
                <a:solidFill>
                  <a:srgbClr val="0070C0"/>
                </a:solidFill>
              </a:rPr>
              <a:t>upuang</a:t>
            </a:r>
            <a:r>
              <a:rPr lang="en-US" sz="1050" dirty="0">
                <a:solidFill>
                  <a:srgbClr val="0070C0"/>
                </a:solidFill>
              </a:rPr>
              <a:t> </a:t>
            </a:r>
            <a:r>
              <a:rPr lang="en-US" sz="1050" dirty="0" err="1">
                <a:solidFill>
                  <a:srgbClr val="0070C0"/>
                </a:solidFill>
              </a:rPr>
              <a:t>pampasahero</a:t>
            </a:r>
            <a:r>
              <a:rPr lang="en-US" sz="1050" dirty="0">
                <a:solidFill>
                  <a:srgbClr val="0070C0"/>
                </a:solidFill>
              </a:rPr>
              <a:t>" ay </a:t>
            </a:r>
            <a:r>
              <a:rPr lang="en-US" sz="1050" dirty="0" err="1">
                <a:solidFill>
                  <a:srgbClr val="0070C0"/>
                </a:solidFill>
              </a:rPr>
              <a:t>tumutukoy</a:t>
            </a:r>
            <a:r>
              <a:rPr lang="en-US" sz="1050" dirty="0">
                <a:solidFill>
                  <a:srgbClr val="0070C0"/>
                </a:solidFill>
              </a:rPr>
              <a:t> </a:t>
            </a:r>
            <a:r>
              <a:rPr lang="en-US" sz="1050" dirty="0" err="1">
                <a:solidFill>
                  <a:srgbClr val="0070C0"/>
                </a:solidFill>
              </a:rPr>
              <a:t>sa</a:t>
            </a:r>
            <a:r>
              <a:rPr lang="en-US" sz="1050" dirty="0">
                <a:solidFill>
                  <a:srgbClr val="0070C0"/>
                </a:solidFill>
              </a:rPr>
              <a:t> </a:t>
            </a:r>
            <a:r>
              <a:rPr lang="en-US" sz="1050" dirty="0" err="1">
                <a:solidFill>
                  <a:srgbClr val="0070C0"/>
                </a:solidFill>
              </a:rPr>
              <a:t>upuan</a:t>
            </a:r>
            <a:r>
              <a:rPr lang="en-US" sz="1050" dirty="0">
                <a:solidFill>
                  <a:srgbClr val="0070C0"/>
                </a:solidFill>
              </a:rPr>
              <a:t> ng </a:t>
            </a:r>
            <a:r>
              <a:rPr lang="en-US" sz="1050" dirty="0" err="1">
                <a:solidFill>
                  <a:srgbClr val="0070C0"/>
                </a:solidFill>
              </a:rPr>
              <a:t>pagmamaneho</a:t>
            </a:r>
            <a:r>
              <a:rPr lang="en-US" sz="1050" dirty="0">
                <a:solidFill>
                  <a:srgbClr val="0070C0"/>
                </a:solidFill>
              </a:rPr>
              <a:t>, </a:t>
            </a:r>
            <a:r>
              <a:rPr lang="en-US" sz="1050" dirty="0" err="1">
                <a:solidFill>
                  <a:srgbClr val="0070C0"/>
                </a:solidFill>
              </a:rPr>
              <a:t>upuan</a:t>
            </a:r>
            <a:r>
              <a:rPr lang="en-US" sz="1050" dirty="0">
                <a:solidFill>
                  <a:srgbClr val="0070C0"/>
                </a:solidFill>
              </a:rPr>
              <a:t> ng </a:t>
            </a:r>
            <a:r>
              <a:rPr lang="en-US" sz="1050" dirty="0" err="1">
                <a:solidFill>
                  <a:srgbClr val="0070C0"/>
                </a:solidFill>
              </a:rPr>
              <a:t>pasahero</a:t>
            </a:r>
            <a:r>
              <a:rPr lang="en-US" sz="1050" dirty="0">
                <a:solidFill>
                  <a:srgbClr val="0070C0"/>
                </a:solidFill>
              </a:rPr>
              <a:t>, at </a:t>
            </a:r>
            <a:r>
              <a:rPr lang="en-US" sz="1050" dirty="0" err="1">
                <a:solidFill>
                  <a:srgbClr val="0070C0"/>
                </a:solidFill>
              </a:rPr>
              <a:t>iba</a:t>
            </a:r>
            <a:r>
              <a:rPr lang="en-US" sz="1050" dirty="0">
                <a:solidFill>
                  <a:srgbClr val="0070C0"/>
                </a:solidFill>
              </a:rPr>
              <a:t> pang </a:t>
            </a:r>
            <a:r>
              <a:rPr lang="en-US" sz="1050" dirty="0" err="1">
                <a:solidFill>
                  <a:srgbClr val="0070C0"/>
                </a:solidFill>
              </a:rPr>
              <a:t>upuan</a:t>
            </a:r>
            <a:r>
              <a:rPr lang="en-US" sz="1050" dirty="0">
                <a:solidFill>
                  <a:srgbClr val="0070C0"/>
                </a:solidFill>
              </a:rPr>
              <a:t> para </a:t>
            </a:r>
            <a:r>
              <a:rPr lang="en-US" sz="1050" dirty="0" err="1">
                <a:solidFill>
                  <a:srgbClr val="0070C0"/>
                </a:solidFill>
              </a:rPr>
              <a:t>sa</a:t>
            </a:r>
            <a:r>
              <a:rPr lang="en-US" sz="1050" dirty="0">
                <a:solidFill>
                  <a:srgbClr val="0070C0"/>
                </a:solidFill>
              </a:rPr>
              <a:t> </a:t>
            </a:r>
            <a:r>
              <a:rPr lang="en-US" sz="1050" dirty="0" err="1">
                <a:solidFill>
                  <a:srgbClr val="0070C0"/>
                </a:solidFill>
              </a:rPr>
              <a:t>pagsakay</a:t>
            </a:r>
            <a:r>
              <a:rPr lang="en-US" sz="1050" dirty="0">
                <a:solidFill>
                  <a:srgbClr val="0070C0"/>
                </a:solidFill>
              </a:rPr>
              <a:t>.</a:t>
            </a:r>
          </a:p>
          <a:p>
            <a:pPr marL="0" indent="0">
              <a:spcBef>
                <a:spcPts val="0"/>
              </a:spcBef>
              <a:buNone/>
            </a:pPr>
            <a:r>
              <a:rPr lang="en-US" sz="1400" dirty="0" err="1"/>
              <a:t>Artikulo</a:t>
            </a:r>
            <a:r>
              <a:rPr lang="en-US" sz="1400" dirty="0"/>
              <a:t> 163 &lt;</a:t>
            </a:r>
            <a:r>
              <a:rPr lang="en-US" sz="1400" dirty="0" err="1"/>
              <a:t>Limitasyon</a:t>
            </a:r>
            <a:r>
              <a:rPr lang="en-US" sz="1400" dirty="0"/>
              <a:t> </a:t>
            </a:r>
            <a:r>
              <a:rPr lang="en-US" sz="1400" dirty="0" err="1"/>
              <a:t>sa</a:t>
            </a:r>
            <a:r>
              <a:rPr lang="en-US" sz="1400" dirty="0"/>
              <a:t> </a:t>
            </a:r>
            <a:r>
              <a:rPr lang="en-US" sz="1400" dirty="0" err="1"/>
              <a:t>Paggamit</a:t>
            </a:r>
            <a:r>
              <a:rPr lang="en-US" sz="1400" dirty="0"/>
              <a:t>&gt;</a:t>
            </a:r>
          </a:p>
          <a:p>
            <a:pPr marL="0" indent="0">
              <a:spcBef>
                <a:spcPts val="0"/>
              </a:spcBef>
              <a:buNone/>
            </a:pPr>
            <a:r>
              <a:rPr lang="en-US" sz="1400" dirty="0" err="1"/>
              <a:t>Kapag</a:t>
            </a:r>
            <a:r>
              <a:rPr lang="en-US" sz="1400" dirty="0"/>
              <a:t> </a:t>
            </a:r>
            <a:r>
              <a:rPr lang="en-US" sz="1400" dirty="0" err="1"/>
              <a:t>nagtatrabaho</a:t>
            </a:r>
            <a:r>
              <a:rPr lang="en-US" sz="1400" dirty="0"/>
              <a:t> </a:t>
            </a:r>
            <a:r>
              <a:rPr lang="en-US" sz="1400" dirty="0" err="1"/>
              <a:t>gamit</a:t>
            </a:r>
            <a:r>
              <a:rPr lang="en-US" sz="1400" dirty="0"/>
              <a:t> ang vehicle type construction machine, </a:t>
            </a:r>
            <a:r>
              <a:rPr lang="en-US" sz="1400" dirty="0" err="1"/>
              <a:t>itinakda</a:t>
            </a:r>
            <a:r>
              <a:rPr lang="en-US" sz="1400" dirty="0"/>
              <a:t> ng employer ang </a:t>
            </a:r>
            <a:r>
              <a:rPr lang="en-US" sz="1400" dirty="0" err="1"/>
              <a:t>istraktura</a:t>
            </a:r>
            <a:r>
              <a:rPr lang="en-US" sz="1400" dirty="0"/>
              <a:t> ng </a:t>
            </a:r>
            <a:r>
              <a:rPr lang="en-US" sz="1400" dirty="0" err="1"/>
              <a:t>makinarya</a:t>
            </a:r>
            <a:r>
              <a:rPr lang="en-US" sz="1400" dirty="0"/>
              <a:t> ng </a:t>
            </a:r>
            <a:r>
              <a:rPr lang="en-US" sz="1400" dirty="0" err="1"/>
              <a:t>konstruksyon</a:t>
            </a:r>
            <a:r>
              <a:rPr lang="en-US" sz="1400" dirty="0"/>
              <a:t> </a:t>
            </a:r>
            <a:r>
              <a:rPr lang="en-US" sz="1400" dirty="0" err="1"/>
              <a:t>na</a:t>
            </a:r>
            <a:r>
              <a:rPr lang="en-US" sz="1400" dirty="0"/>
              <a:t> </a:t>
            </a:r>
            <a:r>
              <a:rPr lang="en-US" sz="1400" dirty="0" err="1"/>
              <a:t>nakabatay</a:t>
            </a:r>
            <a:r>
              <a:rPr lang="en-US" sz="1400" dirty="0"/>
              <a:t> </a:t>
            </a:r>
            <a:r>
              <a:rPr lang="en-US" sz="1400" dirty="0" err="1"/>
              <a:t>sa</a:t>
            </a:r>
            <a:r>
              <a:rPr lang="en-US" sz="1400" dirty="0"/>
              <a:t> </a:t>
            </a:r>
            <a:r>
              <a:rPr lang="en-US" sz="1400" dirty="0" err="1"/>
              <a:t>sasakyan</a:t>
            </a:r>
            <a:r>
              <a:rPr lang="en-US" sz="1400" dirty="0"/>
              <a:t> </a:t>
            </a:r>
            <a:r>
              <a:rPr lang="en-US" sz="1400" dirty="0" err="1"/>
              <a:t>upang</a:t>
            </a:r>
            <a:r>
              <a:rPr lang="en-US" sz="1400" dirty="0"/>
              <a:t> </a:t>
            </a:r>
            <a:r>
              <a:rPr lang="en-US" sz="1400" dirty="0" err="1"/>
              <a:t>maiwasan</a:t>
            </a:r>
            <a:r>
              <a:rPr lang="en-US" sz="1400" dirty="0"/>
              <a:t> ang </a:t>
            </a:r>
            <a:r>
              <a:rPr lang="en-US" sz="1400" dirty="0" err="1"/>
              <a:t>panganib</a:t>
            </a:r>
            <a:r>
              <a:rPr lang="en-US" sz="1400" dirty="0"/>
              <a:t> ng </a:t>
            </a:r>
            <a:r>
              <a:rPr lang="en-US" sz="1400" dirty="0" err="1"/>
              <a:t>mga</a:t>
            </a:r>
            <a:r>
              <a:rPr lang="en-US" sz="1400" dirty="0"/>
              <a:t> </a:t>
            </a:r>
            <a:r>
              <a:rPr lang="en-US" sz="1400" dirty="0" err="1"/>
              <a:t>manggagawa</a:t>
            </a:r>
            <a:r>
              <a:rPr lang="en-US" sz="1400" dirty="0"/>
              <a:t> </a:t>
            </a:r>
            <a:r>
              <a:rPr lang="en-US" sz="1400" dirty="0" err="1"/>
              <a:t>dahil</a:t>
            </a:r>
            <a:r>
              <a:rPr lang="en-US" sz="1400" dirty="0"/>
              <a:t> </a:t>
            </a:r>
            <a:r>
              <a:rPr lang="en-US" sz="1400" dirty="0" err="1"/>
              <a:t>sa</a:t>
            </a:r>
            <a:r>
              <a:rPr lang="en-US" sz="1400" dirty="0"/>
              <a:t> </a:t>
            </a:r>
            <a:r>
              <a:rPr lang="en-US" sz="1400" dirty="0" err="1"/>
              <a:t>pagbagsak</a:t>
            </a:r>
            <a:r>
              <a:rPr lang="en-US" sz="1400" dirty="0"/>
              <a:t> at </a:t>
            </a:r>
            <a:r>
              <a:rPr lang="en-US" sz="1400" dirty="0" err="1"/>
              <a:t>pagkasira</a:t>
            </a:r>
            <a:r>
              <a:rPr lang="en-US" sz="1400" dirty="0"/>
              <a:t> ng </a:t>
            </a:r>
            <a:r>
              <a:rPr lang="en-US" sz="1400" dirty="0" err="1"/>
              <a:t>kagamitan</a:t>
            </a:r>
            <a:r>
              <a:rPr lang="en-US" sz="1400" dirty="0"/>
              <a:t> </a:t>
            </a:r>
            <a:r>
              <a:rPr lang="en-US" sz="1400" dirty="0" err="1"/>
              <a:t>sa</a:t>
            </a:r>
            <a:r>
              <a:rPr lang="en-US" sz="1400" dirty="0"/>
              <a:t> </a:t>
            </a:r>
            <a:r>
              <a:rPr lang="en-US" sz="1400" dirty="0" err="1"/>
              <a:t>trabaho</a:t>
            </a:r>
            <a:r>
              <a:rPr lang="en-US" sz="1400" dirty="0"/>
              <a:t> </a:t>
            </a:r>
            <a:r>
              <a:rPr lang="en-US" sz="1400" dirty="0" err="1"/>
              <a:t>tulad</a:t>
            </a:r>
            <a:r>
              <a:rPr lang="en-US" sz="1400" dirty="0"/>
              <a:t> ng booms at arm. </a:t>
            </a:r>
            <a:r>
              <a:rPr lang="en-US" altLang="ja-JP" sz="1400" dirty="0" smtClean="0"/>
              <a:t>※</a:t>
            </a:r>
            <a:r>
              <a:rPr lang="en-US" sz="1400" dirty="0" smtClean="0"/>
              <a:t> </a:t>
            </a:r>
            <a:r>
              <a:rPr lang="en-US" sz="1400" dirty="0" err="1"/>
              <a:t>Katatagan</a:t>
            </a:r>
            <a:r>
              <a:rPr lang="en-US" sz="1400" dirty="0"/>
              <a:t>, maximum load, </a:t>
            </a:r>
            <a:r>
              <a:rPr lang="en-US" sz="1400" dirty="0" err="1"/>
              <a:t>atbp</a:t>
            </a:r>
            <a:r>
              <a:rPr lang="en-US" sz="1400" dirty="0"/>
              <a:t>.</a:t>
            </a:r>
          </a:p>
          <a:p>
            <a:pPr marL="0" indent="0">
              <a:spcBef>
                <a:spcPts val="0"/>
              </a:spcBef>
              <a:buNone/>
            </a:pPr>
            <a:r>
              <a:rPr lang="en-US" sz="900" dirty="0" err="1">
                <a:solidFill>
                  <a:srgbClr val="0070C0"/>
                </a:solidFill>
              </a:rPr>
              <a:t>Tandaan</a:t>
            </a:r>
            <a:r>
              <a:rPr lang="en-US" sz="900" dirty="0">
                <a:solidFill>
                  <a:srgbClr val="0070C0"/>
                </a:solidFill>
              </a:rPr>
              <a:t>) Ang "</a:t>
            </a:r>
            <a:r>
              <a:rPr lang="en-US" sz="900" dirty="0" err="1">
                <a:solidFill>
                  <a:srgbClr val="0070C0"/>
                </a:solidFill>
              </a:rPr>
              <a:t>ito</a:t>
            </a:r>
            <a:r>
              <a:rPr lang="en-US" sz="900" dirty="0">
                <a:solidFill>
                  <a:srgbClr val="0070C0"/>
                </a:solidFill>
              </a:rPr>
              <a:t> ay </a:t>
            </a:r>
            <a:r>
              <a:rPr lang="en-US" sz="900" dirty="0" err="1">
                <a:solidFill>
                  <a:srgbClr val="0070C0"/>
                </a:solidFill>
              </a:rPr>
              <a:t>tinukoy</a:t>
            </a:r>
            <a:r>
              <a:rPr lang="en-US" sz="900" dirty="0">
                <a:solidFill>
                  <a:srgbClr val="0070C0"/>
                </a:solidFill>
              </a:rPr>
              <a:t> </a:t>
            </a:r>
            <a:r>
              <a:rPr lang="en-US" sz="900" dirty="0" err="1">
                <a:solidFill>
                  <a:srgbClr val="0070C0"/>
                </a:solidFill>
              </a:rPr>
              <a:t>sa</a:t>
            </a:r>
            <a:r>
              <a:rPr lang="en-US" sz="900" dirty="0">
                <a:solidFill>
                  <a:srgbClr val="0070C0"/>
                </a:solidFill>
              </a:rPr>
              <a:t> </a:t>
            </a:r>
            <a:r>
              <a:rPr lang="en-US" sz="900" dirty="0" err="1">
                <a:solidFill>
                  <a:srgbClr val="0070C0"/>
                </a:solidFill>
              </a:rPr>
              <a:t>istraktura</a:t>
            </a:r>
            <a:r>
              <a:rPr lang="en-US" sz="900" dirty="0">
                <a:solidFill>
                  <a:srgbClr val="0070C0"/>
                </a:solidFill>
              </a:rPr>
              <a:t>" ay </a:t>
            </a:r>
            <a:r>
              <a:rPr lang="en-US" sz="900" dirty="0" err="1">
                <a:solidFill>
                  <a:srgbClr val="0070C0"/>
                </a:solidFill>
              </a:rPr>
              <a:t>ipinahiwatig</a:t>
            </a:r>
            <a:r>
              <a:rPr lang="en-US" sz="900" dirty="0">
                <a:solidFill>
                  <a:srgbClr val="0070C0"/>
                </a:solidFill>
              </a:rPr>
              <a:t> ng </a:t>
            </a:r>
            <a:r>
              <a:rPr lang="en-US" sz="900" dirty="0" err="1">
                <a:solidFill>
                  <a:srgbClr val="0070C0"/>
                </a:solidFill>
              </a:rPr>
              <a:t>pamantayan</a:t>
            </a:r>
            <a:r>
              <a:rPr lang="en-US" sz="900" dirty="0">
                <a:solidFill>
                  <a:srgbClr val="0070C0"/>
                </a:solidFill>
              </a:rPr>
              <a:t> ng </a:t>
            </a:r>
            <a:r>
              <a:rPr lang="en-US" sz="900" dirty="0" err="1">
                <a:solidFill>
                  <a:srgbClr val="0070C0"/>
                </a:solidFill>
              </a:rPr>
              <a:t>istruktura</a:t>
            </a:r>
            <a:r>
              <a:rPr lang="en-US" sz="900" dirty="0">
                <a:solidFill>
                  <a:srgbClr val="0070C0"/>
                </a:solidFill>
              </a:rPr>
              <a:t> ng </a:t>
            </a:r>
            <a:r>
              <a:rPr lang="en-US" sz="900" dirty="0" err="1">
                <a:solidFill>
                  <a:srgbClr val="0070C0"/>
                </a:solidFill>
              </a:rPr>
              <a:t>makinarya</a:t>
            </a:r>
            <a:r>
              <a:rPr lang="en-US" sz="900" dirty="0">
                <a:solidFill>
                  <a:srgbClr val="0070C0"/>
                </a:solidFill>
              </a:rPr>
              <a:t> ng </a:t>
            </a:r>
            <a:r>
              <a:rPr lang="en-US" sz="900" dirty="0" err="1">
                <a:solidFill>
                  <a:srgbClr val="0070C0"/>
                </a:solidFill>
              </a:rPr>
              <a:t>konstruksyon</a:t>
            </a:r>
            <a:r>
              <a:rPr lang="en-US" sz="900" dirty="0">
                <a:solidFill>
                  <a:srgbClr val="0070C0"/>
                </a:solidFill>
              </a:rPr>
              <a:t> </a:t>
            </a:r>
            <a:r>
              <a:rPr lang="en-US" sz="900" dirty="0" err="1">
                <a:solidFill>
                  <a:srgbClr val="0070C0"/>
                </a:solidFill>
              </a:rPr>
              <a:t>na</a:t>
            </a:r>
            <a:r>
              <a:rPr lang="en-US" sz="900" dirty="0">
                <a:solidFill>
                  <a:srgbClr val="0070C0"/>
                </a:solidFill>
              </a:rPr>
              <a:t> </a:t>
            </a:r>
            <a:r>
              <a:rPr lang="en-US" sz="900" dirty="0" err="1">
                <a:solidFill>
                  <a:srgbClr val="0070C0"/>
                </a:solidFill>
              </a:rPr>
              <a:t>nakabatay</a:t>
            </a:r>
            <a:r>
              <a:rPr lang="en-US" sz="900" dirty="0">
                <a:solidFill>
                  <a:srgbClr val="0070C0"/>
                </a:solidFill>
              </a:rPr>
              <a:t> </a:t>
            </a:r>
            <a:r>
              <a:rPr lang="en-US" sz="900" dirty="0" err="1">
                <a:solidFill>
                  <a:srgbClr val="0070C0"/>
                </a:solidFill>
              </a:rPr>
              <a:t>sa</a:t>
            </a:r>
            <a:r>
              <a:rPr lang="en-US" sz="900" dirty="0">
                <a:solidFill>
                  <a:srgbClr val="0070C0"/>
                </a:solidFill>
              </a:rPr>
              <a:t> </a:t>
            </a:r>
            <a:r>
              <a:rPr lang="en-US" sz="900" dirty="0" err="1">
                <a:solidFill>
                  <a:srgbClr val="0070C0"/>
                </a:solidFill>
              </a:rPr>
              <a:t>sasakyan</a:t>
            </a:r>
            <a:r>
              <a:rPr lang="en-US" sz="900" dirty="0">
                <a:solidFill>
                  <a:srgbClr val="0070C0"/>
                </a:solidFill>
              </a:rPr>
              <a:t>.</a:t>
            </a:r>
          </a:p>
        </p:txBody>
      </p:sp>
    </p:spTree>
    <p:extLst>
      <p:ext uri="{BB962C8B-B14F-4D97-AF65-F5344CB8AC3E}">
        <p14:creationId xmlns:p14="http://schemas.microsoft.com/office/powerpoint/2010/main" val="36956436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000" dirty="0">
                <a:latin typeface="Arial" panose="020B0604020202020204" pitchFamily="34" charset="0"/>
                <a:ea typeface="+mj-lt"/>
                <a:cs typeface="Arial" panose="020B0604020202020204" pitchFamily="34" charset="0"/>
              </a:rPr>
              <a:t>Occupational Safety and Health Regulations (</a:t>
            </a:r>
            <a:r>
              <a:rPr lang="en" altLang="ja-JP" sz="2000" dirty="0">
                <a:latin typeface="Arial" panose="020B0604020202020204" pitchFamily="34" charset="0"/>
                <a:ea typeface="+mj-lt"/>
                <a:cs typeface="Arial" panose="020B0604020202020204" pitchFamily="34" charset="0"/>
              </a:rPr>
              <a:t>Excerpt</a:t>
            </a:r>
            <a:r>
              <a:rPr lang="en" altLang="zh-TW" sz="2000" dirty="0">
                <a:latin typeface="Arial" panose="020B0604020202020204" pitchFamily="34" charset="0"/>
                <a:ea typeface="+mj-lt"/>
                <a:cs typeface="Arial" panose="020B0604020202020204" pitchFamily="34" charset="0"/>
              </a:rPr>
              <a:t>) (7</a:t>
            </a:r>
            <a:r>
              <a:rPr lang="en" altLang="ja-JP" sz="2000" dirty="0">
                <a:latin typeface="Arial" panose="020B0604020202020204" pitchFamily="34" charset="0"/>
                <a:ea typeface="+mj-lt"/>
                <a:cs typeface="Arial" panose="020B0604020202020204" pitchFamily="34" charset="0"/>
              </a:rPr>
              <a:t>)</a:t>
            </a:r>
            <a:r>
              <a:rPr lang="ja-JP" sz="2000" dirty="0">
                <a:latin typeface="Arial" panose="020B0604020202020204" pitchFamily="34" charset="0"/>
                <a:ea typeface="+mj-lt"/>
                <a:cs typeface="Arial" panose="020B0604020202020204" pitchFamily="34" charset="0"/>
              </a:rPr>
              <a:t> </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265 textbook/Page </a:t>
            </a:r>
            <a:r>
              <a:rPr lang="en-US" altLang="ja-JP" sz="1200" dirty="0" smtClean="0">
                <a:solidFill>
                  <a:prstClr val="black"/>
                </a:solidFill>
              </a:rPr>
              <a:t>143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6353"/>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400" dirty="0" err="1"/>
              <a:t>Artikulo</a:t>
            </a:r>
            <a:r>
              <a:rPr lang="en-US" altLang="ja-JP" sz="1400" dirty="0"/>
              <a:t> 164 &lt;</a:t>
            </a:r>
            <a:r>
              <a:rPr lang="en-US" altLang="ja-JP" sz="1400" dirty="0" err="1"/>
              <a:t>Limitasyon</a:t>
            </a:r>
            <a:r>
              <a:rPr lang="en-US" altLang="ja-JP" sz="1400" dirty="0"/>
              <a:t> </a:t>
            </a:r>
            <a:r>
              <a:rPr lang="en-US" altLang="ja-JP" sz="1400" dirty="0" err="1"/>
              <a:t>sa</a:t>
            </a:r>
            <a:r>
              <a:rPr lang="en-US" altLang="ja-JP" sz="1400" dirty="0"/>
              <a:t> </a:t>
            </a:r>
            <a:r>
              <a:rPr lang="en-US" altLang="ja-JP" sz="1400" dirty="0" err="1"/>
              <a:t>Paggamit</a:t>
            </a:r>
            <a:r>
              <a:rPr lang="en-US" altLang="ja-JP" sz="1400" dirty="0"/>
              <a:t> </a:t>
            </a:r>
            <a:r>
              <a:rPr lang="en-US" altLang="ja-JP" sz="1400" dirty="0" err="1"/>
              <a:t>maliban</a:t>
            </a:r>
            <a:r>
              <a:rPr lang="en-US" altLang="ja-JP" sz="1400" dirty="0"/>
              <a:t> </a:t>
            </a:r>
            <a:r>
              <a:rPr lang="en-US" altLang="ja-JP" sz="1400" dirty="0" err="1"/>
              <a:t>sa</a:t>
            </a:r>
            <a:r>
              <a:rPr lang="en-US" altLang="ja-JP" sz="1400" dirty="0"/>
              <a:t> </a:t>
            </a:r>
            <a:r>
              <a:rPr lang="en-US" altLang="ja-JP" sz="1400" dirty="0" err="1"/>
              <a:t>pangunahing</a:t>
            </a:r>
            <a:r>
              <a:rPr lang="en-US" altLang="ja-JP" sz="1400" dirty="0"/>
              <a:t> </a:t>
            </a:r>
            <a:r>
              <a:rPr lang="en-US" altLang="ja-JP" sz="1400" dirty="0" err="1"/>
              <a:t>paggamit</a:t>
            </a:r>
            <a:r>
              <a:rPr lang="en-US" altLang="ja-JP" sz="1400" dirty="0"/>
              <a:t>&gt;</a:t>
            </a:r>
            <a:endParaRPr lang="ja-JP" altLang="ja-JP" sz="1400" dirty="0"/>
          </a:p>
          <a:p>
            <a:pPr marL="0" indent="0">
              <a:lnSpc>
                <a:spcPct val="100000"/>
              </a:lnSpc>
              <a:spcBef>
                <a:spcPts val="0"/>
              </a:spcBef>
              <a:buNone/>
            </a:pPr>
            <a:r>
              <a:rPr lang="en-US" altLang="ja-JP" sz="1200" dirty="0"/>
              <a:t>Ang vehicle type construction machine ay </a:t>
            </a:r>
            <a:r>
              <a:rPr lang="en-US" altLang="ja-JP" sz="1200" dirty="0" err="1"/>
              <a:t>hindi</a:t>
            </a:r>
            <a:r>
              <a:rPr lang="en-US" altLang="ja-JP" sz="1200" dirty="0"/>
              <a:t> </a:t>
            </a:r>
            <a:r>
              <a:rPr lang="en-US" altLang="ja-JP" sz="1200" dirty="0" err="1"/>
              <a:t>dapat</a:t>
            </a:r>
            <a:r>
              <a:rPr lang="en-US" altLang="ja-JP" sz="1200" dirty="0"/>
              <a:t> </a:t>
            </a:r>
            <a:r>
              <a:rPr lang="en-US" altLang="ja-JP" sz="1200" dirty="0" err="1"/>
              <a:t>gamitin</a:t>
            </a:r>
            <a:r>
              <a:rPr lang="en-US" altLang="ja-JP" sz="1200" dirty="0"/>
              <a:t> </a:t>
            </a:r>
            <a:r>
              <a:rPr lang="en-US" altLang="ja-JP" sz="1200" dirty="0" err="1"/>
              <a:t>sa</a:t>
            </a:r>
            <a:r>
              <a:rPr lang="en-US" altLang="ja-JP" sz="1200" dirty="0"/>
              <a:t> </a:t>
            </a:r>
            <a:r>
              <a:rPr lang="en-US" altLang="ja-JP" sz="1200" dirty="0" err="1"/>
              <a:t>anumang</a:t>
            </a:r>
            <a:r>
              <a:rPr lang="en-US" altLang="ja-JP" sz="1200" dirty="0"/>
              <a:t> </a:t>
            </a:r>
            <a:r>
              <a:rPr lang="en-US" altLang="ja-JP" sz="1200" dirty="0" err="1"/>
              <a:t>layunin</a:t>
            </a:r>
            <a:r>
              <a:rPr lang="en-US" altLang="ja-JP" sz="1200" dirty="0"/>
              <a:t> </a:t>
            </a:r>
            <a:r>
              <a:rPr lang="en-US" altLang="ja-JP" sz="1200" dirty="0" err="1"/>
              <a:t>maliban</a:t>
            </a:r>
            <a:r>
              <a:rPr lang="en-US" altLang="ja-JP" sz="1200" dirty="0"/>
              <a:t> </a:t>
            </a:r>
            <a:r>
              <a:rPr lang="en-US" altLang="ja-JP" sz="1200" dirty="0" err="1"/>
              <a:t>sa</a:t>
            </a:r>
            <a:r>
              <a:rPr lang="en-US" altLang="ja-JP" sz="1200" dirty="0"/>
              <a:t> </a:t>
            </a:r>
            <a:r>
              <a:rPr lang="en-US" altLang="ja-JP" sz="1200" dirty="0" err="1"/>
              <a:t>pangunahing</a:t>
            </a:r>
            <a:r>
              <a:rPr lang="en-US" altLang="ja-JP" sz="1200" dirty="0"/>
              <a:t> </a:t>
            </a:r>
            <a:r>
              <a:rPr lang="en-US" altLang="ja-JP" sz="1200" dirty="0" err="1"/>
              <a:t>paggamit</a:t>
            </a:r>
            <a:r>
              <a:rPr lang="en-US" altLang="ja-JP" sz="1200" dirty="0"/>
              <a:t> </a:t>
            </a:r>
            <a:r>
              <a:rPr lang="en-US" altLang="ja-JP" sz="1200" dirty="0" err="1"/>
              <a:t>nito</a:t>
            </a:r>
            <a:r>
              <a:rPr lang="en-US" altLang="ja-JP" sz="1200" dirty="0"/>
              <a:t>, </a:t>
            </a:r>
            <a:r>
              <a:rPr lang="en-US" altLang="ja-JP" sz="1200" dirty="0" err="1"/>
              <a:t>tulad</a:t>
            </a:r>
            <a:r>
              <a:rPr lang="en-US" altLang="ja-JP" sz="1200" dirty="0"/>
              <a:t> ng </a:t>
            </a:r>
            <a:r>
              <a:rPr lang="en-US" altLang="ja-JP" sz="1200" dirty="0" err="1"/>
              <a:t>pag-aangat</a:t>
            </a:r>
            <a:r>
              <a:rPr lang="en-US" altLang="ja-JP" sz="1200" dirty="0"/>
              <a:t> ng </a:t>
            </a:r>
            <a:r>
              <a:rPr lang="en-US" altLang="ja-JP" sz="1200" dirty="0" err="1"/>
              <a:t>isang</a:t>
            </a:r>
            <a:r>
              <a:rPr lang="en-US" altLang="ja-JP" sz="1200" dirty="0"/>
              <a:t> </a:t>
            </a:r>
            <a:r>
              <a:rPr lang="en-US" altLang="ja-JP" sz="1200" dirty="0" err="1"/>
              <a:t>kargada</a:t>
            </a:r>
            <a:r>
              <a:rPr lang="en-US" altLang="ja-JP" sz="1200" dirty="0"/>
              <a:t> </a:t>
            </a:r>
            <a:r>
              <a:rPr lang="en-US" altLang="ja-JP" sz="1200" dirty="0" err="1"/>
              <a:t>gamit</a:t>
            </a:r>
            <a:r>
              <a:rPr lang="en-US" altLang="ja-JP" sz="1200" dirty="0"/>
              <a:t> ang power shovel, o </a:t>
            </a:r>
            <a:r>
              <a:rPr lang="en-US" altLang="ja-JP" sz="1200" dirty="0" err="1"/>
              <a:t>pag-aangat</a:t>
            </a:r>
            <a:r>
              <a:rPr lang="en-US" altLang="ja-JP" sz="1200" dirty="0"/>
              <a:t> ng </a:t>
            </a:r>
            <a:r>
              <a:rPr lang="en-US" altLang="ja-JP" sz="1200" dirty="0" err="1"/>
              <a:t>isang</a:t>
            </a:r>
            <a:r>
              <a:rPr lang="en-US" altLang="ja-JP" sz="1200" dirty="0"/>
              <a:t> laborer </a:t>
            </a:r>
            <a:r>
              <a:rPr lang="en-US" altLang="ja-JP" sz="1200" dirty="0" err="1"/>
              <a:t>gamit</a:t>
            </a:r>
            <a:r>
              <a:rPr lang="en-US" altLang="ja-JP" sz="1200" dirty="0"/>
              <a:t> ang clamshell etc. </a:t>
            </a:r>
            <a:r>
              <a:rPr lang="en-US" altLang="ja-JP" sz="1200" dirty="0" smtClean="0"/>
              <a:t>※1</a:t>
            </a:r>
            <a:endParaRPr lang="en-US" altLang="ja-JP" sz="1200" dirty="0"/>
          </a:p>
          <a:p>
            <a:pPr marL="0" indent="0">
              <a:lnSpc>
                <a:spcPct val="100000"/>
              </a:lnSpc>
              <a:spcBef>
                <a:spcPts val="0"/>
              </a:spcBef>
              <a:buNone/>
            </a:pPr>
            <a:r>
              <a:rPr lang="en-US" altLang="ja-JP" sz="1400" dirty="0"/>
              <a:t>2 Ang </a:t>
            </a:r>
            <a:r>
              <a:rPr lang="en-US" altLang="ja-JP" sz="1400" dirty="0" err="1"/>
              <a:t>mga</a:t>
            </a:r>
            <a:r>
              <a:rPr lang="en-US" altLang="ja-JP" sz="1400" dirty="0"/>
              <a:t> </a:t>
            </a:r>
            <a:r>
              <a:rPr lang="en-US" altLang="ja-JP" sz="1400" dirty="0" err="1"/>
              <a:t>probisyon</a:t>
            </a:r>
            <a:r>
              <a:rPr lang="en-US" altLang="ja-JP" sz="1400" dirty="0"/>
              <a:t> ng </a:t>
            </a:r>
            <a:r>
              <a:rPr lang="en-US" altLang="ja-JP" sz="1400" dirty="0" err="1"/>
              <a:t>naunang</a:t>
            </a:r>
            <a:r>
              <a:rPr lang="en-US" altLang="ja-JP" sz="1400" dirty="0"/>
              <a:t> </a:t>
            </a:r>
            <a:r>
              <a:rPr lang="en-US" altLang="ja-JP" sz="1400" dirty="0" err="1"/>
              <a:t>talata</a:t>
            </a:r>
            <a:r>
              <a:rPr lang="en-US" altLang="ja-JP" sz="1400" dirty="0"/>
              <a:t> ay </a:t>
            </a:r>
            <a:r>
              <a:rPr lang="en-US" altLang="ja-JP" sz="1400" dirty="0" err="1"/>
              <a:t>hindi</a:t>
            </a:r>
            <a:r>
              <a:rPr lang="en-US" altLang="ja-JP" sz="1400" dirty="0"/>
              <a:t> </a:t>
            </a:r>
            <a:r>
              <a:rPr lang="en-US" altLang="ja-JP" sz="1400" dirty="0" err="1"/>
              <a:t>naaangkop</a:t>
            </a:r>
            <a:r>
              <a:rPr lang="en-US" altLang="ja-JP" sz="1400" dirty="0"/>
              <a:t> </a:t>
            </a:r>
            <a:r>
              <a:rPr lang="en-US" altLang="ja-JP" sz="1400" dirty="0" err="1"/>
              <a:t>sa</a:t>
            </a:r>
            <a:r>
              <a:rPr lang="en-US" altLang="ja-JP" sz="1400" dirty="0"/>
              <a:t> </a:t>
            </a:r>
            <a:r>
              <a:rPr lang="en-US" altLang="ja-JP" sz="1400" dirty="0" err="1"/>
              <a:t>alinman</a:t>
            </a:r>
            <a:r>
              <a:rPr lang="en-US" altLang="ja-JP" sz="1400" dirty="0"/>
              <a:t> </a:t>
            </a:r>
            <a:r>
              <a:rPr lang="en-US" altLang="ja-JP" sz="1400" dirty="0" err="1"/>
              <a:t>sa</a:t>
            </a:r>
            <a:r>
              <a:rPr lang="en-US" altLang="ja-JP" sz="1400" dirty="0"/>
              <a:t> </a:t>
            </a:r>
            <a:r>
              <a:rPr lang="en-US" altLang="ja-JP" sz="1400" dirty="0" err="1"/>
              <a:t>mga</a:t>
            </a:r>
            <a:r>
              <a:rPr lang="en-US" altLang="ja-JP" sz="1400" dirty="0"/>
              <a:t> </a:t>
            </a:r>
            <a:r>
              <a:rPr lang="en-US" altLang="ja-JP" sz="1400" dirty="0" err="1"/>
              <a:t>sumusunod</a:t>
            </a:r>
            <a:r>
              <a:rPr lang="en-US" altLang="ja-JP" sz="1400" dirty="0"/>
              <a:t>. </a:t>
            </a:r>
            <a:r>
              <a:rPr lang="ja-JP" altLang="en-US" sz="1000" dirty="0">
                <a:solidFill>
                  <a:prstClr val="black"/>
                </a:solidFill>
                <a:latin typeface="Meiryo UI" panose="020B0604030504040204" pitchFamily="50" charset="-128"/>
                <a:ea typeface="Meiryo UI" panose="020B0604030504040204" pitchFamily="50" charset="-128"/>
              </a:rPr>
              <a:t>　　</a:t>
            </a:r>
            <a:endParaRPr lang="en-US" altLang="ja-JP" sz="10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en-US" altLang="ja-JP" sz="1100" dirty="0"/>
              <a:t>1 Load lifting </a:t>
            </a:r>
            <a:r>
              <a:rPr lang="en-US" altLang="ja-JP" sz="1100" dirty="0" smtClean="0"/>
              <a:t>work※2 </a:t>
            </a:r>
            <a:r>
              <a:rPr lang="en-US" altLang="ja-JP" sz="1100" dirty="0"/>
              <a:t>kung </a:t>
            </a:r>
            <a:r>
              <a:rPr lang="en-US" altLang="ja-JP" sz="1100" dirty="0" err="1"/>
              <a:t>gagawin</a:t>
            </a:r>
            <a:r>
              <a:rPr lang="en-US" altLang="ja-JP" sz="1100" dirty="0"/>
              <a:t> man </a:t>
            </a:r>
            <a:r>
              <a:rPr lang="en-US" altLang="ja-JP" sz="1100" dirty="0" err="1"/>
              <a:t>ito</a:t>
            </a:r>
            <a:r>
              <a:rPr lang="en-US" altLang="ja-JP" sz="1100" dirty="0"/>
              <a:t>, ang </a:t>
            </a:r>
            <a:r>
              <a:rPr lang="en-US" altLang="ja-JP" sz="1100" dirty="0" err="1"/>
              <a:t>mga</a:t>
            </a:r>
            <a:r>
              <a:rPr lang="en-US" altLang="ja-JP" sz="1100" dirty="0"/>
              <a:t> </a:t>
            </a:r>
            <a:r>
              <a:rPr lang="en-US" altLang="ja-JP" sz="1100" dirty="0" err="1"/>
              <a:t>sumusunod</a:t>
            </a:r>
            <a:r>
              <a:rPr lang="en-US" altLang="ja-JP" sz="1100" dirty="0"/>
              <a:t> ay </a:t>
            </a:r>
            <a:r>
              <a:rPr lang="en-US" altLang="ja-JP" sz="1100" dirty="0" err="1"/>
              <a:t>dapat</a:t>
            </a:r>
            <a:r>
              <a:rPr lang="en-US" altLang="ja-JP" sz="1100" dirty="0"/>
              <a:t> </a:t>
            </a:r>
            <a:r>
              <a:rPr lang="en-US" altLang="ja-JP" sz="1100" dirty="0" err="1"/>
              <a:t>naaangkop</a:t>
            </a:r>
            <a:r>
              <a:rPr lang="en-US" altLang="ja-JP" sz="1100" dirty="0"/>
              <a:t>.</a:t>
            </a:r>
            <a:endParaRPr lang="en-US" altLang="ja-JP" sz="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800" dirty="0">
                <a:solidFill>
                  <a:prstClr val="black"/>
                </a:solidFill>
                <a:latin typeface="Meiryo UI" panose="020B0604030504040204" pitchFamily="50" charset="-128"/>
                <a:ea typeface="Meiryo UI" panose="020B0604030504040204" pitchFamily="50" charset="-128"/>
              </a:rPr>
              <a:t>　</a:t>
            </a:r>
            <a:r>
              <a:rPr lang="en-US" altLang="ja-JP" sz="1100" dirty="0"/>
              <a:t> a. </a:t>
            </a:r>
            <a:r>
              <a:rPr lang="en-US" altLang="ja-JP" sz="1100" dirty="0" err="1"/>
              <a:t>Kapag</a:t>
            </a:r>
            <a:r>
              <a:rPr lang="en-US" altLang="ja-JP" sz="1100" dirty="0"/>
              <a:t> </a:t>
            </a:r>
            <a:r>
              <a:rPr lang="en-US" altLang="ja-JP" sz="1100" dirty="0" err="1"/>
              <a:t>hindi</a:t>
            </a:r>
            <a:r>
              <a:rPr lang="en-US" altLang="ja-JP" sz="1100" dirty="0"/>
              <a:t> </a:t>
            </a:r>
            <a:r>
              <a:rPr lang="en-US" altLang="ja-JP" sz="1100" dirty="0" err="1"/>
              <a:t>maiiwasan</a:t>
            </a:r>
            <a:r>
              <a:rPr lang="en-US" altLang="ja-JP" sz="1100" dirty="0"/>
              <a:t> </a:t>
            </a:r>
            <a:r>
              <a:rPr lang="en-US" altLang="ja-JP" sz="1100" dirty="0" err="1"/>
              <a:t>dahil</a:t>
            </a:r>
            <a:r>
              <a:rPr lang="en-US" altLang="ja-JP" sz="1100" dirty="0"/>
              <a:t> </a:t>
            </a:r>
            <a:r>
              <a:rPr lang="en-US" altLang="ja-JP" sz="1100" dirty="0" err="1"/>
              <a:t>sa</a:t>
            </a:r>
            <a:r>
              <a:rPr lang="en-US" altLang="ja-JP" sz="1100" dirty="0"/>
              <a:t> </a:t>
            </a:r>
            <a:r>
              <a:rPr lang="en-US" altLang="ja-JP" sz="1100" dirty="0" err="1"/>
              <a:t>likas</a:t>
            </a:r>
            <a:r>
              <a:rPr lang="en-US" altLang="ja-JP" sz="1100" dirty="0"/>
              <a:t> </a:t>
            </a:r>
            <a:r>
              <a:rPr lang="en-US" altLang="ja-JP" sz="1100" dirty="0" err="1"/>
              <a:t>na</a:t>
            </a:r>
            <a:r>
              <a:rPr lang="en-US" altLang="ja-JP" sz="1100" dirty="0"/>
              <a:t> </a:t>
            </a:r>
            <a:r>
              <a:rPr lang="en-US" altLang="ja-JP" sz="1100" dirty="0" err="1"/>
              <a:t>katangian</a:t>
            </a:r>
            <a:r>
              <a:rPr lang="en-US" altLang="ja-JP" sz="1100" dirty="0"/>
              <a:t> ng </a:t>
            </a:r>
            <a:r>
              <a:rPr lang="en-US" altLang="ja-JP" sz="1100" dirty="0" err="1"/>
              <a:t>trabaho</a:t>
            </a:r>
            <a:r>
              <a:rPr lang="en-US" altLang="ja-JP" sz="1100" dirty="0"/>
              <a:t> o kung </a:t>
            </a:r>
            <a:r>
              <a:rPr lang="en-US" altLang="ja-JP" sz="1100" dirty="0" err="1"/>
              <a:t>kinakailangan</a:t>
            </a:r>
            <a:r>
              <a:rPr lang="en-US" altLang="ja-JP" sz="1100" dirty="0"/>
              <a:t> </a:t>
            </a:r>
            <a:r>
              <a:rPr lang="en-US" altLang="ja-JP" sz="1100" dirty="0" err="1"/>
              <a:t>upang</a:t>
            </a:r>
            <a:r>
              <a:rPr lang="en-US" altLang="ja-JP" sz="1100" dirty="0"/>
              <a:t> </a:t>
            </a:r>
            <a:r>
              <a:rPr lang="en-US" altLang="ja-JP" sz="1100" dirty="0" err="1"/>
              <a:t>maisagawa</a:t>
            </a:r>
            <a:r>
              <a:rPr lang="en-US" altLang="ja-JP" sz="1100" dirty="0"/>
              <a:t> ang </a:t>
            </a:r>
            <a:r>
              <a:rPr lang="en-US" altLang="ja-JP" sz="1100" dirty="0" err="1"/>
              <a:t>ligtas</a:t>
            </a:r>
            <a:r>
              <a:rPr lang="en-US" altLang="ja-JP" sz="1100" dirty="0"/>
              <a:t> </a:t>
            </a:r>
            <a:r>
              <a:rPr lang="en-US" altLang="ja-JP" sz="1100" dirty="0" err="1"/>
              <a:t>na</a:t>
            </a:r>
            <a:r>
              <a:rPr lang="en-US" altLang="ja-JP" sz="1100" dirty="0"/>
              <a:t> </a:t>
            </a:r>
            <a:r>
              <a:rPr lang="en-US" altLang="ja-JP" sz="1100" dirty="0" err="1"/>
              <a:t>trabaho</a:t>
            </a:r>
            <a:r>
              <a:rPr lang="en-US" altLang="ja-JP" sz="1100" dirty="0"/>
              <a:t> ※</a:t>
            </a:r>
            <a:r>
              <a:rPr lang="en-US" altLang="ja-JP" sz="1100" dirty="0" smtClean="0"/>
              <a:t>3 </a:t>
            </a:r>
            <a:r>
              <a:rPr lang="ja-JP" altLang="en-US" sz="800" dirty="0">
                <a:solidFill>
                  <a:prstClr val="black"/>
                </a:solidFill>
                <a:latin typeface="Meiryo UI" panose="020B0604030504040204" pitchFamily="50" charset="-128"/>
                <a:ea typeface="Meiryo UI" panose="020B0604030504040204" pitchFamily="50" charset="-128"/>
              </a:rPr>
              <a:t>　　　　</a:t>
            </a:r>
            <a:r>
              <a:rPr lang="en-US" altLang="ja-JP" dirty="0"/>
              <a:t> </a:t>
            </a:r>
          </a:p>
          <a:p>
            <a:pPr marL="0" indent="0">
              <a:lnSpc>
                <a:spcPct val="100000"/>
              </a:lnSpc>
              <a:spcBef>
                <a:spcPts val="0"/>
              </a:spcBef>
              <a:buNone/>
            </a:pPr>
            <a:r>
              <a:rPr lang="en-US" altLang="ja-JP" sz="1400" dirty="0"/>
              <a:t>  b.  </a:t>
            </a:r>
            <a:r>
              <a:rPr lang="en-US" altLang="ja-JP" sz="1400" dirty="0" err="1"/>
              <a:t>Kapag</a:t>
            </a:r>
            <a:r>
              <a:rPr lang="en-US" altLang="ja-JP" sz="1400" dirty="0"/>
              <a:t> </a:t>
            </a:r>
            <a:r>
              <a:rPr lang="en-US" altLang="ja-JP" sz="1400" dirty="0" err="1"/>
              <a:t>gumagamit</a:t>
            </a:r>
            <a:r>
              <a:rPr lang="en-US" altLang="ja-JP" sz="1400" dirty="0"/>
              <a:t> ng work device </a:t>
            </a:r>
            <a:r>
              <a:rPr lang="en-US" altLang="ja-JP" sz="1400" dirty="0" err="1"/>
              <a:t>tulad</a:t>
            </a:r>
            <a:r>
              <a:rPr lang="en-US" altLang="ja-JP" sz="1400" dirty="0"/>
              <a:t> ng </a:t>
            </a:r>
            <a:r>
              <a:rPr lang="en-US" altLang="ja-JP" sz="1400" dirty="0" err="1"/>
              <a:t>mga</a:t>
            </a:r>
            <a:r>
              <a:rPr lang="en-US" altLang="ja-JP" sz="1400" dirty="0"/>
              <a:t> arm, bucket etc., </a:t>
            </a:r>
            <a:r>
              <a:rPr lang="en-US" altLang="ja-JP" sz="1400" dirty="0" err="1"/>
              <a:t>na</a:t>
            </a:r>
            <a:r>
              <a:rPr lang="en-US" altLang="ja-JP" sz="1400" dirty="0"/>
              <a:t> may </a:t>
            </a:r>
            <a:r>
              <a:rPr lang="en-US" altLang="ja-JP" sz="1400" dirty="0" err="1"/>
              <a:t>mga</a:t>
            </a:r>
            <a:r>
              <a:rPr lang="en-US" altLang="ja-JP" sz="1400" dirty="0"/>
              <a:t> hook, shackle, etc., </a:t>
            </a:r>
            <a:r>
              <a:rPr lang="en-US" altLang="ja-JP" sz="1400" dirty="0" err="1"/>
              <a:t>mga</a:t>
            </a:r>
            <a:r>
              <a:rPr lang="en-US" altLang="ja-JP" sz="1400" dirty="0"/>
              <a:t> metal fittings at </a:t>
            </a:r>
            <a:r>
              <a:rPr lang="en-US" altLang="ja-JP" sz="1400" dirty="0" err="1"/>
              <a:t>iba</a:t>
            </a:r>
            <a:r>
              <a:rPr lang="en-US" altLang="ja-JP" sz="1400" dirty="0"/>
              <a:t> pang </a:t>
            </a:r>
            <a:r>
              <a:rPr lang="en-US" altLang="ja-JP" sz="1400" dirty="0" err="1"/>
              <a:t>kagamitan</a:t>
            </a:r>
            <a:r>
              <a:rPr lang="en-US" altLang="ja-JP" sz="1400" dirty="0"/>
              <a:t> </a:t>
            </a:r>
            <a:r>
              <a:rPr lang="en-US" altLang="ja-JP" sz="1400" dirty="0" err="1"/>
              <a:t>sa</a:t>
            </a:r>
            <a:r>
              <a:rPr lang="en-US" altLang="ja-JP" sz="1400" dirty="0"/>
              <a:t> </a:t>
            </a:r>
            <a:r>
              <a:rPr lang="en-US" altLang="ja-JP" sz="1400" dirty="0" smtClean="0"/>
              <a:t>pagaangat</a:t>
            </a:r>
            <a:r>
              <a:rPr lang="en-US" altLang="ja-JP" sz="1400" dirty="0"/>
              <a:t>※</a:t>
            </a:r>
            <a:r>
              <a:rPr lang="en-US" altLang="ja-JP" sz="1400" dirty="0" smtClean="0"/>
              <a:t>4 </a:t>
            </a:r>
            <a:r>
              <a:rPr lang="en-US" altLang="ja-JP" sz="1400" dirty="0" err="1"/>
              <a:t>na</a:t>
            </a:r>
            <a:r>
              <a:rPr lang="en-US" altLang="ja-JP" sz="1400" dirty="0"/>
              <a:t> </a:t>
            </a:r>
            <a:r>
              <a:rPr lang="en-US" altLang="ja-JP" sz="1400" dirty="0" err="1"/>
              <a:t>naaangkop</a:t>
            </a:r>
            <a:r>
              <a:rPr lang="en-US" altLang="ja-JP" sz="1400" dirty="0"/>
              <a:t> </a:t>
            </a:r>
            <a:r>
              <a:rPr lang="en-US" altLang="ja-JP" sz="1400" dirty="0" err="1"/>
              <a:t>sa</a:t>
            </a:r>
            <a:r>
              <a:rPr lang="en-US" altLang="ja-JP" sz="1400" dirty="0"/>
              <a:t> </a:t>
            </a:r>
            <a:r>
              <a:rPr lang="en-US" altLang="ja-JP" sz="1400" dirty="0" err="1"/>
              <a:t>alinman</a:t>
            </a:r>
            <a:r>
              <a:rPr lang="en-US" altLang="ja-JP" sz="1400" dirty="0"/>
              <a:t> </a:t>
            </a:r>
            <a:r>
              <a:rPr lang="en-US" altLang="ja-JP" sz="1400" dirty="0" err="1"/>
              <a:t>sa</a:t>
            </a:r>
            <a:r>
              <a:rPr lang="en-US" altLang="ja-JP" sz="1400" dirty="0"/>
              <a:t> </a:t>
            </a:r>
            <a:r>
              <a:rPr lang="en-US" altLang="ja-JP" sz="1400" dirty="0" err="1"/>
              <a:t>mga</a:t>
            </a:r>
            <a:r>
              <a:rPr lang="en-US" altLang="ja-JP" sz="1400" dirty="0"/>
              <a:t> </a:t>
            </a:r>
            <a:r>
              <a:rPr lang="en-US" altLang="ja-JP" sz="1400" dirty="0" err="1"/>
              <a:t>sumusunod</a:t>
            </a:r>
            <a:r>
              <a:rPr lang="en-US" altLang="ja-JP" sz="1400" dirty="0"/>
              <a:t>, </a:t>
            </a:r>
            <a:r>
              <a:rPr lang="ja-JP" altLang="en-US" sz="1000" dirty="0">
                <a:solidFill>
                  <a:prstClr val="black"/>
                </a:solidFill>
                <a:latin typeface="Meiryo UI" panose="020B0604030504040204" pitchFamily="50" charset="-128"/>
                <a:ea typeface="Meiryo UI" panose="020B0604030504040204" pitchFamily="50" charset="-128"/>
              </a:rPr>
              <a:t>　　　　　</a:t>
            </a:r>
            <a:endParaRPr lang="en-US" altLang="ja-JP" sz="10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000" dirty="0">
                <a:solidFill>
                  <a:prstClr val="black"/>
                </a:solidFill>
                <a:latin typeface="Meiryo UI" panose="020B0604030504040204" pitchFamily="50" charset="-128"/>
                <a:ea typeface="Meiryo UI" panose="020B0604030504040204" pitchFamily="50" charset="-128"/>
              </a:rPr>
              <a:t>　　</a:t>
            </a:r>
            <a:r>
              <a:rPr lang="en-US" altLang="ja-JP" sz="1100" dirty="0"/>
              <a:t>(1)</a:t>
            </a:r>
            <a:r>
              <a:rPr lang="ja-JP" altLang="ja-JP" sz="1100" dirty="0"/>
              <a:t>　 </a:t>
            </a:r>
            <a:r>
              <a:rPr lang="en-US" altLang="ja-JP" sz="1100" dirty="0" err="1"/>
              <a:t>Kailangang</a:t>
            </a:r>
            <a:r>
              <a:rPr lang="en-US" altLang="ja-JP" sz="1100" dirty="0"/>
              <a:t> </a:t>
            </a:r>
            <a:r>
              <a:rPr lang="en-US" altLang="ja-JP" sz="1100" dirty="0" err="1"/>
              <a:t>mayroong</a:t>
            </a:r>
            <a:r>
              <a:rPr lang="en-US" altLang="ja-JP" sz="1100" dirty="0"/>
              <a:t> </a:t>
            </a:r>
            <a:r>
              <a:rPr lang="en-US" altLang="ja-JP" sz="1100" dirty="0" err="1"/>
              <a:t>sapat</a:t>
            </a:r>
            <a:r>
              <a:rPr lang="en-US" altLang="ja-JP" sz="1100" dirty="0"/>
              <a:t> </a:t>
            </a:r>
            <a:r>
              <a:rPr lang="en-US" altLang="ja-JP" sz="1100" dirty="0" err="1"/>
              <a:t>na</a:t>
            </a:r>
            <a:r>
              <a:rPr lang="en-US" altLang="ja-JP" sz="1100" dirty="0"/>
              <a:t> </a:t>
            </a:r>
            <a:r>
              <a:rPr lang="en-US" altLang="ja-JP" sz="1100" dirty="0" smtClean="0"/>
              <a:t>tibay</a:t>
            </a:r>
            <a:r>
              <a:rPr lang="en-US" altLang="ja-JP" sz="1100" dirty="0"/>
              <a:t>※</a:t>
            </a:r>
            <a:r>
              <a:rPr lang="en-US" altLang="ja-JP" sz="1100" dirty="0" smtClean="0"/>
              <a:t>5 </a:t>
            </a:r>
            <a:r>
              <a:rPr lang="en-US" altLang="ja-JP" sz="1100" dirty="0" err="1"/>
              <a:t>alinsunod</a:t>
            </a:r>
            <a:r>
              <a:rPr lang="en-US" altLang="ja-JP" sz="1100" dirty="0"/>
              <a:t> </a:t>
            </a:r>
            <a:r>
              <a:rPr lang="en-US" altLang="ja-JP" sz="1100" dirty="0" err="1"/>
              <a:t>sa</a:t>
            </a:r>
            <a:r>
              <a:rPr lang="en-US" altLang="ja-JP" sz="1100" dirty="0"/>
              <a:t> load </a:t>
            </a:r>
            <a:r>
              <a:rPr lang="en-US" altLang="ja-JP" sz="1100" dirty="0" err="1"/>
              <a:t>na</a:t>
            </a:r>
            <a:r>
              <a:rPr lang="en-US" altLang="ja-JP" sz="1100" dirty="0"/>
              <a:t> </a:t>
            </a:r>
            <a:r>
              <a:rPr lang="en-US" altLang="ja-JP" sz="1100" dirty="0" err="1"/>
              <a:t>ilalapat</a:t>
            </a:r>
            <a:r>
              <a:rPr lang="en-US" altLang="ja-JP" sz="1100" dirty="0"/>
              <a:t>.</a:t>
            </a:r>
            <a:endParaRPr lang="ja-JP" altLang="ja-JP" sz="1100" dirty="0"/>
          </a:p>
          <a:p>
            <a:pPr marL="0" indent="0">
              <a:buNone/>
            </a:pPr>
            <a:r>
              <a:rPr lang="ja-JP" altLang="en-US" sz="1100" dirty="0"/>
              <a:t>　</a:t>
            </a:r>
            <a:r>
              <a:rPr lang="en-US" altLang="ja-JP" sz="1100" dirty="0"/>
              <a:t>(2)</a:t>
            </a:r>
            <a:r>
              <a:rPr lang="ja-JP" altLang="ja-JP" sz="1100" dirty="0"/>
              <a:t>　</a:t>
            </a:r>
            <a:r>
              <a:rPr lang="en-US" altLang="ja-JP" sz="1100" dirty="0"/>
              <a:t> Kung </a:t>
            </a:r>
            <a:r>
              <a:rPr lang="en-US" altLang="ja-JP" sz="1100" dirty="0" err="1"/>
              <a:t>walang</a:t>
            </a:r>
            <a:r>
              <a:rPr lang="en-US" altLang="ja-JP" sz="1100" dirty="0"/>
              <a:t> </a:t>
            </a:r>
            <a:r>
              <a:rPr lang="en-US" altLang="ja-JP" sz="1100" dirty="0" err="1"/>
              <a:t>panganib</a:t>
            </a:r>
            <a:r>
              <a:rPr lang="en-US" altLang="ja-JP" sz="1100" dirty="0"/>
              <a:t> </a:t>
            </a:r>
            <a:r>
              <a:rPr lang="en-US" altLang="ja-JP" sz="1100" dirty="0" err="1"/>
              <a:t>sa</a:t>
            </a:r>
            <a:r>
              <a:rPr lang="en-US" altLang="ja-JP" sz="1100" dirty="0"/>
              <a:t> </a:t>
            </a:r>
            <a:r>
              <a:rPr lang="en-US" altLang="ja-JP" sz="1100" dirty="0" err="1"/>
              <a:t>pagbagsak</a:t>
            </a:r>
            <a:r>
              <a:rPr lang="en-US" altLang="ja-JP" sz="1100" dirty="0"/>
              <a:t> </a:t>
            </a:r>
            <a:r>
              <a:rPr lang="en-US" altLang="ja-JP" sz="1100" dirty="0" err="1"/>
              <a:t>habang</a:t>
            </a:r>
            <a:r>
              <a:rPr lang="en-US" altLang="ja-JP" sz="1100" dirty="0"/>
              <a:t> </a:t>
            </a:r>
            <a:r>
              <a:rPr lang="en-US" altLang="ja-JP" sz="1100" dirty="0" err="1"/>
              <a:t>inaangat</a:t>
            </a:r>
            <a:r>
              <a:rPr lang="en-US" altLang="ja-JP" sz="1100" dirty="0"/>
              <a:t> ang </a:t>
            </a:r>
            <a:r>
              <a:rPr lang="en-US" altLang="ja-JP" sz="1100" dirty="0" err="1"/>
              <a:t>mga</a:t>
            </a:r>
            <a:r>
              <a:rPr lang="en-US" altLang="ja-JP" sz="1100" dirty="0"/>
              <a:t> </a:t>
            </a:r>
            <a:r>
              <a:rPr lang="en-US" altLang="ja-JP" sz="1100" dirty="0" err="1"/>
              <a:t>kagamitan</a:t>
            </a:r>
            <a:r>
              <a:rPr lang="en-US" altLang="ja-JP" sz="1100" dirty="0"/>
              <a:t> </a:t>
            </a:r>
            <a:r>
              <a:rPr lang="en-US" altLang="ja-JP" sz="1100" dirty="0" err="1"/>
              <a:t>gamit</a:t>
            </a:r>
            <a:r>
              <a:rPr lang="en-US" altLang="ja-JP" sz="1100" dirty="0"/>
              <a:t> ang latch system </a:t>
            </a:r>
            <a:endParaRPr lang="ja-JP" altLang="ja-JP" sz="1100" dirty="0"/>
          </a:p>
          <a:p>
            <a:pPr marL="0" indent="0">
              <a:buNone/>
            </a:pPr>
            <a:r>
              <a:rPr lang="ja-JP" altLang="en-US" sz="1100" dirty="0"/>
              <a:t>　</a:t>
            </a:r>
            <a:r>
              <a:rPr lang="en-US" altLang="ja-JP" sz="1100" dirty="0"/>
              <a:t>(3)</a:t>
            </a:r>
            <a:r>
              <a:rPr lang="ja-JP" altLang="ja-JP" sz="1100" dirty="0"/>
              <a:t>　</a:t>
            </a:r>
            <a:r>
              <a:rPr lang="en-US" altLang="ja-JP" sz="1100" dirty="0"/>
              <a:t> Kung </a:t>
            </a:r>
            <a:r>
              <a:rPr lang="en-US" altLang="ja-JP" sz="1100" dirty="0" err="1"/>
              <a:t>walang</a:t>
            </a:r>
            <a:r>
              <a:rPr lang="en-US" altLang="ja-JP" sz="1100" dirty="0"/>
              <a:t> </a:t>
            </a:r>
            <a:r>
              <a:rPr lang="en-US" altLang="ja-JP" sz="1100" dirty="0" err="1"/>
              <a:t>panganib</a:t>
            </a:r>
            <a:r>
              <a:rPr lang="en-US" altLang="ja-JP" sz="1100" dirty="0"/>
              <a:t> </a:t>
            </a:r>
            <a:r>
              <a:rPr lang="en-US" altLang="ja-JP" sz="1100" dirty="0" err="1"/>
              <a:t>na</a:t>
            </a:r>
            <a:r>
              <a:rPr lang="en-US" altLang="ja-JP" sz="1100" dirty="0"/>
              <a:t> </a:t>
            </a:r>
            <a:r>
              <a:rPr lang="en-US" altLang="ja-JP" sz="1100" dirty="0" err="1"/>
              <a:t>matanggal</a:t>
            </a:r>
            <a:r>
              <a:rPr lang="en-US" altLang="ja-JP" sz="1100" dirty="0"/>
              <a:t> ang work </a:t>
            </a:r>
            <a:r>
              <a:rPr lang="en-US" altLang="ja-JP" sz="1100" dirty="0" smtClean="0"/>
              <a:t>device※6 </a:t>
            </a:r>
            <a:r>
              <a:rPr lang="ja-JP" altLang="en-US" sz="800" dirty="0">
                <a:solidFill>
                  <a:prstClr val="black"/>
                </a:solidFill>
                <a:latin typeface="Meiryo UI" panose="020B0604030504040204" pitchFamily="50" charset="-128"/>
                <a:ea typeface="Meiryo UI" panose="020B0604030504040204" pitchFamily="50" charset="-128"/>
              </a:rPr>
              <a:t>　　</a:t>
            </a:r>
            <a:endParaRPr lang="en-US" altLang="ja-JP" sz="800" dirty="0">
              <a:solidFill>
                <a:prstClr val="black"/>
              </a:solidFill>
              <a:latin typeface="Meiryo UI" panose="020B0604030504040204" pitchFamily="50" charset="-128"/>
              <a:ea typeface="Meiryo UI" panose="020B0604030504040204" pitchFamily="50" charset="-128"/>
            </a:endParaRPr>
          </a:p>
          <a:p>
            <a:pPr marL="0" indent="0">
              <a:buNone/>
            </a:pPr>
            <a:r>
              <a:rPr lang="en-US" altLang="ja-JP" sz="1200" dirty="0"/>
              <a:t>2</a:t>
            </a:r>
            <a:r>
              <a:rPr lang="ja-JP" altLang="ja-JP" sz="1200" dirty="0"/>
              <a:t>　</a:t>
            </a:r>
            <a:r>
              <a:rPr lang="en-US" altLang="ja-JP" sz="1200" dirty="0" err="1"/>
              <a:t>Kapag</a:t>
            </a:r>
            <a:r>
              <a:rPr lang="en-US" altLang="ja-JP" sz="1200" dirty="0"/>
              <a:t> </a:t>
            </a:r>
            <a:r>
              <a:rPr lang="en-US" altLang="ja-JP" sz="1200" dirty="0" err="1"/>
              <a:t>nagsasagawa</a:t>
            </a:r>
            <a:r>
              <a:rPr lang="en-US" altLang="ja-JP" sz="1200" dirty="0"/>
              <a:t> ng </a:t>
            </a:r>
            <a:r>
              <a:rPr lang="en-US" altLang="ja-JP" sz="1200" dirty="0" err="1"/>
              <a:t>trabaho</a:t>
            </a:r>
            <a:r>
              <a:rPr lang="en-US" altLang="ja-JP" sz="1200" dirty="0"/>
              <a:t> </a:t>
            </a:r>
            <a:r>
              <a:rPr lang="en-US" altLang="ja-JP" sz="1200" dirty="0" err="1"/>
              <a:t>maliban</a:t>
            </a:r>
            <a:r>
              <a:rPr lang="en-US" altLang="ja-JP" sz="1200" dirty="0"/>
              <a:t> </a:t>
            </a:r>
            <a:r>
              <a:rPr lang="en-US" altLang="ja-JP" sz="1200" dirty="0" err="1"/>
              <a:t>sa</a:t>
            </a:r>
            <a:r>
              <a:rPr lang="en-US" altLang="ja-JP" sz="1200" dirty="0"/>
              <a:t> </a:t>
            </a:r>
            <a:r>
              <a:rPr lang="en-US" altLang="ja-JP" sz="1200" dirty="0" err="1"/>
              <a:t>pag-aangat</a:t>
            </a:r>
            <a:r>
              <a:rPr lang="en-US" altLang="ja-JP" sz="1200" dirty="0"/>
              <a:t> ng </a:t>
            </a:r>
            <a:r>
              <a:rPr lang="en-US" altLang="ja-JP" sz="1200" dirty="0" err="1"/>
              <a:t>kagamitan</a:t>
            </a:r>
            <a:r>
              <a:rPr lang="en-US" altLang="ja-JP" sz="1200" dirty="0"/>
              <a:t> at </a:t>
            </a:r>
            <a:r>
              <a:rPr lang="en-US" altLang="ja-JP" sz="1200" dirty="0" err="1"/>
              <a:t>walang</a:t>
            </a:r>
            <a:r>
              <a:rPr lang="en-US" altLang="ja-JP" sz="1200" dirty="0"/>
              <a:t> </a:t>
            </a:r>
            <a:r>
              <a:rPr lang="en-US" altLang="ja-JP" sz="1200" dirty="0" err="1"/>
              <a:t>banta</a:t>
            </a:r>
            <a:r>
              <a:rPr lang="en-US" altLang="ja-JP" sz="1200" dirty="0"/>
              <a:t> ng </a:t>
            </a:r>
            <a:r>
              <a:rPr lang="en-US" altLang="ja-JP" sz="1200" dirty="0" err="1"/>
              <a:t>panganib</a:t>
            </a:r>
            <a:r>
              <a:rPr lang="en-US" altLang="ja-JP" sz="1200" dirty="0"/>
              <a:t> </a:t>
            </a:r>
            <a:r>
              <a:rPr lang="en-US" altLang="ja-JP" sz="1200" dirty="0" err="1"/>
              <a:t>sa</a:t>
            </a:r>
            <a:r>
              <a:rPr lang="en-US" altLang="ja-JP" sz="1200" dirty="0"/>
              <a:t> </a:t>
            </a:r>
            <a:r>
              <a:rPr lang="en-US" altLang="ja-JP" sz="1200" dirty="0" err="1"/>
              <a:t>mga</a:t>
            </a:r>
            <a:r>
              <a:rPr lang="en-US" altLang="ja-JP" sz="1200" dirty="0"/>
              <a:t> laborer.</a:t>
            </a:r>
          </a:p>
          <a:p>
            <a:pPr marL="0" indent="0">
              <a:buNone/>
            </a:pPr>
            <a:r>
              <a:rPr lang="en-US" altLang="ja-JP" sz="1000" dirty="0">
                <a:solidFill>
                  <a:schemeClr val="accent1"/>
                </a:solidFill>
              </a:rPr>
              <a:t>     Tandaan1) Ang “etc.” </a:t>
            </a:r>
            <a:r>
              <a:rPr lang="en-US" altLang="ja-JP" sz="1000" dirty="0" err="1">
                <a:solidFill>
                  <a:schemeClr val="accent1"/>
                </a:solidFill>
              </a:rPr>
              <a:t>sa</a:t>
            </a:r>
            <a:r>
              <a:rPr lang="en-US" altLang="ja-JP" sz="1000" dirty="0">
                <a:solidFill>
                  <a:schemeClr val="accent1"/>
                </a:solidFill>
              </a:rPr>
              <a:t> “</a:t>
            </a:r>
            <a:r>
              <a:rPr lang="en-US" altLang="ja-JP" sz="1000" dirty="0" err="1">
                <a:solidFill>
                  <a:schemeClr val="accent1"/>
                </a:solidFill>
              </a:rPr>
              <a:t>pag-aangat</a:t>
            </a:r>
            <a:r>
              <a:rPr lang="en-US" altLang="ja-JP" sz="1000" dirty="0">
                <a:solidFill>
                  <a:schemeClr val="accent1"/>
                </a:solidFill>
              </a:rPr>
              <a:t> ng </a:t>
            </a:r>
            <a:r>
              <a:rPr lang="en-US" altLang="ja-JP" sz="1000" dirty="0" err="1">
                <a:solidFill>
                  <a:schemeClr val="accent1"/>
                </a:solidFill>
              </a:rPr>
              <a:t>isang</a:t>
            </a:r>
            <a:r>
              <a:rPr lang="en-US" altLang="ja-JP" sz="1000" dirty="0">
                <a:solidFill>
                  <a:schemeClr val="accent1"/>
                </a:solidFill>
              </a:rPr>
              <a:t> laborer </a:t>
            </a:r>
            <a:r>
              <a:rPr lang="en-US" altLang="ja-JP" sz="1000" dirty="0" err="1">
                <a:solidFill>
                  <a:schemeClr val="accent1"/>
                </a:solidFill>
              </a:rPr>
              <a:t>gamit</a:t>
            </a:r>
            <a:r>
              <a:rPr lang="en-US" altLang="ja-JP" sz="1000" dirty="0">
                <a:solidFill>
                  <a:schemeClr val="accent1"/>
                </a:solidFill>
              </a:rPr>
              <a:t> ang clamshell etc.” ay </a:t>
            </a:r>
            <a:r>
              <a:rPr lang="en-US" altLang="ja-JP" sz="1000" dirty="0" err="1">
                <a:solidFill>
                  <a:schemeClr val="accent1"/>
                </a:solidFill>
              </a:rPr>
              <a:t>maaring</a:t>
            </a:r>
            <a:r>
              <a:rPr lang="en-US" altLang="ja-JP" sz="1000" dirty="0">
                <a:solidFill>
                  <a:schemeClr val="accent1"/>
                </a:solidFill>
              </a:rPr>
              <a:t> </a:t>
            </a:r>
            <a:r>
              <a:rPr lang="en-US" altLang="ja-JP" sz="1000" dirty="0" err="1">
                <a:solidFill>
                  <a:schemeClr val="accent1"/>
                </a:solidFill>
              </a:rPr>
              <a:t>paggamit</a:t>
            </a:r>
            <a:r>
              <a:rPr lang="en-US" altLang="ja-JP" sz="1000" dirty="0">
                <a:solidFill>
                  <a:schemeClr val="accent1"/>
                </a:solidFill>
              </a:rPr>
              <a:t> boom, arm etc. </a:t>
            </a:r>
            <a:r>
              <a:rPr lang="en-US" altLang="ja-JP" sz="1000" dirty="0" err="1">
                <a:solidFill>
                  <a:schemeClr val="accent1"/>
                </a:solidFill>
              </a:rPr>
              <a:t>sa</a:t>
            </a:r>
            <a:r>
              <a:rPr lang="en-US" altLang="ja-JP" sz="1000" dirty="0">
                <a:solidFill>
                  <a:schemeClr val="accent1"/>
                </a:solidFill>
              </a:rPr>
              <a:t> </a:t>
            </a:r>
            <a:r>
              <a:rPr lang="en-US" altLang="ja-JP" sz="1000" dirty="0" err="1">
                <a:solidFill>
                  <a:schemeClr val="accent1"/>
                </a:solidFill>
              </a:rPr>
              <a:t>halip</a:t>
            </a:r>
            <a:r>
              <a:rPr lang="en-US" altLang="ja-JP" sz="1000" dirty="0">
                <a:solidFill>
                  <a:schemeClr val="accent1"/>
                </a:solidFill>
              </a:rPr>
              <a:t> </a:t>
            </a:r>
            <a:r>
              <a:rPr lang="en-US" altLang="ja-JP" sz="1000" dirty="0" err="1">
                <a:solidFill>
                  <a:schemeClr val="accent1"/>
                </a:solidFill>
              </a:rPr>
              <a:t>na</a:t>
            </a:r>
            <a:r>
              <a:rPr lang="en-US" altLang="ja-JP" sz="1000" dirty="0">
                <a:solidFill>
                  <a:schemeClr val="accent1"/>
                </a:solidFill>
              </a:rPr>
              <a:t> trap.</a:t>
            </a:r>
          </a:p>
          <a:p>
            <a:pPr marL="0" indent="0">
              <a:buNone/>
            </a:pPr>
            <a:r>
              <a:rPr lang="en-US" altLang="ja-JP" sz="1000" dirty="0">
                <a:solidFill>
                  <a:schemeClr val="accent1"/>
                </a:solidFill>
              </a:rPr>
              <a:t>     Tandaan2) Kasama </a:t>
            </a:r>
            <a:r>
              <a:rPr lang="en-US" altLang="ja-JP" sz="1000" dirty="0" err="1">
                <a:solidFill>
                  <a:schemeClr val="accent1"/>
                </a:solidFill>
              </a:rPr>
              <a:t>sa</a:t>
            </a:r>
            <a:r>
              <a:rPr lang="en-US" altLang="ja-JP" sz="1000" dirty="0">
                <a:solidFill>
                  <a:schemeClr val="accent1"/>
                </a:solidFill>
              </a:rPr>
              <a:t> "load lifting work" ang </a:t>
            </a:r>
            <a:r>
              <a:rPr lang="en-US" altLang="ja-JP" sz="1000" dirty="0" err="1">
                <a:solidFill>
                  <a:schemeClr val="accent1"/>
                </a:solidFill>
              </a:rPr>
              <a:t>paghihigpit</a:t>
            </a:r>
            <a:r>
              <a:rPr lang="en-US" altLang="ja-JP" sz="1000" dirty="0">
                <a:solidFill>
                  <a:schemeClr val="accent1"/>
                </a:solidFill>
              </a:rPr>
              <a:t> ng boom, </a:t>
            </a:r>
            <a:r>
              <a:rPr lang="en-US" altLang="ja-JP" sz="1000" dirty="0" err="1">
                <a:solidFill>
                  <a:schemeClr val="accent1"/>
                </a:solidFill>
              </a:rPr>
              <a:t>pagkarga</a:t>
            </a:r>
            <a:r>
              <a:rPr lang="en-US" altLang="ja-JP" sz="1000" dirty="0">
                <a:solidFill>
                  <a:schemeClr val="accent1"/>
                </a:solidFill>
              </a:rPr>
              <a:t> at </a:t>
            </a:r>
            <a:r>
              <a:rPr lang="en-US" altLang="ja-JP" sz="1000" dirty="0" err="1">
                <a:solidFill>
                  <a:schemeClr val="accent1"/>
                </a:solidFill>
              </a:rPr>
              <a:t>pagpapatakbo</a:t>
            </a:r>
            <a:r>
              <a:rPr lang="en-US" altLang="ja-JP" sz="1000" dirty="0">
                <a:solidFill>
                  <a:schemeClr val="accent1"/>
                </a:solidFill>
              </a:rPr>
              <a:t> </a:t>
            </a:r>
            <a:r>
              <a:rPr lang="en-US" altLang="ja-JP" sz="1000" dirty="0" err="1">
                <a:solidFill>
                  <a:schemeClr val="accent1"/>
                </a:solidFill>
              </a:rPr>
              <a:t>kasama</a:t>
            </a:r>
            <a:r>
              <a:rPr lang="en-US" altLang="ja-JP" sz="1000" dirty="0">
                <a:solidFill>
                  <a:schemeClr val="accent1"/>
                </a:solidFill>
              </a:rPr>
              <a:t> ng load.</a:t>
            </a:r>
            <a:endParaRPr lang="ja-JP" altLang="ja-JP" sz="1000" dirty="0">
              <a:solidFill>
                <a:schemeClr val="accent1"/>
              </a:solidFill>
            </a:endParaRPr>
          </a:p>
          <a:p>
            <a:pPr marL="0" indent="0">
              <a:buNone/>
            </a:pPr>
            <a:r>
              <a:rPr lang="en-US" altLang="ja-JP" sz="1000" dirty="0">
                <a:solidFill>
                  <a:schemeClr val="accent1"/>
                </a:solidFill>
              </a:rPr>
              <a:t>     Tandaan3) Sa “</a:t>
            </a:r>
            <a:r>
              <a:rPr lang="en-US" altLang="ja-JP" sz="1000" dirty="0" err="1">
                <a:solidFill>
                  <a:schemeClr val="accent1"/>
                </a:solidFill>
              </a:rPr>
              <a:t>kapag</a:t>
            </a:r>
            <a:r>
              <a:rPr lang="en-US" altLang="ja-JP" sz="1000" dirty="0">
                <a:solidFill>
                  <a:schemeClr val="accent1"/>
                </a:solidFill>
              </a:rPr>
              <a:t> </a:t>
            </a:r>
            <a:r>
              <a:rPr lang="en-US" altLang="ja-JP" sz="1000" dirty="0" err="1">
                <a:solidFill>
                  <a:schemeClr val="accent1"/>
                </a:solidFill>
              </a:rPr>
              <a:t>hindi</a:t>
            </a:r>
            <a:r>
              <a:rPr lang="en-US" altLang="ja-JP" sz="1000" dirty="0">
                <a:solidFill>
                  <a:schemeClr val="accent1"/>
                </a:solidFill>
              </a:rPr>
              <a:t> </a:t>
            </a:r>
            <a:r>
              <a:rPr lang="en-US" altLang="ja-JP" sz="1000" dirty="0" err="1">
                <a:solidFill>
                  <a:schemeClr val="accent1"/>
                </a:solidFill>
              </a:rPr>
              <a:t>maiiwasan</a:t>
            </a:r>
            <a:r>
              <a:rPr lang="en-US" altLang="ja-JP" sz="1000" dirty="0">
                <a:solidFill>
                  <a:schemeClr val="accent1"/>
                </a:solidFill>
              </a:rPr>
              <a:t> </a:t>
            </a:r>
            <a:r>
              <a:rPr lang="en-US" altLang="ja-JP" sz="1000" dirty="0" err="1">
                <a:solidFill>
                  <a:schemeClr val="accent1"/>
                </a:solidFill>
              </a:rPr>
              <a:t>dahil</a:t>
            </a:r>
            <a:r>
              <a:rPr lang="en-US" altLang="ja-JP" sz="1000" dirty="0">
                <a:solidFill>
                  <a:schemeClr val="accent1"/>
                </a:solidFill>
              </a:rPr>
              <a:t> </a:t>
            </a:r>
            <a:r>
              <a:rPr lang="en-US" altLang="ja-JP" sz="1000" dirty="0" err="1">
                <a:solidFill>
                  <a:schemeClr val="accent1"/>
                </a:solidFill>
              </a:rPr>
              <a:t>sa</a:t>
            </a:r>
            <a:r>
              <a:rPr lang="en-US" altLang="ja-JP" sz="1000" dirty="0">
                <a:solidFill>
                  <a:schemeClr val="accent1"/>
                </a:solidFill>
              </a:rPr>
              <a:t> </a:t>
            </a:r>
            <a:r>
              <a:rPr lang="en-US" altLang="ja-JP" sz="1000" dirty="0" err="1">
                <a:solidFill>
                  <a:schemeClr val="accent1"/>
                </a:solidFill>
              </a:rPr>
              <a:t>likas</a:t>
            </a:r>
            <a:r>
              <a:rPr lang="en-US" altLang="ja-JP" sz="1000" dirty="0">
                <a:solidFill>
                  <a:schemeClr val="accent1"/>
                </a:solidFill>
              </a:rPr>
              <a:t> </a:t>
            </a:r>
            <a:r>
              <a:rPr lang="en-US" altLang="ja-JP" sz="1000" dirty="0" err="1">
                <a:solidFill>
                  <a:schemeClr val="accent1"/>
                </a:solidFill>
              </a:rPr>
              <a:t>na</a:t>
            </a:r>
            <a:r>
              <a:rPr lang="en-US" altLang="ja-JP" sz="1000" dirty="0">
                <a:solidFill>
                  <a:schemeClr val="accent1"/>
                </a:solidFill>
              </a:rPr>
              <a:t> </a:t>
            </a:r>
            <a:r>
              <a:rPr lang="en-US" altLang="ja-JP" sz="1000" dirty="0" err="1">
                <a:solidFill>
                  <a:schemeClr val="accent1"/>
                </a:solidFill>
              </a:rPr>
              <a:t>katangian</a:t>
            </a:r>
            <a:r>
              <a:rPr lang="en-US" altLang="ja-JP" sz="1000" dirty="0">
                <a:solidFill>
                  <a:schemeClr val="accent1"/>
                </a:solidFill>
              </a:rPr>
              <a:t> ng </a:t>
            </a:r>
            <a:r>
              <a:rPr lang="en-US" altLang="ja-JP" sz="1000" dirty="0" err="1">
                <a:solidFill>
                  <a:schemeClr val="accent1"/>
                </a:solidFill>
              </a:rPr>
              <a:t>trabaho</a:t>
            </a:r>
            <a:r>
              <a:rPr lang="en-US" altLang="ja-JP" sz="1000" dirty="0">
                <a:solidFill>
                  <a:schemeClr val="accent1"/>
                </a:solidFill>
              </a:rPr>
              <a:t> o kung </a:t>
            </a:r>
            <a:r>
              <a:rPr lang="en-US" altLang="ja-JP" sz="1000" dirty="0" err="1">
                <a:solidFill>
                  <a:schemeClr val="accent1"/>
                </a:solidFill>
              </a:rPr>
              <a:t>kinakailangan</a:t>
            </a:r>
            <a:r>
              <a:rPr lang="en-US" altLang="ja-JP" sz="1000" dirty="0">
                <a:solidFill>
                  <a:schemeClr val="accent1"/>
                </a:solidFill>
              </a:rPr>
              <a:t> </a:t>
            </a:r>
            <a:r>
              <a:rPr lang="en-US" altLang="ja-JP" sz="1000" dirty="0" err="1">
                <a:solidFill>
                  <a:schemeClr val="accent1"/>
                </a:solidFill>
              </a:rPr>
              <a:t>upang</a:t>
            </a:r>
            <a:r>
              <a:rPr lang="en-US" altLang="ja-JP" sz="1000" dirty="0">
                <a:solidFill>
                  <a:schemeClr val="accent1"/>
                </a:solidFill>
              </a:rPr>
              <a:t> </a:t>
            </a:r>
            <a:r>
              <a:rPr lang="en-US" altLang="ja-JP" sz="1000" dirty="0" err="1">
                <a:solidFill>
                  <a:schemeClr val="accent1"/>
                </a:solidFill>
              </a:rPr>
              <a:t>maisagawa</a:t>
            </a:r>
            <a:r>
              <a:rPr lang="en-US" altLang="ja-JP" sz="1000" dirty="0">
                <a:solidFill>
                  <a:schemeClr val="accent1"/>
                </a:solidFill>
              </a:rPr>
              <a:t> ang </a:t>
            </a:r>
            <a:r>
              <a:rPr lang="en-US" altLang="ja-JP" sz="1000" dirty="0" err="1">
                <a:solidFill>
                  <a:schemeClr val="accent1"/>
                </a:solidFill>
              </a:rPr>
              <a:t>ligtas</a:t>
            </a:r>
            <a:r>
              <a:rPr lang="en-US" altLang="ja-JP" sz="1000" dirty="0">
                <a:solidFill>
                  <a:schemeClr val="accent1"/>
                </a:solidFill>
              </a:rPr>
              <a:t> </a:t>
            </a:r>
            <a:r>
              <a:rPr lang="en-US" altLang="ja-JP" sz="1000" dirty="0" err="1">
                <a:solidFill>
                  <a:schemeClr val="accent1"/>
                </a:solidFill>
              </a:rPr>
              <a:t>na</a:t>
            </a:r>
            <a:r>
              <a:rPr lang="en-US" altLang="ja-JP" sz="1000" dirty="0">
                <a:solidFill>
                  <a:schemeClr val="accent1"/>
                </a:solidFill>
              </a:rPr>
              <a:t> </a:t>
            </a:r>
            <a:r>
              <a:rPr lang="en-US" altLang="ja-JP" sz="1000" dirty="0" err="1">
                <a:solidFill>
                  <a:schemeClr val="accent1"/>
                </a:solidFill>
              </a:rPr>
              <a:t>trabaho</a:t>
            </a:r>
            <a:r>
              <a:rPr lang="en-US" altLang="ja-JP" sz="1000" dirty="0">
                <a:solidFill>
                  <a:schemeClr val="accent1"/>
                </a:solidFill>
              </a:rPr>
              <a:t>”, </a:t>
            </a:r>
            <a:r>
              <a:rPr lang="en-US" altLang="ja-JP" sz="1000" dirty="0" err="1">
                <a:solidFill>
                  <a:schemeClr val="accent1"/>
                </a:solidFill>
              </a:rPr>
              <a:t>Upang</a:t>
            </a:r>
            <a:r>
              <a:rPr lang="en-US" altLang="ja-JP" sz="1000" dirty="0">
                <a:solidFill>
                  <a:schemeClr val="accent1"/>
                </a:solidFill>
              </a:rPr>
              <a:t> </a:t>
            </a:r>
            <a:r>
              <a:rPr lang="en-US" altLang="ja-JP" sz="1000" dirty="0" err="1">
                <a:solidFill>
                  <a:schemeClr val="accent1"/>
                </a:solidFill>
              </a:rPr>
              <a:t>mabawasan</a:t>
            </a:r>
            <a:r>
              <a:rPr lang="en-US" altLang="ja-JP" sz="1000" dirty="0">
                <a:solidFill>
                  <a:schemeClr val="accent1"/>
                </a:solidFill>
              </a:rPr>
              <a:t> ang    </a:t>
            </a:r>
            <a:r>
              <a:rPr lang="en-US" altLang="ja-JP" sz="1000" dirty="0" err="1">
                <a:solidFill>
                  <a:schemeClr val="accent1"/>
                </a:solidFill>
              </a:rPr>
              <a:t>panganib</a:t>
            </a:r>
            <a:r>
              <a:rPr lang="en-US" altLang="ja-JP" sz="1000" dirty="0">
                <a:solidFill>
                  <a:schemeClr val="accent1"/>
                </a:solidFill>
              </a:rPr>
              <a:t> </a:t>
            </a:r>
            <a:r>
              <a:rPr lang="en-US" altLang="ja-JP" sz="1000" dirty="0" err="1">
                <a:solidFill>
                  <a:schemeClr val="accent1"/>
                </a:solidFill>
              </a:rPr>
              <a:t>na</a:t>
            </a:r>
            <a:r>
              <a:rPr lang="en-US" altLang="ja-JP" sz="1000" dirty="0">
                <a:solidFill>
                  <a:schemeClr val="accent1"/>
                </a:solidFill>
              </a:rPr>
              <a:t> </a:t>
            </a:r>
            <a:r>
              <a:rPr lang="en-US" altLang="ja-JP" sz="1000" dirty="0" err="1">
                <a:solidFill>
                  <a:schemeClr val="accent1"/>
                </a:solidFill>
              </a:rPr>
              <a:t>pagbagsak</a:t>
            </a:r>
            <a:r>
              <a:rPr lang="en-US" altLang="ja-JP" sz="1000" dirty="0">
                <a:solidFill>
                  <a:schemeClr val="accent1"/>
                </a:solidFill>
              </a:rPr>
              <a:t> ng sediment </a:t>
            </a:r>
            <a:r>
              <a:rPr lang="en-US" altLang="ja-JP" sz="1000" dirty="0" err="1">
                <a:solidFill>
                  <a:schemeClr val="accent1"/>
                </a:solidFill>
              </a:rPr>
              <a:t>bilang</a:t>
            </a:r>
            <a:r>
              <a:rPr lang="en-US" altLang="ja-JP" sz="1000" dirty="0">
                <a:solidFill>
                  <a:schemeClr val="accent1"/>
                </a:solidFill>
              </a:rPr>
              <a:t> </a:t>
            </a:r>
            <a:r>
              <a:rPr lang="en-US" altLang="ja-JP" sz="1000" dirty="0" err="1">
                <a:solidFill>
                  <a:schemeClr val="accent1"/>
                </a:solidFill>
              </a:rPr>
              <a:t>bahagi</a:t>
            </a:r>
            <a:r>
              <a:rPr lang="en-US" altLang="ja-JP" sz="1000" dirty="0">
                <a:solidFill>
                  <a:schemeClr val="accent1"/>
                </a:solidFill>
              </a:rPr>
              <a:t> ng excavation work </a:t>
            </a:r>
            <a:r>
              <a:rPr lang="en-US" altLang="ja-JP" sz="1000" dirty="0" err="1">
                <a:solidFill>
                  <a:schemeClr val="accent1"/>
                </a:solidFill>
              </a:rPr>
              <a:t>gamit</a:t>
            </a:r>
            <a:r>
              <a:rPr lang="en-US" altLang="ja-JP" sz="1000" dirty="0">
                <a:solidFill>
                  <a:schemeClr val="accent1"/>
                </a:solidFill>
              </a:rPr>
              <a:t> ang vehicle type construction machine, </a:t>
            </a:r>
            <a:r>
              <a:rPr lang="en-US" altLang="ja-JP" sz="1000" dirty="0" err="1">
                <a:solidFill>
                  <a:schemeClr val="accent1"/>
                </a:solidFill>
              </a:rPr>
              <a:t>kapag</a:t>
            </a:r>
            <a:r>
              <a:rPr lang="en-US" altLang="ja-JP" sz="1000" dirty="0">
                <a:solidFill>
                  <a:schemeClr val="accent1"/>
                </a:solidFill>
              </a:rPr>
              <a:t> </a:t>
            </a:r>
            <a:r>
              <a:rPr lang="en-US" altLang="ja-JP" sz="1000" dirty="0" err="1">
                <a:solidFill>
                  <a:schemeClr val="accent1"/>
                </a:solidFill>
              </a:rPr>
              <a:t>pansamantalang</a:t>
            </a:r>
            <a:r>
              <a:rPr lang="en-US" altLang="ja-JP" sz="1000" dirty="0">
                <a:solidFill>
                  <a:schemeClr val="accent1"/>
                </a:solidFill>
              </a:rPr>
              <a:t> </a:t>
            </a:r>
            <a:r>
              <a:rPr lang="en-US" altLang="ja-JP" sz="1000" dirty="0" err="1">
                <a:solidFill>
                  <a:schemeClr val="accent1"/>
                </a:solidFill>
              </a:rPr>
              <a:t>binubuhat</a:t>
            </a:r>
            <a:r>
              <a:rPr lang="en-US" altLang="ja-JP" sz="1000" dirty="0">
                <a:solidFill>
                  <a:schemeClr val="accent1"/>
                </a:solidFill>
              </a:rPr>
              <a:t> ang lagging, </a:t>
            </a:r>
            <a:r>
              <a:rPr lang="en-US" altLang="ja-JP" sz="1000" dirty="0" err="1">
                <a:solidFill>
                  <a:schemeClr val="accent1"/>
                </a:solidFill>
              </a:rPr>
              <a:t>hume</a:t>
            </a:r>
            <a:r>
              <a:rPr lang="en-US" altLang="ja-JP" sz="1000" dirty="0">
                <a:solidFill>
                  <a:schemeClr val="accent1"/>
                </a:solidFill>
              </a:rPr>
              <a:t> pipe, etc., ang </a:t>
            </a:r>
            <a:r>
              <a:rPr lang="en-US" altLang="ja-JP" sz="1000" dirty="0" err="1">
                <a:solidFill>
                  <a:schemeClr val="accent1"/>
                </a:solidFill>
              </a:rPr>
              <a:t>espasyo</a:t>
            </a:r>
            <a:r>
              <a:rPr lang="en-US" altLang="ja-JP" sz="1000" dirty="0">
                <a:solidFill>
                  <a:schemeClr val="accent1"/>
                </a:solidFill>
              </a:rPr>
              <a:t> </a:t>
            </a:r>
            <a:r>
              <a:rPr lang="en-US" altLang="ja-JP" sz="1000" dirty="0" err="1">
                <a:solidFill>
                  <a:schemeClr val="accent1"/>
                </a:solidFill>
              </a:rPr>
              <a:t>na</a:t>
            </a:r>
            <a:r>
              <a:rPr lang="en-US" altLang="ja-JP" sz="1000" dirty="0">
                <a:solidFill>
                  <a:schemeClr val="accent1"/>
                </a:solidFill>
              </a:rPr>
              <a:t> </a:t>
            </a:r>
            <a:r>
              <a:rPr lang="en-US" altLang="ja-JP" sz="1000" dirty="0" err="1">
                <a:solidFill>
                  <a:schemeClr val="accent1"/>
                </a:solidFill>
              </a:rPr>
              <a:t>pagtatrabahuhan</a:t>
            </a:r>
            <a:r>
              <a:rPr lang="en-US" altLang="ja-JP" sz="1000" dirty="0">
                <a:solidFill>
                  <a:schemeClr val="accent1"/>
                </a:solidFill>
              </a:rPr>
              <a:t> ay </a:t>
            </a:r>
            <a:r>
              <a:rPr lang="en-US" altLang="ja-JP" sz="1000" dirty="0" err="1">
                <a:solidFill>
                  <a:schemeClr val="accent1"/>
                </a:solidFill>
              </a:rPr>
              <a:t>makitid</a:t>
            </a:r>
            <a:r>
              <a:rPr lang="en-US" altLang="ja-JP" sz="1000" dirty="0">
                <a:solidFill>
                  <a:schemeClr val="accent1"/>
                </a:solidFill>
              </a:rPr>
              <a:t>, </a:t>
            </a:r>
            <a:r>
              <a:rPr lang="en-US" altLang="ja-JP" sz="1000" dirty="0" err="1">
                <a:solidFill>
                  <a:schemeClr val="accent1"/>
                </a:solidFill>
              </a:rPr>
              <a:t>kaya't</a:t>
            </a:r>
            <a:r>
              <a:rPr lang="en-US" altLang="ja-JP" sz="1000" dirty="0">
                <a:solidFill>
                  <a:schemeClr val="accent1"/>
                </a:solidFill>
              </a:rPr>
              <a:t> </a:t>
            </a:r>
            <a:r>
              <a:rPr lang="en-US" altLang="ja-JP" sz="1000" dirty="0" err="1">
                <a:solidFill>
                  <a:schemeClr val="accent1"/>
                </a:solidFill>
              </a:rPr>
              <a:t>ginagamit</a:t>
            </a:r>
            <a:r>
              <a:rPr lang="en-US" altLang="ja-JP" sz="1000" dirty="0">
                <a:solidFill>
                  <a:schemeClr val="accent1"/>
                </a:solidFill>
              </a:rPr>
              <a:t> ang </a:t>
            </a:r>
            <a:r>
              <a:rPr lang="en-US" altLang="ja-JP" sz="1000" dirty="0" err="1">
                <a:solidFill>
                  <a:schemeClr val="accent1"/>
                </a:solidFill>
              </a:rPr>
              <a:t>isang</a:t>
            </a:r>
            <a:r>
              <a:rPr lang="en-US" altLang="ja-JP" sz="1000" dirty="0">
                <a:solidFill>
                  <a:schemeClr val="accent1"/>
                </a:solidFill>
              </a:rPr>
              <a:t> mobile crane. </a:t>
            </a:r>
            <a:r>
              <a:rPr lang="en-US" altLang="ja-JP" sz="1000" dirty="0" err="1">
                <a:solidFill>
                  <a:schemeClr val="accent1"/>
                </a:solidFill>
              </a:rPr>
              <a:t>Isaalang-alang</a:t>
            </a:r>
            <a:r>
              <a:rPr lang="en-US" altLang="ja-JP" sz="1000" dirty="0">
                <a:solidFill>
                  <a:schemeClr val="accent1"/>
                </a:solidFill>
              </a:rPr>
              <a:t> </a:t>
            </a:r>
            <a:r>
              <a:rPr lang="en-US" altLang="ja-JP" sz="1000" dirty="0" err="1">
                <a:solidFill>
                  <a:schemeClr val="accent1"/>
                </a:solidFill>
              </a:rPr>
              <a:t>na</a:t>
            </a:r>
            <a:r>
              <a:rPr lang="en-US" altLang="ja-JP" sz="1000" dirty="0">
                <a:solidFill>
                  <a:schemeClr val="accent1"/>
                </a:solidFill>
              </a:rPr>
              <a:t> ang </a:t>
            </a:r>
            <a:r>
              <a:rPr lang="en-US" altLang="ja-JP" sz="1000" dirty="0" err="1">
                <a:solidFill>
                  <a:schemeClr val="accent1"/>
                </a:solidFill>
              </a:rPr>
              <a:t>lugar</a:t>
            </a:r>
            <a:r>
              <a:rPr lang="en-US" altLang="ja-JP" sz="1000" dirty="0">
                <a:solidFill>
                  <a:schemeClr val="accent1"/>
                </a:solidFill>
              </a:rPr>
              <a:t> ng </a:t>
            </a:r>
            <a:r>
              <a:rPr lang="en-US" altLang="ja-JP" sz="1000" dirty="0" err="1">
                <a:solidFill>
                  <a:schemeClr val="accent1"/>
                </a:solidFill>
              </a:rPr>
              <a:t>trabaho</a:t>
            </a:r>
            <a:r>
              <a:rPr lang="en-US" altLang="ja-JP" sz="1000" dirty="0">
                <a:solidFill>
                  <a:schemeClr val="accent1"/>
                </a:solidFill>
              </a:rPr>
              <a:t> ay </a:t>
            </a:r>
            <a:r>
              <a:rPr lang="en-US" altLang="ja-JP" sz="1000" dirty="0" err="1">
                <a:solidFill>
                  <a:schemeClr val="accent1"/>
                </a:solidFill>
              </a:rPr>
              <a:t>maaaring</a:t>
            </a:r>
            <a:r>
              <a:rPr lang="en-US" altLang="ja-JP" sz="1000" dirty="0">
                <a:solidFill>
                  <a:schemeClr val="accent1"/>
                </a:solidFill>
              </a:rPr>
              <a:t> mas </a:t>
            </a:r>
            <a:r>
              <a:rPr lang="en-US" altLang="ja-JP" sz="1000" dirty="0" err="1">
                <a:solidFill>
                  <a:schemeClr val="accent1"/>
                </a:solidFill>
              </a:rPr>
              <a:t>maging</a:t>
            </a:r>
            <a:r>
              <a:rPr lang="en-US" altLang="ja-JP" sz="1000" dirty="0">
                <a:solidFill>
                  <a:schemeClr val="accent1"/>
                </a:solidFill>
              </a:rPr>
              <a:t> </a:t>
            </a:r>
            <a:r>
              <a:rPr lang="en-US" altLang="ja-JP" sz="1000" dirty="0" err="1">
                <a:solidFill>
                  <a:schemeClr val="accent1"/>
                </a:solidFill>
              </a:rPr>
              <a:t>kumplikado</a:t>
            </a:r>
            <a:r>
              <a:rPr lang="en-US" altLang="ja-JP" sz="1000" dirty="0">
                <a:solidFill>
                  <a:schemeClr val="accent1"/>
                </a:solidFill>
              </a:rPr>
              <a:t> at mas </a:t>
            </a:r>
            <a:r>
              <a:rPr lang="en-US" altLang="ja-JP" sz="1000" dirty="0" err="1">
                <a:solidFill>
                  <a:schemeClr val="accent1"/>
                </a:solidFill>
              </a:rPr>
              <a:t>magiging</a:t>
            </a:r>
            <a:r>
              <a:rPr lang="en-US" altLang="ja-JP" sz="1000" dirty="0">
                <a:solidFill>
                  <a:schemeClr val="accent1"/>
                </a:solidFill>
              </a:rPr>
              <a:t> </a:t>
            </a:r>
            <a:r>
              <a:rPr lang="en-US" altLang="ja-JP" sz="1000" dirty="0" err="1">
                <a:solidFill>
                  <a:schemeClr val="accent1"/>
                </a:solidFill>
              </a:rPr>
              <a:t>mapanganib</a:t>
            </a:r>
            <a:r>
              <a:rPr lang="en-US" altLang="ja-JP" sz="1000" dirty="0">
                <a:solidFill>
                  <a:schemeClr val="accent1"/>
                </a:solidFill>
              </a:rPr>
              <a:t>.</a:t>
            </a:r>
            <a:endParaRPr lang="ja-JP" altLang="ja-JP" sz="1000" dirty="0">
              <a:solidFill>
                <a:schemeClr val="accent1"/>
              </a:solidFill>
            </a:endParaRPr>
          </a:p>
          <a:p>
            <a:pPr marL="0" indent="0">
              <a:buNone/>
            </a:pPr>
            <a:r>
              <a:rPr lang="en-US" altLang="ja-JP" sz="1000" dirty="0">
                <a:solidFill>
                  <a:schemeClr val="accent1"/>
                </a:solidFill>
              </a:rPr>
              <a:t>    Tandaan4) Ang </a:t>
            </a:r>
            <a:r>
              <a:rPr lang="en-US" altLang="ja-JP" sz="1000" dirty="0" err="1">
                <a:solidFill>
                  <a:schemeClr val="accent1"/>
                </a:solidFill>
              </a:rPr>
              <a:t>ibig</a:t>
            </a:r>
            <a:r>
              <a:rPr lang="en-US" altLang="ja-JP" sz="1000" dirty="0">
                <a:solidFill>
                  <a:schemeClr val="accent1"/>
                </a:solidFill>
              </a:rPr>
              <a:t> </a:t>
            </a:r>
            <a:r>
              <a:rPr lang="en-US" altLang="ja-JP" sz="1000" dirty="0" err="1">
                <a:solidFill>
                  <a:schemeClr val="accent1"/>
                </a:solidFill>
              </a:rPr>
              <a:t>sabihin</a:t>
            </a:r>
            <a:r>
              <a:rPr lang="en-US" altLang="ja-JP" sz="1000" dirty="0">
                <a:solidFill>
                  <a:schemeClr val="accent1"/>
                </a:solidFill>
              </a:rPr>
              <a:t> ng “</a:t>
            </a:r>
            <a:r>
              <a:rPr lang="en-US" altLang="ja-JP" sz="1000" dirty="0" err="1">
                <a:solidFill>
                  <a:schemeClr val="accent1"/>
                </a:solidFill>
              </a:rPr>
              <a:t>kapag</a:t>
            </a:r>
            <a:r>
              <a:rPr lang="en-US" altLang="ja-JP" sz="1000" dirty="0">
                <a:solidFill>
                  <a:schemeClr val="accent1"/>
                </a:solidFill>
              </a:rPr>
              <a:t> </a:t>
            </a:r>
            <a:r>
              <a:rPr lang="en-US" altLang="ja-JP" sz="1000" dirty="0" err="1">
                <a:solidFill>
                  <a:schemeClr val="accent1"/>
                </a:solidFill>
              </a:rPr>
              <a:t>magkakabit</a:t>
            </a:r>
            <a:r>
              <a:rPr lang="en-US" altLang="ja-JP" sz="1000" dirty="0">
                <a:solidFill>
                  <a:schemeClr val="accent1"/>
                </a:solidFill>
              </a:rPr>
              <a:t> ng lifting equipment </a:t>
            </a:r>
            <a:r>
              <a:rPr lang="en-US" altLang="ja-JP" sz="1000" dirty="0" err="1">
                <a:solidFill>
                  <a:schemeClr val="accent1"/>
                </a:solidFill>
              </a:rPr>
              <a:t>sa</a:t>
            </a:r>
            <a:r>
              <a:rPr lang="en-US" altLang="ja-JP" sz="1000" dirty="0">
                <a:solidFill>
                  <a:schemeClr val="accent1"/>
                </a:solidFill>
              </a:rPr>
              <a:t> work device”, ay ang </a:t>
            </a:r>
            <a:r>
              <a:rPr lang="en-US" altLang="ja-JP" sz="1000" dirty="0" err="1">
                <a:solidFill>
                  <a:schemeClr val="accent1"/>
                </a:solidFill>
              </a:rPr>
              <a:t>pagkakabit</a:t>
            </a:r>
            <a:r>
              <a:rPr lang="en-US" altLang="ja-JP" sz="1000" dirty="0">
                <a:solidFill>
                  <a:schemeClr val="accent1"/>
                </a:solidFill>
              </a:rPr>
              <a:t> ng hook, shackle, wire rope, hanging chain </a:t>
            </a:r>
            <a:r>
              <a:rPr lang="en-US" altLang="ja-JP" sz="1000" dirty="0" err="1">
                <a:solidFill>
                  <a:schemeClr val="accent1"/>
                </a:solidFill>
              </a:rPr>
              <a:t>na</a:t>
            </a:r>
            <a:r>
              <a:rPr lang="en-US" altLang="ja-JP" sz="1000" dirty="0">
                <a:solidFill>
                  <a:schemeClr val="accent1"/>
                </a:solidFill>
              </a:rPr>
              <a:t> </a:t>
            </a:r>
            <a:r>
              <a:rPr lang="en-US" altLang="ja-JP" sz="1000" dirty="0" err="1">
                <a:solidFill>
                  <a:schemeClr val="accent1"/>
                </a:solidFill>
              </a:rPr>
              <a:t>hindi</a:t>
            </a:r>
            <a:r>
              <a:rPr lang="en-US" altLang="ja-JP" sz="1000" dirty="0">
                <a:solidFill>
                  <a:schemeClr val="accent1"/>
                </a:solidFill>
              </a:rPr>
              <a:t> </a:t>
            </a:r>
            <a:r>
              <a:rPr lang="en-US" altLang="ja-JP" sz="1000" dirty="0" err="1">
                <a:solidFill>
                  <a:schemeClr val="accent1"/>
                </a:solidFill>
              </a:rPr>
              <a:t>madaling</a:t>
            </a:r>
            <a:r>
              <a:rPr lang="en-US" altLang="ja-JP" sz="1000" dirty="0">
                <a:solidFill>
                  <a:schemeClr val="accent1"/>
                </a:solidFill>
              </a:rPr>
              <a:t> </a:t>
            </a:r>
            <a:r>
              <a:rPr lang="en-US" altLang="ja-JP" sz="1000" dirty="0" err="1">
                <a:solidFill>
                  <a:schemeClr val="accent1"/>
                </a:solidFill>
              </a:rPr>
              <a:t>makalas</a:t>
            </a:r>
            <a:r>
              <a:rPr lang="en-US" altLang="ja-JP" sz="1000" dirty="0">
                <a:solidFill>
                  <a:schemeClr val="accent1"/>
                </a:solidFill>
              </a:rPr>
              <a:t>, at </a:t>
            </a:r>
            <a:r>
              <a:rPr lang="en-US" altLang="ja-JP" sz="1000" dirty="0" err="1">
                <a:solidFill>
                  <a:schemeClr val="accent1"/>
                </a:solidFill>
              </a:rPr>
              <a:t>maaring</a:t>
            </a:r>
            <a:r>
              <a:rPr lang="en-US" altLang="ja-JP" sz="1000" dirty="0">
                <a:solidFill>
                  <a:schemeClr val="accent1"/>
                </a:solidFill>
              </a:rPr>
              <a:t> </a:t>
            </a:r>
            <a:r>
              <a:rPr lang="en-US" altLang="ja-JP" sz="1000" dirty="0" err="1">
                <a:solidFill>
                  <a:schemeClr val="accent1"/>
                </a:solidFill>
              </a:rPr>
              <a:t>gamitin</a:t>
            </a:r>
            <a:r>
              <a:rPr lang="en-US" altLang="ja-JP" sz="1000" dirty="0">
                <a:solidFill>
                  <a:schemeClr val="accent1"/>
                </a:solidFill>
              </a:rPr>
              <a:t> </a:t>
            </a:r>
            <a:r>
              <a:rPr lang="en-US" altLang="ja-JP" sz="1000" dirty="0" err="1">
                <a:solidFill>
                  <a:schemeClr val="accent1"/>
                </a:solidFill>
              </a:rPr>
              <a:t>ito</a:t>
            </a:r>
            <a:r>
              <a:rPr lang="en-US" altLang="ja-JP" sz="1000" dirty="0">
                <a:solidFill>
                  <a:schemeClr val="accent1"/>
                </a:solidFill>
              </a:rPr>
              <a:t> </a:t>
            </a:r>
            <a:r>
              <a:rPr lang="en-US" altLang="ja-JP" sz="1000" dirty="0" err="1">
                <a:solidFill>
                  <a:schemeClr val="accent1"/>
                </a:solidFill>
              </a:rPr>
              <a:t>sa</a:t>
            </a:r>
            <a:r>
              <a:rPr lang="en-US" altLang="ja-JP" sz="1000" dirty="0">
                <a:solidFill>
                  <a:schemeClr val="accent1"/>
                </a:solidFill>
              </a:rPr>
              <a:t> load lifting work, </a:t>
            </a:r>
            <a:r>
              <a:rPr lang="en-US" altLang="ja-JP" sz="1000" dirty="0" err="1">
                <a:solidFill>
                  <a:schemeClr val="accent1"/>
                </a:solidFill>
              </a:rPr>
              <a:t>maari</a:t>
            </a:r>
            <a:r>
              <a:rPr lang="en-US" altLang="ja-JP" sz="1000" dirty="0">
                <a:solidFill>
                  <a:schemeClr val="accent1"/>
                </a:solidFill>
              </a:rPr>
              <a:t> din </a:t>
            </a:r>
            <a:r>
              <a:rPr lang="en-US" altLang="ja-JP" sz="1000" dirty="0" err="1">
                <a:solidFill>
                  <a:schemeClr val="accent1"/>
                </a:solidFill>
              </a:rPr>
              <a:t>na</a:t>
            </a:r>
            <a:r>
              <a:rPr lang="en-US" altLang="ja-JP" sz="1000" dirty="0">
                <a:solidFill>
                  <a:schemeClr val="accent1"/>
                </a:solidFill>
              </a:rPr>
              <a:t> </a:t>
            </a:r>
            <a:r>
              <a:rPr lang="en-US" altLang="ja-JP" sz="1000" dirty="0" err="1">
                <a:solidFill>
                  <a:schemeClr val="accent1"/>
                </a:solidFill>
              </a:rPr>
              <a:t>kapag</a:t>
            </a:r>
            <a:r>
              <a:rPr lang="en-US" altLang="ja-JP" sz="1000" dirty="0">
                <a:solidFill>
                  <a:schemeClr val="accent1"/>
                </a:solidFill>
              </a:rPr>
              <a:t> </a:t>
            </a:r>
            <a:r>
              <a:rPr lang="en-US" altLang="ja-JP" sz="1000" dirty="0" err="1">
                <a:solidFill>
                  <a:schemeClr val="accent1"/>
                </a:solidFill>
              </a:rPr>
              <a:t>magkakabit</a:t>
            </a:r>
            <a:r>
              <a:rPr lang="en-US" altLang="ja-JP" sz="1000" dirty="0">
                <a:solidFill>
                  <a:schemeClr val="accent1"/>
                </a:solidFill>
              </a:rPr>
              <a:t> ng wire rope </a:t>
            </a:r>
            <a:r>
              <a:rPr lang="en-US" altLang="ja-JP" sz="1000" dirty="0" err="1">
                <a:solidFill>
                  <a:schemeClr val="accent1"/>
                </a:solidFill>
              </a:rPr>
              <a:t>sa</a:t>
            </a:r>
            <a:r>
              <a:rPr lang="en-US" altLang="ja-JP" sz="1000" dirty="0">
                <a:solidFill>
                  <a:schemeClr val="accent1"/>
                </a:solidFill>
              </a:rPr>
              <a:t> bucket claw para </a:t>
            </a:r>
            <a:r>
              <a:rPr lang="en-US" altLang="ja-JP" sz="1000" dirty="0" err="1">
                <a:solidFill>
                  <a:schemeClr val="accent1"/>
                </a:solidFill>
              </a:rPr>
              <a:t>sa</a:t>
            </a:r>
            <a:r>
              <a:rPr lang="en-US" altLang="ja-JP" sz="1000" dirty="0">
                <a:solidFill>
                  <a:schemeClr val="accent1"/>
                </a:solidFill>
              </a:rPr>
              <a:t> </a:t>
            </a:r>
            <a:r>
              <a:rPr lang="en-US" altLang="ja-JP" sz="1000" dirty="0" err="1">
                <a:solidFill>
                  <a:schemeClr val="accent1"/>
                </a:solidFill>
              </a:rPr>
              <a:t>pagaangat</a:t>
            </a:r>
            <a:r>
              <a:rPr lang="en-US" altLang="ja-JP" sz="1000" dirty="0">
                <a:solidFill>
                  <a:schemeClr val="accent1"/>
                </a:solidFill>
              </a:rPr>
              <a:t> ng </a:t>
            </a:r>
            <a:r>
              <a:rPr lang="en-US" altLang="ja-JP" sz="1000" dirty="0" err="1">
                <a:solidFill>
                  <a:schemeClr val="accent1"/>
                </a:solidFill>
              </a:rPr>
              <a:t>gamit</a:t>
            </a:r>
            <a:r>
              <a:rPr lang="en-US" altLang="ja-JP" sz="1000" dirty="0">
                <a:solidFill>
                  <a:schemeClr val="accent1"/>
                </a:solidFill>
              </a:rPr>
              <a:t>, </a:t>
            </a:r>
            <a:r>
              <a:rPr lang="en-US" altLang="ja-JP" sz="1000" dirty="0" err="1">
                <a:solidFill>
                  <a:schemeClr val="accent1"/>
                </a:solidFill>
              </a:rPr>
              <a:t>maari</a:t>
            </a:r>
            <a:r>
              <a:rPr lang="en-US" altLang="ja-JP" sz="1000" dirty="0">
                <a:solidFill>
                  <a:schemeClr val="accent1"/>
                </a:solidFill>
              </a:rPr>
              <a:t> din </a:t>
            </a:r>
            <a:r>
              <a:rPr lang="en-US" altLang="ja-JP" sz="1000" dirty="0" err="1">
                <a:solidFill>
                  <a:schemeClr val="accent1"/>
                </a:solidFill>
              </a:rPr>
              <a:t>na</a:t>
            </a:r>
            <a:r>
              <a:rPr lang="en-US" altLang="ja-JP" sz="1000" dirty="0">
                <a:solidFill>
                  <a:schemeClr val="accent1"/>
                </a:solidFill>
              </a:rPr>
              <a:t> </a:t>
            </a:r>
            <a:r>
              <a:rPr lang="en-US" altLang="ja-JP" sz="1000" dirty="0" err="1">
                <a:solidFill>
                  <a:schemeClr val="accent1"/>
                </a:solidFill>
              </a:rPr>
              <a:t>pagpulupot</a:t>
            </a:r>
            <a:r>
              <a:rPr lang="en-US" altLang="ja-JP" sz="1000" dirty="0">
                <a:solidFill>
                  <a:schemeClr val="accent1"/>
                </a:solidFill>
              </a:rPr>
              <a:t> ng wire rope </a:t>
            </a:r>
            <a:r>
              <a:rPr lang="en-US" altLang="ja-JP" sz="1000" dirty="0" err="1">
                <a:solidFill>
                  <a:schemeClr val="accent1"/>
                </a:solidFill>
              </a:rPr>
              <a:t>direkta</a:t>
            </a:r>
            <a:r>
              <a:rPr lang="en-US" altLang="ja-JP" sz="1000" dirty="0">
                <a:solidFill>
                  <a:schemeClr val="accent1"/>
                </a:solidFill>
              </a:rPr>
              <a:t> </a:t>
            </a:r>
            <a:r>
              <a:rPr lang="en-US" altLang="ja-JP" sz="1000" dirty="0" err="1">
                <a:solidFill>
                  <a:schemeClr val="accent1"/>
                </a:solidFill>
              </a:rPr>
              <a:t>sa</a:t>
            </a:r>
            <a:r>
              <a:rPr lang="en-US" altLang="ja-JP" sz="1000" dirty="0">
                <a:solidFill>
                  <a:schemeClr val="accent1"/>
                </a:solidFill>
              </a:rPr>
              <a:t> boom at arm.</a:t>
            </a:r>
            <a:endParaRPr lang="ja-JP" altLang="ja-JP" sz="1000" dirty="0">
              <a:solidFill>
                <a:schemeClr val="accent1"/>
              </a:solidFill>
            </a:endParaRPr>
          </a:p>
          <a:p>
            <a:pPr marL="0" indent="0">
              <a:buNone/>
            </a:pPr>
            <a:r>
              <a:rPr lang="en-US" altLang="ja-JP" sz="1000" dirty="0">
                <a:solidFill>
                  <a:schemeClr val="accent1"/>
                </a:solidFill>
              </a:rPr>
              <a:t>    Tandaan5) Ang safety factor </a:t>
            </a:r>
            <a:r>
              <a:rPr lang="en-US" altLang="ja-JP" sz="1000" dirty="0" err="1">
                <a:solidFill>
                  <a:schemeClr val="accent1"/>
                </a:solidFill>
              </a:rPr>
              <a:t>sa</a:t>
            </a:r>
            <a:r>
              <a:rPr lang="en-US" altLang="ja-JP" sz="1000" dirty="0">
                <a:solidFill>
                  <a:schemeClr val="accent1"/>
                </a:solidFill>
              </a:rPr>
              <a:t> </a:t>
            </a:r>
            <a:r>
              <a:rPr lang="en-US" altLang="ja-JP" sz="1000" dirty="0" err="1">
                <a:solidFill>
                  <a:schemeClr val="accent1"/>
                </a:solidFill>
              </a:rPr>
              <a:t>tibay</a:t>
            </a:r>
            <a:r>
              <a:rPr lang="en-US" altLang="ja-JP" sz="1000" dirty="0">
                <a:solidFill>
                  <a:schemeClr val="accent1"/>
                </a:solidFill>
              </a:rPr>
              <a:t> ng lifting equipment, (Ang </a:t>
            </a:r>
            <a:r>
              <a:rPr lang="en-US" altLang="ja-JP" sz="1000" dirty="0" err="1">
                <a:solidFill>
                  <a:schemeClr val="accent1"/>
                </a:solidFill>
              </a:rPr>
              <a:t>makukuha</a:t>
            </a:r>
            <a:r>
              <a:rPr lang="en-US" altLang="ja-JP" sz="1000" dirty="0">
                <a:solidFill>
                  <a:schemeClr val="accent1"/>
                </a:solidFill>
              </a:rPr>
              <a:t> </a:t>
            </a:r>
            <a:r>
              <a:rPr lang="en-US" altLang="ja-JP" sz="1000" dirty="0" err="1">
                <a:solidFill>
                  <a:schemeClr val="accent1"/>
                </a:solidFill>
              </a:rPr>
              <a:t>kapag</a:t>
            </a:r>
            <a:r>
              <a:rPr lang="en-US" altLang="ja-JP" sz="1000" dirty="0">
                <a:solidFill>
                  <a:schemeClr val="accent1"/>
                </a:solidFill>
              </a:rPr>
              <a:t> </a:t>
            </a:r>
            <a:r>
              <a:rPr lang="en-US" altLang="ja-JP" sz="1000" dirty="0" err="1">
                <a:solidFill>
                  <a:schemeClr val="accent1"/>
                </a:solidFill>
              </a:rPr>
              <a:t>i</a:t>
            </a:r>
            <a:r>
              <a:rPr lang="en-US" altLang="ja-JP" sz="1000" dirty="0">
                <a:solidFill>
                  <a:schemeClr val="accent1"/>
                </a:solidFill>
              </a:rPr>
              <a:t>-divide ang value ng cutting load </a:t>
            </a:r>
            <a:r>
              <a:rPr lang="en-US" altLang="ja-JP" sz="1000" dirty="0" err="1">
                <a:solidFill>
                  <a:schemeClr val="accent1"/>
                </a:solidFill>
              </a:rPr>
              <a:t>sa</a:t>
            </a:r>
            <a:r>
              <a:rPr lang="en-US" altLang="ja-JP" sz="1000" dirty="0">
                <a:solidFill>
                  <a:schemeClr val="accent1"/>
                </a:solidFill>
              </a:rPr>
              <a:t> lifting equipment </a:t>
            </a:r>
            <a:r>
              <a:rPr lang="en-US" altLang="ja-JP" sz="1000" dirty="0" err="1">
                <a:solidFill>
                  <a:schemeClr val="accent1"/>
                </a:solidFill>
              </a:rPr>
              <a:t>sa</a:t>
            </a:r>
            <a:r>
              <a:rPr lang="en-US" altLang="ja-JP" sz="1000" dirty="0">
                <a:solidFill>
                  <a:schemeClr val="accent1"/>
                </a:solidFill>
              </a:rPr>
              <a:t> value ng load </a:t>
            </a:r>
            <a:r>
              <a:rPr lang="en-US" altLang="ja-JP" sz="1000" dirty="0" err="1">
                <a:solidFill>
                  <a:schemeClr val="accent1"/>
                </a:solidFill>
              </a:rPr>
              <a:t>na</a:t>
            </a:r>
            <a:r>
              <a:rPr lang="en-US" altLang="ja-JP" sz="1000" dirty="0">
                <a:solidFill>
                  <a:schemeClr val="accent1"/>
                </a:solidFill>
              </a:rPr>
              <a:t> </a:t>
            </a:r>
            <a:r>
              <a:rPr lang="en-US" altLang="ja-JP" sz="1000" dirty="0" err="1">
                <a:solidFill>
                  <a:schemeClr val="accent1"/>
                </a:solidFill>
              </a:rPr>
              <a:t>nakapaloob</a:t>
            </a:r>
            <a:r>
              <a:rPr lang="en-US" altLang="ja-JP" sz="1000" dirty="0">
                <a:solidFill>
                  <a:schemeClr val="accent1"/>
                </a:solidFill>
              </a:rPr>
              <a:t> </a:t>
            </a:r>
            <a:r>
              <a:rPr lang="en-US" altLang="ja-JP" sz="1000" dirty="0" err="1">
                <a:solidFill>
                  <a:schemeClr val="accent1"/>
                </a:solidFill>
              </a:rPr>
              <a:t>sa</a:t>
            </a:r>
            <a:r>
              <a:rPr lang="en-US" altLang="ja-JP" sz="1000" dirty="0">
                <a:solidFill>
                  <a:schemeClr val="accent1"/>
                </a:solidFill>
              </a:rPr>
              <a:t> </a:t>
            </a:r>
            <a:r>
              <a:rPr lang="en-US" altLang="ja-JP" sz="1000" dirty="0" err="1">
                <a:solidFill>
                  <a:schemeClr val="accent1"/>
                </a:solidFill>
              </a:rPr>
              <a:t>talata</a:t>
            </a:r>
            <a:r>
              <a:rPr lang="en-US" altLang="ja-JP" sz="1000" dirty="0">
                <a:solidFill>
                  <a:schemeClr val="accent1"/>
                </a:solidFill>
              </a:rPr>
              <a:t> 4-3) ay 5 o </a:t>
            </a:r>
            <a:r>
              <a:rPr lang="en-US" altLang="ja-JP" sz="1000" dirty="0" err="1">
                <a:solidFill>
                  <a:schemeClr val="accent1"/>
                </a:solidFill>
              </a:rPr>
              <a:t>higit</a:t>
            </a:r>
            <a:r>
              <a:rPr lang="en-US" altLang="ja-JP" sz="1000" dirty="0">
                <a:solidFill>
                  <a:schemeClr val="accent1"/>
                </a:solidFill>
              </a:rPr>
              <a:t> pa.</a:t>
            </a:r>
            <a:endParaRPr lang="ja-JP" altLang="ja-JP" sz="1000" dirty="0">
              <a:solidFill>
                <a:schemeClr val="accent1"/>
              </a:solidFill>
            </a:endParaRPr>
          </a:p>
          <a:p>
            <a:pPr marL="0" indent="0">
              <a:buNone/>
            </a:pPr>
            <a:r>
              <a:rPr lang="en-US" altLang="ja-JP" sz="1000" dirty="0">
                <a:solidFill>
                  <a:schemeClr val="accent1"/>
                </a:solidFill>
              </a:rPr>
              <a:t>    Tandaan6) Ang </a:t>
            </a:r>
            <a:r>
              <a:rPr lang="en-US" altLang="ja-JP" sz="1000" dirty="0" err="1">
                <a:solidFill>
                  <a:schemeClr val="accent1"/>
                </a:solidFill>
              </a:rPr>
              <a:t>ibig</a:t>
            </a:r>
            <a:r>
              <a:rPr lang="en-US" altLang="ja-JP" sz="1000" dirty="0">
                <a:solidFill>
                  <a:schemeClr val="accent1"/>
                </a:solidFill>
              </a:rPr>
              <a:t> </a:t>
            </a:r>
            <a:r>
              <a:rPr lang="en-US" altLang="ja-JP" sz="1000" dirty="0" err="1">
                <a:solidFill>
                  <a:schemeClr val="accent1"/>
                </a:solidFill>
              </a:rPr>
              <a:t>sabihin</a:t>
            </a:r>
            <a:r>
              <a:rPr lang="en-US" altLang="ja-JP" sz="1000" dirty="0">
                <a:solidFill>
                  <a:schemeClr val="accent1"/>
                </a:solidFill>
              </a:rPr>
              <a:t> ng “kung </a:t>
            </a:r>
            <a:r>
              <a:rPr lang="en-US" altLang="ja-JP" sz="1000" dirty="0" err="1">
                <a:solidFill>
                  <a:schemeClr val="accent1"/>
                </a:solidFill>
              </a:rPr>
              <a:t>walang</a:t>
            </a:r>
            <a:r>
              <a:rPr lang="en-US" altLang="ja-JP" sz="1000" dirty="0">
                <a:solidFill>
                  <a:schemeClr val="accent1"/>
                </a:solidFill>
              </a:rPr>
              <a:t> </a:t>
            </a:r>
            <a:r>
              <a:rPr lang="en-US" altLang="ja-JP" sz="1000" dirty="0" err="1">
                <a:solidFill>
                  <a:schemeClr val="accent1"/>
                </a:solidFill>
              </a:rPr>
              <a:t>panganib</a:t>
            </a:r>
            <a:r>
              <a:rPr lang="en-US" altLang="ja-JP" sz="1000" dirty="0">
                <a:solidFill>
                  <a:schemeClr val="accent1"/>
                </a:solidFill>
              </a:rPr>
              <a:t> </a:t>
            </a:r>
            <a:r>
              <a:rPr lang="en-US" altLang="ja-JP" sz="1000" dirty="0" err="1">
                <a:solidFill>
                  <a:schemeClr val="accent1"/>
                </a:solidFill>
              </a:rPr>
              <a:t>na</a:t>
            </a:r>
            <a:r>
              <a:rPr lang="en-US" altLang="ja-JP" sz="1000" dirty="0">
                <a:solidFill>
                  <a:schemeClr val="accent1"/>
                </a:solidFill>
              </a:rPr>
              <a:t> </a:t>
            </a:r>
            <a:r>
              <a:rPr lang="en-US" altLang="ja-JP" sz="1000" dirty="0" err="1">
                <a:solidFill>
                  <a:schemeClr val="accent1"/>
                </a:solidFill>
              </a:rPr>
              <a:t>matanggal</a:t>
            </a:r>
            <a:r>
              <a:rPr lang="en-US" altLang="ja-JP" sz="1000" dirty="0">
                <a:solidFill>
                  <a:schemeClr val="accent1"/>
                </a:solidFill>
              </a:rPr>
              <a:t> ang work device” ay, kung ang hook </a:t>
            </a:r>
            <a:r>
              <a:rPr lang="en-US" altLang="ja-JP" sz="1000" dirty="0" err="1">
                <a:solidFill>
                  <a:schemeClr val="accent1"/>
                </a:solidFill>
              </a:rPr>
              <a:t>etc</a:t>
            </a:r>
            <a:r>
              <a:rPr lang="en-US" altLang="ja-JP" sz="1000" dirty="0">
                <a:solidFill>
                  <a:schemeClr val="accent1"/>
                </a:solidFill>
              </a:rPr>
              <a:t>, ay </a:t>
            </a:r>
            <a:r>
              <a:rPr lang="en-US" altLang="ja-JP" sz="1000" dirty="0" err="1">
                <a:solidFill>
                  <a:schemeClr val="accent1"/>
                </a:solidFill>
              </a:rPr>
              <a:t>nakakabit</a:t>
            </a:r>
            <a:r>
              <a:rPr lang="en-US" altLang="ja-JP" sz="1000" dirty="0">
                <a:solidFill>
                  <a:schemeClr val="accent1"/>
                </a:solidFill>
              </a:rPr>
              <a:t> </a:t>
            </a:r>
            <a:r>
              <a:rPr lang="en-US" altLang="ja-JP" sz="1000" dirty="0" err="1">
                <a:solidFill>
                  <a:schemeClr val="accent1"/>
                </a:solidFill>
              </a:rPr>
              <a:t>gamit</a:t>
            </a:r>
            <a:r>
              <a:rPr lang="en-US" altLang="ja-JP" sz="1000" dirty="0">
                <a:solidFill>
                  <a:schemeClr val="accent1"/>
                </a:solidFill>
              </a:rPr>
              <a:t> ng </a:t>
            </a:r>
            <a:r>
              <a:rPr lang="en-US" altLang="ja-JP" sz="1000" dirty="0" err="1">
                <a:solidFill>
                  <a:schemeClr val="accent1"/>
                </a:solidFill>
              </a:rPr>
              <a:t>hinang</a:t>
            </a:r>
            <a:r>
              <a:rPr lang="en-US" altLang="ja-JP" sz="1000" dirty="0">
                <a:solidFill>
                  <a:schemeClr val="accent1"/>
                </a:solidFill>
              </a:rPr>
              <a:t>, </a:t>
            </a:r>
            <a:r>
              <a:rPr lang="en-US" altLang="ja-JP" sz="1000" dirty="0" err="1">
                <a:solidFill>
                  <a:schemeClr val="accent1"/>
                </a:solidFill>
              </a:rPr>
              <a:t>dpat</a:t>
            </a:r>
            <a:r>
              <a:rPr lang="en-US" altLang="ja-JP" sz="1000" dirty="0">
                <a:solidFill>
                  <a:schemeClr val="accent1"/>
                </a:solidFill>
              </a:rPr>
              <a:t> </a:t>
            </a:r>
            <a:r>
              <a:rPr lang="en-US" altLang="ja-JP" sz="1000" dirty="0" err="1">
                <a:solidFill>
                  <a:schemeClr val="accent1"/>
                </a:solidFill>
              </a:rPr>
              <a:t>itong</a:t>
            </a:r>
            <a:r>
              <a:rPr lang="en-US" altLang="ja-JP" sz="1000" dirty="0">
                <a:solidFill>
                  <a:schemeClr val="accent1"/>
                </a:solidFill>
              </a:rPr>
              <a:t> </a:t>
            </a:r>
            <a:r>
              <a:rPr lang="en-US" altLang="ja-JP" sz="1000" dirty="0" err="1">
                <a:solidFill>
                  <a:schemeClr val="accent1"/>
                </a:solidFill>
              </a:rPr>
              <a:t>hinangin</a:t>
            </a:r>
            <a:r>
              <a:rPr lang="en-US" altLang="ja-JP" sz="1000" dirty="0">
                <a:solidFill>
                  <a:schemeClr val="accent1"/>
                </a:solidFill>
              </a:rPr>
              <a:t> </a:t>
            </a:r>
            <a:r>
              <a:rPr lang="en-US" altLang="ja-JP" sz="1000" dirty="0" err="1">
                <a:solidFill>
                  <a:schemeClr val="accent1"/>
                </a:solidFill>
              </a:rPr>
              <a:t>upang</a:t>
            </a:r>
            <a:r>
              <a:rPr lang="en-US" altLang="ja-JP" sz="1000" dirty="0">
                <a:solidFill>
                  <a:schemeClr val="accent1"/>
                </a:solidFill>
              </a:rPr>
              <a:t> </a:t>
            </a:r>
            <a:r>
              <a:rPr lang="en-US" altLang="ja-JP" sz="1000" dirty="0" err="1">
                <a:solidFill>
                  <a:schemeClr val="accent1"/>
                </a:solidFill>
              </a:rPr>
              <a:t>magkaroon</a:t>
            </a:r>
            <a:r>
              <a:rPr lang="en-US" altLang="ja-JP" sz="1000" dirty="0">
                <a:solidFill>
                  <a:schemeClr val="accent1"/>
                </a:solidFill>
              </a:rPr>
              <a:t> ng </a:t>
            </a:r>
            <a:r>
              <a:rPr lang="en-US" altLang="ja-JP" sz="1000" dirty="0" err="1">
                <a:solidFill>
                  <a:schemeClr val="accent1"/>
                </a:solidFill>
              </a:rPr>
              <a:t>sapat</a:t>
            </a:r>
            <a:r>
              <a:rPr lang="en-US" altLang="ja-JP" sz="1000" dirty="0">
                <a:solidFill>
                  <a:schemeClr val="accent1"/>
                </a:solidFill>
              </a:rPr>
              <a:t> </a:t>
            </a:r>
            <a:r>
              <a:rPr lang="en-US" altLang="ja-JP" sz="1000" dirty="0" err="1">
                <a:solidFill>
                  <a:schemeClr val="accent1"/>
                </a:solidFill>
              </a:rPr>
              <a:t>na</a:t>
            </a:r>
            <a:r>
              <a:rPr lang="en-US" altLang="ja-JP" sz="1000" dirty="0">
                <a:solidFill>
                  <a:schemeClr val="accent1"/>
                </a:solidFill>
              </a:rPr>
              <a:t> </a:t>
            </a:r>
            <a:r>
              <a:rPr lang="en-US" altLang="ja-JP" sz="1000" dirty="0" err="1">
                <a:solidFill>
                  <a:schemeClr val="accent1"/>
                </a:solidFill>
              </a:rPr>
              <a:t>pagdaloy</a:t>
            </a:r>
            <a:r>
              <a:rPr lang="en-US" altLang="ja-JP" sz="1000" dirty="0">
                <a:solidFill>
                  <a:schemeClr val="accent1"/>
                </a:solidFill>
              </a:rPr>
              <a:t>, throat thickness, etc. ay </a:t>
            </a:r>
            <a:r>
              <a:rPr lang="en-US" altLang="ja-JP" sz="1000" dirty="0" err="1">
                <a:solidFill>
                  <a:schemeClr val="accent1"/>
                </a:solidFill>
              </a:rPr>
              <a:t>makukuha</a:t>
            </a:r>
            <a:r>
              <a:rPr lang="en-US" altLang="ja-JP" sz="1000" dirty="0">
                <a:solidFill>
                  <a:schemeClr val="accent1"/>
                </a:solidFill>
              </a:rPr>
              <a:t>, at </a:t>
            </a:r>
            <a:r>
              <a:rPr lang="en-US" altLang="ja-JP" sz="1000" dirty="0" err="1">
                <a:solidFill>
                  <a:schemeClr val="accent1"/>
                </a:solidFill>
              </a:rPr>
              <a:t>ito</a:t>
            </a:r>
            <a:r>
              <a:rPr lang="en-US" altLang="ja-JP" sz="1000" dirty="0">
                <a:solidFill>
                  <a:schemeClr val="accent1"/>
                </a:solidFill>
              </a:rPr>
              <a:t> ay </a:t>
            </a:r>
            <a:r>
              <a:rPr lang="en-US" altLang="ja-JP" sz="1000" dirty="0" err="1">
                <a:solidFill>
                  <a:schemeClr val="accent1"/>
                </a:solidFill>
              </a:rPr>
              <a:t>dapat</a:t>
            </a:r>
            <a:r>
              <a:rPr lang="en-US" altLang="ja-JP" sz="1000" dirty="0">
                <a:solidFill>
                  <a:schemeClr val="accent1"/>
                </a:solidFill>
              </a:rPr>
              <a:t> </a:t>
            </a:r>
            <a:r>
              <a:rPr lang="en-US" altLang="ja-JP" sz="1000" dirty="0" err="1">
                <a:solidFill>
                  <a:schemeClr val="accent1"/>
                </a:solidFill>
              </a:rPr>
              <a:t>na</a:t>
            </a:r>
            <a:r>
              <a:rPr lang="en-US" altLang="ja-JP" sz="1000" dirty="0">
                <a:solidFill>
                  <a:schemeClr val="accent1"/>
                </a:solidFill>
              </a:rPr>
              <a:t> </a:t>
            </a:r>
            <a:r>
              <a:rPr lang="en-US" altLang="ja-JP" sz="1000" dirty="0" err="1">
                <a:solidFill>
                  <a:schemeClr val="accent1"/>
                </a:solidFill>
              </a:rPr>
              <a:t>mahinang</a:t>
            </a:r>
            <a:r>
              <a:rPr lang="en-US" altLang="ja-JP" sz="1000" dirty="0">
                <a:solidFill>
                  <a:schemeClr val="accent1"/>
                </a:solidFill>
              </a:rPr>
              <a:t> </a:t>
            </a:r>
            <a:r>
              <a:rPr lang="en-US" altLang="ja-JP" sz="1000" dirty="0" err="1">
                <a:solidFill>
                  <a:schemeClr val="accent1"/>
                </a:solidFill>
              </a:rPr>
              <a:t>sa</a:t>
            </a:r>
            <a:r>
              <a:rPr lang="en-US" altLang="ja-JP" sz="1000" dirty="0">
                <a:solidFill>
                  <a:schemeClr val="accent1"/>
                </a:solidFill>
              </a:rPr>
              <a:t> </a:t>
            </a:r>
            <a:r>
              <a:rPr lang="en-US" altLang="ja-JP" sz="1000" dirty="0" err="1">
                <a:solidFill>
                  <a:schemeClr val="accent1"/>
                </a:solidFill>
              </a:rPr>
              <a:t>buong</a:t>
            </a:r>
            <a:r>
              <a:rPr lang="en-US" altLang="ja-JP" sz="1000" dirty="0">
                <a:solidFill>
                  <a:schemeClr val="accent1"/>
                </a:solidFill>
              </a:rPr>
              <a:t> </a:t>
            </a:r>
            <a:r>
              <a:rPr lang="en-US" altLang="ja-JP" sz="1000" dirty="0" err="1">
                <a:solidFill>
                  <a:schemeClr val="accent1"/>
                </a:solidFill>
              </a:rPr>
              <a:t>paligid</a:t>
            </a:r>
            <a:r>
              <a:rPr lang="en-US" altLang="ja-JP" sz="1000" dirty="0">
                <a:solidFill>
                  <a:schemeClr val="accent1"/>
                </a:solidFill>
              </a:rPr>
              <a:t> ng attachment part.</a:t>
            </a:r>
            <a:endParaRPr lang="en-US" altLang="ja-JP" sz="400" dirty="0">
              <a:solidFill>
                <a:schemeClr val="accen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91008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000" dirty="0">
                <a:latin typeface="Arial" panose="020B0604020202020204" pitchFamily="34" charset="0"/>
                <a:ea typeface="+mj-lt"/>
                <a:cs typeface="Arial" panose="020B0604020202020204" pitchFamily="34" charset="0"/>
              </a:rPr>
              <a:t>Occupational Safety and Health Regulations (</a:t>
            </a:r>
            <a:r>
              <a:rPr lang="en" altLang="ja-JP" sz="2000" dirty="0">
                <a:latin typeface="Arial" panose="020B0604020202020204" pitchFamily="34" charset="0"/>
                <a:ea typeface="+mj-lt"/>
                <a:cs typeface="Arial" panose="020B0604020202020204" pitchFamily="34" charset="0"/>
              </a:rPr>
              <a:t>Excerpt</a:t>
            </a:r>
            <a:r>
              <a:rPr lang="en" altLang="zh-TW" sz="2000" dirty="0">
                <a:latin typeface="Arial" panose="020B0604020202020204" pitchFamily="34" charset="0"/>
                <a:ea typeface="+mj-lt"/>
                <a:cs typeface="Arial" panose="020B0604020202020204" pitchFamily="34" charset="0"/>
              </a:rPr>
              <a:t>) (8</a:t>
            </a:r>
            <a:r>
              <a:rPr lang="en" altLang="ja-JP" sz="2000" dirty="0">
                <a:latin typeface="Arial" panose="020B0604020202020204" pitchFamily="34" charset="0"/>
                <a:ea typeface="+mj-lt"/>
                <a:cs typeface="Arial" panose="020B0604020202020204" pitchFamily="34" charset="0"/>
              </a:rPr>
              <a:t>)</a:t>
            </a:r>
            <a:r>
              <a:rPr lang="ja-JP" altLang="en-US" sz="2000" dirty="0">
                <a:latin typeface="Arial" panose="020B0604020202020204" pitchFamily="34" charset="0"/>
                <a:ea typeface="+mj-lt"/>
                <a:cs typeface="Arial" panose="020B0604020202020204" pitchFamily="34" charset="0"/>
              </a:rPr>
              <a:t> </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265 textbook/Page </a:t>
            </a:r>
            <a:r>
              <a:rPr lang="en-US" altLang="ja-JP" sz="1200" dirty="0" smtClean="0">
                <a:solidFill>
                  <a:prstClr val="black"/>
                </a:solidFill>
              </a:rPr>
              <a:t>144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600" dirty="0"/>
              <a:t>   </a:t>
            </a:r>
            <a:r>
              <a:rPr lang="en-US" altLang="ja-JP" sz="2000" dirty="0" err="1"/>
              <a:t>Artikulo</a:t>
            </a:r>
            <a:r>
              <a:rPr lang="en-US" altLang="ja-JP" sz="2000" dirty="0"/>
              <a:t> 165 &lt;Pag-</a:t>
            </a:r>
            <a:r>
              <a:rPr lang="en-US" altLang="ja-JP" sz="2000" dirty="0" err="1"/>
              <a:t>ayos</a:t>
            </a:r>
            <a:r>
              <a:rPr lang="en-US" altLang="ja-JP" sz="2000" dirty="0"/>
              <a:t>, etc.&gt;</a:t>
            </a:r>
            <a:endParaRPr lang="ja-JP" altLang="ja-JP" sz="1600" dirty="0"/>
          </a:p>
          <a:p>
            <a:pPr marL="0" indent="0">
              <a:buNone/>
            </a:pPr>
            <a:r>
              <a:rPr lang="en-US" altLang="ja-JP" sz="1600" dirty="0"/>
              <a:t>   </a:t>
            </a:r>
            <a:r>
              <a:rPr lang="en-US" altLang="ja-JP" sz="1600" dirty="0" err="1"/>
              <a:t>Kapag</a:t>
            </a:r>
            <a:r>
              <a:rPr lang="en-US" altLang="ja-JP" sz="1600" dirty="0"/>
              <a:t> nag </a:t>
            </a:r>
            <a:r>
              <a:rPr lang="en-US" altLang="ja-JP" sz="1600" dirty="0" err="1"/>
              <a:t>aayos</a:t>
            </a:r>
            <a:r>
              <a:rPr lang="en-US" altLang="ja-JP" sz="1600" dirty="0"/>
              <a:t> ng vehicle type construction machine o </a:t>
            </a:r>
            <a:r>
              <a:rPr lang="en-US" altLang="ja-JP" sz="1600" dirty="0" err="1"/>
              <a:t>nagkakabit</a:t>
            </a:r>
            <a:r>
              <a:rPr lang="en-US" altLang="ja-JP" sz="1600" dirty="0"/>
              <a:t> o </a:t>
            </a:r>
            <a:r>
              <a:rPr lang="en-US" altLang="ja-JP" sz="1600" dirty="0" err="1"/>
              <a:t>nagtatanggal</a:t>
            </a:r>
            <a:r>
              <a:rPr lang="en-US" altLang="ja-JP" sz="1600" dirty="0"/>
              <a:t>, ang employer ay </a:t>
            </a:r>
            <a:r>
              <a:rPr lang="en-US" altLang="ja-JP" sz="1600" dirty="0" err="1"/>
              <a:t>dapat</a:t>
            </a:r>
            <a:r>
              <a:rPr lang="en-US" altLang="ja-JP" sz="1600" dirty="0"/>
              <a:t> </a:t>
            </a:r>
            <a:r>
              <a:rPr lang="en-US" altLang="ja-JP" sz="1600" dirty="0" err="1"/>
              <a:t>magtala</a:t>
            </a:r>
            <a:r>
              <a:rPr lang="en-US" altLang="ja-JP" sz="1600" dirty="0"/>
              <a:t> ng </a:t>
            </a:r>
            <a:r>
              <a:rPr lang="en-US" altLang="ja-JP" sz="1600" dirty="0" err="1"/>
              <a:t>tao</a:t>
            </a:r>
            <a:r>
              <a:rPr lang="en-US" altLang="ja-JP" sz="1600" dirty="0"/>
              <a:t> para mag-</a:t>
            </a:r>
            <a:r>
              <a:rPr lang="en-US" altLang="ja-JP" sz="1600" dirty="0" err="1"/>
              <a:t>patnubay</a:t>
            </a:r>
            <a:r>
              <a:rPr lang="en-US" altLang="ja-JP" sz="1600" dirty="0"/>
              <a:t> </a:t>
            </a:r>
            <a:r>
              <a:rPr lang="en-US" altLang="ja-JP" sz="1600" dirty="0" err="1"/>
              <a:t>sa</a:t>
            </a:r>
            <a:r>
              <a:rPr lang="en-US" altLang="ja-JP" sz="1600" dirty="0"/>
              <a:t> </a:t>
            </a:r>
            <a:r>
              <a:rPr lang="en-US" altLang="ja-JP" sz="1600" dirty="0" err="1"/>
              <a:t>trabaho</a:t>
            </a:r>
            <a:r>
              <a:rPr lang="en-US" altLang="ja-JP" sz="1600" dirty="0"/>
              <a:t> at ang </a:t>
            </a:r>
            <a:r>
              <a:rPr lang="en-US" altLang="ja-JP" sz="1600" dirty="0" err="1"/>
              <a:t>taong</a:t>
            </a:r>
            <a:r>
              <a:rPr lang="en-US" altLang="ja-JP" sz="1600" dirty="0"/>
              <a:t> </a:t>
            </a:r>
            <a:r>
              <a:rPr lang="en-US" altLang="ja-JP" sz="1600" dirty="0" err="1"/>
              <a:t>ito</a:t>
            </a:r>
            <a:r>
              <a:rPr lang="en-US" altLang="ja-JP" sz="1600" dirty="0"/>
              <a:t> ay </a:t>
            </a:r>
            <a:r>
              <a:rPr lang="en-US" altLang="ja-JP" sz="1600" dirty="0" err="1"/>
              <a:t>dapat</a:t>
            </a:r>
            <a:r>
              <a:rPr lang="en-US" altLang="ja-JP" sz="1600" dirty="0"/>
              <a:t> </a:t>
            </a:r>
            <a:r>
              <a:rPr lang="en-US" altLang="ja-JP" sz="1600" dirty="0" err="1"/>
              <a:t>sudin</a:t>
            </a:r>
            <a:r>
              <a:rPr lang="en-US" altLang="ja-JP" sz="1600" dirty="0"/>
              <a:t> ang </a:t>
            </a:r>
            <a:r>
              <a:rPr lang="en-US" altLang="ja-JP" sz="1600" dirty="0" err="1"/>
              <a:t>mga</a:t>
            </a:r>
            <a:r>
              <a:rPr lang="en-US" altLang="ja-JP" sz="1600" dirty="0"/>
              <a:t> </a:t>
            </a:r>
            <a:r>
              <a:rPr lang="en-US" altLang="ja-JP" sz="1600" dirty="0" err="1"/>
              <a:t>sumusunod</a:t>
            </a:r>
            <a:r>
              <a:rPr lang="en-US" altLang="ja-JP" sz="1600" dirty="0"/>
              <a:t> </a:t>
            </a:r>
            <a:r>
              <a:rPr lang="en-US" altLang="ja-JP" sz="1600" dirty="0" err="1"/>
              <a:t>na</a:t>
            </a:r>
            <a:r>
              <a:rPr lang="en-US" altLang="ja-JP" sz="1600" dirty="0"/>
              <a:t> </a:t>
            </a:r>
            <a:r>
              <a:rPr lang="en-US" altLang="ja-JP" sz="1600" dirty="0" err="1"/>
              <a:t>alituntunin</a:t>
            </a:r>
            <a:r>
              <a:rPr lang="en-US" altLang="ja-JP" sz="1600" dirty="0"/>
              <a:t>. </a:t>
            </a:r>
            <a:endParaRPr lang="ja-JP" altLang="ja-JP" sz="1600" dirty="0"/>
          </a:p>
          <a:p>
            <a:pPr marL="0" indent="0">
              <a:buNone/>
            </a:pPr>
            <a:r>
              <a:rPr lang="en-US" altLang="ja-JP" sz="1600" dirty="0"/>
              <a:t>  1</a:t>
            </a:r>
            <a:r>
              <a:rPr lang="ja-JP" altLang="ja-JP" sz="1600" dirty="0"/>
              <a:t>　</a:t>
            </a:r>
            <a:r>
              <a:rPr lang="en-US" altLang="ja-JP" sz="1600" dirty="0" err="1"/>
              <a:t>Siguraduhin</a:t>
            </a:r>
            <a:r>
              <a:rPr lang="en-US" altLang="ja-JP" sz="1600" dirty="0"/>
              <a:t> ang </a:t>
            </a:r>
            <a:r>
              <a:rPr lang="en-US" altLang="ja-JP" sz="1600" dirty="0" err="1"/>
              <a:t>mga</a:t>
            </a:r>
            <a:r>
              <a:rPr lang="en-US" altLang="ja-JP" sz="1600" dirty="0"/>
              <a:t> </a:t>
            </a:r>
            <a:r>
              <a:rPr lang="en-US" altLang="ja-JP" sz="1600" dirty="0" err="1"/>
              <a:t>hakbang</a:t>
            </a:r>
            <a:r>
              <a:rPr lang="en-US" altLang="ja-JP" sz="1600" dirty="0"/>
              <a:t> </a:t>
            </a:r>
            <a:r>
              <a:rPr lang="en-US" altLang="ja-JP" sz="1600" dirty="0" err="1"/>
              <a:t>sa</a:t>
            </a:r>
            <a:r>
              <a:rPr lang="en-US" altLang="ja-JP" sz="1600" dirty="0"/>
              <a:t> </a:t>
            </a:r>
            <a:r>
              <a:rPr lang="en-US" altLang="ja-JP" sz="1600" dirty="0" err="1"/>
              <a:t>trabaho</a:t>
            </a:r>
            <a:r>
              <a:rPr lang="en-US" altLang="ja-JP" sz="1600" dirty="0"/>
              <a:t> at </a:t>
            </a:r>
            <a:r>
              <a:rPr lang="en-US" altLang="ja-JP" sz="1600" dirty="0" err="1"/>
              <a:t>pangasiwaan</a:t>
            </a:r>
            <a:r>
              <a:rPr lang="en-US" altLang="ja-JP" sz="1600" dirty="0"/>
              <a:t> </a:t>
            </a:r>
            <a:r>
              <a:rPr lang="en-US" altLang="ja-JP" sz="1600" dirty="0" err="1"/>
              <a:t>ito</a:t>
            </a:r>
            <a:r>
              <a:rPr lang="en-US" altLang="ja-JP" sz="1600" dirty="0"/>
              <a:t>.</a:t>
            </a:r>
            <a:endParaRPr lang="ja-JP" altLang="ja-JP" sz="1600" dirty="0"/>
          </a:p>
          <a:p>
            <a:pPr marL="0" indent="0">
              <a:buNone/>
            </a:pPr>
            <a:r>
              <a:rPr lang="en-US" altLang="ja-JP" sz="1600" dirty="0"/>
              <a:t>  2</a:t>
            </a:r>
            <a:r>
              <a:rPr lang="ja-JP" altLang="ja-JP" sz="1600" dirty="0"/>
              <a:t>　</a:t>
            </a:r>
            <a:r>
              <a:rPr lang="en-US" altLang="ja-JP" sz="1600" dirty="0" err="1"/>
              <a:t>Subaybayan</a:t>
            </a:r>
            <a:r>
              <a:rPr lang="en-US" altLang="ja-JP" sz="1600" dirty="0"/>
              <a:t> ang </a:t>
            </a:r>
            <a:r>
              <a:rPr lang="en-US" altLang="ja-JP" sz="1600" dirty="0" err="1"/>
              <a:t>katayuan</a:t>
            </a:r>
            <a:r>
              <a:rPr lang="en-US" altLang="ja-JP" sz="1600" dirty="0"/>
              <a:t> ng </a:t>
            </a:r>
            <a:r>
              <a:rPr lang="en-US" altLang="ja-JP" sz="1600" dirty="0" err="1"/>
              <a:t>kaligtasan</a:t>
            </a:r>
            <a:r>
              <a:rPr lang="en-US" altLang="ja-JP" sz="1600" dirty="0"/>
              <a:t> ng </a:t>
            </a:r>
            <a:r>
              <a:rPr lang="en-US" altLang="ja-JP" sz="1600" dirty="0" err="1"/>
              <a:t>mga</a:t>
            </a:r>
            <a:r>
              <a:rPr lang="en-US" altLang="ja-JP" sz="1600" dirty="0"/>
              <a:t> safe column, safe block, etc. </a:t>
            </a:r>
            <a:r>
              <a:rPr lang="en-US" altLang="ja-JP" sz="1600" dirty="0" err="1"/>
              <a:t>na</a:t>
            </a:r>
            <a:r>
              <a:rPr lang="en-US" altLang="ja-JP" sz="1600" dirty="0"/>
              <a:t> </a:t>
            </a:r>
            <a:r>
              <a:rPr lang="en-US" altLang="ja-JP" sz="1600" dirty="0" err="1"/>
              <a:t>nakasaad</a:t>
            </a:r>
            <a:r>
              <a:rPr lang="en-US" altLang="ja-JP" sz="1600" dirty="0"/>
              <a:t>  </a:t>
            </a:r>
            <a:r>
              <a:rPr lang="en-US" altLang="ja-JP" sz="1600" dirty="0" err="1"/>
              <a:t>sa</a:t>
            </a:r>
            <a:r>
              <a:rPr lang="en-US" altLang="ja-JP" sz="1600" dirty="0"/>
              <a:t> </a:t>
            </a:r>
            <a:r>
              <a:rPr lang="en-US" altLang="ja-JP" sz="1600" dirty="0" err="1"/>
              <a:t>talata</a:t>
            </a:r>
            <a:r>
              <a:rPr lang="en-US" altLang="ja-JP" sz="1600" dirty="0"/>
              <a:t> 1 ng </a:t>
            </a:r>
            <a:r>
              <a:rPr lang="en-US" altLang="ja-JP" sz="1600" dirty="0" err="1"/>
              <a:t>sumusunod</a:t>
            </a:r>
            <a:r>
              <a:rPr lang="en-US" altLang="ja-JP" sz="1600" dirty="0"/>
              <a:t> </a:t>
            </a:r>
            <a:r>
              <a:rPr lang="en-US" altLang="ja-JP" sz="1600" dirty="0" err="1"/>
              <a:t>na</a:t>
            </a:r>
            <a:r>
              <a:rPr lang="en-US" altLang="ja-JP" sz="1600" dirty="0"/>
              <a:t> </a:t>
            </a:r>
            <a:r>
              <a:rPr lang="en-US" altLang="ja-JP" sz="1600" dirty="0" err="1"/>
              <a:t>artikulo</a:t>
            </a:r>
            <a:r>
              <a:rPr lang="en-US" altLang="ja-JP" sz="1600" dirty="0"/>
              <a:t> at ang </a:t>
            </a:r>
            <a:r>
              <a:rPr lang="en-US" altLang="ja-JP" sz="1600" dirty="0" err="1"/>
              <a:t>kalagayan</a:t>
            </a:r>
            <a:r>
              <a:rPr lang="en-US" altLang="ja-JP" sz="1600" dirty="0"/>
              <a:t> </a:t>
            </a:r>
            <a:r>
              <a:rPr lang="en-US" altLang="ja-JP" sz="1600" dirty="0" err="1"/>
              <a:t>sa</a:t>
            </a:r>
            <a:r>
              <a:rPr lang="en-US" altLang="ja-JP" sz="1600" dirty="0"/>
              <a:t> </a:t>
            </a:r>
            <a:r>
              <a:rPr lang="en-US" altLang="ja-JP" sz="1600" dirty="0" err="1"/>
              <a:t>pag-gamit</a:t>
            </a:r>
            <a:r>
              <a:rPr lang="en-US" altLang="ja-JP" sz="1600" dirty="0"/>
              <a:t> ng frame </a:t>
            </a:r>
            <a:r>
              <a:rPr lang="en-US" altLang="ja-JP" sz="1600" dirty="0" err="1"/>
              <a:t>na</a:t>
            </a:r>
            <a:r>
              <a:rPr lang="en-US" altLang="ja-JP" sz="1600" dirty="0"/>
              <a:t> </a:t>
            </a:r>
            <a:r>
              <a:rPr lang="en-US" altLang="ja-JP" sz="1600" dirty="0" err="1"/>
              <a:t>nakasaad</a:t>
            </a:r>
            <a:r>
              <a:rPr lang="en-US" altLang="ja-JP" sz="1600" dirty="0"/>
              <a:t> </a:t>
            </a:r>
            <a:r>
              <a:rPr lang="en-US" altLang="ja-JP" sz="1600" dirty="0" err="1"/>
              <a:t>sa</a:t>
            </a:r>
            <a:r>
              <a:rPr lang="en-US" altLang="ja-JP" sz="1600" dirty="0"/>
              <a:t> </a:t>
            </a:r>
            <a:r>
              <a:rPr lang="en-US" altLang="ja-JP" sz="1600" dirty="0" err="1"/>
              <a:t>Artikulo</a:t>
            </a:r>
            <a:r>
              <a:rPr lang="en-US" altLang="ja-JP" sz="1600" dirty="0"/>
              <a:t> 166-2, </a:t>
            </a:r>
            <a:r>
              <a:rPr lang="en-US" altLang="ja-JP" sz="1600" dirty="0" err="1"/>
              <a:t>Talata</a:t>
            </a:r>
            <a:r>
              <a:rPr lang="en-US" altLang="ja-JP" sz="1600" dirty="0"/>
              <a:t> 1</a:t>
            </a:r>
          </a:p>
          <a:p>
            <a:pPr marL="0" indent="0">
              <a:buNone/>
            </a:pPr>
            <a:endParaRPr lang="en-US" altLang="ja-JP" sz="105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en-US" altLang="ja-JP" sz="2000" dirty="0" err="1"/>
              <a:t>Artikulo</a:t>
            </a:r>
            <a:r>
              <a:rPr lang="en-US" altLang="ja-JP" sz="2000" dirty="0"/>
              <a:t> 166 &lt;Pag-</a:t>
            </a:r>
            <a:r>
              <a:rPr lang="en-US" altLang="ja-JP" sz="2000" dirty="0" err="1"/>
              <a:t>iwas</a:t>
            </a:r>
            <a:r>
              <a:rPr lang="en-US" altLang="ja-JP" sz="2000" dirty="0"/>
              <a:t> </a:t>
            </a:r>
            <a:r>
              <a:rPr lang="en-US" altLang="ja-JP" sz="2000" dirty="0" err="1"/>
              <a:t>sa</a:t>
            </a:r>
            <a:r>
              <a:rPr lang="en-US" altLang="ja-JP" sz="2000" dirty="0"/>
              <a:t> </a:t>
            </a:r>
            <a:r>
              <a:rPr lang="en-US" altLang="ja-JP" sz="2000" dirty="0" err="1"/>
              <a:t>panganib</a:t>
            </a:r>
            <a:r>
              <a:rPr lang="en-US" altLang="ja-JP" sz="2000" dirty="0"/>
              <a:t> </a:t>
            </a:r>
            <a:r>
              <a:rPr lang="en-US" altLang="ja-JP" sz="2000" dirty="0" err="1"/>
              <a:t>sa</a:t>
            </a:r>
            <a:r>
              <a:rPr lang="en-US" altLang="ja-JP" sz="2000" dirty="0"/>
              <a:t> </a:t>
            </a:r>
            <a:r>
              <a:rPr lang="en-US" altLang="ja-JP" sz="2000" dirty="0" err="1"/>
              <a:t>pagbagsak</a:t>
            </a:r>
            <a:r>
              <a:rPr lang="en-US" altLang="ja-JP" sz="2000" dirty="0"/>
              <a:t> ng boom, etc.&gt;</a:t>
            </a:r>
          </a:p>
          <a:p>
            <a:pPr marL="0" indent="0">
              <a:buNone/>
            </a:pPr>
            <a:r>
              <a:rPr lang="en-US" altLang="ja-JP" sz="1600" dirty="0" err="1"/>
              <a:t>Kapag</a:t>
            </a:r>
            <a:r>
              <a:rPr lang="en-US" altLang="ja-JP" sz="1600" dirty="0"/>
              <a:t> ang employer ay </a:t>
            </a:r>
            <a:r>
              <a:rPr lang="en-US" altLang="ja-JP" sz="1600" dirty="0" err="1"/>
              <a:t>itinaas</a:t>
            </a:r>
            <a:r>
              <a:rPr lang="en-US" altLang="ja-JP" sz="1600" dirty="0"/>
              <a:t> ang boom, arm, etc... ng vehicle type construction machine at </a:t>
            </a:r>
            <a:r>
              <a:rPr lang="en-US" altLang="ja-JP" sz="1600" dirty="0" err="1"/>
              <a:t>inayos</a:t>
            </a:r>
            <a:r>
              <a:rPr lang="en-US" altLang="ja-JP" sz="1600" dirty="0"/>
              <a:t>, </a:t>
            </a:r>
            <a:r>
              <a:rPr lang="en-US" altLang="ja-JP" sz="1600" dirty="0" err="1"/>
              <a:t>sinuri</a:t>
            </a:r>
            <a:r>
              <a:rPr lang="en-US" altLang="ja-JP" sz="1600" dirty="0"/>
              <a:t>, etc. </a:t>
            </a:r>
            <a:r>
              <a:rPr lang="en-US" altLang="ja-JP" sz="1600" dirty="0" err="1"/>
              <a:t>sa</a:t>
            </a:r>
            <a:r>
              <a:rPr lang="en-US" altLang="ja-JP" sz="1600" dirty="0"/>
              <a:t> </a:t>
            </a:r>
            <a:r>
              <a:rPr lang="en-US" altLang="ja-JP" sz="1600" dirty="0" err="1"/>
              <a:t>ilalim</a:t>
            </a:r>
            <a:r>
              <a:rPr lang="en-US" altLang="ja-JP" sz="1600" dirty="0"/>
              <a:t> </a:t>
            </a:r>
            <a:r>
              <a:rPr lang="en-US" altLang="ja-JP" sz="1600" dirty="0" err="1"/>
              <a:t>nito</a:t>
            </a:r>
            <a:r>
              <a:rPr lang="en-US" altLang="ja-JP" sz="1600" dirty="0"/>
              <a:t>, ang employer ay </a:t>
            </a:r>
            <a:r>
              <a:rPr lang="en-US" altLang="ja-JP" sz="1600" dirty="0" err="1"/>
              <a:t>nararapat</a:t>
            </a:r>
            <a:r>
              <a:rPr lang="en-US" altLang="ja-JP" sz="1600" dirty="0"/>
              <a:t> </a:t>
            </a:r>
            <a:r>
              <a:rPr lang="en-US" altLang="ja-JP" sz="1600" dirty="0" err="1"/>
              <a:t>na</a:t>
            </a:r>
            <a:r>
              <a:rPr lang="en-US" altLang="ja-JP" sz="1600" dirty="0"/>
              <a:t> </a:t>
            </a:r>
            <a:r>
              <a:rPr lang="en-US" altLang="ja-JP" sz="1600" dirty="0" err="1"/>
              <a:t>siguraduhin</a:t>
            </a:r>
            <a:r>
              <a:rPr lang="en-US" altLang="ja-JP" sz="1600" dirty="0"/>
              <a:t> </a:t>
            </a:r>
            <a:r>
              <a:rPr lang="en-US" altLang="ja-JP" sz="1600" dirty="0" err="1"/>
              <a:t>na</a:t>
            </a:r>
            <a:r>
              <a:rPr lang="en-US" altLang="ja-JP" sz="1600" dirty="0"/>
              <a:t> </a:t>
            </a:r>
            <a:r>
              <a:rPr lang="en-US" altLang="ja-JP" sz="1600" dirty="0" err="1"/>
              <a:t>maiwasan</a:t>
            </a:r>
            <a:r>
              <a:rPr lang="en-US" altLang="ja-JP" sz="1600" dirty="0"/>
              <a:t> ang </a:t>
            </a:r>
            <a:r>
              <a:rPr lang="en-US" altLang="ja-JP" sz="1600" dirty="0" err="1"/>
              <a:t>panganib</a:t>
            </a:r>
            <a:r>
              <a:rPr lang="en-US" altLang="ja-JP" sz="1600" dirty="0"/>
              <a:t> </a:t>
            </a:r>
            <a:r>
              <a:rPr lang="en-US" altLang="ja-JP" sz="1600" dirty="0" err="1"/>
              <a:t>sa</a:t>
            </a:r>
            <a:r>
              <a:rPr lang="en-US" altLang="ja-JP" sz="1600" dirty="0"/>
              <a:t> </a:t>
            </a:r>
            <a:r>
              <a:rPr lang="en-US" altLang="ja-JP" sz="1600" dirty="0" err="1"/>
              <a:t>mga</a:t>
            </a:r>
            <a:r>
              <a:rPr lang="en-US" altLang="ja-JP" sz="1600" dirty="0"/>
              <a:t> laborer </a:t>
            </a:r>
            <a:r>
              <a:rPr lang="en-US" altLang="ja-JP" sz="1600" dirty="0" err="1"/>
              <a:t>dala</a:t>
            </a:r>
            <a:r>
              <a:rPr lang="en-US" altLang="ja-JP" sz="1600" dirty="0"/>
              <a:t> ng </a:t>
            </a:r>
            <a:r>
              <a:rPr lang="en-US" altLang="ja-JP" sz="1600" dirty="0" err="1"/>
              <a:t>biglaang</a:t>
            </a:r>
            <a:r>
              <a:rPr lang="en-US" altLang="ja-JP" sz="1600" dirty="0"/>
              <a:t> </a:t>
            </a:r>
            <a:r>
              <a:rPr lang="en-US" altLang="ja-JP" sz="1600" dirty="0" err="1"/>
              <a:t>pagbagsak</a:t>
            </a:r>
            <a:r>
              <a:rPr lang="en-US" altLang="ja-JP" sz="1600" dirty="0"/>
              <a:t> ng boom, arm, etc. Ang </a:t>
            </a:r>
            <a:r>
              <a:rPr lang="en-US" altLang="ja-JP" sz="1600" dirty="0" err="1"/>
              <a:t>mga</a:t>
            </a:r>
            <a:r>
              <a:rPr lang="en-US" altLang="ja-JP" sz="1600" dirty="0"/>
              <a:t> laborer </a:t>
            </a:r>
            <a:r>
              <a:rPr lang="en-US" altLang="ja-JP" sz="1600" dirty="0" err="1"/>
              <a:t>na</a:t>
            </a:r>
            <a:r>
              <a:rPr lang="en-US" altLang="ja-JP" sz="1600" dirty="0"/>
              <a:t> </a:t>
            </a:r>
            <a:r>
              <a:rPr lang="en-US" altLang="ja-JP" sz="1600" dirty="0" err="1"/>
              <a:t>bahagi</a:t>
            </a:r>
            <a:r>
              <a:rPr lang="en-US" altLang="ja-JP" sz="1600" dirty="0"/>
              <a:t> ng </a:t>
            </a:r>
            <a:r>
              <a:rPr lang="en-US" altLang="ja-JP" sz="1600" dirty="0" err="1"/>
              <a:t>trabaho</a:t>
            </a:r>
            <a:r>
              <a:rPr lang="en-US" altLang="ja-JP" sz="1600" dirty="0"/>
              <a:t> </a:t>
            </a:r>
            <a:r>
              <a:rPr lang="en-US" altLang="ja-JP" sz="1600" dirty="0" err="1"/>
              <a:t>na</a:t>
            </a:r>
            <a:r>
              <a:rPr lang="en-US" altLang="ja-JP" sz="1600" dirty="0"/>
              <a:t> </a:t>
            </a:r>
            <a:r>
              <a:rPr lang="en-US" altLang="ja-JP" sz="1600" dirty="0" err="1"/>
              <a:t>ito</a:t>
            </a:r>
            <a:r>
              <a:rPr lang="en-US" altLang="ja-JP" sz="1600" dirty="0"/>
              <a:t> ay </a:t>
            </a:r>
            <a:r>
              <a:rPr lang="en-US" altLang="ja-JP" sz="1600" dirty="0" err="1"/>
              <a:t>nararapat</a:t>
            </a:r>
            <a:r>
              <a:rPr lang="en-US" altLang="ja-JP" sz="1600" dirty="0"/>
              <a:t> </a:t>
            </a:r>
            <a:r>
              <a:rPr lang="en-US" altLang="ja-JP" sz="1600" dirty="0" err="1"/>
              <a:t>na</a:t>
            </a:r>
            <a:r>
              <a:rPr lang="en-US" altLang="ja-JP" sz="1600" dirty="0"/>
              <a:t> </a:t>
            </a:r>
            <a:r>
              <a:rPr lang="en-US" altLang="ja-JP" sz="1600" dirty="0" err="1"/>
              <a:t>handa</a:t>
            </a:r>
            <a:r>
              <a:rPr lang="en-US" altLang="ja-JP" sz="1600" dirty="0"/>
              <a:t> sap ag </a:t>
            </a:r>
            <a:r>
              <a:rPr lang="en-US" altLang="ja-JP" sz="1600" dirty="0" err="1"/>
              <a:t>pag-gamit</a:t>
            </a:r>
            <a:r>
              <a:rPr lang="en-US" altLang="ja-JP" sz="1600" dirty="0"/>
              <a:t> ng safe column, safe block, etc.</a:t>
            </a:r>
            <a:endParaRPr lang="ja-JP" altLang="ja-JP" sz="1600" dirty="0"/>
          </a:p>
          <a:p>
            <a:pPr marL="0" indent="0">
              <a:buNone/>
            </a:pPr>
            <a:r>
              <a:rPr lang="en-US" altLang="ja-JP" sz="1600" dirty="0"/>
              <a:t>2</a:t>
            </a:r>
            <a:r>
              <a:rPr lang="ja-JP" altLang="ja-JP" sz="1600" dirty="0"/>
              <a:t>　</a:t>
            </a:r>
            <a:r>
              <a:rPr lang="en-US" altLang="ja-JP" sz="1600" dirty="0"/>
              <a:t>Ang </a:t>
            </a:r>
            <a:r>
              <a:rPr lang="en-US" altLang="ja-JP" sz="1600" dirty="0" err="1"/>
              <a:t>mga</a:t>
            </a:r>
            <a:r>
              <a:rPr lang="en-US" altLang="ja-JP" sz="1600" dirty="0"/>
              <a:t> laborer </a:t>
            </a:r>
            <a:r>
              <a:rPr lang="en-US" altLang="ja-JP" sz="1600" dirty="0" err="1"/>
              <a:t>na</a:t>
            </a:r>
            <a:r>
              <a:rPr lang="en-US" altLang="ja-JP" sz="1600" dirty="0"/>
              <a:t> </a:t>
            </a:r>
            <a:r>
              <a:rPr lang="en-US" altLang="ja-JP" sz="1600" dirty="0" err="1"/>
              <a:t>bahagi</a:t>
            </a:r>
            <a:r>
              <a:rPr lang="en-US" altLang="ja-JP" sz="1600" dirty="0"/>
              <a:t> ng </a:t>
            </a:r>
            <a:r>
              <a:rPr lang="en-US" altLang="ja-JP" sz="1600" dirty="0" err="1"/>
              <a:t>trabaho</a:t>
            </a:r>
            <a:r>
              <a:rPr lang="en-US" altLang="ja-JP" sz="1600" dirty="0"/>
              <a:t> </a:t>
            </a:r>
            <a:r>
              <a:rPr lang="en-US" altLang="ja-JP" sz="1600" dirty="0" err="1"/>
              <a:t>na</a:t>
            </a:r>
            <a:r>
              <a:rPr lang="en-US" altLang="ja-JP" sz="1600" dirty="0"/>
              <a:t> </a:t>
            </a:r>
            <a:r>
              <a:rPr lang="en-US" altLang="ja-JP" sz="1600" dirty="0" err="1"/>
              <a:t>nakasaad</a:t>
            </a:r>
            <a:r>
              <a:rPr lang="en-US" altLang="ja-JP" sz="1600" dirty="0"/>
              <a:t> </a:t>
            </a:r>
            <a:r>
              <a:rPr lang="en-US" altLang="ja-JP" sz="1600" dirty="0" err="1"/>
              <a:t>sa</a:t>
            </a:r>
            <a:r>
              <a:rPr lang="en-US" altLang="ja-JP" sz="1600" dirty="0"/>
              <a:t> </a:t>
            </a:r>
            <a:r>
              <a:rPr lang="en-US" altLang="ja-JP" sz="1600" dirty="0" err="1"/>
              <a:t>naunang</a:t>
            </a:r>
            <a:r>
              <a:rPr lang="en-US" altLang="ja-JP" sz="1600" dirty="0"/>
              <a:t> </a:t>
            </a:r>
            <a:r>
              <a:rPr lang="en-US" altLang="ja-JP" sz="1600" dirty="0" err="1"/>
              <a:t>talata</a:t>
            </a:r>
            <a:r>
              <a:rPr lang="en-US" altLang="ja-JP" sz="1600" dirty="0"/>
              <a:t> ay </a:t>
            </a:r>
            <a:r>
              <a:rPr lang="en-US" altLang="ja-JP" sz="1600" dirty="0" err="1"/>
              <a:t>hindi</a:t>
            </a:r>
            <a:r>
              <a:rPr lang="en-US" altLang="ja-JP" sz="1600" dirty="0"/>
              <a:t> </a:t>
            </a:r>
            <a:r>
              <a:rPr lang="en-US" altLang="ja-JP" sz="1600" dirty="0" err="1"/>
              <a:t>dapat</a:t>
            </a:r>
            <a:r>
              <a:rPr lang="en-US" altLang="ja-JP" sz="1600" dirty="0"/>
              <a:t> </a:t>
            </a:r>
            <a:r>
              <a:rPr lang="en-US" altLang="ja-JP" sz="1600" dirty="0" err="1"/>
              <a:t>gumamit</a:t>
            </a:r>
            <a:r>
              <a:rPr lang="en-US" altLang="ja-JP" sz="1600" dirty="0"/>
              <a:t> ng </a:t>
            </a:r>
            <a:r>
              <a:rPr lang="en-US" altLang="ja-JP" sz="1600" dirty="0" err="1"/>
              <a:t>mga</a:t>
            </a:r>
            <a:r>
              <a:rPr lang="en-US" altLang="ja-JP" sz="1600" dirty="0"/>
              <a:t> safe </a:t>
            </a:r>
            <a:r>
              <a:rPr lang="en-US" altLang="ja-JP" sz="1600" dirty="0" err="1"/>
              <a:t>colum</a:t>
            </a:r>
            <a:r>
              <a:rPr lang="en-US" altLang="ja-JP" sz="1600" dirty="0"/>
              <a:t>, safe block, </a:t>
            </a:r>
            <a:r>
              <a:rPr lang="en-US" altLang="ja-JP" sz="1600" dirty="0" smtClean="0"/>
              <a:t>etc.※ </a:t>
            </a:r>
            <a:r>
              <a:rPr lang="en-US" altLang="ja-JP" sz="1600" dirty="0" err="1"/>
              <a:t>sa</a:t>
            </a:r>
            <a:r>
              <a:rPr lang="en-US" altLang="ja-JP" sz="1600" dirty="0"/>
              <a:t> </a:t>
            </a:r>
            <a:r>
              <a:rPr lang="en-US" altLang="ja-JP" sz="1600" dirty="0" err="1"/>
              <a:t>nasabing</a:t>
            </a:r>
            <a:r>
              <a:rPr lang="en-US" altLang="ja-JP" sz="1600" dirty="0"/>
              <a:t> </a:t>
            </a:r>
            <a:r>
              <a:rPr lang="en-US" altLang="ja-JP" sz="1600" dirty="0" err="1"/>
              <a:t>talata</a:t>
            </a:r>
            <a:r>
              <a:rPr lang="en-US" altLang="ja-JP" sz="1600" dirty="0"/>
              <a:t>.</a:t>
            </a:r>
          </a:p>
          <a:p>
            <a:pPr marL="0" indent="0">
              <a:buNone/>
            </a:pPr>
            <a:r>
              <a:rPr lang="en-US" altLang="ja-JP" sz="1050" dirty="0" err="1">
                <a:solidFill>
                  <a:schemeClr val="accent1"/>
                </a:solidFill>
                <a:latin typeface="Meiryo UI" panose="020B0604030504040204" pitchFamily="50" charset="-128"/>
                <a:ea typeface="Meiryo UI" panose="020B0604030504040204" pitchFamily="50" charset="-128"/>
              </a:rPr>
              <a:t>Tandaan</a:t>
            </a:r>
            <a:r>
              <a:rPr lang="en-US" altLang="ja-JP" sz="1050" dirty="0">
                <a:solidFill>
                  <a:schemeClr val="accent1"/>
                </a:solidFill>
                <a:latin typeface="Meiryo UI" panose="020B0604030504040204" pitchFamily="50" charset="-128"/>
                <a:ea typeface="Meiryo UI" panose="020B0604030504040204" pitchFamily="50" charset="-128"/>
              </a:rPr>
              <a:t>) Ang “etc.” </a:t>
            </a:r>
            <a:r>
              <a:rPr lang="en-US" altLang="ja-JP" sz="1050" dirty="0" err="1">
                <a:solidFill>
                  <a:schemeClr val="accent1"/>
                </a:solidFill>
                <a:latin typeface="Meiryo UI" panose="020B0604030504040204" pitchFamily="50" charset="-128"/>
                <a:ea typeface="Meiryo UI" panose="020B0604030504040204" pitchFamily="50" charset="-128"/>
              </a:rPr>
              <a:t>sa</a:t>
            </a:r>
            <a:r>
              <a:rPr lang="en-US" altLang="ja-JP" sz="1050" dirty="0">
                <a:solidFill>
                  <a:schemeClr val="accent1"/>
                </a:solidFill>
                <a:latin typeface="Meiryo UI" panose="020B0604030504040204" pitchFamily="50" charset="-128"/>
                <a:ea typeface="Meiryo UI" panose="020B0604030504040204" pitchFamily="50" charset="-128"/>
              </a:rPr>
              <a:t> “safe block, etc.” ay </a:t>
            </a:r>
            <a:r>
              <a:rPr lang="en-US" altLang="ja-JP" sz="1050" dirty="0" err="1">
                <a:solidFill>
                  <a:schemeClr val="accent1"/>
                </a:solidFill>
                <a:latin typeface="Meiryo UI" panose="020B0604030504040204" pitchFamily="50" charset="-128"/>
                <a:ea typeface="Meiryo UI" panose="020B0604030504040204" pitchFamily="50" charset="-128"/>
              </a:rPr>
              <a:t>kasama</a:t>
            </a:r>
            <a:r>
              <a:rPr lang="en-US" altLang="ja-JP" sz="1050" dirty="0">
                <a:solidFill>
                  <a:schemeClr val="accent1"/>
                </a:solidFill>
                <a:latin typeface="Meiryo UI" panose="020B0604030504040204" pitchFamily="50" charset="-128"/>
                <a:ea typeface="Meiryo UI" panose="020B0604030504040204" pitchFamily="50" charset="-128"/>
              </a:rPr>
              <a:t> ang frame.</a:t>
            </a:r>
            <a:endParaRPr lang="ja-JP" altLang="en-US" sz="1050" dirty="0">
              <a:solidFill>
                <a:schemeClr val="accen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46708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000" dirty="0">
                <a:latin typeface="Arial" panose="020B0604020202020204" pitchFamily="34" charset="0"/>
                <a:ea typeface="+mj-lt"/>
                <a:cs typeface="Arial" panose="020B0604020202020204" pitchFamily="34" charset="0"/>
              </a:rPr>
              <a:t>Occupational Safety and Health Regulations (</a:t>
            </a:r>
            <a:r>
              <a:rPr lang="en" altLang="ja-JP" sz="2000" dirty="0">
                <a:latin typeface="Arial" panose="020B0604020202020204" pitchFamily="34" charset="0"/>
                <a:ea typeface="+mj-lt"/>
                <a:cs typeface="Arial" panose="020B0604020202020204" pitchFamily="34" charset="0"/>
              </a:rPr>
              <a:t>Excerpt</a:t>
            </a:r>
            <a:r>
              <a:rPr lang="en" altLang="zh-TW" sz="2000" dirty="0">
                <a:latin typeface="Arial" panose="020B0604020202020204" pitchFamily="34" charset="0"/>
                <a:ea typeface="+mj-lt"/>
                <a:cs typeface="Arial" panose="020B0604020202020204" pitchFamily="34" charset="0"/>
              </a:rPr>
              <a:t>) (9</a:t>
            </a:r>
            <a:r>
              <a:rPr lang="en" altLang="ja-JP" sz="2000" dirty="0">
                <a:latin typeface="Arial" panose="020B0604020202020204" pitchFamily="34" charset="0"/>
                <a:ea typeface="+mj-lt"/>
                <a:cs typeface="Arial" panose="020B0604020202020204" pitchFamily="34" charset="0"/>
              </a:rPr>
              <a:t>)</a:t>
            </a:r>
            <a:r>
              <a:rPr lang="ja-JP" altLang="en-US" sz="2000" dirty="0">
                <a:latin typeface="Arial" panose="020B0604020202020204" pitchFamily="34" charset="0"/>
                <a:ea typeface="+mj-lt"/>
                <a:cs typeface="Arial" panose="020B0604020202020204" pitchFamily="34" charset="0"/>
              </a:rPr>
              <a:t> </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268 textbook/Page </a:t>
            </a:r>
            <a:r>
              <a:rPr lang="en-US" altLang="ja-JP" sz="1200" dirty="0" smtClean="0">
                <a:solidFill>
                  <a:prstClr val="black"/>
                </a:solidFill>
              </a:rPr>
              <a:t>144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t> </a:t>
            </a:r>
            <a:r>
              <a:rPr lang="en-US" altLang="ja-JP" sz="2000" dirty="0" err="1"/>
              <a:t>Artikulo</a:t>
            </a:r>
            <a:r>
              <a:rPr lang="en-US" altLang="ja-JP" sz="2000" dirty="0"/>
              <a:t> 166-2 &lt;Pag-</a:t>
            </a:r>
            <a:r>
              <a:rPr lang="en-US" altLang="ja-JP" sz="2000" dirty="0" err="1"/>
              <a:t>iwas</a:t>
            </a:r>
            <a:r>
              <a:rPr lang="en-US" altLang="ja-JP" sz="2000" dirty="0"/>
              <a:t> </a:t>
            </a:r>
            <a:r>
              <a:rPr lang="en-US" altLang="ja-JP" sz="2000" dirty="0" err="1"/>
              <a:t>sa</a:t>
            </a:r>
            <a:r>
              <a:rPr lang="en-US" altLang="ja-JP" sz="2000" dirty="0"/>
              <a:t> </a:t>
            </a:r>
            <a:r>
              <a:rPr lang="en-US" altLang="ja-JP" sz="2000" dirty="0" err="1"/>
              <a:t>panganib</a:t>
            </a:r>
            <a:r>
              <a:rPr lang="en-US" altLang="ja-JP" sz="2000" dirty="0"/>
              <a:t> </a:t>
            </a:r>
            <a:r>
              <a:rPr lang="en-US" altLang="ja-JP" sz="2000" dirty="0" err="1"/>
              <a:t>dahi</a:t>
            </a:r>
            <a:r>
              <a:rPr lang="en-US" altLang="ja-JP" sz="2000" dirty="0"/>
              <a:t> </a:t>
            </a:r>
            <a:r>
              <a:rPr lang="en-US" altLang="ja-JP" sz="2000" dirty="0" err="1"/>
              <a:t>sa</a:t>
            </a:r>
            <a:r>
              <a:rPr lang="en-US" altLang="ja-JP" sz="2000" dirty="0"/>
              <a:t> </a:t>
            </a:r>
            <a:r>
              <a:rPr lang="en-US" altLang="ja-JP" sz="2000" dirty="0" err="1"/>
              <a:t>pagbagsak</a:t>
            </a:r>
            <a:r>
              <a:rPr lang="en-US" altLang="ja-JP" sz="2000" dirty="0"/>
              <a:t> ng attachment&gt;</a:t>
            </a:r>
            <a:endParaRPr lang="ja-JP" altLang="ja-JP" sz="2000" dirty="0"/>
          </a:p>
          <a:p>
            <a:pPr marL="0" indent="0">
              <a:buNone/>
            </a:pPr>
            <a:r>
              <a:rPr lang="en-US" altLang="ja-JP" sz="1600" dirty="0"/>
              <a:t> </a:t>
            </a:r>
            <a:r>
              <a:rPr lang="en-US" altLang="ja-JP" sz="1600" dirty="0" err="1"/>
              <a:t>Kapag</a:t>
            </a:r>
            <a:r>
              <a:rPr lang="en-US" altLang="ja-JP" sz="1600" dirty="0"/>
              <a:t> </a:t>
            </a:r>
            <a:r>
              <a:rPr lang="en-US" altLang="ja-JP" sz="1600" dirty="0" err="1"/>
              <a:t>nagkakabit</a:t>
            </a:r>
            <a:r>
              <a:rPr lang="en-US" altLang="ja-JP" sz="1600" dirty="0"/>
              <a:t> o </a:t>
            </a:r>
            <a:r>
              <a:rPr lang="en-US" altLang="ja-JP" sz="1600" dirty="0" err="1"/>
              <a:t>nagtatanggal</a:t>
            </a:r>
            <a:r>
              <a:rPr lang="en-US" altLang="ja-JP" sz="1600" dirty="0"/>
              <a:t> ng attachments </a:t>
            </a:r>
            <a:r>
              <a:rPr lang="en-US" altLang="ja-JP" sz="1600" dirty="0" err="1"/>
              <a:t>sa</a:t>
            </a:r>
            <a:r>
              <a:rPr lang="en-US" altLang="ja-JP" sz="1600" dirty="0"/>
              <a:t> vehicle type construction machine, ang employer ay </a:t>
            </a:r>
            <a:r>
              <a:rPr lang="en-US" altLang="ja-JP" sz="1600" dirty="0" err="1"/>
              <a:t>dapat</a:t>
            </a:r>
            <a:r>
              <a:rPr lang="en-US" altLang="ja-JP" sz="1600" dirty="0"/>
              <a:t> </a:t>
            </a:r>
            <a:r>
              <a:rPr lang="en-US" altLang="ja-JP" sz="1600" dirty="0" err="1"/>
              <a:t>ipahintulot</a:t>
            </a:r>
            <a:r>
              <a:rPr lang="en-US" altLang="ja-JP" sz="1600" dirty="0"/>
              <a:t> </a:t>
            </a:r>
            <a:r>
              <a:rPr lang="en-US" altLang="ja-JP" sz="1600" dirty="0" err="1"/>
              <a:t>na</a:t>
            </a:r>
            <a:r>
              <a:rPr lang="en-US" altLang="ja-JP" sz="1600" dirty="0"/>
              <a:t> </a:t>
            </a:r>
            <a:r>
              <a:rPr lang="en-US" altLang="ja-JP" sz="1600" dirty="0" err="1"/>
              <a:t>maging</a:t>
            </a:r>
            <a:r>
              <a:rPr lang="en-US" altLang="ja-JP" sz="1600" dirty="0"/>
              <a:t> </a:t>
            </a:r>
            <a:r>
              <a:rPr lang="en-US" altLang="ja-JP" sz="1600" dirty="0" err="1"/>
              <a:t>bahagi</a:t>
            </a:r>
            <a:r>
              <a:rPr lang="en-US" altLang="ja-JP" sz="1600" dirty="0"/>
              <a:t> ang </a:t>
            </a:r>
            <a:r>
              <a:rPr lang="en-US" altLang="ja-JP" sz="1600" dirty="0" err="1"/>
              <a:t>mga</a:t>
            </a:r>
            <a:r>
              <a:rPr lang="en-US" altLang="ja-JP" sz="1600" dirty="0"/>
              <a:t> laborer </a:t>
            </a:r>
            <a:r>
              <a:rPr lang="en-US" altLang="ja-JP" sz="1600" dirty="0" err="1"/>
              <a:t>sa</a:t>
            </a:r>
            <a:r>
              <a:rPr lang="en-US" altLang="ja-JP" sz="1600" dirty="0"/>
              <a:t> </a:t>
            </a:r>
            <a:r>
              <a:rPr lang="en-US" altLang="ja-JP" sz="1600" dirty="0" err="1"/>
              <a:t>trabaho</a:t>
            </a:r>
            <a:r>
              <a:rPr lang="en-US" altLang="ja-JP" sz="1600" dirty="0"/>
              <a:t> at </a:t>
            </a:r>
            <a:r>
              <a:rPr lang="en-US" altLang="ja-JP" sz="1600" dirty="0" err="1"/>
              <a:t>pag</a:t>
            </a:r>
            <a:r>
              <a:rPr lang="en-US" altLang="ja-JP" sz="1600" dirty="0"/>
              <a:t> </a:t>
            </a:r>
            <a:r>
              <a:rPr lang="en-US" altLang="ja-JP" sz="1600" dirty="0" err="1"/>
              <a:t>gamit</a:t>
            </a:r>
            <a:r>
              <a:rPr lang="en-US" altLang="ja-JP" sz="1600" dirty="0"/>
              <a:t> ng frame </a:t>
            </a:r>
            <a:r>
              <a:rPr lang="en-US" altLang="ja-JP" sz="1600" dirty="0" err="1"/>
              <a:t>upang</a:t>
            </a:r>
            <a:r>
              <a:rPr lang="en-US" altLang="ja-JP" sz="1600" dirty="0"/>
              <a:t> </a:t>
            </a:r>
            <a:r>
              <a:rPr lang="en-US" altLang="ja-JP" sz="1600" dirty="0" err="1"/>
              <a:t>maiwasan</a:t>
            </a:r>
            <a:r>
              <a:rPr lang="en-US" altLang="ja-JP" sz="1600" dirty="0"/>
              <a:t> ang </a:t>
            </a:r>
            <a:r>
              <a:rPr lang="en-US" altLang="ja-JP" sz="1600" dirty="0" err="1"/>
              <a:t>panganib</a:t>
            </a:r>
            <a:r>
              <a:rPr lang="en-US" altLang="ja-JP" sz="1600" dirty="0"/>
              <a:t> </a:t>
            </a:r>
            <a:r>
              <a:rPr lang="en-US" altLang="ja-JP" sz="1600" dirty="0" err="1"/>
              <a:t>dahil</a:t>
            </a:r>
            <a:r>
              <a:rPr lang="en-US" altLang="ja-JP" sz="1600" dirty="0"/>
              <a:t> </a:t>
            </a:r>
            <a:r>
              <a:rPr lang="en-US" altLang="ja-JP" sz="1600" dirty="0" err="1"/>
              <a:t>sa</a:t>
            </a:r>
            <a:r>
              <a:rPr lang="en-US" altLang="ja-JP" sz="1600" dirty="0"/>
              <a:t> </a:t>
            </a:r>
            <a:r>
              <a:rPr lang="en-US" altLang="ja-JP" sz="1600" dirty="0" err="1"/>
              <a:t>pagbagsak</a:t>
            </a:r>
            <a:r>
              <a:rPr lang="en-US" altLang="ja-JP" sz="1600" dirty="0"/>
              <a:t> ng </a:t>
            </a:r>
            <a:r>
              <a:rPr lang="en-US" altLang="ja-JP" sz="1600" dirty="0" err="1"/>
              <a:t>mga</a:t>
            </a:r>
            <a:r>
              <a:rPr lang="en-US" altLang="ja-JP" sz="1600" dirty="0"/>
              <a:t> attachment.</a:t>
            </a:r>
            <a:endParaRPr lang="ja-JP" altLang="ja-JP" sz="1600" dirty="0"/>
          </a:p>
          <a:p>
            <a:pPr marL="0" indent="0">
              <a:buNone/>
            </a:pPr>
            <a:r>
              <a:rPr lang="en-US" altLang="ja-JP" sz="1600" dirty="0"/>
              <a:t> 2 Ang laborer </a:t>
            </a:r>
            <a:r>
              <a:rPr lang="en-US" altLang="ja-JP" sz="1600" dirty="0" err="1"/>
              <a:t>na</a:t>
            </a:r>
            <a:r>
              <a:rPr lang="en-US" altLang="ja-JP" sz="1600" dirty="0"/>
              <a:t> </a:t>
            </a:r>
            <a:r>
              <a:rPr lang="en-US" altLang="ja-JP" sz="1600" dirty="0" err="1"/>
              <a:t>bahagi</a:t>
            </a:r>
            <a:r>
              <a:rPr lang="en-US" altLang="ja-JP" sz="1600" dirty="0"/>
              <a:t> ng </a:t>
            </a:r>
            <a:r>
              <a:rPr lang="en-US" altLang="ja-JP" sz="1600" dirty="0" err="1"/>
              <a:t>trabaho</a:t>
            </a:r>
            <a:r>
              <a:rPr lang="en-US" altLang="ja-JP" sz="1600" dirty="0"/>
              <a:t> </a:t>
            </a:r>
            <a:r>
              <a:rPr lang="en-US" altLang="ja-JP" sz="1600" dirty="0" err="1"/>
              <a:t>na</a:t>
            </a:r>
            <a:r>
              <a:rPr lang="en-US" altLang="ja-JP" sz="1600" dirty="0"/>
              <a:t> </a:t>
            </a:r>
            <a:r>
              <a:rPr lang="en-US" altLang="ja-JP" sz="1600" dirty="0" err="1"/>
              <a:t>nakasaad</a:t>
            </a:r>
            <a:r>
              <a:rPr lang="en-US" altLang="ja-JP" sz="1600" dirty="0"/>
              <a:t> </a:t>
            </a:r>
            <a:r>
              <a:rPr lang="en-US" altLang="ja-JP" sz="1600" dirty="0" err="1"/>
              <a:t>na</a:t>
            </a:r>
            <a:r>
              <a:rPr lang="en-US" altLang="ja-JP" sz="1600" dirty="0"/>
              <a:t> </a:t>
            </a:r>
            <a:r>
              <a:rPr lang="en-US" altLang="ja-JP" sz="1600" dirty="0" err="1"/>
              <a:t>naunang</a:t>
            </a:r>
            <a:r>
              <a:rPr lang="en-US" altLang="ja-JP" sz="1600" dirty="0"/>
              <a:t> </a:t>
            </a:r>
            <a:r>
              <a:rPr lang="en-US" altLang="ja-JP" sz="1600" dirty="0" err="1"/>
              <a:t>talata</a:t>
            </a:r>
            <a:r>
              <a:rPr lang="en-US" altLang="ja-JP" sz="1600" dirty="0"/>
              <a:t> ay </a:t>
            </a:r>
            <a:r>
              <a:rPr lang="en-US" altLang="ja-JP" sz="1600" dirty="0" err="1"/>
              <a:t>hindi</a:t>
            </a:r>
            <a:r>
              <a:rPr lang="en-US" altLang="ja-JP" sz="1600" dirty="0"/>
              <a:t> </a:t>
            </a:r>
            <a:r>
              <a:rPr lang="en-US" altLang="ja-JP" sz="1600" dirty="0" err="1"/>
              <a:t>dapat</a:t>
            </a:r>
            <a:r>
              <a:rPr lang="en-US" altLang="ja-JP" sz="1600" dirty="0"/>
              <a:t> </a:t>
            </a:r>
            <a:r>
              <a:rPr lang="en-US" altLang="ja-JP" sz="1600" dirty="0" err="1"/>
              <a:t>gumamit</a:t>
            </a:r>
            <a:r>
              <a:rPr lang="en-US" altLang="ja-JP" sz="1600" dirty="0"/>
              <a:t> ng frame </a:t>
            </a:r>
            <a:r>
              <a:rPr lang="en-US" altLang="ja-JP" sz="1600" dirty="0" err="1"/>
              <a:t>sa</a:t>
            </a:r>
            <a:r>
              <a:rPr lang="en-US" altLang="ja-JP" sz="1600" dirty="0"/>
              <a:t> </a:t>
            </a:r>
            <a:r>
              <a:rPr lang="en-US" altLang="ja-JP" sz="1600" dirty="0" err="1"/>
              <a:t>nasabing</a:t>
            </a:r>
            <a:r>
              <a:rPr lang="en-US" altLang="ja-JP" sz="1600" dirty="0"/>
              <a:t> </a:t>
            </a:r>
            <a:r>
              <a:rPr lang="en-US" altLang="ja-JP" sz="1600" dirty="0" err="1"/>
              <a:t>talata</a:t>
            </a:r>
            <a:r>
              <a:rPr lang="en-US" altLang="ja-JP" sz="1600" dirty="0"/>
              <a:t>.</a:t>
            </a:r>
          </a:p>
          <a:p>
            <a:pPr marL="0" indent="0">
              <a:buNone/>
            </a:pPr>
            <a:endParaRPr lang="ja-JP" altLang="en-US" sz="105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en-US" altLang="ja-JP" sz="2000" dirty="0" err="1"/>
              <a:t>Artikulo</a:t>
            </a:r>
            <a:r>
              <a:rPr lang="en-US" altLang="ja-JP" sz="2000" dirty="0"/>
              <a:t> 166-3 &lt;</a:t>
            </a:r>
            <a:r>
              <a:rPr lang="en-US" altLang="ja-JP" sz="2000" dirty="0" err="1"/>
              <a:t>Limitasyon</a:t>
            </a:r>
            <a:r>
              <a:rPr lang="en-US" altLang="ja-JP" sz="2000" dirty="0"/>
              <a:t> </a:t>
            </a:r>
            <a:r>
              <a:rPr lang="en-US" altLang="ja-JP" sz="2000" dirty="0" err="1"/>
              <a:t>sa</a:t>
            </a:r>
            <a:r>
              <a:rPr lang="en-US" altLang="ja-JP" sz="2000" dirty="0"/>
              <a:t> </a:t>
            </a:r>
            <a:r>
              <a:rPr lang="en-US" altLang="ja-JP" sz="2000" dirty="0" err="1"/>
              <a:t>pagkabit</a:t>
            </a:r>
            <a:r>
              <a:rPr lang="en-US" altLang="ja-JP" sz="2000" dirty="0"/>
              <a:t> ng attachment&gt;</a:t>
            </a:r>
          </a:p>
          <a:p>
            <a:pPr marL="0" indent="0">
              <a:buNone/>
            </a:pPr>
            <a:r>
              <a:rPr lang="en-US" altLang="ja-JP" sz="1400" dirty="0"/>
              <a:t> Ang employer ay </a:t>
            </a:r>
            <a:r>
              <a:rPr lang="en-US" altLang="ja-JP" sz="1400" dirty="0" err="1"/>
              <a:t>hindi</a:t>
            </a:r>
            <a:r>
              <a:rPr lang="en-US" altLang="ja-JP" sz="1400" dirty="0"/>
              <a:t> </a:t>
            </a:r>
            <a:r>
              <a:rPr lang="en-US" altLang="ja-JP" sz="1400" dirty="0" err="1"/>
              <a:t>dapat</a:t>
            </a:r>
            <a:r>
              <a:rPr lang="en-US" altLang="ja-JP" sz="1400" dirty="0"/>
              <a:t> </a:t>
            </a:r>
            <a:r>
              <a:rPr lang="en-US" altLang="ja-JP" sz="1400" dirty="0" err="1"/>
              <a:t>maglagay</a:t>
            </a:r>
            <a:r>
              <a:rPr lang="en-US" altLang="ja-JP" sz="1400" dirty="0"/>
              <a:t> ng attachment </a:t>
            </a:r>
            <a:r>
              <a:rPr lang="en-US" altLang="ja-JP" sz="1400" dirty="0" err="1"/>
              <a:t>sa</a:t>
            </a:r>
            <a:r>
              <a:rPr lang="en-US" altLang="ja-JP" sz="1400" dirty="0"/>
              <a:t> vehicle type construction machine </a:t>
            </a:r>
            <a:r>
              <a:rPr lang="en-US" altLang="ja-JP" sz="1400" dirty="0" err="1"/>
              <a:t>na</a:t>
            </a:r>
            <a:r>
              <a:rPr lang="en-US" altLang="ja-JP" sz="1400" dirty="0"/>
              <a:t> </a:t>
            </a:r>
            <a:r>
              <a:rPr lang="en-US" altLang="ja-JP" sz="1400" dirty="0" err="1"/>
              <a:t>hihigit</a:t>
            </a:r>
            <a:r>
              <a:rPr lang="en-US" altLang="ja-JP" sz="1400" dirty="0"/>
              <a:t> </a:t>
            </a:r>
            <a:r>
              <a:rPr lang="en-US" altLang="ja-JP" sz="1400" dirty="0" err="1"/>
              <a:t>sa</a:t>
            </a:r>
            <a:r>
              <a:rPr lang="en-US" altLang="ja-JP" sz="1400" dirty="0"/>
              <a:t> </a:t>
            </a:r>
            <a:r>
              <a:rPr lang="en-US" altLang="ja-JP" sz="1400" dirty="0" err="1"/>
              <a:t>timbang</a:t>
            </a:r>
            <a:r>
              <a:rPr lang="en-US" altLang="ja-JP" sz="1400" dirty="0"/>
              <a:t> </a:t>
            </a:r>
            <a:r>
              <a:rPr lang="en-US" altLang="ja-JP" sz="1400" dirty="0" err="1"/>
              <a:t>na</a:t>
            </a:r>
            <a:r>
              <a:rPr lang="en-US" altLang="ja-JP" sz="1400" dirty="0"/>
              <a:t> </a:t>
            </a:r>
            <a:r>
              <a:rPr lang="en-US" altLang="ja-JP" sz="1400" dirty="0" err="1"/>
              <a:t>tinutukoy</a:t>
            </a:r>
            <a:r>
              <a:rPr lang="en-US" altLang="ja-JP" sz="1400" dirty="0"/>
              <a:t> </a:t>
            </a:r>
            <a:r>
              <a:rPr lang="en-US" altLang="ja-JP" sz="1400" dirty="0" err="1"/>
              <a:t>sa</a:t>
            </a:r>
            <a:r>
              <a:rPr lang="en-US" altLang="ja-JP" sz="1400" dirty="0"/>
              <a:t> </a:t>
            </a:r>
            <a:r>
              <a:rPr lang="en-US" altLang="ja-JP" sz="1400" dirty="0" err="1"/>
              <a:t>istraktura</a:t>
            </a:r>
            <a:r>
              <a:rPr lang="en-US" altLang="ja-JP" sz="1400" dirty="0"/>
              <a:t>. </a:t>
            </a:r>
            <a:endParaRPr lang="ja-JP" altLang="ja-JP" sz="1400" dirty="0"/>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buNone/>
            </a:pPr>
            <a:r>
              <a:rPr lang="en-US" altLang="ja-JP" sz="2000" dirty="0" err="1"/>
              <a:t>Artikulo</a:t>
            </a:r>
            <a:r>
              <a:rPr lang="en-US" altLang="ja-JP" sz="2000" dirty="0"/>
              <a:t> 166-4 &lt;Display ng attachment weight, etc.&gt;</a:t>
            </a:r>
            <a:endParaRPr lang="ja-JP" altLang="ja-JP" sz="2000" dirty="0"/>
          </a:p>
          <a:p>
            <a:pPr marL="0" indent="0">
              <a:buNone/>
            </a:pPr>
            <a:r>
              <a:rPr lang="en-US" altLang="ja-JP" sz="1600" dirty="0"/>
              <a:t> </a:t>
            </a:r>
            <a:r>
              <a:rPr lang="en-US" altLang="ja-JP" sz="1600" dirty="0" err="1"/>
              <a:t>Kapag</a:t>
            </a:r>
            <a:r>
              <a:rPr lang="en-US" altLang="ja-JP" sz="1600" dirty="0"/>
              <a:t> ang employer ay </a:t>
            </a:r>
            <a:r>
              <a:rPr lang="en-US" altLang="ja-JP" sz="1600" dirty="0" err="1"/>
              <a:t>pinalitan</a:t>
            </a:r>
            <a:r>
              <a:rPr lang="en-US" altLang="ja-JP" sz="1600" dirty="0"/>
              <a:t> ang attachment ng </a:t>
            </a:r>
            <a:r>
              <a:rPr lang="en-US" altLang="ja-JP" sz="1600" dirty="0" err="1"/>
              <a:t>vechicle</a:t>
            </a:r>
            <a:r>
              <a:rPr lang="en-US" altLang="ja-JP" sz="1600" dirty="0"/>
              <a:t> type construction machine, ang </a:t>
            </a:r>
            <a:r>
              <a:rPr lang="en-US" altLang="ja-JP" sz="1600" dirty="0" err="1"/>
              <a:t>timbang</a:t>
            </a:r>
            <a:r>
              <a:rPr lang="en-US" altLang="ja-JP" sz="1600" dirty="0"/>
              <a:t> ng attachment (</a:t>
            </a:r>
            <a:r>
              <a:rPr lang="en-US" altLang="ja-JP" sz="1600" dirty="0" err="1"/>
              <a:t>kapag</a:t>
            </a:r>
            <a:r>
              <a:rPr lang="en-US" altLang="ja-JP" sz="1600" dirty="0"/>
              <a:t> ang </a:t>
            </a:r>
            <a:r>
              <a:rPr lang="en-US" altLang="ja-JP" sz="1600" dirty="0" err="1"/>
              <a:t>buckt</a:t>
            </a:r>
            <a:r>
              <a:rPr lang="en-US" altLang="ja-JP" sz="1600" dirty="0"/>
              <a:t>, zipper, etc. ay </a:t>
            </a:r>
            <a:r>
              <a:rPr lang="en-US" altLang="ja-JP" sz="1600" dirty="0" err="1"/>
              <a:t>nakakabit</a:t>
            </a:r>
            <a:r>
              <a:rPr lang="en-US" altLang="ja-JP" sz="1600" dirty="0"/>
              <a:t>, ang </a:t>
            </a:r>
            <a:r>
              <a:rPr lang="en-US" altLang="ja-JP" sz="1600" dirty="0" err="1"/>
              <a:t>kapasidad</a:t>
            </a:r>
            <a:r>
              <a:rPr lang="en-US" altLang="ja-JP" sz="1600" dirty="0"/>
              <a:t> o maximum load weight ng bucket, zipper, etc. ay </a:t>
            </a:r>
            <a:r>
              <a:rPr lang="en-US" altLang="ja-JP" sz="1600" dirty="0" err="1"/>
              <a:t>nakalagay</a:t>
            </a:r>
            <a:r>
              <a:rPr lang="en-US" altLang="ja-JP" sz="1600" dirty="0"/>
              <a:t> </a:t>
            </a:r>
            <a:r>
              <a:rPr lang="en-US" altLang="ja-JP" sz="1600" dirty="0" err="1"/>
              <a:t>sa</a:t>
            </a:r>
            <a:r>
              <a:rPr lang="en-US" altLang="ja-JP" sz="1600" dirty="0"/>
              <a:t> position </a:t>
            </a:r>
            <a:r>
              <a:rPr lang="en-US" altLang="ja-JP" sz="1600" dirty="0" err="1"/>
              <a:t>na</a:t>
            </a:r>
            <a:r>
              <a:rPr lang="en-US" altLang="ja-JP" sz="1600" dirty="0"/>
              <a:t> </a:t>
            </a:r>
            <a:r>
              <a:rPr lang="en-US" altLang="ja-JP" sz="1600" dirty="0" err="1"/>
              <a:t>madaling</a:t>
            </a:r>
            <a:r>
              <a:rPr lang="en-US" altLang="ja-JP" sz="1600" dirty="0"/>
              <a:t> </a:t>
            </a:r>
            <a:r>
              <a:rPr lang="en-US" altLang="ja-JP" sz="1600" dirty="0" err="1"/>
              <a:t>makita</a:t>
            </a:r>
            <a:r>
              <a:rPr lang="en-US" altLang="ja-JP" sz="1600" dirty="0"/>
              <a:t> ng driver. Ang </a:t>
            </a:r>
            <a:r>
              <a:rPr lang="en-US" altLang="ja-JP" sz="1600" dirty="0" err="1"/>
              <a:t>mga</a:t>
            </a:r>
            <a:r>
              <a:rPr lang="en-US" altLang="ja-JP" sz="1600" dirty="0"/>
              <a:t> </a:t>
            </a:r>
            <a:r>
              <a:rPr lang="en-US" altLang="ja-JP" sz="1600" dirty="0" err="1"/>
              <a:t>sumusunod</a:t>
            </a:r>
            <a:r>
              <a:rPr lang="en-US" altLang="ja-JP" sz="1600" dirty="0"/>
              <a:t> ay </a:t>
            </a:r>
            <a:r>
              <a:rPr lang="en-US" altLang="ja-JP" sz="1600" dirty="0" err="1"/>
              <a:t>nalalapat</a:t>
            </a:r>
            <a:r>
              <a:rPr lang="en-US" altLang="ja-JP" sz="1600" dirty="0"/>
              <a:t> </a:t>
            </a:r>
            <a:r>
              <a:rPr lang="en-US" altLang="ja-JP" sz="1600" dirty="0" err="1"/>
              <a:t>sa</a:t>
            </a:r>
            <a:r>
              <a:rPr lang="en-US" altLang="ja-JP" sz="1600" dirty="0"/>
              <a:t> </a:t>
            </a:r>
            <a:r>
              <a:rPr lang="en-US" altLang="ja-JP" sz="1600" dirty="0" err="1"/>
              <a:t>Artikulo</a:t>
            </a:r>
            <a:r>
              <a:rPr lang="en-US" altLang="ja-JP" sz="1600" dirty="0"/>
              <a:t> </a:t>
            </a:r>
            <a:r>
              <a:rPr lang="en-US" altLang="ja-JP" sz="1600" dirty="0" err="1"/>
              <a:t>na</a:t>
            </a:r>
            <a:r>
              <a:rPr lang="en-US" altLang="ja-JP" sz="1600" dirty="0"/>
              <a:t> </a:t>
            </a:r>
            <a:r>
              <a:rPr lang="en-US" altLang="ja-JP" sz="1600" dirty="0" err="1"/>
              <a:t>ito</a:t>
            </a:r>
            <a:r>
              <a:rPr lang="en-US" altLang="ja-JP" sz="1600" dirty="0"/>
              <a:t>.), o </a:t>
            </a:r>
            <a:r>
              <a:rPr lang="en-US" altLang="ja-JP" sz="1600" dirty="0" err="1"/>
              <a:t>nararapat</a:t>
            </a:r>
            <a:r>
              <a:rPr lang="en-US" altLang="ja-JP" sz="1600" dirty="0"/>
              <a:t> </a:t>
            </a:r>
            <a:r>
              <a:rPr lang="en-US" altLang="ja-JP" sz="1600" dirty="0" err="1"/>
              <a:t>na</a:t>
            </a:r>
            <a:r>
              <a:rPr lang="en-US" altLang="ja-JP" sz="1600" dirty="0"/>
              <a:t> mag </a:t>
            </a:r>
            <a:r>
              <a:rPr lang="en-US" altLang="ja-JP" sz="1600" dirty="0" err="1"/>
              <a:t>lagay</a:t>
            </a:r>
            <a:r>
              <a:rPr lang="en-US" altLang="ja-JP" sz="1600" dirty="0"/>
              <a:t> </a:t>
            </a:r>
            <a:r>
              <a:rPr lang="en-US" altLang="ja-JP" sz="1600" dirty="0" err="1"/>
              <a:t>sa</a:t>
            </a:r>
            <a:r>
              <a:rPr lang="en-US" altLang="ja-JP" sz="1600" dirty="0"/>
              <a:t> vehicle type construction machine ng </a:t>
            </a:r>
            <a:r>
              <a:rPr lang="en-US" altLang="ja-JP" sz="1600" dirty="0" err="1"/>
              <a:t>dokumento</a:t>
            </a:r>
            <a:r>
              <a:rPr lang="en-US" altLang="ja-JP" sz="1600" dirty="0"/>
              <a:t> para </a:t>
            </a:r>
            <a:r>
              <a:rPr lang="en-US" altLang="ja-JP" sz="1600" dirty="0" err="1"/>
              <a:t>na</a:t>
            </a:r>
            <a:r>
              <a:rPr lang="en-US" altLang="ja-JP" sz="1600" dirty="0"/>
              <a:t> </a:t>
            </a:r>
            <a:r>
              <a:rPr lang="en-US" altLang="ja-JP" sz="1600" dirty="0" err="1"/>
              <a:t>madaling</a:t>
            </a:r>
            <a:r>
              <a:rPr lang="en-US" altLang="ja-JP" sz="1600" dirty="0"/>
              <a:t> </a:t>
            </a:r>
            <a:r>
              <a:rPr lang="en-US" altLang="ja-JP" sz="1600" dirty="0" err="1"/>
              <a:t>makumpirma</a:t>
            </a:r>
            <a:r>
              <a:rPr lang="en-US" altLang="ja-JP" sz="1600" dirty="0"/>
              <a:t> ng driver ang </a:t>
            </a:r>
            <a:r>
              <a:rPr lang="en-US" altLang="ja-JP" sz="1600" dirty="0" err="1"/>
              <a:t>timbang</a:t>
            </a:r>
            <a:r>
              <a:rPr lang="en-US" altLang="ja-JP" sz="1600" dirty="0"/>
              <a:t> ng attachment. </a:t>
            </a:r>
            <a:endParaRPr lang="ja-JP" altLang="ja-JP" sz="1600" dirty="0"/>
          </a:p>
        </p:txBody>
      </p:sp>
    </p:spTree>
    <p:extLst>
      <p:ext uri="{BB962C8B-B14F-4D97-AF65-F5344CB8AC3E}">
        <p14:creationId xmlns:p14="http://schemas.microsoft.com/office/powerpoint/2010/main" val="25627313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000" dirty="0">
                <a:latin typeface="Arial" panose="020B0604020202020204" pitchFamily="34" charset="0"/>
                <a:ea typeface="+mj-lt"/>
                <a:cs typeface="Arial" panose="020B0604020202020204" pitchFamily="34" charset="0"/>
              </a:rPr>
              <a:t>Occupational Safety and Health Regulations (Excerpt) </a:t>
            </a:r>
            <a:r>
              <a:rPr lang="en" altLang="ja-JP" sz="2000" dirty="0">
                <a:latin typeface="Arial" panose="020B0604020202020204" pitchFamily="34" charset="0"/>
                <a:ea typeface="+mj-lt"/>
                <a:cs typeface="Arial" panose="020B0604020202020204" pitchFamily="34" charset="0"/>
              </a:rPr>
              <a:t>(10)</a:t>
            </a:r>
            <a:r>
              <a:rPr lang="ja-JP" altLang="en-US" sz="2000" dirty="0">
                <a:latin typeface="Arial" panose="020B0604020202020204" pitchFamily="34" charset="0"/>
                <a:ea typeface="+mj-lt"/>
                <a:cs typeface="Arial" panose="020B0604020202020204" pitchFamily="34" charset="0"/>
              </a:rPr>
              <a:t> </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273 textbook/Page </a:t>
            </a:r>
            <a:r>
              <a:rPr lang="en-US" altLang="ja-JP" sz="1200" dirty="0" smtClean="0">
                <a:solidFill>
                  <a:prstClr val="black"/>
                </a:solidFill>
              </a:rPr>
              <a:t>145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t> Volume 4 </a:t>
            </a:r>
            <a:r>
              <a:rPr lang="en-US" altLang="ja-JP" sz="1800" dirty="0" err="1"/>
              <a:t>Espesyal</a:t>
            </a:r>
            <a:r>
              <a:rPr lang="en-US" altLang="ja-JP" sz="1800" dirty="0"/>
              <a:t> </a:t>
            </a:r>
            <a:r>
              <a:rPr lang="en-US" altLang="ja-JP" sz="1800" dirty="0" err="1"/>
              <a:t>na</a:t>
            </a:r>
            <a:r>
              <a:rPr lang="en-US" altLang="ja-JP" sz="1800" dirty="0"/>
              <a:t> </a:t>
            </a:r>
            <a:r>
              <a:rPr lang="en-US" altLang="ja-JP" sz="1800" dirty="0" err="1"/>
              <a:t>Panuntunan</a:t>
            </a:r>
            <a:endParaRPr lang="ja-JP" altLang="ja-JP" sz="1800" dirty="0"/>
          </a:p>
          <a:p>
            <a:pPr marL="0" indent="0">
              <a:buNone/>
            </a:pPr>
            <a:r>
              <a:rPr lang="en-US" altLang="ja-JP" sz="1200" dirty="0"/>
              <a:t> </a:t>
            </a:r>
            <a:r>
              <a:rPr lang="en-US" altLang="ja-JP" sz="1200" dirty="0" err="1"/>
              <a:t>Kabanata</a:t>
            </a:r>
            <a:r>
              <a:rPr lang="en-US" altLang="ja-JP" sz="1200" dirty="0"/>
              <a:t> 2 </a:t>
            </a:r>
            <a:r>
              <a:rPr lang="en-US" altLang="ja-JP" sz="1200" dirty="0" err="1"/>
              <a:t>Mga</a:t>
            </a:r>
            <a:r>
              <a:rPr lang="en-US" altLang="ja-JP" sz="1200" dirty="0"/>
              <a:t> </a:t>
            </a:r>
            <a:r>
              <a:rPr lang="en-US" altLang="ja-JP" sz="1200" dirty="0" err="1"/>
              <a:t>Espesyal</a:t>
            </a:r>
            <a:r>
              <a:rPr lang="en-US" altLang="ja-JP" sz="1200" dirty="0"/>
              <a:t> </a:t>
            </a:r>
            <a:r>
              <a:rPr lang="en-US" altLang="ja-JP" sz="1200" dirty="0" err="1"/>
              <a:t>na</a:t>
            </a:r>
            <a:r>
              <a:rPr lang="en-US" altLang="ja-JP" sz="1200" dirty="0"/>
              <a:t> </a:t>
            </a:r>
            <a:r>
              <a:rPr lang="en-US" altLang="ja-JP" sz="1200" dirty="0" err="1"/>
              <a:t>Panuntunan</a:t>
            </a:r>
            <a:r>
              <a:rPr lang="en-US" altLang="ja-JP" sz="1200" dirty="0"/>
              <a:t> </a:t>
            </a:r>
            <a:r>
              <a:rPr lang="en-US" altLang="ja-JP" sz="1200" dirty="0" err="1"/>
              <a:t>sa</a:t>
            </a:r>
            <a:r>
              <a:rPr lang="en-US" altLang="ja-JP" sz="1200" dirty="0"/>
              <a:t> </a:t>
            </a:r>
            <a:r>
              <a:rPr lang="en-US" altLang="ja-JP" sz="1200" dirty="0" err="1"/>
              <a:t>mga</a:t>
            </a:r>
            <a:r>
              <a:rPr lang="en-US" altLang="ja-JP" sz="1200" dirty="0"/>
              <a:t> Machine Lessors, etc.</a:t>
            </a:r>
            <a:endParaRPr lang="ja-JP" altLang="ja-JP" sz="1200" dirty="0"/>
          </a:p>
          <a:p>
            <a:pPr marL="0" indent="0">
              <a:buNone/>
            </a:pPr>
            <a:r>
              <a:rPr lang="en-US" altLang="ja-JP" sz="1200" dirty="0"/>
              <a:t> </a:t>
            </a:r>
            <a:r>
              <a:rPr lang="en-US" altLang="ja-JP" sz="1200" dirty="0" err="1"/>
              <a:t>Artikulo</a:t>
            </a:r>
            <a:r>
              <a:rPr lang="en-US" altLang="ja-JP" sz="1200" dirty="0"/>
              <a:t> 666 &lt;</a:t>
            </a:r>
            <a:r>
              <a:rPr lang="en-US" altLang="ja-JP" sz="1200" dirty="0" err="1"/>
              <a:t>Mga</a:t>
            </a:r>
            <a:r>
              <a:rPr lang="en-US" altLang="ja-JP" sz="1200" dirty="0"/>
              <a:t> </a:t>
            </a:r>
            <a:r>
              <a:rPr lang="en-US" altLang="ja-JP" sz="1200" dirty="0" err="1"/>
              <a:t>hakbang</a:t>
            </a:r>
            <a:r>
              <a:rPr lang="en-US" altLang="ja-JP" sz="1200" dirty="0"/>
              <a:t> </a:t>
            </a:r>
            <a:r>
              <a:rPr lang="en-US" altLang="ja-JP" sz="1200" dirty="0" err="1"/>
              <a:t>na</a:t>
            </a:r>
            <a:r>
              <a:rPr lang="en-US" altLang="ja-JP" sz="1200" dirty="0"/>
              <a:t> </a:t>
            </a:r>
            <a:r>
              <a:rPr lang="en-US" altLang="ja-JP" sz="1200" dirty="0" err="1"/>
              <a:t>dapat</a:t>
            </a:r>
            <a:r>
              <a:rPr lang="en-US" altLang="ja-JP" sz="1200" dirty="0"/>
              <a:t> </a:t>
            </a:r>
            <a:r>
              <a:rPr lang="en-US" altLang="ja-JP" sz="1200" dirty="0" err="1"/>
              <a:t>gawin</a:t>
            </a:r>
            <a:r>
              <a:rPr lang="en-US" altLang="ja-JP" sz="1200" dirty="0"/>
              <a:t> ng </a:t>
            </a:r>
            <a:r>
              <a:rPr lang="en-US" altLang="ja-JP" sz="1200" dirty="0" err="1"/>
              <a:t>mga</a:t>
            </a:r>
            <a:r>
              <a:rPr lang="en-US" altLang="ja-JP" sz="1200" dirty="0"/>
              <a:t> machine lessors, etc.&gt;</a:t>
            </a:r>
            <a:endParaRPr lang="ja-JP" altLang="ja-JP" sz="1200" dirty="0"/>
          </a:p>
          <a:p>
            <a:pPr marL="0" indent="0">
              <a:buNone/>
            </a:pPr>
            <a:r>
              <a:rPr lang="en-US" altLang="ja-JP" sz="1200" dirty="0"/>
              <a:t> Ang provisioned person </a:t>
            </a:r>
            <a:r>
              <a:rPr lang="en-US" altLang="ja-JP" sz="1200" dirty="0" err="1"/>
              <a:t>sa</a:t>
            </a:r>
            <a:r>
              <a:rPr lang="en-US" altLang="ja-JP" sz="1200" dirty="0"/>
              <a:t> </a:t>
            </a:r>
            <a:r>
              <a:rPr lang="en-US" altLang="ja-JP" sz="1200" dirty="0" err="1"/>
              <a:t>sa</a:t>
            </a:r>
            <a:r>
              <a:rPr lang="en-US" altLang="ja-JP" sz="1200" dirty="0"/>
              <a:t> </a:t>
            </a:r>
            <a:r>
              <a:rPr lang="en-US" altLang="ja-JP" sz="1200" dirty="0" err="1"/>
              <a:t>naunang</a:t>
            </a:r>
            <a:r>
              <a:rPr lang="en-US" altLang="ja-JP" sz="1200" dirty="0"/>
              <a:t> </a:t>
            </a:r>
            <a:r>
              <a:rPr lang="en-US" altLang="ja-JP" sz="1200" dirty="0" err="1"/>
              <a:t>talata</a:t>
            </a:r>
            <a:r>
              <a:rPr lang="en-US" altLang="ja-JP" sz="1200" dirty="0"/>
              <a:t> ( </a:t>
            </a:r>
            <a:r>
              <a:rPr lang="en-US" altLang="ja-JP" sz="1200" dirty="0" err="1"/>
              <a:t>simula</a:t>
            </a:r>
            <a:r>
              <a:rPr lang="en-US" altLang="ja-JP" sz="1200" dirty="0"/>
              <a:t> </a:t>
            </a:r>
            <a:r>
              <a:rPr lang="en-US" altLang="ja-JP" sz="1200" dirty="0" err="1"/>
              <a:t>rito</a:t>
            </a:r>
            <a:r>
              <a:rPr lang="en-US" altLang="ja-JP" sz="1200" dirty="0"/>
              <a:t> ay </a:t>
            </a:r>
            <a:r>
              <a:rPr lang="en-US" altLang="ja-JP" sz="1200" dirty="0" err="1"/>
              <a:t>tinutukoy</a:t>
            </a:r>
            <a:r>
              <a:rPr lang="en-US" altLang="ja-JP" sz="1200" dirty="0"/>
              <a:t> </a:t>
            </a:r>
            <a:r>
              <a:rPr lang="en-US" altLang="ja-JP" sz="1200" dirty="0" err="1"/>
              <a:t>bilang</a:t>
            </a:r>
            <a:r>
              <a:rPr lang="en-US" altLang="ja-JP" sz="1200" dirty="0"/>
              <a:t> “machine lessor, etc.) ay </a:t>
            </a:r>
            <a:r>
              <a:rPr lang="en-US" altLang="ja-JP" sz="1200" dirty="0" err="1"/>
              <a:t>dapat</a:t>
            </a:r>
            <a:r>
              <a:rPr lang="en-US" altLang="ja-JP" sz="1200" dirty="0"/>
              <a:t> </a:t>
            </a:r>
            <a:r>
              <a:rPr lang="en-US" altLang="ja-JP" sz="1200" dirty="0" err="1"/>
              <a:t>magsagawa</a:t>
            </a:r>
            <a:r>
              <a:rPr lang="en-US" altLang="ja-JP" sz="1200" dirty="0"/>
              <a:t> ng </a:t>
            </a:r>
            <a:r>
              <a:rPr lang="en-US" altLang="ja-JP" sz="1200" dirty="0" err="1"/>
              <a:t>mga</a:t>
            </a:r>
            <a:r>
              <a:rPr lang="en-US" altLang="ja-JP" sz="1200" dirty="0"/>
              <a:t> </a:t>
            </a:r>
            <a:r>
              <a:rPr lang="en-US" altLang="ja-JP" sz="1200" dirty="0" err="1"/>
              <a:t>sumusunod</a:t>
            </a:r>
            <a:r>
              <a:rPr lang="en-US" altLang="ja-JP" sz="1200" dirty="0"/>
              <a:t> </a:t>
            </a:r>
            <a:r>
              <a:rPr lang="en-US" altLang="ja-JP" sz="1200" dirty="0" err="1"/>
              <a:t>na</a:t>
            </a:r>
            <a:r>
              <a:rPr lang="en-US" altLang="ja-JP" sz="1200" dirty="0"/>
              <a:t> </a:t>
            </a:r>
            <a:r>
              <a:rPr lang="en-US" altLang="ja-JP" sz="1200" dirty="0" err="1"/>
              <a:t>hakbang</a:t>
            </a:r>
            <a:r>
              <a:rPr lang="en-US" altLang="ja-JP" sz="1200" dirty="0"/>
              <a:t> </a:t>
            </a:r>
            <a:r>
              <a:rPr lang="en-US" altLang="ja-JP" sz="1200" dirty="0" err="1"/>
              <a:t>kapag</a:t>
            </a:r>
            <a:r>
              <a:rPr lang="en-US" altLang="ja-JP" sz="1200" dirty="0"/>
              <a:t> </a:t>
            </a:r>
            <a:r>
              <a:rPr lang="en-US" altLang="ja-JP" sz="1200" dirty="0" err="1"/>
              <a:t>magle</a:t>
            </a:r>
            <a:r>
              <a:rPr lang="en-US" altLang="ja-JP" sz="1200" dirty="0"/>
              <a:t>-lend ng machine etc. </a:t>
            </a:r>
            <a:r>
              <a:rPr lang="en-US" altLang="ja-JP" sz="1200" dirty="0" err="1"/>
              <a:t>sa</a:t>
            </a:r>
            <a:r>
              <a:rPr lang="en-US" altLang="ja-JP" sz="1200" dirty="0"/>
              <a:t> </a:t>
            </a:r>
            <a:r>
              <a:rPr lang="en-US" altLang="ja-JP" sz="1200" dirty="0" err="1"/>
              <a:t>ibang</a:t>
            </a:r>
            <a:r>
              <a:rPr lang="en-US" altLang="ja-JP" sz="1200" dirty="0"/>
              <a:t> employer. </a:t>
            </a:r>
            <a:endParaRPr lang="ja-JP" altLang="ja-JP" sz="1200" dirty="0"/>
          </a:p>
          <a:p>
            <a:pPr marL="0" indent="0">
              <a:buNone/>
            </a:pPr>
            <a:r>
              <a:rPr lang="en-US" altLang="ja-JP" sz="1100" dirty="0"/>
              <a:t> 1. </a:t>
            </a:r>
            <a:r>
              <a:rPr lang="en-US" altLang="ja-JP" sz="1100" dirty="0" err="1"/>
              <a:t>Suriin</a:t>
            </a:r>
            <a:r>
              <a:rPr lang="en-US" altLang="ja-JP" sz="1100" dirty="0"/>
              <a:t> ang machine etc. </a:t>
            </a:r>
            <a:r>
              <a:rPr lang="en-US" altLang="ja-JP" sz="1100" dirty="0" smtClean="0"/>
              <a:t>beforehand※1 </a:t>
            </a:r>
            <a:r>
              <a:rPr lang="en-US" altLang="ja-JP" sz="1100" dirty="0"/>
              <a:t>at kung </a:t>
            </a:r>
            <a:r>
              <a:rPr lang="en-US" altLang="ja-JP" sz="1100" dirty="0" err="1"/>
              <a:t>mapagalaman</a:t>
            </a:r>
            <a:r>
              <a:rPr lang="en-US" altLang="ja-JP" sz="1100" dirty="0"/>
              <a:t> </a:t>
            </a:r>
            <a:r>
              <a:rPr lang="en-US" altLang="ja-JP" sz="1100" dirty="0" err="1"/>
              <a:t>na</a:t>
            </a:r>
            <a:r>
              <a:rPr lang="en-US" altLang="ja-JP" sz="1100" dirty="0"/>
              <a:t> may </a:t>
            </a:r>
            <a:r>
              <a:rPr lang="en-US" altLang="ja-JP" sz="1100" dirty="0" err="1"/>
              <a:t>anumang</a:t>
            </a:r>
            <a:r>
              <a:rPr lang="en-US" altLang="ja-JP" sz="1100" dirty="0"/>
              <a:t> </a:t>
            </a:r>
            <a:r>
              <a:rPr lang="en-US" altLang="ja-JP" sz="1100" dirty="0" err="1"/>
              <a:t>abnormalidad</a:t>
            </a:r>
            <a:r>
              <a:rPr lang="en-US" altLang="ja-JP" sz="1100" dirty="0"/>
              <a:t>, </a:t>
            </a:r>
            <a:r>
              <a:rPr lang="en-US" altLang="ja-JP" sz="1100" dirty="0" err="1"/>
              <a:t>magsagawa</a:t>
            </a:r>
            <a:r>
              <a:rPr lang="en-US" altLang="ja-JP" sz="1100" dirty="0"/>
              <a:t> ng </a:t>
            </a:r>
            <a:r>
              <a:rPr lang="en-US" altLang="ja-JP" sz="1100" dirty="0" err="1"/>
              <a:t>pag-aayos</a:t>
            </a:r>
            <a:r>
              <a:rPr lang="en-US" altLang="ja-JP" sz="1100" dirty="0"/>
              <a:t> at </a:t>
            </a:r>
            <a:r>
              <a:rPr lang="en-US" altLang="ja-JP" sz="1100" dirty="0" err="1"/>
              <a:t>iba</a:t>
            </a:r>
            <a:r>
              <a:rPr lang="en-US" altLang="ja-JP" sz="1100" dirty="0"/>
              <a:t> pang </a:t>
            </a:r>
            <a:r>
              <a:rPr lang="en-US" altLang="ja-JP" sz="1100" dirty="0" err="1"/>
              <a:t>kinakailangan</a:t>
            </a:r>
            <a:r>
              <a:rPr lang="en-US" altLang="ja-JP" sz="1100" dirty="0"/>
              <a:t> </a:t>
            </a:r>
            <a:r>
              <a:rPr lang="en-US" altLang="ja-JP" sz="1100" dirty="0" err="1"/>
              <a:t>na</a:t>
            </a:r>
            <a:r>
              <a:rPr lang="en-US" altLang="ja-JP" sz="1100" dirty="0"/>
              <a:t> maintenance. </a:t>
            </a:r>
            <a:endParaRPr lang="ja-JP" altLang="ja-JP" sz="1100" dirty="0"/>
          </a:p>
          <a:p>
            <a:pPr marL="0" indent="0">
              <a:buNone/>
            </a:pPr>
            <a:r>
              <a:rPr lang="en-US" altLang="ja-JP" sz="1100" dirty="0"/>
              <a:t> 2</a:t>
            </a:r>
            <a:r>
              <a:rPr lang="ja-JP" altLang="ja-JP" sz="1100" dirty="0"/>
              <a:t>　 </a:t>
            </a:r>
            <a:r>
              <a:rPr lang="en-US" altLang="ja-JP" sz="1100" dirty="0"/>
              <a:t>Mag-issue ng </a:t>
            </a:r>
            <a:r>
              <a:rPr lang="en-US" altLang="ja-JP" sz="1100" dirty="0" err="1"/>
              <a:t>isang</a:t>
            </a:r>
            <a:r>
              <a:rPr lang="en-US" altLang="ja-JP" sz="1100" dirty="0"/>
              <a:t> </a:t>
            </a:r>
            <a:r>
              <a:rPr lang="en-US" altLang="ja-JP" sz="1100" dirty="0" err="1"/>
              <a:t>dokumento</a:t>
            </a:r>
            <a:r>
              <a:rPr lang="en-US" altLang="ja-JP" sz="1100" dirty="0"/>
              <a:t> </a:t>
            </a:r>
            <a:r>
              <a:rPr lang="en-US" altLang="ja-JP" sz="1100" dirty="0" err="1"/>
              <a:t>na</a:t>
            </a:r>
            <a:r>
              <a:rPr lang="en-US" altLang="ja-JP" sz="1100" dirty="0"/>
              <a:t> </a:t>
            </a:r>
            <a:r>
              <a:rPr lang="en-US" altLang="ja-JP" sz="1100" dirty="0" err="1"/>
              <a:t>nagsasaad</a:t>
            </a:r>
            <a:r>
              <a:rPr lang="en-US" altLang="ja-JP" sz="1100" dirty="0"/>
              <a:t> ng </a:t>
            </a:r>
            <a:r>
              <a:rPr lang="en-US" altLang="ja-JP" sz="1100" dirty="0" err="1"/>
              <a:t>mga</a:t>
            </a:r>
            <a:r>
              <a:rPr lang="en-US" altLang="ja-JP" sz="1100" dirty="0"/>
              <a:t> </a:t>
            </a:r>
            <a:r>
              <a:rPr lang="en-US" altLang="ja-JP" sz="1100" dirty="0" err="1"/>
              <a:t>sumusunod</a:t>
            </a:r>
            <a:r>
              <a:rPr lang="en-US" altLang="ja-JP" sz="1100" dirty="0"/>
              <a:t> </a:t>
            </a:r>
            <a:r>
              <a:rPr lang="en-US" altLang="ja-JP" sz="1100" dirty="0" err="1"/>
              <a:t>na</a:t>
            </a:r>
            <a:r>
              <a:rPr lang="en-US" altLang="ja-JP" sz="1100" dirty="0"/>
              <a:t> </a:t>
            </a:r>
            <a:r>
              <a:rPr lang="en-US" altLang="ja-JP" sz="1100" dirty="0" err="1"/>
              <a:t>bagay</a:t>
            </a:r>
            <a:r>
              <a:rPr lang="en-US" altLang="ja-JP" sz="1100" dirty="0"/>
              <a:t> </a:t>
            </a:r>
            <a:r>
              <a:rPr lang="en-US" altLang="ja-JP" sz="1100" dirty="0" err="1"/>
              <a:t>sa</a:t>
            </a:r>
            <a:r>
              <a:rPr lang="en-US" altLang="ja-JP" sz="1100" dirty="0"/>
              <a:t> employer </a:t>
            </a:r>
            <a:r>
              <a:rPr lang="en-US" altLang="ja-JP" sz="1100" dirty="0" err="1"/>
              <a:t>na</a:t>
            </a:r>
            <a:r>
              <a:rPr lang="en-US" altLang="ja-JP" sz="1100" dirty="0"/>
              <a:t> nag-lend ng machine, etc. </a:t>
            </a:r>
            <a:endParaRPr lang="ja-JP" altLang="ja-JP" sz="1100" dirty="0"/>
          </a:p>
          <a:p>
            <a:pPr marL="0" indent="0">
              <a:buNone/>
            </a:pPr>
            <a:r>
              <a:rPr lang="en-US" altLang="ja-JP" sz="1100" dirty="0"/>
              <a:t> a.</a:t>
            </a:r>
            <a:r>
              <a:rPr lang="ja-JP" altLang="ja-JP" sz="1100" dirty="0"/>
              <a:t>　</a:t>
            </a:r>
            <a:r>
              <a:rPr lang="en-US" altLang="ja-JP" sz="1100" dirty="0" err="1"/>
              <a:t>Kapasidad</a:t>
            </a:r>
            <a:r>
              <a:rPr lang="en-US" altLang="ja-JP" sz="1100" dirty="0"/>
              <a:t> Machine </a:t>
            </a:r>
            <a:r>
              <a:rPr lang="en-US" altLang="ja-JP" sz="1100" dirty="0" smtClean="0"/>
              <a:t>etc.※2</a:t>
            </a:r>
            <a:endParaRPr lang="ja-JP" altLang="ja-JP" sz="1100" dirty="0"/>
          </a:p>
          <a:p>
            <a:pPr marL="0" indent="0">
              <a:buNone/>
            </a:pPr>
            <a:r>
              <a:rPr lang="en-US" altLang="ja-JP" sz="1100" dirty="0"/>
              <a:t> b.</a:t>
            </a:r>
            <a:r>
              <a:rPr lang="ja-JP" altLang="ja-JP" sz="1100" dirty="0"/>
              <a:t>　</a:t>
            </a:r>
            <a:r>
              <a:rPr lang="en-US" altLang="ja-JP" sz="1100" dirty="0" err="1"/>
              <a:t>Mga</a:t>
            </a:r>
            <a:r>
              <a:rPr lang="en-US" altLang="ja-JP" sz="1100" dirty="0"/>
              <a:t> </a:t>
            </a:r>
            <a:r>
              <a:rPr lang="en-US" altLang="ja-JP" sz="1100" dirty="0" err="1"/>
              <a:t>katangian</a:t>
            </a:r>
            <a:r>
              <a:rPr lang="en-US" altLang="ja-JP" sz="1100" dirty="0"/>
              <a:t> ng </a:t>
            </a:r>
            <a:r>
              <a:rPr lang="en-US" altLang="ja-JP" sz="1100" dirty="0" err="1"/>
              <a:t>makina</a:t>
            </a:r>
            <a:r>
              <a:rPr lang="en-US" altLang="ja-JP" sz="1100" dirty="0"/>
              <a:t>, etc., at </a:t>
            </a:r>
            <a:r>
              <a:rPr lang="en-US" altLang="ja-JP" sz="1100" dirty="0" err="1"/>
              <a:t>iba</a:t>
            </a:r>
            <a:r>
              <a:rPr lang="en-US" altLang="ja-JP" sz="1100" dirty="0"/>
              <a:t> pang </a:t>
            </a:r>
            <a:r>
              <a:rPr lang="en-US" altLang="ja-JP" sz="1100" dirty="0" err="1"/>
              <a:t>pag-iingat</a:t>
            </a:r>
            <a:r>
              <a:rPr lang="en-US" altLang="ja-JP" sz="1100" dirty="0"/>
              <a:t> para </a:t>
            </a:r>
            <a:r>
              <a:rPr lang="en-US" altLang="ja-JP" sz="1100" dirty="0" err="1"/>
              <a:t>sa</a:t>
            </a:r>
            <a:r>
              <a:rPr lang="en-US" altLang="ja-JP" sz="1100" dirty="0"/>
              <a:t> </a:t>
            </a:r>
            <a:r>
              <a:rPr lang="en-US" altLang="ja-JP" sz="1100" dirty="0" err="1"/>
              <a:t>paggamit</a:t>
            </a:r>
            <a:r>
              <a:rPr lang="en-US" altLang="ja-JP" sz="1100" dirty="0"/>
              <a:t> </a:t>
            </a:r>
            <a:r>
              <a:rPr lang="en-US" altLang="ja-JP" sz="1100" dirty="0" err="1"/>
              <a:t>nito</a:t>
            </a:r>
            <a:r>
              <a:rPr lang="en-US" altLang="ja-JP" sz="1100" dirty="0"/>
              <a:t> </a:t>
            </a:r>
            <a:r>
              <a:rPr lang="en-US" altLang="ja-JP" sz="1100" dirty="0" smtClean="0"/>
              <a:t>※3 </a:t>
            </a:r>
            <a:endParaRPr lang="en-US" altLang="ja-JP" sz="1100" dirty="0"/>
          </a:p>
          <a:p>
            <a:pPr marL="0" indent="0">
              <a:buNone/>
            </a:pPr>
            <a:r>
              <a:rPr lang="en-US" altLang="ja-JP" sz="1200" dirty="0"/>
              <a:t> 2. Ang </a:t>
            </a:r>
            <a:r>
              <a:rPr lang="en-US" altLang="ja-JP" sz="1200" dirty="0" err="1"/>
              <a:t>mga</a:t>
            </a:r>
            <a:r>
              <a:rPr lang="en-US" altLang="ja-JP" sz="1200" dirty="0"/>
              <a:t> </a:t>
            </a:r>
            <a:r>
              <a:rPr lang="en-US" altLang="ja-JP" sz="1200" dirty="0" err="1"/>
              <a:t>probisyon</a:t>
            </a:r>
            <a:r>
              <a:rPr lang="en-US" altLang="ja-JP" sz="1200" dirty="0"/>
              <a:t> ng </a:t>
            </a:r>
            <a:r>
              <a:rPr lang="en-US" altLang="ja-JP" sz="1200" dirty="0" err="1"/>
              <a:t>naunang</a:t>
            </a:r>
            <a:r>
              <a:rPr lang="en-US" altLang="ja-JP" sz="1200" dirty="0"/>
              <a:t> </a:t>
            </a:r>
            <a:r>
              <a:rPr lang="en-US" altLang="ja-JP" sz="1200" dirty="0" err="1"/>
              <a:t>talata</a:t>
            </a:r>
            <a:r>
              <a:rPr lang="en-US" altLang="ja-JP" sz="1200" dirty="0"/>
              <a:t> ay ang lending ng </a:t>
            </a:r>
            <a:r>
              <a:rPr lang="en-US" altLang="ja-JP" sz="1200" dirty="0" err="1"/>
              <a:t>mga</a:t>
            </a:r>
            <a:r>
              <a:rPr lang="en-US" altLang="ja-JP" sz="1200" dirty="0"/>
              <a:t> machines, </a:t>
            </a:r>
            <a:r>
              <a:rPr lang="en-US" altLang="ja-JP" sz="1200" dirty="0" err="1"/>
              <a:t>etc</a:t>
            </a:r>
            <a:r>
              <a:rPr lang="en-US" altLang="ja-JP" sz="1200" dirty="0"/>
              <a:t>, at ang </a:t>
            </a:r>
            <a:r>
              <a:rPr lang="en-US" altLang="ja-JP" sz="1200" dirty="0" err="1"/>
              <a:t>pag</a:t>
            </a:r>
            <a:r>
              <a:rPr lang="en-US" altLang="ja-JP" sz="1200" dirty="0"/>
              <a:t>-lend ng </a:t>
            </a:r>
            <a:r>
              <a:rPr lang="en-US" altLang="ja-JP" sz="1200" dirty="0" err="1"/>
              <a:t>mga</a:t>
            </a:r>
            <a:r>
              <a:rPr lang="en-US" altLang="ja-JP" sz="1200" dirty="0"/>
              <a:t> machines, etc., </a:t>
            </a:r>
            <a:r>
              <a:rPr lang="en-US" altLang="ja-JP" sz="1200" dirty="0" err="1"/>
              <a:t>na</a:t>
            </a:r>
            <a:r>
              <a:rPr lang="en-US" altLang="ja-JP" sz="1200" dirty="0"/>
              <a:t> </a:t>
            </a:r>
            <a:r>
              <a:rPr lang="en-US" altLang="ja-JP" sz="1200" dirty="0" err="1"/>
              <a:t>dapat</a:t>
            </a:r>
            <a:r>
              <a:rPr lang="en-US" altLang="ja-JP" sz="1200" dirty="0"/>
              <a:t> </a:t>
            </a:r>
            <a:r>
              <a:rPr lang="en-US" altLang="ja-JP" sz="1200" dirty="0" err="1"/>
              <a:t>gampanan</a:t>
            </a:r>
            <a:r>
              <a:rPr lang="en-US" altLang="ja-JP" sz="1200" dirty="0"/>
              <a:t> ng may-</a:t>
            </a:r>
            <a:r>
              <a:rPr lang="en-US" altLang="ja-JP" sz="1200" dirty="0" err="1"/>
              <a:t>ari</a:t>
            </a:r>
            <a:r>
              <a:rPr lang="en-US" altLang="ja-JP" sz="1200" dirty="0"/>
              <a:t> ng </a:t>
            </a:r>
            <a:r>
              <a:rPr lang="en-US" altLang="ja-JP" sz="1200" dirty="0" err="1"/>
              <a:t>mga</a:t>
            </a:r>
            <a:r>
              <a:rPr lang="en-US" altLang="ja-JP" sz="1200" dirty="0"/>
              <a:t> machines, </a:t>
            </a:r>
            <a:r>
              <a:rPr lang="en-US" altLang="ja-JP" sz="1200" dirty="0" err="1"/>
              <a:t>etc</a:t>
            </a:r>
            <a:r>
              <a:rPr lang="en-US" altLang="ja-JP" sz="1200" dirty="0"/>
              <a:t>, </a:t>
            </a:r>
            <a:r>
              <a:rPr lang="en-US" altLang="ja-JP" sz="1200" dirty="0" err="1"/>
              <a:t>tulad</a:t>
            </a:r>
            <a:r>
              <a:rPr lang="en-US" altLang="ja-JP" sz="1200" dirty="0"/>
              <a:t> ng </a:t>
            </a:r>
            <a:r>
              <a:rPr lang="en-US" altLang="ja-JP" sz="1200" dirty="0" err="1"/>
              <a:t>pagpili</a:t>
            </a:r>
            <a:r>
              <a:rPr lang="en-US" altLang="ja-JP" sz="1200" dirty="0"/>
              <a:t> ng </a:t>
            </a:r>
            <a:r>
              <a:rPr lang="en-US" altLang="ja-JP" sz="1200" dirty="0" err="1"/>
              <a:t>modelo</a:t>
            </a:r>
            <a:r>
              <a:rPr lang="en-US" altLang="ja-JP" sz="1200" dirty="0"/>
              <a:t> </a:t>
            </a:r>
            <a:r>
              <a:rPr lang="en-US" altLang="ja-JP" sz="1200" dirty="0" err="1"/>
              <a:t>sa</a:t>
            </a:r>
            <a:r>
              <a:rPr lang="en-US" altLang="ja-JP" sz="1200" dirty="0"/>
              <a:t> </a:t>
            </a:r>
            <a:r>
              <a:rPr lang="en-US" altLang="ja-JP" sz="1200" dirty="0" err="1"/>
              <a:t>oras</a:t>
            </a:r>
            <a:r>
              <a:rPr lang="en-US" altLang="ja-JP" sz="1200" dirty="0"/>
              <a:t> ng </a:t>
            </a:r>
            <a:r>
              <a:rPr lang="en-US" altLang="ja-JP" sz="1200" dirty="0" err="1"/>
              <a:t>pagbili</a:t>
            </a:r>
            <a:r>
              <a:rPr lang="en-US" altLang="ja-JP" sz="1200" dirty="0"/>
              <a:t> ng </a:t>
            </a:r>
            <a:r>
              <a:rPr lang="en-US" altLang="ja-JP" sz="1200" dirty="0" err="1"/>
              <a:t>mga</a:t>
            </a:r>
            <a:r>
              <a:rPr lang="en-US" altLang="ja-JP" sz="1200" dirty="0"/>
              <a:t> machines, etc., maintenance </a:t>
            </a:r>
            <a:r>
              <a:rPr lang="en-US" altLang="ja-JP" sz="1200" dirty="0" err="1"/>
              <a:t>pagkatapos</a:t>
            </a:r>
            <a:r>
              <a:rPr lang="en-US" altLang="ja-JP" sz="1200" dirty="0"/>
              <a:t> ng </a:t>
            </a:r>
            <a:r>
              <a:rPr lang="en-US" altLang="ja-JP" sz="1200" dirty="0" err="1"/>
              <a:t>pag</a:t>
            </a:r>
            <a:r>
              <a:rPr lang="en-US" altLang="ja-JP" sz="1200" dirty="0"/>
              <a:t>-lend, </a:t>
            </a:r>
            <a:r>
              <a:rPr lang="en-US" altLang="ja-JP" sz="1200" dirty="0" err="1"/>
              <a:t>atbp</a:t>
            </a:r>
            <a:r>
              <a:rPr lang="en-US" altLang="ja-JP" sz="1200" dirty="0"/>
              <a:t>. (Kasama ang </a:t>
            </a:r>
            <a:r>
              <a:rPr lang="en-US" altLang="ja-JP" sz="1200" dirty="0" err="1"/>
              <a:t>negosyo</a:t>
            </a:r>
            <a:r>
              <a:rPr lang="en-US" altLang="ja-JP" sz="1200" dirty="0"/>
              <a:t> </a:t>
            </a:r>
            <a:r>
              <a:rPr lang="en-US" altLang="ja-JP" sz="1200" dirty="0" err="1"/>
              <a:t>sa</a:t>
            </a:r>
            <a:r>
              <a:rPr lang="en-US" altLang="ja-JP" sz="1200" dirty="0"/>
              <a:t> </a:t>
            </a:r>
            <a:r>
              <a:rPr lang="en-US" altLang="ja-JP" sz="1200" dirty="0" err="1"/>
              <a:t>pagpapahiram</a:t>
            </a:r>
            <a:r>
              <a:rPr lang="en-US" altLang="ja-JP" sz="1200" dirty="0"/>
              <a:t> ng </a:t>
            </a:r>
            <a:r>
              <a:rPr lang="en-US" altLang="ja-JP" sz="1200" dirty="0" err="1"/>
              <a:t>kagamitan</a:t>
            </a:r>
            <a:r>
              <a:rPr lang="en-US" altLang="ja-JP" sz="1200" dirty="0"/>
              <a:t> </a:t>
            </a:r>
            <a:r>
              <a:rPr lang="en-US" altLang="ja-JP" sz="1200" dirty="0" err="1"/>
              <a:t>na</a:t>
            </a:r>
            <a:r>
              <a:rPr lang="en-US" altLang="ja-JP" sz="1200" dirty="0"/>
              <a:t> </a:t>
            </a:r>
            <a:r>
              <a:rPr lang="en-US" altLang="ja-JP" sz="1200" dirty="0" err="1"/>
              <a:t>isinasagawa</a:t>
            </a:r>
            <a:r>
              <a:rPr lang="en-US" altLang="ja-JP" sz="1200" dirty="0"/>
              <a:t> ng </a:t>
            </a:r>
            <a:r>
              <a:rPr lang="en-US" altLang="ja-JP" sz="1200" dirty="0" err="1"/>
              <a:t>mga</a:t>
            </a:r>
            <a:r>
              <a:rPr lang="en-US" altLang="ja-JP" sz="1200" dirty="0"/>
              <a:t> prefectural lending institution </a:t>
            </a:r>
            <a:r>
              <a:rPr lang="en-US" altLang="ja-JP" sz="1200" dirty="0" err="1"/>
              <a:t>na</a:t>
            </a:r>
            <a:r>
              <a:rPr lang="en-US" altLang="ja-JP" sz="1200" dirty="0"/>
              <a:t> </a:t>
            </a:r>
            <a:r>
              <a:rPr lang="en-US" altLang="ja-JP" sz="1200" dirty="0" err="1"/>
              <a:t>nakasaad</a:t>
            </a:r>
            <a:r>
              <a:rPr lang="en-US" altLang="ja-JP" sz="1200" dirty="0"/>
              <a:t> </a:t>
            </a:r>
            <a:r>
              <a:rPr lang="en-US" altLang="ja-JP" sz="1200" dirty="0" err="1"/>
              <a:t>sa</a:t>
            </a:r>
            <a:r>
              <a:rPr lang="en-US" altLang="ja-JP" sz="1200" dirty="0"/>
              <a:t> </a:t>
            </a:r>
            <a:r>
              <a:rPr lang="en-US" altLang="ja-JP" sz="1200" dirty="0" err="1"/>
              <a:t>Artikulo</a:t>
            </a:r>
            <a:r>
              <a:rPr lang="en-US" altLang="ja-JP" sz="1200" dirty="0"/>
              <a:t> 2, </a:t>
            </a:r>
            <a:r>
              <a:rPr lang="en-US" altLang="ja-JP" sz="1200" dirty="0" err="1"/>
              <a:t>Talata</a:t>
            </a:r>
            <a:r>
              <a:rPr lang="en-US" altLang="ja-JP" sz="1200" dirty="0"/>
              <a:t> 6 ng Equipment Introduction Fund Subsidy Law for Small Businesses (Act No. 115 of 1958)) Hindi </a:t>
            </a:r>
            <a:r>
              <a:rPr lang="en-US" altLang="ja-JP" sz="1200" dirty="0" err="1"/>
              <a:t>nalalapat</a:t>
            </a:r>
            <a:r>
              <a:rPr lang="en-US" altLang="ja-JP" sz="1200" dirty="0"/>
              <a:t> </a:t>
            </a:r>
            <a:r>
              <a:rPr lang="en-US" altLang="ja-JP" sz="1200" dirty="0" err="1"/>
              <a:t>sa</a:t>
            </a:r>
            <a:r>
              <a:rPr lang="en-US" altLang="ja-JP" sz="1200" dirty="0"/>
              <a:t> </a:t>
            </a:r>
            <a:r>
              <a:rPr lang="en-US" altLang="ja-JP" sz="1200" dirty="0" smtClean="0"/>
              <a:t>※4</a:t>
            </a:r>
            <a:r>
              <a:rPr lang="en-US" altLang="ja-JP" sz="1200" dirty="0"/>
              <a:t>.</a:t>
            </a:r>
          </a:p>
          <a:p>
            <a:pPr marL="0" indent="0">
              <a:buNone/>
            </a:pPr>
            <a:r>
              <a:rPr lang="en-US" altLang="ja-JP" sz="1200" dirty="0">
                <a:solidFill>
                  <a:schemeClr val="accent1"/>
                </a:solidFill>
              </a:rPr>
              <a:t>Tandaan1) Ang “beforehand” ay, </a:t>
            </a:r>
            <a:r>
              <a:rPr lang="en-US" altLang="ja-JP" sz="1200" dirty="0" err="1">
                <a:solidFill>
                  <a:schemeClr val="accent1"/>
                </a:solidFill>
              </a:rPr>
              <a:t>hindi</a:t>
            </a:r>
            <a:r>
              <a:rPr lang="en-US" altLang="ja-JP" sz="1200" dirty="0">
                <a:solidFill>
                  <a:schemeClr val="accent1"/>
                </a:solidFill>
              </a:rPr>
              <a:t> </a:t>
            </a:r>
            <a:r>
              <a:rPr lang="en-US" altLang="ja-JP" sz="1200" dirty="0" err="1">
                <a:solidFill>
                  <a:schemeClr val="accent1"/>
                </a:solidFill>
              </a:rPr>
              <a:t>nangangahulugang</a:t>
            </a:r>
            <a:r>
              <a:rPr lang="en-US" altLang="ja-JP" sz="1200" dirty="0">
                <a:solidFill>
                  <a:schemeClr val="accent1"/>
                </a:solidFill>
              </a:rPr>
              <a:t> </a:t>
            </a:r>
            <a:r>
              <a:rPr lang="en-US" altLang="ja-JP" sz="1200" dirty="0" err="1">
                <a:solidFill>
                  <a:schemeClr val="accent1"/>
                </a:solidFill>
              </a:rPr>
              <a:t>na</a:t>
            </a:r>
            <a:r>
              <a:rPr lang="en-US" altLang="ja-JP" sz="1200" dirty="0">
                <a:solidFill>
                  <a:schemeClr val="accent1"/>
                </a:solidFill>
              </a:rPr>
              <a:t> </a:t>
            </a:r>
            <a:r>
              <a:rPr lang="en-US" altLang="ja-JP" sz="1200" dirty="0" err="1">
                <a:solidFill>
                  <a:schemeClr val="accent1"/>
                </a:solidFill>
              </a:rPr>
              <a:t>dapat</a:t>
            </a:r>
            <a:r>
              <a:rPr lang="en-US" altLang="ja-JP" sz="1200" dirty="0">
                <a:solidFill>
                  <a:schemeClr val="accent1"/>
                </a:solidFill>
              </a:rPr>
              <a:t> </a:t>
            </a:r>
            <a:r>
              <a:rPr lang="en-US" altLang="ja-JP" sz="1200" dirty="0" err="1">
                <a:solidFill>
                  <a:schemeClr val="accent1"/>
                </a:solidFill>
              </a:rPr>
              <a:t>suriin</a:t>
            </a:r>
            <a:r>
              <a:rPr lang="en-US" altLang="ja-JP" sz="1200" dirty="0">
                <a:solidFill>
                  <a:schemeClr val="accent1"/>
                </a:solidFill>
              </a:rPr>
              <a:t> </a:t>
            </a:r>
            <a:r>
              <a:rPr lang="en-US" altLang="ja-JP" sz="1200" dirty="0" err="1">
                <a:solidFill>
                  <a:schemeClr val="accent1"/>
                </a:solidFill>
              </a:rPr>
              <a:t>sa</a:t>
            </a:r>
            <a:r>
              <a:rPr lang="en-US" altLang="ja-JP" sz="1200" dirty="0">
                <a:solidFill>
                  <a:schemeClr val="accent1"/>
                </a:solidFill>
              </a:rPr>
              <a:t> </a:t>
            </a:r>
            <a:r>
              <a:rPr lang="en-US" altLang="ja-JP" sz="1200" dirty="0" err="1">
                <a:solidFill>
                  <a:schemeClr val="accent1"/>
                </a:solidFill>
              </a:rPr>
              <a:t>bawat</a:t>
            </a:r>
            <a:r>
              <a:rPr lang="en-US" altLang="ja-JP" sz="1200" dirty="0">
                <a:solidFill>
                  <a:schemeClr val="accent1"/>
                </a:solidFill>
              </a:rPr>
              <a:t> </a:t>
            </a:r>
            <a:r>
              <a:rPr lang="en-US" altLang="ja-JP" sz="1200" dirty="0" err="1">
                <a:solidFill>
                  <a:schemeClr val="accent1"/>
                </a:solidFill>
              </a:rPr>
              <a:t>pagpapahiram</a:t>
            </a:r>
            <a:r>
              <a:rPr lang="en-US" altLang="ja-JP" sz="1200" dirty="0">
                <a:solidFill>
                  <a:schemeClr val="accent1"/>
                </a:solidFill>
              </a:rPr>
              <a:t> </a:t>
            </a:r>
            <a:r>
              <a:rPr lang="en-US" altLang="ja-JP" sz="1200" dirty="0" err="1">
                <a:solidFill>
                  <a:schemeClr val="accent1"/>
                </a:solidFill>
              </a:rPr>
              <a:t>sa</a:t>
            </a:r>
            <a:r>
              <a:rPr lang="en-US" altLang="ja-JP" sz="1200" dirty="0">
                <a:solidFill>
                  <a:schemeClr val="accent1"/>
                </a:solidFill>
              </a:rPr>
              <a:t> </a:t>
            </a:r>
            <a:r>
              <a:rPr lang="en-US" altLang="ja-JP" sz="1200" dirty="0" err="1">
                <a:solidFill>
                  <a:schemeClr val="accent1"/>
                </a:solidFill>
              </a:rPr>
              <a:t>bawat</a:t>
            </a:r>
            <a:r>
              <a:rPr lang="en-US" altLang="ja-JP" sz="1200" dirty="0">
                <a:solidFill>
                  <a:schemeClr val="accent1"/>
                </a:solidFill>
              </a:rPr>
              <a:t> </a:t>
            </a:r>
            <a:r>
              <a:rPr lang="en-US" altLang="ja-JP" sz="1200" dirty="0" err="1">
                <a:solidFill>
                  <a:schemeClr val="accent1"/>
                </a:solidFill>
              </a:rPr>
              <a:t>oras</a:t>
            </a:r>
            <a:r>
              <a:rPr lang="en-US" altLang="ja-JP" sz="1200" dirty="0">
                <a:solidFill>
                  <a:schemeClr val="accent1"/>
                </a:solidFill>
              </a:rPr>
              <a:t>, at </a:t>
            </a:r>
            <a:r>
              <a:rPr lang="en-US" altLang="ja-JP" sz="1200" dirty="0" err="1">
                <a:solidFill>
                  <a:schemeClr val="accent1"/>
                </a:solidFill>
              </a:rPr>
              <a:t>pinapayagan</a:t>
            </a:r>
            <a:r>
              <a:rPr lang="en-US" altLang="ja-JP" sz="1200" dirty="0">
                <a:solidFill>
                  <a:schemeClr val="accent1"/>
                </a:solidFill>
              </a:rPr>
              <a:t> </a:t>
            </a:r>
            <a:r>
              <a:rPr lang="en-US" altLang="ja-JP" sz="1200" dirty="0" err="1">
                <a:solidFill>
                  <a:schemeClr val="accent1"/>
                </a:solidFill>
              </a:rPr>
              <a:t>na</a:t>
            </a:r>
            <a:r>
              <a:rPr lang="en-US" altLang="ja-JP" sz="1200" dirty="0">
                <a:solidFill>
                  <a:schemeClr val="accent1"/>
                </a:solidFill>
              </a:rPr>
              <a:t> </a:t>
            </a:r>
            <a:r>
              <a:rPr lang="en-US" altLang="ja-JP" sz="1200" dirty="0" err="1">
                <a:solidFill>
                  <a:schemeClr val="accent1"/>
                </a:solidFill>
              </a:rPr>
              <a:t>limitahan</a:t>
            </a:r>
            <a:r>
              <a:rPr lang="en-US" altLang="ja-JP" sz="1200" dirty="0">
                <a:solidFill>
                  <a:schemeClr val="accent1"/>
                </a:solidFill>
              </a:rPr>
              <a:t> </a:t>
            </a:r>
            <a:r>
              <a:rPr lang="en-US" altLang="ja-JP" sz="1200" dirty="0" err="1">
                <a:solidFill>
                  <a:schemeClr val="accent1"/>
                </a:solidFill>
              </a:rPr>
              <a:t>ito</a:t>
            </a:r>
            <a:r>
              <a:rPr lang="en-US" altLang="ja-JP" sz="1200" dirty="0">
                <a:solidFill>
                  <a:schemeClr val="accent1"/>
                </a:solidFill>
              </a:rPr>
              <a:t> </a:t>
            </a:r>
            <a:r>
              <a:rPr lang="en-US" altLang="ja-JP" sz="1200" dirty="0" err="1">
                <a:solidFill>
                  <a:schemeClr val="accent1"/>
                </a:solidFill>
              </a:rPr>
              <a:t>sa</a:t>
            </a:r>
            <a:r>
              <a:rPr lang="en-US" altLang="ja-JP" sz="1200" dirty="0">
                <a:solidFill>
                  <a:schemeClr val="accent1"/>
                </a:solidFill>
              </a:rPr>
              <a:t> </a:t>
            </a:r>
            <a:r>
              <a:rPr lang="en-US" altLang="ja-JP" sz="1200" dirty="0" err="1">
                <a:solidFill>
                  <a:schemeClr val="accent1"/>
                </a:solidFill>
              </a:rPr>
              <a:t>kinakailangang</a:t>
            </a:r>
            <a:r>
              <a:rPr lang="en-US" altLang="ja-JP" sz="1200" dirty="0">
                <a:solidFill>
                  <a:schemeClr val="accent1"/>
                </a:solidFill>
              </a:rPr>
              <a:t> parts </a:t>
            </a:r>
            <a:r>
              <a:rPr lang="en-US" altLang="ja-JP" sz="1200" dirty="0" err="1">
                <a:solidFill>
                  <a:schemeClr val="accent1"/>
                </a:solidFill>
              </a:rPr>
              <a:t>depende</a:t>
            </a:r>
            <a:r>
              <a:rPr lang="en-US" altLang="ja-JP" sz="1200" dirty="0">
                <a:solidFill>
                  <a:schemeClr val="accent1"/>
                </a:solidFill>
              </a:rPr>
              <a:t> </a:t>
            </a:r>
            <a:r>
              <a:rPr lang="en-US" altLang="ja-JP" sz="1200" dirty="0" err="1">
                <a:solidFill>
                  <a:schemeClr val="accent1"/>
                </a:solidFill>
              </a:rPr>
              <a:t>sa</a:t>
            </a:r>
            <a:r>
              <a:rPr lang="en-US" altLang="ja-JP" sz="1200" dirty="0">
                <a:solidFill>
                  <a:schemeClr val="accent1"/>
                </a:solidFill>
              </a:rPr>
              <a:t> </a:t>
            </a:r>
            <a:r>
              <a:rPr lang="en-US" altLang="ja-JP" sz="1200" dirty="0" err="1">
                <a:solidFill>
                  <a:schemeClr val="accent1"/>
                </a:solidFill>
              </a:rPr>
              <a:t>sitwasyon</a:t>
            </a:r>
            <a:r>
              <a:rPr lang="en-US" altLang="ja-JP" sz="1200" dirty="0">
                <a:solidFill>
                  <a:schemeClr val="accent1"/>
                </a:solidFill>
              </a:rPr>
              <a:t> ng </a:t>
            </a:r>
            <a:r>
              <a:rPr lang="en-US" altLang="ja-JP" sz="1200" dirty="0" err="1">
                <a:solidFill>
                  <a:schemeClr val="accent1"/>
                </a:solidFill>
              </a:rPr>
              <a:t>paggamit</a:t>
            </a:r>
            <a:r>
              <a:rPr lang="en-US" altLang="ja-JP" sz="1200" dirty="0">
                <a:solidFill>
                  <a:schemeClr val="accent1"/>
                </a:solidFill>
              </a:rPr>
              <a:t>.</a:t>
            </a:r>
            <a:endParaRPr lang="ja-JP" altLang="ja-JP" sz="1200" dirty="0">
              <a:solidFill>
                <a:schemeClr val="accent1"/>
              </a:solidFill>
            </a:endParaRPr>
          </a:p>
          <a:p>
            <a:pPr marL="0" indent="0">
              <a:buNone/>
            </a:pPr>
            <a:r>
              <a:rPr lang="en-US" altLang="ja-JP" sz="1200" dirty="0">
                <a:solidFill>
                  <a:schemeClr val="accent1"/>
                </a:solidFill>
              </a:rPr>
              <a:t>Tandaan2) Ang “</a:t>
            </a:r>
            <a:r>
              <a:rPr lang="en-US" altLang="ja-JP" sz="1200" dirty="0" err="1">
                <a:solidFill>
                  <a:schemeClr val="accent1"/>
                </a:solidFill>
              </a:rPr>
              <a:t>kapasidad</a:t>
            </a:r>
            <a:r>
              <a:rPr lang="en-US" altLang="ja-JP" sz="1200" dirty="0">
                <a:solidFill>
                  <a:schemeClr val="accent1"/>
                </a:solidFill>
              </a:rPr>
              <a:t> ng machine, etc.” para </a:t>
            </a:r>
            <a:r>
              <a:rPr lang="en-US" altLang="ja-JP" sz="1200" dirty="0" err="1">
                <a:solidFill>
                  <a:schemeClr val="accent1"/>
                </a:solidFill>
              </a:rPr>
              <a:t>sa</a:t>
            </a:r>
            <a:r>
              <a:rPr lang="en-US" altLang="ja-JP" sz="1200" dirty="0">
                <a:solidFill>
                  <a:schemeClr val="accent1"/>
                </a:solidFill>
              </a:rPr>
              <a:t> vehicle type construction machine, ang </a:t>
            </a:r>
            <a:r>
              <a:rPr lang="en-US" altLang="ja-JP" sz="1200" dirty="0" err="1">
                <a:solidFill>
                  <a:schemeClr val="accent1"/>
                </a:solidFill>
              </a:rPr>
              <a:t>mga</a:t>
            </a:r>
            <a:r>
              <a:rPr lang="en-US" altLang="ja-JP" sz="1200" dirty="0">
                <a:solidFill>
                  <a:schemeClr val="accent1"/>
                </a:solidFill>
              </a:rPr>
              <a:t> </a:t>
            </a:r>
            <a:r>
              <a:rPr lang="en-US" altLang="ja-JP" sz="1200" dirty="0" err="1">
                <a:solidFill>
                  <a:schemeClr val="accent1"/>
                </a:solidFill>
              </a:rPr>
              <a:t>pangunahing</a:t>
            </a:r>
            <a:r>
              <a:rPr lang="en-US" altLang="ja-JP" sz="1200" dirty="0">
                <a:solidFill>
                  <a:schemeClr val="accent1"/>
                </a:solidFill>
              </a:rPr>
              <a:t> item </a:t>
            </a:r>
            <a:r>
              <a:rPr lang="en-US" altLang="ja-JP" sz="1200" dirty="0" err="1">
                <a:solidFill>
                  <a:schemeClr val="accent1"/>
                </a:solidFill>
              </a:rPr>
              <a:t>tulad</a:t>
            </a:r>
            <a:r>
              <a:rPr lang="en-US" altLang="ja-JP" sz="1200" dirty="0">
                <a:solidFill>
                  <a:schemeClr val="accent1"/>
                </a:solidFill>
              </a:rPr>
              <a:t> ng stability at bucket capacity, </a:t>
            </a:r>
            <a:r>
              <a:rPr lang="en-US" altLang="ja-JP" sz="1200" dirty="0" err="1">
                <a:solidFill>
                  <a:schemeClr val="accent1"/>
                </a:solidFill>
              </a:rPr>
              <a:t>na</a:t>
            </a:r>
            <a:r>
              <a:rPr lang="en-US" altLang="ja-JP" sz="1200" dirty="0">
                <a:solidFill>
                  <a:schemeClr val="accent1"/>
                </a:solidFill>
              </a:rPr>
              <a:t> particular </a:t>
            </a:r>
            <a:r>
              <a:rPr lang="en-US" altLang="ja-JP" sz="1200" dirty="0" err="1">
                <a:solidFill>
                  <a:schemeClr val="accent1"/>
                </a:solidFill>
              </a:rPr>
              <a:t>na</a:t>
            </a:r>
            <a:r>
              <a:rPr lang="en-US" altLang="ja-JP" sz="1200" dirty="0">
                <a:solidFill>
                  <a:schemeClr val="accent1"/>
                </a:solidFill>
              </a:rPr>
              <a:t> </a:t>
            </a:r>
            <a:r>
              <a:rPr lang="en-US" altLang="ja-JP" sz="1200" dirty="0" err="1">
                <a:solidFill>
                  <a:schemeClr val="accent1"/>
                </a:solidFill>
              </a:rPr>
              <a:t>kikakailangan</a:t>
            </a:r>
            <a:r>
              <a:rPr lang="en-US" altLang="ja-JP" sz="1200" dirty="0">
                <a:solidFill>
                  <a:schemeClr val="accent1"/>
                </a:solidFill>
              </a:rPr>
              <a:t> </a:t>
            </a:r>
            <a:r>
              <a:rPr lang="en-US" altLang="ja-JP" sz="1200" dirty="0" err="1">
                <a:solidFill>
                  <a:schemeClr val="accent1"/>
                </a:solidFill>
              </a:rPr>
              <a:t>sa</a:t>
            </a:r>
            <a:r>
              <a:rPr lang="en-US" altLang="ja-JP" sz="1200" dirty="0">
                <a:solidFill>
                  <a:schemeClr val="accent1"/>
                </a:solidFill>
              </a:rPr>
              <a:t> </a:t>
            </a:r>
            <a:r>
              <a:rPr lang="en-US" altLang="ja-JP" sz="1200" dirty="0" err="1">
                <a:solidFill>
                  <a:schemeClr val="accent1"/>
                </a:solidFill>
              </a:rPr>
              <a:t>paggamit</a:t>
            </a:r>
            <a:r>
              <a:rPr lang="en-US" altLang="ja-JP" sz="1200" dirty="0">
                <a:solidFill>
                  <a:schemeClr val="accent1"/>
                </a:solidFill>
              </a:rPr>
              <a:t> ay </a:t>
            </a:r>
            <a:r>
              <a:rPr lang="en-US" altLang="ja-JP" sz="1200" dirty="0" err="1">
                <a:solidFill>
                  <a:schemeClr val="accent1"/>
                </a:solidFill>
              </a:rPr>
              <a:t>sapat</a:t>
            </a:r>
            <a:r>
              <a:rPr lang="en-US" altLang="ja-JP" sz="1200" dirty="0">
                <a:solidFill>
                  <a:schemeClr val="accent1"/>
                </a:solidFill>
              </a:rPr>
              <a:t>.</a:t>
            </a:r>
            <a:endParaRPr lang="ja-JP" altLang="ja-JP" sz="1200" dirty="0">
              <a:solidFill>
                <a:schemeClr val="accent1"/>
              </a:solidFill>
            </a:endParaRPr>
          </a:p>
          <a:p>
            <a:pPr marL="0" indent="0">
              <a:buNone/>
            </a:pPr>
            <a:r>
              <a:rPr lang="en-US" altLang="ja-JP" sz="1200" dirty="0">
                <a:solidFill>
                  <a:schemeClr val="accent1"/>
                </a:solidFill>
              </a:rPr>
              <a:t>Tadaan3) Ang “</a:t>
            </a:r>
            <a:r>
              <a:rPr lang="en-US" altLang="ja-JP" sz="1200" dirty="0" err="1">
                <a:solidFill>
                  <a:schemeClr val="accent1"/>
                </a:solidFill>
              </a:rPr>
              <a:t>iba</a:t>
            </a:r>
            <a:r>
              <a:rPr lang="en-US" altLang="ja-JP" sz="1200" dirty="0">
                <a:solidFill>
                  <a:schemeClr val="accent1"/>
                </a:solidFill>
              </a:rPr>
              <a:t> pang </a:t>
            </a:r>
            <a:r>
              <a:rPr lang="en-US" altLang="ja-JP" sz="1200" dirty="0" err="1">
                <a:solidFill>
                  <a:schemeClr val="accent1"/>
                </a:solidFill>
              </a:rPr>
              <a:t>pag-iingat</a:t>
            </a:r>
            <a:r>
              <a:rPr lang="en-US" altLang="ja-JP" sz="1200" dirty="0">
                <a:solidFill>
                  <a:schemeClr val="accent1"/>
                </a:solidFill>
              </a:rPr>
              <a:t> para </a:t>
            </a:r>
            <a:r>
              <a:rPr lang="en-US" altLang="ja-JP" sz="1200" dirty="0" err="1">
                <a:solidFill>
                  <a:schemeClr val="accent1"/>
                </a:solidFill>
              </a:rPr>
              <a:t>sa</a:t>
            </a:r>
            <a:r>
              <a:rPr lang="en-US" altLang="ja-JP" sz="1200" dirty="0">
                <a:solidFill>
                  <a:schemeClr val="accent1"/>
                </a:solidFill>
              </a:rPr>
              <a:t> </a:t>
            </a:r>
            <a:r>
              <a:rPr lang="en-US" altLang="ja-JP" sz="1200" dirty="0" err="1">
                <a:solidFill>
                  <a:schemeClr val="accent1"/>
                </a:solidFill>
              </a:rPr>
              <a:t>paggamit</a:t>
            </a:r>
            <a:r>
              <a:rPr lang="en-US" altLang="ja-JP" sz="1200" dirty="0">
                <a:solidFill>
                  <a:schemeClr val="accent1"/>
                </a:solidFill>
              </a:rPr>
              <a:t> </a:t>
            </a:r>
            <a:r>
              <a:rPr lang="en-US" altLang="ja-JP" sz="1200" dirty="0" err="1">
                <a:solidFill>
                  <a:schemeClr val="accent1"/>
                </a:solidFill>
              </a:rPr>
              <a:t>nito</a:t>
            </a:r>
            <a:r>
              <a:rPr lang="en-US" altLang="ja-JP" sz="1200" dirty="0">
                <a:solidFill>
                  <a:schemeClr val="accent1"/>
                </a:solidFill>
              </a:rPr>
              <a:t>” ay </a:t>
            </a:r>
            <a:r>
              <a:rPr lang="en-US" altLang="ja-JP" sz="1200" dirty="0" err="1">
                <a:solidFill>
                  <a:schemeClr val="accent1"/>
                </a:solidFill>
              </a:rPr>
              <a:t>tumutukoy</a:t>
            </a:r>
            <a:r>
              <a:rPr lang="en-US" altLang="ja-JP" sz="1200" dirty="0">
                <a:solidFill>
                  <a:schemeClr val="accent1"/>
                </a:solidFill>
              </a:rPr>
              <a:t> </a:t>
            </a:r>
            <a:r>
              <a:rPr lang="en-US" altLang="ja-JP" sz="1200" dirty="0" err="1">
                <a:solidFill>
                  <a:schemeClr val="accent1"/>
                </a:solidFill>
              </a:rPr>
              <a:t>sa</a:t>
            </a:r>
            <a:r>
              <a:rPr lang="en-US" altLang="ja-JP" sz="1200" dirty="0">
                <a:solidFill>
                  <a:schemeClr val="accent1"/>
                </a:solidFill>
              </a:rPr>
              <a:t> </a:t>
            </a:r>
            <a:r>
              <a:rPr lang="en-US" altLang="ja-JP" sz="1200" dirty="0" err="1">
                <a:solidFill>
                  <a:schemeClr val="accent1"/>
                </a:solidFill>
              </a:rPr>
              <a:t>mga</a:t>
            </a:r>
            <a:r>
              <a:rPr lang="en-US" altLang="ja-JP" sz="1200" dirty="0">
                <a:solidFill>
                  <a:schemeClr val="accent1"/>
                </a:solidFill>
              </a:rPr>
              <a:t> </a:t>
            </a:r>
            <a:r>
              <a:rPr lang="en-US" altLang="ja-JP" sz="1200" dirty="0" err="1">
                <a:solidFill>
                  <a:schemeClr val="accent1"/>
                </a:solidFill>
              </a:rPr>
              <a:t>bagay</a:t>
            </a:r>
            <a:r>
              <a:rPr lang="en-US" altLang="ja-JP" sz="1200" dirty="0">
                <a:solidFill>
                  <a:schemeClr val="accent1"/>
                </a:solidFill>
              </a:rPr>
              <a:t> </a:t>
            </a:r>
            <a:r>
              <a:rPr lang="en-US" altLang="ja-JP" sz="1200" dirty="0" err="1">
                <a:solidFill>
                  <a:schemeClr val="accent1"/>
                </a:solidFill>
              </a:rPr>
              <a:t>na</a:t>
            </a:r>
            <a:r>
              <a:rPr lang="en-US" altLang="ja-JP" sz="1200" dirty="0">
                <a:solidFill>
                  <a:schemeClr val="accent1"/>
                </a:solidFill>
              </a:rPr>
              <a:t> </a:t>
            </a:r>
            <a:r>
              <a:rPr lang="en-US" altLang="ja-JP" sz="1200" dirty="0" err="1">
                <a:solidFill>
                  <a:schemeClr val="accent1"/>
                </a:solidFill>
              </a:rPr>
              <a:t>dapat</a:t>
            </a:r>
            <a:r>
              <a:rPr lang="en-US" altLang="ja-JP" sz="1200" dirty="0">
                <a:solidFill>
                  <a:schemeClr val="accent1"/>
                </a:solidFill>
              </a:rPr>
              <a:t> tandan sap ag </a:t>
            </a:r>
            <a:r>
              <a:rPr lang="en-US" altLang="ja-JP" sz="1200" dirty="0" err="1">
                <a:solidFill>
                  <a:schemeClr val="accent1"/>
                </a:solidFill>
              </a:rPr>
              <a:t>gamit</a:t>
            </a:r>
            <a:r>
              <a:rPr lang="en-US" altLang="ja-JP" sz="1200" dirty="0">
                <a:solidFill>
                  <a:schemeClr val="accent1"/>
                </a:solidFill>
              </a:rPr>
              <a:t> ng machine </a:t>
            </a:r>
            <a:r>
              <a:rPr lang="en-US" altLang="ja-JP" sz="1200" dirty="0" err="1">
                <a:solidFill>
                  <a:schemeClr val="accent1"/>
                </a:solidFill>
              </a:rPr>
              <a:t>katulad</a:t>
            </a:r>
            <a:r>
              <a:rPr lang="en-US" altLang="ja-JP" sz="1200" dirty="0">
                <a:solidFill>
                  <a:schemeClr val="accent1"/>
                </a:solidFill>
              </a:rPr>
              <a:t> ng </a:t>
            </a:r>
            <a:r>
              <a:rPr lang="en-US" altLang="ja-JP" sz="1200" dirty="0" err="1">
                <a:solidFill>
                  <a:schemeClr val="accent1"/>
                </a:solidFill>
              </a:rPr>
              <a:t>nagamit</a:t>
            </a:r>
            <a:r>
              <a:rPr lang="en-US" altLang="ja-JP" sz="1200" dirty="0">
                <a:solidFill>
                  <a:schemeClr val="accent1"/>
                </a:solidFill>
              </a:rPr>
              <a:t> </a:t>
            </a:r>
            <a:r>
              <a:rPr lang="en-US" altLang="ja-JP" sz="1200" dirty="0" err="1">
                <a:solidFill>
                  <a:schemeClr val="accent1"/>
                </a:solidFill>
              </a:rPr>
              <a:t>na</a:t>
            </a:r>
            <a:r>
              <a:rPr lang="en-US" altLang="ja-JP" sz="1200" dirty="0">
                <a:solidFill>
                  <a:schemeClr val="accent1"/>
                </a:solidFill>
              </a:rPr>
              <a:t> gasoline at </a:t>
            </a:r>
            <a:r>
              <a:rPr lang="en-US" altLang="ja-JP" sz="1200" dirty="0" err="1">
                <a:solidFill>
                  <a:schemeClr val="accent1"/>
                </a:solidFill>
              </a:rPr>
              <a:t>paraan</a:t>
            </a:r>
            <a:r>
              <a:rPr lang="en-US" altLang="ja-JP" sz="1200" dirty="0">
                <a:solidFill>
                  <a:schemeClr val="accent1"/>
                </a:solidFill>
              </a:rPr>
              <a:t> sap ag-adjust </a:t>
            </a:r>
            <a:r>
              <a:rPr lang="en-US" altLang="ja-JP" sz="1200" dirty="0" err="1">
                <a:solidFill>
                  <a:schemeClr val="accent1"/>
                </a:solidFill>
              </a:rPr>
              <a:t>nito</a:t>
            </a:r>
            <a:r>
              <a:rPr lang="en-US" altLang="ja-JP" sz="1200" dirty="0">
                <a:solidFill>
                  <a:schemeClr val="accent1"/>
                </a:solidFill>
              </a:rPr>
              <a:t>.</a:t>
            </a:r>
            <a:endParaRPr lang="ja-JP" altLang="ja-JP" sz="1200" dirty="0">
              <a:solidFill>
                <a:schemeClr val="accent1"/>
              </a:solidFill>
            </a:endParaRPr>
          </a:p>
          <a:p>
            <a:pPr marL="0" indent="0">
              <a:buNone/>
            </a:pPr>
            <a:r>
              <a:rPr lang="en-US" altLang="ja-JP" sz="1200" dirty="0">
                <a:solidFill>
                  <a:schemeClr val="accent1"/>
                </a:solidFill>
              </a:rPr>
              <a:t>Tandaan4) Ang </a:t>
            </a:r>
            <a:r>
              <a:rPr lang="en-US" altLang="ja-JP" sz="1200" dirty="0" err="1">
                <a:solidFill>
                  <a:schemeClr val="accent1"/>
                </a:solidFill>
              </a:rPr>
              <a:t>layunin</a:t>
            </a:r>
            <a:r>
              <a:rPr lang="en-US" altLang="ja-JP" sz="1200" dirty="0">
                <a:solidFill>
                  <a:schemeClr val="accent1"/>
                </a:solidFill>
              </a:rPr>
              <a:t> ng </a:t>
            </a:r>
            <a:r>
              <a:rPr lang="en-US" altLang="ja-JP" sz="1200" dirty="0" err="1">
                <a:solidFill>
                  <a:schemeClr val="accent1"/>
                </a:solidFill>
              </a:rPr>
              <a:t>talata</a:t>
            </a:r>
            <a:r>
              <a:rPr lang="en-US" altLang="ja-JP" sz="1200" dirty="0">
                <a:solidFill>
                  <a:schemeClr val="accent1"/>
                </a:solidFill>
              </a:rPr>
              <a:t> 2 ay </a:t>
            </a:r>
            <a:r>
              <a:rPr lang="en-US" altLang="ja-JP" sz="1200" dirty="0" err="1">
                <a:solidFill>
                  <a:schemeClr val="accent1"/>
                </a:solidFill>
              </a:rPr>
              <a:t>hindi</a:t>
            </a:r>
            <a:r>
              <a:rPr lang="en-US" altLang="ja-JP" sz="1200" dirty="0">
                <a:solidFill>
                  <a:schemeClr val="accent1"/>
                </a:solidFill>
              </a:rPr>
              <a:t> </a:t>
            </a:r>
            <a:r>
              <a:rPr lang="en-US" altLang="ja-JP" sz="1200" dirty="0" err="1">
                <a:solidFill>
                  <a:schemeClr val="accent1"/>
                </a:solidFill>
              </a:rPr>
              <a:t>ito</a:t>
            </a:r>
            <a:r>
              <a:rPr lang="en-US" altLang="ja-JP" sz="1200" dirty="0">
                <a:solidFill>
                  <a:schemeClr val="accent1"/>
                </a:solidFill>
              </a:rPr>
              <a:t> </a:t>
            </a:r>
            <a:r>
              <a:rPr lang="en-US" altLang="ja-JP" sz="1200" dirty="0" err="1">
                <a:solidFill>
                  <a:schemeClr val="accent1"/>
                </a:solidFill>
              </a:rPr>
              <a:t>nalalapat</a:t>
            </a:r>
            <a:r>
              <a:rPr lang="en-US" altLang="ja-JP" sz="1200" dirty="0">
                <a:solidFill>
                  <a:schemeClr val="accent1"/>
                </a:solidFill>
              </a:rPr>
              <a:t> </a:t>
            </a:r>
            <a:r>
              <a:rPr lang="en-US" altLang="ja-JP" sz="1200" dirty="0" err="1">
                <a:solidFill>
                  <a:schemeClr val="accent1"/>
                </a:solidFill>
              </a:rPr>
              <a:t>sa</a:t>
            </a:r>
            <a:r>
              <a:rPr lang="en-US" altLang="ja-JP" sz="1200" dirty="0">
                <a:solidFill>
                  <a:schemeClr val="accent1"/>
                </a:solidFill>
              </a:rPr>
              <a:t> </a:t>
            </a:r>
            <a:r>
              <a:rPr lang="en-US" altLang="ja-JP" sz="1200" dirty="0" err="1">
                <a:solidFill>
                  <a:schemeClr val="accent1"/>
                </a:solidFill>
              </a:rPr>
              <a:t>mga</a:t>
            </a:r>
            <a:r>
              <a:rPr lang="en-US" altLang="ja-JP" sz="1200" dirty="0">
                <a:solidFill>
                  <a:schemeClr val="accent1"/>
                </a:solidFill>
              </a:rPr>
              <a:t> </a:t>
            </a:r>
            <a:r>
              <a:rPr lang="en-US" altLang="ja-JP" sz="1200" dirty="0" err="1">
                <a:solidFill>
                  <a:schemeClr val="accent1"/>
                </a:solidFill>
              </a:rPr>
              <a:t>kumukuha</a:t>
            </a:r>
            <a:r>
              <a:rPr lang="en-US" altLang="ja-JP" sz="1200" dirty="0">
                <a:solidFill>
                  <a:schemeClr val="accent1"/>
                </a:solidFill>
              </a:rPr>
              <a:t> ng </a:t>
            </a:r>
            <a:r>
              <a:rPr lang="en-US" altLang="ja-JP" sz="1200" dirty="0" err="1">
                <a:solidFill>
                  <a:schemeClr val="accent1"/>
                </a:solidFill>
              </a:rPr>
              <a:t>paraan</a:t>
            </a:r>
            <a:r>
              <a:rPr lang="en-US" altLang="ja-JP" sz="1200" dirty="0">
                <a:solidFill>
                  <a:schemeClr val="accent1"/>
                </a:solidFill>
              </a:rPr>
              <a:t> ng </a:t>
            </a:r>
            <a:r>
              <a:rPr lang="en-US" altLang="ja-JP" sz="1200" dirty="0" err="1">
                <a:solidFill>
                  <a:schemeClr val="accent1"/>
                </a:solidFill>
              </a:rPr>
              <a:t>pagpapahiram</a:t>
            </a:r>
            <a:r>
              <a:rPr lang="en-US" altLang="ja-JP" sz="1200" dirty="0">
                <a:solidFill>
                  <a:schemeClr val="accent1"/>
                </a:solidFill>
              </a:rPr>
              <a:t> </a:t>
            </a:r>
            <a:r>
              <a:rPr lang="en-US" altLang="ja-JP" sz="1200" dirty="0" err="1">
                <a:solidFill>
                  <a:schemeClr val="accent1"/>
                </a:solidFill>
              </a:rPr>
              <a:t>bilang</a:t>
            </a:r>
            <a:r>
              <a:rPr lang="en-US" altLang="ja-JP" sz="1200" dirty="0">
                <a:solidFill>
                  <a:schemeClr val="accent1"/>
                </a:solidFill>
              </a:rPr>
              <a:t> </a:t>
            </a:r>
            <a:r>
              <a:rPr lang="en-US" altLang="ja-JP" sz="1200" dirty="0" err="1">
                <a:solidFill>
                  <a:schemeClr val="accent1"/>
                </a:solidFill>
              </a:rPr>
              <a:t>isang</a:t>
            </a:r>
            <a:r>
              <a:rPr lang="en-US" altLang="ja-JP" sz="1200" dirty="0">
                <a:solidFill>
                  <a:schemeClr val="accent1"/>
                </a:solidFill>
              </a:rPr>
              <a:t> </a:t>
            </a:r>
            <a:r>
              <a:rPr lang="en-US" altLang="ja-JP" sz="1200" dirty="0" err="1">
                <a:solidFill>
                  <a:schemeClr val="accent1"/>
                </a:solidFill>
              </a:rPr>
              <a:t>pampinansyal</a:t>
            </a:r>
            <a:r>
              <a:rPr lang="en-US" altLang="ja-JP" sz="1200" dirty="0">
                <a:solidFill>
                  <a:schemeClr val="accent1"/>
                </a:solidFill>
              </a:rPr>
              <a:t> </a:t>
            </a:r>
            <a:r>
              <a:rPr lang="en-US" altLang="ja-JP" sz="1200" dirty="0" err="1">
                <a:solidFill>
                  <a:schemeClr val="accent1"/>
                </a:solidFill>
              </a:rPr>
              <a:t>mula</a:t>
            </a:r>
            <a:r>
              <a:rPr lang="en-US" altLang="ja-JP" sz="1200" dirty="0">
                <a:solidFill>
                  <a:schemeClr val="accent1"/>
                </a:solidFill>
              </a:rPr>
              <a:t> </a:t>
            </a:r>
            <a:r>
              <a:rPr lang="en-US" altLang="ja-JP" sz="1200" dirty="0" err="1">
                <a:solidFill>
                  <a:schemeClr val="accent1"/>
                </a:solidFill>
              </a:rPr>
              <a:t>sa</a:t>
            </a:r>
            <a:r>
              <a:rPr lang="en-US" altLang="ja-JP" sz="1200" dirty="0">
                <a:solidFill>
                  <a:schemeClr val="accent1"/>
                </a:solidFill>
              </a:rPr>
              <a:t> </a:t>
            </a:r>
            <a:r>
              <a:rPr lang="en-US" altLang="ja-JP" sz="1200" dirty="0" err="1">
                <a:solidFill>
                  <a:schemeClr val="accent1"/>
                </a:solidFill>
              </a:rPr>
              <a:t>layunin</a:t>
            </a:r>
            <a:r>
              <a:rPr lang="en-US" altLang="ja-JP" sz="1200" dirty="0">
                <a:solidFill>
                  <a:schemeClr val="accent1"/>
                </a:solidFill>
              </a:rPr>
              <a:t> ng </a:t>
            </a:r>
            <a:r>
              <a:rPr lang="en-US" altLang="ja-JP" sz="1200" dirty="0" err="1">
                <a:solidFill>
                  <a:schemeClr val="accent1"/>
                </a:solidFill>
              </a:rPr>
              <a:t>artikulong</a:t>
            </a:r>
            <a:r>
              <a:rPr lang="en-US" altLang="ja-JP" sz="1200" dirty="0">
                <a:solidFill>
                  <a:schemeClr val="accent1"/>
                </a:solidFill>
              </a:rPr>
              <a:t> </a:t>
            </a:r>
            <a:r>
              <a:rPr lang="en-US" altLang="ja-JP" sz="1200" dirty="0" err="1">
                <a:solidFill>
                  <a:schemeClr val="accent1"/>
                </a:solidFill>
              </a:rPr>
              <a:t>ito</a:t>
            </a:r>
            <a:endParaRPr lang="ja-JP" altLang="en-US" sz="700" dirty="0">
              <a:solidFill>
                <a:schemeClr val="accen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0916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 altLang="zh-TW" sz="2000" dirty="0">
                <a:latin typeface="Arial" panose="020B0604020202020204" pitchFamily="34" charset="0"/>
                <a:ea typeface="+mj-lt"/>
                <a:cs typeface="Arial" panose="020B0604020202020204" pitchFamily="34" charset="0"/>
              </a:rPr>
              <a:t>Vehicle-based construction machinery structure standard (excerpt)</a:t>
            </a:r>
            <a:r>
              <a:rPr lang="zh-TW" altLang="en-US" sz="2000" dirty="0">
                <a:latin typeface="Arial" panose="020B0604020202020204" pitchFamily="34" charset="0"/>
                <a:ea typeface="+mj-lt"/>
                <a:cs typeface="Arial" panose="020B0604020202020204" pitchFamily="34" charset="0"/>
              </a:rPr>
              <a:t> </a:t>
            </a:r>
            <a:endParaRPr 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276 </a:t>
            </a:r>
            <a:r>
              <a:rPr lang="en-US" altLang="ja-JP" sz="1200">
                <a:solidFill>
                  <a:prstClr val="black"/>
                </a:solidFill>
              </a:rPr>
              <a:t>textbook/Page </a:t>
            </a:r>
            <a:r>
              <a:rPr lang="en-US" altLang="ja-JP" sz="1200" smtClean="0">
                <a:solidFill>
                  <a:prstClr val="black"/>
                </a:solidFill>
              </a:rPr>
              <a:t>146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200" dirty="0" err="1"/>
              <a:t>Artikulo</a:t>
            </a:r>
            <a:r>
              <a:rPr lang="en-US" altLang="ja-JP" sz="1200" dirty="0"/>
              <a:t> 1 &lt;Strength, etc.&gt;</a:t>
            </a:r>
            <a:endParaRPr lang="ja-JP" altLang="ja-JP" sz="1200" dirty="0"/>
          </a:p>
          <a:p>
            <a:pPr marL="0" indent="0">
              <a:buNone/>
            </a:pPr>
            <a:r>
              <a:rPr lang="en-US" altLang="ja-JP" sz="1200" dirty="0" err="1"/>
              <a:t>Artikulo</a:t>
            </a:r>
            <a:r>
              <a:rPr lang="en-US" altLang="ja-JP" sz="1200" dirty="0"/>
              <a:t> 2 &lt;Stability, etc.&gt;</a:t>
            </a:r>
            <a:endParaRPr lang="ja-JP" altLang="ja-JP" sz="1200" dirty="0"/>
          </a:p>
          <a:p>
            <a:pPr marL="0" indent="0">
              <a:buNone/>
            </a:pPr>
            <a:r>
              <a:rPr lang="en-US" altLang="ja-JP" sz="1200" dirty="0" err="1"/>
              <a:t>Artikulo</a:t>
            </a:r>
            <a:r>
              <a:rPr lang="en-US" altLang="ja-JP" sz="1200" dirty="0"/>
              <a:t> 3 (Pile Driver at Pile Extractor Stability)</a:t>
            </a:r>
            <a:endParaRPr lang="ja-JP" altLang="ja-JP" sz="1200" dirty="0"/>
          </a:p>
          <a:p>
            <a:pPr marL="0" indent="0">
              <a:buNone/>
            </a:pPr>
            <a:r>
              <a:rPr lang="en-US" altLang="ja-JP" sz="1200" dirty="0" err="1"/>
              <a:t>Artikulo</a:t>
            </a:r>
            <a:r>
              <a:rPr lang="en-US" altLang="ja-JP" sz="1200" dirty="0"/>
              <a:t> 4</a:t>
            </a:r>
            <a:r>
              <a:rPr lang="ja-JP" altLang="ja-JP" sz="1200" dirty="0"/>
              <a:t>（</a:t>
            </a:r>
            <a:r>
              <a:rPr lang="en-US" altLang="ja-JP" sz="1200" dirty="0"/>
              <a:t>Excavating Machinery (except for track type) at Machine for Demolishing (</a:t>
            </a:r>
            <a:r>
              <a:rPr lang="en-US" altLang="ja-JP" sz="1200" dirty="0" err="1"/>
              <a:t>maliban</a:t>
            </a:r>
            <a:r>
              <a:rPr lang="en-US" altLang="ja-JP" sz="1200" dirty="0"/>
              <a:t> track type) rear Stability</a:t>
            </a:r>
            <a:r>
              <a:rPr lang="ja-JP" altLang="ja-JP" sz="1200" dirty="0"/>
              <a:t>）</a:t>
            </a:r>
          </a:p>
          <a:p>
            <a:pPr marL="0" indent="0">
              <a:buNone/>
            </a:pPr>
            <a:r>
              <a:rPr lang="en-US" altLang="ja-JP" sz="1200" dirty="0" err="1"/>
              <a:t>Artikulo</a:t>
            </a:r>
            <a:r>
              <a:rPr lang="en-US" altLang="ja-JP" sz="1200" dirty="0"/>
              <a:t> 5 &lt;Break for Travel, etc.&gt;</a:t>
            </a:r>
            <a:endParaRPr lang="ja-JP" altLang="ja-JP" sz="1200" dirty="0"/>
          </a:p>
          <a:p>
            <a:pPr marL="0" indent="0">
              <a:buNone/>
            </a:pPr>
            <a:r>
              <a:rPr lang="en-US" altLang="ja-JP" sz="1200" dirty="0" err="1"/>
              <a:t>Artikulo</a:t>
            </a:r>
            <a:r>
              <a:rPr lang="en-US" altLang="ja-JP" sz="1200" dirty="0"/>
              <a:t> 6 &lt;Break for Work Equipment, etc.&gt;</a:t>
            </a:r>
            <a:endParaRPr lang="ja-JP" altLang="ja-JP" sz="1200" dirty="0"/>
          </a:p>
          <a:p>
            <a:pPr marL="0" indent="0">
              <a:buNone/>
            </a:pPr>
            <a:r>
              <a:rPr lang="en-US" altLang="ja-JP" sz="1200" dirty="0" err="1"/>
              <a:t>Artikulo</a:t>
            </a:r>
            <a:r>
              <a:rPr lang="en-US" altLang="ja-JP" sz="1200" dirty="0"/>
              <a:t> 7 &lt;Operation part ng Break for Travel, etc.&gt;</a:t>
            </a:r>
            <a:endParaRPr lang="ja-JP" altLang="ja-JP" sz="1200" dirty="0"/>
          </a:p>
          <a:p>
            <a:pPr marL="0" indent="0">
              <a:buNone/>
            </a:pPr>
            <a:r>
              <a:rPr lang="en-US" altLang="ja-JP" sz="1200" dirty="0" err="1"/>
              <a:t>Artikulo</a:t>
            </a:r>
            <a:r>
              <a:rPr lang="en-US" altLang="ja-JP" sz="1200" dirty="0"/>
              <a:t> 8 (Function ng operation part, </a:t>
            </a:r>
            <a:r>
              <a:rPr lang="en-US" altLang="ja-JP" sz="1200" dirty="0" err="1"/>
              <a:t>mga</a:t>
            </a:r>
            <a:r>
              <a:rPr lang="en-US" altLang="ja-JP" sz="1200" dirty="0"/>
              <a:t> </a:t>
            </a:r>
            <a:r>
              <a:rPr lang="en-US" altLang="ja-JP" sz="1200" dirty="0" err="1"/>
              <a:t>kinakailangan</a:t>
            </a:r>
            <a:r>
              <a:rPr lang="en-US" altLang="ja-JP" sz="1200" dirty="0"/>
              <a:t> </a:t>
            </a:r>
            <a:r>
              <a:rPr lang="en-US" altLang="ja-JP" sz="1200" dirty="0" err="1"/>
              <a:t>sa</a:t>
            </a:r>
            <a:r>
              <a:rPr lang="en-US" altLang="ja-JP" sz="1200" dirty="0"/>
              <a:t> </a:t>
            </a:r>
            <a:r>
              <a:rPr lang="en-US" altLang="ja-JP" sz="1200" dirty="0" err="1"/>
              <a:t>pagpapatakbo</a:t>
            </a:r>
            <a:r>
              <a:rPr lang="en-US" altLang="ja-JP" sz="1200" dirty="0"/>
              <a:t> </a:t>
            </a:r>
            <a:r>
              <a:rPr lang="en-US" altLang="ja-JP" sz="1200" dirty="0" err="1"/>
              <a:t>tulad</a:t>
            </a:r>
            <a:r>
              <a:rPr lang="en-US" altLang="ja-JP" sz="1200" dirty="0"/>
              <a:t> ng operation method)</a:t>
            </a:r>
            <a:endParaRPr lang="ja-JP" altLang="ja-JP" sz="1200" dirty="0"/>
          </a:p>
          <a:p>
            <a:pPr marL="0" indent="0">
              <a:buNone/>
            </a:pPr>
            <a:r>
              <a:rPr lang="en-US" altLang="ja-JP" sz="1200" dirty="0" err="1"/>
              <a:t>Artikulo</a:t>
            </a:r>
            <a:r>
              <a:rPr lang="en-US" altLang="ja-JP" sz="1200" dirty="0"/>
              <a:t> 9 &lt;</a:t>
            </a:r>
            <a:r>
              <a:rPr lang="en-US" altLang="ja-JP" sz="1200" dirty="0" err="1"/>
              <a:t>Kinakailangan</a:t>
            </a:r>
            <a:r>
              <a:rPr lang="en-US" altLang="ja-JP" sz="1200" dirty="0"/>
              <a:t> </a:t>
            </a:r>
            <a:r>
              <a:rPr lang="en-US" altLang="ja-JP" sz="1200" dirty="0" err="1"/>
              <a:t>na</a:t>
            </a:r>
            <a:r>
              <a:rPr lang="en-US" altLang="ja-JP" sz="1200" dirty="0"/>
              <a:t> </a:t>
            </a:r>
            <a:r>
              <a:rPr lang="en-US" altLang="ja-JP" sz="1200" dirty="0" err="1"/>
              <a:t>kakayahang</a:t>
            </a:r>
            <a:r>
              <a:rPr lang="en-US" altLang="ja-JP" sz="1200" dirty="0"/>
              <a:t> </a:t>
            </a:r>
            <a:r>
              <a:rPr lang="en-US" altLang="ja-JP" sz="1200" dirty="0" err="1"/>
              <a:t>makakita</a:t>
            </a:r>
            <a:r>
              <a:rPr lang="en-US" altLang="ja-JP" sz="1200" dirty="0"/>
              <a:t> </a:t>
            </a:r>
            <a:r>
              <a:rPr lang="en-US" altLang="ja-JP" sz="1200" dirty="0" err="1"/>
              <a:t>sa</a:t>
            </a:r>
            <a:r>
              <a:rPr lang="en-US" altLang="ja-JP" sz="1200" dirty="0"/>
              <a:t> </a:t>
            </a:r>
            <a:r>
              <a:rPr lang="en-US" altLang="ja-JP" sz="1200" dirty="0" err="1"/>
              <a:t>pagmamaneho</a:t>
            </a:r>
            <a:r>
              <a:rPr lang="en-US" altLang="ja-JP" sz="1200" dirty="0"/>
              <a:t>&gt;</a:t>
            </a:r>
            <a:endParaRPr lang="ja-JP" altLang="ja-JP" sz="1200" dirty="0"/>
          </a:p>
          <a:p>
            <a:pPr marL="0" indent="0">
              <a:buNone/>
            </a:pPr>
            <a:r>
              <a:rPr lang="en-US" altLang="ja-JP" sz="1200" dirty="0" err="1"/>
              <a:t>Artikulo</a:t>
            </a:r>
            <a:r>
              <a:rPr lang="en-US" altLang="ja-JP" sz="1200" dirty="0"/>
              <a:t> 10 &lt;Lifting Equipment&gt;</a:t>
            </a:r>
            <a:endParaRPr lang="ja-JP" altLang="ja-JP" sz="1200" dirty="0"/>
          </a:p>
          <a:p>
            <a:pPr marL="0" indent="0">
              <a:buNone/>
            </a:pPr>
            <a:r>
              <a:rPr lang="en-US" altLang="ja-JP" sz="1200" dirty="0" err="1"/>
              <a:t>Artikulo</a:t>
            </a:r>
            <a:r>
              <a:rPr lang="en-US" altLang="ja-JP" sz="1200" dirty="0"/>
              <a:t> 11 &lt;Danger Prevention Equipment para </a:t>
            </a:r>
            <a:r>
              <a:rPr lang="en-US" altLang="ja-JP" sz="1200" dirty="0" err="1"/>
              <a:t>sa</a:t>
            </a:r>
            <a:r>
              <a:rPr lang="en-US" altLang="ja-JP" sz="1200" dirty="0"/>
              <a:t> </a:t>
            </a:r>
            <a:r>
              <a:rPr lang="en-US" altLang="ja-JP" sz="1200" dirty="0" err="1"/>
              <a:t>Lifing</a:t>
            </a:r>
            <a:r>
              <a:rPr lang="en-US" altLang="ja-JP" sz="1200" dirty="0"/>
              <a:t> ng Arm, etc.&gt;</a:t>
            </a:r>
            <a:endParaRPr lang="ja-JP" altLang="ja-JP" sz="1200" dirty="0"/>
          </a:p>
          <a:p>
            <a:pPr marL="0" indent="0">
              <a:buNone/>
            </a:pPr>
            <a:r>
              <a:rPr lang="en-US" altLang="ja-JP" sz="1200" dirty="0" err="1"/>
              <a:t>Artikulo</a:t>
            </a:r>
            <a:r>
              <a:rPr lang="en-US" altLang="ja-JP" sz="1200" dirty="0"/>
              <a:t> 12 &lt;Turn Signal&gt;</a:t>
            </a:r>
            <a:endParaRPr lang="ja-JP" altLang="ja-JP" sz="1200" dirty="0"/>
          </a:p>
          <a:p>
            <a:pPr marL="0" indent="0">
              <a:buNone/>
            </a:pPr>
            <a:r>
              <a:rPr lang="en-US" altLang="ja-JP" sz="1200" dirty="0" err="1"/>
              <a:t>Artikulo</a:t>
            </a:r>
            <a:r>
              <a:rPr lang="en-US" altLang="ja-JP" sz="1200" dirty="0"/>
              <a:t> 13 &lt;Warning Device&gt;</a:t>
            </a:r>
            <a:endParaRPr lang="ja-JP" altLang="ja-JP" sz="1200" dirty="0"/>
          </a:p>
          <a:p>
            <a:pPr marL="0" indent="0">
              <a:buNone/>
            </a:pPr>
            <a:r>
              <a:rPr lang="en-US" altLang="ja-JP" sz="1200" dirty="0" err="1"/>
              <a:t>Artikulo</a:t>
            </a:r>
            <a:r>
              <a:rPr lang="en-US" altLang="ja-JP" sz="1200" dirty="0"/>
              <a:t> 13-2 &lt;Automatic stop device, etc. </a:t>
            </a:r>
            <a:r>
              <a:rPr lang="en-US" altLang="ja-JP" sz="1200" dirty="0" err="1"/>
              <a:t>kapag</a:t>
            </a:r>
            <a:r>
              <a:rPr lang="en-US" altLang="ja-JP" sz="1200" dirty="0"/>
              <a:t> ang work range is </a:t>
            </a:r>
            <a:r>
              <a:rPr lang="en-US" altLang="ja-JP" sz="1200" dirty="0" err="1"/>
              <a:t>lumampas</a:t>
            </a:r>
            <a:r>
              <a:rPr lang="en-US" altLang="ja-JP" sz="1200" dirty="0"/>
              <a:t>&gt;</a:t>
            </a:r>
            <a:endParaRPr lang="ja-JP" altLang="ja-JP" sz="1200" dirty="0"/>
          </a:p>
          <a:p>
            <a:pPr marL="0" indent="0">
              <a:buNone/>
            </a:pPr>
            <a:r>
              <a:rPr lang="en-US" altLang="ja-JP" sz="1200" dirty="0" err="1"/>
              <a:t>Artikulo</a:t>
            </a:r>
            <a:r>
              <a:rPr lang="en-US" altLang="ja-JP" sz="1200" dirty="0"/>
              <a:t> 14 &lt;Safety Valve, etc.&gt;</a:t>
            </a:r>
            <a:endParaRPr lang="ja-JP" altLang="ja-JP" sz="1200" dirty="0"/>
          </a:p>
          <a:p>
            <a:pPr marL="0" indent="0">
              <a:buNone/>
            </a:pPr>
            <a:r>
              <a:rPr lang="en-US" altLang="ja-JP" sz="1200" dirty="0" err="1"/>
              <a:t>Artikulo</a:t>
            </a:r>
            <a:r>
              <a:rPr lang="en-US" altLang="ja-JP" sz="1200" dirty="0"/>
              <a:t> 15 &lt;Display&gt;</a:t>
            </a:r>
            <a:endParaRPr lang="ja-JP" altLang="ja-JP" sz="1200" dirty="0"/>
          </a:p>
          <a:p>
            <a:pPr marL="0" indent="0">
              <a:buNone/>
            </a:pPr>
            <a:r>
              <a:rPr lang="en-US" altLang="ja-JP" sz="1200" dirty="0" err="1"/>
              <a:t>Artikulo</a:t>
            </a:r>
            <a:r>
              <a:rPr lang="en-US" altLang="ja-JP" sz="1200" dirty="0"/>
              <a:t> 16 &lt;</a:t>
            </a:r>
            <a:r>
              <a:rPr lang="en-US" altLang="ja-JP" sz="1200" dirty="0" err="1"/>
              <a:t>Espesyal</a:t>
            </a:r>
            <a:r>
              <a:rPr lang="en-US" altLang="ja-JP" sz="1200" dirty="0"/>
              <a:t> </a:t>
            </a:r>
            <a:r>
              <a:rPr lang="en-US" altLang="ja-JP" sz="1200" dirty="0" err="1"/>
              <a:t>na</a:t>
            </a:r>
            <a:r>
              <a:rPr lang="en-US" altLang="ja-JP" sz="1200" dirty="0"/>
              <a:t> </a:t>
            </a:r>
            <a:r>
              <a:rPr lang="en-US" altLang="ja-JP" sz="1200" dirty="0" err="1"/>
              <a:t>Istraktura</a:t>
            </a:r>
            <a:r>
              <a:rPr lang="en-US" altLang="ja-JP" sz="1200" dirty="0"/>
              <a:t> ng Vehicle Type Construction Machine&gt;</a:t>
            </a:r>
            <a:endParaRPr lang="ja-JP" altLang="ja-JP" sz="1200" dirty="0"/>
          </a:p>
          <a:p>
            <a:pPr marL="0" indent="0">
              <a:buNone/>
            </a:pPr>
            <a:r>
              <a:rPr lang="en-US" altLang="ja-JP" sz="1200" dirty="0" err="1"/>
              <a:t>Artikulo</a:t>
            </a:r>
            <a:r>
              <a:rPr lang="en-US" altLang="ja-JP" sz="1200" dirty="0"/>
              <a:t> 17 &lt;Exemption&gt;</a:t>
            </a:r>
            <a:endParaRPr lang="ja-JP" altLang="ja-JP" sz="1200" dirty="0"/>
          </a:p>
        </p:txBody>
      </p:sp>
    </p:spTree>
    <p:extLst>
      <p:ext uri="{BB962C8B-B14F-4D97-AF65-F5344CB8AC3E}">
        <p14:creationId xmlns:p14="http://schemas.microsoft.com/office/powerpoint/2010/main" val="159908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771299"/>
            <a:ext cx="7772400" cy="1315402"/>
          </a:xfrm>
        </p:spPr>
        <p:txBody>
          <a:bodyPr>
            <a:noAutofit/>
          </a:bodyPr>
          <a:lstStyle/>
          <a:p>
            <a:r>
              <a:rPr lang="en-US" altLang="ja-JP" sz="3200" dirty="0" err="1">
                <a:latin typeface="Arial" panose="020B0604020202020204" pitchFamily="34" charset="0"/>
                <a:ea typeface="ＭＳ Ｐゴシック"/>
                <a:cs typeface="Arial" panose="020B0604020202020204" pitchFamily="34" charset="0"/>
              </a:rPr>
              <a:t>Kabanata</a:t>
            </a:r>
            <a:r>
              <a:rPr lang="ja-JP" altLang="en-US" sz="3200" dirty="0">
                <a:latin typeface="Arial" panose="020B0604020202020204" pitchFamily="34" charset="0"/>
                <a:ea typeface="ＭＳ Ｐゴシック"/>
                <a:cs typeface="Arial" panose="020B0604020202020204" pitchFamily="34" charset="0"/>
              </a:rPr>
              <a:t> ２</a:t>
            </a:r>
            <a:r>
              <a:rPr lang="en-US" altLang="ja-JP" sz="3200" dirty="0">
                <a:latin typeface="Arial" panose="020B0604020202020204" pitchFamily="34" charset="0"/>
                <a:ea typeface="ＭＳ Ｐゴシック"/>
                <a:cs typeface="Arial" panose="020B0604020202020204" pitchFamily="34" charset="0"/>
              </a:rPr>
              <a:t>:</a:t>
            </a:r>
            <a:br>
              <a:rPr lang="en-US" altLang="ja-JP" sz="3200" dirty="0">
                <a:latin typeface="Arial" panose="020B0604020202020204" pitchFamily="34" charset="0"/>
                <a:ea typeface="ＭＳ Ｐゴシック"/>
                <a:cs typeface="Arial" panose="020B0604020202020204" pitchFamily="34" charset="0"/>
              </a:rPr>
            </a:br>
            <a:r>
              <a:rPr lang="fil-PH" altLang="ja-JP" sz="3200" dirty="0">
                <a:latin typeface="Arial" panose="020B0604020202020204" pitchFamily="34" charset="0"/>
                <a:cs typeface="Arial" panose="020B0604020202020204" pitchFamily="34" charset="0"/>
              </a:rPr>
              <a:t>Prime mover ng Makinaryang Pang-konstruksyon at Hydraulic System</a:t>
            </a:r>
            <a:endParaRPr lang="ja-JP" altLang="en-US"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104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Prime Mover</a:t>
            </a:r>
            <a:endParaRPr lang="ja-JP" altLang="en-US" sz="2000" dirty="0">
              <a:latin typeface="Arial" panose="020B0604020202020204" pitchFamily="34" charset="0"/>
              <a:ea typeface="Meiryo UI"/>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游ゴシック" panose="020B0400000000000000" pitchFamily="50" charset="-128"/>
                <a:ea typeface="游ゴシック" panose="020B0400000000000000" pitchFamily="50" charset="-128"/>
              </a:rPr>
              <a:t>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16</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textbook/page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smtClean="0">
                <a:solidFill>
                  <a:prstClr val="black"/>
                </a:solidFill>
                <a:latin typeface="游ゴシック" panose="020B0400000000000000" pitchFamily="50" charset="-128"/>
                <a:ea typeface="游ゴシック" panose="020B0400000000000000" pitchFamily="50" charset="-128"/>
              </a:rPr>
              <a:t>12</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2965763" y="2032382"/>
            <a:ext cx="3237610" cy="307777"/>
          </a:xfrm>
          <a:prstGeom prst="rect">
            <a:avLst/>
          </a:prstGeom>
          <a:noFill/>
          <a:ln>
            <a:noFill/>
          </a:ln>
        </p:spPr>
        <p:txBody>
          <a:bodyPr wrap="square" lIns="91440" tIns="45720" rIns="91440" bIns="45720" rtlCol="0" anchor="t">
            <a:spAutoFit/>
          </a:bodyPr>
          <a:lstStyle/>
          <a:p>
            <a:pPr algn="ctr"/>
            <a:r>
              <a:rPr lang="en-US" altLang="ja-JP" sz="1400" dirty="0" err="1"/>
              <a:t>Pagkakaiba</a:t>
            </a:r>
            <a:r>
              <a:rPr lang="en-US" altLang="ja-JP" sz="1400" dirty="0"/>
              <a:t> ng Diesel Engine</a:t>
            </a:r>
            <a:endParaRPr lang="ja-JP" altLang="en-US" sz="1050" dirty="0">
              <a:ea typeface="ＭＳ Ｐゴシック"/>
              <a:cs typeface="Calibri"/>
            </a:endParaRPr>
          </a:p>
        </p:txBody>
      </p:sp>
      <p:pic>
        <p:nvPicPr>
          <p:cNvPr id="8" name="図 7" descr="テーブル&#10;&#10;自動的に生成された説明">
            <a:extLst>
              <a:ext uri="{FF2B5EF4-FFF2-40B4-BE49-F238E27FC236}">
                <a16:creationId xmlns:a16="http://schemas.microsoft.com/office/drawing/2014/main" xmlns="" id="{192669CC-71EE-4E88-80A7-69E012466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52" y="2340159"/>
            <a:ext cx="7694895" cy="2516287"/>
          </a:xfrm>
          <a:prstGeom prst="rect">
            <a:avLst/>
          </a:prstGeom>
        </p:spPr>
      </p:pic>
    </p:spTree>
    <p:extLst>
      <p:ext uri="{BB962C8B-B14F-4D97-AF65-F5344CB8AC3E}">
        <p14:creationId xmlns:p14="http://schemas.microsoft.com/office/powerpoint/2010/main" val="3701540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Istraktura ng </a:t>
            </a:r>
            <a:r>
              <a:rPr lang="en-US" altLang="ja-JP" sz="2000" dirty="0">
                <a:latin typeface="Arial" panose="020B0604020202020204" pitchFamily="34" charset="0"/>
                <a:ea typeface="Meiryo UI"/>
                <a:cs typeface="Arial" panose="020B0604020202020204" pitchFamily="34" charset="0"/>
              </a:rPr>
              <a:t>D</a:t>
            </a:r>
            <a:r>
              <a:rPr lang="ja-JP" altLang="en-US" sz="2000" dirty="0">
                <a:latin typeface="Arial" panose="020B0604020202020204" pitchFamily="34" charset="0"/>
                <a:ea typeface="Meiryo UI"/>
                <a:cs typeface="Arial" panose="020B0604020202020204" pitchFamily="34" charset="0"/>
              </a:rPr>
              <a:t>iesel </a:t>
            </a:r>
            <a:r>
              <a:rPr lang="en-US" altLang="ja-JP" sz="2000" dirty="0">
                <a:latin typeface="Arial" panose="020B0604020202020204" pitchFamily="34" charset="0"/>
                <a:ea typeface="Meiryo UI"/>
                <a:cs typeface="Arial" panose="020B0604020202020204" pitchFamily="34" charset="0"/>
              </a:rPr>
              <a:t>E</a:t>
            </a:r>
            <a:r>
              <a:rPr lang="ja-JP" altLang="en-US" sz="2000" dirty="0">
                <a:latin typeface="Arial" panose="020B0604020202020204" pitchFamily="34" charset="0"/>
                <a:ea typeface="Meiryo UI"/>
                <a:cs typeface="Arial" panose="020B0604020202020204" pitchFamily="34" charset="0"/>
              </a:rPr>
              <a:t>ngine</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游ゴシック" panose="020B0400000000000000" pitchFamily="50" charset="-128"/>
                <a:ea typeface="游ゴシック" panose="020B0400000000000000" pitchFamily="50" charset="-128"/>
              </a:rPr>
              <a:t>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18</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of</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textbook/Page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12</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1188316" y="5750019"/>
            <a:ext cx="3237610" cy="369332"/>
          </a:xfrm>
          <a:prstGeom prst="rect">
            <a:avLst/>
          </a:prstGeom>
          <a:noFill/>
          <a:ln>
            <a:noFill/>
          </a:ln>
        </p:spPr>
        <p:txBody>
          <a:bodyPr wrap="square" lIns="91440" tIns="45720" rIns="91440" bIns="45720" rtlCol="0" anchor="t">
            <a:spAutoFit/>
          </a:bodyPr>
          <a:lstStyle/>
          <a:p>
            <a:pPr algn="ctr"/>
            <a:endParaRPr lang="en-US" altLang="ja-JP" dirty="0"/>
          </a:p>
        </p:txBody>
      </p:sp>
      <p:pic>
        <p:nvPicPr>
          <p:cNvPr id="8" name="図 7">
            <a:extLst>
              <a:ext uri="{FF2B5EF4-FFF2-40B4-BE49-F238E27FC236}">
                <a16:creationId xmlns:a16="http://schemas.microsoft.com/office/drawing/2014/main" xmlns="" id="{49FD1620-0FBF-49E2-AB25-6D12CDD5A5BD}"/>
              </a:ext>
            </a:extLst>
          </p:cNvPr>
          <p:cNvPicPr>
            <a:picLocks noChangeAspect="1"/>
          </p:cNvPicPr>
          <p:nvPr/>
        </p:nvPicPr>
        <p:blipFill>
          <a:blip r:embed="rId3"/>
          <a:stretch>
            <a:fillRect/>
          </a:stretch>
        </p:blipFill>
        <p:spPr>
          <a:xfrm>
            <a:off x="837876" y="1816776"/>
            <a:ext cx="7468247" cy="3962743"/>
          </a:xfrm>
          <a:prstGeom prst="rect">
            <a:avLst/>
          </a:prstGeom>
        </p:spPr>
      </p:pic>
    </p:spTree>
    <p:extLst>
      <p:ext uri="{BB962C8B-B14F-4D97-AF65-F5344CB8AC3E}">
        <p14:creationId xmlns:p14="http://schemas.microsoft.com/office/powerpoint/2010/main" val="246461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Istraktura ng </a:t>
            </a:r>
            <a:r>
              <a:rPr lang="en-US" altLang="ja-JP" sz="2000" dirty="0">
                <a:latin typeface="Arial" panose="020B0604020202020204" pitchFamily="34" charset="0"/>
                <a:ea typeface="Meiryo UI"/>
                <a:cs typeface="Arial" panose="020B0604020202020204" pitchFamily="34" charset="0"/>
              </a:rPr>
              <a:t>D</a:t>
            </a:r>
            <a:r>
              <a:rPr lang="ja-JP" altLang="en-US" sz="2000" dirty="0">
                <a:latin typeface="Arial" panose="020B0604020202020204" pitchFamily="34" charset="0"/>
                <a:ea typeface="Meiryo UI"/>
                <a:cs typeface="Arial" panose="020B0604020202020204" pitchFamily="34" charset="0"/>
              </a:rPr>
              <a:t>iesel </a:t>
            </a:r>
            <a:r>
              <a:rPr lang="en-US" altLang="ja-JP" sz="2000" dirty="0">
                <a:latin typeface="Arial" panose="020B0604020202020204" pitchFamily="34" charset="0"/>
                <a:ea typeface="Meiryo UI"/>
                <a:cs typeface="Arial" panose="020B0604020202020204" pitchFamily="34" charset="0"/>
              </a:rPr>
              <a:t>E</a:t>
            </a:r>
            <a:r>
              <a:rPr lang="ja-JP" altLang="en-US" sz="2000" dirty="0">
                <a:latin typeface="Arial" panose="020B0604020202020204" pitchFamily="34" charset="0"/>
                <a:ea typeface="Meiryo UI"/>
                <a:cs typeface="Arial" panose="020B0604020202020204" pitchFamily="34" charset="0"/>
              </a:rPr>
              <a:t>ngine</a:t>
            </a:r>
            <a:endParaRPr lang="en-US" altLang="ja-JP" sz="20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游ゴシック" panose="020B0400000000000000" pitchFamily="50" charset="-128"/>
                <a:ea typeface="游ゴシック" panose="020B0400000000000000" pitchFamily="50" charset="-128"/>
              </a:rPr>
              <a:t>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19</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of</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textbook/Page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13</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12" name="テキスト ボックス 11"/>
          <p:cNvSpPr txBox="1"/>
          <p:nvPr/>
        </p:nvSpPr>
        <p:spPr>
          <a:xfrm>
            <a:off x="4877552" y="5297916"/>
            <a:ext cx="3237610" cy="276999"/>
          </a:xfrm>
          <a:prstGeom prst="rect">
            <a:avLst/>
          </a:prstGeom>
          <a:noFill/>
          <a:ln>
            <a:noFill/>
          </a:ln>
        </p:spPr>
        <p:txBody>
          <a:bodyPr wrap="square" lIns="91440" tIns="45720" rIns="91440" bIns="45720" rtlCol="0" anchor="t">
            <a:spAutoFit/>
          </a:bodyPr>
          <a:lstStyle/>
          <a:p>
            <a:pPr algn="ctr"/>
            <a:r>
              <a:rPr lang="ja-JP" altLang="en-US" sz="1200" dirty="0">
                <a:ea typeface="ＭＳ Ｐゴシック"/>
              </a:rPr>
              <a:t>Halimbawa ng water-cooled engine</a:t>
            </a:r>
            <a:endParaRPr lang="en-US" dirty="0"/>
          </a:p>
        </p:txBody>
      </p:sp>
      <p:pic>
        <p:nvPicPr>
          <p:cNvPr id="9" name="図 8" descr="ダイアグラム&#10;&#10;自動的に生成された説明">
            <a:extLst>
              <a:ext uri="{FF2B5EF4-FFF2-40B4-BE49-F238E27FC236}">
                <a16:creationId xmlns:a16="http://schemas.microsoft.com/office/drawing/2014/main" xmlns="" id="{B0C8E4EF-5E57-45CC-B97E-009383CE3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35" y="2050692"/>
            <a:ext cx="3810532" cy="3781953"/>
          </a:xfrm>
          <a:prstGeom prst="rect">
            <a:avLst/>
          </a:prstGeom>
        </p:spPr>
      </p:pic>
      <p:pic>
        <p:nvPicPr>
          <p:cNvPr id="14" name="図 13" descr="ダイアグラム&#10;&#10;自動的に生成された説明">
            <a:extLst>
              <a:ext uri="{FF2B5EF4-FFF2-40B4-BE49-F238E27FC236}">
                <a16:creationId xmlns:a16="http://schemas.microsoft.com/office/drawing/2014/main" xmlns="" id="{AD5322F2-8C7A-4445-A34A-37C9C74B1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016" y="2239552"/>
            <a:ext cx="3996682" cy="3404232"/>
          </a:xfrm>
          <a:prstGeom prst="rect">
            <a:avLst/>
          </a:prstGeom>
        </p:spPr>
      </p:pic>
      <p:sp>
        <p:nvSpPr>
          <p:cNvPr id="2" name="正方形/長方形 1">
            <a:extLst>
              <a:ext uri="{FF2B5EF4-FFF2-40B4-BE49-F238E27FC236}">
                <a16:creationId xmlns:a16="http://schemas.microsoft.com/office/drawing/2014/main" xmlns="" id="{0BFEA4F1-227E-4F14-A75E-3F07EA9E21B1}"/>
              </a:ext>
            </a:extLst>
          </p:cNvPr>
          <p:cNvSpPr/>
          <p:nvPr/>
        </p:nvSpPr>
        <p:spPr>
          <a:xfrm>
            <a:off x="1505243" y="5574915"/>
            <a:ext cx="2613237" cy="2577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Fuel Device System</a:t>
            </a:r>
            <a:endParaRPr kumimoji="1" lang="ja-JP" altLang="en-US" sz="1200" dirty="0">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xmlns="" id="{E066AEA7-9DAD-4C2C-9163-E483D8DE53E9}"/>
              </a:ext>
            </a:extLst>
          </p:cNvPr>
          <p:cNvSpPr/>
          <p:nvPr/>
        </p:nvSpPr>
        <p:spPr>
          <a:xfrm>
            <a:off x="5155424" y="5351620"/>
            <a:ext cx="2613237" cy="2577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water cooling engine</a:t>
            </a:r>
            <a:endParaRPr kumimoji="1"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482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Istraktura ng </a:t>
            </a:r>
            <a:r>
              <a:rPr lang="en-US" altLang="ja-JP" sz="2000" dirty="0">
                <a:latin typeface="Arial" panose="020B0604020202020204" pitchFamily="34" charset="0"/>
                <a:ea typeface="Meiryo UI"/>
                <a:cs typeface="Arial" panose="020B0604020202020204" pitchFamily="34" charset="0"/>
              </a:rPr>
              <a:t>D</a:t>
            </a:r>
            <a:r>
              <a:rPr lang="ja-JP" altLang="en-US" sz="2000" dirty="0">
                <a:latin typeface="Arial" panose="020B0604020202020204" pitchFamily="34" charset="0"/>
                <a:ea typeface="Meiryo UI"/>
                <a:cs typeface="Arial" panose="020B0604020202020204" pitchFamily="34" charset="0"/>
              </a:rPr>
              <a:t>iesel </a:t>
            </a:r>
            <a:r>
              <a:rPr lang="en-US" altLang="ja-JP" sz="2000" dirty="0">
                <a:latin typeface="Arial" panose="020B0604020202020204" pitchFamily="34" charset="0"/>
                <a:ea typeface="Meiryo UI"/>
                <a:cs typeface="Arial" panose="020B0604020202020204" pitchFamily="34" charset="0"/>
              </a:rPr>
              <a:t>E</a:t>
            </a:r>
            <a:r>
              <a:rPr lang="ja-JP" altLang="en-US" sz="2000" dirty="0">
                <a:latin typeface="Arial" panose="020B0604020202020204" pitchFamily="34" charset="0"/>
                <a:ea typeface="Meiryo UI"/>
                <a:cs typeface="Arial" panose="020B0604020202020204" pitchFamily="34" charset="0"/>
              </a:rPr>
              <a:t>ngine</a:t>
            </a:r>
            <a:endParaRPr lang="en-US" altLang="ja-JP" sz="20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游ゴシック" panose="020B0400000000000000" pitchFamily="50" charset="-128"/>
                <a:ea typeface="游ゴシック" panose="020B0400000000000000" pitchFamily="50" charset="-128"/>
              </a:rPr>
              <a:t>Page</a:t>
            </a:r>
            <a:r>
              <a:rPr lang="ja-JP" altLang="en-US" sz="1200" dirty="0">
                <a:solidFill>
                  <a:prstClr val="black"/>
                </a:solidFill>
                <a:latin typeface="游ゴシック" panose="020B0400000000000000" pitchFamily="50" charset="-128"/>
                <a:ea typeface="游ゴシック" panose="020B0400000000000000" pitchFamily="50" charset="-128"/>
              </a:rPr>
              <a:t> ２</a:t>
            </a:r>
            <a:r>
              <a:rPr lang="en-US" altLang="ja-JP" sz="1200" dirty="0">
                <a:solidFill>
                  <a:prstClr val="black"/>
                </a:solidFill>
                <a:latin typeface="游ゴシック" panose="020B0400000000000000" pitchFamily="50" charset="-128"/>
                <a:ea typeface="游ゴシック" panose="020B0400000000000000" pitchFamily="50" charset="-128"/>
              </a:rPr>
              <a:t>0 textbook/Page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13</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3094074" y="6050914"/>
            <a:ext cx="3237610"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ＭＳ Ｐゴシック"/>
                <a:cs typeface="Arial" panose="020B0604020202020204" pitchFamily="34" charset="0"/>
              </a:rPr>
              <a:t>Halimbawa ng </a:t>
            </a:r>
            <a:r>
              <a:rPr lang="en-US" altLang="ja-JP" sz="1200" dirty="0">
                <a:latin typeface="Arial" panose="020B0604020202020204" pitchFamily="34" charset="0"/>
                <a:ea typeface="ＭＳ Ｐゴシック"/>
                <a:cs typeface="Arial" panose="020B0604020202020204" pitchFamily="34" charset="0"/>
              </a:rPr>
              <a:t>E</a:t>
            </a:r>
            <a:r>
              <a:rPr lang="ja-JP" altLang="en-US" sz="1200" dirty="0">
                <a:latin typeface="Arial" panose="020B0604020202020204" pitchFamily="34" charset="0"/>
                <a:ea typeface="ＭＳ Ｐゴシック"/>
                <a:cs typeface="Arial" panose="020B0604020202020204" pitchFamily="34" charset="0"/>
              </a:rPr>
              <a:t>lectric </a:t>
            </a:r>
            <a:r>
              <a:rPr lang="en-US" altLang="ja-JP" sz="1200" dirty="0">
                <a:latin typeface="Arial" panose="020B0604020202020204" pitchFamily="34" charset="0"/>
                <a:ea typeface="ＭＳ Ｐゴシック"/>
                <a:cs typeface="Arial" panose="020B0604020202020204" pitchFamily="34" charset="0"/>
              </a:rPr>
              <a:t>C</a:t>
            </a:r>
            <a:r>
              <a:rPr lang="ja-JP" altLang="en-US" sz="1200" dirty="0">
                <a:latin typeface="Arial" panose="020B0604020202020204" pitchFamily="34" charset="0"/>
                <a:ea typeface="ＭＳ Ｐゴシック"/>
                <a:cs typeface="Arial" panose="020B0604020202020204" pitchFamily="34" charset="0"/>
              </a:rPr>
              <a:t>ircuit</a:t>
            </a:r>
            <a:endParaRPr lang="en-US" altLang="ja-JP" dirty="0">
              <a:latin typeface="Arial" panose="020B0604020202020204" pitchFamily="34" charset="0"/>
              <a:cs typeface="Arial" panose="020B0604020202020204" pitchFamily="34" charset="0"/>
            </a:endParaRPr>
          </a:p>
        </p:txBody>
      </p:sp>
      <p:pic>
        <p:nvPicPr>
          <p:cNvPr id="3" name="図 2" descr="ダイアグラム&#10;&#10;自動的に生成された説明">
            <a:extLst>
              <a:ext uri="{FF2B5EF4-FFF2-40B4-BE49-F238E27FC236}">
                <a16:creationId xmlns:a16="http://schemas.microsoft.com/office/drawing/2014/main" xmlns="" id="{9559C215-92CC-4591-BF2C-8559AB056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662" y="1360857"/>
            <a:ext cx="4080676" cy="4690057"/>
          </a:xfrm>
          <a:prstGeom prst="rect">
            <a:avLst/>
          </a:prstGeom>
        </p:spPr>
      </p:pic>
    </p:spTree>
    <p:extLst>
      <p:ext uri="{BB962C8B-B14F-4D97-AF65-F5344CB8AC3E}">
        <p14:creationId xmlns:p14="http://schemas.microsoft.com/office/powerpoint/2010/main" val="39585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Fuel</a:t>
            </a:r>
            <a:r>
              <a:rPr lang="en-US" altLang="ja-JP" sz="2000" dirty="0">
                <a:latin typeface="Arial" panose="020B0604020202020204" pitchFamily="34" charset="0"/>
                <a:ea typeface="Meiryo UI"/>
                <a:cs typeface="Arial" panose="020B0604020202020204" pitchFamily="34" charset="0"/>
              </a:rPr>
              <a:t>/</a:t>
            </a:r>
            <a:r>
              <a:rPr lang="ja-JP" altLang="en-US" sz="2000" dirty="0">
                <a:latin typeface="Arial" panose="020B0604020202020204" pitchFamily="34" charset="0"/>
                <a:ea typeface="Meiryo UI"/>
                <a:cs typeface="Arial" panose="020B0604020202020204" pitchFamily="34" charset="0"/>
              </a:rPr>
              <a:t>Engine oil</a:t>
            </a:r>
            <a:endParaRPr kumimoji="1" lang="ja-JP" altLang="en-US" sz="2000" dirty="0">
              <a:latin typeface="Arial" panose="020B0604020202020204" pitchFamily="34" charset="0"/>
              <a:ea typeface="Meiryo UI"/>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游ゴシック" panose="020B0400000000000000" pitchFamily="50" charset="-128"/>
                <a:ea typeface="游ゴシック" panose="020B0400000000000000" pitchFamily="50" charset="-128"/>
              </a:rPr>
              <a:t>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22</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textbook/Page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13</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Arial" panose="020B0604020202020204" pitchFamily="34" charset="0"/>
                <a:ea typeface="Meiryo UI"/>
                <a:cs typeface="Arial" panose="020B0604020202020204" pitchFamily="34" charset="0"/>
              </a:rPr>
              <a:t>Ang </a:t>
            </a:r>
            <a:r>
              <a:rPr lang="ja-JP" sz="2000" dirty="0">
                <a:latin typeface="Arial" panose="020B0604020202020204" pitchFamily="34" charset="0"/>
                <a:ea typeface="Meiryo UI"/>
                <a:cs typeface="Arial" panose="020B0604020202020204" pitchFamily="34" charset="0"/>
              </a:rPr>
              <a:t>function ng </a:t>
            </a:r>
            <a:r>
              <a:rPr lang="ja-JP" altLang="en-US" sz="2000" dirty="0">
                <a:latin typeface="Arial" panose="020B0604020202020204" pitchFamily="34" charset="0"/>
                <a:ea typeface="Meiryo UI"/>
                <a:cs typeface="Arial" panose="020B0604020202020204" pitchFamily="34" charset="0"/>
              </a:rPr>
              <a:t>engine oil  ay ang sumusunod</a:t>
            </a:r>
            <a:r>
              <a:rPr lang="en-US" altLang="ja-JP" sz="2000" dirty="0">
                <a:latin typeface="Arial" panose="020B0604020202020204" pitchFamily="34" charset="0"/>
                <a:ea typeface="Meiryo UI"/>
                <a:cs typeface="Arial" panose="020B0604020202020204" pitchFamily="34" charset="0"/>
              </a:rPr>
              <a:t>:</a:t>
            </a:r>
            <a:endParaRPr lang="en-US" altLang="zh-TW" sz="2000" dirty="0">
              <a:latin typeface="Arial" panose="020B0604020202020204" pitchFamily="34" charset="0"/>
              <a:ea typeface="Meiryo UI"/>
              <a:cs typeface="Arial" panose="020B0604020202020204" pitchFamily="34" charset="0"/>
            </a:endParaRPr>
          </a:p>
          <a:p>
            <a:pPr marL="457200" indent="-457200">
              <a:buFont typeface="+mj-ea"/>
              <a:buAutoNum type="circleNumDbPlain"/>
            </a:pPr>
            <a:r>
              <a:rPr lang="en-US" altLang="ja-JP" sz="2000" dirty="0">
                <a:latin typeface="Arial" panose="020B0604020202020204" pitchFamily="34" charset="0"/>
                <a:ea typeface="Meiryo UI"/>
                <a:cs typeface="Arial" panose="020B0604020202020204" pitchFamily="34" charset="0"/>
              </a:rPr>
              <a:t>L</a:t>
            </a:r>
            <a:r>
              <a:rPr lang="zh-TW" altLang="en-US" sz="2000" dirty="0">
                <a:latin typeface="Arial" panose="020B0604020202020204" pitchFamily="34" charset="0"/>
                <a:ea typeface="Meiryo UI"/>
                <a:cs typeface="Arial" panose="020B0604020202020204" pitchFamily="34" charset="0"/>
              </a:rPr>
              <a:t>ubrication</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457200" indent="-457200">
              <a:buFont typeface="+mj-ea"/>
              <a:buAutoNum type="circleNumDbPlain"/>
            </a:pPr>
            <a:r>
              <a:rPr lang="en-US" altLang="ja-JP" sz="2000" dirty="0">
                <a:latin typeface="Arial" panose="020B0604020202020204" pitchFamily="34" charset="0"/>
                <a:ea typeface="Meiryo UI"/>
                <a:cs typeface="Arial" panose="020B0604020202020204" pitchFamily="34" charset="0"/>
              </a:rPr>
              <a:t>C</a:t>
            </a:r>
            <a:r>
              <a:rPr lang="zh-TW" altLang="en-US" sz="2000" dirty="0">
                <a:latin typeface="Arial" panose="020B0604020202020204" pitchFamily="34" charset="0"/>
                <a:ea typeface="Meiryo UI"/>
                <a:cs typeface="Arial" panose="020B0604020202020204" pitchFamily="34" charset="0"/>
              </a:rPr>
              <a:t>ooling</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457200" indent="-457200">
              <a:buFont typeface="+mj-ea"/>
              <a:buAutoNum type="circleNumDbPlain"/>
            </a:pPr>
            <a:r>
              <a:rPr lang="en-US" altLang="ja-JP" sz="2000" dirty="0">
                <a:latin typeface="Arial" panose="020B0604020202020204" pitchFamily="34" charset="0"/>
                <a:ea typeface="Meiryo UI"/>
                <a:cs typeface="Arial" panose="020B0604020202020204" pitchFamily="34" charset="0"/>
              </a:rPr>
              <a:t>S</a:t>
            </a:r>
            <a:r>
              <a:rPr lang="zh-TW" altLang="en-US" sz="2000" dirty="0">
                <a:latin typeface="Arial" panose="020B0604020202020204" pitchFamily="34" charset="0"/>
                <a:ea typeface="Meiryo UI"/>
                <a:cs typeface="Arial" panose="020B0604020202020204" pitchFamily="34" charset="0"/>
              </a:rPr>
              <a:t>ealing </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457200" indent="-457200">
              <a:buFont typeface="+mj-ea"/>
              <a:buAutoNum type="circleNumDbPlain"/>
            </a:pPr>
            <a:r>
              <a:rPr lang="en-US" altLang="ja-JP" sz="2000" dirty="0">
                <a:latin typeface="Arial" panose="020B0604020202020204" pitchFamily="34" charset="0"/>
                <a:ea typeface="Meiryo UI"/>
                <a:cs typeface="Arial" panose="020B0604020202020204" pitchFamily="34" charset="0"/>
              </a:rPr>
              <a:t>C</a:t>
            </a:r>
            <a:r>
              <a:rPr lang="ja-JP" altLang="en-US" sz="2000" dirty="0">
                <a:latin typeface="Arial" panose="020B0604020202020204" pitchFamily="34" charset="0"/>
                <a:ea typeface="Meiryo UI"/>
                <a:cs typeface="Arial" panose="020B0604020202020204" pitchFamily="34" charset="0"/>
              </a:rPr>
              <a:t>l</a:t>
            </a:r>
            <a:r>
              <a:rPr lang="en-US" altLang="ja-JP" sz="2000" dirty="0" err="1">
                <a:latin typeface="Arial" panose="020B0604020202020204" pitchFamily="34" charset="0"/>
                <a:ea typeface="Meiryo UI"/>
                <a:cs typeface="Arial" panose="020B0604020202020204" pitchFamily="34" charset="0"/>
              </a:rPr>
              <a:t>eaning</a:t>
            </a:r>
            <a:r>
              <a:rPr lang="en-US" altLang="ja-JP" sz="2000" dirty="0">
                <a:latin typeface="Arial" panose="020B0604020202020204" pitchFamily="34" charset="0"/>
                <a:ea typeface="Meiryo UI"/>
                <a:cs typeface="Arial" panose="020B0604020202020204" pitchFamily="34" charset="0"/>
              </a:rPr>
              <a:t> </a:t>
            </a:r>
            <a:endParaRPr lang="zh-TW" altLang="en-US" sz="2000" dirty="0">
              <a:latin typeface="Arial" panose="020B0604020202020204" pitchFamily="34" charset="0"/>
              <a:ea typeface="Meiryo UI" panose="020B0604030504040204" pitchFamily="50" charset="-128"/>
              <a:cs typeface="Arial" panose="020B0604020202020204" pitchFamily="34" charset="0"/>
            </a:endParaRPr>
          </a:p>
          <a:p>
            <a:pPr marL="457200" indent="-457200">
              <a:buFont typeface="+mj-ea"/>
              <a:buAutoNum type="circleNumDbPlain"/>
            </a:pPr>
            <a:r>
              <a:rPr lang="en-US" altLang="ja-JP" sz="2000" dirty="0">
                <a:latin typeface="Arial" panose="020B0604020202020204" pitchFamily="34" charset="0"/>
                <a:ea typeface="Meiryo UI"/>
                <a:cs typeface="Arial" panose="020B0604020202020204" pitchFamily="34" charset="0"/>
              </a:rPr>
              <a:t>R</a:t>
            </a:r>
            <a:r>
              <a:rPr lang="ja-JP" altLang="en-US" sz="2000" dirty="0">
                <a:latin typeface="Arial" panose="020B0604020202020204" pitchFamily="34" charset="0"/>
                <a:ea typeface="Meiryo UI"/>
                <a:cs typeface="Arial" panose="020B0604020202020204" pitchFamily="34" charset="0"/>
              </a:rPr>
              <a:t>us</a:t>
            </a:r>
            <a:r>
              <a:rPr lang="en-US" altLang="ja-JP" sz="2000" dirty="0">
                <a:latin typeface="Arial" panose="020B0604020202020204" pitchFamily="34" charset="0"/>
                <a:ea typeface="Meiryo UI"/>
                <a:cs typeface="Arial" panose="020B0604020202020204" pitchFamily="34" charset="0"/>
              </a:rPr>
              <a:t>t Prevention </a:t>
            </a:r>
          </a:p>
          <a:p>
            <a:pPr marL="0" indent="0">
              <a:buNone/>
            </a:pPr>
            <a:endParaRPr lang="en-US" altLang="ja-JP" sz="2000" dirty="0">
              <a:highlight>
                <a:srgbClr val="FFFF00"/>
              </a:highlight>
              <a:latin typeface="Arial" panose="020B0604020202020204" pitchFamily="34" charset="0"/>
              <a:ea typeface="Meiryo UI" panose="020B0604030504040204" pitchFamily="50" charset="-128"/>
              <a:cs typeface="Arial" panose="020B0604020202020204" pitchFamily="34" charset="0"/>
            </a:endParaRPr>
          </a:p>
          <a:p>
            <a:pPr marL="0" indent="0">
              <a:buNone/>
            </a:pPr>
            <a:r>
              <a:rPr lang="fil-PH" altLang="ja-JP" sz="2000" dirty="0">
                <a:latin typeface="Arial" panose="020B0604020202020204" pitchFamily="34" charset="0"/>
                <a:cs typeface="Arial" panose="020B0604020202020204" pitchFamily="34" charset="0"/>
              </a:rPr>
              <a:t>Dahil may iba’t ibang tawag ang engine oil, gamitin lamang ang nakalahad sa user’s manual ng mga machine.</a:t>
            </a:r>
            <a:endParaRPr lang="ja-JP"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00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Hydraulic system</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游ゴシック" panose="020B0400000000000000" pitchFamily="50" charset="-128"/>
                <a:ea typeface="游ゴシック" panose="020B0400000000000000" pitchFamily="50" charset="-128"/>
              </a:rPr>
              <a:t>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24 textbook/Page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smtClean="0">
                <a:solidFill>
                  <a:prstClr val="black"/>
                </a:solidFill>
                <a:latin typeface="游ゴシック" panose="020B0400000000000000" pitchFamily="50" charset="-128"/>
                <a:ea typeface="游ゴシック" panose="020B0400000000000000" pitchFamily="50" charset="-128"/>
              </a:rPr>
              <a:t>14</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xmlns="" id="{F4EBC64A-DEBB-4F9E-926B-BCCAAB72D576}"/>
              </a:ext>
            </a:extLst>
          </p:cNvPr>
          <p:cNvSpPr/>
          <p:nvPr/>
        </p:nvSpPr>
        <p:spPr>
          <a:xfrm>
            <a:off x="2397751" y="5095053"/>
            <a:ext cx="4348497" cy="2981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200" dirty="0" err="1">
                <a:latin typeface="Arial" panose="020B0604020202020204" pitchFamily="34" charset="0"/>
                <a:cs typeface="Arial" panose="020B0604020202020204" pitchFamily="34" charset="0"/>
              </a:rPr>
              <a:t>Pangkalahatang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ideya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mekanismo</a:t>
            </a:r>
            <a:r>
              <a:rPr lang="en-US" altLang="ja-JP" sz="1200" dirty="0">
                <a:latin typeface="Arial" panose="020B0604020202020204" pitchFamily="34" charset="0"/>
                <a:cs typeface="Arial" panose="020B0604020202020204" pitchFamily="34" charset="0"/>
              </a:rPr>
              <a:t> ng hydraulic system</a:t>
            </a:r>
            <a:endParaRPr lang="ja-JP" altLang="en-US" sz="1200" dirty="0">
              <a:latin typeface="Arial" panose="020B0604020202020204" pitchFamily="34" charset="0"/>
              <a:ea typeface="ＭＳ Ｐゴシック"/>
              <a:cs typeface="Arial" panose="020B0604020202020204" pitchFamily="34" charset="0"/>
            </a:endParaRPr>
          </a:p>
        </p:txBody>
      </p:sp>
      <p:pic>
        <p:nvPicPr>
          <p:cNvPr id="7" name="図 6" descr="ダイアグラム&#10;&#10;自動的に生成された説明">
            <a:extLst>
              <a:ext uri="{FF2B5EF4-FFF2-40B4-BE49-F238E27FC236}">
                <a16:creationId xmlns:a16="http://schemas.microsoft.com/office/drawing/2014/main" xmlns="" id="{1AEE780C-835C-454C-85D8-9881F5389241}"/>
              </a:ext>
            </a:extLst>
          </p:cNvPr>
          <p:cNvPicPr/>
          <p:nvPr/>
        </p:nvPicPr>
        <p:blipFill>
          <a:blip r:embed="rId3">
            <a:extLst>
              <a:ext uri="{28A0092B-C50C-407E-A947-70E740481C1C}">
                <a14:useLocalDpi xmlns:a14="http://schemas.microsoft.com/office/drawing/2010/main" val="0"/>
              </a:ext>
            </a:extLst>
          </a:blip>
          <a:stretch>
            <a:fillRect/>
          </a:stretch>
        </p:blipFill>
        <p:spPr>
          <a:xfrm>
            <a:off x="806473" y="1476593"/>
            <a:ext cx="7629525" cy="3514725"/>
          </a:xfrm>
          <a:prstGeom prst="rect">
            <a:avLst/>
          </a:prstGeom>
        </p:spPr>
      </p:pic>
    </p:spTree>
    <p:extLst>
      <p:ext uri="{BB962C8B-B14F-4D97-AF65-F5344CB8AC3E}">
        <p14:creationId xmlns:p14="http://schemas.microsoft.com/office/powerpoint/2010/main" val="337493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ja-JP" altLang="en-US" sz="1600">
                <a:latin typeface="Meiryo UI"/>
                <a:ea typeface="Meiryo UI"/>
              </a:rPr>
              <a:t>Hydraulic pump　①Gear pump　 　②Piston pump diagonal shaft type, diagonal plate type</a:t>
            </a: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游ゴシック" panose="020B0400000000000000" pitchFamily="50" charset="-128"/>
                <a:ea typeface="游ゴシック" panose="020B0400000000000000" pitchFamily="50" charset="-128"/>
              </a:rPr>
              <a:t>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25</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a:solidFill>
                  <a:prstClr val="black"/>
                </a:solidFill>
                <a:latin typeface="游ゴシック" panose="020B0400000000000000" pitchFamily="50" charset="-128"/>
                <a:ea typeface="游ゴシック" panose="020B0400000000000000" pitchFamily="50" charset="-128"/>
              </a:rPr>
              <a:t>of </a:t>
            </a:r>
            <a:r>
              <a:rPr lang="en-US" altLang="ja-JP" sz="1200" dirty="0" err="1">
                <a:solidFill>
                  <a:prstClr val="black"/>
                </a:solidFill>
                <a:latin typeface="游ゴシック" panose="020B0400000000000000" pitchFamily="50" charset="-128"/>
                <a:ea typeface="游ゴシック" panose="020B0400000000000000" pitchFamily="50" charset="-128"/>
              </a:rPr>
              <a:t>texjbook</a:t>
            </a:r>
            <a:r>
              <a:rPr lang="en-US" altLang="ja-JP" sz="1200" dirty="0">
                <a:solidFill>
                  <a:prstClr val="black"/>
                </a:solidFill>
                <a:latin typeface="游ゴシック" panose="020B0400000000000000" pitchFamily="50" charset="-128"/>
                <a:ea typeface="游ゴシック" panose="020B0400000000000000" pitchFamily="50" charset="-128"/>
              </a:rPr>
              <a:t>/Page</a:t>
            </a:r>
            <a:r>
              <a:rPr lang="ja-JP" altLang="en-US" sz="1200" dirty="0">
                <a:solidFill>
                  <a:prstClr val="black"/>
                </a:solidFill>
                <a:latin typeface="游ゴシック" panose="020B0400000000000000" pitchFamily="50" charset="-128"/>
                <a:ea typeface="游ゴシック" panose="020B0400000000000000" pitchFamily="50" charset="-128"/>
              </a:rPr>
              <a:t> </a:t>
            </a:r>
            <a:r>
              <a:rPr lang="en-US" altLang="ja-JP" sz="1200" dirty="0" smtClean="0">
                <a:solidFill>
                  <a:prstClr val="black"/>
                </a:solidFill>
                <a:latin typeface="游ゴシック" panose="020B0400000000000000" pitchFamily="50" charset="-128"/>
                <a:ea typeface="游ゴシック" panose="020B0400000000000000" pitchFamily="50" charset="-128"/>
              </a:rPr>
              <a:t>14</a:t>
            </a:r>
            <a:r>
              <a:rPr lang="en-US" altLang="ja-JP"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50714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653786" y="6045180"/>
            <a:ext cx="7861564"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ea typeface="ＭＳ Ｐゴシック"/>
                <a:cs typeface="Arial" panose="020B0604020202020204" pitchFamily="34" charset="0"/>
              </a:rPr>
              <a:t>Bent</a:t>
            </a:r>
            <a:r>
              <a:rPr lang="ja-JP" altLang="en-US" sz="1200" dirty="0">
                <a:latin typeface="Arial" panose="020B0604020202020204" pitchFamily="34" charset="0"/>
                <a:ea typeface="ＭＳ Ｐゴシック"/>
                <a:cs typeface="Arial" panose="020B0604020202020204" pitchFamily="34" charset="0"/>
              </a:rPr>
              <a:t> axis type　　　　　　　　　　　　　　　　　　　　　　　　　　　　　　　　　　　　</a:t>
            </a:r>
            <a:r>
              <a:rPr lang="en-US" altLang="ja-JP" sz="1200" dirty="0">
                <a:latin typeface="Arial" panose="020B0604020202020204" pitchFamily="34" charset="0"/>
                <a:ea typeface="ＭＳ Ｐゴシック"/>
                <a:cs typeface="Arial" panose="020B0604020202020204" pitchFamily="34" charset="0"/>
              </a:rPr>
              <a:t>Swash</a:t>
            </a:r>
            <a:r>
              <a:rPr lang="ja-JP" altLang="en-US" sz="1200" dirty="0">
                <a:latin typeface="Arial" panose="020B0604020202020204" pitchFamily="34" charset="0"/>
                <a:ea typeface="ＭＳ Ｐゴシック"/>
                <a:cs typeface="Arial" panose="020B0604020202020204" pitchFamily="34" charset="0"/>
              </a:rPr>
              <a:t> type</a:t>
            </a:r>
          </a:p>
        </p:txBody>
      </p:sp>
      <p:sp>
        <p:nvSpPr>
          <p:cNvPr id="12" name="正方形/長方形 11"/>
          <p:cNvSpPr/>
          <p:nvPr/>
        </p:nvSpPr>
        <p:spPr>
          <a:xfrm>
            <a:off x="6276109" y="5802050"/>
            <a:ext cx="561109" cy="280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36270" y="3307604"/>
            <a:ext cx="7861564"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Gear Pump Operating Principle Outline</a:t>
            </a:r>
            <a:endParaRPr lang="ja-JP" altLang="en-US" sz="1200" dirty="0">
              <a:latin typeface="Arial" panose="020B0604020202020204" pitchFamily="34" charset="0"/>
              <a:ea typeface="ＭＳ Ｐゴシック"/>
              <a:cs typeface="Arial" panose="020B0604020202020204" pitchFamily="34" charset="0"/>
            </a:endParaRPr>
          </a:p>
        </p:txBody>
      </p:sp>
      <p:pic>
        <p:nvPicPr>
          <p:cNvPr id="3" name="図 2" descr="ダイアグラム, 設計図&#10;&#10;自動的に生成された説明">
            <a:extLst>
              <a:ext uri="{FF2B5EF4-FFF2-40B4-BE49-F238E27FC236}">
                <a16:creationId xmlns:a16="http://schemas.microsoft.com/office/drawing/2014/main" xmlns="" id="{EA7B580F-743F-48E1-A68B-830F6B73A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802" y="3679986"/>
            <a:ext cx="3663313" cy="2285519"/>
          </a:xfrm>
          <a:prstGeom prst="rect">
            <a:avLst/>
          </a:prstGeom>
        </p:spPr>
      </p:pic>
      <p:pic>
        <p:nvPicPr>
          <p:cNvPr id="14" name="図 13" descr="ダイアグラム, 設計図&#10;&#10;自動的に生成された説明">
            <a:extLst>
              <a:ext uri="{FF2B5EF4-FFF2-40B4-BE49-F238E27FC236}">
                <a16:creationId xmlns:a16="http://schemas.microsoft.com/office/drawing/2014/main" xmlns="" id="{71E74B70-E98C-4ED5-B7B3-8A792EB7D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916" y="3923346"/>
            <a:ext cx="3813871" cy="1878704"/>
          </a:xfrm>
          <a:prstGeom prst="rect">
            <a:avLst/>
          </a:prstGeom>
        </p:spPr>
      </p:pic>
      <p:pic>
        <p:nvPicPr>
          <p:cNvPr id="16" name="図 15" descr="ホイール, 時計, ミラー が含まれている画像&#10;&#10;自動的に生成された説明">
            <a:extLst>
              <a:ext uri="{FF2B5EF4-FFF2-40B4-BE49-F238E27FC236}">
                <a16:creationId xmlns:a16="http://schemas.microsoft.com/office/drawing/2014/main" xmlns="" id="{14D91C21-B7FC-4B44-8866-B6CD7829F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996" y="1503051"/>
            <a:ext cx="4382112" cy="1800476"/>
          </a:xfrm>
          <a:prstGeom prst="rect">
            <a:avLst/>
          </a:prstGeom>
        </p:spPr>
      </p:pic>
    </p:spTree>
    <p:extLst>
      <p:ext uri="{BB962C8B-B14F-4D97-AF65-F5344CB8AC3E}">
        <p14:creationId xmlns:p14="http://schemas.microsoft.com/office/powerpoint/2010/main" val="384085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729096"/>
            <a:ext cx="7772400" cy="1399808"/>
          </a:xfrm>
        </p:spPr>
        <p:txBody>
          <a:bodyPr>
            <a:noAutofit/>
          </a:bodyPr>
          <a:lstStyle/>
          <a:p>
            <a:r>
              <a:rPr lang="en-US" altLang="ja-JP" sz="3200" dirty="0" err="1">
                <a:latin typeface="Arial" panose="020B0604020202020204" pitchFamily="34" charset="0"/>
                <a:ea typeface="+mj-lt"/>
                <a:cs typeface="Arial" panose="020B0604020202020204" pitchFamily="34" charset="0"/>
              </a:rPr>
              <a:t>Kabanata</a:t>
            </a:r>
            <a:r>
              <a:rPr lang="ja-JP" sz="3200" dirty="0">
                <a:latin typeface="Arial" panose="020B0604020202020204" pitchFamily="34" charset="0"/>
                <a:ea typeface="+mj-lt"/>
                <a:cs typeface="Arial" panose="020B0604020202020204" pitchFamily="34" charset="0"/>
              </a:rPr>
              <a:t> </a:t>
            </a:r>
            <a:r>
              <a:rPr kumimoji="1" lang="en-US" altLang="ja-JP" sz="3200" dirty="0">
                <a:latin typeface="Arial" panose="020B0604020202020204" pitchFamily="34" charset="0"/>
                <a:ea typeface="+mj-lt"/>
                <a:cs typeface="Arial" panose="020B0604020202020204" pitchFamily="34" charset="0"/>
              </a:rPr>
              <a:t>1:</a:t>
            </a:r>
            <a:br>
              <a:rPr kumimoji="1" lang="en-US" altLang="ja-JP" sz="3200" dirty="0">
                <a:latin typeface="Arial" panose="020B0604020202020204" pitchFamily="34" charset="0"/>
                <a:ea typeface="+mj-lt"/>
                <a:cs typeface="Arial" panose="020B0604020202020204" pitchFamily="34" charset="0"/>
              </a:rPr>
            </a:br>
            <a:r>
              <a:rPr lang="en-US" altLang="ja-JP" sz="3200" dirty="0" err="1">
                <a:latin typeface="Arial" panose="020B0604020202020204" pitchFamily="34" charset="0"/>
                <a:ea typeface="+mj-lt"/>
                <a:cs typeface="Arial" panose="020B0604020202020204" pitchFamily="34" charset="0"/>
              </a:rPr>
              <a:t>Pangunahing</a:t>
            </a:r>
            <a:r>
              <a:rPr lang="en-US" altLang="ja-JP" sz="3200" dirty="0">
                <a:latin typeface="Arial" panose="020B0604020202020204" pitchFamily="34" charset="0"/>
                <a:ea typeface="+mj-lt"/>
                <a:cs typeface="Arial" panose="020B0604020202020204" pitchFamily="34" charset="0"/>
              </a:rPr>
              <a:t> Kaalaman para sa Sasakyang Makinaryang Pang-konstruksyon</a:t>
            </a:r>
            <a:endParaRPr lang="en-US" altLang="ja-JP"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Meiryo UI"/>
                <a:ea typeface="Meiryo UI"/>
              </a:rPr>
              <a:t>Hydraulic oil tank</a:t>
            </a:r>
            <a:endParaRPr kumimoji="1" lang="ja-JP" altLang="en-US" sz="24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游ゴシック" panose="020B0400000000000000" pitchFamily="50" charset="-128"/>
                <a:ea typeface="游ゴシック" panose="020B0400000000000000" pitchFamily="50" charset="-128"/>
              </a:rPr>
              <a:t>Page 31 of textbook/Page </a:t>
            </a:r>
            <a:r>
              <a:rPr lang="en-US" altLang="ja-JP" sz="1200" dirty="0" smtClean="0">
                <a:solidFill>
                  <a:prstClr val="black"/>
                </a:solidFill>
                <a:latin typeface="游ゴシック" panose="020B0400000000000000" pitchFamily="50" charset="-128"/>
                <a:ea typeface="游ゴシック" panose="020B0400000000000000" pitchFamily="50" charset="-128"/>
              </a:rPr>
              <a:t>14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970680" y="1730347"/>
            <a:ext cx="4597136"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hydraulic Oil Tank</a:t>
            </a:r>
          </a:p>
        </p:txBody>
      </p:sp>
      <p:sp>
        <p:nvSpPr>
          <p:cNvPr id="10" name="テキスト ボックス 9"/>
          <p:cNvSpPr txBox="1"/>
          <p:nvPr/>
        </p:nvSpPr>
        <p:spPr>
          <a:xfrm>
            <a:off x="5003846" y="1268862"/>
            <a:ext cx="3172214"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Combination Air </a:t>
            </a:r>
            <a:r>
              <a:rPr lang="en-US" altLang="ja-JP" sz="1200" dirty="0" err="1">
                <a:latin typeface="Arial" panose="020B0604020202020204" pitchFamily="34" charset="0"/>
                <a:cs typeface="Arial" panose="020B0604020202020204" pitchFamily="34" charset="0"/>
              </a:rPr>
              <a:t>Breezer</a:t>
            </a:r>
            <a:endParaRPr lang="en-US" altLang="ja-JP" sz="1200" dirty="0">
              <a:latin typeface="Arial" panose="020B0604020202020204" pitchFamily="34" charset="0"/>
              <a:cs typeface="Arial" panose="020B0604020202020204" pitchFamily="34" charset="0"/>
            </a:endParaRPr>
          </a:p>
        </p:txBody>
      </p:sp>
      <p:sp>
        <p:nvSpPr>
          <p:cNvPr id="12" name="テキスト ボックス 11"/>
          <p:cNvSpPr txBox="1"/>
          <p:nvPr/>
        </p:nvSpPr>
        <p:spPr>
          <a:xfrm>
            <a:off x="5003846" y="3989853"/>
            <a:ext cx="3172214"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Filter for Pipeline</a:t>
            </a:r>
          </a:p>
        </p:txBody>
      </p:sp>
      <p:pic>
        <p:nvPicPr>
          <p:cNvPr id="7" name="図 6" descr="ダイアグラム, 設計図&#10;&#10;自動的に生成された説明">
            <a:extLst>
              <a:ext uri="{FF2B5EF4-FFF2-40B4-BE49-F238E27FC236}">
                <a16:creationId xmlns:a16="http://schemas.microsoft.com/office/drawing/2014/main" xmlns="" id="{18C9E739-675E-42BF-8451-574D7C1C6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696" y="1991957"/>
            <a:ext cx="3877357" cy="3702876"/>
          </a:xfrm>
          <a:prstGeom prst="rect">
            <a:avLst/>
          </a:prstGeom>
        </p:spPr>
      </p:pic>
      <p:pic>
        <p:nvPicPr>
          <p:cNvPr id="14" name="図 13" descr="ダイアグラム&#10;&#10;自動的に生成された説明">
            <a:extLst>
              <a:ext uri="{FF2B5EF4-FFF2-40B4-BE49-F238E27FC236}">
                <a16:creationId xmlns:a16="http://schemas.microsoft.com/office/drawing/2014/main" xmlns="" id="{1BFBD8F1-E78B-42F7-9B01-362F4F6ED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3198" y="1491549"/>
            <a:ext cx="1933510" cy="2401438"/>
          </a:xfrm>
          <a:prstGeom prst="rect">
            <a:avLst/>
          </a:prstGeom>
        </p:spPr>
      </p:pic>
      <p:pic>
        <p:nvPicPr>
          <p:cNvPr id="16" name="図 15" descr="ダイアグラム, 設計図&#10;&#10;自動的に生成された説明">
            <a:extLst>
              <a:ext uri="{FF2B5EF4-FFF2-40B4-BE49-F238E27FC236}">
                <a16:creationId xmlns:a16="http://schemas.microsoft.com/office/drawing/2014/main" xmlns="" id="{8B8086E0-04FF-410F-B6ED-5F57110B55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726" y="4264889"/>
            <a:ext cx="1227216" cy="2023943"/>
          </a:xfrm>
          <a:prstGeom prst="rect">
            <a:avLst/>
          </a:prstGeom>
        </p:spPr>
      </p:pic>
      <p:sp>
        <p:nvSpPr>
          <p:cNvPr id="2" name="正方形/長方形 1">
            <a:extLst>
              <a:ext uri="{FF2B5EF4-FFF2-40B4-BE49-F238E27FC236}">
                <a16:creationId xmlns:a16="http://schemas.microsoft.com/office/drawing/2014/main" xmlns="" id="{59B24215-27F8-4E62-A960-3A79C446C969}"/>
              </a:ext>
            </a:extLst>
          </p:cNvPr>
          <p:cNvSpPr/>
          <p:nvPr/>
        </p:nvSpPr>
        <p:spPr>
          <a:xfrm>
            <a:off x="2025650" y="2311400"/>
            <a:ext cx="682625" cy="15791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xmlns="" id="{4CC6155C-AB54-4280-820F-6C6CB1F2A84B}"/>
              </a:ext>
            </a:extLst>
          </p:cNvPr>
          <p:cNvSpPr/>
          <p:nvPr/>
        </p:nvSpPr>
        <p:spPr>
          <a:xfrm>
            <a:off x="1042779" y="2336734"/>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Oil Level Gauge </a:t>
            </a:r>
            <a:endParaRPr kumimoji="1" lang="ja-JP" altLang="en-US" sz="900" dirty="0">
              <a:latin typeface="Arial" panose="020B0604020202020204" pitchFamily="34" charset="0"/>
              <a:cs typeface="Arial" panose="020B0604020202020204" pitchFamily="34" charset="0"/>
            </a:endParaRPr>
          </a:p>
        </p:txBody>
      </p:sp>
      <p:sp>
        <p:nvSpPr>
          <p:cNvPr id="5" name="正方形/長方形 4">
            <a:extLst>
              <a:ext uri="{FF2B5EF4-FFF2-40B4-BE49-F238E27FC236}">
                <a16:creationId xmlns:a16="http://schemas.microsoft.com/office/drawing/2014/main" xmlns="" id="{C67013F5-1A59-4DE7-9D33-D169F5374467}"/>
              </a:ext>
            </a:extLst>
          </p:cNvPr>
          <p:cNvSpPr/>
          <p:nvPr/>
        </p:nvSpPr>
        <p:spPr>
          <a:xfrm>
            <a:off x="2066925" y="2638425"/>
            <a:ext cx="244475" cy="1206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xmlns="" id="{D282F1B7-8623-4AD2-877E-0E41EE70EF09}"/>
              </a:ext>
            </a:extLst>
          </p:cNvPr>
          <p:cNvSpPr/>
          <p:nvPr/>
        </p:nvSpPr>
        <p:spPr>
          <a:xfrm>
            <a:off x="1789112" y="2653346"/>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Filter</a:t>
            </a:r>
            <a:endParaRPr kumimoji="1" lang="ja-JP" altLang="en-US" sz="900" dirty="0">
              <a:latin typeface="Arial" panose="020B0604020202020204" pitchFamily="34" charset="0"/>
              <a:cs typeface="Arial" panose="020B0604020202020204" pitchFamily="34" charset="0"/>
            </a:endParaRPr>
          </a:p>
        </p:txBody>
      </p:sp>
      <p:sp>
        <p:nvSpPr>
          <p:cNvPr id="11" name="正方形/長方形 10">
            <a:extLst>
              <a:ext uri="{FF2B5EF4-FFF2-40B4-BE49-F238E27FC236}">
                <a16:creationId xmlns:a16="http://schemas.microsoft.com/office/drawing/2014/main" xmlns="" id="{970C5A83-8313-4251-9A64-2C6D7807A0AA}"/>
              </a:ext>
            </a:extLst>
          </p:cNvPr>
          <p:cNvSpPr/>
          <p:nvPr/>
        </p:nvSpPr>
        <p:spPr>
          <a:xfrm>
            <a:off x="1720850" y="3613150"/>
            <a:ext cx="482600" cy="1714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xmlns="" id="{0D6F35A8-F738-4DDA-AA65-010938C90B4B}"/>
              </a:ext>
            </a:extLst>
          </p:cNvPr>
          <p:cNvSpPr/>
          <p:nvPr/>
        </p:nvSpPr>
        <p:spPr>
          <a:xfrm rot="19789707">
            <a:off x="1427486" y="3632321"/>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From Circuit</a:t>
            </a:r>
            <a:endParaRPr kumimoji="1" lang="ja-JP" altLang="en-US" sz="900" dirty="0">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xmlns="" id="{DCE03EB3-F54C-42B6-844E-186DAF7DBA9A}"/>
              </a:ext>
            </a:extLst>
          </p:cNvPr>
          <p:cNvSpPr/>
          <p:nvPr/>
        </p:nvSpPr>
        <p:spPr>
          <a:xfrm>
            <a:off x="4045204" y="2390355"/>
            <a:ext cx="475996" cy="15791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xmlns="" id="{CC84AE58-DF41-4A9B-81B2-C33CE59C6C0C}"/>
              </a:ext>
            </a:extLst>
          </p:cNvPr>
          <p:cNvSpPr/>
          <p:nvPr/>
        </p:nvSpPr>
        <p:spPr>
          <a:xfrm>
            <a:off x="4528667" y="2444750"/>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Air </a:t>
            </a:r>
            <a:r>
              <a:rPr kumimoji="1" lang="en-US" altLang="ja-JP" sz="900" dirty="0" err="1">
                <a:latin typeface="Arial" panose="020B0604020202020204" pitchFamily="34" charset="0"/>
                <a:cs typeface="Arial" panose="020B0604020202020204" pitchFamily="34" charset="0"/>
              </a:rPr>
              <a:t>Breezer</a:t>
            </a:r>
            <a:endParaRPr kumimoji="1" lang="ja-JP" altLang="en-US" sz="900" dirty="0">
              <a:latin typeface="Arial" panose="020B0604020202020204" pitchFamily="34" charset="0"/>
              <a:cs typeface="Arial" panose="020B0604020202020204" pitchFamily="34" charset="0"/>
            </a:endParaRPr>
          </a:p>
        </p:txBody>
      </p:sp>
      <p:sp>
        <p:nvSpPr>
          <p:cNvPr id="19" name="正方形/長方形 18">
            <a:extLst>
              <a:ext uri="{FF2B5EF4-FFF2-40B4-BE49-F238E27FC236}">
                <a16:creationId xmlns:a16="http://schemas.microsoft.com/office/drawing/2014/main" xmlns="" id="{1F81FBE5-6D8D-4CF3-A500-9488BA7DE859}"/>
              </a:ext>
            </a:extLst>
          </p:cNvPr>
          <p:cNvSpPr/>
          <p:nvPr/>
        </p:nvSpPr>
        <p:spPr>
          <a:xfrm>
            <a:off x="3350582" y="3988369"/>
            <a:ext cx="345118" cy="1169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xmlns="" id="{6CDE9FB3-2C1F-49F8-A402-BC3E2A6D1423}"/>
              </a:ext>
            </a:extLst>
          </p:cNvPr>
          <p:cNvSpPr/>
          <p:nvPr/>
        </p:nvSpPr>
        <p:spPr>
          <a:xfrm>
            <a:off x="3047325" y="3919822"/>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Strainer</a:t>
            </a:r>
            <a:endParaRPr kumimoji="1" lang="ja-JP" altLang="en-US" sz="900" dirty="0">
              <a:latin typeface="Arial" panose="020B0604020202020204" pitchFamily="34" charset="0"/>
              <a:cs typeface="Arial" panose="020B0604020202020204" pitchFamily="34" charset="0"/>
            </a:endParaRPr>
          </a:p>
        </p:txBody>
      </p:sp>
      <p:sp>
        <p:nvSpPr>
          <p:cNvPr id="21" name="正方形/長方形 20">
            <a:extLst>
              <a:ext uri="{FF2B5EF4-FFF2-40B4-BE49-F238E27FC236}">
                <a16:creationId xmlns:a16="http://schemas.microsoft.com/office/drawing/2014/main" xmlns="" id="{861A0AEB-45F0-47B1-B825-46007A77A866}"/>
              </a:ext>
            </a:extLst>
          </p:cNvPr>
          <p:cNvSpPr/>
          <p:nvPr/>
        </p:nvSpPr>
        <p:spPr>
          <a:xfrm>
            <a:off x="1227931" y="5327650"/>
            <a:ext cx="666750" cy="1841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xmlns="" id="{0816FADA-663E-45D5-94D9-BDC029AF65CA}"/>
              </a:ext>
            </a:extLst>
          </p:cNvPr>
          <p:cNvSpPr/>
          <p:nvPr/>
        </p:nvSpPr>
        <p:spPr>
          <a:xfrm rot="19215084">
            <a:off x="613850" y="5459413"/>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From Operating</a:t>
            </a:r>
          </a:p>
          <a:p>
            <a:pPr algn="ctr"/>
            <a:r>
              <a:rPr lang="en-US" altLang="ja-JP" sz="900" dirty="0">
                <a:latin typeface="Arial" panose="020B0604020202020204" pitchFamily="34" charset="0"/>
                <a:cs typeface="Arial" panose="020B0604020202020204" pitchFamily="34" charset="0"/>
              </a:rPr>
              <a:t>Valve</a:t>
            </a:r>
            <a:endParaRPr kumimoji="1" lang="ja-JP" altLang="en-US" sz="900" dirty="0">
              <a:latin typeface="Arial" panose="020B0604020202020204" pitchFamily="34" charset="0"/>
              <a:cs typeface="Arial" panose="020B0604020202020204" pitchFamily="34" charset="0"/>
            </a:endParaRPr>
          </a:p>
        </p:txBody>
      </p:sp>
      <p:sp>
        <p:nvSpPr>
          <p:cNvPr id="23" name="正方形/長方形 22">
            <a:extLst>
              <a:ext uri="{FF2B5EF4-FFF2-40B4-BE49-F238E27FC236}">
                <a16:creationId xmlns:a16="http://schemas.microsoft.com/office/drawing/2014/main" xmlns="" id="{333998F4-D20A-4FFE-96FB-48BBEDA34207}"/>
              </a:ext>
            </a:extLst>
          </p:cNvPr>
          <p:cNvSpPr/>
          <p:nvPr/>
        </p:nvSpPr>
        <p:spPr>
          <a:xfrm>
            <a:off x="2933700" y="5476875"/>
            <a:ext cx="416882" cy="139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xmlns="" id="{3D367401-BCF2-4D8E-968F-FA8C98D6F46C}"/>
              </a:ext>
            </a:extLst>
          </p:cNvPr>
          <p:cNvSpPr/>
          <p:nvPr/>
        </p:nvSpPr>
        <p:spPr>
          <a:xfrm>
            <a:off x="2536150" y="5427947"/>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To Pump</a:t>
            </a:r>
            <a:endParaRPr kumimoji="1" lang="ja-JP" altLang="en-US" sz="900" dirty="0">
              <a:latin typeface="Arial" panose="020B0604020202020204" pitchFamily="34" charset="0"/>
              <a:cs typeface="Arial" panose="020B0604020202020204" pitchFamily="34" charset="0"/>
            </a:endParaRPr>
          </a:p>
        </p:txBody>
      </p:sp>
      <p:sp>
        <p:nvSpPr>
          <p:cNvPr id="25" name="正方形/長方形 24">
            <a:extLst>
              <a:ext uri="{FF2B5EF4-FFF2-40B4-BE49-F238E27FC236}">
                <a16:creationId xmlns:a16="http://schemas.microsoft.com/office/drawing/2014/main" xmlns="" id="{8379C378-55CD-4AA1-960B-C591A4951513}"/>
              </a:ext>
            </a:extLst>
          </p:cNvPr>
          <p:cNvSpPr/>
          <p:nvPr/>
        </p:nvSpPr>
        <p:spPr>
          <a:xfrm>
            <a:off x="3485475" y="5205883"/>
            <a:ext cx="200025" cy="114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xmlns="" id="{AD1BB208-3C29-413A-926F-19E0F58EA8E7}"/>
              </a:ext>
            </a:extLst>
          </p:cNvPr>
          <p:cNvSpPr/>
          <p:nvPr/>
        </p:nvSpPr>
        <p:spPr>
          <a:xfrm>
            <a:off x="3151817" y="5149483"/>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Trap</a:t>
            </a:r>
            <a:endParaRPr kumimoji="1" lang="ja-JP" altLang="en-US" sz="900" dirty="0">
              <a:latin typeface="Arial" panose="020B0604020202020204" pitchFamily="34" charset="0"/>
              <a:cs typeface="Arial" panose="020B0604020202020204" pitchFamily="34" charset="0"/>
            </a:endParaRPr>
          </a:p>
        </p:txBody>
      </p:sp>
      <p:sp>
        <p:nvSpPr>
          <p:cNvPr id="27" name="正方形/長方形 26">
            <a:extLst>
              <a:ext uri="{FF2B5EF4-FFF2-40B4-BE49-F238E27FC236}">
                <a16:creationId xmlns:a16="http://schemas.microsoft.com/office/drawing/2014/main" xmlns="" id="{CF6E06B1-0F76-42EC-B748-91A39E190646}"/>
              </a:ext>
            </a:extLst>
          </p:cNvPr>
          <p:cNvSpPr/>
          <p:nvPr/>
        </p:nvSpPr>
        <p:spPr>
          <a:xfrm>
            <a:off x="5768475" y="1664440"/>
            <a:ext cx="660400" cy="1317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xmlns="" id="{B2861715-4BD6-4978-949A-C2F44CD09AC9}"/>
              </a:ext>
            </a:extLst>
          </p:cNvPr>
          <p:cNvSpPr/>
          <p:nvPr/>
        </p:nvSpPr>
        <p:spPr>
          <a:xfrm>
            <a:off x="5397273" y="1628840"/>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Air Filter Element</a:t>
            </a:r>
            <a:endParaRPr kumimoji="1" lang="ja-JP" altLang="en-US" sz="900" dirty="0">
              <a:latin typeface="Arial" panose="020B0604020202020204" pitchFamily="34" charset="0"/>
              <a:cs typeface="Arial" panose="020B0604020202020204" pitchFamily="34" charset="0"/>
            </a:endParaRPr>
          </a:p>
        </p:txBody>
      </p:sp>
      <p:sp>
        <p:nvSpPr>
          <p:cNvPr id="29" name="正方形/長方形 28">
            <a:extLst>
              <a:ext uri="{FF2B5EF4-FFF2-40B4-BE49-F238E27FC236}">
                <a16:creationId xmlns:a16="http://schemas.microsoft.com/office/drawing/2014/main" xmlns="" id="{5A9EB09E-5982-4937-B09C-231BA8AF4639}"/>
              </a:ext>
            </a:extLst>
          </p:cNvPr>
          <p:cNvSpPr/>
          <p:nvPr/>
        </p:nvSpPr>
        <p:spPr>
          <a:xfrm>
            <a:off x="6810375" y="1691552"/>
            <a:ext cx="237852" cy="1046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xmlns="" id="{2887F90F-1AEF-4A5F-8C53-16B842C01286}"/>
              </a:ext>
            </a:extLst>
          </p:cNvPr>
          <p:cNvSpPr/>
          <p:nvPr/>
        </p:nvSpPr>
        <p:spPr>
          <a:xfrm>
            <a:off x="6384788" y="1603338"/>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Gap</a:t>
            </a:r>
            <a:endParaRPr kumimoji="1" lang="ja-JP" altLang="en-US" sz="900" dirty="0">
              <a:latin typeface="Arial" panose="020B0604020202020204" pitchFamily="34" charset="0"/>
              <a:cs typeface="Arial" panose="020B0604020202020204" pitchFamily="34" charset="0"/>
            </a:endParaRPr>
          </a:p>
        </p:txBody>
      </p:sp>
      <p:sp>
        <p:nvSpPr>
          <p:cNvPr id="31" name="正方形/長方形 30">
            <a:extLst>
              <a:ext uri="{FF2B5EF4-FFF2-40B4-BE49-F238E27FC236}">
                <a16:creationId xmlns:a16="http://schemas.microsoft.com/office/drawing/2014/main" xmlns="" id="{D4921341-6265-4E78-AF3D-C8E240400798}"/>
              </a:ext>
            </a:extLst>
          </p:cNvPr>
          <p:cNvSpPr/>
          <p:nvPr/>
        </p:nvSpPr>
        <p:spPr>
          <a:xfrm>
            <a:off x="6061075" y="3048000"/>
            <a:ext cx="104775" cy="6318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xmlns="" id="{892CA53D-9E05-40DC-A691-3D2424760F3E}"/>
              </a:ext>
            </a:extLst>
          </p:cNvPr>
          <p:cNvSpPr/>
          <p:nvPr/>
        </p:nvSpPr>
        <p:spPr>
          <a:xfrm rot="16200000">
            <a:off x="5554163" y="3070858"/>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Oil Filter Element</a:t>
            </a:r>
            <a:endParaRPr kumimoji="1" lang="ja-JP" altLang="en-US" sz="900" dirty="0">
              <a:latin typeface="Arial" panose="020B0604020202020204" pitchFamily="34" charset="0"/>
              <a:cs typeface="Arial" panose="020B0604020202020204" pitchFamily="34" charset="0"/>
            </a:endParaRPr>
          </a:p>
        </p:txBody>
      </p:sp>
      <p:sp>
        <p:nvSpPr>
          <p:cNvPr id="33" name="正方形/長方形 32">
            <a:extLst>
              <a:ext uri="{FF2B5EF4-FFF2-40B4-BE49-F238E27FC236}">
                <a16:creationId xmlns:a16="http://schemas.microsoft.com/office/drawing/2014/main" xmlns="" id="{A2E6C38B-A681-4C73-9C9C-C071BE6B5B96}"/>
              </a:ext>
            </a:extLst>
          </p:cNvPr>
          <p:cNvSpPr/>
          <p:nvPr/>
        </p:nvSpPr>
        <p:spPr>
          <a:xfrm>
            <a:off x="7016298" y="4802082"/>
            <a:ext cx="159202" cy="1001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xmlns="" id="{A31DDAFB-F684-4D70-97FD-1B522DD2264C}"/>
              </a:ext>
            </a:extLst>
          </p:cNvPr>
          <p:cNvSpPr/>
          <p:nvPr/>
        </p:nvSpPr>
        <p:spPr>
          <a:xfrm>
            <a:off x="6589953" y="4725141"/>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Exit</a:t>
            </a:r>
            <a:endParaRPr kumimoji="1" lang="ja-JP" altLang="en-US" sz="900" dirty="0">
              <a:latin typeface="Arial" panose="020B0604020202020204" pitchFamily="34" charset="0"/>
              <a:cs typeface="Arial" panose="020B0604020202020204" pitchFamily="34" charset="0"/>
            </a:endParaRPr>
          </a:p>
        </p:txBody>
      </p:sp>
      <p:sp>
        <p:nvSpPr>
          <p:cNvPr id="35" name="正方形/長方形 34">
            <a:extLst>
              <a:ext uri="{FF2B5EF4-FFF2-40B4-BE49-F238E27FC236}">
                <a16:creationId xmlns:a16="http://schemas.microsoft.com/office/drawing/2014/main" xmlns="" id="{539FA8F5-90CE-4910-B181-41D15E269B3E}"/>
              </a:ext>
            </a:extLst>
          </p:cNvPr>
          <p:cNvSpPr/>
          <p:nvPr/>
        </p:nvSpPr>
        <p:spPr>
          <a:xfrm>
            <a:off x="6867525" y="5033474"/>
            <a:ext cx="238125" cy="3329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xmlns="" id="{8192956D-B786-42F2-8C9E-4917E30E7622}"/>
              </a:ext>
            </a:extLst>
          </p:cNvPr>
          <p:cNvSpPr/>
          <p:nvPr/>
        </p:nvSpPr>
        <p:spPr>
          <a:xfrm>
            <a:off x="6775620" y="4959403"/>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Magnet</a:t>
            </a:r>
            <a:endParaRPr kumimoji="1" lang="ja-JP" altLang="en-US" sz="900" dirty="0">
              <a:latin typeface="Arial" panose="020B0604020202020204" pitchFamily="34" charset="0"/>
              <a:cs typeface="Arial" panose="020B0604020202020204" pitchFamily="34" charset="0"/>
            </a:endParaRPr>
          </a:p>
        </p:txBody>
      </p:sp>
      <p:sp>
        <p:nvSpPr>
          <p:cNvPr id="37" name="正方形/長方形 36">
            <a:extLst>
              <a:ext uri="{FF2B5EF4-FFF2-40B4-BE49-F238E27FC236}">
                <a16:creationId xmlns:a16="http://schemas.microsoft.com/office/drawing/2014/main" xmlns="" id="{96D8CBED-95F5-41A7-BAA7-353175B9C266}"/>
              </a:ext>
            </a:extLst>
          </p:cNvPr>
          <p:cNvSpPr/>
          <p:nvPr/>
        </p:nvSpPr>
        <p:spPr>
          <a:xfrm>
            <a:off x="6775619" y="5118308"/>
            <a:ext cx="1089025" cy="25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Element</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33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3682" y="2717417"/>
            <a:ext cx="8416636" cy="1423165"/>
          </a:xfrm>
        </p:spPr>
        <p:txBody>
          <a:bodyPr>
            <a:normAutofit/>
          </a:bodyPr>
          <a:lstStyle/>
          <a:p>
            <a:r>
              <a:rPr lang="en-US" altLang="zh-TW" sz="3200" dirty="0" err="1">
                <a:latin typeface="Arial" panose="020B0604020202020204" pitchFamily="34" charset="0"/>
                <a:ea typeface="ＭＳ Ｐゴシック"/>
                <a:cs typeface="Arial" panose="020B0604020202020204" pitchFamily="34" charset="0"/>
              </a:rPr>
              <a:t>Kabanata</a:t>
            </a:r>
            <a:r>
              <a:rPr lang="zh-TW" altLang="en-US" sz="3200" dirty="0">
                <a:latin typeface="Arial" panose="020B0604020202020204" pitchFamily="34" charset="0"/>
                <a:ea typeface="ＭＳ Ｐゴシック"/>
                <a:cs typeface="Arial" panose="020B0604020202020204" pitchFamily="34" charset="0"/>
              </a:rPr>
              <a:t> ３</a:t>
            </a:r>
            <a:r>
              <a:rPr lang="en-US" altLang="zh-TW" sz="3200" dirty="0">
                <a:latin typeface="Arial" panose="020B0604020202020204" pitchFamily="34" charset="0"/>
                <a:ea typeface="ＭＳ Ｐゴシック"/>
                <a:cs typeface="Arial" panose="020B0604020202020204" pitchFamily="34" charset="0"/>
              </a:rPr>
              <a:t>:</a:t>
            </a:r>
            <a:br>
              <a:rPr lang="en-US" altLang="zh-TW" sz="3200" dirty="0">
                <a:latin typeface="Arial" panose="020B0604020202020204" pitchFamily="34" charset="0"/>
                <a:ea typeface="ＭＳ Ｐゴシック"/>
                <a:cs typeface="Arial" panose="020B0604020202020204" pitchFamily="34" charset="0"/>
              </a:rPr>
            </a:br>
            <a:r>
              <a:rPr lang="fil-PH" altLang="ja-JP" sz="3200" dirty="0">
                <a:latin typeface="Arial" panose="020B0604020202020204" pitchFamily="34" charset="0"/>
                <a:cs typeface="Arial" panose="020B0604020202020204" pitchFamily="34" charset="0"/>
              </a:rPr>
              <a:t>Equipment Structure na may Kinalaman sa Sasakyang Makinaryang Pang-konstruksyon</a:t>
            </a:r>
            <a:endParaRPr kumimoji="1" lang="ja-JP" altLang="en-US"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577470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Crawler </a:t>
            </a:r>
            <a:r>
              <a:rPr lang="en-US" altLang="ja-JP" sz="2000" dirty="0">
                <a:latin typeface="Arial" panose="020B0604020202020204" pitchFamily="34" charset="0"/>
                <a:ea typeface="Meiryo UI"/>
                <a:cs typeface="Arial" panose="020B0604020202020204" pitchFamily="34" charset="0"/>
              </a:rPr>
              <a:t>T</a:t>
            </a:r>
            <a:r>
              <a:rPr lang="ja-JP" altLang="en-US" sz="2000" dirty="0">
                <a:latin typeface="Arial" panose="020B0604020202020204" pitchFamily="34" charset="0"/>
                <a:ea typeface="Meiryo UI"/>
                <a:cs typeface="Arial" panose="020B0604020202020204" pitchFamily="34" charset="0"/>
              </a:rPr>
              <a:t>ype </a:t>
            </a:r>
            <a:r>
              <a:rPr lang="en-US" altLang="ja-JP" sz="2000" dirty="0">
                <a:latin typeface="Arial" panose="020B0604020202020204" pitchFamily="34" charset="0"/>
                <a:ea typeface="Meiryo UI"/>
                <a:cs typeface="Arial" panose="020B0604020202020204" pitchFamily="34" charset="0"/>
              </a:rPr>
              <a:t>T</a:t>
            </a:r>
            <a:r>
              <a:rPr lang="ja-JP" altLang="en-US" sz="2000" dirty="0">
                <a:latin typeface="Arial" panose="020B0604020202020204" pitchFamily="34" charset="0"/>
                <a:ea typeface="Meiryo UI"/>
                <a:cs typeface="Arial" panose="020B0604020202020204" pitchFamily="34" charset="0"/>
              </a:rPr>
              <a:t>ractor</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游ゴシック" panose="020B0400000000000000" pitchFamily="50" charset="-128"/>
                <a:ea typeface="游ゴシック" panose="020B0400000000000000" pitchFamily="50" charset="-128"/>
              </a:rPr>
              <a:t>Page 35 of textbook/Page </a:t>
            </a:r>
            <a:r>
              <a:rPr lang="en-US" altLang="ja-JP" sz="1200" dirty="0" smtClean="0">
                <a:solidFill>
                  <a:prstClr val="black"/>
                </a:solidFill>
                <a:latin typeface="游ゴシック" panose="020B0400000000000000" pitchFamily="50" charset="-128"/>
                <a:ea typeface="游ゴシック" panose="020B0400000000000000" pitchFamily="50" charset="-128"/>
              </a:rPr>
              <a:t>15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grpSp>
        <p:nvGrpSpPr>
          <p:cNvPr id="13" name="グループ化 12"/>
          <p:cNvGrpSpPr>
            <a:grpSpLocks noChangeAspect="1"/>
          </p:cNvGrpSpPr>
          <p:nvPr/>
        </p:nvGrpSpPr>
        <p:grpSpPr>
          <a:xfrm>
            <a:off x="1182605" y="1358160"/>
            <a:ext cx="6778790" cy="5067541"/>
            <a:chOff x="612658" y="1666240"/>
            <a:chExt cx="5511065" cy="4119843"/>
          </a:xfrm>
        </p:grpSpPr>
        <p:sp>
          <p:nvSpPr>
            <p:cNvPr id="10" name="テキスト ボックス 9"/>
            <p:cNvSpPr txBox="1"/>
            <p:nvPr/>
          </p:nvSpPr>
          <p:spPr>
            <a:xfrm>
              <a:off x="1316612" y="5509084"/>
              <a:ext cx="3172214"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Crawler Tractor</a:t>
              </a:r>
            </a:p>
          </p:txBody>
        </p:sp>
        <p:pic>
          <p:nvPicPr>
            <p:cNvPr id="12" name="図 11">
              <a:extLst>
                <a:ext uri="{FF2B5EF4-FFF2-40B4-BE49-F238E27FC236}">
                  <a16:creationId xmlns:a16="http://schemas.microsoft.com/office/drawing/2014/main" xmlns="" id="{B884B29B-1B3F-4001-8C44-E001489CAD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1898" y="1666240"/>
              <a:ext cx="5108575" cy="3525520"/>
            </a:xfrm>
            <a:prstGeom prst="rect">
              <a:avLst/>
            </a:prstGeom>
            <a:noFill/>
            <a:ln>
              <a:noFill/>
            </a:ln>
          </p:spPr>
        </p:pic>
        <p:sp>
          <p:nvSpPr>
            <p:cNvPr id="2" name="正方形/長方形 1">
              <a:extLst>
                <a:ext uri="{FF2B5EF4-FFF2-40B4-BE49-F238E27FC236}">
                  <a16:creationId xmlns:a16="http://schemas.microsoft.com/office/drawing/2014/main" xmlns="" id="{33FED0EA-3536-4699-A143-AC510656EC79}"/>
                </a:ext>
              </a:extLst>
            </p:cNvPr>
            <p:cNvSpPr/>
            <p:nvPr/>
          </p:nvSpPr>
          <p:spPr>
            <a:xfrm>
              <a:off x="1533525" y="1881306"/>
              <a:ext cx="260350" cy="967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xmlns="" id="{18DF5B62-682B-4B76-B2A8-AC2AD96EE40D}"/>
                </a:ext>
              </a:extLst>
            </p:cNvPr>
            <p:cNvSpPr/>
            <p:nvPr/>
          </p:nvSpPr>
          <p:spPr>
            <a:xfrm>
              <a:off x="1431418" y="1844889"/>
              <a:ext cx="724913"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Radiator</a:t>
              </a:r>
              <a:endParaRPr kumimoji="1" lang="ja-JP" altLang="en-US" sz="900" dirty="0">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a16="http://schemas.microsoft.com/office/drawing/2014/main" xmlns="" id="{D621DFA6-6CC4-4839-A31F-264273F5517B}"/>
                </a:ext>
              </a:extLst>
            </p:cNvPr>
            <p:cNvSpPr/>
            <p:nvPr/>
          </p:nvSpPr>
          <p:spPr>
            <a:xfrm>
              <a:off x="2974975" y="1978025"/>
              <a:ext cx="247650" cy="127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xmlns="" id="{F0AE61FE-D823-4C04-A22D-64152100E4B2}"/>
                </a:ext>
              </a:extLst>
            </p:cNvPr>
            <p:cNvSpPr/>
            <p:nvPr/>
          </p:nvSpPr>
          <p:spPr>
            <a:xfrm>
              <a:off x="2667570" y="1941630"/>
              <a:ext cx="724913"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Engine</a:t>
              </a:r>
              <a:endParaRPr kumimoji="1" lang="ja-JP" altLang="en-US" sz="900" dirty="0">
                <a:latin typeface="Arial" panose="020B0604020202020204" pitchFamily="34" charset="0"/>
                <a:cs typeface="Arial" panose="020B0604020202020204" pitchFamily="34" charset="0"/>
              </a:endParaRPr>
            </a:p>
          </p:txBody>
        </p:sp>
        <p:sp>
          <p:nvSpPr>
            <p:cNvPr id="8" name="正方形/長方形 7">
              <a:extLst>
                <a:ext uri="{FF2B5EF4-FFF2-40B4-BE49-F238E27FC236}">
                  <a16:creationId xmlns:a16="http://schemas.microsoft.com/office/drawing/2014/main" xmlns="" id="{0B00FBE8-04CD-4431-99C9-ABE629C5BC1A}"/>
                </a:ext>
              </a:extLst>
            </p:cNvPr>
            <p:cNvSpPr/>
            <p:nvPr/>
          </p:nvSpPr>
          <p:spPr>
            <a:xfrm>
              <a:off x="3839582" y="1924806"/>
              <a:ext cx="555625" cy="127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xmlns="" id="{D0A43891-B5F2-47CA-A6F8-733FFCBDEA4A}"/>
                </a:ext>
              </a:extLst>
            </p:cNvPr>
            <p:cNvSpPr/>
            <p:nvPr/>
          </p:nvSpPr>
          <p:spPr>
            <a:xfrm>
              <a:off x="3495562" y="1871973"/>
              <a:ext cx="1212882"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Transmission Lever</a:t>
              </a:r>
              <a:endParaRPr kumimoji="1" lang="ja-JP" altLang="en-US" sz="900" dirty="0">
                <a:latin typeface="Arial" panose="020B0604020202020204" pitchFamily="34" charset="0"/>
                <a:cs typeface="Arial" panose="020B0604020202020204" pitchFamily="34" charset="0"/>
              </a:endParaRPr>
            </a:p>
          </p:txBody>
        </p:sp>
        <p:sp>
          <p:nvSpPr>
            <p:cNvPr id="20" name="正方形/長方形 19">
              <a:extLst>
                <a:ext uri="{FF2B5EF4-FFF2-40B4-BE49-F238E27FC236}">
                  <a16:creationId xmlns:a16="http://schemas.microsoft.com/office/drawing/2014/main" xmlns="" id="{71046DEF-96C6-4C7E-85AE-BB12863331F5}"/>
                </a:ext>
              </a:extLst>
            </p:cNvPr>
            <p:cNvSpPr/>
            <p:nvPr/>
          </p:nvSpPr>
          <p:spPr>
            <a:xfrm>
              <a:off x="3871626" y="2201356"/>
              <a:ext cx="491536" cy="1171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xmlns="" id="{156D0C24-81C4-4F8F-B223-8FF9AF988F62}"/>
                </a:ext>
              </a:extLst>
            </p:cNvPr>
            <p:cNvSpPr/>
            <p:nvPr/>
          </p:nvSpPr>
          <p:spPr>
            <a:xfrm>
              <a:off x="3690168" y="2151119"/>
              <a:ext cx="1269500"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Torque Converter</a:t>
              </a:r>
              <a:endParaRPr kumimoji="1" lang="ja-JP" altLang="en-US" sz="900" dirty="0">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a16="http://schemas.microsoft.com/office/drawing/2014/main" xmlns="" id="{41D76AF5-E1B3-4DA1-BB6F-20D201F30329}"/>
                </a:ext>
              </a:extLst>
            </p:cNvPr>
            <p:cNvSpPr/>
            <p:nvPr/>
          </p:nvSpPr>
          <p:spPr>
            <a:xfrm>
              <a:off x="4102003" y="2406650"/>
              <a:ext cx="676372" cy="1171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xmlns="" id="{B1ACC0D3-F1CF-42E6-831B-7ECA4804571B}"/>
                </a:ext>
              </a:extLst>
            </p:cNvPr>
            <p:cNvSpPr/>
            <p:nvPr/>
          </p:nvSpPr>
          <p:spPr>
            <a:xfrm>
              <a:off x="3881752" y="2338030"/>
              <a:ext cx="1541148"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Power Shift Transmission</a:t>
              </a:r>
              <a:endParaRPr kumimoji="1" lang="ja-JP" altLang="en-US" sz="900" dirty="0">
                <a:latin typeface="Arial" panose="020B0604020202020204" pitchFamily="34" charset="0"/>
                <a:cs typeface="Arial" panose="020B0604020202020204" pitchFamily="34" charset="0"/>
              </a:endParaRPr>
            </a:p>
          </p:txBody>
        </p:sp>
        <p:sp>
          <p:nvSpPr>
            <p:cNvPr id="24" name="正方形/長方形 23">
              <a:extLst>
                <a:ext uri="{FF2B5EF4-FFF2-40B4-BE49-F238E27FC236}">
                  <a16:creationId xmlns:a16="http://schemas.microsoft.com/office/drawing/2014/main" xmlns="" id="{6E05C791-EDB1-4714-B0D0-B4D2D37D1305}"/>
                </a:ext>
              </a:extLst>
            </p:cNvPr>
            <p:cNvSpPr/>
            <p:nvPr/>
          </p:nvSpPr>
          <p:spPr>
            <a:xfrm>
              <a:off x="4708444" y="2565837"/>
              <a:ext cx="522807" cy="1171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xmlns="" id="{A97E44F0-2039-439C-B16D-5436445C13E7}"/>
                </a:ext>
              </a:extLst>
            </p:cNvPr>
            <p:cNvSpPr/>
            <p:nvPr/>
          </p:nvSpPr>
          <p:spPr>
            <a:xfrm>
              <a:off x="4440189" y="2540863"/>
              <a:ext cx="1269500"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Hydraulic Oil Tank</a:t>
              </a:r>
              <a:endParaRPr kumimoji="1" lang="ja-JP" altLang="en-US" sz="900" dirty="0">
                <a:latin typeface="Arial" panose="020B0604020202020204" pitchFamily="34" charset="0"/>
                <a:cs typeface="Arial" panose="020B0604020202020204" pitchFamily="34" charset="0"/>
              </a:endParaRPr>
            </a:p>
          </p:txBody>
        </p:sp>
        <p:sp>
          <p:nvSpPr>
            <p:cNvPr id="26" name="正方形/長方形 25">
              <a:extLst>
                <a:ext uri="{FF2B5EF4-FFF2-40B4-BE49-F238E27FC236}">
                  <a16:creationId xmlns:a16="http://schemas.microsoft.com/office/drawing/2014/main" xmlns="" id="{C32CCD40-4484-4DD2-974D-9A200E1DD897}"/>
                </a:ext>
              </a:extLst>
            </p:cNvPr>
            <p:cNvSpPr/>
            <p:nvPr/>
          </p:nvSpPr>
          <p:spPr>
            <a:xfrm>
              <a:off x="4848774" y="3169044"/>
              <a:ext cx="437601" cy="7620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xmlns="" id="{64A62C30-EF31-4F77-ADC3-2D057CC8ADAE}"/>
                </a:ext>
              </a:extLst>
            </p:cNvPr>
            <p:cNvSpPr/>
            <p:nvPr/>
          </p:nvSpPr>
          <p:spPr>
            <a:xfrm>
              <a:off x="4721256" y="3099276"/>
              <a:ext cx="1269500"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Gasoline Tank</a:t>
              </a:r>
              <a:endParaRPr kumimoji="1" lang="ja-JP" altLang="en-US" sz="900" dirty="0">
                <a:latin typeface="Arial" panose="020B0604020202020204" pitchFamily="34" charset="0"/>
                <a:cs typeface="Arial" panose="020B0604020202020204" pitchFamily="34" charset="0"/>
              </a:endParaRPr>
            </a:p>
          </p:txBody>
        </p:sp>
        <p:sp>
          <p:nvSpPr>
            <p:cNvPr id="28" name="正方形/長方形 27">
              <a:extLst>
                <a:ext uri="{FF2B5EF4-FFF2-40B4-BE49-F238E27FC236}">
                  <a16:creationId xmlns:a16="http://schemas.microsoft.com/office/drawing/2014/main" xmlns="" id="{80759781-D3C1-40F4-AC04-B16BD6445B8D}"/>
                </a:ext>
              </a:extLst>
            </p:cNvPr>
            <p:cNvSpPr/>
            <p:nvPr/>
          </p:nvSpPr>
          <p:spPr>
            <a:xfrm>
              <a:off x="5049813" y="3561776"/>
              <a:ext cx="254000" cy="851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xmlns="" id="{F108EF5D-5E3C-4CF5-A948-5B595C60C8CE}"/>
                </a:ext>
              </a:extLst>
            </p:cNvPr>
            <p:cNvSpPr/>
            <p:nvPr/>
          </p:nvSpPr>
          <p:spPr>
            <a:xfrm>
              <a:off x="4854223" y="3473157"/>
              <a:ext cx="1269500"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Crawler</a:t>
              </a:r>
              <a:endParaRPr kumimoji="1" lang="ja-JP" altLang="en-US" sz="900" dirty="0">
                <a:latin typeface="Arial" panose="020B0604020202020204" pitchFamily="34" charset="0"/>
                <a:cs typeface="Arial" panose="020B0604020202020204" pitchFamily="34" charset="0"/>
              </a:endParaRPr>
            </a:p>
          </p:txBody>
        </p:sp>
        <p:sp>
          <p:nvSpPr>
            <p:cNvPr id="30" name="正方形/長方形 29">
              <a:extLst>
                <a:ext uri="{FF2B5EF4-FFF2-40B4-BE49-F238E27FC236}">
                  <a16:creationId xmlns:a16="http://schemas.microsoft.com/office/drawing/2014/main" xmlns="" id="{73213A6E-1901-43E2-951F-555D65E6DBF4}"/>
                </a:ext>
              </a:extLst>
            </p:cNvPr>
            <p:cNvSpPr/>
            <p:nvPr/>
          </p:nvSpPr>
          <p:spPr>
            <a:xfrm>
              <a:off x="4363162" y="4628172"/>
              <a:ext cx="459663" cy="7369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xmlns="" id="{DAE191B7-981D-4A0E-8426-62F7ACF4AF22}"/>
                </a:ext>
              </a:extLst>
            </p:cNvPr>
            <p:cNvSpPr/>
            <p:nvPr/>
          </p:nvSpPr>
          <p:spPr>
            <a:xfrm>
              <a:off x="4263900" y="4548999"/>
              <a:ext cx="1269500"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Horizontal Shaft</a:t>
              </a:r>
              <a:endParaRPr kumimoji="1" lang="ja-JP" altLang="en-US" sz="900" dirty="0">
                <a:latin typeface="Arial" panose="020B0604020202020204" pitchFamily="34" charset="0"/>
                <a:cs typeface="Arial" panose="020B0604020202020204" pitchFamily="34" charset="0"/>
              </a:endParaRPr>
            </a:p>
          </p:txBody>
        </p:sp>
        <p:sp>
          <p:nvSpPr>
            <p:cNvPr id="32" name="正方形/長方形 31">
              <a:extLst>
                <a:ext uri="{FF2B5EF4-FFF2-40B4-BE49-F238E27FC236}">
                  <a16:creationId xmlns:a16="http://schemas.microsoft.com/office/drawing/2014/main" xmlns="" id="{CF3E049E-178E-4769-A0C9-3CB997268096}"/>
                </a:ext>
              </a:extLst>
            </p:cNvPr>
            <p:cNvSpPr/>
            <p:nvPr/>
          </p:nvSpPr>
          <p:spPr>
            <a:xfrm>
              <a:off x="4363162" y="4863333"/>
              <a:ext cx="459663" cy="8649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xmlns="" id="{9F94E880-9CE3-4868-A770-3F0C7A95BF1C}"/>
                </a:ext>
              </a:extLst>
            </p:cNvPr>
            <p:cNvSpPr/>
            <p:nvPr/>
          </p:nvSpPr>
          <p:spPr>
            <a:xfrm>
              <a:off x="4263900" y="4821417"/>
              <a:ext cx="1269500"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Steering Clutch</a:t>
              </a:r>
              <a:endParaRPr kumimoji="1" lang="ja-JP" altLang="en-US" sz="900" dirty="0">
                <a:latin typeface="Arial" panose="020B0604020202020204" pitchFamily="34" charset="0"/>
                <a:cs typeface="Arial" panose="020B0604020202020204" pitchFamily="34" charset="0"/>
              </a:endParaRPr>
            </a:p>
          </p:txBody>
        </p:sp>
        <p:sp>
          <p:nvSpPr>
            <p:cNvPr id="34" name="正方形/長方形 33">
              <a:extLst>
                <a:ext uri="{FF2B5EF4-FFF2-40B4-BE49-F238E27FC236}">
                  <a16:creationId xmlns:a16="http://schemas.microsoft.com/office/drawing/2014/main" xmlns="" id="{5A8318C5-2391-4430-A70F-452851540D93}"/>
                </a:ext>
              </a:extLst>
            </p:cNvPr>
            <p:cNvSpPr/>
            <p:nvPr/>
          </p:nvSpPr>
          <p:spPr>
            <a:xfrm>
              <a:off x="3881752" y="5070067"/>
              <a:ext cx="558437" cy="8649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xmlns="" id="{F3C7C362-E768-454C-B4CA-275318109D88}"/>
                </a:ext>
              </a:extLst>
            </p:cNvPr>
            <p:cNvSpPr/>
            <p:nvPr/>
          </p:nvSpPr>
          <p:spPr>
            <a:xfrm>
              <a:off x="3928966" y="4999080"/>
              <a:ext cx="1269500"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Final Reduction Gear</a:t>
              </a:r>
              <a:endParaRPr kumimoji="1" lang="ja-JP" altLang="en-US" sz="900" dirty="0">
                <a:latin typeface="Arial" panose="020B0604020202020204" pitchFamily="34" charset="0"/>
                <a:cs typeface="Arial" panose="020B0604020202020204" pitchFamily="34" charset="0"/>
              </a:endParaRPr>
            </a:p>
          </p:txBody>
        </p:sp>
        <p:sp>
          <p:nvSpPr>
            <p:cNvPr id="36" name="正方形/長方形 35">
              <a:extLst>
                <a:ext uri="{FF2B5EF4-FFF2-40B4-BE49-F238E27FC236}">
                  <a16:creationId xmlns:a16="http://schemas.microsoft.com/office/drawing/2014/main" xmlns="" id="{1E021058-498F-48F8-BD48-3FDEC6B80CB4}"/>
                </a:ext>
              </a:extLst>
            </p:cNvPr>
            <p:cNvSpPr/>
            <p:nvPr/>
          </p:nvSpPr>
          <p:spPr>
            <a:xfrm>
              <a:off x="2324100" y="5045207"/>
              <a:ext cx="447675" cy="11135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xmlns="" id="{90E16032-8C30-4369-9B47-7ABECA813C02}"/>
                </a:ext>
              </a:extLst>
            </p:cNvPr>
            <p:cNvSpPr/>
            <p:nvPr/>
          </p:nvSpPr>
          <p:spPr>
            <a:xfrm>
              <a:off x="1886512" y="4978922"/>
              <a:ext cx="1269500"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Sprocket (Drive)</a:t>
              </a:r>
              <a:endParaRPr kumimoji="1" lang="ja-JP" altLang="en-US" sz="900" dirty="0">
                <a:latin typeface="Arial" panose="020B0604020202020204" pitchFamily="34" charset="0"/>
                <a:cs typeface="Arial" panose="020B0604020202020204" pitchFamily="34" charset="0"/>
              </a:endParaRPr>
            </a:p>
          </p:txBody>
        </p:sp>
        <p:sp>
          <p:nvSpPr>
            <p:cNvPr id="38" name="正方形/長方形 37">
              <a:extLst>
                <a:ext uri="{FF2B5EF4-FFF2-40B4-BE49-F238E27FC236}">
                  <a16:creationId xmlns:a16="http://schemas.microsoft.com/office/drawing/2014/main" xmlns="" id="{B50CF172-9851-43D4-B7EC-C4EF81660862}"/>
                </a:ext>
              </a:extLst>
            </p:cNvPr>
            <p:cNvSpPr/>
            <p:nvPr/>
          </p:nvSpPr>
          <p:spPr>
            <a:xfrm>
              <a:off x="2057400" y="4843560"/>
              <a:ext cx="392157" cy="1049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xmlns="" id="{C6300081-CD65-46D7-99FD-C219B148508A}"/>
                </a:ext>
              </a:extLst>
            </p:cNvPr>
            <p:cNvSpPr/>
            <p:nvPr/>
          </p:nvSpPr>
          <p:spPr>
            <a:xfrm>
              <a:off x="1454470" y="4780273"/>
              <a:ext cx="1269500"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Recoil Spring</a:t>
              </a:r>
              <a:endParaRPr kumimoji="1" lang="ja-JP" altLang="en-US" sz="900" dirty="0">
                <a:latin typeface="Arial" panose="020B0604020202020204" pitchFamily="34" charset="0"/>
                <a:cs typeface="Arial" panose="020B0604020202020204" pitchFamily="34" charset="0"/>
              </a:endParaRPr>
            </a:p>
          </p:txBody>
        </p:sp>
        <p:sp>
          <p:nvSpPr>
            <p:cNvPr id="40" name="正方形/長方形 39">
              <a:extLst>
                <a:ext uri="{FF2B5EF4-FFF2-40B4-BE49-F238E27FC236}">
                  <a16:creationId xmlns:a16="http://schemas.microsoft.com/office/drawing/2014/main" xmlns="" id="{8496B171-1B31-49FC-B85F-D89649E4A85E}"/>
                </a:ext>
              </a:extLst>
            </p:cNvPr>
            <p:cNvSpPr/>
            <p:nvPr/>
          </p:nvSpPr>
          <p:spPr>
            <a:xfrm>
              <a:off x="1483950" y="4581937"/>
              <a:ext cx="724913" cy="1125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xmlns="" id="{8170A16A-7AD5-46BB-8284-2B8240377511}"/>
                </a:ext>
              </a:extLst>
            </p:cNvPr>
            <p:cNvSpPr/>
            <p:nvPr/>
          </p:nvSpPr>
          <p:spPr>
            <a:xfrm>
              <a:off x="612658" y="4499507"/>
              <a:ext cx="1637520"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Carrier Roller (upper wheel)</a:t>
              </a:r>
              <a:endParaRPr kumimoji="1" lang="ja-JP" altLang="en-US" sz="900" dirty="0">
                <a:latin typeface="Arial" panose="020B0604020202020204" pitchFamily="34" charset="0"/>
                <a:cs typeface="Arial" panose="020B0604020202020204" pitchFamily="34" charset="0"/>
              </a:endParaRPr>
            </a:p>
          </p:txBody>
        </p:sp>
        <p:sp>
          <p:nvSpPr>
            <p:cNvPr id="42" name="正方形/長方形 41">
              <a:extLst>
                <a:ext uri="{FF2B5EF4-FFF2-40B4-BE49-F238E27FC236}">
                  <a16:creationId xmlns:a16="http://schemas.microsoft.com/office/drawing/2014/main" xmlns="" id="{244CD269-35F4-48DB-9056-543A9F48E7C9}"/>
                </a:ext>
              </a:extLst>
            </p:cNvPr>
            <p:cNvSpPr/>
            <p:nvPr/>
          </p:nvSpPr>
          <p:spPr>
            <a:xfrm>
              <a:off x="1082675" y="4287034"/>
              <a:ext cx="724913" cy="1125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xmlns="" id="{CDD8BF62-F820-4AA9-A2D6-9DEFDE114636}"/>
                </a:ext>
              </a:extLst>
            </p:cNvPr>
            <p:cNvSpPr/>
            <p:nvPr/>
          </p:nvSpPr>
          <p:spPr>
            <a:xfrm>
              <a:off x="628649" y="4260951"/>
              <a:ext cx="1284905"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Track Roller </a:t>
              </a:r>
            </a:p>
            <a:p>
              <a:pPr algn="r"/>
              <a:r>
                <a:rPr kumimoji="1" lang="en-US" altLang="ja-JP" sz="900" dirty="0">
                  <a:latin typeface="Arial" panose="020B0604020202020204" pitchFamily="34" charset="0"/>
                  <a:cs typeface="Arial" panose="020B0604020202020204" pitchFamily="34" charset="0"/>
                </a:rPr>
                <a:t>(lower wheel)</a:t>
              </a:r>
              <a:endParaRPr kumimoji="1" lang="ja-JP" altLang="en-US" sz="900" dirty="0">
                <a:latin typeface="Arial" panose="020B0604020202020204" pitchFamily="34" charset="0"/>
                <a:cs typeface="Arial" panose="020B0604020202020204" pitchFamily="34" charset="0"/>
              </a:endParaRPr>
            </a:p>
          </p:txBody>
        </p:sp>
        <p:sp>
          <p:nvSpPr>
            <p:cNvPr id="44" name="正方形/長方形 43">
              <a:extLst>
                <a:ext uri="{FF2B5EF4-FFF2-40B4-BE49-F238E27FC236}">
                  <a16:creationId xmlns:a16="http://schemas.microsoft.com/office/drawing/2014/main" xmlns="" id="{9D32B19E-A24F-4FAB-BC7F-5BB9344C0ED6}"/>
                </a:ext>
              </a:extLst>
            </p:cNvPr>
            <p:cNvSpPr/>
            <p:nvPr/>
          </p:nvSpPr>
          <p:spPr>
            <a:xfrm>
              <a:off x="1082675" y="4098925"/>
              <a:ext cx="371795" cy="832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xmlns="" id="{9AEDF286-ABD4-4FBC-B42F-99EDCC83FADF}"/>
                </a:ext>
              </a:extLst>
            </p:cNvPr>
            <p:cNvSpPr/>
            <p:nvPr/>
          </p:nvSpPr>
          <p:spPr>
            <a:xfrm>
              <a:off x="633974" y="4008874"/>
              <a:ext cx="649494"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Track</a:t>
              </a:r>
            </a:p>
            <a:p>
              <a:pPr algn="r"/>
              <a:r>
                <a:rPr lang="en-US" altLang="ja-JP" sz="900" dirty="0">
                  <a:latin typeface="Arial" panose="020B0604020202020204" pitchFamily="34" charset="0"/>
                  <a:cs typeface="Arial" panose="020B0604020202020204" pitchFamily="34" charset="0"/>
                </a:rPr>
                <a:t>Frame</a:t>
              </a:r>
              <a:endParaRPr kumimoji="1" lang="ja-JP" altLang="en-US" sz="900" dirty="0">
                <a:latin typeface="Arial" panose="020B0604020202020204" pitchFamily="34" charset="0"/>
                <a:cs typeface="Arial" panose="020B0604020202020204" pitchFamily="34" charset="0"/>
              </a:endParaRPr>
            </a:p>
          </p:txBody>
        </p:sp>
        <p:sp>
          <p:nvSpPr>
            <p:cNvPr id="46" name="正方形/長方形 45">
              <a:extLst>
                <a:ext uri="{FF2B5EF4-FFF2-40B4-BE49-F238E27FC236}">
                  <a16:creationId xmlns:a16="http://schemas.microsoft.com/office/drawing/2014/main" xmlns="" id="{A1FC7EEC-DD17-4FE7-B311-AC95FB71730E}"/>
                </a:ext>
              </a:extLst>
            </p:cNvPr>
            <p:cNvSpPr/>
            <p:nvPr/>
          </p:nvSpPr>
          <p:spPr>
            <a:xfrm>
              <a:off x="927100" y="3789896"/>
              <a:ext cx="389512" cy="1499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xmlns="" id="{39198D8B-7B68-4325-AFDF-AC0EA5B41C5F}"/>
                </a:ext>
              </a:extLst>
            </p:cNvPr>
            <p:cNvSpPr/>
            <p:nvPr/>
          </p:nvSpPr>
          <p:spPr>
            <a:xfrm>
              <a:off x="628649" y="3669528"/>
              <a:ext cx="865388"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Idler</a:t>
              </a:r>
            </a:p>
            <a:p>
              <a:pPr algn="r"/>
              <a:r>
                <a:rPr lang="en-US" altLang="ja-JP" sz="900" dirty="0">
                  <a:latin typeface="Arial" panose="020B0604020202020204" pitchFamily="34" charset="0"/>
                  <a:cs typeface="Arial" panose="020B0604020202020204" pitchFamily="34" charset="0"/>
                </a:rPr>
                <a:t>(Idler Wheel)</a:t>
              </a:r>
              <a:endParaRPr kumimoji="1" lang="ja-JP" altLang="en-US" sz="9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5358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Crawler </a:t>
            </a:r>
            <a:r>
              <a:rPr lang="en-US" altLang="ja-JP" sz="2000" dirty="0">
                <a:latin typeface="Arial" panose="020B0604020202020204" pitchFamily="34" charset="0"/>
                <a:ea typeface="Meiryo UI"/>
                <a:cs typeface="Arial" panose="020B0604020202020204" pitchFamily="34" charset="0"/>
              </a:rPr>
              <a:t>T</a:t>
            </a:r>
            <a:r>
              <a:rPr lang="ja-JP" altLang="en-US" sz="2000" dirty="0">
                <a:latin typeface="Arial" panose="020B0604020202020204" pitchFamily="34" charset="0"/>
                <a:ea typeface="Meiryo UI"/>
                <a:cs typeface="Arial" panose="020B0604020202020204" pitchFamily="34" charset="0"/>
              </a:rPr>
              <a:t>ype </a:t>
            </a:r>
            <a:r>
              <a:rPr lang="en-US" altLang="ja-JP" sz="2000" dirty="0">
                <a:latin typeface="Arial" panose="020B0604020202020204" pitchFamily="34" charset="0"/>
                <a:ea typeface="Meiryo UI"/>
                <a:cs typeface="Arial" panose="020B0604020202020204" pitchFamily="34" charset="0"/>
              </a:rPr>
              <a:t>T</a:t>
            </a:r>
            <a:r>
              <a:rPr lang="ja-JP" altLang="en-US" sz="2000" dirty="0">
                <a:latin typeface="Arial" panose="020B0604020202020204" pitchFamily="34" charset="0"/>
                <a:ea typeface="Meiryo UI"/>
                <a:cs typeface="Arial" panose="020B0604020202020204" pitchFamily="34" charset="0"/>
              </a:rPr>
              <a:t>ractor</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游ゴシック" panose="020B0400000000000000" pitchFamily="50" charset="-128"/>
                <a:ea typeface="游ゴシック" panose="020B0400000000000000" pitchFamily="50" charset="-128"/>
              </a:rPr>
              <a:t>Page 35 of textbook/Page </a:t>
            </a:r>
            <a:r>
              <a:rPr lang="en-US" altLang="ja-JP" sz="1200" dirty="0" smtClean="0">
                <a:solidFill>
                  <a:prstClr val="black"/>
                </a:solidFill>
                <a:latin typeface="游ゴシック" panose="020B0400000000000000" pitchFamily="50" charset="-128"/>
                <a:ea typeface="游ゴシック" panose="020B0400000000000000" pitchFamily="50" charset="-128"/>
              </a:rPr>
              <a:t>15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grpSp>
        <p:nvGrpSpPr>
          <p:cNvPr id="17" name="グループ化 16"/>
          <p:cNvGrpSpPr>
            <a:grpSpLocks noChangeAspect="1"/>
          </p:cNvGrpSpPr>
          <p:nvPr/>
        </p:nvGrpSpPr>
        <p:grpSpPr>
          <a:xfrm>
            <a:off x="4061653" y="2912073"/>
            <a:ext cx="5532174" cy="3361758"/>
            <a:chOff x="5422900" y="3984235"/>
            <a:chExt cx="3767804" cy="2289596"/>
          </a:xfrm>
        </p:grpSpPr>
        <p:sp>
          <p:nvSpPr>
            <p:cNvPr id="16" name="テキスト ボックス 15"/>
            <p:cNvSpPr txBox="1"/>
            <p:nvPr/>
          </p:nvSpPr>
          <p:spPr>
            <a:xfrm>
              <a:off x="5488973" y="5812166"/>
              <a:ext cx="3701731" cy="461665"/>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power shift type </a:t>
              </a:r>
              <a:endParaRPr lang="en-US" altLang="ja-JP" sz="1200" dirty="0">
                <a:latin typeface="Arial" panose="020B0604020202020204" pitchFamily="34" charset="0"/>
                <a:ea typeface="游ゴシック"/>
                <a:cs typeface="Arial" panose="020B0604020202020204" pitchFamily="34" charset="0"/>
              </a:endParaRPr>
            </a:p>
            <a:p>
              <a:pPr algn="ctr"/>
              <a:r>
                <a:rPr lang="ja-JP" altLang="en-US" sz="1200" dirty="0">
                  <a:latin typeface="Arial" panose="020B0604020202020204" pitchFamily="34" charset="0"/>
                  <a:ea typeface="游ゴシック"/>
                  <a:cs typeface="Arial" panose="020B0604020202020204" pitchFamily="34" charset="0"/>
                </a:rPr>
                <a:t>power transmission</a:t>
              </a:r>
              <a:endParaRPr lang="en-US" altLang="ja-JP" dirty="0">
                <a:latin typeface="Arial" panose="020B0604020202020204" pitchFamily="34" charset="0"/>
                <a:cs typeface="Arial" panose="020B0604020202020204" pitchFamily="34" charset="0"/>
              </a:endParaRPr>
            </a:p>
          </p:txBody>
        </p:sp>
        <p:pic>
          <p:nvPicPr>
            <p:cNvPr id="11" name="図 10" descr="ダイアグラム&#10;&#10;自動的に生成された説明">
              <a:extLst>
                <a:ext uri="{FF2B5EF4-FFF2-40B4-BE49-F238E27FC236}">
                  <a16:creationId xmlns:a16="http://schemas.microsoft.com/office/drawing/2014/main" xmlns="" id="{3067F154-1310-48C0-A652-CE06ACC70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473" y="3984235"/>
              <a:ext cx="2377388" cy="1758197"/>
            </a:xfrm>
            <a:prstGeom prst="rect">
              <a:avLst/>
            </a:prstGeom>
          </p:spPr>
        </p:pic>
        <p:sp>
          <p:nvSpPr>
            <p:cNvPr id="48" name="正方形/長方形 47">
              <a:extLst>
                <a:ext uri="{FF2B5EF4-FFF2-40B4-BE49-F238E27FC236}">
                  <a16:creationId xmlns:a16="http://schemas.microsoft.com/office/drawing/2014/main" xmlns="" id="{97525FAB-7561-499C-AECD-4E8D84D5679E}"/>
                </a:ext>
              </a:extLst>
            </p:cNvPr>
            <p:cNvSpPr/>
            <p:nvPr/>
          </p:nvSpPr>
          <p:spPr>
            <a:xfrm>
              <a:off x="6267450" y="4121150"/>
              <a:ext cx="520700" cy="1658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xmlns="" id="{FB397E7F-6C23-464B-A7BB-41887B01E6D7}"/>
                </a:ext>
              </a:extLst>
            </p:cNvPr>
            <p:cNvSpPr/>
            <p:nvPr/>
          </p:nvSpPr>
          <p:spPr>
            <a:xfrm>
              <a:off x="5928295" y="4118718"/>
              <a:ext cx="1269500" cy="2162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Steering Clutch </a:t>
              </a:r>
            </a:p>
            <a:p>
              <a:pPr algn="ctr"/>
              <a:r>
                <a:rPr kumimoji="1" lang="en-US" altLang="ja-JP" sz="900" dirty="0">
                  <a:latin typeface="Arial" panose="020B0604020202020204" pitchFamily="34" charset="0"/>
                  <a:cs typeface="Arial" panose="020B0604020202020204" pitchFamily="34" charset="0"/>
                </a:rPr>
                <a:t>and Brake</a:t>
              </a:r>
              <a:endParaRPr kumimoji="1" lang="ja-JP" altLang="en-US" sz="900" dirty="0">
                <a:latin typeface="Arial" panose="020B0604020202020204" pitchFamily="34" charset="0"/>
                <a:cs typeface="Arial" panose="020B0604020202020204" pitchFamily="34" charset="0"/>
              </a:endParaRPr>
            </a:p>
          </p:txBody>
        </p:sp>
        <p:sp>
          <p:nvSpPr>
            <p:cNvPr id="50" name="正方形/長方形 49">
              <a:extLst>
                <a:ext uri="{FF2B5EF4-FFF2-40B4-BE49-F238E27FC236}">
                  <a16:creationId xmlns:a16="http://schemas.microsoft.com/office/drawing/2014/main" xmlns="" id="{A9ECC9DD-65B4-41DF-B9C4-5275BB0B3FE1}"/>
                </a:ext>
              </a:extLst>
            </p:cNvPr>
            <p:cNvSpPr/>
            <p:nvPr/>
          </p:nvSpPr>
          <p:spPr>
            <a:xfrm>
              <a:off x="7744078" y="4253232"/>
              <a:ext cx="285497" cy="1218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xmlns="" id="{37990B5A-FFF2-4CDB-ADA1-FE2E9D18AC64}"/>
                </a:ext>
              </a:extLst>
            </p:cNvPr>
            <p:cNvSpPr/>
            <p:nvPr/>
          </p:nvSpPr>
          <p:spPr>
            <a:xfrm>
              <a:off x="7339838" y="4210568"/>
              <a:ext cx="1269500" cy="2162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Engine</a:t>
              </a:r>
              <a:endParaRPr kumimoji="1" lang="ja-JP" altLang="en-US" sz="900" dirty="0">
                <a:latin typeface="Arial" panose="020B0604020202020204" pitchFamily="34" charset="0"/>
                <a:cs typeface="Arial" panose="020B0604020202020204" pitchFamily="34" charset="0"/>
              </a:endParaRPr>
            </a:p>
          </p:txBody>
        </p:sp>
        <p:sp>
          <p:nvSpPr>
            <p:cNvPr id="52" name="正方形/長方形 51">
              <a:extLst>
                <a:ext uri="{FF2B5EF4-FFF2-40B4-BE49-F238E27FC236}">
                  <a16:creationId xmlns:a16="http://schemas.microsoft.com/office/drawing/2014/main" xmlns="" id="{2EEF1891-2A21-481C-97C7-69A2E8427C8B}"/>
                </a:ext>
              </a:extLst>
            </p:cNvPr>
            <p:cNvSpPr/>
            <p:nvPr/>
          </p:nvSpPr>
          <p:spPr>
            <a:xfrm>
              <a:off x="6123723" y="4548999"/>
              <a:ext cx="397727" cy="1200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xmlns="" id="{C4EAF3EC-D47F-4FD0-8A28-B02AB99ADB91}"/>
                </a:ext>
              </a:extLst>
            </p:cNvPr>
            <p:cNvSpPr/>
            <p:nvPr/>
          </p:nvSpPr>
          <p:spPr>
            <a:xfrm>
              <a:off x="5666178" y="4554049"/>
              <a:ext cx="1269500" cy="2162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Bevel Gear</a:t>
              </a:r>
              <a:endParaRPr kumimoji="1" lang="ja-JP" altLang="en-US" sz="900" dirty="0">
                <a:latin typeface="Arial" panose="020B0604020202020204" pitchFamily="34" charset="0"/>
                <a:cs typeface="Arial" panose="020B0604020202020204" pitchFamily="34" charset="0"/>
              </a:endParaRPr>
            </a:p>
          </p:txBody>
        </p:sp>
        <p:sp>
          <p:nvSpPr>
            <p:cNvPr id="54" name="正方形/長方形 53">
              <a:extLst>
                <a:ext uri="{FF2B5EF4-FFF2-40B4-BE49-F238E27FC236}">
                  <a16:creationId xmlns:a16="http://schemas.microsoft.com/office/drawing/2014/main" xmlns="" id="{B83CB45E-54DF-4A82-A252-054D272366A7}"/>
                </a:ext>
              </a:extLst>
            </p:cNvPr>
            <p:cNvSpPr/>
            <p:nvPr/>
          </p:nvSpPr>
          <p:spPr>
            <a:xfrm>
              <a:off x="6042025" y="4999080"/>
              <a:ext cx="384175" cy="1493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xmlns="" id="{C44A9360-F402-4E33-BF69-4807C0174394}"/>
                </a:ext>
              </a:extLst>
            </p:cNvPr>
            <p:cNvSpPr/>
            <p:nvPr/>
          </p:nvSpPr>
          <p:spPr>
            <a:xfrm>
              <a:off x="5582200" y="4975749"/>
              <a:ext cx="1269500" cy="2162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Final Drive</a:t>
              </a:r>
              <a:endParaRPr kumimoji="1" lang="ja-JP" altLang="en-US" sz="900" dirty="0">
                <a:latin typeface="Arial" panose="020B0604020202020204" pitchFamily="34" charset="0"/>
                <a:cs typeface="Arial" panose="020B0604020202020204" pitchFamily="34" charset="0"/>
              </a:endParaRPr>
            </a:p>
          </p:txBody>
        </p:sp>
        <p:sp>
          <p:nvSpPr>
            <p:cNvPr id="56" name="正方形/長方形 55">
              <a:extLst>
                <a:ext uri="{FF2B5EF4-FFF2-40B4-BE49-F238E27FC236}">
                  <a16:creationId xmlns:a16="http://schemas.microsoft.com/office/drawing/2014/main" xmlns="" id="{FEB24C29-4843-4E65-A199-1C4244172B78}"/>
                </a:ext>
              </a:extLst>
            </p:cNvPr>
            <p:cNvSpPr/>
            <p:nvPr/>
          </p:nvSpPr>
          <p:spPr>
            <a:xfrm>
              <a:off x="5877687" y="5358989"/>
              <a:ext cx="799338" cy="113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xmlns="" id="{E7906416-7D14-49DD-A1E6-6DA14AD183AB}"/>
                </a:ext>
              </a:extLst>
            </p:cNvPr>
            <p:cNvSpPr/>
            <p:nvPr/>
          </p:nvSpPr>
          <p:spPr>
            <a:xfrm>
              <a:off x="5422900" y="5216940"/>
              <a:ext cx="1537966" cy="2162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Power Shift Transmission</a:t>
              </a:r>
              <a:endParaRPr kumimoji="1" lang="ja-JP" altLang="en-US" sz="900" dirty="0">
                <a:latin typeface="Arial" panose="020B0604020202020204" pitchFamily="34" charset="0"/>
                <a:cs typeface="Arial" panose="020B0604020202020204" pitchFamily="34" charset="0"/>
              </a:endParaRPr>
            </a:p>
          </p:txBody>
        </p:sp>
        <p:sp>
          <p:nvSpPr>
            <p:cNvPr id="58" name="正方形/長方形 57">
              <a:extLst>
                <a:ext uri="{FF2B5EF4-FFF2-40B4-BE49-F238E27FC236}">
                  <a16:creationId xmlns:a16="http://schemas.microsoft.com/office/drawing/2014/main" xmlns="" id="{2A35E77C-59BA-4AC0-9E47-F204F49B161C}"/>
                </a:ext>
              </a:extLst>
            </p:cNvPr>
            <p:cNvSpPr/>
            <p:nvPr/>
          </p:nvSpPr>
          <p:spPr>
            <a:xfrm>
              <a:off x="6851700" y="5542023"/>
              <a:ext cx="488138" cy="1221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xmlns="" id="{47B43D09-AA48-4272-9539-1125B5CA7509}"/>
                </a:ext>
              </a:extLst>
            </p:cNvPr>
            <p:cNvSpPr/>
            <p:nvPr/>
          </p:nvSpPr>
          <p:spPr>
            <a:xfrm>
              <a:off x="6494357" y="5472289"/>
              <a:ext cx="1269500" cy="2162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Universal Joint</a:t>
              </a:r>
              <a:endParaRPr kumimoji="1" lang="ja-JP" altLang="en-US" sz="900" dirty="0">
                <a:latin typeface="Arial" panose="020B0604020202020204" pitchFamily="34" charset="0"/>
                <a:cs typeface="Arial" panose="020B0604020202020204" pitchFamily="34" charset="0"/>
              </a:endParaRPr>
            </a:p>
          </p:txBody>
        </p:sp>
        <p:sp>
          <p:nvSpPr>
            <p:cNvPr id="60" name="正方形/長方形 59">
              <a:extLst>
                <a:ext uri="{FF2B5EF4-FFF2-40B4-BE49-F238E27FC236}">
                  <a16:creationId xmlns:a16="http://schemas.microsoft.com/office/drawing/2014/main" xmlns="" id="{1F5BE3A4-5CB9-4CAC-8A2C-02D82298AB56}"/>
                </a:ext>
              </a:extLst>
            </p:cNvPr>
            <p:cNvSpPr/>
            <p:nvPr/>
          </p:nvSpPr>
          <p:spPr>
            <a:xfrm>
              <a:off x="7339838" y="5308790"/>
              <a:ext cx="543687" cy="918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xmlns="" id="{99A2A526-D4F7-410B-A018-CD44A641C260}"/>
                </a:ext>
              </a:extLst>
            </p:cNvPr>
            <p:cNvSpPr/>
            <p:nvPr/>
          </p:nvSpPr>
          <p:spPr>
            <a:xfrm>
              <a:off x="7292844" y="5230804"/>
              <a:ext cx="1222506" cy="2162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Torque Converter</a:t>
              </a:r>
              <a:endParaRPr kumimoji="1" lang="ja-JP" altLang="en-US" sz="900" dirty="0">
                <a:latin typeface="Arial" panose="020B0604020202020204" pitchFamily="34" charset="0"/>
                <a:cs typeface="Arial" panose="020B0604020202020204" pitchFamily="34" charset="0"/>
              </a:endParaRPr>
            </a:p>
          </p:txBody>
        </p:sp>
      </p:grpSp>
      <p:grpSp>
        <p:nvGrpSpPr>
          <p:cNvPr id="13" name="グループ化 12"/>
          <p:cNvGrpSpPr>
            <a:grpSpLocks noChangeAspect="1"/>
          </p:cNvGrpSpPr>
          <p:nvPr/>
        </p:nvGrpSpPr>
        <p:grpSpPr>
          <a:xfrm>
            <a:off x="534662" y="1414819"/>
            <a:ext cx="4476139" cy="3127681"/>
            <a:chOff x="5231251" y="1385711"/>
            <a:chExt cx="3440717" cy="2404185"/>
          </a:xfrm>
        </p:grpSpPr>
        <p:sp>
          <p:nvSpPr>
            <p:cNvPr id="14" name="正方形/長方形 13"/>
            <p:cNvSpPr/>
            <p:nvPr/>
          </p:nvSpPr>
          <p:spPr>
            <a:xfrm>
              <a:off x="7744078" y="2031101"/>
              <a:ext cx="771272" cy="105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ダイアグラム&#10;&#10;自動的に生成された説明">
              <a:extLst>
                <a:ext uri="{FF2B5EF4-FFF2-40B4-BE49-F238E27FC236}">
                  <a16:creationId xmlns:a16="http://schemas.microsoft.com/office/drawing/2014/main" xmlns="" id="{DF71E2D3-2B67-438D-9485-9A02252B4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128" y="1385711"/>
              <a:ext cx="2823100" cy="1891693"/>
            </a:xfrm>
            <a:prstGeom prst="rect">
              <a:avLst/>
            </a:prstGeom>
          </p:spPr>
        </p:pic>
        <p:sp>
          <p:nvSpPr>
            <p:cNvPr id="15" name="テキスト ボックス 14"/>
            <p:cNvSpPr txBox="1"/>
            <p:nvPr/>
          </p:nvSpPr>
          <p:spPr>
            <a:xfrm>
              <a:off x="5231251" y="3328231"/>
              <a:ext cx="3408854" cy="461665"/>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direct drive type power transmission </a:t>
              </a:r>
            </a:p>
          </p:txBody>
        </p:sp>
        <p:sp>
          <p:nvSpPr>
            <p:cNvPr id="62" name="正方形/長方形 61">
              <a:extLst>
                <a:ext uri="{FF2B5EF4-FFF2-40B4-BE49-F238E27FC236}">
                  <a16:creationId xmlns:a16="http://schemas.microsoft.com/office/drawing/2014/main" xmlns="" id="{504AAA03-B532-461C-9A53-208C9A015811}"/>
                </a:ext>
              </a:extLst>
            </p:cNvPr>
            <p:cNvSpPr/>
            <p:nvPr/>
          </p:nvSpPr>
          <p:spPr>
            <a:xfrm>
              <a:off x="5916566" y="1438416"/>
              <a:ext cx="497905" cy="1623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xmlns="" id="{7A7463C0-11AA-4847-95D2-C93AEBD20B30}"/>
                </a:ext>
              </a:extLst>
            </p:cNvPr>
            <p:cNvSpPr/>
            <p:nvPr/>
          </p:nvSpPr>
          <p:spPr>
            <a:xfrm>
              <a:off x="5594504" y="1479115"/>
              <a:ext cx="1142027"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Steering Clutch and Brake</a:t>
              </a:r>
              <a:endParaRPr kumimoji="1" lang="ja-JP" altLang="en-US" sz="900" dirty="0">
                <a:latin typeface="Arial" panose="020B0604020202020204" pitchFamily="34" charset="0"/>
                <a:cs typeface="Arial" panose="020B0604020202020204" pitchFamily="34" charset="0"/>
              </a:endParaRPr>
            </a:p>
          </p:txBody>
        </p:sp>
        <p:sp>
          <p:nvSpPr>
            <p:cNvPr id="64" name="正方形/長方形 63">
              <a:extLst>
                <a:ext uri="{FF2B5EF4-FFF2-40B4-BE49-F238E27FC236}">
                  <a16:creationId xmlns:a16="http://schemas.microsoft.com/office/drawing/2014/main" xmlns="" id="{9E04E6A9-77D3-4312-84DA-4681A90EC3A5}"/>
                </a:ext>
              </a:extLst>
            </p:cNvPr>
            <p:cNvSpPr/>
            <p:nvPr/>
          </p:nvSpPr>
          <p:spPr>
            <a:xfrm>
              <a:off x="5714652" y="1886099"/>
              <a:ext cx="403828" cy="1331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xmlns="" id="{EA766D4F-A1B6-4527-80E7-8C1D2ECEB394}"/>
                </a:ext>
              </a:extLst>
            </p:cNvPr>
            <p:cNvSpPr/>
            <p:nvPr/>
          </p:nvSpPr>
          <p:spPr>
            <a:xfrm>
              <a:off x="5381772" y="1973579"/>
              <a:ext cx="1142027"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Bevel Gear</a:t>
              </a:r>
              <a:endParaRPr kumimoji="1" lang="ja-JP" altLang="en-US" sz="900" dirty="0">
                <a:latin typeface="Arial" panose="020B0604020202020204" pitchFamily="34" charset="0"/>
                <a:cs typeface="Arial" panose="020B0604020202020204" pitchFamily="34" charset="0"/>
              </a:endParaRPr>
            </a:p>
          </p:txBody>
        </p:sp>
        <p:sp>
          <p:nvSpPr>
            <p:cNvPr id="66" name="正方形/長方形 65">
              <a:extLst>
                <a:ext uri="{FF2B5EF4-FFF2-40B4-BE49-F238E27FC236}">
                  <a16:creationId xmlns:a16="http://schemas.microsoft.com/office/drawing/2014/main" xmlns="" id="{08C9C37F-8B3A-49AE-81E4-091198681182}"/>
                </a:ext>
              </a:extLst>
            </p:cNvPr>
            <p:cNvSpPr/>
            <p:nvPr/>
          </p:nvSpPr>
          <p:spPr>
            <a:xfrm>
              <a:off x="5792383" y="2536620"/>
              <a:ext cx="210183" cy="922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xmlns="" id="{B0A610B3-B9F3-43BD-92EA-160F1B204F48}"/>
                </a:ext>
              </a:extLst>
            </p:cNvPr>
            <p:cNvSpPr/>
            <p:nvPr/>
          </p:nvSpPr>
          <p:spPr>
            <a:xfrm>
              <a:off x="5309771" y="2467121"/>
              <a:ext cx="1142027"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Final Drive</a:t>
              </a:r>
              <a:endParaRPr kumimoji="1" lang="ja-JP" altLang="en-US" sz="900" dirty="0">
                <a:latin typeface="Arial" panose="020B0604020202020204" pitchFamily="34" charset="0"/>
                <a:cs typeface="Arial" panose="020B0604020202020204" pitchFamily="34" charset="0"/>
              </a:endParaRPr>
            </a:p>
          </p:txBody>
        </p:sp>
        <p:sp>
          <p:nvSpPr>
            <p:cNvPr id="68" name="正方形/長方形 67">
              <a:extLst>
                <a:ext uri="{FF2B5EF4-FFF2-40B4-BE49-F238E27FC236}">
                  <a16:creationId xmlns:a16="http://schemas.microsoft.com/office/drawing/2014/main" xmlns="" id="{E49C08B3-A971-4532-B8AB-D7DAF2AF1BD5}"/>
                </a:ext>
              </a:extLst>
            </p:cNvPr>
            <p:cNvSpPr/>
            <p:nvPr/>
          </p:nvSpPr>
          <p:spPr>
            <a:xfrm>
              <a:off x="5972829" y="2844898"/>
              <a:ext cx="634346" cy="922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xmlns="" id="{56382991-5460-43DE-8B00-D868EE706CC7}"/>
                </a:ext>
              </a:extLst>
            </p:cNvPr>
            <p:cNvSpPr/>
            <p:nvPr/>
          </p:nvSpPr>
          <p:spPr>
            <a:xfrm>
              <a:off x="5550415" y="2786647"/>
              <a:ext cx="1253865"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Direct Transmission</a:t>
              </a:r>
              <a:endParaRPr kumimoji="1" lang="ja-JP" altLang="en-US" sz="900" dirty="0">
                <a:latin typeface="Arial" panose="020B0604020202020204" pitchFamily="34" charset="0"/>
                <a:cs typeface="Arial" panose="020B0604020202020204" pitchFamily="34" charset="0"/>
              </a:endParaRPr>
            </a:p>
          </p:txBody>
        </p:sp>
        <p:sp>
          <p:nvSpPr>
            <p:cNvPr id="70" name="正方形/長方形 69">
              <a:extLst>
                <a:ext uri="{FF2B5EF4-FFF2-40B4-BE49-F238E27FC236}">
                  <a16:creationId xmlns:a16="http://schemas.microsoft.com/office/drawing/2014/main" xmlns="" id="{682F3B2B-C965-4D6B-B5DB-6FE5AF2A00E5}"/>
                </a:ext>
              </a:extLst>
            </p:cNvPr>
            <p:cNvSpPr/>
            <p:nvPr/>
          </p:nvSpPr>
          <p:spPr>
            <a:xfrm>
              <a:off x="6736531" y="3083065"/>
              <a:ext cx="461264" cy="1122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xmlns="" id="{F6B2C208-60A8-4DFA-AF2D-8EEC71C16F8B}"/>
                </a:ext>
              </a:extLst>
            </p:cNvPr>
            <p:cNvSpPr/>
            <p:nvPr/>
          </p:nvSpPr>
          <p:spPr>
            <a:xfrm>
              <a:off x="6359540" y="3021397"/>
              <a:ext cx="1142027"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Universal Joint</a:t>
              </a:r>
              <a:endParaRPr kumimoji="1" lang="ja-JP" altLang="en-US" sz="900" dirty="0">
                <a:latin typeface="Arial" panose="020B0604020202020204" pitchFamily="34" charset="0"/>
                <a:cs typeface="Arial" panose="020B0604020202020204" pitchFamily="34" charset="0"/>
              </a:endParaRPr>
            </a:p>
          </p:txBody>
        </p:sp>
        <p:sp>
          <p:nvSpPr>
            <p:cNvPr id="72" name="正方形/長方形 71">
              <a:extLst>
                <a:ext uri="{FF2B5EF4-FFF2-40B4-BE49-F238E27FC236}">
                  <a16:creationId xmlns:a16="http://schemas.microsoft.com/office/drawing/2014/main" xmlns="" id="{93431758-A240-4A22-A29F-53F54863B2BD}"/>
                </a:ext>
              </a:extLst>
            </p:cNvPr>
            <p:cNvSpPr/>
            <p:nvPr/>
          </p:nvSpPr>
          <p:spPr>
            <a:xfrm>
              <a:off x="7026626" y="2794071"/>
              <a:ext cx="383421" cy="1690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xmlns="" id="{4240136E-4E09-4E22-9973-EE272882F236}"/>
                </a:ext>
              </a:extLst>
            </p:cNvPr>
            <p:cNvSpPr/>
            <p:nvPr/>
          </p:nvSpPr>
          <p:spPr>
            <a:xfrm>
              <a:off x="6900052" y="2776603"/>
              <a:ext cx="1372419"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Fly Wheel Main Clutch</a:t>
              </a:r>
              <a:endParaRPr kumimoji="1" lang="ja-JP" altLang="en-US" sz="900" dirty="0">
                <a:latin typeface="Arial" panose="020B0604020202020204" pitchFamily="34" charset="0"/>
                <a:cs typeface="Arial" panose="020B0604020202020204" pitchFamily="34" charset="0"/>
              </a:endParaRPr>
            </a:p>
          </p:txBody>
        </p:sp>
        <p:sp>
          <p:nvSpPr>
            <p:cNvPr id="74" name="正方形/長方形 73">
              <a:extLst>
                <a:ext uri="{FF2B5EF4-FFF2-40B4-BE49-F238E27FC236}">
                  <a16:creationId xmlns:a16="http://schemas.microsoft.com/office/drawing/2014/main" xmlns="" id="{F789328F-5FD4-4C43-B34B-C1A93D27280D}"/>
                </a:ext>
              </a:extLst>
            </p:cNvPr>
            <p:cNvSpPr/>
            <p:nvPr/>
          </p:nvSpPr>
          <p:spPr>
            <a:xfrm>
              <a:off x="7763857" y="2014441"/>
              <a:ext cx="475268" cy="1279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xmlns="" id="{BC32E903-6338-453A-B59F-784713244860}"/>
                </a:ext>
              </a:extLst>
            </p:cNvPr>
            <p:cNvSpPr/>
            <p:nvPr/>
          </p:nvSpPr>
          <p:spPr>
            <a:xfrm>
              <a:off x="7529941" y="2055655"/>
              <a:ext cx="1142027"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Steering Pump</a:t>
              </a:r>
              <a:endParaRPr kumimoji="1" lang="ja-JP" altLang="en-US" sz="900" dirty="0">
                <a:latin typeface="Arial" panose="020B0604020202020204" pitchFamily="34" charset="0"/>
                <a:cs typeface="Arial" panose="020B0604020202020204" pitchFamily="34" charset="0"/>
              </a:endParaRPr>
            </a:p>
          </p:txBody>
        </p:sp>
        <p:sp>
          <p:nvSpPr>
            <p:cNvPr id="76" name="正方形/長方形 75">
              <a:extLst>
                <a:ext uri="{FF2B5EF4-FFF2-40B4-BE49-F238E27FC236}">
                  <a16:creationId xmlns:a16="http://schemas.microsoft.com/office/drawing/2014/main" xmlns="" id="{7AE7228D-6A74-4030-ACB6-F52795B45D91}"/>
                </a:ext>
              </a:extLst>
            </p:cNvPr>
            <p:cNvSpPr/>
            <p:nvPr/>
          </p:nvSpPr>
          <p:spPr>
            <a:xfrm>
              <a:off x="7607738" y="1648667"/>
              <a:ext cx="275787" cy="703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xmlns="" id="{0E562272-049C-4536-B080-43CBF7AFBC37}"/>
                </a:ext>
              </a:extLst>
            </p:cNvPr>
            <p:cNvSpPr/>
            <p:nvPr/>
          </p:nvSpPr>
          <p:spPr>
            <a:xfrm>
              <a:off x="7312511" y="1602106"/>
              <a:ext cx="1142027" cy="1695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Engine</a:t>
              </a:r>
              <a:endParaRPr kumimoji="1" lang="ja-JP" altLang="en-US" sz="9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43652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Wheel </a:t>
            </a:r>
            <a:r>
              <a:rPr lang="en-US" altLang="ja-JP" sz="2000" dirty="0">
                <a:latin typeface="Arial" panose="020B0604020202020204" pitchFamily="34" charset="0"/>
                <a:ea typeface="Meiryo UI"/>
                <a:cs typeface="Arial" panose="020B0604020202020204" pitchFamily="34" charset="0"/>
              </a:rPr>
              <a:t>T</a:t>
            </a:r>
            <a:r>
              <a:rPr lang="ja-JP" altLang="en-US" sz="2000" dirty="0">
                <a:latin typeface="Arial" panose="020B0604020202020204" pitchFamily="34" charset="0"/>
                <a:ea typeface="Meiryo UI"/>
                <a:cs typeface="Arial" panose="020B0604020202020204" pitchFamily="34" charset="0"/>
              </a:rPr>
              <a:t>ype </a:t>
            </a:r>
            <a:r>
              <a:rPr lang="en-US" altLang="ja-JP" sz="2000" dirty="0">
                <a:latin typeface="Arial" panose="020B0604020202020204" pitchFamily="34" charset="0"/>
                <a:ea typeface="Meiryo UI"/>
                <a:cs typeface="Arial" panose="020B0604020202020204" pitchFamily="34" charset="0"/>
              </a:rPr>
              <a:t>T</a:t>
            </a:r>
            <a:r>
              <a:rPr lang="ja-JP" altLang="en-US" sz="2000" dirty="0">
                <a:latin typeface="Arial" panose="020B0604020202020204" pitchFamily="34" charset="0"/>
                <a:ea typeface="Meiryo UI"/>
                <a:cs typeface="Arial" panose="020B0604020202020204" pitchFamily="34" charset="0"/>
              </a:rPr>
              <a:t>ractor</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47 of textbook/Page </a:t>
            </a:r>
            <a:r>
              <a:rPr lang="en-US" altLang="ja-JP" sz="1200" dirty="0" smtClean="0">
                <a:solidFill>
                  <a:prstClr val="black"/>
                </a:solidFill>
              </a:rPr>
              <a:t>16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477108" y="5857631"/>
            <a:ext cx="2369415" cy="461665"/>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a:t>
            </a:r>
            <a:r>
              <a:rPr lang="en-US" altLang="ja-JP" sz="1200" dirty="0">
                <a:latin typeface="Arial" panose="020B0604020202020204" pitchFamily="34" charset="0"/>
                <a:ea typeface="游ゴシック"/>
                <a:cs typeface="Arial" panose="020B0604020202020204" pitchFamily="34" charset="0"/>
              </a:rPr>
              <a:t> ng</a:t>
            </a:r>
            <a:r>
              <a:rPr lang="ja-JP" altLang="en-US" sz="1200" dirty="0">
                <a:latin typeface="Arial" panose="020B0604020202020204" pitchFamily="34" charset="0"/>
                <a:ea typeface="游ゴシック"/>
                <a:cs typeface="Arial" panose="020B0604020202020204" pitchFamily="34" charset="0"/>
              </a:rPr>
              <a:t> power transmission</a:t>
            </a:r>
            <a:endParaRPr lang="en-US" altLang="ja-JP" dirty="0">
              <a:latin typeface="Arial" panose="020B0604020202020204" pitchFamily="34" charset="0"/>
              <a:cs typeface="Arial" panose="020B0604020202020204" pitchFamily="34" charset="0"/>
            </a:endParaRPr>
          </a:p>
        </p:txBody>
      </p:sp>
      <p:sp>
        <p:nvSpPr>
          <p:cNvPr id="10" name="テキスト ボックス 9"/>
          <p:cNvSpPr txBox="1"/>
          <p:nvPr/>
        </p:nvSpPr>
        <p:spPr>
          <a:xfrm>
            <a:off x="5229791" y="5857630"/>
            <a:ext cx="3072150"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power transmission</a:t>
            </a:r>
            <a:endParaRPr lang="en-US" altLang="ja-JP" dirty="0">
              <a:latin typeface="Arial" panose="020B0604020202020204" pitchFamily="34" charset="0"/>
              <a:cs typeface="Arial" panose="020B0604020202020204" pitchFamily="34" charset="0"/>
            </a:endParaRPr>
          </a:p>
        </p:txBody>
      </p:sp>
      <p:pic>
        <p:nvPicPr>
          <p:cNvPr id="8" name="図 7" descr="ダイアグラム&#10;&#10;自動的に生成された説明">
            <a:extLst>
              <a:ext uri="{FF2B5EF4-FFF2-40B4-BE49-F238E27FC236}">
                <a16:creationId xmlns:a16="http://schemas.microsoft.com/office/drawing/2014/main" xmlns="" id="{3B757D9E-CF8B-4C4C-AC36-B55358034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98" y="1594868"/>
            <a:ext cx="4170445" cy="3994749"/>
          </a:xfrm>
          <a:prstGeom prst="rect">
            <a:avLst/>
          </a:prstGeom>
        </p:spPr>
      </p:pic>
      <p:pic>
        <p:nvPicPr>
          <p:cNvPr id="12" name="図 11" descr="ダイアグラム&#10;&#10;自動的に生成された説明">
            <a:extLst>
              <a:ext uri="{FF2B5EF4-FFF2-40B4-BE49-F238E27FC236}">
                <a16:creationId xmlns:a16="http://schemas.microsoft.com/office/drawing/2014/main" xmlns="" id="{60AD9228-7773-4809-99C9-9E7FEC546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434" y="1324975"/>
            <a:ext cx="3715268" cy="4534533"/>
          </a:xfrm>
          <a:prstGeom prst="rect">
            <a:avLst/>
          </a:prstGeom>
        </p:spPr>
      </p:pic>
    </p:spTree>
    <p:extLst>
      <p:ext uri="{BB962C8B-B14F-4D97-AF65-F5344CB8AC3E}">
        <p14:creationId xmlns:p14="http://schemas.microsoft.com/office/powerpoint/2010/main" val="186358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Air Pressure ng Gulong</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53 of textbook/Page </a:t>
            </a:r>
            <a:r>
              <a:rPr lang="en-US" altLang="ja-JP" sz="1200" dirty="0" smtClean="0">
                <a:solidFill>
                  <a:prstClr val="black"/>
                </a:solidFill>
              </a:rPr>
              <a:t>17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614149" y="1508919"/>
            <a:ext cx="1915702" cy="369332"/>
          </a:xfrm>
          <a:prstGeom prst="rect">
            <a:avLst/>
          </a:prstGeom>
          <a:noFill/>
          <a:ln>
            <a:noFill/>
          </a:ln>
        </p:spPr>
        <p:txBody>
          <a:bodyPr wrap="square" lIns="91440" tIns="45720" rIns="91440" bIns="45720" rtlCol="0" anchor="t">
            <a:spAutoFit/>
          </a:bodyPr>
          <a:lstStyle/>
          <a:p>
            <a:pPr algn="ctr"/>
            <a:r>
              <a:rPr lang="en-US" altLang="ja-JP" dirty="0" err="1"/>
              <a:t>Hangin</a:t>
            </a:r>
            <a:r>
              <a:rPr lang="en-US" altLang="ja-JP" dirty="0"/>
              <a:t> Ng </a:t>
            </a:r>
            <a:r>
              <a:rPr lang="en-US" altLang="ja-JP" dirty="0" err="1"/>
              <a:t>Gulong</a:t>
            </a:r>
            <a:endParaRPr lang="en-US" altLang="ja-JP" dirty="0"/>
          </a:p>
        </p:txBody>
      </p:sp>
      <p:pic>
        <p:nvPicPr>
          <p:cNvPr id="5" name="図 4" descr="グラフィカル ユーザー インターフェイス, テーブル&#10;&#10;自動的に生成された説明">
            <a:extLst>
              <a:ext uri="{FF2B5EF4-FFF2-40B4-BE49-F238E27FC236}">
                <a16:creationId xmlns:a16="http://schemas.microsoft.com/office/drawing/2014/main" xmlns="" id="{D79E75FA-A8B3-4D0F-9AA5-3BC870B54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378" y="1878251"/>
            <a:ext cx="7493244" cy="1751214"/>
          </a:xfrm>
          <a:prstGeom prst="rect">
            <a:avLst/>
          </a:prstGeom>
        </p:spPr>
      </p:pic>
    </p:spTree>
    <p:extLst>
      <p:ext uri="{BB962C8B-B14F-4D97-AF65-F5344CB8AC3E}">
        <p14:creationId xmlns:p14="http://schemas.microsoft.com/office/powerpoint/2010/main" val="3025820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Excavator Type (shoberu) na Makinaryang Pang Konstruksyon</a:t>
            </a:r>
            <a:endParaRPr lang="en-US"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57 of textbook/Page </a:t>
            </a:r>
            <a:r>
              <a:rPr lang="en-US" altLang="ja-JP" sz="1200" dirty="0" smtClean="0">
                <a:solidFill>
                  <a:prstClr val="black"/>
                </a:solidFill>
              </a:rPr>
              <a:t>18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207293" y="5857630"/>
            <a:ext cx="3283526" cy="430887"/>
          </a:xfrm>
          <a:prstGeom prst="rect">
            <a:avLst/>
          </a:prstGeom>
          <a:noFill/>
          <a:ln>
            <a:noFill/>
          </a:ln>
        </p:spPr>
        <p:txBody>
          <a:bodyPr wrap="square" lIns="91440" tIns="45720" rIns="91440" bIns="45720" rtlCol="0" anchor="t">
            <a:spAutoFit/>
          </a:bodyPr>
          <a:lstStyle/>
          <a:p>
            <a:r>
              <a:rPr lang="en-US" altLang="ja-JP" sz="1100" dirty="0" err="1">
                <a:latin typeface="Arial" panose="020B0604020202020204" pitchFamily="34" charset="0"/>
                <a:cs typeface="Arial" panose="020B0604020202020204" pitchFamily="34" charset="0"/>
              </a:rPr>
              <a:t>Halimbawa</a:t>
            </a:r>
            <a:r>
              <a:rPr lang="en-US" altLang="ja-JP" sz="1100" dirty="0">
                <a:latin typeface="Arial" panose="020B0604020202020204" pitchFamily="34" charset="0"/>
                <a:cs typeface="Arial" panose="020B0604020202020204" pitchFamily="34" charset="0"/>
              </a:rPr>
              <a:t> ng Hydraulic Circuit ng Hydraulic Type Shovel (</a:t>
            </a:r>
            <a:r>
              <a:rPr lang="en-US" altLang="ja-JP" sz="1100" dirty="0" err="1">
                <a:latin typeface="Arial" panose="020B0604020202020204" pitchFamily="34" charset="0"/>
                <a:cs typeface="Arial" panose="020B0604020202020204" pitchFamily="34" charset="0"/>
              </a:rPr>
              <a:t>Shoberu</a:t>
            </a:r>
            <a:r>
              <a:rPr lang="en-US" altLang="ja-JP" sz="1100" dirty="0">
                <a:latin typeface="Arial" panose="020B0604020202020204" pitchFamily="34" charset="0"/>
                <a:cs typeface="Arial" panose="020B0604020202020204" pitchFamily="34" charset="0"/>
              </a:rPr>
              <a:t>) Construction Machine</a:t>
            </a:r>
            <a:endParaRPr lang="ja-JP" altLang="ja-JP" sz="1100" dirty="0">
              <a:latin typeface="Arial" panose="020B0604020202020204" pitchFamily="34" charset="0"/>
              <a:cs typeface="Arial" panose="020B0604020202020204" pitchFamily="34" charset="0"/>
            </a:endParaRPr>
          </a:p>
        </p:txBody>
      </p:sp>
      <p:sp>
        <p:nvSpPr>
          <p:cNvPr id="10" name="テキスト ボックス 9"/>
          <p:cNvSpPr txBox="1"/>
          <p:nvPr/>
        </p:nvSpPr>
        <p:spPr>
          <a:xfrm>
            <a:off x="5052356" y="5033044"/>
            <a:ext cx="3072150"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Operating Equipment for Crawler</a:t>
            </a:r>
          </a:p>
        </p:txBody>
      </p:sp>
      <p:pic>
        <p:nvPicPr>
          <p:cNvPr id="5" name="図 4" descr="ダイアグラム&#10;&#10;自動的に生成された説明">
            <a:extLst>
              <a:ext uri="{FF2B5EF4-FFF2-40B4-BE49-F238E27FC236}">
                <a16:creationId xmlns:a16="http://schemas.microsoft.com/office/drawing/2014/main" xmlns="" id="{FB33F88C-39C3-46A8-A822-B6252030A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12" y="1314552"/>
            <a:ext cx="3978138" cy="4275066"/>
          </a:xfrm>
          <a:prstGeom prst="rect">
            <a:avLst/>
          </a:prstGeom>
        </p:spPr>
      </p:pic>
      <p:pic>
        <p:nvPicPr>
          <p:cNvPr id="12" name="図 11" descr="ダイアグラム, 設計図&#10;&#10;自動的に生成された説明">
            <a:extLst>
              <a:ext uri="{FF2B5EF4-FFF2-40B4-BE49-F238E27FC236}">
                <a16:creationId xmlns:a16="http://schemas.microsoft.com/office/drawing/2014/main" xmlns="" id="{1CFB9032-8D47-4BFC-A8C7-B81465361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2098" y="1432321"/>
            <a:ext cx="3931990" cy="3571174"/>
          </a:xfrm>
          <a:prstGeom prst="rect">
            <a:avLst/>
          </a:prstGeom>
        </p:spPr>
      </p:pic>
      <p:sp>
        <p:nvSpPr>
          <p:cNvPr id="2" name="正方形/長方形 1">
            <a:extLst>
              <a:ext uri="{FF2B5EF4-FFF2-40B4-BE49-F238E27FC236}">
                <a16:creationId xmlns:a16="http://schemas.microsoft.com/office/drawing/2014/main" xmlns="" id="{90137263-F04B-4A16-BC1D-3976B217F796}"/>
              </a:ext>
            </a:extLst>
          </p:cNvPr>
          <p:cNvSpPr/>
          <p:nvPr/>
        </p:nvSpPr>
        <p:spPr>
          <a:xfrm>
            <a:off x="1247775" y="3006725"/>
            <a:ext cx="511175" cy="1111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xmlns="" id="{00531C6C-58E8-4098-B1D6-8209408FF64A}"/>
              </a:ext>
            </a:extLst>
          </p:cNvPr>
          <p:cNvSpPr/>
          <p:nvPr/>
        </p:nvSpPr>
        <p:spPr>
          <a:xfrm>
            <a:off x="935105" y="2898775"/>
            <a:ext cx="1136513"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Arial" panose="020B0604020202020204" pitchFamily="34" charset="0"/>
                <a:cs typeface="Arial" panose="020B0604020202020204" pitchFamily="34" charset="0"/>
              </a:rPr>
              <a:t>Control Cable</a:t>
            </a:r>
            <a:endParaRPr kumimoji="1" lang="ja-JP" altLang="en-US" sz="900" dirty="0">
              <a:latin typeface="Arial" panose="020B0604020202020204" pitchFamily="34" charset="0"/>
              <a:cs typeface="Arial" panose="020B0604020202020204" pitchFamily="34" charset="0"/>
            </a:endParaRPr>
          </a:p>
        </p:txBody>
      </p:sp>
      <p:sp>
        <p:nvSpPr>
          <p:cNvPr id="8" name="正方形/長方形 7">
            <a:extLst>
              <a:ext uri="{FF2B5EF4-FFF2-40B4-BE49-F238E27FC236}">
                <a16:creationId xmlns:a16="http://schemas.microsoft.com/office/drawing/2014/main" xmlns="" id="{A0C4D2AE-3DC1-4120-8BE6-6F09BAD2D33A}"/>
              </a:ext>
            </a:extLst>
          </p:cNvPr>
          <p:cNvSpPr/>
          <p:nvPr/>
        </p:nvSpPr>
        <p:spPr>
          <a:xfrm>
            <a:off x="3724275" y="3355975"/>
            <a:ext cx="447675" cy="165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xmlns="" id="{59AB0196-5741-404C-9411-5410CA99E153}"/>
              </a:ext>
            </a:extLst>
          </p:cNvPr>
          <p:cNvSpPr/>
          <p:nvPr/>
        </p:nvSpPr>
        <p:spPr>
          <a:xfrm>
            <a:off x="3224323" y="3260725"/>
            <a:ext cx="1136513"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Arial" panose="020B0604020202020204" pitchFamily="34" charset="0"/>
                <a:cs typeface="Arial" panose="020B0604020202020204" pitchFamily="34" charset="0"/>
              </a:rPr>
              <a:t>Swivel Joint</a:t>
            </a:r>
            <a:endParaRPr kumimoji="1" lang="ja-JP" altLang="en-US" sz="900" dirty="0">
              <a:latin typeface="Arial" panose="020B0604020202020204" pitchFamily="34" charset="0"/>
              <a:cs typeface="Arial" panose="020B0604020202020204" pitchFamily="34" charset="0"/>
            </a:endParaRPr>
          </a:p>
        </p:txBody>
      </p:sp>
      <p:sp>
        <p:nvSpPr>
          <p:cNvPr id="11" name="正方形/長方形 10">
            <a:extLst>
              <a:ext uri="{FF2B5EF4-FFF2-40B4-BE49-F238E27FC236}">
                <a16:creationId xmlns:a16="http://schemas.microsoft.com/office/drawing/2014/main" xmlns="" id="{24C369B4-6402-4C9A-8D4B-59CD2236A018}"/>
              </a:ext>
            </a:extLst>
          </p:cNvPr>
          <p:cNvSpPr/>
          <p:nvPr/>
        </p:nvSpPr>
        <p:spPr>
          <a:xfrm>
            <a:off x="1028700" y="4622800"/>
            <a:ext cx="774700" cy="1492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xmlns="" id="{CEC6155D-3FA5-446C-B9E5-B6A3D7244820}"/>
              </a:ext>
            </a:extLst>
          </p:cNvPr>
          <p:cNvSpPr/>
          <p:nvPr/>
        </p:nvSpPr>
        <p:spPr>
          <a:xfrm>
            <a:off x="3702050" y="4679950"/>
            <a:ext cx="812800" cy="1492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xmlns="" id="{ABB6AF45-ACB9-4A7E-A077-605D4D56851F}"/>
              </a:ext>
            </a:extLst>
          </p:cNvPr>
          <p:cNvSpPr/>
          <p:nvPr/>
        </p:nvSpPr>
        <p:spPr>
          <a:xfrm>
            <a:off x="573198" y="4568825"/>
            <a:ext cx="1396819"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Arial" panose="020B0604020202020204" pitchFamily="34" charset="0"/>
                <a:cs typeface="Arial" panose="020B0604020202020204" pitchFamily="34" charset="0"/>
              </a:rPr>
              <a:t>Operating Motor (Left)</a:t>
            </a:r>
            <a:endParaRPr kumimoji="1" lang="ja-JP" altLang="en-US" sz="900" dirty="0">
              <a:latin typeface="Arial" panose="020B0604020202020204" pitchFamily="34" charset="0"/>
              <a:cs typeface="Arial" panose="020B0604020202020204" pitchFamily="34" charset="0"/>
            </a:endParaRPr>
          </a:p>
        </p:txBody>
      </p:sp>
      <p:sp>
        <p:nvSpPr>
          <p:cNvPr id="16" name="正方形/長方形 15">
            <a:extLst>
              <a:ext uri="{FF2B5EF4-FFF2-40B4-BE49-F238E27FC236}">
                <a16:creationId xmlns:a16="http://schemas.microsoft.com/office/drawing/2014/main" xmlns="" id="{3979CC95-AC14-4B80-BB02-CF9A05D10386}"/>
              </a:ext>
            </a:extLst>
          </p:cNvPr>
          <p:cNvSpPr/>
          <p:nvPr/>
        </p:nvSpPr>
        <p:spPr>
          <a:xfrm>
            <a:off x="3583098" y="4568825"/>
            <a:ext cx="1396819"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Arial" panose="020B0604020202020204" pitchFamily="34" charset="0"/>
                <a:cs typeface="Arial" panose="020B0604020202020204" pitchFamily="34" charset="0"/>
              </a:rPr>
              <a:t>Operating Motor (Right)</a:t>
            </a:r>
            <a:endParaRPr kumimoji="1" lang="ja-JP" altLang="en-US" sz="900" dirty="0">
              <a:latin typeface="Arial" panose="020B0604020202020204" pitchFamily="34" charset="0"/>
              <a:cs typeface="Arial" panose="020B0604020202020204" pitchFamily="34" charset="0"/>
            </a:endParaRPr>
          </a:p>
        </p:txBody>
      </p:sp>
      <p:sp>
        <p:nvSpPr>
          <p:cNvPr id="18" name="正方形/長方形 17">
            <a:extLst>
              <a:ext uri="{FF2B5EF4-FFF2-40B4-BE49-F238E27FC236}">
                <a16:creationId xmlns:a16="http://schemas.microsoft.com/office/drawing/2014/main" xmlns="" id="{ACA8006F-804D-465E-A664-2B834E366693}"/>
              </a:ext>
            </a:extLst>
          </p:cNvPr>
          <p:cNvSpPr/>
          <p:nvPr/>
        </p:nvSpPr>
        <p:spPr>
          <a:xfrm>
            <a:off x="1438761" y="5263876"/>
            <a:ext cx="320189" cy="1145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xmlns="" id="{F0E3E063-8A65-46F0-BABA-A10AE0EECC2E}"/>
              </a:ext>
            </a:extLst>
          </p:cNvPr>
          <p:cNvSpPr/>
          <p:nvPr/>
        </p:nvSpPr>
        <p:spPr>
          <a:xfrm>
            <a:off x="628650" y="5168121"/>
            <a:ext cx="1277052"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sz="900" dirty="0">
                <a:latin typeface="Arial" panose="020B0604020202020204" pitchFamily="34" charset="0"/>
                <a:cs typeface="Arial" panose="020B0604020202020204" pitchFamily="34" charset="0"/>
              </a:rPr>
              <a:t>Sprocket</a:t>
            </a:r>
            <a:endParaRPr kumimoji="1" lang="ja-JP" altLang="en-US" sz="900" dirty="0">
              <a:latin typeface="Arial" panose="020B0604020202020204" pitchFamily="34" charset="0"/>
              <a:cs typeface="Arial" panose="020B0604020202020204" pitchFamily="34" charset="0"/>
            </a:endParaRPr>
          </a:p>
        </p:txBody>
      </p:sp>
      <p:sp>
        <p:nvSpPr>
          <p:cNvPr id="19" name="正方形/長方形 18">
            <a:extLst>
              <a:ext uri="{FF2B5EF4-FFF2-40B4-BE49-F238E27FC236}">
                <a16:creationId xmlns:a16="http://schemas.microsoft.com/office/drawing/2014/main" xmlns="" id="{A58DB8C7-80C7-4B70-AAE0-8ED012F72E55}"/>
              </a:ext>
            </a:extLst>
          </p:cNvPr>
          <p:cNvSpPr/>
          <p:nvPr/>
        </p:nvSpPr>
        <p:spPr>
          <a:xfrm>
            <a:off x="3746500" y="5191125"/>
            <a:ext cx="368300" cy="1492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xmlns="" id="{0DDA0732-4137-42AA-9B0E-2CE68C84C70F}"/>
              </a:ext>
            </a:extLst>
          </p:cNvPr>
          <p:cNvSpPr/>
          <p:nvPr/>
        </p:nvSpPr>
        <p:spPr>
          <a:xfrm>
            <a:off x="3583098" y="5165329"/>
            <a:ext cx="1277052"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Sprocket</a:t>
            </a:r>
            <a:endParaRPr kumimoji="1" lang="ja-JP" altLang="en-US" sz="900" dirty="0">
              <a:latin typeface="Arial" panose="020B0604020202020204" pitchFamily="34" charset="0"/>
              <a:cs typeface="Arial" panose="020B0604020202020204" pitchFamily="34" charset="0"/>
            </a:endParaRPr>
          </a:p>
        </p:txBody>
      </p:sp>
      <p:sp>
        <p:nvSpPr>
          <p:cNvPr id="21" name="正方形/長方形 20">
            <a:extLst>
              <a:ext uri="{FF2B5EF4-FFF2-40B4-BE49-F238E27FC236}">
                <a16:creationId xmlns:a16="http://schemas.microsoft.com/office/drawing/2014/main" xmlns="" id="{A0E57BAA-D052-4C9D-A43D-6A08248D99F9}"/>
              </a:ext>
            </a:extLst>
          </p:cNvPr>
          <p:cNvSpPr/>
          <p:nvPr/>
        </p:nvSpPr>
        <p:spPr>
          <a:xfrm>
            <a:off x="2362200" y="5425679"/>
            <a:ext cx="552450" cy="1177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xmlns="" id="{4573D1A1-2781-48B5-AE0D-F83F84E49903}"/>
              </a:ext>
            </a:extLst>
          </p:cNvPr>
          <p:cNvSpPr/>
          <p:nvPr/>
        </p:nvSpPr>
        <p:spPr>
          <a:xfrm>
            <a:off x="1947271" y="5337073"/>
            <a:ext cx="1277052"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Arial" panose="020B0604020202020204" pitchFamily="34" charset="0"/>
                <a:cs typeface="Arial" panose="020B0604020202020204" pitchFamily="34" charset="0"/>
              </a:rPr>
              <a:t>Crawler Shoe</a:t>
            </a:r>
            <a:endParaRPr kumimoji="1" lang="ja-JP" altLang="en-US" sz="900" dirty="0">
              <a:latin typeface="Arial" panose="020B0604020202020204" pitchFamily="34" charset="0"/>
              <a:cs typeface="Arial" panose="020B0604020202020204" pitchFamily="34" charset="0"/>
            </a:endParaRPr>
          </a:p>
        </p:txBody>
      </p:sp>
      <p:sp>
        <p:nvSpPr>
          <p:cNvPr id="23" name="正方形/長方形 22">
            <a:extLst>
              <a:ext uri="{FF2B5EF4-FFF2-40B4-BE49-F238E27FC236}">
                <a16:creationId xmlns:a16="http://schemas.microsoft.com/office/drawing/2014/main" xmlns="" id="{60186944-911F-46E8-8C93-AB2C971BE887}"/>
              </a:ext>
            </a:extLst>
          </p:cNvPr>
          <p:cNvSpPr/>
          <p:nvPr/>
        </p:nvSpPr>
        <p:spPr>
          <a:xfrm>
            <a:off x="4933950" y="1692275"/>
            <a:ext cx="346075" cy="142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xmlns="" id="{822ED6D3-2937-4A53-8DE1-BB788654D798}"/>
              </a:ext>
            </a:extLst>
          </p:cNvPr>
          <p:cNvSpPr/>
          <p:nvPr/>
        </p:nvSpPr>
        <p:spPr>
          <a:xfrm>
            <a:off x="4645025" y="1633537"/>
            <a:ext cx="962025"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Forward</a:t>
            </a:r>
            <a:endParaRPr kumimoji="1" lang="ja-JP" altLang="en-US" sz="900" dirty="0">
              <a:latin typeface="Arial" panose="020B0604020202020204" pitchFamily="34" charset="0"/>
              <a:cs typeface="Arial" panose="020B0604020202020204" pitchFamily="34" charset="0"/>
            </a:endParaRPr>
          </a:p>
        </p:txBody>
      </p:sp>
      <p:sp>
        <p:nvSpPr>
          <p:cNvPr id="25" name="正方形/長方形 24">
            <a:extLst>
              <a:ext uri="{FF2B5EF4-FFF2-40B4-BE49-F238E27FC236}">
                <a16:creationId xmlns:a16="http://schemas.microsoft.com/office/drawing/2014/main" xmlns="" id="{95716AA5-946B-4BFD-A123-8DFCBF9581F9}"/>
              </a:ext>
            </a:extLst>
          </p:cNvPr>
          <p:cNvSpPr/>
          <p:nvPr/>
        </p:nvSpPr>
        <p:spPr>
          <a:xfrm>
            <a:off x="5638800" y="1739900"/>
            <a:ext cx="254000" cy="142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xmlns="" id="{44EBABD8-8931-49A6-8170-DD37359F9A87}"/>
              </a:ext>
            </a:extLst>
          </p:cNvPr>
          <p:cNvSpPr/>
          <p:nvPr/>
        </p:nvSpPr>
        <p:spPr>
          <a:xfrm>
            <a:off x="5270500" y="1692275"/>
            <a:ext cx="962025"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Neutral</a:t>
            </a:r>
            <a:endParaRPr kumimoji="1" lang="ja-JP" altLang="en-US" sz="900" dirty="0">
              <a:latin typeface="Arial" panose="020B0604020202020204" pitchFamily="34" charset="0"/>
              <a:cs typeface="Arial" panose="020B0604020202020204" pitchFamily="34" charset="0"/>
            </a:endParaRPr>
          </a:p>
        </p:txBody>
      </p:sp>
      <p:sp>
        <p:nvSpPr>
          <p:cNvPr id="27" name="正方形/長方形 26">
            <a:extLst>
              <a:ext uri="{FF2B5EF4-FFF2-40B4-BE49-F238E27FC236}">
                <a16:creationId xmlns:a16="http://schemas.microsoft.com/office/drawing/2014/main" xmlns="" id="{BF958951-149F-423A-98B4-D04E977D512A}"/>
              </a:ext>
            </a:extLst>
          </p:cNvPr>
          <p:cNvSpPr/>
          <p:nvPr/>
        </p:nvSpPr>
        <p:spPr>
          <a:xfrm>
            <a:off x="5822950" y="2117725"/>
            <a:ext cx="568325" cy="142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xmlns="" id="{0B73FD53-5F17-46A2-9B89-677ECEEEA3C9}"/>
              </a:ext>
            </a:extLst>
          </p:cNvPr>
          <p:cNvSpPr/>
          <p:nvPr/>
        </p:nvSpPr>
        <p:spPr>
          <a:xfrm>
            <a:off x="5683516" y="2058987"/>
            <a:ext cx="1037959"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2 Speed Switch</a:t>
            </a:r>
            <a:endParaRPr kumimoji="1" lang="ja-JP" altLang="en-US" sz="900" dirty="0">
              <a:latin typeface="Arial" panose="020B0604020202020204" pitchFamily="34" charset="0"/>
              <a:cs typeface="Arial" panose="020B0604020202020204" pitchFamily="34" charset="0"/>
            </a:endParaRPr>
          </a:p>
        </p:txBody>
      </p:sp>
      <p:sp>
        <p:nvSpPr>
          <p:cNvPr id="29" name="正方形/長方形 28">
            <a:extLst>
              <a:ext uri="{FF2B5EF4-FFF2-40B4-BE49-F238E27FC236}">
                <a16:creationId xmlns:a16="http://schemas.microsoft.com/office/drawing/2014/main" xmlns="" id="{44B64086-F624-418B-A480-AF6FAD328A50}"/>
              </a:ext>
            </a:extLst>
          </p:cNvPr>
          <p:cNvSpPr/>
          <p:nvPr/>
        </p:nvSpPr>
        <p:spPr>
          <a:xfrm>
            <a:off x="5607050" y="2600325"/>
            <a:ext cx="339725" cy="1206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xmlns="" id="{DF5C60D2-1225-451B-B73D-9FC93E61B076}"/>
              </a:ext>
            </a:extLst>
          </p:cNvPr>
          <p:cNvSpPr/>
          <p:nvPr/>
        </p:nvSpPr>
        <p:spPr>
          <a:xfrm>
            <a:off x="5488098" y="2470150"/>
            <a:ext cx="962025"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Backward</a:t>
            </a:r>
            <a:endParaRPr kumimoji="1" lang="ja-JP" altLang="en-US" sz="900" dirty="0">
              <a:latin typeface="Arial" panose="020B0604020202020204" pitchFamily="34" charset="0"/>
              <a:cs typeface="Arial" panose="020B0604020202020204" pitchFamily="34" charset="0"/>
            </a:endParaRPr>
          </a:p>
        </p:txBody>
      </p:sp>
      <p:sp>
        <p:nvSpPr>
          <p:cNvPr id="31" name="正方形/長方形 30">
            <a:extLst>
              <a:ext uri="{FF2B5EF4-FFF2-40B4-BE49-F238E27FC236}">
                <a16:creationId xmlns:a16="http://schemas.microsoft.com/office/drawing/2014/main" xmlns="" id="{9807C840-617C-43B8-BC5B-B94FB24F844F}"/>
              </a:ext>
            </a:extLst>
          </p:cNvPr>
          <p:cNvSpPr/>
          <p:nvPr/>
        </p:nvSpPr>
        <p:spPr>
          <a:xfrm>
            <a:off x="4600575" y="2465935"/>
            <a:ext cx="577850" cy="13218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xmlns="" id="{6D955F3F-5A94-4267-8F01-535E9CFA4CC7}"/>
              </a:ext>
            </a:extLst>
          </p:cNvPr>
          <p:cNvSpPr/>
          <p:nvPr/>
        </p:nvSpPr>
        <p:spPr>
          <a:xfrm>
            <a:off x="4254893" y="2411361"/>
            <a:ext cx="1068414"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Operating Lever</a:t>
            </a:r>
            <a:endParaRPr kumimoji="1" lang="ja-JP" altLang="en-US" sz="900" dirty="0">
              <a:latin typeface="Arial" panose="020B0604020202020204" pitchFamily="34" charset="0"/>
              <a:cs typeface="Arial" panose="020B0604020202020204" pitchFamily="34" charset="0"/>
            </a:endParaRPr>
          </a:p>
        </p:txBody>
      </p:sp>
      <p:sp>
        <p:nvSpPr>
          <p:cNvPr id="33" name="正方形/長方形 32">
            <a:extLst>
              <a:ext uri="{FF2B5EF4-FFF2-40B4-BE49-F238E27FC236}">
                <a16:creationId xmlns:a16="http://schemas.microsoft.com/office/drawing/2014/main" xmlns="" id="{58DB776E-DC76-432A-B55C-3D5B25EF1E82}"/>
              </a:ext>
            </a:extLst>
          </p:cNvPr>
          <p:cNvSpPr/>
          <p:nvPr/>
        </p:nvSpPr>
        <p:spPr>
          <a:xfrm>
            <a:off x="5776912" y="3318516"/>
            <a:ext cx="258763" cy="1422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xmlns="" id="{ACBA7620-586A-4771-8AA7-B3273F0C7CCF}"/>
              </a:ext>
            </a:extLst>
          </p:cNvPr>
          <p:cNvSpPr/>
          <p:nvPr/>
        </p:nvSpPr>
        <p:spPr>
          <a:xfrm>
            <a:off x="5654674" y="3263900"/>
            <a:ext cx="962025"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Pedal</a:t>
            </a:r>
            <a:endParaRPr kumimoji="1" lang="ja-JP" altLang="en-US" sz="900" dirty="0">
              <a:latin typeface="Arial" panose="020B0604020202020204" pitchFamily="34" charset="0"/>
              <a:cs typeface="Arial" panose="020B0604020202020204" pitchFamily="34" charset="0"/>
            </a:endParaRPr>
          </a:p>
        </p:txBody>
      </p:sp>
      <p:sp>
        <p:nvSpPr>
          <p:cNvPr id="35" name="正方形/長方形 34">
            <a:extLst>
              <a:ext uri="{FF2B5EF4-FFF2-40B4-BE49-F238E27FC236}">
                <a16:creationId xmlns:a16="http://schemas.microsoft.com/office/drawing/2014/main" xmlns="" id="{CF8D301C-2682-4E9E-AAA2-73FDFD5D5463}"/>
              </a:ext>
            </a:extLst>
          </p:cNvPr>
          <p:cNvSpPr/>
          <p:nvPr/>
        </p:nvSpPr>
        <p:spPr>
          <a:xfrm>
            <a:off x="7607300" y="2958947"/>
            <a:ext cx="374650" cy="1589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xmlns="" id="{DCAB88C1-1C30-44F5-A53C-B1FF685A88D0}"/>
              </a:ext>
            </a:extLst>
          </p:cNvPr>
          <p:cNvSpPr/>
          <p:nvPr/>
        </p:nvSpPr>
        <p:spPr>
          <a:xfrm>
            <a:off x="7415212" y="2908223"/>
            <a:ext cx="962025"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Front Liner</a:t>
            </a:r>
            <a:endParaRPr kumimoji="1" lang="ja-JP" altLang="en-US" sz="900" dirty="0">
              <a:latin typeface="Arial" panose="020B0604020202020204" pitchFamily="34" charset="0"/>
              <a:cs typeface="Arial" panose="020B0604020202020204" pitchFamily="34" charset="0"/>
            </a:endParaRPr>
          </a:p>
        </p:txBody>
      </p:sp>
      <p:sp>
        <p:nvSpPr>
          <p:cNvPr id="37" name="正方形/長方形 36">
            <a:extLst>
              <a:ext uri="{FF2B5EF4-FFF2-40B4-BE49-F238E27FC236}">
                <a16:creationId xmlns:a16="http://schemas.microsoft.com/office/drawing/2014/main" xmlns="" id="{F3C0B96F-D63D-4E99-82E0-ADE933D44B41}"/>
              </a:ext>
            </a:extLst>
          </p:cNvPr>
          <p:cNvSpPr/>
          <p:nvPr/>
        </p:nvSpPr>
        <p:spPr>
          <a:xfrm>
            <a:off x="7607300" y="4178909"/>
            <a:ext cx="584200" cy="1359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xmlns="" id="{014A1626-7211-4D36-9DBB-2BDB94935F90}"/>
              </a:ext>
            </a:extLst>
          </p:cNvPr>
          <p:cNvSpPr/>
          <p:nvPr/>
        </p:nvSpPr>
        <p:spPr>
          <a:xfrm>
            <a:off x="7407385" y="4086225"/>
            <a:ext cx="1042851" cy="260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Operating Motor</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1928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Motor Grader</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63 textbook/Page </a:t>
            </a:r>
            <a:r>
              <a:rPr lang="en-US" altLang="ja-JP" sz="1200" dirty="0" smtClean="0">
                <a:solidFill>
                  <a:prstClr val="black"/>
                </a:solidFill>
              </a:rPr>
              <a:t>19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pic>
        <p:nvPicPr>
          <p:cNvPr id="12" name="図 11" descr="ダイアグラム&#10;&#10;自動的に生成された説明">
            <a:extLst>
              <a:ext uri="{FF2B5EF4-FFF2-40B4-BE49-F238E27FC236}">
                <a16:creationId xmlns:a16="http://schemas.microsoft.com/office/drawing/2014/main" xmlns="" id="{83D3D055-2C6B-454D-A07D-95A7E381C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213" y="1562139"/>
            <a:ext cx="7680337" cy="3451650"/>
          </a:xfrm>
          <a:prstGeom prst="rect">
            <a:avLst/>
          </a:prstGeom>
        </p:spPr>
      </p:pic>
      <p:pic>
        <p:nvPicPr>
          <p:cNvPr id="16" name="図 15">
            <a:extLst>
              <a:ext uri="{FF2B5EF4-FFF2-40B4-BE49-F238E27FC236}">
                <a16:creationId xmlns:a16="http://schemas.microsoft.com/office/drawing/2014/main" xmlns="" id="{D06123D2-5588-41DD-A08B-48FE45010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424" y="5305754"/>
            <a:ext cx="3232273" cy="991574"/>
          </a:xfrm>
          <a:prstGeom prst="rect">
            <a:avLst/>
          </a:prstGeom>
        </p:spPr>
      </p:pic>
      <p:pic>
        <p:nvPicPr>
          <p:cNvPr id="18" name="図 17" descr="ダイアグラム&#10;&#10;自動的に生成された説明">
            <a:extLst>
              <a:ext uri="{FF2B5EF4-FFF2-40B4-BE49-F238E27FC236}">
                <a16:creationId xmlns:a16="http://schemas.microsoft.com/office/drawing/2014/main" xmlns="" id="{AD159DDD-40F7-472A-950C-7CBE4929E3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786" y="4884448"/>
            <a:ext cx="3541899" cy="1412880"/>
          </a:xfrm>
          <a:prstGeom prst="rect">
            <a:avLst/>
          </a:prstGeom>
        </p:spPr>
      </p:pic>
      <p:sp>
        <p:nvSpPr>
          <p:cNvPr id="7" name="テキスト ボックス 6"/>
          <p:cNvSpPr txBox="1"/>
          <p:nvPr/>
        </p:nvSpPr>
        <p:spPr>
          <a:xfrm>
            <a:off x="3143095" y="1276762"/>
            <a:ext cx="3162408"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Istraktura</a:t>
            </a:r>
            <a:r>
              <a:rPr lang="en-US" altLang="ja-JP" sz="1200" dirty="0">
                <a:latin typeface="Arial" panose="020B0604020202020204" pitchFamily="34" charset="0"/>
                <a:cs typeface="Arial" panose="020B0604020202020204" pitchFamily="34" charset="0"/>
              </a:rPr>
              <a:t> ng Motor Grader</a:t>
            </a:r>
            <a:endParaRPr lang="en-US" altLang="ja-JP" sz="1200" dirty="0">
              <a:latin typeface="Arial" panose="020B0604020202020204" pitchFamily="34" charset="0"/>
              <a:ea typeface="游ゴシック"/>
              <a:cs typeface="Arial" panose="020B0604020202020204" pitchFamily="34" charset="0"/>
            </a:endParaRPr>
          </a:p>
        </p:txBody>
      </p:sp>
      <p:sp>
        <p:nvSpPr>
          <p:cNvPr id="11" name="テキスト ボックス 10"/>
          <p:cNvSpPr txBox="1"/>
          <p:nvPr/>
        </p:nvSpPr>
        <p:spPr>
          <a:xfrm>
            <a:off x="4724299" y="6012795"/>
            <a:ext cx="3688871"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Vertical Oscillating Equipment</a:t>
            </a:r>
          </a:p>
        </p:txBody>
      </p:sp>
      <p:sp>
        <p:nvSpPr>
          <p:cNvPr id="10" name="テキスト ボックス 9"/>
          <p:cNvSpPr txBox="1"/>
          <p:nvPr/>
        </p:nvSpPr>
        <p:spPr>
          <a:xfrm>
            <a:off x="928423" y="6012795"/>
            <a:ext cx="3232273"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Paggalaw</a:t>
            </a:r>
            <a:r>
              <a:rPr lang="en-US" altLang="ja-JP" sz="1200" dirty="0">
                <a:latin typeface="Arial" panose="020B0604020202020204" pitchFamily="34" charset="0"/>
                <a:cs typeface="Arial" panose="020B0604020202020204" pitchFamily="34" charset="0"/>
              </a:rPr>
              <a:t> ng Front Axle</a:t>
            </a:r>
          </a:p>
        </p:txBody>
      </p:sp>
      <p:sp>
        <p:nvSpPr>
          <p:cNvPr id="2" name="正方形/長方形 1">
            <a:extLst>
              <a:ext uri="{FF2B5EF4-FFF2-40B4-BE49-F238E27FC236}">
                <a16:creationId xmlns:a16="http://schemas.microsoft.com/office/drawing/2014/main" xmlns="" id="{0CC6BFEA-5CD9-4CBE-8227-48F583072353}"/>
              </a:ext>
            </a:extLst>
          </p:cNvPr>
          <p:cNvSpPr/>
          <p:nvPr/>
        </p:nvSpPr>
        <p:spPr>
          <a:xfrm>
            <a:off x="3765550" y="1939925"/>
            <a:ext cx="603250" cy="85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xmlns="" id="{7C932BBC-7133-4794-9ABC-2F5024EAD72F}"/>
              </a:ext>
            </a:extLst>
          </p:cNvPr>
          <p:cNvSpPr/>
          <p:nvPr/>
        </p:nvSpPr>
        <p:spPr>
          <a:xfrm>
            <a:off x="3285151" y="1841042"/>
            <a:ext cx="1327150"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Blade lift (right) lever</a:t>
            </a:r>
            <a:endParaRPr kumimoji="1" lang="ja-JP" altLang="en-US" sz="900" dirty="0">
              <a:latin typeface="Arial" panose="020B0604020202020204" pitchFamily="34" charset="0"/>
              <a:cs typeface="Arial" panose="020B0604020202020204" pitchFamily="34" charset="0"/>
            </a:endParaRPr>
          </a:p>
        </p:txBody>
      </p:sp>
      <p:sp>
        <p:nvSpPr>
          <p:cNvPr id="5" name="正方形/長方形 4">
            <a:extLst>
              <a:ext uri="{FF2B5EF4-FFF2-40B4-BE49-F238E27FC236}">
                <a16:creationId xmlns:a16="http://schemas.microsoft.com/office/drawing/2014/main" xmlns="" id="{53454323-E381-4F38-AFE3-84F138F1EE1D}"/>
              </a:ext>
            </a:extLst>
          </p:cNvPr>
          <p:cNvSpPr/>
          <p:nvPr/>
        </p:nvSpPr>
        <p:spPr>
          <a:xfrm>
            <a:off x="3095625" y="2025650"/>
            <a:ext cx="566125" cy="85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xmlns="" id="{CC61944C-93DE-444C-AFFB-45F8ABCCA09A}"/>
              </a:ext>
            </a:extLst>
          </p:cNvPr>
          <p:cNvSpPr/>
          <p:nvPr/>
        </p:nvSpPr>
        <p:spPr>
          <a:xfrm>
            <a:off x="3187701" y="1935331"/>
            <a:ext cx="1327150"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Blade lateral lever</a:t>
            </a:r>
            <a:endParaRPr kumimoji="1" lang="ja-JP" altLang="en-US" sz="900" dirty="0">
              <a:latin typeface="Arial" panose="020B0604020202020204" pitchFamily="34" charset="0"/>
              <a:cs typeface="Arial" panose="020B0604020202020204" pitchFamily="34" charset="0"/>
            </a:endParaRPr>
          </a:p>
        </p:txBody>
      </p:sp>
      <p:sp>
        <p:nvSpPr>
          <p:cNvPr id="8" name="正方形/長方形 7">
            <a:extLst>
              <a:ext uri="{FF2B5EF4-FFF2-40B4-BE49-F238E27FC236}">
                <a16:creationId xmlns:a16="http://schemas.microsoft.com/office/drawing/2014/main" xmlns="" id="{782A4D47-83F9-443A-9125-0EFE67F74BB4}"/>
              </a:ext>
            </a:extLst>
          </p:cNvPr>
          <p:cNvSpPr/>
          <p:nvPr/>
        </p:nvSpPr>
        <p:spPr>
          <a:xfrm>
            <a:off x="3530600" y="2111375"/>
            <a:ext cx="720725" cy="2919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xmlns="" id="{63394A99-8F17-453B-864B-C0D3669A9FFD}"/>
              </a:ext>
            </a:extLst>
          </p:cNvPr>
          <p:cNvSpPr/>
          <p:nvPr/>
        </p:nvSpPr>
        <p:spPr>
          <a:xfrm>
            <a:off x="3187701" y="2040001"/>
            <a:ext cx="1327150"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Leaning lever</a:t>
            </a:r>
            <a:endParaRPr kumimoji="1" lang="ja-JP" altLang="en-US" sz="900" dirty="0">
              <a:latin typeface="Arial" panose="020B0604020202020204" pitchFamily="34" charset="0"/>
              <a:cs typeface="Arial" panose="020B0604020202020204" pitchFamily="34" charset="0"/>
            </a:endParaRPr>
          </a:p>
        </p:txBody>
      </p:sp>
      <p:sp>
        <p:nvSpPr>
          <p:cNvPr id="19" name="正方形/長方形 18">
            <a:extLst>
              <a:ext uri="{FF2B5EF4-FFF2-40B4-BE49-F238E27FC236}">
                <a16:creationId xmlns:a16="http://schemas.microsoft.com/office/drawing/2014/main" xmlns="" id="{1F9E9FA5-F343-46D3-A245-CBDD6D6B615C}"/>
              </a:ext>
            </a:extLst>
          </p:cNvPr>
          <p:cNvSpPr/>
          <p:nvPr/>
        </p:nvSpPr>
        <p:spPr>
          <a:xfrm>
            <a:off x="3083901" y="2190765"/>
            <a:ext cx="1327150"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Articulate lever</a:t>
            </a:r>
            <a:endParaRPr kumimoji="1" lang="ja-JP" altLang="en-US" sz="900" dirty="0">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xmlns="" id="{A853B699-0703-456A-94A3-86DA6CE4CFAE}"/>
              </a:ext>
            </a:extLst>
          </p:cNvPr>
          <p:cNvSpPr/>
          <p:nvPr/>
        </p:nvSpPr>
        <p:spPr>
          <a:xfrm>
            <a:off x="2216150" y="2889250"/>
            <a:ext cx="755650" cy="101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xmlns="" id="{3113D0F9-0A7A-4BD9-8253-781B75F90DB5}"/>
              </a:ext>
            </a:extLst>
          </p:cNvPr>
          <p:cNvSpPr/>
          <p:nvPr/>
        </p:nvSpPr>
        <p:spPr>
          <a:xfrm>
            <a:off x="1930400" y="2841167"/>
            <a:ext cx="1327150"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Blade lift cylinder</a:t>
            </a:r>
            <a:endParaRPr kumimoji="1" lang="ja-JP" altLang="en-US" sz="900" dirty="0">
              <a:latin typeface="Arial" panose="020B0604020202020204" pitchFamily="34" charset="0"/>
              <a:cs typeface="Arial" panose="020B0604020202020204" pitchFamily="34" charset="0"/>
            </a:endParaRPr>
          </a:p>
        </p:txBody>
      </p:sp>
      <p:sp>
        <p:nvSpPr>
          <p:cNvPr id="15" name="正方形/長方形 14">
            <a:extLst>
              <a:ext uri="{FF2B5EF4-FFF2-40B4-BE49-F238E27FC236}">
                <a16:creationId xmlns:a16="http://schemas.microsoft.com/office/drawing/2014/main" xmlns="" id="{26D7554F-76D2-48C6-9080-90D43E52EAF8}"/>
              </a:ext>
            </a:extLst>
          </p:cNvPr>
          <p:cNvSpPr/>
          <p:nvPr/>
        </p:nvSpPr>
        <p:spPr>
          <a:xfrm>
            <a:off x="2336800" y="3095572"/>
            <a:ext cx="695325" cy="101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xmlns="" id="{6A3F3671-BB44-4D27-B0EF-B3FFAD915AFE}"/>
              </a:ext>
            </a:extLst>
          </p:cNvPr>
          <p:cNvSpPr/>
          <p:nvPr/>
        </p:nvSpPr>
        <p:spPr>
          <a:xfrm>
            <a:off x="2051537" y="3047311"/>
            <a:ext cx="1327150"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Hydraulic Motor</a:t>
            </a:r>
            <a:endParaRPr kumimoji="1" lang="ja-JP" altLang="en-US" sz="900" dirty="0">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a16="http://schemas.microsoft.com/office/drawing/2014/main" xmlns="" id="{2C8336C9-92A7-4BD4-BE3D-A2A2995D035A}"/>
              </a:ext>
            </a:extLst>
          </p:cNvPr>
          <p:cNvSpPr/>
          <p:nvPr/>
        </p:nvSpPr>
        <p:spPr>
          <a:xfrm>
            <a:off x="844550" y="2990850"/>
            <a:ext cx="838200" cy="1238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xmlns="" id="{4047B6E1-A5EB-4953-A001-A0C5ACE4CDBC}"/>
              </a:ext>
            </a:extLst>
          </p:cNvPr>
          <p:cNvSpPr/>
          <p:nvPr/>
        </p:nvSpPr>
        <p:spPr>
          <a:xfrm>
            <a:off x="627412" y="2940050"/>
            <a:ext cx="1225813"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err="1">
                <a:latin typeface="Arial" panose="020B0604020202020204" pitchFamily="34" charset="0"/>
                <a:cs typeface="Arial" panose="020B0604020202020204" pitchFamily="34" charset="0"/>
              </a:rPr>
              <a:t>Scarifier</a:t>
            </a:r>
            <a:r>
              <a:rPr kumimoji="1" lang="en-US" altLang="ja-JP" sz="900" dirty="0">
                <a:latin typeface="Arial" panose="020B0604020202020204" pitchFamily="34" charset="0"/>
                <a:cs typeface="Arial" panose="020B0604020202020204" pitchFamily="34" charset="0"/>
              </a:rPr>
              <a:t> lift cylinder</a:t>
            </a:r>
            <a:endParaRPr kumimoji="1" lang="ja-JP" altLang="en-US" sz="900" dirty="0">
              <a:latin typeface="Arial" panose="020B0604020202020204" pitchFamily="34" charset="0"/>
              <a:cs typeface="Arial" panose="020B0604020202020204" pitchFamily="34" charset="0"/>
            </a:endParaRPr>
          </a:p>
        </p:txBody>
      </p:sp>
      <p:sp>
        <p:nvSpPr>
          <p:cNvPr id="24" name="正方形/長方形 23">
            <a:extLst>
              <a:ext uri="{FF2B5EF4-FFF2-40B4-BE49-F238E27FC236}">
                <a16:creationId xmlns:a16="http://schemas.microsoft.com/office/drawing/2014/main" xmlns="" id="{70BC0B0C-5415-4D99-91E4-174CFC691FE7}"/>
              </a:ext>
            </a:extLst>
          </p:cNvPr>
          <p:cNvSpPr/>
          <p:nvPr/>
        </p:nvSpPr>
        <p:spPr>
          <a:xfrm>
            <a:off x="1270000" y="4884448"/>
            <a:ext cx="301625" cy="876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xmlns="" id="{6F30B9A5-67BA-4265-A316-98CC3DFAF140}"/>
              </a:ext>
            </a:extLst>
          </p:cNvPr>
          <p:cNvSpPr/>
          <p:nvPr/>
        </p:nvSpPr>
        <p:spPr>
          <a:xfrm>
            <a:off x="627411" y="4805982"/>
            <a:ext cx="111297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Wheel</a:t>
            </a:r>
            <a:endParaRPr kumimoji="1" lang="ja-JP" altLang="en-US" sz="900" dirty="0">
              <a:latin typeface="Arial" panose="020B0604020202020204" pitchFamily="34" charset="0"/>
              <a:cs typeface="Arial" panose="020B0604020202020204" pitchFamily="34" charset="0"/>
            </a:endParaRPr>
          </a:p>
        </p:txBody>
      </p:sp>
      <p:sp>
        <p:nvSpPr>
          <p:cNvPr id="26" name="正方形/長方形 25">
            <a:extLst>
              <a:ext uri="{FF2B5EF4-FFF2-40B4-BE49-F238E27FC236}">
                <a16:creationId xmlns:a16="http://schemas.microsoft.com/office/drawing/2014/main" xmlns="" id="{1F1CBEF9-DFFD-4B6B-9C1A-1FC6BE94A547}"/>
              </a:ext>
            </a:extLst>
          </p:cNvPr>
          <p:cNvSpPr/>
          <p:nvPr/>
        </p:nvSpPr>
        <p:spPr>
          <a:xfrm>
            <a:off x="2652575" y="4923284"/>
            <a:ext cx="191942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Front wheel sloped cylinder</a:t>
            </a:r>
            <a:endParaRPr kumimoji="1" lang="ja-JP" altLang="en-US" sz="900" dirty="0">
              <a:latin typeface="Arial" panose="020B0604020202020204" pitchFamily="34" charset="0"/>
              <a:cs typeface="Arial" panose="020B0604020202020204" pitchFamily="34" charset="0"/>
            </a:endParaRPr>
          </a:p>
        </p:txBody>
      </p:sp>
      <p:sp>
        <p:nvSpPr>
          <p:cNvPr id="27" name="正方形/長方形 26">
            <a:extLst>
              <a:ext uri="{FF2B5EF4-FFF2-40B4-BE49-F238E27FC236}">
                <a16:creationId xmlns:a16="http://schemas.microsoft.com/office/drawing/2014/main" xmlns="" id="{BDB46C6A-6651-4ED7-B90C-98D6B729C83A}"/>
              </a:ext>
            </a:extLst>
          </p:cNvPr>
          <p:cNvSpPr/>
          <p:nvPr/>
        </p:nvSpPr>
        <p:spPr>
          <a:xfrm>
            <a:off x="2994024" y="4828995"/>
            <a:ext cx="1056189" cy="1144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xmlns="" id="{679011A0-D754-4B0B-A0E2-A69BE500195D}"/>
              </a:ext>
            </a:extLst>
          </p:cNvPr>
          <p:cNvSpPr/>
          <p:nvPr/>
        </p:nvSpPr>
        <p:spPr>
          <a:xfrm>
            <a:off x="2877742" y="4757817"/>
            <a:ext cx="615246"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Arial" panose="020B0604020202020204" pitchFamily="34" charset="0"/>
                <a:cs typeface="Arial" panose="020B0604020202020204" pitchFamily="34" charset="0"/>
              </a:rPr>
              <a:t>Scarifier</a:t>
            </a:r>
            <a:endParaRPr kumimoji="1" lang="ja-JP" altLang="en-US" sz="900" dirty="0">
              <a:latin typeface="Arial" panose="020B0604020202020204" pitchFamily="34" charset="0"/>
              <a:cs typeface="Arial" panose="020B0604020202020204" pitchFamily="34" charset="0"/>
            </a:endParaRPr>
          </a:p>
        </p:txBody>
      </p:sp>
      <p:sp>
        <p:nvSpPr>
          <p:cNvPr id="29" name="正方形/長方形 28">
            <a:extLst>
              <a:ext uri="{FF2B5EF4-FFF2-40B4-BE49-F238E27FC236}">
                <a16:creationId xmlns:a16="http://schemas.microsoft.com/office/drawing/2014/main" xmlns="" id="{33D69759-EB4B-4F84-9E95-F0C21144D277}"/>
              </a:ext>
            </a:extLst>
          </p:cNvPr>
          <p:cNvSpPr/>
          <p:nvPr/>
        </p:nvSpPr>
        <p:spPr>
          <a:xfrm>
            <a:off x="3612287" y="4707099"/>
            <a:ext cx="511413"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Blade</a:t>
            </a:r>
            <a:endParaRPr kumimoji="1" lang="ja-JP" altLang="en-US" sz="900" dirty="0">
              <a:latin typeface="Arial" panose="020B0604020202020204" pitchFamily="34" charset="0"/>
              <a:cs typeface="Arial" panose="020B0604020202020204" pitchFamily="34" charset="0"/>
            </a:endParaRPr>
          </a:p>
        </p:txBody>
      </p:sp>
      <p:sp>
        <p:nvSpPr>
          <p:cNvPr id="30" name="正方形/長方形 29">
            <a:extLst>
              <a:ext uri="{FF2B5EF4-FFF2-40B4-BE49-F238E27FC236}">
                <a16:creationId xmlns:a16="http://schemas.microsoft.com/office/drawing/2014/main" xmlns="" id="{EF272177-E4BF-40F6-91F6-CE4808E6C20A}"/>
              </a:ext>
            </a:extLst>
          </p:cNvPr>
          <p:cNvSpPr/>
          <p:nvPr/>
        </p:nvSpPr>
        <p:spPr>
          <a:xfrm>
            <a:off x="4016375" y="4707099"/>
            <a:ext cx="952500" cy="98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xmlns="" id="{E7037AA7-EF58-41D9-AE77-B163AB22A5B2}"/>
              </a:ext>
            </a:extLst>
          </p:cNvPr>
          <p:cNvSpPr/>
          <p:nvPr/>
        </p:nvSpPr>
        <p:spPr>
          <a:xfrm>
            <a:off x="3851276" y="4584130"/>
            <a:ext cx="191942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Blade lateral cylinder</a:t>
            </a:r>
            <a:endParaRPr kumimoji="1" lang="ja-JP" altLang="en-US" sz="900" dirty="0">
              <a:latin typeface="Arial" panose="020B0604020202020204" pitchFamily="34" charset="0"/>
              <a:cs typeface="Arial" panose="020B0604020202020204" pitchFamily="34" charset="0"/>
            </a:endParaRPr>
          </a:p>
        </p:txBody>
      </p:sp>
      <p:sp>
        <p:nvSpPr>
          <p:cNvPr id="32" name="正方形/長方形 31">
            <a:extLst>
              <a:ext uri="{FF2B5EF4-FFF2-40B4-BE49-F238E27FC236}">
                <a16:creationId xmlns:a16="http://schemas.microsoft.com/office/drawing/2014/main" xmlns="" id="{1F8BA474-0E2D-41DF-A5E6-F212DEDEC904}"/>
              </a:ext>
            </a:extLst>
          </p:cNvPr>
          <p:cNvSpPr/>
          <p:nvPr/>
        </p:nvSpPr>
        <p:spPr>
          <a:xfrm>
            <a:off x="4368800" y="4376592"/>
            <a:ext cx="994751" cy="2714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xmlns="" id="{BF400704-0D1F-4AB6-9FB2-E1FD3B277716}"/>
              </a:ext>
            </a:extLst>
          </p:cNvPr>
          <p:cNvSpPr/>
          <p:nvPr/>
        </p:nvSpPr>
        <p:spPr>
          <a:xfrm>
            <a:off x="4211988" y="4430867"/>
            <a:ext cx="191942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Circle rotating machine</a:t>
            </a:r>
            <a:endParaRPr kumimoji="1" lang="ja-JP" altLang="en-US" sz="900" dirty="0">
              <a:latin typeface="Arial" panose="020B0604020202020204" pitchFamily="34" charset="0"/>
              <a:cs typeface="Arial" panose="020B0604020202020204" pitchFamily="34" charset="0"/>
            </a:endParaRPr>
          </a:p>
        </p:txBody>
      </p:sp>
      <p:sp>
        <p:nvSpPr>
          <p:cNvPr id="34" name="正方形/長方形 33">
            <a:extLst>
              <a:ext uri="{FF2B5EF4-FFF2-40B4-BE49-F238E27FC236}">
                <a16:creationId xmlns:a16="http://schemas.microsoft.com/office/drawing/2014/main" xmlns="" id="{B9E0C110-5E76-425C-828B-146BDEC43591}"/>
              </a:ext>
            </a:extLst>
          </p:cNvPr>
          <p:cNvSpPr/>
          <p:nvPr/>
        </p:nvSpPr>
        <p:spPr>
          <a:xfrm>
            <a:off x="4308201" y="4297544"/>
            <a:ext cx="191942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Blade tilt</a:t>
            </a:r>
            <a:endParaRPr kumimoji="1" lang="ja-JP" altLang="en-US" sz="900" dirty="0">
              <a:latin typeface="Arial" panose="020B0604020202020204" pitchFamily="34" charset="0"/>
              <a:cs typeface="Arial" panose="020B0604020202020204" pitchFamily="34" charset="0"/>
            </a:endParaRPr>
          </a:p>
        </p:txBody>
      </p:sp>
      <p:sp>
        <p:nvSpPr>
          <p:cNvPr id="35" name="正方形/長方形 34">
            <a:extLst>
              <a:ext uri="{FF2B5EF4-FFF2-40B4-BE49-F238E27FC236}">
                <a16:creationId xmlns:a16="http://schemas.microsoft.com/office/drawing/2014/main" xmlns="" id="{74932990-7290-4C24-B1A6-33EA34EC6D21}"/>
              </a:ext>
            </a:extLst>
          </p:cNvPr>
          <p:cNvSpPr/>
          <p:nvPr/>
        </p:nvSpPr>
        <p:spPr>
          <a:xfrm>
            <a:off x="5171700" y="4108713"/>
            <a:ext cx="273425" cy="1146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xmlns="" id="{66AC830D-42C6-4968-8B7F-75F2767CDD67}"/>
              </a:ext>
            </a:extLst>
          </p:cNvPr>
          <p:cNvSpPr/>
          <p:nvPr/>
        </p:nvSpPr>
        <p:spPr>
          <a:xfrm>
            <a:off x="4968876" y="4075065"/>
            <a:ext cx="527050"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Circle</a:t>
            </a:r>
            <a:endParaRPr kumimoji="1" lang="ja-JP" altLang="en-US" sz="900" dirty="0">
              <a:latin typeface="Arial" panose="020B0604020202020204" pitchFamily="34" charset="0"/>
              <a:cs typeface="Arial" panose="020B0604020202020204" pitchFamily="34" charset="0"/>
            </a:endParaRPr>
          </a:p>
        </p:txBody>
      </p:sp>
      <p:sp>
        <p:nvSpPr>
          <p:cNvPr id="37" name="正方形/長方形 36">
            <a:extLst>
              <a:ext uri="{FF2B5EF4-FFF2-40B4-BE49-F238E27FC236}">
                <a16:creationId xmlns:a16="http://schemas.microsoft.com/office/drawing/2014/main" xmlns="" id="{AB2BCECA-4FF6-47AA-863C-11465C80D587}"/>
              </a:ext>
            </a:extLst>
          </p:cNvPr>
          <p:cNvSpPr/>
          <p:nvPr/>
        </p:nvSpPr>
        <p:spPr>
          <a:xfrm>
            <a:off x="6508750" y="4223329"/>
            <a:ext cx="685800" cy="32644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xmlns="" id="{2F34311E-D239-44C2-9176-DB9F9B75237B}"/>
              </a:ext>
            </a:extLst>
          </p:cNvPr>
          <p:cNvSpPr/>
          <p:nvPr/>
        </p:nvSpPr>
        <p:spPr>
          <a:xfrm>
            <a:off x="6323839" y="4286062"/>
            <a:ext cx="1194561"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Differential gear</a:t>
            </a:r>
            <a:endParaRPr kumimoji="1" lang="ja-JP" altLang="en-US" sz="900" dirty="0">
              <a:latin typeface="Arial" panose="020B0604020202020204" pitchFamily="34" charset="0"/>
              <a:cs typeface="Arial" panose="020B0604020202020204" pitchFamily="34" charset="0"/>
            </a:endParaRPr>
          </a:p>
        </p:txBody>
      </p:sp>
      <p:sp>
        <p:nvSpPr>
          <p:cNvPr id="39" name="正方形/長方形 38">
            <a:extLst>
              <a:ext uri="{FF2B5EF4-FFF2-40B4-BE49-F238E27FC236}">
                <a16:creationId xmlns:a16="http://schemas.microsoft.com/office/drawing/2014/main" xmlns="" id="{3003FC85-213B-4094-958F-3B5EA53FB7FC}"/>
              </a:ext>
            </a:extLst>
          </p:cNvPr>
          <p:cNvSpPr/>
          <p:nvPr/>
        </p:nvSpPr>
        <p:spPr>
          <a:xfrm>
            <a:off x="6420052" y="4155813"/>
            <a:ext cx="1194561"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Final drive</a:t>
            </a:r>
            <a:endParaRPr kumimoji="1" lang="ja-JP" altLang="en-US" sz="900" dirty="0">
              <a:latin typeface="Arial" panose="020B0604020202020204" pitchFamily="34" charset="0"/>
              <a:cs typeface="Arial" panose="020B0604020202020204" pitchFamily="34" charset="0"/>
            </a:endParaRPr>
          </a:p>
        </p:txBody>
      </p:sp>
      <p:sp>
        <p:nvSpPr>
          <p:cNvPr id="40" name="正方形/長方形 39">
            <a:extLst>
              <a:ext uri="{FF2B5EF4-FFF2-40B4-BE49-F238E27FC236}">
                <a16:creationId xmlns:a16="http://schemas.microsoft.com/office/drawing/2014/main" xmlns="" id="{E4B48B57-9EDE-45EC-B687-2936B11B5220}"/>
              </a:ext>
            </a:extLst>
          </p:cNvPr>
          <p:cNvSpPr/>
          <p:nvPr/>
        </p:nvSpPr>
        <p:spPr>
          <a:xfrm>
            <a:off x="6973020" y="4085213"/>
            <a:ext cx="589830" cy="1305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xmlns="" id="{D3AE158A-337D-44BF-A935-A98530C5FAD1}"/>
              </a:ext>
            </a:extLst>
          </p:cNvPr>
          <p:cNvSpPr/>
          <p:nvPr/>
        </p:nvSpPr>
        <p:spPr>
          <a:xfrm>
            <a:off x="7289800" y="3994097"/>
            <a:ext cx="826018" cy="1305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xmlns="" id="{0E81ACCA-E089-4A80-895F-E9E7343DB630}"/>
              </a:ext>
            </a:extLst>
          </p:cNvPr>
          <p:cNvSpPr/>
          <p:nvPr/>
        </p:nvSpPr>
        <p:spPr>
          <a:xfrm>
            <a:off x="6835395" y="4048552"/>
            <a:ext cx="1194561"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Wheel brake</a:t>
            </a:r>
            <a:endParaRPr kumimoji="1" lang="ja-JP" altLang="en-US" sz="900" dirty="0">
              <a:latin typeface="Arial" panose="020B0604020202020204" pitchFamily="34" charset="0"/>
              <a:cs typeface="Arial" panose="020B0604020202020204" pitchFamily="34" charset="0"/>
            </a:endParaRPr>
          </a:p>
        </p:txBody>
      </p:sp>
      <p:sp>
        <p:nvSpPr>
          <p:cNvPr id="43" name="正方形/長方形 42">
            <a:extLst>
              <a:ext uri="{FF2B5EF4-FFF2-40B4-BE49-F238E27FC236}">
                <a16:creationId xmlns:a16="http://schemas.microsoft.com/office/drawing/2014/main" xmlns="" id="{49A801F9-F903-4CA0-A998-C038B97A2E3F}"/>
              </a:ext>
            </a:extLst>
          </p:cNvPr>
          <p:cNvSpPr/>
          <p:nvPr/>
        </p:nvSpPr>
        <p:spPr>
          <a:xfrm>
            <a:off x="7088122" y="3893881"/>
            <a:ext cx="1425991"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Fuel injection pump</a:t>
            </a:r>
            <a:endParaRPr kumimoji="1" lang="ja-JP" altLang="en-US" sz="900" dirty="0">
              <a:latin typeface="Arial" panose="020B0604020202020204" pitchFamily="34" charset="0"/>
              <a:cs typeface="Arial" panose="020B0604020202020204" pitchFamily="34" charset="0"/>
            </a:endParaRPr>
          </a:p>
        </p:txBody>
      </p:sp>
      <p:sp>
        <p:nvSpPr>
          <p:cNvPr id="44" name="正方形/長方形 43">
            <a:extLst>
              <a:ext uri="{FF2B5EF4-FFF2-40B4-BE49-F238E27FC236}">
                <a16:creationId xmlns:a16="http://schemas.microsoft.com/office/drawing/2014/main" xmlns="" id="{DB61C5BD-165F-4675-A29E-0B35EF9B2324}"/>
              </a:ext>
            </a:extLst>
          </p:cNvPr>
          <p:cNvSpPr/>
          <p:nvPr/>
        </p:nvSpPr>
        <p:spPr>
          <a:xfrm>
            <a:off x="7756525" y="2678767"/>
            <a:ext cx="583160" cy="51840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xmlns="" id="{A93878F1-4D9A-4048-8090-F09AB3EEA117}"/>
              </a:ext>
            </a:extLst>
          </p:cNvPr>
          <p:cNvSpPr/>
          <p:nvPr/>
        </p:nvSpPr>
        <p:spPr>
          <a:xfrm>
            <a:off x="7561156" y="3055714"/>
            <a:ext cx="952957"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Transmission</a:t>
            </a:r>
            <a:endParaRPr kumimoji="1" lang="ja-JP" altLang="en-US" sz="900" dirty="0">
              <a:latin typeface="Arial" panose="020B0604020202020204" pitchFamily="34" charset="0"/>
              <a:cs typeface="Arial" panose="020B0604020202020204" pitchFamily="34" charset="0"/>
            </a:endParaRPr>
          </a:p>
        </p:txBody>
      </p:sp>
      <p:sp>
        <p:nvSpPr>
          <p:cNvPr id="46" name="正方形/長方形 45">
            <a:extLst>
              <a:ext uri="{FF2B5EF4-FFF2-40B4-BE49-F238E27FC236}">
                <a16:creationId xmlns:a16="http://schemas.microsoft.com/office/drawing/2014/main" xmlns="" id="{9BB08581-505A-4238-8214-EEF20B94A123}"/>
              </a:ext>
            </a:extLst>
          </p:cNvPr>
          <p:cNvSpPr/>
          <p:nvPr/>
        </p:nvSpPr>
        <p:spPr>
          <a:xfrm>
            <a:off x="7613674" y="2612187"/>
            <a:ext cx="952957"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Engine</a:t>
            </a:r>
            <a:endParaRPr kumimoji="1" lang="ja-JP" altLang="en-US" sz="900" dirty="0">
              <a:latin typeface="Arial" panose="020B0604020202020204" pitchFamily="34" charset="0"/>
              <a:cs typeface="Arial" panose="020B0604020202020204" pitchFamily="34" charset="0"/>
            </a:endParaRPr>
          </a:p>
        </p:txBody>
      </p:sp>
      <p:sp>
        <p:nvSpPr>
          <p:cNvPr id="47" name="正方形/長方形 46">
            <a:extLst>
              <a:ext uri="{FF2B5EF4-FFF2-40B4-BE49-F238E27FC236}">
                <a16:creationId xmlns:a16="http://schemas.microsoft.com/office/drawing/2014/main" xmlns="" id="{A079D792-6E1C-44F2-B0A5-3F2CED4B0F05}"/>
              </a:ext>
            </a:extLst>
          </p:cNvPr>
          <p:cNvSpPr/>
          <p:nvPr/>
        </p:nvSpPr>
        <p:spPr>
          <a:xfrm>
            <a:off x="7614613" y="2498161"/>
            <a:ext cx="583160" cy="1164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xmlns="" id="{741E9B9B-BD8E-4242-AEFC-FC6539465DB4}"/>
              </a:ext>
            </a:extLst>
          </p:cNvPr>
          <p:cNvSpPr/>
          <p:nvPr/>
        </p:nvSpPr>
        <p:spPr>
          <a:xfrm>
            <a:off x="7339839" y="2370491"/>
            <a:ext cx="120901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Radiator Water Inlet</a:t>
            </a:r>
            <a:endParaRPr kumimoji="1" lang="ja-JP" altLang="en-US" sz="900" dirty="0">
              <a:latin typeface="Arial" panose="020B0604020202020204" pitchFamily="34" charset="0"/>
              <a:cs typeface="Arial" panose="020B0604020202020204" pitchFamily="34" charset="0"/>
            </a:endParaRPr>
          </a:p>
        </p:txBody>
      </p:sp>
      <p:sp>
        <p:nvSpPr>
          <p:cNvPr id="49" name="正方形/長方形 48">
            <a:extLst>
              <a:ext uri="{FF2B5EF4-FFF2-40B4-BE49-F238E27FC236}">
                <a16:creationId xmlns:a16="http://schemas.microsoft.com/office/drawing/2014/main" xmlns="" id="{BA7865A1-7477-4C61-A26F-702292EE9ED0}"/>
              </a:ext>
            </a:extLst>
          </p:cNvPr>
          <p:cNvSpPr/>
          <p:nvPr/>
        </p:nvSpPr>
        <p:spPr>
          <a:xfrm>
            <a:off x="7124700" y="2317750"/>
            <a:ext cx="436456" cy="732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xmlns="" id="{0F69B765-2290-4CEF-9EC2-17D986208AD5}"/>
              </a:ext>
            </a:extLst>
          </p:cNvPr>
          <p:cNvSpPr/>
          <p:nvPr/>
        </p:nvSpPr>
        <p:spPr>
          <a:xfrm>
            <a:off x="6946900" y="2190765"/>
            <a:ext cx="539750" cy="939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xmlns="" id="{3EE46914-6218-4F91-9A55-A04CD52D7ED6}"/>
              </a:ext>
            </a:extLst>
          </p:cNvPr>
          <p:cNvSpPr/>
          <p:nvPr/>
        </p:nvSpPr>
        <p:spPr>
          <a:xfrm>
            <a:off x="6969461" y="2221500"/>
            <a:ext cx="120901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Radiator</a:t>
            </a:r>
            <a:endParaRPr kumimoji="1" lang="ja-JP" altLang="en-US" sz="900" dirty="0">
              <a:latin typeface="Arial" panose="020B0604020202020204" pitchFamily="34" charset="0"/>
              <a:cs typeface="Arial" panose="020B0604020202020204" pitchFamily="34" charset="0"/>
            </a:endParaRPr>
          </a:p>
        </p:txBody>
      </p:sp>
      <p:sp>
        <p:nvSpPr>
          <p:cNvPr id="53" name="正方形/長方形 52">
            <a:extLst>
              <a:ext uri="{FF2B5EF4-FFF2-40B4-BE49-F238E27FC236}">
                <a16:creationId xmlns:a16="http://schemas.microsoft.com/office/drawing/2014/main" xmlns="" id="{1987F59D-A3C5-4DA4-AE6E-D16A6A159A12}"/>
              </a:ext>
            </a:extLst>
          </p:cNvPr>
          <p:cNvSpPr/>
          <p:nvPr/>
        </p:nvSpPr>
        <p:spPr>
          <a:xfrm>
            <a:off x="6448425" y="2111375"/>
            <a:ext cx="602287" cy="457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xmlns="" id="{77669D16-3178-433C-82FA-84B31E3547AF}"/>
              </a:ext>
            </a:extLst>
          </p:cNvPr>
          <p:cNvSpPr/>
          <p:nvPr/>
        </p:nvSpPr>
        <p:spPr>
          <a:xfrm>
            <a:off x="6783557" y="2097886"/>
            <a:ext cx="120901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Pre cleaner</a:t>
            </a:r>
            <a:endParaRPr kumimoji="1" lang="ja-JP" altLang="en-US" sz="900" dirty="0">
              <a:latin typeface="Arial" panose="020B0604020202020204" pitchFamily="34" charset="0"/>
              <a:cs typeface="Arial" panose="020B0604020202020204" pitchFamily="34" charset="0"/>
            </a:endParaRPr>
          </a:p>
        </p:txBody>
      </p:sp>
      <p:sp>
        <p:nvSpPr>
          <p:cNvPr id="55" name="正方形/長方形 54">
            <a:extLst>
              <a:ext uri="{FF2B5EF4-FFF2-40B4-BE49-F238E27FC236}">
                <a16:creationId xmlns:a16="http://schemas.microsoft.com/office/drawing/2014/main" xmlns="" id="{2B19F7CB-34D3-4101-8545-7C5828688EC5}"/>
              </a:ext>
            </a:extLst>
          </p:cNvPr>
          <p:cNvSpPr/>
          <p:nvPr/>
        </p:nvSpPr>
        <p:spPr>
          <a:xfrm>
            <a:off x="6215351" y="1891724"/>
            <a:ext cx="1233199" cy="1482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xmlns="" id="{61AB899C-963D-4906-AD04-D4BECC1E6AA4}"/>
              </a:ext>
            </a:extLst>
          </p:cNvPr>
          <p:cNvSpPr/>
          <p:nvPr/>
        </p:nvSpPr>
        <p:spPr>
          <a:xfrm>
            <a:off x="6305503" y="1980566"/>
            <a:ext cx="120901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Blade lift (left) lever</a:t>
            </a:r>
            <a:endParaRPr kumimoji="1" lang="ja-JP" altLang="en-US" sz="900" dirty="0">
              <a:latin typeface="Arial" panose="020B0604020202020204" pitchFamily="34" charset="0"/>
              <a:cs typeface="Arial" panose="020B0604020202020204" pitchFamily="34" charset="0"/>
            </a:endParaRPr>
          </a:p>
        </p:txBody>
      </p:sp>
      <p:sp>
        <p:nvSpPr>
          <p:cNvPr id="57" name="正方形/長方形 56">
            <a:extLst>
              <a:ext uri="{FF2B5EF4-FFF2-40B4-BE49-F238E27FC236}">
                <a16:creationId xmlns:a16="http://schemas.microsoft.com/office/drawing/2014/main" xmlns="" id="{0B435A39-F568-4C33-8B9B-CB25CB1CBC8E}"/>
              </a:ext>
            </a:extLst>
          </p:cNvPr>
          <p:cNvSpPr/>
          <p:nvPr/>
        </p:nvSpPr>
        <p:spPr>
          <a:xfrm>
            <a:off x="6058819" y="1891572"/>
            <a:ext cx="120901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Circle </a:t>
            </a:r>
            <a:r>
              <a:rPr kumimoji="1" lang="en-US" altLang="ja-JP" sz="900" dirty="0" err="1">
                <a:latin typeface="Arial" panose="020B0604020202020204" pitchFamily="34" charset="0"/>
                <a:cs typeface="Arial" panose="020B0604020202020204" pitchFamily="34" charset="0"/>
              </a:rPr>
              <a:t>roation</a:t>
            </a:r>
            <a:r>
              <a:rPr kumimoji="1" lang="en-US" altLang="ja-JP" sz="900" dirty="0">
                <a:latin typeface="Arial" panose="020B0604020202020204" pitchFamily="34" charset="0"/>
                <a:cs typeface="Arial" panose="020B0604020202020204" pitchFamily="34" charset="0"/>
              </a:rPr>
              <a:t> lever</a:t>
            </a:r>
            <a:endParaRPr kumimoji="1" lang="ja-JP" altLang="en-US" sz="900" dirty="0">
              <a:latin typeface="Arial" panose="020B0604020202020204" pitchFamily="34" charset="0"/>
              <a:cs typeface="Arial" panose="020B0604020202020204" pitchFamily="34" charset="0"/>
            </a:endParaRPr>
          </a:p>
        </p:txBody>
      </p:sp>
      <p:sp>
        <p:nvSpPr>
          <p:cNvPr id="58" name="正方形/長方形 57">
            <a:extLst>
              <a:ext uri="{FF2B5EF4-FFF2-40B4-BE49-F238E27FC236}">
                <a16:creationId xmlns:a16="http://schemas.microsoft.com/office/drawing/2014/main" xmlns="" id="{724CA0CF-B7B4-4FCB-8509-EFC3861B0395}"/>
              </a:ext>
            </a:extLst>
          </p:cNvPr>
          <p:cNvSpPr/>
          <p:nvPr/>
        </p:nvSpPr>
        <p:spPr>
          <a:xfrm>
            <a:off x="6058819" y="1797050"/>
            <a:ext cx="627731" cy="79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xmlns="" id="{ED491C22-CFB5-4DE9-BDF6-7DA9EC3F7ED5}"/>
              </a:ext>
            </a:extLst>
          </p:cNvPr>
          <p:cNvSpPr/>
          <p:nvPr/>
        </p:nvSpPr>
        <p:spPr>
          <a:xfrm>
            <a:off x="6058818" y="1802084"/>
            <a:ext cx="120901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Circle lateral lever</a:t>
            </a:r>
            <a:endParaRPr kumimoji="1" lang="ja-JP" altLang="en-US" sz="900" dirty="0">
              <a:latin typeface="Arial" panose="020B0604020202020204" pitchFamily="34" charset="0"/>
              <a:cs typeface="Arial" panose="020B0604020202020204" pitchFamily="34" charset="0"/>
            </a:endParaRPr>
          </a:p>
        </p:txBody>
      </p:sp>
      <p:sp>
        <p:nvSpPr>
          <p:cNvPr id="60" name="正方形/長方形 59">
            <a:extLst>
              <a:ext uri="{FF2B5EF4-FFF2-40B4-BE49-F238E27FC236}">
                <a16:creationId xmlns:a16="http://schemas.microsoft.com/office/drawing/2014/main" xmlns="" id="{802F5560-90FE-4484-B539-EFEB68EC8C44}"/>
              </a:ext>
            </a:extLst>
          </p:cNvPr>
          <p:cNvSpPr/>
          <p:nvPr/>
        </p:nvSpPr>
        <p:spPr>
          <a:xfrm>
            <a:off x="5879107" y="1717676"/>
            <a:ext cx="1209015"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Arial" panose="020B0604020202020204" pitchFamily="34" charset="0"/>
                <a:cs typeface="Arial" panose="020B0604020202020204" pitchFamily="34" charset="0"/>
              </a:rPr>
              <a:t>Scarifier</a:t>
            </a:r>
            <a:r>
              <a:rPr kumimoji="1" lang="en-US" altLang="ja-JP" sz="900" dirty="0">
                <a:latin typeface="Arial" panose="020B0604020202020204" pitchFamily="34" charset="0"/>
                <a:cs typeface="Arial" panose="020B0604020202020204" pitchFamily="34" charset="0"/>
              </a:rPr>
              <a:t> lift lever</a:t>
            </a:r>
            <a:endParaRPr kumimoji="1" lang="ja-JP" altLang="en-US" sz="900" dirty="0">
              <a:latin typeface="Arial" panose="020B0604020202020204" pitchFamily="34" charset="0"/>
              <a:cs typeface="Arial" panose="020B0604020202020204" pitchFamily="34" charset="0"/>
            </a:endParaRPr>
          </a:p>
        </p:txBody>
      </p:sp>
      <p:sp>
        <p:nvSpPr>
          <p:cNvPr id="61" name="正方形/長方形 60">
            <a:extLst>
              <a:ext uri="{FF2B5EF4-FFF2-40B4-BE49-F238E27FC236}">
                <a16:creationId xmlns:a16="http://schemas.microsoft.com/office/drawing/2014/main" xmlns="" id="{869FD7DD-64E8-4E03-A262-E88010F2BF1D}"/>
              </a:ext>
            </a:extLst>
          </p:cNvPr>
          <p:cNvSpPr/>
          <p:nvPr/>
        </p:nvSpPr>
        <p:spPr>
          <a:xfrm>
            <a:off x="5372429" y="1591428"/>
            <a:ext cx="983480" cy="1294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xmlns="" id="{51B451BC-60B6-4AD7-9EBC-8706BD4F672A}"/>
              </a:ext>
            </a:extLst>
          </p:cNvPr>
          <p:cNvSpPr/>
          <p:nvPr/>
        </p:nvSpPr>
        <p:spPr>
          <a:xfrm>
            <a:off x="5232401" y="1601680"/>
            <a:ext cx="1374774" cy="1977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Arial" panose="020B0604020202020204" pitchFamily="34" charset="0"/>
                <a:cs typeface="Arial" panose="020B0604020202020204" pitchFamily="34" charset="0"/>
              </a:rPr>
              <a:t>Dilaw</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na</a:t>
            </a:r>
            <a:r>
              <a:rPr kumimoji="1" lang="en-US" altLang="ja-JP" sz="900" dirty="0">
                <a:latin typeface="Arial" panose="020B0604020202020204" pitchFamily="34" charset="0"/>
                <a:cs typeface="Arial" panose="020B0604020202020204" pitchFamily="34" charset="0"/>
              </a:rPr>
              <a:t> revolving light</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643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Meiryo UI"/>
                <a:ea typeface="Meiryo UI"/>
              </a:rPr>
              <a:t>Scraper</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66 textbook/Page </a:t>
            </a:r>
            <a:r>
              <a:rPr lang="en-US" altLang="ja-JP" sz="1200" dirty="0" smtClean="0">
                <a:solidFill>
                  <a:prstClr val="black"/>
                </a:solidFill>
              </a:rPr>
              <a:t>20</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pic>
        <p:nvPicPr>
          <p:cNvPr id="12" name="図 11" descr="ダイアグラム&#10;&#10;自動的に生成された説明">
            <a:extLst>
              <a:ext uri="{FF2B5EF4-FFF2-40B4-BE49-F238E27FC236}">
                <a16:creationId xmlns:a16="http://schemas.microsoft.com/office/drawing/2014/main" xmlns="" id="{D4F72E60-EDDF-40EF-A25D-B25F4B7C86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4054" y="1444310"/>
            <a:ext cx="7715892" cy="4800914"/>
          </a:xfrm>
          <a:prstGeom prst="rect">
            <a:avLst/>
          </a:prstGeom>
        </p:spPr>
      </p:pic>
      <p:sp>
        <p:nvSpPr>
          <p:cNvPr id="7" name="テキスト ボックス 6"/>
          <p:cNvSpPr txBox="1"/>
          <p:nvPr/>
        </p:nvSpPr>
        <p:spPr>
          <a:xfrm>
            <a:off x="3234982" y="1276762"/>
            <a:ext cx="2674036"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istraktura ng scraper</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029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xmlns="" id="{59C2E271-0CB2-492C-9B12-2B52BFD115F6}"/>
              </a:ext>
            </a:extLst>
          </p:cNvPr>
          <p:cNvSpPr txBox="1">
            <a:spLocks/>
          </p:cNvSpPr>
          <p:nvPr/>
        </p:nvSpPr>
        <p:spPr>
          <a:xfrm>
            <a:off x="363682" y="2717417"/>
            <a:ext cx="8416636" cy="14231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zh-TW" sz="3200" dirty="0" err="1">
                <a:latin typeface="Arial" panose="020B0604020202020204" pitchFamily="34" charset="0"/>
                <a:ea typeface="ＭＳ Ｐゴシック"/>
                <a:cs typeface="Arial" panose="020B0604020202020204" pitchFamily="34" charset="0"/>
              </a:rPr>
              <a:t>Kabanata</a:t>
            </a:r>
            <a:r>
              <a:rPr lang="zh-TW" altLang="en-US" sz="3200" dirty="0">
                <a:latin typeface="Arial" panose="020B0604020202020204" pitchFamily="34" charset="0"/>
                <a:ea typeface="ＭＳ Ｐゴシック"/>
                <a:cs typeface="Arial" panose="020B0604020202020204" pitchFamily="34" charset="0"/>
              </a:rPr>
              <a:t> </a:t>
            </a:r>
            <a:r>
              <a:rPr lang="en-US" altLang="zh-TW" sz="3200" dirty="0">
                <a:latin typeface="Arial" panose="020B0604020202020204" pitchFamily="34" charset="0"/>
                <a:ea typeface="ＭＳ Ｐゴシック"/>
                <a:cs typeface="Arial" panose="020B0604020202020204" pitchFamily="34" charset="0"/>
              </a:rPr>
              <a:t>4:</a:t>
            </a:r>
            <a:br>
              <a:rPr lang="en-US" altLang="zh-TW" sz="3200" dirty="0">
                <a:latin typeface="Arial" panose="020B0604020202020204" pitchFamily="34" charset="0"/>
                <a:ea typeface="ＭＳ Ｐゴシック"/>
                <a:cs typeface="Arial" panose="020B0604020202020204" pitchFamily="34" charset="0"/>
              </a:rPr>
            </a:br>
            <a:r>
              <a:rPr lang="fil-PH" altLang="ja-JP" sz="3200" dirty="0">
                <a:latin typeface="Arial" panose="020B0604020202020204" pitchFamily="34" charset="0"/>
                <a:cs typeface="Arial" panose="020B0604020202020204" pitchFamily="34" charset="0"/>
              </a:rPr>
              <a:t>Paggamit sa Aparato ng Makinaryang Pang-konstruksyon</a:t>
            </a:r>
            <a:endParaRPr lang="ja-JP" altLang="en-US"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0697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61442" y="620485"/>
            <a:ext cx="7870303" cy="1034396"/>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Mga Uri at Gamit ng Makinaryang Pang-konstrusyon</a:t>
            </a:r>
            <a:r>
              <a:rPr lang="ja-JP" altLang="ja-JP" sz="2000" dirty="0"/>
              <a:t/>
            </a:r>
            <a:br>
              <a:rPr lang="ja-JP" altLang="ja-JP" sz="2000" dirty="0"/>
            </a:br>
            <a:r>
              <a:rPr lang="fil-PH" altLang="ja-JP" sz="1800" dirty="0">
                <a:latin typeface="Arial" panose="020B0604020202020204" pitchFamily="34" charset="0"/>
                <a:cs typeface="Arial" panose="020B0604020202020204" pitchFamily="34" charset="0"/>
              </a:rPr>
              <a:t>(Para sa pag-patag, pag-transport, pag-karga at pag-huhukay)</a:t>
            </a:r>
            <a:br>
              <a:rPr lang="fil-PH" altLang="ja-JP" sz="1800" dirty="0">
                <a:latin typeface="Arial" panose="020B0604020202020204" pitchFamily="34" charset="0"/>
                <a:cs typeface="Arial" panose="020B0604020202020204" pitchFamily="34" charset="0"/>
              </a:rPr>
            </a:br>
            <a:r>
              <a:rPr lang="fil-PH" altLang="ja-JP" sz="1800" dirty="0">
                <a:latin typeface="Arial" panose="020B0604020202020204" pitchFamily="34" charset="0"/>
                <a:cs typeface="Arial" panose="020B0604020202020204" pitchFamily="34" charset="0"/>
              </a:rPr>
              <a:t>(</a:t>
            </a:r>
            <a:r>
              <a:rPr lang="ja-JP" sz="1800" dirty="0">
                <a:latin typeface="Arial" panose="020B0604020202020204" pitchFamily="34" charset="0"/>
                <a:ea typeface="+mj-lt"/>
                <a:cs typeface="Arial" panose="020B0604020202020204" pitchFamily="34" charset="0"/>
              </a:rPr>
              <a:t>Industrial safety and health act enforcement ordinance appendix </a:t>
            </a:r>
            <a:r>
              <a:rPr lang="en-US" altLang="ja-JP" sz="1800" dirty="0">
                <a:latin typeface="Arial" panose="020B0604020202020204" pitchFamily="34" charset="0"/>
                <a:ea typeface="+mj-lt"/>
                <a:cs typeface="Arial" panose="020B0604020202020204" pitchFamily="34" charset="0"/>
              </a:rPr>
              <a:t>7</a:t>
            </a:r>
            <a:r>
              <a:rPr lang="ja-JP" sz="1800" dirty="0">
                <a:latin typeface="Arial" panose="020B0604020202020204" pitchFamily="34" charset="0"/>
                <a:ea typeface="+mj-lt"/>
                <a:cs typeface="Arial" panose="020B0604020202020204" pitchFamily="34" charset="0"/>
              </a:rPr>
              <a:t>）</a:t>
            </a:r>
            <a:endParaRPr lang="en-US" sz="1800" dirty="0">
              <a:latin typeface="Arial" panose="020B0604020202020204" pitchFamily="34" charset="0"/>
              <a:ea typeface="+mj-lt"/>
              <a:cs typeface="Arial" panose="020B0604020202020204" pitchFamily="34" charset="0"/>
            </a:endParaRPr>
          </a:p>
        </p:txBody>
      </p:sp>
      <p:sp>
        <p:nvSpPr>
          <p:cNvPr id="5" name="コンテンツ プレースホルダー 4"/>
          <p:cNvSpPr>
            <a:spLocks noGrp="1"/>
          </p:cNvSpPr>
          <p:nvPr>
            <p:ph idx="1"/>
          </p:nvPr>
        </p:nvSpPr>
        <p:spPr>
          <a:xfrm>
            <a:off x="661442" y="1746607"/>
            <a:ext cx="7870303" cy="4078840"/>
          </a:xfrm>
          <a:ln>
            <a:solidFill>
              <a:schemeClr val="tx1"/>
            </a:solidFill>
          </a:ln>
        </p:spPr>
        <p:txBody>
          <a:bodyPr vert="horz" lIns="91440" tIns="45720" rIns="91440" bIns="45720" rtlCol="0" anchor="t">
            <a:normAutofit/>
          </a:bodyPr>
          <a:lstStyle/>
          <a:p>
            <a:pPr marL="0" indent="0" algn="ctr">
              <a:buNone/>
            </a:pPr>
            <a:endParaRPr lang="ja-JP" altLang="en-US" sz="1200" dirty="0">
              <a:latin typeface="Arial" panose="020B0604020202020204" pitchFamily="34" charset="0"/>
              <a:ea typeface="Meiryo UI"/>
              <a:cs typeface="Arial" panose="020B0604020202020204" pitchFamily="34" charset="0"/>
            </a:endParaRPr>
          </a:p>
        </p:txBody>
      </p:sp>
      <p:sp>
        <p:nvSpPr>
          <p:cNvPr id="6" name="テキスト ボックス 5"/>
          <p:cNvSpPr txBox="1"/>
          <p:nvPr/>
        </p:nvSpPr>
        <p:spPr>
          <a:xfrm>
            <a:off x="5697289" y="5924716"/>
            <a:ext cx="3305759" cy="274757"/>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Page</a:t>
            </a:r>
            <a:r>
              <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2</a:t>
            </a:r>
            <a:r>
              <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of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textbook/Page</a:t>
            </a:r>
            <a:r>
              <a:rPr lang="ja-JP" altLang="en-US"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1200" dirty="0" smtClean="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5 of </a:t>
            </a:r>
            <a:r>
              <a:rPr lang="en-US" altLang="ja-JP"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rPr>
              <a:t>auxiliary text</a:t>
            </a:r>
            <a:endParaRPr lang="ja-JP" altLang="en-US" sz="1200" dirty="0">
              <a:solidFill>
                <a:prstClr val="black"/>
              </a:solidFill>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7" name="図 6">
            <a:extLst>
              <a:ext uri="{FF2B5EF4-FFF2-40B4-BE49-F238E27FC236}">
                <a16:creationId xmlns:a16="http://schemas.microsoft.com/office/drawing/2014/main" xmlns="" id="{1EB7656C-26A5-4B58-8AFD-11E747D4B883}"/>
              </a:ext>
            </a:extLst>
          </p:cNvPr>
          <p:cNvPicPr/>
          <p:nvPr/>
        </p:nvPicPr>
        <p:blipFill rotWithShape="1">
          <a:blip r:embed="rId3" cstate="print">
            <a:extLst>
              <a:ext uri="{28A0092B-C50C-407E-A947-70E740481C1C}">
                <a14:useLocalDpi xmlns:a14="http://schemas.microsoft.com/office/drawing/2010/main" val="0"/>
              </a:ext>
            </a:extLst>
          </a:blip>
          <a:srcRect b="6158"/>
          <a:stretch/>
        </p:blipFill>
        <p:spPr>
          <a:xfrm>
            <a:off x="1679825" y="1754151"/>
            <a:ext cx="5784350" cy="3642071"/>
          </a:xfrm>
          <a:prstGeom prst="rect">
            <a:avLst/>
          </a:prstGeom>
        </p:spPr>
      </p:pic>
      <p:sp>
        <p:nvSpPr>
          <p:cNvPr id="2" name="正方形/長方形 1">
            <a:extLst>
              <a:ext uri="{FF2B5EF4-FFF2-40B4-BE49-F238E27FC236}">
                <a16:creationId xmlns:a16="http://schemas.microsoft.com/office/drawing/2014/main" xmlns="" id="{B6D7E4EC-022B-4963-9866-9FDB8D16B692}"/>
              </a:ext>
            </a:extLst>
          </p:cNvPr>
          <p:cNvSpPr/>
          <p:nvPr/>
        </p:nvSpPr>
        <p:spPr>
          <a:xfrm>
            <a:off x="2408197" y="5396222"/>
            <a:ext cx="4376791" cy="3192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200" dirty="0" err="1">
                <a:latin typeface="Arial" panose="020B0604020202020204" pitchFamily="34" charset="0"/>
                <a:cs typeface="Arial" panose="020B0604020202020204" pitchFamily="34" charset="0"/>
              </a:rPr>
              <a:t>Klasipikasyon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Makinaryang</a:t>
            </a:r>
            <a:r>
              <a:rPr lang="en-US" altLang="ja-JP" sz="1200" dirty="0">
                <a:latin typeface="Arial" panose="020B0604020202020204" pitchFamily="34" charset="0"/>
                <a:cs typeface="Arial" panose="020B0604020202020204" pitchFamily="34" charset="0"/>
              </a:rPr>
              <a:t> Pang-</a:t>
            </a:r>
            <a:r>
              <a:rPr lang="en-US" altLang="ja-JP" sz="1200" dirty="0" err="1">
                <a:latin typeface="Arial" panose="020B0604020202020204" pitchFamily="34" charset="0"/>
                <a:cs typeface="Arial" panose="020B0604020202020204" pitchFamily="34" charset="0"/>
              </a:rPr>
              <a:t>konstruksyon</a:t>
            </a:r>
            <a:endParaRPr kumimoji="1"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Pagsisimula ng pagmamaneho</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69 textbook/Page </a:t>
            </a:r>
            <a:r>
              <a:rPr lang="en-US" altLang="ja-JP" sz="1200" dirty="0" smtClean="0">
                <a:solidFill>
                  <a:prstClr val="black"/>
                </a:solidFill>
              </a:rPr>
              <a:t>21 </a:t>
            </a:r>
            <a:r>
              <a:rPr lang="en-US" altLang="ja-JP" sz="1200" dirty="0" smtClean="0">
                <a:solidFill>
                  <a:prstClr val="black"/>
                </a:solidFill>
                <a:latin typeface="Times New Roman" panose="02020603050405020304" pitchFamily="18" charset="0"/>
                <a:cs typeface="Times New Roman" panose="02020603050405020304" pitchFamily="18" charset="0"/>
              </a:rPr>
              <a:t>of </a:t>
            </a:r>
            <a:r>
              <a:rPr lang="en-US" altLang="ja-JP" sz="1200" dirty="0">
                <a:solidFill>
                  <a:prstClr val="black"/>
                </a:solidFill>
                <a:latin typeface="Times New Roman" panose="02020603050405020304" pitchFamily="18" charset="0"/>
                <a:cs typeface="Times New Roman" panose="02020603050405020304" pitchFamily="18" charset="0"/>
              </a:rPr>
              <a:t>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Arial" panose="020B0604020202020204" pitchFamily="34" charset="0"/>
                <a:ea typeface="Meiryo UI"/>
                <a:cs typeface="Arial" panose="020B0604020202020204" pitchFamily="34" charset="0"/>
              </a:rPr>
              <a:t>（１）　</a:t>
            </a:r>
            <a:r>
              <a:rPr lang="fil-PH" altLang="ja-JP" dirty="0">
                <a:latin typeface="Arial" panose="020B0604020202020204" pitchFamily="34" charset="0"/>
                <a:cs typeface="Arial" panose="020B0604020202020204" pitchFamily="34" charset="0"/>
              </a:rPr>
              <a:t> Bago paandarin ang makina</a:t>
            </a: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a:buNone/>
            </a:pPr>
            <a:r>
              <a:rPr lang="ja-JP" altLang="en-US" sz="2000" dirty="0">
                <a:latin typeface="Arial" panose="020B0604020202020204" pitchFamily="34" charset="0"/>
                <a:ea typeface="Meiryo UI"/>
                <a:cs typeface="Arial" panose="020B0604020202020204" pitchFamily="34" charset="0"/>
              </a:rPr>
              <a:t>（２）　</a:t>
            </a:r>
            <a:r>
              <a:rPr lang="fil-PH" altLang="ja-JP" dirty="0">
                <a:latin typeface="Arial" panose="020B0604020202020204" pitchFamily="34" charset="0"/>
                <a:cs typeface="Arial" panose="020B0604020202020204" pitchFamily="34" charset="0"/>
              </a:rPr>
              <a:t> Pag-andar ng makina</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a:buNone/>
            </a:pPr>
            <a:r>
              <a:rPr lang="ja-JP" altLang="en-US" sz="2000" dirty="0">
                <a:latin typeface="Arial" panose="020B0604020202020204" pitchFamily="34" charset="0"/>
                <a:ea typeface="Meiryo UI"/>
                <a:cs typeface="Arial" panose="020B0604020202020204" pitchFamily="34" charset="0"/>
              </a:rPr>
              <a:t>（３）　</a:t>
            </a:r>
            <a:r>
              <a:rPr lang="fil-PH" altLang="ja-JP" dirty="0">
                <a:latin typeface="Arial" panose="020B0604020202020204" pitchFamily="34" charset="0"/>
                <a:cs typeface="Arial" panose="020B0604020202020204" pitchFamily="34" charset="0"/>
              </a:rPr>
              <a:t> Pagkatapos paandarin ang makina</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2000"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582773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Habang Nagmamaneho</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72 textbook/Page </a:t>
            </a:r>
            <a:r>
              <a:rPr lang="en-US" altLang="ja-JP" sz="1200" dirty="0" smtClean="0">
                <a:solidFill>
                  <a:prstClr val="black"/>
                </a:solidFill>
              </a:rPr>
              <a:t>23</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Meiryo UI"/>
                <a:ea typeface="Meiryo UI"/>
              </a:rPr>
              <a:t>（</a:t>
            </a:r>
            <a:r>
              <a:rPr lang="ja-JP" altLang="en-US" sz="1800" dirty="0">
                <a:latin typeface="Arial" panose="020B0604020202020204" pitchFamily="34" charset="0"/>
                <a:ea typeface="Meiryo UI"/>
                <a:cs typeface="Arial" panose="020B0604020202020204" pitchFamily="34" charset="0"/>
              </a:rPr>
              <a:t>１）　</a:t>
            </a:r>
            <a:r>
              <a:rPr lang="fil-PH" altLang="ja-JP" sz="1800" dirty="0">
                <a:latin typeface="Arial" panose="020B0604020202020204" pitchFamily="34" charset="0"/>
                <a:cs typeface="Arial" panose="020B0604020202020204" pitchFamily="34" charset="0"/>
              </a:rPr>
              <a:t>Pagsimula</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a:buNone/>
            </a:pPr>
            <a:r>
              <a:rPr lang="ja-JP" altLang="en-US" sz="1800" dirty="0">
                <a:latin typeface="Arial" panose="020B0604020202020204" pitchFamily="34" charset="0"/>
                <a:ea typeface="Meiryo UI"/>
                <a:cs typeface="Arial" panose="020B0604020202020204" pitchFamily="34" charset="0"/>
              </a:rPr>
              <a:t>（２）　</a:t>
            </a:r>
            <a:r>
              <a:rPr lang="en-US" altLang="ja-JP" sz="1800" dirty="0">
                <a:latin typeface="Arial" panose="020B0604020202020204" pitchFamily="34" charset="0"/>
                <a:ea typeface="Meiryo UI"/>
                <a:cs typeface="Arial" panose="020B0604020202020204" pitchFamily="34" charset="0"/>
              </a:rPr>
              <a:t>Pag</a:t>
            </a:r>
            <a:r>
              <a:rPr lang="ja-JP" altLang="en-US" sz="1800" dirty="0">
                <a:latin typeface="Arial" panose="020B0604020202020204" pitchFamily="34" charset="0"/>
                <a:ea typeface="Meiryo UI"/>
                <a:cs typeface="Arial" panose="020B0604020202020204" pitchFamily="34" charset="0"/>
              </a:rPr>
              <a:t>takbo</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914580" y="2450675"/>
            <a:ext cx="2392177" cy="1506466"/>
          </a:xfrm>
          <a:prstGeom prst="rect">
            <a:avLst/>
          </a:prstGeom>
        </p:spPr>
      </p:pic>
      <p:sp>
        <p:nvSpPr>
          <p:cNvPr id="7" name="テキスト ボックス 6"/>
          <p:cNvSpPr txBox="1"/>
          <p:nvPr/>
        </p:nvSpPr>
        <p:spPr>
          <a:xfrm>
            <a:off x="1583936" y="3908742"/>
            <a:ext cx="3116595"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dapat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tandaan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pag-akyat</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tarik</a:t>
            </a:r>
            <a:endParaRPr lang="en-US" sz="1200" dirty="0">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4"/>
          <a:stretch>
            <a:fillRect/>
          </a:stretch>
        </p:blipFill>
        <p:spPr>
          <a:xfrm>
            <a:off x="4940098" y="2323477"/>
            <a:ext cx="2384606" cy="1862264"/>
          </a:xfrm>
          <a:prstGeom prst="rect">
            <a:avLst/>
          </a:prstGeom>
        </p:spPr>
      </p:pic>
      <p:pic>
        <p:nvPicPr>
          <p:cNvPr id="5" name="図 4"/>
          <p:cNvPicPr>
            <a:picLocks noChangeAspect="1"/>
          </p:cNvPicPr>
          <p:nvPr/>
        </p:nvPicPr>
        <p:blipFill>
          <a:blip r:embed="rId5"/>
          <a:stretch>
            <a:fillRect/>
          </a:stretch>
        </p:blipFill>
        <p:spPr>
          <a:xfrm>
            <a:off x="3273714" y="4297314"/>
            <a:ext cx="2596572" cy="1680580"/>
          </a:xfrm>
          <a:prstGeom prst="rect">
            <a:avLst/>
          </a:prstGeom>
        </p:spPr>
      </p:pic>
      <p:sp>
        <p:nvSpPr>
          <p:cNvPr id="10" name="テキスト ボックス 9"/>
          <p:cNvSpPr txBox="1"/>
          <p:nvPr/>
        </p:nvSpPr>
        <p:spPr>
          <a:xfrm>
            <a:off x="2730971" y="5977894"/>
            <a:ext cx="430605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Suriin</a:t>
            </a:r>
            <a:r>
              <a:rPr lang="en-US" altLang="ja-JP" sz="1200" dirty="0">
                <a:latin typeface="Arial" panose="020B0604020202020204" pitchFamily="34" charset="0"/>
                <a:cs typeface="Arial" panose="020B0604020202020204" pitchFamily="34" charset="0"/>
              </a:rPr>
              <a:t> ang </a:t>
            </a:r>
            <a:r>
              <a:rPr lang="en-US" altLang="ja-JP" sz="1200" dirty="0" err="1">
                <a:latin typeface="Arial" panose="020B0604020202020204" pitchFamily="34" charset="0"/>
                <a:cs typeface="Arial" panose="020B0604020202020204" pitchFamily="34" charset="0"/>
              </a:rPr>
              <a:t>harapan</a:t>
            </a:r>
            <a:r>
              <a:rPr lang="en-US" altLang="ja-JP" sz="1200" dirty="0">
                <a:latin typeface="Arial" panose="020B0604020202020204" pitchFamily="34" charset="0"/>
                <a:cs typeface="Arial" panose="020B0604020202020204" pitchFamily="34" charset="0"/>
              </a:rPr>
              <a:t> ng machine </a:t>
            </a:r>
            <a:r>
              <a:rPr lang="en-US" altLang="ja-JP" sz="1200" dirty="0" err="1">
                <a:latin typeface="Arial" panose="020B0604020202020204" pitchFamily="34" charset="0"/>
                <a:cs typeface="Arial" panose="020B0604020202020204" pitchFamily="34" charset="0"/>
              </a:rPr>
              <a:t>kapag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aabante</a:t>
            </a:r>
            <a:r>
              <a:rPr lang="en-US" altLang="ja-JP" sz="1200" dirty="0">
                <a:latin typeface="Arial" panose="020B0604020202020204" pitchFamily="34" charset="0"/>
                <a:cs typeface="Arial" panose="020B0604020202020204" pitchFamily="34" charset="0"/>
              </a:rPr>
              <a:t> o </a:t>
            </a:r>
            <a:r>
              <a:rPr lang="en-US" altLang="ja-JP" sz="1200" dirty="0" err="1">
                <a:latin typeface="Arial" panose="020B0604020202020204" pitchFamily="34" charset="0"/>
                <a:cs typeface="Arial" panose="020B0604020202020204" pitchFamily="34" charset="0"/>
              </a:rPr>
              <a:t>aatras</a:t>
            </a:r>
            <a:endParaRPr lang="en-US" altLang="ja-JP" sz="1200" dirty="0">
              <a:latin typeface="Arial" panose="020B0604020202020204" pitchFamily="34" charset="0"/>
              <a:cs typeface="Arial" panose="020B0604020202020204" pitchFamily="34" charset="0"/>
            </a:endParaRPr>
          </a:p>
        </p:txBody>
      </p:sp>
      <p:sp>
        <p:nvSpPr>
          <p:cNvPr id="8" name="テキスト ボックス 7"/>
          <p:cNvSpPr txBox="1"/>
          <p:nvPr/>
        </p:nvSpPr>
        <p:spPr>
          <a:xfrm>
            <a:off x="4883996" y="4103763"/>
            <a:ext cx="2674036"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dapat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tandaan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pagliko</a:t>
            </a:r>
            <a:endParaRPr lang="en-US" altLang="ja-JP"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391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Meiryo UI"/>
                <a:ea typeface="Meiryo UI"/>
              </a:rPr>
              <a:t>（</a:t>
            </a:r>
            <a:r>
              <a:rPr lang="ja-JP" altLang="en-US" sz="1800" dirty="0">
                <a:latin typeface="Arial" panose="020B0604020202020204" pitchFamily="34" charset="0"/>
                <a:ea typeface="Meiryo UI"/>
                <a:cs typeface="Arial" panose="020B0604020202020204" pitchFamily="34" charset="0"/>
              </a:rPr>
              <a:t>３）　Pag-akyat/pagbaba atbp.</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a:buNone/>
            </a:pPr>
            <a:r>
              <a:rPr lang="ja-JP" altLang="en-US" sz="1800" dirty="0">
                <a:latin typeface="Arial" panose="020B0604020202020204" pitchFamily="34" charset="0"/>
                <a:ea typeface="Meiryo UI" panose="020B0604030504040204" pitchFamily="50" charset="-128"/>
                <a:cs typeface="Arial" panose="020B0604020202020204" pitchFamily="34" charset="0"/>
              </a:rPr>
              <a:t>（４）　</a:t>
            </a:r>
            <a:r>
              <a:rPr lang="en-US" altLang="ja-JP" sz="1800" dirty="0" err="1">
                <a:latin typeface="Arial" panose="020B0604020202020204" pitchFamily="34" charset="0"/>
                <a:ea typeface="Meiryo UI" panose="020B0604030504040204" pitchFamily="50" charset="-128"/>
                <a:cs typeface="Arial" panose="020B0604020202020204" pitchFamily="34" charset="0"/>
              </a:rPr>
              <a:t>Paghinto</a:t>
            </a:r>
            <a:r>
              <a:rPr lang="en-US" altLang="ja-JP" sz="1800" dirty="0">
                <a:latin typeface="Arial" panose="020B0604020202020204" pitchFamily="34" charset="0"/>
                <a:ea typeface="Meiryo UI" panose="020B0604030504040204" pitchFamily="50" charset="-128"/>
                <a:cs typeface="Arial" panose="020B0604020202020204" pitchFamily="34" charset="0"/>
              </a:rPr>
              <a:t> </a:t>
            </a:r>
            <a:r>
              <a:rPr lang="en-US" altLang="ja-JP" sz="1800" dirty="0" err="1">
                <a:latin typeface="Arial" panose="020B0604020202020204" pitchFamily="34" charset="0"/>
                <a:ea typeface="Meiryo UI" panose="020B0604030504040204" pitchFamily="50" charset="-128"/>
                <a:cs typeface="Arial" panose="020B0604020202020204" pitchFamily="34" charset="0"/>
              </a:rPr>
              <a:t>sa</a:t>
            </a:r>
            <a:r>
              <a:rPr lang="en-US" altLang="ja-JP" sz="1800" dirty="0">
                <a:latin typeface="Arial" panose="020B0604020202020204" pitchFamily="34" charset="0"/>
                <a:ea typeface="Meiryo UI" panose="020B0604030504040204" pitchFamily="50" charset="-128"/>
                <a:cs typeface="Arial" panose="020B0604020202020204" pitchFamily="34" charset="0"/>
              </a:rPr>
              <a:t> </a:t>
            </a:r>
            <a:r>
              <a:rPr lang="en-US" altLang="ja-JP" sz="1800" dirty="0" err="1">
                <a:latin typeface="Arial" panose="020B0604020202020204" pitchFamily="34" charset="0"/>
                <a:ea typeface="Meiryo UI" panose="020B0604030504040204" pitchFamily="50" charset="-128"/>
                <a:cs typeface="Arial" panose="020B0604020202020204" pitchFamily="34" charset="0"/>
              </a:rPr>
              <a:t>pagmamaneho</a:t>
            </a: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p:txBody>
      </p:sp>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Meiryo UI"/>
                <a:ea typeface="Meiryo UI"/>
              </a:rPr>
              <a:t>Paghawak </a:t>
            </a:r>
            <a:r>
              <a:rPr lang="en-US" altLang="ja-JP" sz="2000" dirty="0">
                <a:latin typeface="Meiryo UI"/>
                <a:ea typeface="Meiryo UI"/>
              </a:rPr>
              <a:t>H</a:t>
            </a:r>
            <a:r>
              <a:rPr lang="ja-JP" altLang="en-US" sz="2000" dirty="0">
                <a:latin typeface="Meiryo UI"/>
                <a:ea typeface="Meiryo UI"/>
              </a:rPr>
              <a:t>abang </a:t>
            </a:r>
            <a:r>
              <a:rPr lang="en-US" altLang="ja-JP" sz="2000" dirty="0">
                <a:latin typeface="Meiryo UI"/>
                <a:ea typeface="Meiryo UI"/>
              </a:rPr>
              <a:t>N</a:t>
            </a:r>
            <a:r>
              <a:rPr lang="ja-JP" altLang="en-US" sz="2000" dirty="0">
                <a:latin typeface="Meiryo UI"/>
                <a:ea typeface="Meiryo UI"/>
              </a:rPr>
              <a:t>agmamaneho</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74 textbook/Page </a:t>
            </a:r>
            <a:r>
              <a:rPr lang="en-US" altLang="ja-JP" sz="1200" dirty="0" smtClean="0">
                <a:solidFill>
                  <a:prstClr val="black"/>
                </a:solidFill>
              </a:rPr>
              <a:t>25</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11" name="図 10"/>
          <p:cNvPicPr>
            <a:picLocks noChangeAspect="1"/>
          </p:cNvPicPr>
          <p:nvPr/>
        </p:nvPicPr>
        <p:blipFill>
          <a:blip r:embed="rId3"/>
          <a:stretch>
            <a:fillRect/>
          </a:stretch>
        </p:blipFill>
        <p:spPr>
          <a:xfrm>
            <a:off x="688566" y="1898895"/>
            <a:ext cx="2822569" cy="1347027"/>
          </a:xfrm>
          <a:prstGeom prst="rect">
            <a:avLst/>
          </a:prstGeom>
        </p:spPr>
      </p:pic>
      <p:sp>
        <p:nvSpPr>
          <p:cNvPr id="12" name="テキスト ボックス 11"/>
          <p:cNvSpPr txBox="1"/>
          <p:nvPr/>
        </p:nvSpPr>
        <p:spPr>
          <a:xfrm>
            <a:off x="628650" y="3190511"/>
            <a:ext cx="2674036" cy="461665"/>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Mga puntong dapat tandaan pag may mga obstacles/hadlang sa daan</a:t>
            </a:r>
            <a:endParaRPr lang="en-US" altLang="ja-JP" dirty="0">
              <a:latin typeface="Arial" panose="020B0604020202020204" pitchFamily="34" charset="0"/>
              <a:cs typeface="Arial" panose="020B0604020202020204" pitchFamily="34" charset="0"/>
            </a:endParaRPr>
          </a:p>
        </p:txBody>
      </p:sp>
      <p:pic>
        <p:nvPicPr>
          <p:cNvPr id="13" name="図 12"/>
          <p:cNvPicPr>
            <a:picLocks noChangeAspect="1"/>
          </p:cNvPicPr>
          <p:nvPr/>
        </p:nvPicPr>
        <p:blipFill>
          <a:blip r:embed="rId4"/>
          <a:stretch>
            <a:fillRect/>
          </a:stretch>
        </p:blipFill>
        <p:spPr>
          <a:xfrm>
            <a:off x="3511135" y="2058887"/>
            <a:ext cx="2470465" cy="1130683"/>
          </a:xfrm>
          <a:prstGeom prst="rect">
            <a:avLst/>
          </a:prstGeom>
        </p:spPr>
      </p:pic>
      <p:pic>
        <p:nvPicPr>
          <p:cNvPr id="14" name="図 13"/>
          <p:cNvPicPr>
            <a:picLocks noChangeAspect="1"/>
          </p:cNvPicPr>
          <p:nvPr/>
        </p:nvPicPr>
        <p:blipFill>
          <a:blip r:embed="rId5"/>
          <a:stretch>
            <a:fillRect/>
          </a:stretch>
        </p:blipFill>
        <p:spPr>
          <a:xfrm>
            <a:off x="6042589" y="2022437"/>
            <a:ext cx="2454977" cy="1161661"/>
          </a:xfrm>
          <a:prstGeom prst="rect">
            <a:avLst/>
          </a:prstGeom>
        </p:spPr>
      </p:pic>
      <p:sp>
        <p:nvSpPr>
          <p:cNvPr id="15" name="テキスト ボックス 14"/>
          <p:cNvSpPr txBox="1"/>
          <p:nvPr/>
        </p:nvSpPr>
        <p:spPr>
          <a:xfrm>
            <a:off x="3409349" y="3184099"/>
            <a:ext cx="2674036" cy="461665"/>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paggamit ng road boards sa malambot na kalsada</a:t>
            </a:r>
          </a:p>
        </p:txBody>
      </p:sp>
      <p:sp>
        <p:nvSpPr>
          <p:cNvPr id="16" name="テキスト ボックス 15"/>
          <p:cNvSpPr txBox="1"/>
          <p:nvPr/>
        </p:nvSpPr>
        <p:spPr>
          <a:xfrm>
            <a:off x="5975191" y="3189570"/>
            <a:ext cx="2522375"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paggamit</a:t>
            </a:r>
            <a:r>
              <a:rPr lang="en-US" altLang="ja-JP" sz="1200" dirty="0">
                <a:latin typeface="Arial" panose="020B0604020202020204" pitchFamily="34" charset="0"/>
                <a:cs typeface="Arial" panose="020B0604020202020204" pitchFamily="34" charset="0"/>
              </a:rPr>
              <a:t> ng brake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slope</a:t>
            </a:r>
            <a:endParaRPr lang="ja-JP" altLang="en-US" sz="1000" dirty="0">
              <a:latin typeface="Arial" panose="020B0604020202020204" pitchFamily="34" charset="0"/>
              <a:ea typeface="游ゴシック"/>
              <a:cs typeface="Arial" panose="020B0604020202020204" pitchFamily="34" charset="0"/>
            </a:endParaRPr>
          </a:p>
        </p:txBody>
      </p:sp>
      <p:sp>
        <p:nvSpPr>
          <p:cNvPr id="18" name="テキスト ボックス 17"/>
          <p:cNvSpPr txBox="1"/>
          <p:nvPr/>
        </p:nvSpPr>
        <p:spPr>
          <a:xfrm>
            <a:off x="3658037" y="5969626"/>
            <a:ext cx="2674036" cy="461665"/>
          </a:xfrm>
          <a:prstGeom prst="rect">
            <a:avLst/>
          </a:prstGeom>
          <a:noFill/>
          <a:ln>
            <a:noFill/>
          </a:ln>
        </p:spPr>
        <p:txBody>
          <a:bodyPr wrap="square" lIns="91440" tIns="45720" rIns="91440" bIns="45720" rtlCol="0" anchor="t">
            <a:spAutoFit/>
          </a:bodyPr>
          <a:lstStyle/>
          <a:p>
            <a:pPr algn="ctr"/>
            <a:r>
              <a:rPr lang="ja-JP" sz="1200" dirty="0"/>
              <a:t>Halimbawa ng pagtigil sa i</a:t>
            </a:r>
            <a:r>
              <a:rPr lang="en-US" altLang="ja-JP" sz="1200" dirty="0"/>
              <a:t>s</a:t>
            </a:r>
            <a:r>
              <a:rPr lang="ja-JP" sz="1200" dirty="0"/>
              <a:t>ang slope</a:t>
            </a:r>
            <a:endParaRPr lang="ja-JP" sz="1200" dirty="0">
              <a:ea typeface="+mn-lt"/>
              <a:cs typeface="+mn-lt"/>
            </a:endParaRPr>
          </a:p>
          <a:p>
            <a:pPr algn="ctr"/>
            <a:endParaRPr lang="ja-JP" altLang="en-US" sz="1200" dirty="0">
              <a:ea typeface="游ゴシック"/>
              <a:cs typeface="Calibri"/>
            </a:endParaRPr>
          </a:p>
        </p:txBody>
      </p:sp>
      <p:pic>
        <p:nvPicPr>
          <p:cNvPr id="7" name="図 6" descr="ダイアグラム&#10;&#10;自動的に生成された説明">
            <a:extLst>
              <a:ext uri="{FF2B5EF4-FFF2-40B4-BE49-F238E27FC236}">
                <a16:creationId xmlns:a16="http://schemas.microsoft.com/office/drawing/2014/main" xmlns="" id="{8752D436-D5AC-49F5-8BDA-F6C40B4DEF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0537" y="4215895"/>
            <a:ext cx="4002926" cy="2107248"/>
          </a:xfrm>
          <a:prstGeom prst="rect">
            <a:avLst/>
          </a:prstGeom>
        </p:spPr>
      </p:pic>
      <p:sp>
        <p:nvSpPr>
          <p:cNvPr id="2" name="正方形/長方形 1">
            <a:extLst>
              <a:ext uri="{FF2B5EF4-FFF2-40B4-BE49-F238E27FC236}">
                <a16:creationId xmlns:a16="http://schemas.microsoft.com/office/drawing/2014/main" xmlns="" id="{33815B4B-D339-411B-9B64-E4FCD3BD4135}"/>
              </a:ext>
            </a:extLst>
          </p:cNvPr>
          <p:cNvSpPr/>
          <p:nvPr/>
        </p:nvSpPr>
        <p:spPr>
          <a:xfrm>
            <a:off x="3080825" y="5882059"/>
            <a:ext cx="2674036" cy="3631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paghinto</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slope</a:t>
            </a:r>
            <a:endParaRPr kumimoji="1" lang="ja-JP" altLang="en-US" sz="1200" dirty="0">
              <a:latin typeface="Arial" panose="020B0604020202020204" pitchFamily="34" charset="0"/>
              <a:cs typeface="Arial" panose="020B0604020202020204" pitchFamily="34" charset="0"/>
            </a:endParaRPr>
          </a:p>
        </p:txBody>
      </p:sp>
      <p:sp>
        <p:nvSpPr>
          <p:cNvPr id="17" name="テキスト ボックス 759">
            <a:extLst>
              <a:ext uri="{FF2B5EF4-FFF2-40B4-BE49-F238E27FC236}">
                <a16:creationId xmlns:a16="http://schemas.microsoft.com/office/drawing/2014/main" xmlns="" id="{20BA9D5E-1289-48DC-B792-4ED889CBDD74}"/>
              </a:ext>
            </a:extLst>
          </p:cNvPr>
          <p:cNvSpPr txBox="1"/>
          <p:nvPr/>
        </p:nvSpPr>
        <p:spPr>
          <a:xfrm rot="20850323">
            <a:off x="679361" y="2006808"/>
            <a:ext cx="689610" cy="267335"/>
          </a:xfrm>
          <a:prstGeom prst="rect">
            <a:avLst/>
          </a:prstGeom>
          <a:solidFill>
            <a:schemeClr val="bg1"/>
          </a:solidFill>
          <a:ln>
            <a:noFill/>
          </a:ln>
          <a:effectLst/>
        </p:spPr>
        <p:style>
          <a:lnRef idx="0">
            <a:scrgbClr r="0" g="0" b="0"/>
          </a:lnRef>
          <a:fillRef idx="0">
            <a:scrgbClr r="0" g="0" b="0"/>
          </a:fillRef>
          <a:effectRef idx="0">
            <a:scrgbClr r="0" g="0" b="0"/>
          </a:effectRef>
          <a:fontRef idx="minor">
            <a:schemeClr val="tx1"/>
          </a:fontRef>
        </p:style>
        <p:txBody>
          <a:bodyPr rot="0" spcFirstLastPara="0" vert="horz" wrap="square" lIns="0" tIns="0" rIns="0" bIns="0" numCol="1" spcCol="0" rtlCol="0" fromWordArt="0" anchor="t" anchorCtr="0" forceAA="0" compatLnSpc="1">
            <a:prstTxWarp prst="textNoShape">
              <a:avLst/>
            </a:prstTxWarp>
            <a:noAutofit/>
          </a:bodyPr>
          <a:lstStyle/>
          <a:p>
            <a:pPr algn="l"/>
            <a:r>
              <a:rPr lang="en-US" sz="1050" kern="0" dirty="0">
                <a:effectLst/>
                <a:latin typeface="Arial" panose="020B0604020202020204" pitchFamily="34" charset="0"/>
                <a:ea typeface="ＭＳ Ｐゴシック" panose="020B0600070205080204" pitchFamily="50" charset="-128"/>
                <a:cs typeface="Mangal" panose="02040503050203030202" pitchFamily="18" charset="0"/>
              </a:rPr>
              <a:t>carefully</a:t>
            </a:r>
            <a:endParaRPr lang="ja-JP" sz="1050" kern="100" dirty="0">
              <a:effectLst/>
              <a:ea typeface="ＭＳ 明朝" panose="02020609040205080304" pitchFamily="17" charset="-128"/>
              <a:cs typeface="Mangal" panose="02040503050203030202" pitchFamily="18" charset="0"/>
            </a:endParaRPr>
          </a:p>
          <a:p>
            <a:pPr algn="l"/>
            <a:r>
              <a:rPr lang="en-US" sz="1000" kern="0" dirty="0">
                <a:effectLst/>
                <a:latin typeface="Arial" panose="020B0604020202020204" pitchFamily="34" charset="0"/>
                <a:ea typeface="ＭＳ Ｐゴシック" panose="020B0600070205080204" pitchFamily="50" charset="-128"/>
                <a:cs typeface="Mangal" panose="02040503050203030202" pitchFamily="18" charset="0"/>
              </a:rPr>
              <a:t> </a:t>
            </a:r>
            <a:endParaRPr lang="ja-JP" sz="1050" kern="100" dirty="0">
              <a:effectLst/>
              <a:ea typeface="ＭＳ 明朝" panose="02020609040205080304" pitchFamily="17" charset="-128"/>
              <a:cs typeface="Mangal" panose="02040503050203030202" pitchFamily="18" charset="0"/>
            </a:endParaRPr>
          </a:p>
        </p:txBody>
      </p:sp>
      <p:sp>
        <p:nvSpPr>
          <p:cNvPr id="19" name="テキスト ボックス 758">
            <a:extLst>
              <a:ext uri="{FF2B5EF4-FFF2-40B4-BE49-F238E27FC236}">
                <a16:creationId xmlns:a16="http://schemas.microsoft.com/office/drawing/2014/main" xmlns="" id="{0E09E2F2-24C8-49D3-892C-BDFE7BE7E7A4}"/>
              </a:ext>
            </a:extLst>
          </p:cNvPr>
          <p:cNvSpPr txBox="1"/>
          <p:nvPr/>
        </p:nvSpPr>
        <p:spPr>
          <a:xfrm rot="20850323">
            <a:off x="2599068" y="2541087"/>
            <a:ext cx="403531" cy="307933"/>
          </a:xfrm>
          <a:prstGeom prst="rect">
            <a:avLst/>
          </a:prstGeom>
          <a:solidFill>
            <a:schemeClr val="bg1"/>
          </a:solidFill>
          <a:ln>
            <a:noFill/>
          </a:ln>
          <a:effectLst/>
        </p:spPr>
        <p:style>
          <a:lnRef idx="0">
            <a:scrgbClr r="0" g="0" b="0"/>
          </a:lnRef>
          <a:fillRef idx="0">
            <a:scrgbClr r="0" g="0" b="0"/>
          </a:fillRef>
          <a:effectRef idx="0">
            <a:scrgbClr r="0" g="0" b="0"/>
          </a:effectRef>
          <a:fontRef idx="minor">
            <a:schemeClr val="tx1"/>
          </a:fontRef>
        </p:style>
        <p:txBody>
          <a:bodyPr rot="0" spcFirstLastPara="0" vert="horz" wrap="square" lIns="0" tIns="0" rIns="0" bIns="0" numCol="1" spcCol="0" rtlCol="0" fromWordArt="0" anchor="t" anchorCtr="0" forceAA="0" compatLnSpc="1">
            <a:prstTxWarp prst="textNoShape">
              <a:avLst/>
            </a:prstTxWarp>
            <a:noAutofit/>
          </a:bodyPr>
          <a:lstStyle/>
          <a:p>
            <a:pPr algn="l"/>
            <a:r>
              <a:rPr lang="en-US" sz="1000" kern="0" dirty="0">
                <a:effectLst/>
                <a:latin typeface="Segoe UI" panose="020B0502040204020203" pitchFamily="34" charset="0"/>
                <a:ea typeface="ＭＳ Ｐゴシック" panose="020B0600070205080204" pitchFamily="50" charset="-128"/>
                <a:cs typeface="Mangal" panose="02040503050203030202" pitchFamily="18" charset="0"/>
              </a:rPr>
              <a:t>slowly</a:t>
            </a:r>
            <a:endParaRPr lang="ja-JP" sz="1050" kern="100" dirty="0">
              <a:effectLst/>
              <a:ea typeface="ＭＳ 明朝" panose="02020609040205080304" pitchFamily="17" charset="-128"/>
              <a:cs typeface="Mangal" panose="02040503050203030202" pitchFamily="18" charset="0"/>
            </a:endParaRPr>
          </a:p>
          <a:p>
            <a:pPr algn="l"/>
            <a:r>
              <a:rPr lang="en-US" sz="1000" kern="0" dirty="0">
                <a:effectLst/>
                <a:latin typeface="Segoe UI" panose="020B0502040204020203" pitchFamily="34" charset="0"/>
                <a:ea typeface="ＭＳ Ｐゴシック" panose="020B0600070205080204" pitchFamily="50" charset="-128"/>
                <a:cs typeface="Mangal" panose="02040503050203030202" pitchFamily="18" charset="0"/>
              </a:rPr>
              <a:t>slowly</a:t>
            </a:r>
            <a:endParaRPr lang="ja-JP" sz="1050" kern="100" dirty="0">
              <a:effectLst/>
              <a:ea typeface="ＭＳ 明朝" panose="02020609040205080304" pitchFamily="17" charset="-128"/>
              <a:cs typeface="Mangal" panose="02040503050203030202" pitchFamily="18" charset="0"/>
            </a:endParaRPr>
          </a:p>
        </p:txBody>
      </p:sp>
      <p:sp>
        <p:nvSpPr>
          <p:cNvPr id="20" name="テキスト ボックス 758">
            <a:extLst>
              <a:ext uri="{FF2B5EF4-FFF2-40B4-BE49-F238E27FC236}">
                <a16:creationId xmlns:a16="http://schemas.microsoft.com/office/drawing/2014/main" xmlns="" id="{9A4A8973-D0BF-4E66-943B-36E19CCFC4AC}"/>
              </a:ext>
            </a:extLst>
          </p:cNvPr>
          <p:cNvSpPr txBox="1"/>
          <p:nvPr/>
        </p:nvSpPr>
        <p:spPr>
          <a:xfrm rot="20850323">
            <a:off x="2421691" y="2629133"/>
            <a:ext cx="175714" cy="99932"/>
          </a:xfrm>
          <a:prstGeom prst="rect">
            <a:avLst/>
          </a:prstGeom>
          <a:solidFill>
            <a:schemeClr val="bg1"/>
          </a:solidFill>
          <a:ln>
            <a:noFill/>
          </a:ln>
          <a:effectLst/>
        </p:spPr>
        <p:style>
          <a:lnRef idx="0">
            <a:scrgbClr r="0" g="0" b="0"/>
          </a:lnRef>
          <a:fillRef idx="0">
            <a:scrgbClr r="0" g="0" b="0"/>
          </a:fillRef>
          <a:effectRef idx="0">
            <a:scrgbClr r="0" g="0" b="0"/>
          </a:effectRef>
          <a:fontRef idx="minor">
            <a:schemeClr val="tx1"/>
          </a:fontRef>
        </p:style>
        <p:txBody>
          <a:bodyPr rot="0" spcFirstLastPara="0" vert="horz" wrap="square" lIns="0" tIns="0" rIns="0" bIns="0" numCol="1" spcCol="0" rtlCol="0" fromWordArt="0" anchor="t" anchorCtr="0" forceAA="0" compatLnSpc="1">
            <a:prstTxWarp prst="textNoShape">
              <a:avLst/>
            </a:prstTxWarp>
            <a:noAutofit/>
          </a:bodyPr>
          <a:lstStyle/>
          <a:p>
            <a:pPr algn="l"/>
            <a:endParaRPr lang="ja-JP" sz="1050" kern="100" dirty="0">
              <a:effectLst/>
              <a:ea typeface="ＭＳ 明朝" panose="02020609040205080304" pitchFamily="17" charset="-128"/>
              <a:cs typeface="Mangal" panose="02040503050203030202" pitchFamily="18" charset="0"/>
            </a:endParaRPr>
          </a:p>
        </p:txBody>
      </p:sp>
      <p:sp>
        <p:nvSpPr>
          <p:cNvPr id="3" name="正方形/長方形 2">
            <a:extLst>
              <a:ext uri="{FF2B5EF4-FFF2-40B4-BE49-F238E27FC236}">
                <a16:creationId xmlns:a16="http://schemas.microsoft.com/office/drawing/2014/main" xmlns="" id="{166D8FFA-5232-4481-8954-FB1D13633888}"/>
              </a:ext>
            </a:extLst>
          </p:cNvPr>
          <p:cNvSpPr/>
          <p:nvPr/>
        </p:nvSpPr>
        <p:spPr>
          <a:xfrm>
            <a:off x="3317960" y="4350943"/>
            <a:ext cx="551764" cy="1102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xmlns="" id="{C1288BF2-294B-439D-A211-3A0377723F91}"/>
              </a:ext>
            </a:extLst>
          </p:cNvPr>
          <p:cNvSpPr/>
          <p:nvPr/>
        </p:nvSpPr>
        <p:spPr>
          <a:xfrm>
            <a:off x="3247424" y="4279969"/>
            <a:ext cx="1057276" cy="2202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Shifting Lever</a:t>
            </a:r>
            <a:endParaRPr kumimoji="1" lang="ja-JP" altLang="en-US" sz="900" dirty="0">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xmlns="" id="{FEEE63CF-CA0E-4872-A394-7E443CCC522E}"/>
              </a:ext>
            </a:extLst>
          </p:cNvPr>
          <p:cNvSpPr/>
          <p:nvPr/>
        </p:nvSpPr>
        <p:spPr>
          <a:xfrm>
            <a:off x="4206875" y="5090152"/>
            <a:ext cx="447675" cy="1017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xmlns="" id="{934B97EA-D576-47DA-9D4F-85476595A171}"/>
              </a:ext>
            </a:extLst>
          </p:cNvPr>
          <p:cNvSpPr/>
          <p:nvPr/>
        </p:nvSpPr>
        <p:spPr>
          <a:xfrm>
            <a:off x="3593842" y="5049245"/>
            <a:ext cx="1057276" cy="2202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Clutch</a:t>
            </a:r>
          </a:p>
          <a:p>
            <a:pPr algn="r"/>
            <a:r>
              <a:rPr lang="en-US" altLang="ja-JP" sz="900" dirty="0">
                <a:latin typeface="Arial" panose="020B0604020202020204" pitchFamily="34" charset="0"/>
                <a:cs typeface="Arial" panose="020B0604020202020204" pitchFamily="34" charset="0"/>
              </a:rPr>
              <a:t>Lever</a:t>
            </a:r>
            <a:endParaRPr kumimoji="1" lang="ja-JP" altLang="en-US" sz="900" dirty="0">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a16="http://schemas.microsoft.com/office/drawing/2014/main" xmlns="" id="{10452B4D-6764-4C17-A434-9778E09C637C}"/>
              </a:ext>
            </a:extLst>
          </p:cNvPr>
          <p:cNvSpPr/>
          <p:nvPr/>
        </p:nvSpPr>
        <p:spPr>
          <a:xfrm>
            <a:off x="5296289" y="5763099"/>
            <a:ext cx="787095" cy="1450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xmlns="" id="{5F3A8A1A-0FD6-447F-8A44-AF622CA3427C}"/>
              </a:ext>
            </a:extLst>
          </p:cNvPr>
          <p:cNvSpPr/>
          <p:nvPr/>
        </p:nvSpPr>
        <p:spPr>
          <a:xfrm>
            <a:off x="5299305" y="5718617"/>
            <a:ext cx="1057276" cy="2202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Brake pedal lock</a:t>
            </a:r>
            <a:endParaRPr kumimoji="1" lang="ja-JP" altLang="en-US" sz="900" dirty="0">
              <a:latin typeface="Arial" panose="020B0604020202020204" pitchFamily="34" charset="0"/>
              <a:cs typeface="Arial" panose="020B0604020202020204" pitchFamily="34" charset="0"/>
            </a:endParaRPr>
          </a:p>
        </p:txBody>
      </p:sp>
      <p:sp>
        <p:nvSpPr>
          <p:cNvPr id="24" name="正方形/長方形 23">
            <a:extLst>
              <a:ext uri="{FF2B5EF4-FFF2-40B4-BE49-F238E27FC236}">
                <a16:creationId xmlns:a16="http://schemas.microsoft.com/office/drawing/2014/main" xmlns="" id="{A467FAF8-F0E6-4548-8386-0BA9551049D4}"/>
              </a:ext>
            </a:extLst>
          </p:cNvPr>
          <p:cNvSpPr/>
          <p:nvPr/>
        </p:nvSpPr>
        <p:spPr>
          <a:xfrm>
            <a:off x="4770666" y="4386888"/>
            <a:ext cx="1423759" cy="22027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I-idle ng </a:t>
            </a:r>
            <a:r>
              <a:rPr kumimoji="1" lang="en-US" altLang="ja-JP" sz="900" dirty="0" err="1">
                <a:latin typeface="Arial" panose="020B0604020202020204" pitchFamily="34" charset="0"/>
                <a:cs typeface="Arial" panose="020B0604020202020204" pitchFamily="34" charset="0"/>
              </a:rPr>
              <a:t>mga</a:t>
            </a:r>
            <a:r>
              <a:rPr kumimoji="1" lang="en-US" altLang="ja-JP" sz="900" dirty="0">
                <a:latin typeface="Arial" panose="020B0604020202020204" pitchFamily="34" charset="0"/>
                <a:cs typeface="Arial" panose="020B0604020202020204" pitchFamily="34" charset="0"/>
              </a:rPr>
              <a:t> 5 </a:t>
            </a:r>
            <a:r>
              <a:rPr kumimoji="1" lang="en-US" altLang="ja-JP" sz="900" dirty="0" err="1">
                <a:latin typeface="Arial" panose="020B0604020202020204" pitchFamily="34" charset="0"/>
                <a:cs typeface="Arial" panose="020B0604020202020204" pitchFamily="34" charset="0"/>
              </a:rPr>
              <a:t>minuto</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941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Pamamaraan Kapag Pumaparada</a:t>
            </a: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76 textbook/Page </a:t>
            </a:r>
            <a:r>
              <a:rPr lang="en-US" altLang="ja-JP" sz="1200" dirty="0" smtClean="0">
                <a:solidFill>
                  <a:prstClr val="black"/>
                </a:solidFill>
              </a:rPr>
              <a:t>27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4"/>
            <a:ext cx="7886700" cy="246765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zh-TW" sz="2000">
              <a:latin typeface="Meiryo UI" panose="020B0604030504040204" pitchFamily="50" charset="-128"/>
              <a:ea typeface="Meiryo UI" panose="020B0604030504040204" pitchFamily="50" charset="-128"/>
            </a:endParaRPr>
          </a:p>
          <a:p>
            <a:pPr marL="0" indent="0">
              <a:buNone/>
            </a:pPr>
            <a:endParaRPr lang="en-US" altLang="zh-TW" sz="2000">
              <a:latin typeface="Meiryo UI" panose="020B0604030504040204" pitchFamily="50" charset="-128"/>
              <a:ea typeface="Meiryo UI" panose="020B0604030504040204" pitchFamily="50" charset="-128"/>
            </a:endParaRPr>
          </a:p>
          <a:p>
            <a:pPr marL="0" indent="0">
              <a:buNone/>
            </a:pPr>
            <a:endParaRPr lang="en-US" altLang="zh-TW" sz="2000">
              <a:latin typeface="Meiryo UI" panose="020B0604030504040204" pitchFamily="50" charset="-128"/>
              <a:ea typeface="Meiryo UI" panose="020B0604030504040204" pitchFamily="50" charset="-128"/>
            </a:endParaRPr>
          </a:p>
          <a:p>
            <a:pPr marL="0" indent="0">
              <a:buNone/>
            </a:pPr>
            <a:endParaRPr lang="en-US" altLang="zh-TW" sz="2000">
              <a:latin typeface="Meiryo UI" panose="020B0604030504040204" pitchFamily="50" charset="-128"/>
              <a:ea typeface="Meiryo UI" panose="020B0604030504040204" pitchFamily="50" charset="-128"/>
            </a:endParaRPr>
          </a:p>
          <a:p>
            <a:pPr marL="0" indent="0">
              <a:buNone/>
            </a:pPr>
            <a:endParaRPr lang="en-US" altLang="zh-TW" sz="2000">
              <a:latin typeface="Meiryo UI" panose="020B0604030504040204" pitchFamily="50" charset="-128"/>
              <a:ea typeface="Meiryo UI" panose="020B0604030504040204" pitchFamily="50" charset="-128"/>
            </a:endParaRPr>
          </a:p>
          <a:p>
            <a:pPr marL="0" indent="0">
              <a:buNone/>
            </a:pPr>
            <a:endParaRPr lang="en-US" altLang="zh-TW" sz="200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2825088" y="3442169"/>
            <a:ext cx="3493823"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punto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dapat</a:t>
            </a:r>
            <a:r>
              <a:rPr lang="en-US" altLang="ja-JP" sz="1200" dirty="0">
                <a:latin typeface="Arial" panose="020B0604020202020204" pitchFamily="34" charset="0"/>
                <a:cs typeface="Arial" panose="020B0604020202020204" pitchFamily="34" charset="0"/>
              </a:rPr>
              <a:t> tandan </a:t>
            </a:r>
            <a:r>
              <a:rPr lang="en-US" altLang="ja-JP" sz="1200" dirty="0" err="1">
                <a:latin typeface="Arial" panose="020B0604020202020204" pitchFamily="34" charset="0"/>
                <a:cs typeface="Arial" panose="020B0604020202020204" pitchFamily="34" charset="0"/>
              </a:rPr>
              <a:t>kapag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magpa</a:t>
            </a:r>
            <a:r>
              <a:rPr lang="en-US" altLang="ja-JP" sz="1200" dirty="0">
                <a:latin typeface="Arial" panose="020B0604020202020204" pitchFamily="34" charset="0"/>
                <a:cs typeface="Arial" panose="020B0604020202020204" pitchFamily="34" charset="0"/>
              </a:rPr>
              <a:t>-park</a:t>
            </a:r>
          </a:p>
        </p:txBody>
      </p:sp>
      <p:pic>
        <p:nvPicPr>
          <p:cNvPr id="2" name="図 1"/>
          <p:cNvPicPr>
            <a:picLocks noChangeAspect="1"/>
          </p:cNvPicPr>
          <p:nvPr/>
        </p:nvPicPr>
        <p:blipFill>
          <a:blip r:embed="rId3"/>
          <a:stretch>
            <a:fillRect/>
          </a:stretch>
        </p:blipFill>
        <p:spPr>
          <a:xfrm>
            <a:off x="2631567" y="1351067"/>
            <a:ext cx="3682727" cy="2082787"/>
          </a:xfrm>
          <a:prstGeom prst="rect">
            <a:avLst/>
          </a:prstGeom>
        </p:spPr>
      </p:pic>
      <p:sp>
        <p:nvSpPr>
          <p:cNvPr id="19" name="タイトル 3"/>
          <p:cNvSpPr txBox="1">
            <a:spLocks/>
          </p:cNvSpPr>
          <p:nvPr/>
        </p:nvSpPr>
        <p:spPr>
          <a:xfrm>
            <a:off x="628650" y="3932067"/>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latin typeface="Meiryo UI"/>
                <a:ea typeface="Meiryo UI"/>
              </a:rPr>
              <a:t>Grasa, </a:t>
            </a:r>
            <a:r>
              <a:rPr lang="en-US" altLang="ja-JP" sz="2000" dirty="0">
                <a:latin typeface="Meiryo UI"/>
                <a:ea typeface="Meiryo UI"/>
              </a:rPr>
              <a:t>L</a:t>
            </a:r>
            <a:r>
              <a:rPr lang="ja-JP" altLang="en-US" sz="2000" dirty="0">
                <a:latin typeface="Meiryo UI"/>
                <a:ea typeface="Meiryo UI"/>
              </a:rPr>
              <a:t>angis atbp.</a:t>
            </a:r>
            <a:endParaRPr lang="ja-JP" altLang="en-US" sz="2000" dirty="0">
              <a:latin typeface="Meiryo UI" panose="020B0604030504040204" pitchFamily="50" charset="-128"/>
              <a:ea typeface="Meiryo UI" panose="020B0604030504040204" pitchFamily="50" charset="-128"/>
            </a:endParaRPr>
          </a:p>
        </p:txBody>
      </p:sp>
      <p:sp>
        <p:nvSpPr>
          <p:cNvPr id="20" name="コンテンツ プレースホルダー 4"/>
          <p:cNvSpPr txBox="1">
            <a:spLocks/>
          </p:cNvSpPr>
          <p:nvPr/>
        </p:nvSpPr>
        <p:spPr>
          <a:xfrm>
            <a:off x="628650" y="4487033"/>
            <a:ext cx="7886700" cy="1692139"/>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indent="-457200">
              <a:buFont typeface="+mj-ea"/>
              <a:buAutoNum type="circleNumDbPlain"/>
            </a:pPr>
            <a:r>
              <a:rPr lang="en-US" altLang="ja-JP" sz="1800" dirty="0">
                <a:latin typeface="Meiryo UI"/>
                <a:ea typeface="Meiryo UI"/>
              </a:rPr>
              <a:t>G</a:t>
            </a:r>
            <a:r>
              <a:rPr lang="ja-JP" altLang="en-US" sz="1800" dirty="0">
                <a:latin typeface="Meiryo UI"/>
                <a:ea typeface="Meiryo UI"/>
              </a:rPr>
              <a:t>rasa</a:t>
            </a:r>
            <a:endParaRPr lang="en-US" altLang="ja-JP" sz="1800" dirty="0">
              <a:latin typeface="Meiryo UI"/>
              <a:ea typeface="Meiryo UI"/>
            </a:endParaRPr>
          </a:p>
          <a:p>
            <a:pPr marL="457200" indent="-457200">
              <a:buFont typeface="+mj-ea"/>
              <a:buAutoNum type="circleNumDbPlain"/>
            </a:pPr>
            <a:r>
              <a:rPr lang="en-US" altLang="ja-JP" sz="1800" dirty="0">
                <a:latin typeface="Meiryo UI"/>
                <a:ea typeface="Meiryo UI"/>
              </a:rPr>
              <a:t>A</a:t>
            </a:r>
            <a:r>
              <a:rPr lang="ja-JP" altLang="en-US" sz="1800" dirty="0">
                <a:latin typeface="Meiryo UI"/>
                <a:ea typeface="Meiryo UI"/>
              </a:rPr>
              <a:t>ntifreeze</a:t>
            </a:r>
            <a:endParaRPr lang="en-US" altLang="ja-JP" sz="1800" dirty="0">
              <a:latin typeface="Meiryo UI" panose="020B0604030504040204" pitchFamily="50" charset="-128"/>
              <a:ea typeface="Meiryo UI" panose="020B0604030504040204" pitchFamily="50" charset="-128"/>
            </a:endParaRPr>
          </a:p>
          <a:p>
            <a:pPr marL="457200" indent="-457200">
              <a:buFont typeface="+mj-ea"/>
              <a:buAutoNum type="circleNumDbPlain"/>
            </a:pPr>
            <a:r>
              <a:rPr lang="en-US" altLang="ja-JP" sz="1800" dirty="0">
                <a:latin typeface="Meiryo UI"/>
                <a:ea typeface="Meiryo UI"/>
              </a:rPr>
              <a:t>O</a:t>
            </a:r>
            <a:r>
              <a:rPr lang="ja-JP" altLang="en-US" sz="1800" dirty="0">
                <a:latin typeface="Meiryo UI"/>
                <a:ea typeface="Meiryo UI"/>
              </a:rPr>
              <a:t>il</a:t>
            </a:r>
            <a:r>
              <a:rPr lang="en-US" altLang="ja-JP" sz="1800" dirty="0">
                <a:latin typeface="Meiryo UI"/>
                <a:ea typeface="Meiryo UI"/>
              </a:rPr>
              <a:t>/</a:t>
            </a:r>
            <a:r>
              <a:rPr lang="en-US" altLang="ja-JP" sz="1800" dirty="0" err="1">
                <a:latin typeface="Meiryo UI"/>
                <a:ea typeface="Meiryo UI"/>
              </a:rPr>
              <a:t>langis</a:t>
            </a:r>
            <a:endParaRPr lang="en-US" altLang="zh-TW"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00920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xmlns="" id="{E28F4369-875F-4C39-90A8-3EB23277A2B5}"/>
              </a:ext>
            </a:extLst>
          </p:cNvPr>
          <p:cNvSpPr txBox="1">
            <a:spLocks/>
          </p:cNvSpPr>
          <p:nvPr/>
        </p:nvSpPr>
        <p:spPr>
          <a:xfrm>
            <a:off x="363682" y="2615843"/>
            <a:ext cx="8416636" cy="142316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zh-TW" sz="3200" dirty="0" err="1">
                <a:latin typeface="Arial" panose="020B0604020202020204" pitchFamily="34" charset="0"/>
                <a:ea typeface="ＭＳ Ｐゴシック"/>
                <a:cs typeface="Arial" panose="020B0604020202020204" pitchFamily="34" charset="0"/>
              </a:rPr>
              <a:t>Kabanata</a:t>
            </a:r>
            <a:r>
              <a:rPr lang="zh-TW" altLang="en-US" sz="3200" dirty="0">
                <a:latin typeface="Arial" panose="020B0604020202020204" pitchFamily="34" charset="0"/>
                <a:ea typeface="ＭＳ Ｐゴシック"/>
                <a:cs typeface="Arial" panose="020B0604020202020204" pitchFamily="34" charset="0"/>
              </a:rPr>
              <a:t> </a:t>
            </a:r>
            <a:r>
              <a:rPr lang="en-US" altLang="zh-TW" sz="3200" dirty="0">
                <a:latin typeface="Arial" panose="020B0604020202020204" pitchFamily="34" charset="0"/>
                <a:ea typeface="ＭＳ Ｐゴシック"/>
                <a:cs typeface="Arial" panose="020B0604020202020204" pitchFamily="34" charset="0"/>
              </a:rPr>
              <a:t>5:</a:t>
            </a:r>
            <a:br>
              <a:rPr lang="en-US" altLang="zh-TW" sz="3200" dirty="0">
                <a:latin typeface="Arial" panose="020B0604020202020204" pitchFamily="34" charset="0"/>
                <a:ea typeface="ＭＳ Ｐゴシック"/>
                <a:cs typeface="Arial" panose="020B0604020202020204" pitchFamily="34" charset="0"/>
              </a:rPr>
            </a:br>
            <a:r>
              <a:rPr lang="fil-PH" altLang="ja-JP" sz="3200" dirty="0">
                <a:latin typeface="Arial" panose="020B0604020202020204" pitchFamily="34" charset="0"/>
                <a:cs typeface="Arial" panose="020B0604020202020204" pitchFamily="34" charset="0"/>
              </a:rPr>
              <a:t>Konstruksyon at Uri ng Working Device may Kaugnayan sa Trabaho ng Sasakyang Makinaryang Pang-konstruksyon</a:t>
            </a:r>
            <a:endParaRPr lang="ja-JP" altLang="en-US"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620173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Uri ng Working Device</a:t>
            </a:r>
            <a:endParaRPr lang="ja-JP" altLang="en-US" sz="2000" dirty="0">
              <a:latin typeface="Arial" panose="020B0604020202020204" pitchFamily="34" charset="0"/>
              <a:ea typeface="Meiryo UI"/>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79 textbook/Page </a:t>
            </a:r>
            <a:r>
              <a:rPr lang="en-US" altLang="ja-JP" sz="1200" dirty="0" smtClean="0">
                <a:solidFill>
                  <a:prstClr val="black"/>
                </a:solidFill>
              </a:rPr>
              <a:t>29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55932" y="3714787"/>
            <a:ext cx="3713875" cy="461665"/>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Hydraulic operation ng crawler type tractor excavator (</a:t>
            </a:r>
            <a:r>
              <a:rPr lang="en-US" altLang="ja-JP" sz="1200" dirty="0" err="1">
                <a:latin typeface="Arial" panose="020B0604020202020204" pitchFamily="34" charset="0"/>
                <a:cs typeface="Arial" panose="020B0604020202020204" pitchFamily="34" charset="0"/>
              </a:rPr>
              <a:t>shoberu</a:t>
            </a:r>
            <a:r>
              <a:rPr lang="en-US" altLang="ja-JP" sz="1200" dirty="0">
                <a:latin typeface="Arial" panose="020B0604020202020204" pitchFamily="34" charset="0"/>
                <a:cs typeface="Arial" panose="020B0604020202020204" pitchFamily="34" charset="0"/>
              </a:rPr>
              <a:t>)</a:t>
            </a:r>
            <a:endParaRPr lang="ja-JP" altLang="ja-JP" sz="1200" dirty="0">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3"/>
          <a:stretch>
            <a:fillRect/>
          </a:stretch>
        </p:blipFill>
        <p:spPr>
          <a:xfrm>
            <a:off x="4787861" y="1516102"/>
            <a:ext cx="2953366" cy="2156953"/>
          </a:xfrm>
          <a:prstGeom prst="rect">
            <a:avLst/>
          </a:prstGeom>
        </p:spPr>
      </p:pic>
      <p:pic>
        <p:nvPicPr>
          <p:cNvPr id="8" name="図 7"/>
          <p:cNvPicPr>
            <a:picLocks noChangeAspect="1"/>
          </p:cNvPicPr>
          <p:nvPr/>
        </p:nvPicPr>
        <p:blipFill>
          <a:blip r:embed="rId4"/>
          <a:stretch>
            <a:fillRect/>
          </a:stretch>
        </p:blipFill>
        <p:spPr>
          <a:xfrm>
            <a:off x="872191" y="4336600"/>
            <a:ext cx="3296266" cy="1841706"/>
          </a:xfrm>
          <a:prstGeom prst="rect">
            <a:avLst/>
          </a:prstGeom>
        </p:spPr>
      </p:pic>
      <p:pic>
        <p:nvPicPr>
          <p:cNvPr id="15" name="図 14"/>
          <p:cNvPicPr>
            <a:picLocks noChangeAspect="1"/>
          </p:cNvPicPr>
          <p:nvPr/>
        </p:nvPicPr>
        <p:blipFill>
          <a:blip r:embed="rId5"/>
          <a:stretch>
            <a:fillRect/>
          </a:stretch>
        </p:blipFill>
        <p:spPr>
          <a:xfrm>
            <a:off x="4571158" y="4031193"/>
            <a:ext cx="3240960" cy="2101647"/>
          </a:xfrm>
          <a:prstGeom prst="rect">
            <a:avLst/>
          </a:prstGeom>
        </p:spPr>
      </p:pic>
      <p:sp>
        <p:nvSpPr>
          <p:cNvPr id="17" name="テキスト ボックス 16"/>
          <p:cNvSpPr txBox="1"/>
          <p:nvPr/>
        </p:nvSpPr>
        <p:spPr>
          <a:xfrm>
            <a:off x="4096559" y="3623120"/>
            <a:ext cx="4190158"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angle</a:t>
            </a:r>
            <a:r>
              <a:rPr lang="en-US" altLang="ja-JP" sz="1200" dirty="0">
                <a:latin typeface="Arial" panose="020B0604020202020204" pitchFamily="34" charset="0"/>
                <a:ea typeface="游ゴシック"/>
                <a:cs typeface="Arial" panose="020B0604020202020204" pitchFamily="34" charset="0"/>
              </a:rPr>
              <a:t>d</a:t>
            </a:r>
            <a:r>
              <a:rPr lang="ja-JP" altLang="en-US" sz="1200" dirty="0">
                <a:latin typeface="Arial" panose="020B0604020202020204" pitchFamily="34" charset="0"/>
                <a:ea typeface="游ゴシック"/>
                <a:cs typeface="Arial" panose="020B0604020202020204" pitchFamily="34" charset="0"/>
              </a:rPr>
              <a:t> dozer</a:t>
            </a:r>
            <a:endParaRPr lang="en-US" altLang="ja-JP" dirty="0">
              <a:latin typeface="Arial" panose="020B0604020202020204" pitchFamily="34" charset="0"/>
              <a:cs typeface="Arial" panose="020B0604020202020204" pitchFamily="34" charset="0"/>
            </a:endParaRPr>
          </a:p>
        </p:txBody>
      </p:sp>
      <p:sp>
        <p:nvSpPr>
          <p:cNvPr id="18" name="テキスト ボックス 17"/>
          <p:cNvSpPr txBox="1"/>
          <p:nvPr/>
        </p:nvSpPr>
        <p:spPr>
          <a:xfrm>
            <a:off x="425245" y="6105045"/>
            <a:ext cx="4190158"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straight dozer</a:t>
            </a:r>
            <a:endParaRPr lang="en-US" altLang="ja-JP" dirty="0">
              <a:latin typeface="Arial" panose="020B0604020202020204" pitchFamily="34" charset="0"/>
              <a:cs typeface="Arial" panose="020B0604020202020204" pitchFamily="34" charset="0"/>
            </a:endParaRPr>
          </a:p>
        </p:txBody>
      </p:sp>
      <p:sp>
        <p:nvSpPr>
          <p:cNvPr id="19" name="テキスト ボックス 18"/>
          <p:cNvSpPr txBox="1"/>
          <p:nvPr/>
        </p:nvSpPr>
        <p:spPr>
          <a:xfrm>
            <a:off x="4389745" y="6092401"/>
            <a:ext cx="4190158"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rake dozer</a:t>
            </a:r>
            <a:endParaRPr lang="en-US" altLang="ja-JP" dirty="0">
              <a:latin typeface="Arial" panose="020B0604020202020204" pitchFamily="34" charset="0"/>
              <a:cs typeface="Arial" panose="020B0604020202020204" pitchFamily="34" charset="0"/>
            </a:endParaRPr>
          </a:p>
        </p:txBody>
      </p:sp>
      <p:pic>
        <p:nvPicPr>
          <p:cNvPr id="7" name="図 6" descr="ダイアグラム&#10;&#10;自動的に生成された説明">
            <a:extLst>
              <a:ext uri="{FF2B5EF4-FFF2-40B4-BE49-F238E27FC236}">
                <a16:creationId xmlns:a16="http://schemas.microsoft.com/office/drawing/2014/main" xmlns="" id="{2D43203C-F3BC-4739-B214-ED831D4117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91" y="1389124"/>
            <a:ext cx="3281501" cy="2283135"/>
          </a:xfrm>
          <a:prstGeom prst="rect">
            <a:avLst/>
          </a:prstGeom>
        </p:spPr>
      </p:pic>
    </p:spTree>
    <p:extLst>
      <p:ext uri="{BB962C8B-B14F-4D97-AF65-F5344CB8AC3E}">
        <p14:creationId xmlns:p14="http://schemas.microsoft.com/office/powerpoint/2010/main" val="977808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28650" y="1686080"/>
            <a:ext cx="2676033" cy="14876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vert="horz" lIns="91440" tIns="45720" rIns="91440" bIns="45720" rtlCol="0" anchor="ctr">
            <a:noAutofit/>
          </a:bodyPr>
          <a:lstStyle/>
          <a:p>
            <a:r>
              <a:rPr lang="fil-PH" altLang="ja-JP" sz="2000" dirty="0">
                <a:latin typeface="Arial" panose="020B0604020202020204" pitchFamily="34" charset="0"/>
                <a:cs typeface="Arial" panose="020B0604020202020204" pitchFamily="34" charset="0"/>
              </a:rPr>
              <a:t>Uri ng Working Device</a:t>
            </a:r>
            <a:endParaRPr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82 textbook/Page </a:t>
            </a:r>
            <a:r>
              <a:rPr lang="en-US" altLang="ja-JP" sz="1200" dirty="0" smtClean="0">
                <a:solidFill>
                  <a:prstClr val="black"/>
                </a:solidFill>
              </a:rPr>
              <a:t>31</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80650" y="3167698"/>
            <a:ext cx="2372031"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U-dozer</a:t>
            </a:r>
            <a:endParaRPr lang="en-US" altLang="ja-JP" dirty="0">
              <a:latin typeface="Arial" panose="020B0604020202020204" pitchFamily="34" charset="0"/>
              <a:cs typeface="Arial" panose="020B0604020202020204" pitchFamily="34" charset="0"/>
            </a:endParaRPr>
          </a:p>
        </p:txBody>
      </p:sp>
      <p:pic>
        <p:nvPicPr>
          <p:cNvPr id="7" name="図 6"/>
          <p:cNvPicPr>
            <a:picLocks noChangeAspect="1"/>
          </p:cNvPicPr>
          <p:nvPr/>
        </p:nvPicPr>
        <p:blipFill>
          <a:blip r:embed="rId4"/>
          <a:stretch>
            <a:fillRect/>
          </a:stretch>
        </p:blipFill>
        <p:spPr>
          <a:xfrm>
            <a:off x="3407726" y="1632470"/>
            <a:ext cx="2751981" cy="1541288"/>
          </a:xfrm>
          <a:prstGeom prst="rect">
            <a:avLst/>
          </a:prstGeom>
        </p:spPr>
      </p:pic>
      <p:pic>
        <p:nvPicPr>
          <p:cNvPr id="10" name="図 9"/>
          <p:cNvPicPr>
            <a:picLocks noChangeAspect="1"/>
          </p:cNvPicPr>
          <p:nvPr/>
        </p:nvPicPr>
        <p:blipFill>
          <a:blip r:embed="rId5"/>
          <a:stretch>
            <a:fillRect/>
          </a:stretch>
        </p:blipFill>
        <p:spPr>
          <a:xfrm>
            <a:off x="6093396" y="1793301"/>
            <a:ext cx="2376709" cy="1380457"/>
          </a:xfrm>
          <a:prstGeom prst="rect">
            <a:avLst/>
          </a:prstGeom>
        </p:spPr>
      </p:pic>
      <p:pic>
        <p:nvPicPr>
          <p:cNvPr id="11" name="図 10"/>
          <p:cNvPicPr>
            <a:picLocks noChangeAspect="1"/>
          </p:cNvPicPr>
          <p:nvPr/>
        </p:nvPicPr>
        <p:blipFill>
          <a:blip r:embed="rId6"/>
          <a:stretch>
            <a:fillRect/>
          </a:stretch>
        </p:blipFill>
        <p:spPr>
          <a:xfrm>
            <a:off x="839707" y="4012056"/>
            <a:ext cx="2528604" cy="1469807"/>
          </a:xfrm>
          <a:prstGeom prst="rect">
            <a:avLst/>
          </a:prstGeom>
        </p:spPr>
      </p:pic>
      <p:pic>
        <p:nvPicPr>
          <p:cNvPr id="13" name="図 12"/>
          <p:cNvPicPr>
            <a:picLocks noChangeAspect="1"/>
          </p:cNvPicPr>
          <p:nvPr/>
        </p:nvPicPr>
        <p:blipFill>
          <a:blip r:embed="rId7"/>
          <a:stretch>
            <a:fillRect/>
          </a:stretch>
        </p:blipFill>
        <p:spPr>
          <a:xfrm>
            <a:off x="3426768" y="3828888"/>
            <a:ext cx="2667097" cy="1652975"/>
          </a:xfrm>
          <a:prstGeom prst="rect">
            <a:avLst/>
          </a:prstGeom>
        </p:spPr>
      </p:pic>
      <p:pic>
        <p:nvPicPr>
          <p:cNvPr id="14" name="図 13"/>
          <p:cNvPicPr>
            <a:picLocks noChangeAspect="1"/>
          </p:cNvPicPr>
          <p:nvPr/>
        </p:nvPicPr>
        <p:blipFill>
          <a:blip r:embed="rId8"/>
          <a:stretch>
            <a:fillRect/>
          </a:stretch>
        </p:blipFill>
        <p:spPr>
          <a:xfrm>
            <a:off x="6013951" y="3618916"/>
            <a:ext cx="2318632" cy="1862947"/>
          </a:xfrm>
          <a:prstGeom prst="rect">
            <a:avLst/>
          </a:prstGeom>
        </p:spPr>
      </p:pic>
      <p:sp>
        <p:nvSpPr>
          <p:cNvPr id="22" name="テキスト ボックス 21"/>
          <p:cNvSpPr txBox="1"/>
          <p:nvPr/>
        </p:nvSpPr>
        <p:spPr>
          <a:xfrm>
            <a:off x="3597700" y="3167697"/>
            <a:ext cx="2372031"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trimming dozer</a:t>
            </a:r>
            <a:endParaRPr lang="en-US" altLang="ja-JP" dirty="0">
              <a:latin typeface="Arial" panose="020B0604020202020204" pitchFamily="34" charset="0"/>
              <a:cs typeface="Arial" panose="020B0604020202020204" pitchFamily="34" charset="0"/>
            </a:endParaRPr>
          </a:p>
        </p:txBody>
      </p:sp>
      <p:sp>
        <p:nvSpPr>
          <p:cNvPr id="23" name="テキスト ボックス 22"/>
          <p:cNvSpPr txBox="1"/>
          <p:nvPr/>
        </p:nvSpPr>
        <p:spPr>
          <a:xfrm>
            <a:off x="6151513" y="3167696"/>
            <a:ext cx="2372031"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ripper</a:t>
            </a:r>
            <a:endParaRPr lang="en-US" altLang="ja-JP" dirty="0">
              <a:latin typeface="Arial" panose="020B0604020202020204" pitchFamily="34" charset="0"/>
              <a:cs typeface="Arial" panose="020B0604020202020204" pitchFamily="34" charset="0"/>
            </a:endParaRPr>
          </a:p>
        </p:txBody>
      </p:sp>
      <p:sp>
        <p:nvSpPr>
          <p:cNvPr id="24" name="テキスト ボックス 23"/>
          <p:cNvSpPr txBox="1"/>
          <p:nvPr/>
        </p:nvSpPr>
        <p:spPr>
          <a:xfrm>
            <a:off x="917993" y="5494660"/>
            <a:ext cx="2372031"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wetland bulldozer</a:t>
            </a:r>
            <a:endParaRPr lang="en-US" altLang="ja-JP" dirty="0">
              <a:latin typeface="Arial" panose="020B0604020202020204" pitchFamily="34" charset="0"/>
              <a:cs typeface="Arial" panose="020B0604020202020204" pitchFamily="34" charset="0"/>
            </a:endParaRPr>
          </a:p>
        </p:txBody>
      </p:sp>
      <p:sp>
        <p:nvSpPr>
          <p:cNvPr id="25" name="テキスト ボックス 24"/>
          <p:cNvSpPr txBox="1"/>
          <p:nvPr/>
        </p:nvSpPr>
        <p:spPr>
          <a:xfrm>
            <a:off x="3418574" y="5494659"/>
            <a:ext cx="2372031"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dozer </a:t>
            </a:r>
            <a:r>
              <a:rPr lang="en-US" altLang="ja-JP" sz="1200" dirty="0">
                <a:latin typeface="Arial" panose="020B0604020202020204" pitchFamily="34" charset="0"/>
                <a:ea typeface="游ゴシック"/>
                <a:cs typeface="Arial" panose="020B0604020202020204" pitchFamily="34" charset="0"/>
              </a:rPr>
              <a:t>push</a:t>
            </a:r>
            <a:endParaRPr lang="en-US" altLang="ja-JP" dirty="0">
              <a:latin typeface="Arial" panose="020B0604020202020204" pitchFamily="34" charset="0"/>
              <a:cs typeface="Arial" panose="020B0604020202020204" pitchFamily="34" charset="0"/>
            </a:endParaRPr>
          </a:p>
        </p:txBody>
      </p:sp>
      <p:sp>
        <p:nvSpPr>
          <p:cNvPr id="26" name="テキスト ボックス 25"/>
          <p:cNvSpPr txBox="1"/>
          <p:nvPr/>
        </p:nvSpPr>
        <p:spPr>
          <a:xfrm>
            <a:off x="6098074" y="5517584"/>
            <a:ext cx="2372031"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tractor </a:t>
            </a:r>
            <a:r>
              <a:rPr lang="en-US" altLang="ja-JP" sz="1200" dirty="0">
                <a:latin typeface="Arial" panose="020B0604020202020204" pitchFamily="34" charset="0"/>
                <a:ea typeface="游ゴシック"/>
                <a:cs typeface="Arial" panose="020B0604020202020204" pitchFamily="34" charset="0"/>
              </a:rPr>
              <a:t>shovel</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35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0" y="3415084"/>
            <a:ext cx="3760278" cy="2070752"/>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Meiryo UI"/>
                <a:ea typeface="Meiryo UI"/>
              </a:rPr>
              <a:t>Safety </a:t>
            </a:r>
            <a:r>
              <a:rPr lang="en-US" altLang="ja-JP" sz="2000" dirty="0">
                <a:latin typeface="Meiryo UI"/>
                <a:ea typeface="Meiryo UI"/>
              </a:rPr>
              <a:t>D</a:t>
            </a:r>
            <a:r>
              <a:rPr lang="ja-JP" altLang="en-US" sz="2000" dirty="0">
                <a:latin typeface="Meiryo UI"/>
                <a:ea typeface="Meiryo UI"/>
              </a:rPr>
              <a:t>evice </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96674" y="6452605"/>
            <a:ext cx="3499488"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a:t>
            </a:r>
            <a:r>
              <a:rPr lang="ja-JP" altLang="en-US" sz="1200" dirty="0">
                <a:solidFill>
                  <a:prstClr val="black"/>
                </a:solidFill>
              </a:rPr>
              <a:t> </a:t>
            </a:r>
            <a:r>
              <a:rPr lang="en-US" altLang="ja-JP" sz="1200" dirty="0">
                <a:solidFill>
                  <a:prstClr val="black"/>
                </a:solidFill>
              </a:rPr>
              <a:t>85</a:t>
            </a:r>
            <a:r>
              <a:rPr lang="ja-JP" altLang="en-US" sz="1200" dirty="0">
                <a:solidFill>
                  <a:prstClr val="black"/>
                </a:solidFill>
              </a:rPr>
              <a:t> </a:t>
            </a:r>
            <a:r>
              <a:rPr lang="en-US" altLang="ja-JP" sz="1200" dirty="0">
                <a:solidFill>
                  <a:prstClr val="black"/>
                </a:solidFill>
              </a:rPr>
              <a:t>textbook/Page </a:t>
            </a:r>
            <a:r>
              <a:rPr lang="en-US" altLang="ja-JP" sz="1200" dirty="0" smtClean="0">
                <a:solidFill>
                  <a:prstClr val="black"/>
                </a:solidFill>
              </a:rPr>
              <a:t>33 </a:t>
            </a:r>
            <a:r>
              <a:rPr lang="en-US" altLang="ja-JP" sz="1200" dirty="0" smtClean="0">
                <a:solidFill>
                  <a:prstClr val="black"/>
                </a:solidFill>
                <a:latin typeface="Times New Roman" panose="02020603050405020304" pitchFamily="18" charset="0"/>
                <a:cs typeface="Times New Roman" panose="02020603050405020304" pitchFamily="18" charset="0"/>
              </a:rPr>
              <a:t>of </a:t>
            </a:r>
            <a:r>
              <a:rPr lang="en-US" altLang="ja-JP" sz="1200" dirty="0">
                <a:solidFill>
                  <a:prstClr val="black"/>
                </a:solidFill>
                <a:latin typeface="Times New Roman" panose="02020603050405020304" pitchFamily="18" charset="0"/>
                <a:cs typeface="Times New Roman" panose="02020603050405020304" pitchFamily="18" charset="0"/>
              </a:rPr>
              <a:t>auxiliary text</a:t>
            </a:r>
            <a:endParaRPr lang="ja-JP" altLang="en-US" sz="1200" dirty="0">
              <a:solidFill>
                <a:prstClr val="black"/>
              </a:solidFill>
            </a:endParaRPr>
          </a:p>
        </p:txBody>
      </p:sp>
      <p:pic>
        <p:nvPicPr>
          <p:cNvPr id="5" name="図 4"/>
          <p:cNvPicPr>
            <a:picLocks noChangeAspect="1"/>
          </p:cNvPicPr>
          <p:nvPr/>
        </p:nvPicPr>
        <p:blipFill>
          <a:blip r:embed="rId4"/>
          <a:stretch>
            <a:fillRect/>
          </a:stretch>
        </p:blipFill>
        <p:spPr>
          <a:xfrm>
            <a:off x="4414727" y="3155640"/>
            <a:ext cx="3816104" cy="2127703"/>
          </a:xfrm>
          <a:prstGeom prst="rect">
            <a:avLst/>
          </a:prstGeom>
        </p:spPr>
      </p:pic>
      <p:sp>
        <p:nvSpPr>
          <p:cNvPr id="10" name="テキスト ボックス 9"/>
          <p:cNvSpPr txBox="1"/>
          <p:nvPr/>
        </p:nvSpPr>
        <p:spPr>
          <a:xfrm>
            <a:off x="5135730" y="5283342"/>
            <a:ext cx="2372031" cy="461665"/>
          </a:xfrm>
          <a:prstGeom prst="rect">
            <a:avLst/>
          </a:prstGeom>
          <a:noFill/>
          <a:ln>
            <a:noFill/>
          </a:ln>
        </p:spPr>
        <p:txBody>
          <a:bodyPr wrap="square" lIns="91440" tIns="45720" rIns="91440" bIns="45720" rtlCol="0" anchor="t">
            <a:spAutoFit/>
          </a:bodyPr>
          <a:lstStyle/>
          <a:p>
            <a:pPr algn="ctr"/>
            <a:r>
              <a:rPr lang="ja-JP" altLang="en-US" sz="1200">
                <a:ea typeface="游ゴシック"/>
              </a:rPr>
              <a:t>Halimbawa ng lift arm safety pins atbp.</a:t>
            </a:r>
            <a:endParaRPr lang="en-US" altLang="ja-JP"/>
          </a:p>
        </p:txBody>
      </p:sp>
      <p:sp>
        <p:nvSpPr>
          <p:cNvPr id="8" name="テキスト ボックス 7"/>
          <p:cNvSpPr txBox="1"/>
          <p:nvPr/>
        </p:nvSpPr>
        <p:spPr>
          <a:xfrm>
            <a:off x="1335673" y="5283343"/>
            <a:ext cx="2372031" cy="461665"/>
          </a:xfrm>
          <a:prstGeom prst="rect">
            <a:avLst/>
          </a:prstGeom>
          <a:noFill/>
          <a:ln>
            <a:noFill/>
          </a:ln>
        </p:spPr>
        <p:txBody>
          <a:bodyPr wrap="square" lIns="91440" tIns="45720" rIns="91440" bIns="45720" rtlCol="0" anchor="t">
            <a:spAutoFit/>
          </a:bodyPr>
          <a:lstStyle/>
          <a:p>
            <a:pPr algn="ctr"/>
            <a:r>
              <a:rPr lang="zh-TW" altLang="en-US" sz="1200">
                <a:ea typeface="新細明體"/>
              </a:rPr>
              <a:t>Halimbawa ng fall protection device</a:t>
            </a:r>
            <a:endParaRPr lang="en-US" altLang="ja-JP"/>
          </a:p>
        </p:txBody>
      </p:sp>
      <p:sp>
        <p:nvSpPr>
          <p:cNvPr id="9" name="コンテンツ プレースホルダー 4"/>
          <p:cNvSpPr txBox="1">
            <a:spLocks/>
          </p:cNvSpPr>
          <p:nvPr/>
        </p:nvSpPr>
        <p:spPr>
          <a:xfrm>
            <a:off x="643027" y="1397781"/>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indent="-457200">
              <a:buFont typeface="+mj-ea"/>
              <a:buAutoNum type="circleNumDbPlain"/>
            </a:pPr>
            <a:r>
              <a:rPr lang="ja-JP" altLang="en-US" sz="2000" dirty="0">
                <a:latin typeface="Meiryo UI"/>
                <a:ea typeface="Meiryo UI"/>
              </a:rPr>
              <a:t>Headlight</a:t>
            </a:r>
            <a:endParaRPr lang="en-US" altLang="ja-JP" sz="2000" dirty="0">
              <a:latin typeface="Meiryo UI" panose="020B0604030504040204" pitchFamily="50" charset="-128"/>
              <a:ea typeface="Meiryo UI" panose="020B0604030504040204" pitchFamily="50" charset="-128"/>
            </a:endParaRPr>
          </a:p>
          <a:p>
            <a:pPr marL="457200" indent="-457200">
              <a:buFont typeface="+mj-ea"/>
              <a:buAutoNum type="circleNumDbPlain"/>
            </a:pPr>
            <a:endParaRPr lang="en-US" altLang="zh-TW" sz="2000" dirty="0">
              <a:latin typeface="Meiryo UI" panose="020B0604030504040204" pitchFamily="50" charset="-128"/>
              <a:ea typeface="Meiryo UI" panose="020B0604030504040204" pitchFamily="50" charset="-128"/>
            </a:endParaRPr>
          </a:p>
          <a:p>
            <a:pPr marL="457200" indent="-457200">
              <a:buFont typeface="+mj-ea"/>
              <a:buAutoNum type="circleNumDbPlain"/>
            </a:pPr>
            <a:r>
              <a:rPr lang="ja-JP" altLang="en-US" sz="2000" dirty="0">
                <a:latin typeface="Meiryo UI"/>
                <a:ea typeface="Meiryo UI"/>
              </a:rPr>
              <a:t>Alarm device</a:t>
            </a:r>
            <a:endParaRPr lang="en-US" altLang="ja-JP" sz="2000" dirty="0">
              <a:latin typeface="Meiryo UI" panose="020B0604030504040204" pitchFamily="50" charset="-128"/>
              <a:ea typeface="Meiryo UI" panose="020B0604030504040204" pitchFamily="50" charset="-128"/>
            </a:endParaRPr>
          </a:p>
          <a:p>
            <a:pPr marL="457200" indent="-457200">
              <a:buFont typeface="+mj-ea"/>
              <a:buAutoNum type="circleNumDbPlain"/>
            </a:pPr>
            <a:endParaRPr lang="en-US" altLang="zh-TW" sz="2000" dirty="0">
              <a:latin typeface="Meiryo UI" panose="020B0604030504040204" pitchFamily="50" charset="-128"/>
              <a:ea typeface="Meiryo UI" panose="020B0604030504040204" pitchFamily="50" charset="-128"/>
            </a:endParaRPr>
          </a:p>
          <a:p>
            <a:pPr marL="457200" indent="-457200">
              <a:buFont typeface="+mj-ea"/>
              <a:buAutoNum type="circleNumDbPlain"/>
            </a:pPr>
            <a:r>
              <a:rPr lang="ja-JP" altLang="en-US" sz="2000" dirty="0">
                <a:latin typeface="Meiryo UI"/>
                <a:ea typeface="Meiryo UI"/>
              </a:rPr>
              <a:t>Head guard and </a:t>
            </a:r>
            <a:r>
              <a:rPr lang="en-US" altLang="ja-JP" sz="2000" dirty="0">
                <a:latin typeface="Meiryo UI"/>
                <a:ea typeface="Meiryo UI"/>
              </a:rPr>
              <a:t>rollover</a:t>
            </a:r>
            <a:r>
              <a:rPr lang="ja-JP" altLang="en-US" sz="2000" dirty="0">
                <a:latin typeface="Meiryo UI"/>
                <a:ea typeface="Meiryo UI"/>
              </a:rPr>
              <a:t> protection </a:t>
            </a:r>
            <a:r>
              <a:rPr lang="en-US" altLang="ja-JP" sz="2000" dirty="0">
                <a:latin typeface="Meiryo UI"/>
                <a:ea typeface="Meiryo UI"/>
              </a:rPr>
              <a:t>structure</a:t>
            </a:r>
            <a:r>
              <a:rPr lang="ja-JP" altLang="en-US" sz="2000" dirty="0">
                <a:latin typeface="Meiryo UI"/>
                <a:ea typeface="Meiryo UI"/>
              </a:rPr>
              <a:t> (ROPS)</a:t>
            </a:r>
            <a:endParaRPr lang="ja-JP" altLang="en-US"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51323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vert="horz" lIns="91440" tIns="45720" rIns="91440" bIns="45720" rtlCol="0" anchor="ctr">
            <a:noAutofit/>
          </a:bodyPr>
          <a:lstStyle/>
          <a:p>
            <a:r>
              <a:rPr lang="fil-PH" altLang="ja-JP" sz="2000" dirty="0">
                <a:latin typeface="Arial" panose="020B0604020202020204" pitchFamily="34" charset="0"/>
                <a:cs typeface="Arial" panose="020B0604020202020204" pitchFamily="34" charset="0"/>
              </a:rPr>
              <a:t>Istraktura at Uri ng Working Device ng Excavator Type (shoberu) na Makinaryang Pang-konstruksyon</a:t>
            </a:r>
            <a:endParaRPr lang="en-US" altLang="ja-JP" sz="2000" dirty="0">
              <a:latin typeface="Arial" panose="020B0604020202020204" pitchFamily="34" charset="0"/>
              <a:ea typeface="游ゴシック Light"/>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mj-lt"/>
              </a:rPr>
              <a:t>Page 86 textbook/Page </a:t>
            </a:r>
            <a:r>
              <a:rPr lang="en-US" altLang="ja-JP" sz="1200" dirty="0" smtClean="0">
                <a:solidFill>
                  <a:prstClr val="black"/>
                </a:solidFill>
                <a:latin typeface="+mj-lt"/>
              </a:rPr>
              <a:t>35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mj-lt"/>
            </a:endParaRPr>
          </a:p>
        </p:txBody>
      </p:sp>
      <p:pic>
        <p:nvPicPr>
          <p:cNvPr id="19" name="図 18"/>
          <p:cNvPicPr>
            <a:picLocks noChangeAspect="1"/>
          </p:cNvPicPr>
          <p:nvPr/>
        </p:nvPicPr>
        <p:blipFill>
          <a:blip r:embed="rId3"/>
          <a:stretch>
            <a:fillRect/>
          </a:stretch>
        </p:blipFill>
        <p:spPr>
          <a:xfrm>
            <a:off x="2324409" y="3714410"/>
            <a:ext cx="4391768" cy="2487478"/>
          </a:xfrm>
          <a:prstGeom prst="rect">
            <a:avLst/>
          </a:prstGeom>
        </p:spPr>
      </p:pic>
      <p:pic>
        <p:nvPicPr>
          <p:cNvPr id="21" name="図 20"/>
          <p:cNvPicPr>
            <a:picLocks noChangeAspect="1"/>
          </p:cNvPicPr>
          <p:nvPr/>
        </p:nvPicPr>
        <p:blipFill>
          <a:blip r:embed="rId4"/>
          <a:stretch>
            <a:fillRect/>
          </a:stretch>
        </p:blipFill>
        <p:spPr>
          <a:xfrm>
            <a:off x="4520293" y="1399077"/>
            <a:ext cx="4005448" cy="2153466"/>
          </a:xfrm>
          <a:prstGeom prst="rect">
            <a:avLst/>
          </a:prstGeom>
        </p:spPr>
      </p:pic>
      <p:pic>
        <p:nvPicPr>
          <p:cNvPr id="22" name="図 21"/>
          <p:cNvPicPr>
            <a:picLocks noChangeAspect="1"/>
          </p:cNvPicPr>
          <p:nvPr/>
        </p:nvPicPr>
        <p:blipFill>
          <a:blip r:embed="rId5"/>
          <a:stretch>
            <a:fillRect/>
          </a:stretch>
        </p:blipFill>
        <p:spPr>
          <a:xfrm>
            <a:off x="639041" y="1620499"/>
            <a:ext cx="3885009" cy="1650154"/>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p:txBody>
      </p:sp>
      <p:sp>
        <p:nvSpPr>
          <p:cNvPr id="23" name="正方形/長方形 22"/>
          <p:cNvSpPr/>
          <p:nvPr/>
        </p:nvSpPr>
        <p:spPr>
          <a:xfrm>
            <a:off x="1159241" y="1528204"/>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4" name="テキスト ボックス 23"/>
          <p:cNvSpPr txBox="1"/>
          <p:nvPr/>
        </p:nvSpPr>
        <p:spPr>
          <a:xfrm>
            <a:off x="1030261" y="1525117"/>
            <a:ext cx="832279" cy="246221"/>
          </a:xfrm>
          <a:prstGeom prst="rect">
            <a:avLst/>
          </a:prstGeom>
          <a:noFill/>
        </p:spPr>
        <p:txBody>
          <a:bodyPr wrap="none" lIns="91440" tIns="45720" rIns="91440" bIns="45720" rtlCol="0" anchor="t">
            <a:spAutoFit/>
          </a:bodyPr>
          <a:lstStyle/>
          <a:p>
            <a:r>
              <a:rPr lang="ja-JP" altLang="en-US" sz="1000">
                <a:latin typeface="+mj-lt"/>
                <a:ea typeface="HGP明朝B"/>
              </a:rPr>
              <a:t>arm cylinder</a:t>
            </a:r>
            <a:endParaRPr lang="en-US" altLang="ja-JP">
              <a:latin typeface="+mj-lt"/>
            </a:endParaRPr>
          </a:p>
        </p:txBody>
      </p:sp>
      <p:sp>
        <p:nvSpPr>
          <p:cNvPr id="25" name="正方形/長方形 24"/>
          <p:cNvSpPr/>
          <p:nvPr/>
        </p:nvSpPr>
        <p:spPr>
          <a:xfrm>
            <a:off x="1020328" y="179699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7" name="正方形/長方形 26"/>
          <p:cNvSpPr/>
          <p:nvPr/>
        </p:nvSpPr>
        <p:spPr>
          <a:xfrm>
            <a:off x="683891"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8" name="正方形/長方形 27"/>
          <p:cNvSpPr/>
          <p:nvPr/>
        </p:nvSpPr>
        <p:spPr>
          <a:xfrm>
            <a:off x="2533037" y="1599656"/>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9" name="正方形/長方形 28"/>
          <p:cNvSpPr/>
          <p:nvPr/>
        </p:nvSpPr>
        <p:spPr>
          <a:xfrm>
            <a:off x="3386633" y="179400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0" name="正方形/長方形 29"/>
          <p:cNvSpPr/>
          <p:nvPr/>
        </p:nvSpPr>
        <p:spPr>
          <a:xfrm>
            <a:off x="3494297" y="198585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1" name="正方形/長方形 30"/>
          <p:cNvSpPr/>
          <p:nvPr/>
        </p:nvSpPr>
        <p:spPr>
          <a:xfrm>
            <a:off x="3580497" y="24386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2" name="正方形/長方形 31"/>
          <p:cNvSpPr/>
          <p:nvPr/>
        </p:nvSpPr>
        <p:spPr>
          <a:xfrm>
            <a:off x="3620957" y="269699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3" name="正方形/長方形 32"/>
          <p:cNvSpPr/>
          <p:nvPr/>
        </p:nvSpPr>
        <p:spPr>
          <a:xfrm>
            <a:off x="3697029" y="31041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4" name="正方形/長方形 33"/>
          <p:cNvSpPr/>
          <p:nvPr/>
        </p:nvSpPr>
        <p:spPr>
          <a:xfrm>
            <a:off x="4627165" y="202378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5" name="正方形/長方形 34"/>
          <p:cNvSpPr/>
          <p:nvPr/>
        </p:nvSpPr>
        <p:spPr>
          <a:xfrm>
            <a:off x="4861698" y="172602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6" name="正方形/長方形 35"/>
          <p:cNvSpPr/>
          <p:nvPr/>
        </p:nvSpPr>
        <p:spPr>
          <a:xfrm>
            <a:off x="5040493"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7" name="正方形/長方形 36"/>
          <p:cNvSpPr/>
          <p:nvPr/>
        </p:nvSpPr>
        <p:spPr>
          <a:xfrm>
            <a:off x="6777921"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8" name="正方形/長方形 37"/>
          <p:cNvSpPr/>
          <p:nvPr/>
        </p:nvSpPr>
        <p:spPr>
          <a:xfrm>
            <a:off x="7152887" y="172510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9" name="正方形/長方形 38"/>
          <p:cNvSpPr/>
          <p:nvPr/>
        </p:nvSpPr>
        <p:spPr>
          <a:xfrm>
            <a:off x="7204719"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0" name="正方形/長方形 39"/>
          <p:cNvSpPr/>
          <p:nvPr/>
        </p:nvSpPr>
        <p:spPr>
          <a:xfrm>
            <a:off x="7088150" y="2902048"/>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1" name="正方形/長方形 40"/>
          <p:cNvSpPr/>
          <p:nvPr/>
        </p:nvSpPr>
        <p:spPr>
          <a:xfrm>
            <a:off x="7628236" y="308776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2" name="正方形/長方形 41"/>
          <p:cNvSpPr/>
          <p:nvPr/>
        </p:nvSpPr>
        <p:spPr>
          <a:xfrm>
            <a:off x="6587270" y="3428497"/>
            <a:ext cx="1040965" cy="10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3" name="正方形/長方形 42"/>
          <p:cNvSpPr/>
          <p:nvPr/>
        </p:nvSpPr>
        <p:spPr>
          <a:xfrm>
            <a:off x="2843433" y="4442954"/>
            <a:ext cx="853596" cy="12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4" name="正方形/長方形 43"/>
          <p:cNvSpPr/>
          <p:nvPr/>
        </p:nvSpPr>
        <p:spPr>
          <a:xfrm>
            <a:off x="2565405" y="468537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5" name="正方形/長方形 44"/>
          <p:cNvSpPr/>
          <p:nvPr/>
        </p:nvSpPr>
        <p:spPr>
          <a:xfrm>
            <a:off x="5924325" y="421150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6" name="正方形/長方形 45"/>
          <p:cNvSpPr/>
          <p:nvPr/>
        </p:nvSpPr>
        <p:spPr>
          <a:xfrm>
            <a:off x="4347893" y="5045719"/>
            <a:ext cx="513805" cy="26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7" name="正方形/長方形 46"/>
          <p:cNvSpPr/>
          <p:nvPr/>
        </p:nvSpPr>
        <p:spPr>
          <a:xfrm>
            <a:off x="3580498" y="578277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8" name="正方形/長方形 47"/>
          <p:cNvSpPr/>
          <p:nvPr/>
        </p:nvSpPr>
        <p:spPr>
          <a:xfrm>
            <a:off x="4037925" y="5486989"/>
            <a:ext cx="736765" cy="15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9" name="正方形/長方形 48"/>
          <p:cNvSpPr/>
          <p:nvPr/>
        </p:nvSpPr>
        <p:spPr>
          <a:xfrm>
            <a:off x="6088127" y="466521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50" name="正方形/長方形 49"/>
          <p:cNvSpPr/>
          <p:nvPr/>
        </p:nvSpPr>
        <p:spPr>
          <a:xfrm>
            <a:off x="6040036" y="4845610"/>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51" name="正方形/長方形 50"/>
          <p:cNvSpPr/>
          <p:nvPr/>
        </p:nvSpPr>
        <p:spPr>
          <a:xfrm>
            <a:off x="5678753" y="5235582"/>
            <a:ext cx="321997" cy="8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52" name="正方形/長方形 51"/>
          <p:cNvSpPr/>
          <p:nvPr/>
        </p:nvSpPr>
        <p:spPr>
          <a:xfrm>
            <a:off x="5040493" y="5804402"/>
            <a:ext cx="674801" cy="257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53" name="正方形/長方形 52"/>
          <p:cNvSpPr/>
          <p:nvPr/>
        </p:nvSpPr>
        <p:spPr>
          <a:xfrm>
            <a:off x="5738154" y="5859427"/>
            <a:ext cx="475511" cy="22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55" name="テキスト ボックス 54"/>
          <p:cNvSpPr txBox="1"/>
          <p:nvPr/>
        </p:nvSpPr>
        <p:spPr>
          <a:xfrm>
            <a:off x="1110689" y="1731070"/>
            <a:ext cx="487634" cy="246221"/>
          </a:xfrm>
          <a:prstGeom prst="rect">
            <a:avLst/>
          </a:prstGeom>
          <a:noFill/>
        </p:spPr>
        <p:txBody>
          <a:bodyPr wrap="none" lIns="91440" tIns="45720" rIns="91440" bIns="45720" rtlCol="0" anchor="t">
            <a:spAutoFit/>
          </a:bodyPr>
          <a:lstStyle/>
          <a:p>
            <a:r>
              <a:rPr lang="ja-JP" altLang="en-US" sz="1000">
                <a:latin typeface="+mj-lt"/>
                <a:ea typeface="HGP明朝B"/>
              </a:rPr>
              <a:t>boom</a:t>
            </a:r>
            <a:endParaRPr lang="en-US" altLang="ja-JP">
              <a:latin typeface="+mj-lt"/>
            </a:endParaRPr>
          </a:p>
        </p:txBody>
      </p:sp>
      <p:sp>
        <p:nvSpPr>
          <p:cNvPr id="56" name="テキスト ボックス 55"/>
          <p:cNvSpPr txBox="1"/>
          <p:nvPr/>
        </p:nvSpPr>
        <p:spPr>
          <a:xfrm>
            <a:off x="573261" y="1917599"/>
            <a:ext cx="957313" cy="246221"/>
          </a:xfrm>
          <a:prstGeom prst="rect">
            <a:avLst/>
          </a:prstGeom>
          <a:noFill/>
        </p:spPr>
        <p:txBody>
          <a:bodyPr wrap="none" lIns="91440" tIns="45720" rIns="91440" bIns="45720" rtlCol="0" anchor="t">
            <a:spAutoFit/>
          </a:bodyPr>
          <a:lstStyle/>
          <a:p>
            <a:r>
              <a:rPr lang="ja-JP" altLang="en-US" sz="1000">
                <a:latin typeface="+mj-lt"/>
                <a:ea typeface="HGP明朝B"/>
              </a:rPr>
              <a:t> boom cylinder</a:t>
            </a:r>
            <a:endParaRPr lang="en-US" altLang="ja-JP">
              <a:latin typeface="+mj-lt"/>
            </a:endParaRPr>
          </a:p>
        </p:txBody>
      </p:sp>
      <p:sp>
        <p:nvSpPr>
          <p:cNvPr id="57" name="テキスト ボックス 56"/>
          <p:cNvSpPr txBox="1"/>
          <p:nvPr/>
        </p:nvSpPr>
        <p:spPr>
          <a:xfrm>
            <a:off x="2685802" y="1532607"/>
            <a:ext cx="394660" cy="246221"/>
          </a:xfrm>
          <a:prstGeom prst="rect">
            <a:avLst/>
          </a:prstGeom>
          <a:noFill/>
        </p:spPr>
        <p:txBody>
          <a:bodyPr wrap="none" lIns="91440" tIns="45720" rIns="91440" bIns="45720" rtlCol="0" anchor="t">
            <a:spAutoFit/>
          </a:bodyPr>
          <a:lstStyle/>
          <a:p>
            <a:r>
              <a:rPr lang="ja-JP" altLang="en-US" sz="1000">
                <a:latin typeface="+mj-lt"/>
                <a:ea typeface="HGP明朝B"/>
              </a:rPr>
              <a:t>arm</a:t>
            </a:r>
            <a:endParaRPr lang="en-US" altLang="ja-JP">
              <a:latin typeface="+mj-lt"/>
            </a:endParaRPr>
          </a:p>
        </p:txBody>
      </p:sp>
      <p:sp>
        <p:nvSpPr>
          <p:cNvPr id="59" name="テキスト ボックス 58"/>
          <p:cNvSpPr txBox="1"/>
          <p:nvPr/>
        </p:nvSpPr>
        <p:spPr>
          <a:xfrm>
            <a:off x="3246231" y="1716663"/>
            <a:ext cx="976549" cy="246221"/>
          </a:xfrm>
          <a:prstGeom prst="rect">
            <a:avLst/>
          </a:prstGeom>
          <a:noFill/>
        </p:spPr>
        <p:txBody>
          <a:bodyPr wrap="none" lIns="91440" tIns="45720" rIns="91440" bIns="45720" rtlCol="0" anchor="t">
            <a:spAutoFit/>
          </a:bodyPr>
          <a:lstStyle/>
          <a:p>
            <a:r>
              <a:rPr lang="ja-JP" altLang="en-US" sz="1000">
                <a:latin typeface="+mj-lt"/>
                <a:ea typeface="HGP明朝B"/>
              </a:rPr>
              <a:t>bucket cylinder</a:t>
            </a:r>
            <a:endParaRPr lang="en-US" altLang="ja-JP">
              <a:latin typeface="+mj-lt"/>
            </a:endParaRPr>
          </a:p>
        </p:txBody>
      </p:sp>
      <p:sp>
        <p:nvSpPr>
          <p:cNvPr id="60" name="テキスト ボックス 59"/>
          <p:cNvSpPr txBox="1"/>
          <p:nvPr/>
        </p:nvSpPr>
        <p:spPr>
          <a:xfrm>
            <a:off x="3437915" y="1915587"/>
            <a:ext cx="461986" cy="246221"/>
          </a:xfrm>
          <a:prstGeom prst="rect">
            <a:avLst/>
          </a:prstGeom>
          <a:noFill/>
        </p:spPr>
        <p:txBody>
          <a:bodyPr wrap="none" lIns="91440" tIns="45720" rIns="91440" bIns="45720" rtlCol="0" anchor="t">
            <a:spAutoFit/>
          </a:bodyPr>
          <a:lstStyle/>
          <a:p>
            <a:r>
              <a:rPr lang="ja-JP" altLang="en-US" sz="1000">
                <a:latin typeface="+mj-lt"/>
                <a:ea typeface="HGP明朝B"/>
              </a:rPr>
              <a:t>strap</a:t>
            </a:r>
            <a:endParaRPr lang="en-US" altLang="ja-JP">
              <a:latin typeface="+mj-lt"/>
            </a:endParaRPr>
          </a:p>
        </p:txBody>
      </p:sp>
      <p:sp>
        <p:nvSpPr>
          <p:cNvPr id="61" name="テキスト ボックス 60"/>
          <p:cNvSpPr txBox="1"/>
          <p:nvPr/>
        </p:nvSpPr>
        <p:spPr>
          <a:xfrm>
            <a:off x="3525254" y="2350463"/>
            <a:ext cx="657552" cy="246221"/>
          </a:xfrm>
          <a:prstGeom prst="rect">
            <a:avLst/>
          </a:prstGeom>
          <a:noFill/>
        </p:spPr>
        <p:txBody>
          <a:bodyPr wrap="none" lIns="91440" tIns="45720" rIns="91440" bIns="45720" rtlCol="0" anchor="t">
            <a:spAutoFit/>
          </a:bodyPr>
          <a:lstStyle/>
          <a:p>
            <a:r>
              <a:rPr lang="ja-JP" altLang="en-US" sz="1000">
                <a:latin typeface="+mj-lt"/>
                <a:ea typeface="HGP明朝B"/>
              </a:rPr>
              <a:t>strap rod</a:t>
            </a:r>
            <a:endParaRPr lang="en-US" altLang="ja-JP">
              <a:latin typeface="+mj-lt"/>
            </a:endParaRPr>
          </a:p>
        </p:txBody>
      </p:sp>
      <p:sp>
        <p:nvSpPr>
          <p:cNvPr id="62" name="テキスト ボックス 61"/>
          <p:cNvSpPr txBox="1"/>
          <p:nvPr/>
        </p:nvSpPr>
        <p:spPr>
          <a:xfrm>
            <a:off x="3250763" y="2625839"/>
            <a:ext cx="1510350" cy="246221"/>
          </a:xfrm>
          <a:prstGeom prst="rect">
            <a:avLst/>
          </a:prstGeom>
          <a:noFill/>
        </p:spPr>
        <p:txBody>
          <a:bodyPr wrap="none" lIns="91440" tIns="45720" rIns="91440" bIns="45720" rtlCol="0" anchor="t">
            <a:spAutoFit/>
          </a:bodyPr>
          <a:lstStyle/>
          <a:p>
            <a:r>
              <a:rPr lang="ja-JP" altLang="en-US" sz="1000">
                <a:latin typeface="+mj-lt"/>
                <a:ea typeface="HGP明朝B"/>
              </a:rPr>
              <a:t>bucket for drag excavator</a:t>
            </a:r>
            <a:endParaRPr lang="en-US" altLang="ja-JP">
              <a:latin typeface="+mj-lt"/>
            </a:endParaRPr>
          </a:p>
        </p:txBody>
      </p:sp>
      <p:sp>
        <p:nvSpPr>
          <p:cNvPr id="63" name="テキスト ボックス 62"/>
          <p:cNvSpPr txBox="1"/>
          <p:nvPr/>
        </p:nvSpPr>
        <p:spPr>
          <a:xfrm>
            <a:off x="3580497" y="3021382"/>
            <a:ext cx="950901" cy="246221"/>
          </a:xfrm>
          <a:prstGeom prst="rect">
            <a:avLst/>
          </a:prstGeom>
          <a:noFill/>
        </p:spPr>
        <p:txBody>
          <a:bodyPr wrap="none" lIns="91440" tIns="45720" rIns="91440" bIns="45720" rtlCol="0" anchor="t">
            <a:spAutoFit/>
          </a:bodyPr>
          <a:lstStyle/>
          <a:p>
            <a:r>
              <a:rPr lang="ja-JP" altLang="en-US" sz="1000">
                <a:latin typeface="+mj-lt"/>
                <a:ea typeface="HGP明朝B"/>
              </a:rPr>
              <a:t>drag excavator</a:t>
            </a:r>
            <a:endParaRPr lang="en-US" altLang="ja-JP">
              <a:latin typeface="+mj-lt"/>
            </a:endParaRPr>
          </a:p>
        </p:txBody>
      </p:sp>
      <p:sp>
        <p:nvSpPr>
          <p:cNvPr id="64" name="テキスト ボックス 63"/>
          <p:cNvSpPr txBox="1"/>
          <p:nvPr/>
        </p:nvSpPr>
        <p:spPr>
          <a:xfrm>
            <a:off x="7029364" y="1327523"/>
            <a:ext cx="394660" cy="246221"/>
          </a:xfrm>
          <a:prstGeom prst="rect">
            <a:avLst/>
          </a:prstGeom>
          <a:noFill/>
        </p:spPr>
        <p:txBody>
          <a:bodyPr wrap="none" lIns="91440" tIns="45720" rIns="91440" bIns="45720" rtlCol="0" anchor="t">
            <a:spAutoFit/>
          </a:bodyPr>
          <a:lstStyle/>
          <a:p>
            <a:r>
              <a:rPr lang="ja-JP" altLang="en-US" sz="1000">
                <a:latin typeface="+mj-lt"/>
                <a:ea typeface="HGP明朝B"/>
              </a:rPr>
              <a:t>arm</a:t>
            </a:r>
            <a:endParaRPr lang="en-US" altLang="ja-JP">
              <a:latin typeface="+mj-lt"/>
            </a:endParaRPr>
          </a:p>
        </p:txBody>
      </p:sp>
      <p:sp>
        <p:nvSpPr>
          <p:cNvPr id="65" name="テキスト ボックス 64"/>
          <p:cNvSpPr txBox="1"/>
          <p:nvPr/>
        </p:nvSpPr>
        <p:spPr>
          <a:xfrm>
            <a:off x="4926837" y="1334868"/>
            <a:ext cx="832279" cy="246221"/>
          </a:xfrm>
          <a:prstGeom prst="rect">
            <a:avLst/>
          </a:prstGeom>
          <a:noFill/>
        </p:spPr>
        <p:txBody>
          <a:bodyPr wrap="none" lIns="91440" tIns="45720" rIns="91440" bIns="45720" rtlCol="0" anchor="t">
            <a:spAutoFit/>
          </a:bodyPr>
          <a:lstStyle/>
          <a:p>
            <a:r>
              <a:rPr lang="ja-JP" altLang="en-US" sz="1000">
                <a:latin typeface="+mj-lt"/>
                <a:ea typeface="HGP明朝B"/>
              </a:rPr>
              <a:t>arm cylinder</a:t>
            </a:r>
            <a:endParaRPr lang="en-US" altLang="ja-JP">
              <a:latin typeface="+mj-lt"/>
            </a:endParaRPr>
          </a:p>
        </p:txBody>
      </p:sp>
      <p:sp>
        <p:nvSpPr>
          <p:cNvPr id="66" name="テキスト ボックス 65"/>
          <p:cNvSpPr txBox="1"/>
          <p:nvPr/>
        </p:nvSpPr>
        <p:spPr>
          <a:xfrm>
            <a:off x="5078742" y="1654206"/>
            <a:ext cx="487634" cy="246221"/>
          </a:xfrm>
          <a:prstGeom prst="rect">
            <a:avLst/>
          </a:prstGeom>
          <a:noFill/>
        </p:spPr>
        <p:txBody>
          <a:bodyPr wrap="none" rtlCol="0">
            <a:spAutoFit/>
          </a:bodyPr>
          <a:lstStyle/>
          <a:p>
            <a:r>
              <a:rPr lang="en-US" altLang="ja-JP" sz="1000" dirty="0">
                <a:latin typeface="+mj-lt"/>
                <a:ea typeface="HGP明朝B" panose="02020800000000000000" pitchFamily="18" charset="-128"/>
              </a:rPr>
              <a:t>boom</a:t>
            </a:r>
            <a:endParaRPr kumimoji="1" lang="ja-JP" altLang="en-US" sz="1000" dirty="0">
              <a:latin typeface="+mj-lt"/>
              <a:ea typeface="HGP明朝B" panose="02020800000000000000" pitchFamily="18" charset="-128"/>
            </a:endParaRPr>
          </a:p>
        </p:txBody>
      </p:sp>
      <p:sp>
        <p:nvSpPr>
          <p:cNvPr id="67" name="テキスト ボックス 66"/>
          <p:cNvSpPr txBox="1"/>
          <p:nvPr/>
        </p:nvSpPr>
        <p:spPr>
          <a:xfrm>
            <a:off x="4534441" y="1923717"/>
            <a:ext cx="928459" cy="246221"/>
          </a:xfrm>
          <a:prstGeom prst="rect">
            <a:avLst/>
          </a:prstGeom>
          <a:noFill/>
        </p:spPr>
        <p:txBody>
          <a:bodyPr wrap="none" lIns="91440" tIns="45720" rIns="91440" bIns="45720" rtlCol="0" anchor="t">
            <a:spAutoFit/>
          </a:bodyPr>
          <a:lstStyle/>
          <a:p>
            <a:r>
              <a:rPr lang="ja-JP" altLang="en-US" sz="1000">
                <a:latin typeface="+mj-lt"/>
                <a:ea typeface="HGP明朝B"/>
              </a:rPr>
              <a:t>boom cylinder</a:t>
            </a:r>
            <a:endParaRPr lang="en-US" altLang="ja-JP">
              <a:latin typeface="+mj-lt"/>
            </a:endParaRPr>
          </a:p>
        </p:txBody>
      </p:sp>
      <p:sp>
        <p:nvSpPr>
          <p:cNvPr id="68" name="テキスト ボックス 67"/>
          <p:cNvSpPr txBox="1"/>
          <p:nvPr/>
        </p:nvSpPr>
        <p:spPr>
          <a:xfrm>
            <a:off x="7063357" y="1648227"/>
            <a:ext cx="976549" cy="246221"/>
          </a:xfrm>
          <a:prstGeom prst="rect">
            <a:avLst/>
          </a:prstGeom>
          <a:noFill/>
        </p:spPr>
        <p:txBody>
          <a:bodyPr wrap="none" lIns="91440" tIns="45720" rIns="91440" bIns="45720" rtlCol="0" anchor="t">
            <a:spAutoFit/>
          </a:bodyPr>
          <a:lstStyle/>
          <a:p>
            <a:r>
              <a:rPr lang="ja-JP" altLang="en-US" sz="1000">
                <a:latin typeface="+mj-lt"/>
                <a:ea typeface="HGP明朝B"/>
              </a:rPr>
              <a:t>bucket cylinder</a:t>
            </a:r>
            <a:endParaRPr lang="en-US" altLang="ja-JP">
              <a:latin typeface="+mj-lt"/>
            </a:endParaRPr>
          </a:p>
        </p:txBody>
      </p:sp>
      <p:sp>
        <p:nvSpPr>
          <p:cNvPr id="69" name="テキスト ボックス 68"/>
          <p:cNvSpPr txBox="1"/>
          <p:nvPr/>
        </p:nvSpPr>
        <p:spPr>
          <a:xfrm>
            <a:off x="7151610" y="1920963"/>
            <a:ext cx="461986" cy="246221"/>
          </a:xfrm>
          <a:prstGeom prst="rect">
            <a:avLst/>
          </a:prstGeom>
          <a:noFill/>
        </p:spPr>
        <p:txBody>
          <a:bodyPr wrap="none" lIns="91440" tIns="45720" rIns="91440" bIns="45720" rtlCol="0" anchor="t">
            <a:spAutoFit/>
          </a:bodyPr>
          <a:lstStyle/>
          <a:p>
            <a:r>
              <a:rPr lang="ja-JP" altLang="en-US" sz="1000">
                <a:latin typeface="+mj-lt"/>
                <a:ea typeface="HGP明朝B"/>
              </a:rPr>
              <a:t>strap</a:t>
            </a:r>
            <a:endParaRPr lang="en-US" altLang="ja-JP">
              <a:latin typeface="+mj-lt"/>
            </a:endParaRPr>
          </a:p>
        </p:txBody>
      </p:sp>
      <p:sp>
        <p:nvSpPr>
          <p:cNvPr id="70" name="テキスト ボックス 69"/>
          <p:cNvSpPr txBox="1"/>
          <p:nvPr/>
        </p:nvSpPr>
        <p:spPr>
          <a:xfrm>
            <a:off x="6978754" y="2793855"/>
            <a:ext cx="657552" cy="246221"/>
          </a:xfrm>
          <a:prstGeom prst="rect">
            <a:avLst/>
          </a:prstGeom>
          <a:noFill/>
        </p:spPr>
        <p:txBody>
          <a:bodyPr wrap="none" lIns="91440" tIns="45720" rIns="91440" bIns="45720" rtlCol="0" anchor="t">
            <a:spAutoFit/>
          </a:bodyPr>
          <a:lstStyle/>
          <a:p>
            <a:r>
              <a:rPr lang="ja-JP" altLang="en-US" sz="1000">
                <a:latin typeface="+mj-lt"/>
                <a:ea typeface="HGP明朝B"/>
              </a:rPr>
              <a:t>strap rod</a:t>
            </a:r>
            <a:endParaRPr lang="en-US" altLang="ja-JP">
              <a:latin typeface="+mj-lt"/>
            </a:endParaRPr>
          </a:p>
        </p:txBody>
      </p:sp>
      <p:sp>
        <p:nvSpPr>
          <p:cNvPr id="71" name="テキスト ボックス 70"/>
          <p:cNvSpPr txBox="1"/>
          <p:nvPr/>
        </p:nvSpPr>
        <p:spPr>
          <a:xfrm>
            <a:off x="6581263" y="3318774"/>
            <a:ext cx="1192955" cy="246221"/>
          </a:xfrm>
          <a:prstGeom prst="rect">
            <a:avLst/>
          </a:prstGeom>
          <a:noFill/>
        </p:spPr>
        <p:txBody>
          <a:bodyPr wrap="none" lIns="91440" tIns="45720" rIns="91440" bIns="45720" rtlCol="0" anchor="t">
            <a:spAutoFit/>
          </a:bodyPr>
          <a:lstStyle/>
          <a:p>
            <a:r>
              <a:rPr lang="ja-JP" altLang="en-US" sz="1000">
                <a:latin typeface="+mj-lt"/>
                <a:ea typeface="HGP明朝B"/>
              </a:rPr>
              <a:t>buket for excavator</a:t>
            </a:r>
            <a:endParaRPr lang="en-US" altLang="ja-JP">
              <a:latin typeface="+mj-lt"/>
            </a:endParaRPr>
          </a:p>
        </p:txBody>
      </p:sp>
      <p:sp>
        <p:nvSpPr>
          <p:cNvPr id="72" name="テキスト ボックス 71"/>
          <p:cNvSpPr txBox="1"/>
          <p:nvPr/>
        </p:nvSpPr>
        <p:spPr>
          <a:xfrm>
            <a:off x="7565290" y="3021382"/>
            <a:ext cx="1087157" cy="246221"/>
          </a:xfrm>
          <a:prstGeom prst="rect">
            <a:avLst/>
          </a:prstGeom>
          <a:noFill/>
        </p:spPr>
        <p:txBody>
          <a:bodyPr wrap="none" lIns="91440" tIns="45720" rIns="91440" bIns="45720" rtlCol="0" anchor="t">
            <a:spAutoFit/>
          </a:bodyPr>
          <a:lstStyle/>
          <a:p>
            <a:r>
              <a:rPr lang="ja-JP" altLang="en-US" sz="1000">
                <a:latin typeface="+mj-lt"/>
                <a:ea typeface="HGP明朝B"/>
              </a:rPr>
              <a:t>power excavator</a:t>
            </a:r>
            <a:endParaRPr lang="en-US" altLang="ja-JP">
              <a:latin typeface="+mj-lt"/>
            </a:endParaRPr>
          </a:p>
        </p:txBody>
      </p:sp>
      <p:sp>
        <p:nvSpPr>
          <p:cNvPr id="73" name="テキスト ボックス 72"/>
          <p:cNvSpPr txBox="1"/>
          <p:nvPr/>
        </p:nvSpPr>
        <p:spPr>
          <a:xfrm>
            <a:off x="3525254" y="5714220"/>
            <a:ext cx="566181" cy="246221"/>
          </a:xfrm>
          <a:prstGeom prst="rect">
            <a:avLst/>
          </a:prstGeom>
          <a:noFill/>
        </p:spPr>
        <p:txBody>
          <a:bodyPr wrap="none" lIns="91440" tIns="45720" rIns="91440" bIns="45720" rtlCol="0" anchor="t">
            <a:spAutoFit/>
          </a:bodyPr>
          <a:lstStyle/>
          <a:p>
            <a:r>
              <a:rPr lang="ja-JP" altLang="en-US" sz="1000">
                <a:latin typeface="+mj-lt"/>
                <a:ea typeface="HGP明朝B"/>
              </a:rPr>
              <a:t>tag line</a:t>
            </a:r>
            <a:endParaRPr lang="en-US" altLang="ja-JP">
              <a:latin typeface="+mj-lt"/>
            </a:endParaRPr>
          </a:p>
        </p:txBody>
      </p:sp>
      <p:sp>
        <p:nvSpPr>
          <p:cNvPr id="74" name="テキスト ボックス 73"/>
          <p:cNvSpPr txBox="1"/>
          <p:nvPr/>
        </p:nvSpPr>
        <p:spPr>
          <a:xfrm>
            <a:off x="2734759" y="4637227"/>
            <a:ext cx="883575" cy="400110"/>
          </a:xfrm>
          <a:prstGeom prst="rect">
            <a:avLst/>
          </a:prstGeom>
          <a:noFill/>
        </p:spPr>
        <p:txBody>
          <a:bodyPr wrap="none" lIns="91440" tIns="45720" rIns="91440" bIns="45720" rtlCol="0" anchor="t">
            <a:spAutoFit/>
          </a:bodyPr>
          <a:lstStyle/>
          <a:p>
            <a:r>
              <a:rPr lang="ja-JP" altLang="en-US" sz="1000">
                <a:latin typeface="+mj-lt"/>
                <a:ea typeface="HGP明朝B"/>
              </a:rPr>
              <a:t>open/closing </a:t>
            </a:r>
            <a:endParaRPr lang="en-US" altLang="ja-JP">
              <a:latin typeface="+mj-lt"/>
              <a:ea typeface="游ゴシック" panose="020B0400000000000000" pitchFamily="34" charset="-128"/>
              <a:cs typeface="Calibri" panose="020F0502020204030204"/>
            </a:endParaRPr>
          </a:p>
          <a:p>
            <a:r>
              <a:rPr lang="ja-JP" altLang="en-US" sz="1000">
                <a:latin typeface="+mj-lt"/>
                <a:ea typeface="HGP明朝B"/>
              </a:rPr>
              <a:t>rope</a:t>
            </a:r>
            <a:endParaRPr lang="en-US" altLang="ja-JP">
              <a:latin typeface="+mj-lt"/>
              <a:ea typeface="游ゴシック"/>
              <a:cs typeface="Calibri"/>
            </a:endParaRPr>
          </a:p>
        </p:txBody>
      </p:sp>
      <p:sp>
        <p:nvSpPr>
          <p:cNvPr id="75" name="テキスト ボックス 74"/>
          <p:cNvSpPr txBox="1"/>
          <p:nvPr/>
        </p:nvSpPr>
        <p:spPr>
          <a:xfrm>
            <a:off x="2987399" y="4378125"/>
            <a:ext cx="885179" cy="246221"/>
          </a:xfrm>
          <a:prstGeom prst="rect">
            <a:avLst/>
          </a:prstGeom>
          <a:noFill/>
        </p:spPr>
        <p:txBody>
          <a:bodyPr wrap="none" lIns="91440" tIns="45720" rIns="91440" bIns="45720" rtlCol="0" anchor="t">
            <a:spAutoFit/>
          </a:bodyPr>
          <a:lstStyle/>
          <a:p>
            <a:r>
              <a:rPr lang="ja-JP" altLang="en-US" sz="1000">
                <a:latin typeface="+mj-lt"/>
                <a:ea typeface="HGP明朝B"/>
              </a:rPr>
              <a:t>support rope</a:t>
            </a:r>
            <a:endParaRPr lang="en-US" altLang="ja-JP">
              <a:latin typeface="+mj-lt"/>
            </a:endParaRPr>
          </a:p>
        </p:txBody>
      </p:sp>
      <p:sp>
        <p:nvSpPr>
          <p:cNvPr id="76" name="テキスト ボックス 75"/>
          <p:cNvSpPr txBox="1"/>
          <p:nvPr/>
        </p:nvSpPr>
        <p:spPr>
          <a:xfrm>
            <a:off x="4264718" y="4916674"/>
            <a:ext cx="537327" cy="400110"/>
          </a:xfrm>
          <a:prstGeom prst="rect">
            <a:avLst/>
          </a:prstGeom>
          <a:noFill/>
        </p:spPr>
        <p:txBody>
          <a:bodyPr wrap="none" lIns="91440" tIns="45720" rIns="91440" bIns="45720" rtlCol="0" anchor="t">
            <a:spAutoFit/>
          </a:bodyPr>
          <a:lstStyle/>
          <a:p>
            <a:r>
              <a:rPr lang="ja-JP" altLang="en-US" sz="1000">
                <a:latin typeface="+mj-lt"/>
                <a:ea typeface="HGP明朝B"/>
              </a:rPr>
              <a:t>tagline</a:t>
            </a:r>
            <a:endParaRPr lang="en-US" altLang="ja-JP">
              <a:latin typeface="+mj-lt"/>
              <a:ea typeface="游ゴシック" panose="020B0400000000000000" pitchFamily="34" charset="-128"/>
              <a:cs typeface="Calibri" panose="020F0502020204030204"/>
            </a:endParaRPr>
          </a:p>
          <a:p>
            <a:r>
              <a:rPr lang="ja-JP" altLang="en-US" sz="1000">
                <a:latin typeface="+mj-lt"/>
                <a:ea typeface="HGP明朝B"/>
              </a:rPr>
              <a:t>rope</a:t>
            </a:r>
          </a:p>
        </p:txBody>
      </p:sp>
      <p:sp>
        <p:nvSpPr>
          <p:cNvPr id="77" name="テキスト ボックス 76"/>
          <p:cNvSpPr txBox="1"/>
          <p:nvPr/>
        </p:nvSpPr>
        <p:spPr>
          <a:xfrm>
            <a:off x="4335403" y="5393625"/>
            <a:ext cx="423514" cy="246221"/>
          </a:xfrm>
          <a:prstGeom prst="rect">
            <a:avLst/>
          </a:prstGeom>
          <a:noFill/>
        </p:spPr>
        <p:txBody>
          <a:bodyPr wrap="none" lIns="91440" tIns="45720" rIns="91440" bIns="45720" rtlCol="0" anchor="t">
            <a:spAutoFit/>
          </a:bodyPr>
          <a:lstStyle/>
          <a:p>
            <a:r>
              <a:rPr lang="ja-JP" altLang="en-US" sz="1000">
                <a:latin typeface="+mj-lt"/>
                <a:ea typeface="HGP明朝B"/>
              </a:rPr>
              <a:t>shell</a:t>
            </a:r>
            <a:endParaRPr lang="en-US" altLang="ja-JP">
              <a:latin typeface="+mj-lt"/>
            </a:endParaRPr>
          </a:p>
        </p:txBody>
      </p:sp>
      <p:sp>
        <p:nvSpPr>
          <p:cNvPr id="79" name="テキスト ボックス 78"/>
          <p:cNvSpPr txBox="1"/>
          <p:nvPr/>
        </p:nvSpPr>
        <p:spPr>
          <a:xfrm>
            <a:off x="4841098" y="5889632"/>
            <a:ext cx="312906" cy="246221"/>
          </a:xfrm>
          <a:prstGeom prst="rect">
            <a:avLst/>
          </a:prstGeom>
          <a:noFill/>
        </p:spPr>
        <p:txBody>
          <a:bodyPr wrap="none" rtlCol="0">
            <a:spAutoFit/>
          </a:bodyPr>
          <a:lstStyle/>
          <a:p>
            <a:r>
              <a:rPr lang="ja-JP" altLang="en-US" sz="1000">
                <a:latin typeface="+mj-lt"/>
                <a:ea typeface="HGP明朝B" panose="02020800000000000000" pitchFamily="18" charset="-128"/>
              </a:rPr>
              <a:t>爪</a:t>
            </a:r>
          </a:p>
        </p:txBody>
      </p:sp>
      <p:sp>
        <p:nvSpPr>
          <p:cNvPr id="80" name="テキスト ボックス 79"/>
          <p:cNvSpPr txBox="1"/>
          <p:nvPr/>
        </p:nvSpPr>
        <p:spPr>
          <a:xfrm>
            <a:off x="5053086" y="5724390"/>
            <a:ext cx="442750" cy="400110"/>
          </a:xfrm>
          <a:prstGeom prst="rect">
            <a:avLst/>
          </a:prstGeom>
          <a:noFill/>
        </p:spPr>
        <p:txBody>
          <a:bodyPr wrap="none" lIns="91440" tIns="45720" rIns="91440" bIns="45720" rtlCol="0" anchor="t">
            <a:spAutoFit/>
          </a:bodyPr>
          <a:lstStyle/>
          <a:p>
            <a:r>
              <a:rPr lang="ja-JP" altLang="en-US" sz="1000">
                <a:latin typeface="+mj-lt"/>
                <a:ea typeface="HGP明朝B"/>
              </a:rPr>
              <a:t>main</a:t>
            </a:r>
            <a:endParaRPr lang="en-US" altLang="ja-JP">
              <a:latin typeface="+mj-lt"/>
              <a:ea typeface="游ゴシック" panose="020B0400000000000000" pitchFamily="34" charset="-128"/>
              <a:cs typeface="Calibri" panose="020F0502020204030204"/>
            </a:endParaRPr>
          </a:p>
          <a:p>
            <a:r>
              <a:rPr lang="ja-JP" altLang="en-US" sz="1000">
                <a:latin typeface="+mj-lt"/>
                <a:ea typeface="HGP明朝B"/>
              </a:rPr>
              <a:t>shaft</a:t>
            </a:r>
          </a:p>
        </p:txBody>
      </p:sp>
      <p:sp>
        <p:nvSpPr>
          <p:cNvPr id="81" name="テキスト ボックス 80"/>
          <p:cNvSpPr txBox="1"/>
          <p:nvPr/>
        </p:nvSpPr>
        <p:spPr>
          <a:xfrm>
            <a:off x="5552268" y="5732790"/>
            <a:ext cx="604653" cy="400110"/>
          </a:xfrm>
          <a:prstGeom prst="rect">
            <a:avLst/>
          </a:prstGeom>
          <a:noFill/>
        </p:spPr>
        <p:txBody>
          <a:bodyPr wrap="none" lIns="91440" tIns="45720" rIns="91440" bIns="45720" rtlCol="0" anchor="t">
            <a:spAutoFit/>
          </a:bodyPr>
          <a:lstStyle/>
          <a:p>
            <a:r>
              <a:rPr lang="ja-JP" altLang="en-US" sz="1000">
                <a:latin typeface="+mj-lt"/>
                <a:ea typeface="HGP明朝B"/>
              </a:rPr>
              <a:t>counter</a:t>
            </a:r>
            <a:endParaRPr lang="en-US" altLang="ja-JP">
              <a:latin typeface="+mj-lt"/>
              <a:ea typeface="游ゴシック" panose="020B0400000000000000" pitchFamily="34" charset="-128"/>
              <a:cs typeface="Calibri" panose="020F0502020204030204"/>
            </a:endParaRPr>
          </a:p>
          <a:p>
            <a:r>
              <a:rPr lang="ja-JP" altLang="en-US" sz="1000">
                <a:latin typeface="+mj-lt"/>
                <a:ea typeface="HGP明朝B"/>
              </a:rPr>
              <a:t>weight</a:t>
            </a:r>
          </a:p>
        </p:txBody>
      </p:sp>
      <p:sp>
        <p:nvSpPr>
          <p:cNvPr id="82" name="テキスト ボックス 81"/>
          <p:cNvSpPr txBox="1"/>
          <p:nvPr/>
        </p:nvSpPr>
        <p:spPr>
          <a:xfrm>
            <a:off x="6037279" y="4842346"/>
            <a:ext cx="1172116" cy="246221"/>
          </a:xfrm>
          <a:prstGeom prst="rect">
            <a:avLst/>
          </a:prstGeom>
          <a:noFill/>
        </p:spPr>
        <p:txBody>
          <a:bodyPr wrap="none" lIns="91440" tIns="45720" rIns="91440" bIns="45720" rtlCol="0" anchor="t">
            <a:spAutoFit/>
          </a:bodyPr>
          <a:lstStyle/>
          <a:p>
            <a:r>
              <a:rPr lang="ja-JP" altLang="en-US" sz="1000">
                <a:latin typeface="+mj-lt"/>
                <a:ea typeface="HGP明朝B"/>
              </a:rPr>
              <a:t>open/closing rope</a:t>
            </a:r>
            <a:endParaRPr lang="en-US" altLang="ja-JP">
              <a:latin typeface="+mj-lt"/>
            </a:endParaRPr>
          </a:p>
        </p:txBody>
      </p:sp>
      <p:sp>
        <p:nvSpPr>
          <p:cNvPr id="83" name="テキスト ボックス 82"/>
          <p:cNvSpPr txBox="1"/>
          <p:nvPr/>
        </p:nvSpPr>
        <p:spPr>
          <a:xfrm>
            <a:off x="6007049" y="4620823"/>
            <a:ext cx="394660" cy="246221"/>
          </a:xfrm>
          <a:prstGeom prst="rect">
            <a:avLst/>
          </a:prstGeom>
          <a:noFill/>
        </p:spPr>
        <p:txBody>
          <a:bodyPr wrap="none" lIns="91440" tIns="45720" rIns="91440" bIns="45720" rtlCol="0" anchor="t">
            <a:spAutoFit/>
          </a:bodyPr>
          <a:lstStyle/>
          <a:p>
            <a:r>
              <a:rPr lang="ja-JP" altLang="en-US" sz="1000">
                <a:latin typeface="+mj-lt"/>
                <a:ea typeface="HGP明朝B"/>
              </a:rPr>
              <a:t>arm</a:t>
            </a:r>
            <a:endParaRPr lang="en-US" altLang="ja-JP">
              <a:latin typeface="+mj-lt"/>
            </a:endParaRPr>
          </a:p>
        </p:txBody>
      </p:sp>
      <p:sp>
        <p:nvSpPr>
          <p:cNvPr id="84" name="テキスト ボックス 83"/>
          <p:cNvSpPr txBox="1"/>
          <p:nvPr/>
        </p:nvSpPr>
        <p:spPr>
          <a:xfrm>
            <a:off x="5839751" y="4163502"/>
            <a:ext cx="444352" cy="246221"/>
          </a:xfrm>
          <a:prstGeom prst="rect">
            <a:avLst/>
          </a:prstGeom>
          <a:noFill/>
        </p:spPr>
        <p:txBody>
          <a:bodyPr wrap="none" lIns="91440" tIns="45720" rIns="91440" bIns="45720" rtlCol="0" anchor="t">
            <a:spAutoFit/>
          </a:bodyPr>
          <a:lstStyle/>
          <a:p>
            <a:r>
              <a:rPr lang="ja-JP" altLang="en-US" sz="1000">
                <a:latin typeface="+mj-lt"/>
                <a:ea typeface="HGP明朝B"/>
              </a:rPr>
              <a:t>head</a:t>
            </a:r>
            <a:endParaRPr lang="en-US" altLang="ja-JP">
              <a:latin typeface="+mj-lt"/>
            </a:endParaRPr>
          </a:p>
        </p:txBody>
      </p:sp>
      <p:sp>
        <p:nvSpPr>
          <p:cNvPr id="18" name="テキスト ボックス 17"/>
          <p:cNvSpPr txBox="1"/>
          <p:nvPr/>
        </p:nvSpPr>
        <p:spPr>
          <a:xfrm>
            <a:off x="2953195" y="3398990"/>
            <a:ext cx="3237610"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hydraulic excavator</a:t>
            </a:r>
            <a:endParaRPr lang="en-US" altLang="ja-JP" dirty="0">
              <a:latin typeface="Arial" panose="020B0604020202020204" pitchFamily="34" charset="0"/>
              <a:cs typeface="Arial" panose="020B0604020202020204" pitchFamily="34" charset="0"/>
            </a:endParaRPr>
          </a:p>
        </p:txBody>
      </p:sp>
      <p:sp>
        <p:nvSpPr>
          <p:cNvPr id="20" name="テキスト ボックス 19"/>
          <p:cNvSpPr txBox="1"/>
          <p:nvPr/>
        </p:nvSpPr>
        <p:spPr>
          <a:xfrm>
            <a:off x="3008360" y="6061455"/>
            <a:ext cx="3237610"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mechanical clamshell</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9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Safety </a:t>
            </a:r>
            <a:r>
              <a:rPr lang="en-US" altLang="ja-JP" sz="2000" dirty="0">
                <a:latin typeface="Arial" panose="020B0604020202020204" pitchFamily="34" charset="0"/>
                <a:ea typeface="Meiryo UI"/>
                <a:cs typeface="Arial" panose="020B0604020202020204" pitchFamily="34" charset="0"/>
              </a:rPr>
              <a:t>D</a:t>
            </a:r>
            <a:r>
              <a:rPr lang="ja-JP" altLang="en-US" sz="2000" dirty="0">
                <a:latin typeface="Arial" panose="020B0604020202020204" pitchFamily="34" charset="0"/>
                <a:ea typeface="Meiryo UI"/>
                <a:cs typeface="Arial" panose="020B0604020202020204" pitchFamily="34" charset="0"/>
              </a:rPr>
              <a:t>evice atbp.</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mj-lt"/>
              </a:rPr>
              <a:t>Page 90 textbook/Page </a:t>
            </a:r>
            <a:r>
              <a:rPr lang="en-US" altLang="ja-JP" sz="1200" dirty="0" smtClean="0">
                <a:solidFill>
                  <a:prstClr val="black"/>
                </a:solidFill>
                <a:latin typeface="+mj-lt"/>
              </a:rPr>
              <a:t>36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mj-lt"/>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zh-TW" sz="2000">
              <a:latin typeface="+mj-lt"/>
              <a:ea typeface="Meiryo UI" panose="020B0604030504040204" pitchFamily="50" charset="-128"/>
            </a:endParaRPr>
          </a:p>
        </p:txBody>
      </p:sp>
      <p:pic>
        <p:nvPicPr>
          <p:cNvPr id="15" name="図 14"/>
          <p:cNvPicPr>
            <a:picLocks noChangeAspect="1"/>
          </p:cNvPicPr>
          <p:nvPr/>
        </p:nvPicPr>
        <p:blipFill>
          <a:blip r:embed="rId3"/>
          <a:stretch>
            <a:fillRect/>
          </a:stretch>
        </p:blipFill>
        <p:spPr>
          <a:xfrm>
            <a:off x="1172250" y="1329877"/>
            <a:ext cx="2610041" cy="2505640"/>
          </a:xfrm>
          <a:prstGeom prst="rect">
            <a:avLst/>
          </a:prstGeom>
        </p:spPr>
      </p:pic>
      <p:pic>
        <p:nvPicPr>
          <p:cNvPr id="16" name="図 15"/>
          <p:cNvPicPr>
            <a:picLocks noChangeAspect="1"/>
          </p:cNvPicPr>
          <p:nvPr/>
        </p:nvPicPr>
        <p:blipFill>
          <a:blip r:embed="rId4"/>
          <a:stretch>
            <a:fillRect/>
          </a:stretch>
        </p:blipFill>
        <p:spPr>
          <a:xfrm>
            <a:off x="4429232" y="1310330"/>
            <a:ext cx="3464455" cy="2314095"/>
          </a:xfrm>
          <a:prstGeom prst="rect">
            <a:avLst/>
          </a:prstGeom>
        </p:spPr>
      </p:pic>
      <p:pic>
        <p:nvPicPr>
          <p:cNvPr id="17" name="図 16"/>
          <p:cNvPicPr>
            <a:picLocks noChangeAspect="1"/>
          </p:cNvPicPr>
          <p:nvPr/>
        </p:nvPicPr>
        <p:blipFill>
          <a:blip r:embed="rId5"/>
          <a:stretch>
            <a:fillRect/>
          </a:stretch>
        </p:blipFill>
        <p:spPr>
          <a:xfrm>
            <a:off x="960730" y="3906208"/>
            <a:ext cx="2846838" cy="2227020"/>
          </a:xfrm>
          <a:prstGeom prst="rect">
            <a:avLst/>
          </a:prstGeom>
        </p:spPr>
      </p:pic>
      <p:pic>
        <p:nvPicPr>
          <p:cNvPr id="18" name="図 17"/>
          <p:cNvPicPr>
            <a:picLocks noChangeAspect="1"/>
          </p:cNvPicPr>
          <p:nvPr/>
        </p:nvPicPr>
        <p:blipFill>
          <a:blip r:embed="rId6"/>
          <a:stretch>
            <a:fillRect/>
          </a:stretch>
        </p:blipFill>
        <p:spPr>
          <a:xfrm>
            <a:off x="4935170" y="3860822"/>
            <a:ext cx="2601230" cy="2272406"/>
          </a:xfrm>
          <a:prstGeom prst="rect">
            <a:avLst/>
          </a:prstGeom>
        </p:spPr>
      </p:pic>
      <p:sp>
        <p:nvSpPr>
          <p:cNvPr id="19" name="テキスト ボックス 18"/>
          <p:cNvSpPr txBox="1"/>
          <p:nvPr/>
        </p:nvSpPr>
        <p:spPr>
          <a:xfrm>
            <a:off x="4542654" y="3632749"/>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ea typeface="游ゴシック"/>
                <a:cs typeface="Arial" panose="020B0604020202020204" pitchFamily="34" charset="0"/>
              </a:rPr>
              <a:t>H</a:t>
            </a:r>
            <a:r>
              <a:rPr lang="ja-JP" altLang="en-US" sz="1200" dirty="0">
                <a:latin typeface="Arial" panose="020B0604020202020204" pitchFamily="34" charset="0"/>
                <a:ea typeface="游ゴシック"/>
                <a:cs typeface="Arial" panose="020B0604020202020204" pitchFamily="34" charset="0"/>
              </a:rPr>
              <a:t>alimbawa ng </a:t>
            </a:r>
            <a:r>
              <a:rPr lang="en-US" altLang="ja-JP" sz="1200" dirty="0">
                <a:latin typeface="Arial" panose="020B0604020202020204" pitchFamily="34" charset="0"/>
                <a:ea typeface="游ゴシック"/>
                <a:cs typeface="Arial" panose="020B0604020202020204" pitchFamily="34" charset="0"/>
              </a:rPr>
              <a:t>revolving</a:t>
            </a:r>
            <a:r>
              <a:rPr lang="ja-JP" altLang="en-US" sz="1200" dirty="0">
                <a:latin typeface="Arial" panose="020B0604020202020204" pitchFamily="34" charset="0"/>
                <a:ea typeface="游ゴシック"/>
                <a:cs typeface="Arial" panose="020B0604020202020204" pitchFamily="34" charset="0"/>
              </a:rPr>
              <a:t> parking brake</a:t>
            </a:r>
            <a:endParaRPr lang="en-US" altLang="ja-JP" dirty="0">
              <a:latin typeface="Arial" panose="020B0604020202020204" pitchFamily="34" charset="0"/>
              <a:cs typeface="Arial" panose="020B0604020202020204" pitchFamily="34" charset="0"/>
            </a:endParaRPr>
          </a:p>
        </p:txBody>
      </p:sp>
      <p:sp>
        <p:nvSpPr>
          <p:cNvPr id="20" name="テキスト ボックス 19"/>
          <p:cNvSpPr txBox="1"/>
          <p:nvPr/>
        </p:nvSpPr>
        <p:spPr>
          <a:xfrm>
            <a:off x="884863" y="6065297"/>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ea typeface="游ゴシック"/>
                <a:cs typeface="Arial" panose="020B0604020202020204" pitchFamily="34" charset="0"/>
              </a:rPr>
              <a:t>H</a:t>
            </a:r>
            <a:r>
              <a:rPr lang="ja-JP" altLang="en-US" sz="1200" dirty="0">
                <a:latin typeface="Arial" panose="020B0604020202020204" pitchFamily="34" charset="0"/>
                <a:ea typeface="游ゴシック"/>
                <a:cs typeface="Arial" panose="020B0604020202020204" pitchFamily="34" charset="0"/>
              </a:rPr>
              <a:t>alimbawa ng boom fall prevention</a:t>
            </a:r>
            <a:endParaRPr lang="en-US" altLang="ja-JP" dirty="0">
              <a:latin typeface="Arial" panose="020B0604020202020204" pitchFamily="34" charset="0"/>
              <a:cs typeface="Arial" panose="020B0604020202020204" pitchFamily="34" charset="0"/>
            </a:endParaRPr>
          </a:p>
        </p:txBody>
      </p:sp>
      <p:sp>
        <p:nvSpPr>
          <p:cNvPr id="21" name="テキスト ボックス 20"/>
          <p:cNvSpPr txBox="1"/>
          <p:nvPr/>
        </p:nvSpPr>
        <p:spPr>
          <a:xfrm>
            <a:off x="4616980" y="6084173"/>
            <a:ext cx="3237610"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Halimbawa ng boom </a:t>
            </a:r>
            <a:r>
              <a:rPr lang="en-US" altLang="ja-JP" sz="1200" dirty="0">
                <a:latin typeface="Arial" panose="020B0604020202020204" pitchFamily="34" charset="0"/>
                <a:ea typeface="游ゴシック"/>
                <a:cs typeface="Arial" panose="020B0604020202020204" pitchFamily="34" charset="0"/>
              </a:rPr>
              <a:t>undulation shutdown</a:t>
            </a:r>
            <a:endParaRPr lang="en-US" altLang="ja-JP" dirty="0">
              <a:latin typeface="Arial" panose="020B0604020202020204" pitchFamily="34" charset="0"/>
              <a:cs typeface="Arial" panose="020B0604020202020204" pitchFamily="34" charset="0"/>
            </a:endParaRPr>
          </a:p>
        </p:txBody>
      </p:sp>
      <p:sp>
        <p:nvSpPr>
          <p:cNvPr id="22" name="テキスト ボックス 21"/>
          <p:cNvSpPr txBox="1"/>
          <p:nvPr/>
        </p:nvSpPr>
        <p:spPr>
          <a:xfrm>
            <a:off x="884863" y="3722322"/>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ea typeface="游ゴシック"/>
                <a:cs typeface="Arial" panose="020B0604020202020204" pitchFamily="34" charset="0"/>
              </a:rPr>
              <a:t>H</a:t>
            </a:r>
            <a:r>
              <a:rPr lang="ja-JP" altLang="en-US" sz="1200" dirty="0">
                <a:latin typeface="Arial" panose="020B0604020202020204" pitchFamily="34" charset="0"/>
                <a:ea typeface="游ゴシック"/>
                <a:cs typeface="Arial" panose="020B0604020202020204" pitchFamily="34" charset="0"/>
              </a:rPr>
              <a:t>alimbawa ng lock lever</a:t>
            </a:r>
            <a:endParaRPr lang="en-US" altLang="ja-JP" dirty="0">
              <a:latin typeface="Arial" panose="020B0604020202020204" pitchFamily="34" charset="0"/>
              <a:cs typeface="Arial" panose="020B0604020202020204" pitchFamily="34" charset="0"/>
            </a:endParaRPr>
          </a:p>
        </p:txBody>
      </p:sp>
      <p:sp>
        <p:nvSpPr>
          <p:cNvPr id="25" name="正方形/長方形 24"/>
          <p:cNvSpPr/>
          <p:nvPr/>
        </p:nvSpPr>
        <p:spPr>
          <a:xfrm>
            <a:off x="1172250" y="1356886"/>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6" name="正方形/長方形 25"/>
          <p:cNvSpPr/>
          <p:nvPr/>
        </p:nvSpPr>
        <p:spPr>
          <a:xfrm>
            <a:off x="2436227" y="1347923"/>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7" name="正方形/長方形 26"/>
          <p:cNvSpPr/>
          <p:nvPr/>
        </p:nvSpPr>
        <p:spPr>
          <a:xfrm>
            <a:off x="2255520" y="2286860"/>
            <a:ext cx="467894" cy="17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8" name="正方形/長方形 27"/>
          <p:cNvSpPr/>
          <p:nvPr/>
        </p:nvSpPr>
        <p:spPr>
          <a:xfrm>
            <a:off x="1877431" y="2839314"/>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9" name="正方形/長方形 28"/>
          <p:cNvSpPr/>
          <p:nvPr/>
        </p:nvSpPr>
        <p:spPr>
          <a:xfrm>
            <a:off x="2680582" y="2914332"/>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0" name="正方形/長方形 29"/>
          <p:cNvSpPr/>
          <p:nvPr/>
        </p:nvSpPr>
        <p:spPr>
          <a:xfrm>
            <a:off x="4718000" y="1346373"/>
            <a:ext cx="631240" cy="16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1" name="正方形/長方形 30"/>
          <p:cNvSpPr/>
          <p:nvPr/>
        </p:nvSpPr>
        <p:spPr>
          <a:xfrm>
            <a:off x="4371160" y="168402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2" name="正方形/長方形 31"/>
          <p:cNvSpPr/>
          <p:nvPr/>
        </p:nvSpPr>
        <p:spPr>
          <a:xfrm>
            <a:off x="5276876" y="171450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3" name="正方形/長方形 32"/>
          <p:cNvSpPr/>
          <p:nvPr/>
        </p:nvSpPr>
        <p:spPr>
          <a:xfrm>
            <a:off x="4500830" y="2339796"/>
            <a:ext cx="932230" cy="28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4" name="正方形/長方形 33"/>
          <p:cNvSpPr/>
          <p:nvPr/>
        </p:nvSpPr>
        <p:spPr>
          <a:xfrm>
            <a:off x="4846521" y="2769552"/>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5" name="正方形/長方形 34"/>
          <p:cNvSpPr/>
          <p:nvPr/>
        </p:nvSpPr>
        <p:spPr>
          <a:xfrm>
            <a:off x="5593080" y="1990164"/>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6" name="正方形/長方形 35"/>
          <p:cNvSpPr/>
          <p:nvPr/>
        </p:nvSpPr>
        <p:spPr>
          <a:xfrm>
            <a:off x="7271260" y="2062480"/>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7" name="正方形/長方形 36"/>
          <p:cNvSpPr/>
          <p:nvPr/>
        </p:nvSpPr>
        <p:spPr>
          <a:xfrm>
            <a:off x="5809666" y="2737115"/>
            <a:ext cx="216586" cy="81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8" name="正方形/長方形 37"/>
          <p:cNvSpPr/>
          <p:nvPr/>
        </p:nvSpPr>
        <p:spPr>
          <a:xfrm>
            <a:off x="1318452" y="4375882"/>
            <a:ext cx="623226" cy="1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9" name="正方形/長方形 38"/>
          <p:cNvSpPr/>
          <p:nvPr/>
        </p:nvSpPr>
        <p:spPr>
          <a:xfrm>
            <a:off x="1623059" y="4484174"/>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0" name="正方形/長方形 39"/>
          <p:cNvSpPr/>
          <p:nvPr/>
        </p:nvSpPr>
        <p:spPr>
          <a:xfrm>
            <a:off x="1105969" y="5411976"/>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1" name="正方形/長方形 40"/>
          <p:cNvSpPr/>
          <p:nvPr/>
        </p:nvSpPr>
        <p:spPr>
          <a:xfrm>
            <a:off x="2727279" y="4837532"/>
            <a:ext cx="579801" cy="107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2" name="正方形/長方形 41"/>
          <p:cNvSpPr/>
          <p:nvPr/>
        </p:nvSpPr>
        <p:spPr>
          <a:xfrm>
            <a:off x="5067196" y="4137821"/>
            <a:ext cx="480164" cy="318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4" name="正方形/長方形 43"/>
          <p:cNvSpPr/>
          <p:nvPr/>
        </p:nvSpPr>
        <p:spPr>
          <a:xfrm>
            <a:off x="6306537" y="4030155"/>
            <a:ext cx="551463"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5" name="正方形/長方形 44"/>
          <p:cNvSpPr/>
          <p:nvPr/>
        </p:nvSpPr>
        <p:spPr>
          <a:xfrm>
            <a:off x="6795838" y="4729866"/>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6" name="正方形/長方形 45"/>
          <p:cNvSpPr/>
          <p:nvPr/>
        </p:nvSpPr>
        <p:spPr>
          <a:xfrm>
            <a:off x="6821680" y="514412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7" name="正方形/長方形 46"/>
          <p:cNvSpPr/>
          <p:nvPr/>
        </p:nvSpPr>
        <p:spPr>
          <a:xfrm>
            <a:off x="6614517" y="559619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48" name="正方形/長方形 47"/>
          <p:cNvSpPr/>
          <p:nvPr/>
        </p:nvSpPr>
        <p:spPr>
          <a:xfrm>
            <a:off x="5627429" y="5518207"/>
            <a:ext cx="580739" cy="34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3" name="テキスト ボックス 22"/>
          <p:cNvSpPr txBox="1"/>
          <p:nvPr/>
        </p:nvSpPr>
        <p:spPr>
          <a:xfrm>
            <a:off x="960730" y="1389474"/>
            <a:ext cx="952505" cy="400110"/>
          </a:xfrm>
          <a:prstGeom prst="rect">
            <a:avLst/>
          </a:prstGeom>
          <a:noFill/>
        </p:spPr>
        <p:txBody>
          <a:bodyPr wrap="none" lIns="91440" tIns="45720" rIns="91440" bIns="45720" rtlCol="0" anchor="t">
            <a:spAutoFit/>
          </a:bodyPr>
          <a:lstStyle/>
          <a:p>
            <a:r>
              <a:rPr lang="ja-JP" altLang="en-US" sz="1000">
                <a:latin typeface="+mj-lt"/>
                <a:ea typeface="HGP明朝B"/>
              </a:rPr>
              <a:t>Getting on/off </a:t>
            </a:r>
          </a:p>
          <a:p>
            <a:r>
              <a:rPr lang="ja-JP" altLang="en-US" sz="1000">
                <a:latin typeface="+mj-lt"/>
                <a:ea typeface="HGP明朝B"/>
              </a:rPr>
              <a:t>(lock)</a:t>
            </a:r>
          </a:p>
        </p:txBody>
      </p:sp>
      <p:sp>
        <p:nvSpPr>
          <p:cNvPr id="49" name="テキスト ボックス 48"/>
          <p:cNvSpPr txBox="1"/>
          <p:nvPr/>
        </p:nvSpPr>
        <p:spPr>
          <a:xfrm>
            <a:off x="2314416" y="1308624"/>
            <a:ext cx="1459054" cy="246221"/>
          </a:xfrm>
          <a:prstGeom prst="rect">
            <a:avLst/>
          </a:prstGeom>
          <a:noFill/>
        </p:spPr>
        <p:txBody>
          <a:bodyPr wrap="none" lIns="91440" tIns="45720" rIns="91440" bIns="45720" rtlCol="0" anchor="t">
            <a:spAutoFit/>
          </a:bodyPr>
          <a:lstStyle/>
          <a:p>
            <a:r>
              <a:rPr lang="ja-JP" altLang="en-US" sz="1000">
                <a:latin typeface="+mj-lt"/>
                <a:ea typeface="HGP明朝B"/>
              </a:rPr>
              <a:t>when operation (unlock)</a:t>
            </a:r>
            <a:endParaRPr lang="en-US" altLang="ja-JP">
              <a:latin typeface="+mj-lt"/>
            </a:endParaRPr>
          </a:p>
        </p:txBody>
      </p:sp>
      <p:sp>
        <p:nvSpPr>
          <p:cNvPr id="50" name="テキスト ボックス 49"/>
          <p:cNvSpPr txBox="1"/>
          <p:nvPr/>
        </p:nvSpPr>
        <p:spPr>
          <a:xfrm>
            <a:off x="2181064" y="2263818"/>
            <a:ext cx="694421" cy="400110"/>
          </a:xfrm>
          <a:prstGeom prst="rect">
            <a:avLst/>
          </a:prstGeom>
          <a:noFill/>
        </p:spPr>
        <p:txBody>
          <a:bodyPr wrap="none" lIns="91440" tIns="45720" rIns="91440" bIns="45720" rtlCol="0" anchor="t">
            <a:spAutoFit/>
          </a:bodyPr>
          <a:lstStyle/>
          <a:p>
            <a:r>
              <a:rPr lang="ja-JP" altLang="en-US" sz="1000">
                <a:latin typeface="+mj-lt"/>
                <a:ea typeface="HGP明朝B"/>
              </a:rPr>
              <a:t>standard </a:t>
            </a:r>
          </a:p>
          <a:p>
            <a:r>
              <a:rPr lang="ja-JP" altLang="en-US" sz="1000">
                <a:latin typeface="+mj-lt"/>
                <a:ea typeface="HGP明朝B"/>
              </a:rPr>
              <a:t>position</a:t>
            </a:r>
          </a:p>
        </p:txBody>
      </p:sp>
      <p:sp>
        <p:nvSpPr>
          <p:cNvPr id="51" name="テキスト ボックス 50"/>
          <p:cNvSpPr txBox="1"/>
          <p:nvPr/>
        </p:nvSpPr>
        <p:spPr>
          <a:xfrm>
            <a:off x="1855110" y="2838132"/>
            <a:ext cx="391454" cy="246221"/>
          </a:xfrm>
          <a:prstGeom prst="rect">
            <a:avLst/>
          </a:prstGeom>
          <a:noFill/>
        </p:spPr>
        <p:txBody>
          <a:bodyPr wrap="none" lIns="91440" tIns="45720" rIns="91440" bIns="45720" rtlCol="0" anchor="t">
            <a:spAutoFit/>
          </a:bodyPr>
          <a:lstStyle/>
          <a:p>
            <a:r>
              <a:rPr lang="ja-JP" altLang="en-US" sz="1000">
                <a:latin typeface="+mj-lt"/>
                <a:ea typeface="HGP明朝B"/>
              </a:rPr>
              <a:t>lock</a:t>
            </a:r>
          </a:p>
        </p:txBody>
      </p:sp>
      <p:sp>
        <p:nvSpPr>
          <p:cNvPr id="52" name="テキスト ボックス 51"/>
          <p:cNvSpPr txBox="1"/>
          <p:nvPr/>
        </p:nvSpPr>
        <p:spPr>
          <a:xfrm>
            <a:off x="2635313" y="2944640"/>
            <a:ext cx="949299" cy="246221"/>
          </a:xfrm>
          <a:prstGeom prst="rect">
            <a:avLst/>
          </a:prstGeom>
          <a:noFill/>
        </p:spPr>
        <p:txBody>
          <a:bodyPr wrap="none" lIns="91440" tIns="45720" rIns="91440" bIns="45720" rtlCol="0" anchor="t">
            <a:spAutoFit/>
          </a:bodyPr>
          <a:lstStyle/>
          <a:p>
            <a:r>
              <a:rPr lang="ja-JP" altLang="en-US" sz="1000">
                <a:latin typeface="+mj-lt"/>
                <a:ea typeface="HGP明朝B"/>
              </a:rPr>
              <a:t>release/unlock</a:t>
            </a:r>
            <a:endParaRPr lang="en-US" altLang="ja-JP">
              <a:latin typeface="+mj-lt"/>
            </a:endParaRPr>
          </a:p>
        </p:txBody>
      </p:sp>
      <p:sp>
        <p:nvSpPr>
          <p:cNvPr id="53" name="テキスト ボックス 52"/>
          <p:cNvSpPr txBox="1"/>
          <p:nvPr/>
        </p:nvSpPr>
        <p:spPr>
          <a:xfrm>
            <a:off x="4675677" y="1313790"/>
            <a:ext cx="849913" cy="246221"/>
          </a:xfrm>
          <a:prstGeom prst="rect">
            <a:avLst/>
          </a:prstGeom>
          <a:noFill/>
        </p:spPr>
        <p:txBody>
          <a:bodyPr wrap="none" lIns="91440" tIns="45720" rIns="91440" bIns="45720" rtlCol="0" anchor="t">
            <a:spAutoFit/>
          </a:bodyPr>
          <a:lstStyle/>
          <a:p>
            <a:r>
              <a:rPr lang="ja-JP" altLang="en-US" sz="1000">
                <a:latin typeface="+mj-lt"/>
                <a:ea typeface="HGP明朝B"/>
              </a:rPr>
              <a:t>turning lever</a:t>
            </a:r>
            <a:endParaRPr lang="en-US" altLang="ja-JP">
              <a:latin typeface="+mj-lt"/>
            </a:endParaRPr>
          </a:p>
        </p:txBody>
      </p:sp>
      <p:sp>
        <p:nvSpPr>
          <p:cNvPr id="54" name="テキスト ボックス 53"/>
          <p:cNvSpPr txBox="1"/>
          <p:nvPr/>
        </p:nvSpPr>
        <p:spPr>
          <a:xfrm>
            <a:off x="4351157" y="1534918"/>
            <a:ext cx="516488" cy="246221"/>
          </a:xfrm>
          <a:prstGeom prst="rect">
            <a:avLst/>
          </a:prstGeom>
          <a:noFill/>
        </p:spPr>
        <p:txBody>
          <a:bodyPr wrap="none" lIns="91440" tIns="45720" rIns="91440" bIns="45720" rtlCol="0" anchor="t">
            <a:spAutoFit/>
          </a:bodyPr>
          <a:lstStyle/>
          <a:p>
            <a:r>
              <a:rPr lang="ja-JP" altLang="en-US" sz="1000">
                <a:latin typeface="+mj-lt"/>
                <a:ea typeface="HGP明朝B"/>
              </a:rPr>
              <a:t>switch</a:t>
            </a:r>
            <a:endParaRPr lang="en-US" altLang="ja-JP">
              <a:latin typeface="+mj-lt"/>
            </a:endParaRPr>
          </a:p>
        </p:txBody>
      </p:sp>
      <p:sp>
        <p:nvSpPr>
          <p:cNvPr id="55" name="テキスト ボックス 54"/>
          <p:cNvSpPr txBox="1"/>
          <p:nvPr/>
        </p:nvSpPr>
        <p:spPr>
          <a:xfrm>
            <a:off x="5174529" y="1694938"/>
            <a:ext cx="473206" cy="246221"/>
          </a:xfrm>
          <a:prstGeom prst="rect">
            <a:avLst/>
          </a:prstGeom>
          <a:noFill/>
        </p:spPr>
        <p:txBody>
          <a:bodyPr wrap="none" lIns="91440" tIns="45720" rIns="91440" bIns="45720" rtlCol="0" anchor="t">
            <a:spAutoFit/>
          </a:bodyPr>
          <a:lstStyle/>
          <a:p>
            <a:r>
              <a:rPr lang="ja-JP" altLang="en-US" sz="1000">
                <a:latin typeface="+mj-lt"/>
                <a:ea typeface="HGP明朝B"/>
              </a:rPr>
              <a:t>timer</a:t>
            </a:r>
            <a:endParaRPr lang="en-US" altLang="ja-JP">
              <a:latin typeface="+mj-lt"/>
            </a:endParaRPr>
          </a:p>
        </p:txBody>
      </p:sp>
      <p:sp>
        <p:nvSpPr>
          <p:cNvPr id="56" name="テキスト ボックス 55"/>
          <p:cNvSpPr txBox="1"/>
          <p:nvPr/>
        </p:nvSpPr>
        <p:spPr>
          <a:xfrm>
            <a:off x="5393967" y="1899990"/>
            <a:ext cx="920445" cy="246221"/>
          </a:xfrm>
          <a:prstGeom prst="rect">
            <a:avLst/>
          </a:prstGeom>
          <a:noFill/>
        </p:spPr>
        <p:txBody>
          <a:bodyPr wrap="none" lIns="91440" tIns="45720" rIns="91440" bIns="45720" rtlCol="0" anchor="t">
            <a:spAutoFit/>
          </a:bodyPr>
          <a:lstStyle/>
          <a:p>
            <a:r>
              <a:rPr lang="ja-JP" altLang="en-US" sz="1000">
                <a:latin typeface="+mj-lt"/>
                <a:ea typeface="HGP明朝B"/>
              </a:rPr>
              <a:t>solenoid valve</a:t>
            </a:r>
            <a:endParaRPr lang="en-US" altLang="ja-JP">
              <a:latin typeface="+mj-lt"/>
            </a:endParaRPr>
          </a:p>
        </p:txBody>
      </p:sp>
      <p:sp>
        <p:nvSpPr>
          <p:cNvPr id="57" name="テキスト ボックス 56"/>
          <p:cNvSpPr txBox="1"/>
          <p:nvPr/>
        </p:nvSpPr>
        <p:spPr>
          <a:xfrm>
            <a:off x="7276748" y="2272097"/>
            <a:ext cx="859531" cy="246221"/>
          </a:xfrm>
          <a:prstGeom prst="rect">
            <a:avLst/>
          </a:prstGeom>
          <a:noFill/>
        </p:spPr>
        <p:txBody>
          <a:bodyPr wrap="none" lIns="91440" tIns="45720" rIns="91440" bIns="45720" rtlCol="0" anchor="t">
            <a:spAutoFit/>
          </a:bodyPr>
          <a:lstStyle/>
          <a:p>
            <a:r>
              <a:rPr lang="ja-JP" altLang="en-US" sz="1000">
                <a:latin typeface="+mj-lt"/>
                <a:ea typeface="HGP明朝B"/>
              </a:rPr>
              <a:t>swing motor</a:t>
            </a:r>
            <a:endParaRPr lang="en-US" altLang="ja-JP">
              <a:latin typeface="+mj-lt"/>
            </a:endParaRPr>
          </a:p>
        </p:txBody>
      </p:sp>
      <p:sp>
        <p:nvSpPr>
          <p:cNvPr id="59" name="テキスト ボックス 58"/>
          <p:cNvSpPr txBox="1"/>
          <p:nvPr/>
        </p:nvSpPr>
        <p:spPr>
          <a:xfrm>
            <a:off x="4813047" y="2264556"/>
            <a:ext cx="582211" cy="246221"/>
          </a:xfrm>
          <a:prstGeom prst="rect">
            <a:avLst/>
          </a:prstGeom>
          <a:noFill/>
        </p:spPr>
        <p:txBody>
          <a:bodyPr wrap="none" lIns="91440" tIns="45720" rIns="91440" bIns="45720" rtlCol="0" anchor="t">
            <a:spAutoFit/>
          </a:bodyPr>
          <a:lstStyle/>
          <a:p>
            <a:r>
              <a:rPr lang="ja-JP" altLang="en-US" sz="1000">
                <a:latin typeface="+mj-lt"/>
                <a:ea typeface="HGP明朝B"/>
              </a:rPr>
              <a:t>battery</a:t>
            </a:r>
            <a:endParaRPr lang="en-US" altLang="ja-JP">
              <a:latin typeface="+mj-lt"/>
            </a:endParaRPr>
          </a:p>
        </p:txBody>
      </p:sp>
      <p:sp>
        <p:nvSpPr>
          <p:cNvPr id="60" name="テキスト ボックス 59"/>
          <p:cNvSpPr txBox="1"/>
          <p:nvPr/>
        </p:nvSpPr>
        <p:spPr>
          <a:xfrm>
            <a:off x="4379170" y="2459586"/>
            <a:ext cx="923651" cy="246221"/>
          </a:xfrm>
          <a:prstGeom prst="rect">
            <a:avLst/>
          </a:prstGeom>
          <a:noFill/>
        </p:spPr>
        <p:txBody>
          <a:bodyPr wrap="none" lIns="91440" tIns="45720" rIns="91440" bIns="45720" rtlCol="0" anchor="t">
            <a:spAutoFit/>
          </a:bodyPr>
          <a:lstStyle/>
          <a:p>
            <a:r>
              <a:rPr lang="ja-JP" altLang="en-US" sz="1000">
                <a:latin typeface="+mj-lt"/>
                <a:ea typeface="HGP明朝B"/>
              </a:rPr>
              <a:t>control pump</a:t>
            </a:r>
            <a:endParaRPr lang="en-US" altLang="ja-JP">
              <a:latin typeface="+mj-lt"/>
            </a:endParaRPr>
          </a:p>
        </p:txBody>
      </p:sp>
      <p:sp>
        <p:nvSpPr>
          <p:cNvPr id="61" name="テキスト ボックス 60"/>
          <p:cNvSpPr txBox="1"/>
          <p:nvPr/>
        </p:nvSpPr>
        <p:spPr>
          <a:xfrm>
            <a:off x="4820452" y="2686390"/>
            <a:ext cx="582211" cy="400110"/>
          </a:xfrm>
          <a:prstGeom prst="rect">
            <a:avLst/>
          </a:prstGeom>
          <a:noFill/>
        </p:spPr>
        <p:txBody>
          <a:bodyPr wrap="none" lIns="91440" tIns="45720" rIns="91440" bIns="45720" rtlCol="0" anchor="t">
            <a:spAutoFit/>
          </a:bodyPr>
          <a:lstStyle/>
          <a:p>
            <a:r>
              <a:rPr lang="ja-JP" altLang="en-US" sz="1000">
                <a:latin typeface="+mj-lt"/>
                <a:ea typeface="HGP明朝B"/>
              </a:rPr>
              <a:t>Engine/</a:t>
            </a:r>
            <a:endParaRPr lang="en-US" altLang="ja-JP">
              <a:latin typeface="+mj-lt"/>
              <a:ea typeface="游ゴシック" panose="020B0400000000000000" pitchFamily="34" charset="-128"/>
              <a:cs typeface="Calibri" panose="020F0502020204030204"/>
            </a:endParaRPr>
          </a:p>
          <a:p>
            <a:r>
              <a:rPr lang="ja-JP" altLang="en-US" sz="1000">
                <a:latin typeface="+mj-lt"/>
                <a:ea typeface="HGP明朝B"/>
              </a:rPr>
              <a:t>makina</a:t>
            </a:r>
            <a:endParaRPr lang="en-US" altLang="ja-JP">
              <a:latin typeface="+mj-lt"/>
              <a:ea typeface="游ゴシック"/>
              <a:cs typeface="Calibri"/>
            </a:endParaRPr>
          </a:p>
        </p:txBody>
      </p:sp>
      <p:sp>
        <p:nvSpPr>
          <p:cNvPr id="62" name="テキスト ボックス 61"/>
          <p:cNvSpPr txBox="1"/>
          <p:nvPr/>
        </p:nvSpPr>
        <p:spPr>
          <a:xfrm>
            <a:off x="5645051" y="2677643"/>
            <a:ext cx="812358" cy="400110"/>
          </a:xfrm>
          <a:prstGeom prst="rect">
            <a:avLst/>
          </a:prstGeom>
          <a:noFill/>
        </p:spPr>
        <p:txBody>
          <a:bodyPr wrap="square" lIns="91440" tIns="45720" rIns="91440" bIns="45720" rtlCol="0" anchor="t">
            <a:spAutoFit/>
          </a:bodyPr>
          <a:lstStyle/>
          <a:p>
            <a:r>
              <a:rPr lang="ja-JP" altLang="en-US" sz="1000">
                <a:latin typeface="+mj-lt"/>
                <a:ea typeface="HGP明朝B"/>
              </a:rPr>
              <a:t>hydraulic</a:t>
            </a:r>
            <a:endParaRPr lang="en-US" altLang="ja-JP">
              <a:latin typeface="+mj-lt"/>
              <a:ea typeface="游ゴシック" panose="020B0400000000000000" pitchFamily="34" charset="-128"/>
              <a:cs typeface="Calibri" panose="020F0502020204030204"/>
            </a:endParaRPr>
          </a:p>
          <a:p>
            <a:r>
              <a:rPr lang="ja-JP" altLang="en-US" sz="1000">
                <a:latin typeface="+mj-lt"/>
                <a:ea typeface="HGP明朝B"/>
              </a:rPr>
              <a:t>oil tank</a:t>
            </a:r>
          </a:p>
        </p:txBody>
      </p:sp>
      <p:sp>
        <p:nvSpPr>
          <p:cNvPr id="63" name="テキスト ボックス 62"/>
          <p:cNvSpPr txBox="1"/>
          <p:nvPr/>
        </p:nvSpPr>
        <p:spPr>
          <a:xfrm>
            <a:off x="1433595" y="4298448"/>
            <a:ext cx="678391" cy="246221"/>
          </a:xfrm>
          <a:prstGeom prst="rect">
            <a:avLst/>
          </a:prstGeom>
          <a:noFill/>
        </p:spPr>
        <p:txBody>
          <a:bodyPr wrap="none" lIns="91440" tIns="45720" rIns="91440" bIns="45720" rtlCol="0" anchor="t">
            <a:spAutoFit/>
          </a:bodyPr>
          <a:lstStyle/>
          <a:p>
            <a:r>
              <a:rPr lang="ja-JP" altLang="en-US" sz="1000">
                <a:latin typeface="+mj-lt"/>
                <a:ea typeface="HGP明朝B"/>
              </a:rPr>
              <a:t>back stop</a:t>
            </a:r>
            <a:endParaRPr lang="en-US" altLang="ja-JP">
              <a:latin typeface="+mj-lt"/>
            </a:endParaRPr>
          </a:p>
        </p:txBody>
      </p:sp>
      <p:sp>
        <p:nvSpPr>
          <p:cNvPr id="64" name="テキスト ボックス 63"/>
          <p:cNvSpPr txBox="1"/>
          <p:nvPr/>
        </p:nvSpPr>
        <p:spPr>
          <a:xfrm>
            <a:off x="1028873" y="5370154"/>
            <a:ext cx="487634" cy="246221"/>
          </a:xfrm>
          <a:prstGeom prst="rect">
            <a:avLst/>
          </a:prstGeom>
          <a:noFill/>
        </p:spPr>
        <p:txBody>
          <a:bodyPr wrap="none" lIns="91440" tIns="45720" rIns="91440" bIns="45720" rtlCol="0" anchor="t">
            <a:spAutoFit/>
          </a:bodyPr>
          <a:lstStyle/>
          <a:p>
            <a:r>
              <a:rPr lang="ja-JP" altLang="en-US" sz="1000">
                <a:latin typeface="+mj-lt"/>
                <a:ea typeface="HGP明朝B"/>
              </a:rPr>
              <a:t>boom</a:t>
            </a:r>
            <a:endParaRPr lang="en-US" altLang="ja-JP">
              <a:latin typeface="+mj-lt"/>
            </a:endParaRPr>
          </a:p>
        </p:txBody>
      </p:sp>
      <p:sp>
        <p:nvSpPr>
          <p:cNvPr id="65" name="テキスト ボックス 64"/>
          <p:cNvSpPr txBox="1"/>
          <p:nvPr/>
        </p:nvSpPr>
        <p:spPr>
          <a:xfrm>
            <a:off x="2706474" y="4747179"/>
            <a:ext cx="595035" cy="246221"/>
          </a:xfrm>
          <a:prstGeom prst="rect">
            <a:avLst/>
          </a:prstGeom>
          <a:noFill/>
        </p:spPr>
        <p:txBody>
          <a:bodyPr wrap="none" lIns="91440" tIns="45720" rIns="91440" bIns="45720" rtlCol="0" anchor="t">
            <a:spAutoFit/>
          </a:bodyPr>
          <a:lstStyle/>
          <a:p>
            <a:r>
              <a:rPr lang="en-US" altLang="ja-JP" sz="1000">
                <a:latin typeface="+mj-lt"/>
                <a:ea typeface="HGP明朝B"/>
              </a:rPr>
              <a:t>A frame</a:t>
            </a:r>
            <a:endParaRPr lang="ja-JP" altLang="en-US" sz="1000">
              <a:latin typeface="+mj-lt"/>
              <a:ea typeface="HGP明朝B"/>
            </a:endParaRPr>
          </a:p>
        </p:txBody>
      </p:sp>
      <p:sp>
        <p:nvSpPr>
          <p:cNvPr id="66" name="テキスト ボックス 65"/>
          <p:cNvSpPr txBox="1"/>
          <p:nvPr/>
        </p:nvSpPr>
        <p:spPr>
          <a:xfrm>
            <a:off x="6249489" y="3956606"/>
            <a:ext cx="583814" cy="246221"/>
          </a:xfrm>
          <a:prstGeom prst="rect">
            <a:avLst/>
          </a:prstGeom>
          <a:noFill/>
        </p:spPr>
        <p:txBody>
          <a:bodyPr wrap="none" lIns="91440" tIns="45720" rIns="91440" bIns="45720" rtlCol="0" anchor="t">
            <a:spAutoFit/>
          </a:bodyPr>
          <a:lstStyle/>
          <a:p>
            <a:r>
              <a:rPr lang="ja-JP" altLang="en-US" sz="1000">
                <a:latin typeface="+mj-lt"/>
                <a:ea typeface="HGP明朝B"/>
              </a:rPr>
              <a:t>off spot</a:t>
            </a:r>
            <a:endParaRPr lang="en-US" altLang="ja-JP">
              <a:latin typeface="+mj-lt"/>
            </a:endParaRPr>
          </a:p>
        </p:txBody>
      </p:sp>
      <p:sp>
        <p:nvSpPr>
          <p:cNvPr id="67" name="テキスト ボックス 66"/>
          <p:cNvSpPr txBox="1"/>
          <p:nvPr/>
        </p:nvSpPr>
        <p:spPr>
          <a:xfrm>
            <a:off x="4638344" y="4089981"/>
            <a:ext cx="955711" cy="400110"/>
          </a:xfrm>
          <a:prstGeom prst="rect">
            <a:avLst/>
          </a:prstGeom>
          <a:noFill/>
        </p:spPr>
        <p:txBody>
          <a:bodyPr wrap="none" lIns="91440" tIns="45720" rIns="91440" bIns="45720" rtlCol="0" anchor="t">
            <a:spAutoFit/>
          </a:bodyPr>
          <a:lstStyle/>
          <a:p>
            <a:r>
              <a:rPr lang="ja-JP" altLang="en-US" sz="1000">
                <a:latin typeface="+mj-lt"/>
                <a:ea typeface="HGP明朝B"/>
              </a:rPr>
              <a:t>boom winding </a:t>
            </a:r>
          </a:p>
          <a:p>
            <a:r>
              <a:rPr lang="ja-JP" altLang="en-US" sz="1000">
                <a:latin typeface="+mj-lt"/>
                <a:ea typeface="HGP明朝B"/>
              </a:rPr>
              <a:t>raised position</a:t>
            </a:r>
          </a:p>
        </p:txBody>
      </p:sp>
      <p:sp>
        <p:nvSpPr>
          <p:cNvPr id="68" name="テキスト ボックス 67"/>
          <p:cNvSpPr txBox="1"/>
          <p:nvPr/>
        </p:nvSpPr>
        <p:spPr>
          <a:xfrm>
            <a:off x="5466463" y="5392359"/>
            <a:ext cx="809837" cy="246221"/>
          </a:xfrm>
          <a:prstGeom prst="rect">
            <a:avLst/>
          </a:prstGeom>
          <a:noFill/>
        </p:spPr>
        <p:txBody>
          <a:bodyPr wrap="none" lIns="91440" tIns="45720" rIns="91440" bIns="45720" rtlCol="0" anchor="t">
            <a:spAutoFit/>
          </a:bodyPr>
          <a:lstStyle/>
          <a:p>
            <a:r>
              <a:rPr lang="ja-JP" altLang="en-US" sz="1000">
                <a:latin typeface="+mj-lt"/>
                <a:ea typeface="HGP明朝B"/>
              </a:rPr>
              <a:t>bolt leangth</a:t>
            </a:r>
            <a:endParaRPr lang="en-US" altLang="ja-JP">
              <a:latin typeface="+mj-lt"/>
            </a:endParaRPr>
          </a:p>
        </p:txBody>
      </p:sp>
      <p:sp>
        <p:nvSpPr>
          <p:cNvPr id="69" name="テキスト ボックス 68"/>
          <p:cNvSpPr txBox="1"/>
          <p:nvPr/>
        </p:nvSpPr>
        <p:spPr>
          <a:xfrm>
            <a:off x="5235150" y="5610851"/>
            <a:ext cx="1176925" cy="400110"/>
          </a:xfrm>
          <a:prstGeom prst="rect">
            <a:avLst/>
          </a:prstGeom>
          <a:noFill/>
        </p:spPr>
        <p:txBody>
          <a:bodyPr wrap="none" lIns="91440" tIns="45720" rIns="91440" bIns="45720" rtlCol="0" anchor="t">
            <a:spAutoFit/>
          </a:bodyPr>
          <a:lstStyle/>
          <a:p>
            <a:pPr algn="ctr"/>
            <a:r>
              <a:rPr lang="ja-JP" altLang="en-US" sz="1000">
                <a:latin typeface="+mj-lt"/>
                <a:ea typeface="HGP明朝B"/>
              </a:rPr>
              <a:t>operation accuracy</a:t>
            </a:r>
          </a:p>
          <a:p>
            <a:pPr algn="ctr"/>
            <a:r>
              <a:rPr lang="ja-JP" altLang="en-US" sz="1000">
                <a:latin typeface="+mj-lt"/>
                <a:ea typeface="HGP明朝B"/>
              </a:rPr>
              <a:t>adjustment</a:t>
            </a:r>
          </a:p>
        </p:txBody>
      </p:sp>
      <p:sp>
        <p:nvSpPr>
          <p:cNvPr id="5" name="大かっこ 4"/>
          <p:cNvSpPr/>
          <p:nvPr/>
        </p:nvSpPr>
        <p:spPr>
          <a:xfrm>
            <a:off x="5544160" y="5621727"/>
            <a:ext cx="552953" cy="371731"/>
          </a:xfrm>
          <a:prstGeom prst="bracketPair">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j-lt"/>
            </a:endParaRPr>
          </a:p>
        </p:txBody>
      </p:sp>
      <p:sp>
        <p:nvSpPr>
          <p:cNvPr id="70" name="テキスト ボックス 69"/>
          <p:cNvSpPr txBox="1"/>
          <p:nvPr/>
        </p:nvSpPr>
        <p:spPr>
          <a:xfrm>
            <a:off x="6715671" y="4638094"/>
            <a:ext cx="663964" cy="246221"/>
          </a:xfrm>
          <a:prstGeom prst="rect">
            <a:avLst/>
          </a:prstGeom>
          <a:noFill/>
        </p:spPr>
        <p:txBody>
          <a:bodyPr wrap="none" lIns="91440" tIns="45720" rIns="91440" bIns="45720" rtlCol="0" anchor="t">
            <a:spAutoFit/>
          </a:bodyPr>
          <a:lstStyle/>
          <a:p>
            <a:r>
              <a:rPr lang="ja-JP" altLang="en-US" sz="1000">
                <a:latin typeface="+mj-lt"/>
                <a:ea typeface="HGP明朝B"/>
              </a:rPr>
              <a:t>stop bolt</a:t>
            </a:r>
            <a:endParaRPr lang="en-US" altLang="ja-JP">
              <a:latin typeface="+mj-lt"/>
            </a:endParaRPr>
          </a:p>
        </p:txBody>
      </p:sp>
      <p:sp>
        <p:nvSpPr>
          <p:cNvPr id="71" name="テキスト ボックス 70"/>
          <p:cNvSpPr txBox="1"/>
          <p:nvPr/>
        </p:nvSpPr>
        <p:spPr>
          <a:xfrm>
            <a:off x="6753379" y="5065605"/>
            <a:ext cx="487634" cy="246221"/>
          </a:xfrm>
          <a:prstGeom prst="rect">
            <a:avLst/>
          </a:prstGeom>
          <a:noFill/>
        </p:spPr>
        <p:txBody>
          <a:bodyPr wrap="none" lIns="91440" tIns="45720" rIns="91440" bIns="45720" rtlCol="0" anchor="t">
            <a:spAutoFit/>
          </a:bodyPr>
          <a:lstStyle/>
          <a:p>
            <a:r>
              <a:rPr lang="ja-JP" altLang="en-US" sz="1000">
                <a:latin typeface="+mj-lt"/>
                <a:ea typeface="HGP明朝B"/>
              </a:rPr>
              <a:t>boom</a:t>
            </a:r>
            <a:endParaRPr lang="en-US" altLang="ja-JP">
              <a:latin typeface="+mj-lt"/>
            </a:endParaRPr>
          </a:p>
        </p:txBody>
      </p:sp>
      <p:sp>
        <p:nvSpPr>
          <p:cNvPr id="72" name="テキスト ボックス 71"/>
          <p:cNvSpPr txBox="1"/>
          <p:nvPr/>
        </p:nvSpPr>
        <p:spPr>
          <a:xfrm>
            <a:off x="6566853" y="5492609"/>
            <a:ext cx="444352" cy="246221"/>
          </a:xfrm>
          <a:prstGeom prst="rect">
            <a:avLst/>
          </a:prstGeom>
          <a:noFill/>
        </p:spPr>
        <p:txBody>
          <a:bodyPr wrap="none" rtlCol="0">
            <a:spAutoFit/>
          </a:bodyPr>
          <a:lstStyle/>
          <a:p>
            <a:r>
              <a:rPr lang="en-US" altLang="ja-JP" sz="1000">
                <a:latin typeface="+mj-lt"/>
                <a:ea typeface="HGP明朝B" panose="02020800000000000000" pitchFamily="18" charset="-128"/>
              </a:rPr>
              <a:t>80°</a:t>
            </a:r>
            <a:endParaRPr lang="ja-JP" altLang="en-US" sz="1000">
              <a:latin typeface="+mj-lt"/>
              <a:ea typeface="HGP明朝B" panose="02020800000000000000" pitchFamily="18" charset="-128"/>
            </a:endParaRPr>
          </a:p>
        </p:txBody>
      </p:sp>
    </p:spTree>
    <p:extLst>
      <p:ext uri="{BB962C8B-B14F-4D97-AF65-F5344CB8AC3E}">
        <p14:creationId xmlns:p14="http://schemas.microsoft.com/office/powerpoint/2010/main" val="307487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439407" y="1268384"/>
            <a:ext cx="4048125" cy="1362075"/>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Makinarya para sa Pag-patag, Pag-transport, at Pag-load</a:t>
            </a:r>
            <a:endParaRPr lang="en-US" altLang="ja-JP" sz="20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a:t>
            </a:r>
            <a:r>
              <a:rPr lang="ja-JP" altLang="en-US" sz="1200" dirty="0">
                <a:solidFill>
                  <a:prstClr val="black"/>
                </a:solidFill>
              </a:rPr>
              <a:t>２</a:t>
            </a:r>
            <a:r>
              <a:rPr lang="en-US" altLang="ja-JP" sz="1200" dirty="0" smtClean="0">
                <a:solidFill>
                  <a:prstClr val="black"/>
                </a:solidFill>
              </a:rPr>
              <a:t>textbook/Page</a:t>
            </a:r>
            <a:r>
              <a:rPr lang="ja-JP" altLang="en-US" sz="1200" dirty="0">
                <a:solidFill>
                  <a:prstClr val="black"/>
                </a:solidFill>
              </a:rPr>
              <a:t> </a:t>
            </a:r>
            <a:r>
              <a:rPr lang="en-US" altLang="ja-JP" sz="1200" dirty="0" smtClean="0">
                <a:solidFill>
                  <a:prstClr val="black"/>
                </a:solidFill>
              </a:rPr>
              <a:t>5 </a:t>
            </a:r>
            <a:r>
              <a:rPr lang="en-US" altLang="ja-JP" sz="1200" dirty="0" smtClean="0">
                <a:solidFill>
                  <a:prstClr val="black"/>
                </a:solidFill>
                <a:latin typeface="Times New Roman" panose="02020603050405020304" pitchFamily="18" charset="0"/>
                <a:cs typeface="Times New Roman" panose="02020603050405020304" pitchFamily="18" charset="0"/>
              </a:rPr>
              <a:t>of </a:t>
            </a:r>
            <a:r>
              <a:rPr lang="en-US" altLang="ja-JP" sz="1200" dirty="0">
                <a:solidFill>
                  <a:prstClr val="black"/>
                </a:solidFill>
                <a:latin typeface="Times New Roman" panose="02020603050405020304" pitchFamily="18" charset="0"/>
                <a:cs typeface="Times New Roman" panose="02020603050405020304" pitchFamily="18" charset="0"/>
              </a:rPr>
              <a:t>auxiliary text</a:t>
            </a:r>
            <a:endParaRPr lang="ja-JP" altLang="en-US" sz="1200" dirty="0">
              <a:solidFill>
                <a:prstClr val="black"/>
              </a:solidFill>
            </a:endParaRPr>
          </a:p>
        </p:txBody>
      </p:sp>
      <p:pic>
        <p:nvPicPr>
          <p:cNvPr id="3" name="図 2"/>
          <p:cNvPicPr>
            <a:picLocks noChangeAspect="1"/>
          </p:cNvPicPr>
          <p:nvPr/>
        </p:nvPicPr>
        <p:blipFill>
          <a:blip r:embed="rId4"/>
          <a:stretch>
            <a:fillRect/>
          </a:stretch>
        </p:blipFill>
        <p:spPr>
          <a:xfrm>
            <a:off x="940809" y="1467282"/>
            <a:ext cx="3209925" cy="3590925"/>
          </a:xfrm>
          <a:prstGeom prst="rect">
            <a:avLst/>
          </a:prstGeom>
        </p:spPr>
      </p:pic>
      <p:pic>
        <p:nvPicPr>
          <p:cNvPr id="9" name="図 8"/>
          <p:cNvPicPr>
            <a:picLocks noChangeAspect="1"/>
          </p:cNvPicPr>
          <p:nvPr/>
        </p:nvPicPr>
        <p:blipFill>
          <a:blip r:embed="rId5"/>
          <a:stretch>
            <a:fillRect/>
          </a:stretch>
        </p:blipFill>
        <p:spPr>
          <a:xfrm>
            <a:off x="4858506" y="2701696"/>
            <a:ext cx="3209925" cy="2724150"/>
          </a:xfrm>
          <a:prstGeom prst="rect">
            <a:avLst/>
          </a:prstGeom>
        </p:spPr>
      </p:pic>
      <p:sp>
        <p:nvSpPr>
          <p:cNvPr id="11" name="テキスト ボックス 10"/>
          <p:cNvSpPr txBox="1"/>
          <p:nvPr/>
        </p:nvSpPr>
        <p:spPr>
          <a:xfrm>
            <a:off x="1126761" y="5071180"/>
            <a:ext cx="331264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bulldozer</a:t>
            </a:r>
            <a:endParaRPr lang="en-US" altLang="ja-JP" dirty="0">
              <a:latin typeface="Arial" panose="020B0604020202020204" pitchFamily="34" charset="0"/>
              <a:cs typeface="Arial" panose="020B0604020202020204" pitchFamily="34" charset="0"/>
            </a:endParaRPr>
          </a:p>
        </p:txBody>
      </p:sp>
      <p:sp>
        <p:nvSpPr>
          <p:cNvPr id="12" name="テキスト ボックス 11"/>
          <p:cNvSpPr txBox="1"/>
          <p:nvPr/>
        </p:nvSpPr>
        <p:spPr>
          <a:xfrm>
            <a:off x="4807146" y="2550004"/>
            <a:ext cx="331264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tractor shovel/excavator</a:t>
            </a:r>
            <a:endParaRPr lang="en-US" altLang="ja-JP" sz="1200" dirty="0">
              <a:latin typeface="Arial" panose="020B0604020202020204" pitchFamily="34" charset="0"/>
              <a:cs typeface="Arial" panose="020B0604020202020204" pitchFamily="34" charset="0"/>
            </a:endParaRPr>
          </a:p>
        </p:txBody>
      </p:sp>
      <p:sp>
        <p:nvSpPr>
          <p:cNvPr id="13" name="テキスト ボックス 12"/>
          <p:cNvSpPr txBox="1"/>
          <p:nvPr/>
        </p:nvSpPr>
        <p:spPr>
          <a:xfrm>
            <a:off x="4807146" y="5358783"/>
            <a:ext cx="331264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scraper</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410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64084" y="1209935"/>
            <a:ext cx="3589707" cy="2659246"/>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Motor </a:t>
            </a:r>
            <a:r>
              <a:rPr lang="en-US" altLang="ja-JP" sz="2000" dirty="0">
                <a:latin typeface="Arial" panose="020B0604020202020204" pitchFamily="34" charset="0"/>
                <a:ea typeface="Meiryo UI"/>
                <a:cs typeface="Arial" panose="020B0604020202020204" pitchFamily="34" charset="0"/>
              </a:rPr>
              <a:t>G</a:t>
            </a:r>
            <a:r>
              <a:rPr lang="ja-JP" altLang="en-US" sz="2000" dirty="0">
                <a:latin typeface="Arial" panose="020B0604020202020204" pitchFamily="34" charset="0"/>
                <a:ea typeface="Meiryo UI"/>
                <a:cs typeface="Arial" panose="020B0604020202020204" pitchFamily="34" charset="0"/>
              </a:rPr>
              <a:t>rader</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mj-lt"/>
              </a:rPr>
              <a:t>Page 92 textbook/Page </a:t>
            </a:r>
            <a:r>
              <a:rPr lang="en-US" altLang="ja-JP" sz="1200" dirty="0" smtClean="0">
                <a:solidFill>
                  <a:prstClr val="black"/>
                </a:solidFill>
                <a:latin typeface="+mj-lt"/>
              </a:rPr>
              <a:t>38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mj-lt"/>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p:txBody>
      </p:sp>
      <p:sp>
        <p:nvSpPr>
          <p:cNvPr id="12" name="テキスト ボックス 11"/>
          <p:cNvSpPr txBox="1"/>
          <p:nvPr/>
        </p:nvSpPr>
        <p:spPr>
          <a:xfrm>
            <a:off x="1242268" y="6053581"/>
            <a:ext cx="3237610" cy="276999"/>
          </a:xfrm>
          <a:prstGeom prst="rect">
            <a:avLst/>
          </a:prstGeom>
          <a:noFill/>
          <a:ln>
            <a:noFill/>
          </a:ln>
        </p:spPr>
        <p:txBody>
          <a:bodyPr wrap="square" lIns="91440" tIns="45720" rIns="91440" bIns="45720" rtlCol="0" anchor="t">
            <a:spAutoFit/>
          </a:bodyPr>
          <a:lstStyle/>
          <a:p>
            <a:pPr algn="ctr"/>
            <a:r>
              <a:rPr lang="ja-JP" altLang="en-US" sz="1200">
                <a:latin typeface="+mj-lt"/>
                <a:ea typeface="游ゴシック"/>
              </a:rPr>
              <a:t>Halimbawa ng scarifier</a:t>
            </a:r>
            <a:endParaRPr lang="en-US" altLang="ja-JP">
              <a:latin typeface="+mj-lt"/>
            </a:endParaRPr>
          </a:p>
        </p:txBody>
      </p:sp>
      <p:pic>
        <p:nvPicPr>
          <p:cNvPr id="3" name="図 2"/>
          <p:cNvPicPr>
            <a:picLocks noChangeAspect="1"/>
          </p:cNvPicPr>
          <p:nvPr/>
        </p:nvPicPr>
        <p:blipFill>
          <a:blip r:embed="rId4"/>
          <a:stretch>
            <a:fillRect/>
          </a:stretch>
        </p:blipFill>
        <p:spPr>
          <a:xfrm>
            <a:off x="4715336" y="1362662"/>
            <a:ext cx="3595828" cy="4716451"/>
          </a:xfrm>
          <a:prstGeom prst="rect">
            <a:avLst/>
          </a:prstGeom>
        </p:spPr>
      </p:pic>
      <p:pic>
        <p:nvPicPr>
          <p:cNvPr id="8" name="図 7"/>
          <p:cNvPicPr>
            <a:picLocks noChangeAspect="1"/>
          </p:cNvPicPr>
          <p:nvPr/>
        </p:nvPicPr>
        <p:blipFill>
          <a:blip r:embed="rId5"/>
          <a:stretch>
            <a:fillRect/>
          </a:stretch>
        </p:blipFill>
        <p:spPr>
          <a:xfrm>
            <a:off x="1541860" y="3964563"/>
            <a:ext cx="2638425" cy="2114550"/>
          </a:xfrm>
          <a:prstGeom prst="rect">
            <a:avLst/>
          </a:prstGeom>
        </p:spPr>
      </p:pic>
      <p:sp>
        <p:nvSpPr>
          <p:cNvPr id="13" name="テキスト ボックス 12"/>
          <p:cNvSpPr txBox="1"/>
          <p:nvPr/>
        </p:nvSpPr>
        <p:spPr>
          <a:xfrm>
            <a:off x="1242267" y="3767615"/>
            <a:ext cx="3237610" cy="276999"/>
          </a:xfrm>
          <a:prstGeom prst="rect">
            <a:avLst/>
          </a:prstGeom>
          <a:noFill/>
          <a:ln>
            <a:noFill/>
          </a:ln>
        </p:spPr>
        <p:txBody>
          <a:bodyPr wrap="square" lIns="91440" tIns="45720" rIns="91440" bIns="45720" rtlCol="0" anchor="t">
            <a:spAutoFit/>
          </a:bodyPr>
          <a:lstStyle/>
          <a:p>
            <a:pPr algn="ctr"/>
            <a:r>
              <a:rPr lang="ja-JP" altLang="en-US" sz="1200">
                <a:latin typeface="+mj-lt"/>
                <a:ea typeface="游ゴシック"/>
              </a:rPr>
              <a:t>halimbawa ng blade device</a:t>
            </a:r>
            <a:endParaRPr lang="en-US" altLang="ja-JP">
              <a:latin typeface="+mj-lt"/>
            </a:endParaRPr>
          </a:p>
        </p:txBody>
      </p:sp>
      <p:sp>
        <p:nvSpPr>
          <p:cNvPr id="14" name="テキスト ボックス 13"/>
          <p:cNvSpPr txBox="1"/>
          <p:nvPr/>
        </p:nvSpPr>
        <p:spPr>
          <a:xfrm>
            <a:off x="4894445" y="6010791"/>
            <a:ext cx="3237610" cy="276999"/>
          </a:xfrm>
          <a:prstGeom prst="rect">
            <a:avLst/>
          </a:prstGeom>
          <a:noFill/>
          <a:ln>
            <a:noFill/>
          </a:ln>
        </p:spPr>
        <p:txBody>
          <a:bodyPr wrap="square" lIns="91440" tIns="45720" rIns="91440" bIns="45720" rtlCol="0" anchor="t">
            <a:spAutoFit/>
          </a:bodyPr>
          <a:lstStyle/>
          <a:p>
            <a:pPr algn="ctr"/>
            <a:r>
              <a:rPr lang="ja-JP" altLang="en-US" sz="1200">
                <a:latin typeface="+mj-lt"/>
                <a:ea typeface="游ゴシック"/>
              </a:rPr>
              <a:t>Halimbawa ng motor grader operation</a:t>
            </a:r>
            <a:endParaRPr lang="en-US" altLang="ja-JP">
              <a:latin typeface="+mj-lt"/>
            </a:endParaRPr>
          </a:p>
        </p:txBody>
      </p:sp>
      <p:sp>
        <p:nvSpPr>
          <p:cNvPr id="7" name="正方形/長方形 6"/>
          <p:cNvSpPr/>
          <p:nvPr/>
        </p:nvSpPr>
        <p:spPr>
          <a:xfrm>
            <a:off x="819150" y="1644650"/>
            <a:ext cx="273050" cy="11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15" name="正方形/長方形 14"/>
          <p:cNvSpPr/>
          <p:nvPr/>
        </p:nvSpPr>
        <p:spPr>
          <a:xfrm>
            <a:off x="1192362" y="2120485"/>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16" name="正方形/長方形 15"/>
          <p:cNvSpPr/>
          <p:nvPr/>
        </p:nvSpPr>
        <p:spPr>
          <a:xfrm>
            <a:off x="1502570" y="2584483"/>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17" name="正方形/長方形 16"/>
          <p:cNvSpPr/>
          <p:nvPr/>
        </p:nvSpPr>
        <p:spPr>
          <a:xfrm>
            <a:off x="1519958" y="3017232"/>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18" name="正方形/長方形 17"/>
          <p:cNvSpPr/>
          <p:nvPr/>
        </p:nvSpPr>
        <p:spPr>
          <a:xfrm>
            <a:off x="2644453" y="3547984"/>
            <a:ext cx="905197" cy="16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19" name="正方形/長方形 18"/>
          <p:cNvSpPr/>
          <p:nvPr/>
        </p:nvSpPr>
        <p:spPr>
          <a:xfrm>
            <a:off x="2321665" y="1547252"/>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0" name="正方形/長方形 19"/>
          <p:cNvSpPr/>
          <p:nvPr/>
        </p:nvSpPr>
        <p:spPr>
          <a:xfrm>
            <a:off x="3805827" y="1447137"/>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1" name="正方形/長方形 20"/>
          <p:cNvSpPr/>
          <p:nvPr/>
        </p:nvSpPr>
        <p:spPr>
          <a:xfrm>
            <a:off x="3735058" y="1701649"/>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22" name="正方形/長方形 21"/>
          <p:cNvSpPr/>
          <p:nvPr/>
        </p:nvSpPr>
        <p:spPr>
          <a:xfrm>
            <a:off x="3709679" y="2005912"/>
            <a:ext cx="587533" cy="12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5" name="テキスト ボックス 4"/>
          <p:cNvSpPr txBox="1"/>
          <p:nvPr/>
        </p:nvSpPr>
        <p:spPr>
          <a:xfrm>
            <a:off x="682557" y="1583215"/>
            <a:ext cx="633507" cy="246221"/>
          </a:xfrm>
          <a:prstGeom prst="rect">
            <a:avLst/>
          </a:prstGeom>
          <a:noFill/>
        </p:spPr>
        <p:txBody>
          <a:bodyPr wrap="none" lIns="91440" tIns="45720" rIns="91440" bIns="45720" rtlCol="0" anchor="t">
            <a:spAutoFit/>
          </a:bodyPr>
          <a:lstStyle/>
          <a:p>
            <a:r>
              <a:rPr lang="ja-JP" altLang="en-US" sz="1000">
                <a:latin typeface="+mj-lt"/>
                <a:ea typeface="HGP明朝B"/>
              </a:rPr>
              <a:t>ball joint</a:t>
            </a:r>
            <a:endParaRPr lang="en-US" altLang="ja-JP">
              <a:latin typeface="+mj-lt"/>
            </a:endParaRPr>
          </a:p>
        </p:txBody>
      </p:sp>
      <p:sp>
        <p:nvSpPr>
          <p:cNvPr id="23" name="テキスト ボックス 22"/>
          <p:cNvSpPr txBox="1"/>
          <p:nvPr/>
        </p:nvSpPr>
        <p:spPr>
          <a:xfrm>
            <a:off x="1018421" y="2091866"/>
            <a:ext cx="641522" cy="246221"/>
          </a:xfrm>
          <a:prstGeom prst="rect">
            <a:avLst/>
          </a:prstGeom>
          <a:noFill/>
        </p:spPr>
        <p:txBody>
          <a:bodyPr wrap="none" lIns="91440" tIns="45720" rIns="91440" bIns="45720" rtlCol="0" anchor="t">
            <a:spAutoFit/>
          </a:bodyPr>
          <a:lstStyle/>
          <a:p>
            <a:r>
              <a:rPr lang="ja-JP" altLang="en-US" sz="1000" dirty="0">
                <a:latin typeface="+mj-lt"/>
                <a:ea typeface="HGP明朝B"/>
              </a:rPr>
              <a:t>drawbar</a:t>
            </a:r>
            <a:endParaRPr lang="en-US" altLang="ja-JP" dirty="0">
              <a:latin typeface="+mj-lt"/>
            </a:endParaRPr>
          </a:p>
        </p:txBody>
      </p:sp>
      <p:sp>
        <p:nvSpPr>
          <p:cNvPr id="24" name="テキスト ボックス 23"/>
          <p:cNvSpPr txBox="1"/>
          <p:nvPr/>
        </p:nvSpPr>
        <p:spPr>
          <a:xfrm>
            <a:off x="1257549" y="2528552"/>
            <a:ext cx="460382" cy="246221"/>
          </a:xfrm>
          <a:prstGeom prst="rect">
            <a:avLst/>
          </a:prstGeom>
          <a:noFill/>
        </p:spPr>
        <p:txBody>
          <a:bodyPr wrap="none" lIns="91440" tIns="45720" rIns="91440" bIns="45720" rtlCol="0" anchor="t">
            <a:spAutoFit/>
          </a:bodyPr>
          <a:lstStyle/>
          <a:p>
            <a:r>
              <a:rPr lang="ja-JP" altLang="en-US" sz="1000">
                <a:latin typeface="+mj-lt"/>
                <a:ea typeface="HGP明朝B"/>
              </a:rPr>
              <a:t>circle</a:t>
            </a:r>
            <a:endParaRPr lang="en-US" altLang="ja-JP">
              <a:latin typeface="+mj-lt"/>
            </a:endParaRPr>
          </a:p>
        </p:txBody>
      </p:sp>
      <p:sp>
        <p:nvSpPr>
          <p:cNvPr id="25" name="テキスト ボックス 24"/>
          <p:cNvSpPr txBox="1"/>
          <p:nvPr/>
        </p:nvSpPr>
        <p:spPr>
          <a:xfrm>
            <a:off x="1464218" y="2936089"/>
            <a:ext cx="481222" cy="246221"/>
          </a:xfrm>
          <a:prstGeom prst="rect">
            <a:avLst/>
          </a:prstGeom>
          <a:noFill/>
        </p:spPr>
        <p:txBody>
          <a:bodyPr wrap="none" lIns="91440" tIns="45720" rIns="91440" bIns="45720" rtlCol="0" anchor="t">
            <a:spAutoFit/>
          </a:bodyPr>
          <a:lstStyle/>
          <a:p>
            <a:r>
              <a:rPr lang="ja-JP" altLang="en-US" sz="1000">
                <a:latin typeface="+mj-lt"/>
                <a:ea typeface="HGP明朝B"/>
              </a:rPr>
              <a:t>blade</a:t>
            </a:r>
            <a:endParaRPr lang="en-US" altLang="ja-JP">
              <a:latin typeface="+mj-lt"/>
            </a:endParaRPr>
          </a:p>
        </p:txBody>
      </p:sp>
      <p:sp>
        <p:nvSpPr>
          <p:cNvPr id="26" name="テキスト ボックス 25"/>
          <p:cNvSpPr txBox="1"/>
          <p:nvPr/>
        </p:nvSpPr>
        <p:spPr>
          <a:xfrm>
            <a:off x="2050749" y="1420924"/>
            <a:ext cx="886781" cy="400110"/>
          </a:xfrm>
          <a:prstGeom prst="rect">
            <a:avLst/>
          </a:prstGeom>
          <a:noFill/>
        </p:spPr>
        <p:txBody>
          <a:bodyPr wrap="none" lIns="91440" tIns="45720" rIns="91440" bIns="45720" rtlCol="0" anchor="t">
            <a:spAutoFit/>
          </a:bodyPr>
          <a:lstStyle/>
          <a:p>
            <a:r>
              <a:rPr lang="ja-JP" altLang="en-US" sz="1000">
                <a:latin typeface="+mj-lt"/>
                <a:ea typeface="HGP明朝B"/>
              </a:rPr>
              <a:t>rotating gear </a:t>
            </a:r>
            <a:endParaRPr lang="en-US" altLang="ja-JP">
              <a:latin typeface="+mj-lt"/>
              <a:ea typeface="游ゴシック" panose="020B0400000000000000" pitchFamily="34" charset="-128"/>
              <a:cs typeface="Calibri" panose="020F0502020204030204"/>
            </a:endParaRPr>
          </a:p>
          <a:p>
            <a:r>
              <a:rPr lang="ja-JP" altLang="en-US" sz="1000">
                <a:latin typeface="+mj-lt"/>
                <a:ea typeface="HGP明朝B"/>
              </a:rPr>
              <a:t>chamber</a:t>
            </a:r>
            <a:endParaRPr lang="en-US" altLang="ja-JP">
              <a:latin typeface="+mj-lt"/>
              <a:ea typeface="游ゴシック"/>
              <a:cs typeface="Calibri"/>
            </a:endParaRPr>
          </a:p>
        </p:txBody>
      </p:sp>
      <p:sp>
        <p:nvSpPr>
          <p:cNvPr id="27" name="テキスト ボックス 26"/>
          <p:cNvSpPr txBox="1"/>
          <p:nvPr/>
        </p:nvSpPr>
        <p:spPr>
          <a:xfrm>
            <a:off x="3731523" y="1387716"/>
            <a:ext cx="715260" cy="246221"/>
          </a:xfrm>
          <a:prstGeom prst="rect">
            <a:avLst/>
          </a:prstGeom>
          <a:noFill/>
        </p:spPr>
        <p:txBody>
          <a:bodyPr wrap="none" lIns="91440" tIns="45720" rIns="91440" bIns="45720" rtlCol="0" anchor="t">
            <a:spAutoFit/>
          </a:bodyPr>
          <a:lstStyle/>
          <a:p>
            <a:r>
              <a:rPr lang="ja-JP" altLang="en-US" sz="1000">
                <a:latin typeface="+mj-lt"/>
                <a:ea typeface="HGP明朝B"/>
              </a:rPr>
              <a:t>lifting arm</a:t>
            </a:r>
            <a:endParaRPr lang="en-US" altLang="ja-JP">
              <a:latin typeface="+mj-lt"/>
            </a:endParaRPr>
          </a:p>
        </p:txBody>
      </p:sp>
      <p:sp>
        <p:nvSpPr>
          <p:cNvPr id="28" name="テキスト ボックス 27"/>
          <p:cNvSpPr txBox="1"/>
          <p:nvPr/>
        </p:nvSpPr>
        <p:spPr>
          <a:xfrm>
            <a:off x="3709679" y="1668337"/>
            <a:ext cx="689612" cy="246221"/>
          </a:xfrm>
          <a:prstGeom prst="rect">
            <a:avLst/>
          </a:prstGeom>
          <a:noFill/>
        </p:spPr>
        <p:txBody>
          <a:bodyPr wrap="none" lIns="91440" tIns="45720" rIns="91440" bIns="45720" rtlCol="0" anchor="t">
            <a:spAutoFit/>
          </a:bodyPr>
          <a:lstStyle/>
          <a:p>
            <a:r>
              <a:rPr lang="ja-JP" altLang="en-US" sz="1000">
                <a:latin typeface="+mj-lt"/>
                <a:ea typeface="HGP明朝B"/>
              </a:rPr>
              <a:t>lifting link</a:t>
            </a:r>
            <a:endParaRPr lang="en-US" altLang="ja-JP">
              <a:latin typeface="+mj-lt"/>
            </a:endParaRPr>
          </a:p>
        </p:txBody>
      </p:sp>
      <p:sp>
        <p:nvSpPr>
          <p:cNvPr id="29" name="テキスト ボックス 28"/>
          <p:cNvSpPr txBox="1"/>
          <p:nvPr/>
        </p:nvSpPr>
        <p:spPr>
          <a:xfrm>
            <a:off x="3695872" y="1932570"/>
            <a:ext cx="1066318" cy="400110"/>
          </a:xfrm>
          <a:prstGeom prst="rect">
            <a:avLst/>
          </a:prstGeom>
          <a:noFill/>
        </p:spPr>
        <p:txBody>
          <a:bodyPr wrap="none" lIns="91440" tIns="45720" rIns="91440" bIns="45720" rtlCol="0" anchor="t">
            <a:spAutoFit/>
          </a:bodyPr>
          <a:lstStyle/>
          <a:p>
            <a:r>
              <a:rPr lang="ja-JP" altLang="en-US" sz="1000">
                <a:latin typeface="+mj-lt"/>
                <a:ea typeface="HGP明朝B"/>
              </a:rPr>
              <a:t>lateral feed gear </a:t>
            </a:r>
          </a:p>
          <a:p>
            <a:r>
              <a:rPr lang="ja-JP" altLang="en-US" sz="1000">
                <a:latin typeface="+mj-lt"/>
                <a:ea typeface="HGP明朝B"/>
              </a:rPr>
              <a:t>          chamber</a:t>
            </a:r>
          </a:p>
        </p:txBody>
      </p:sp>
      <p:sp>
        <p:nvSpPr>
          <p:cNvPr id="30" name="テキスト ボックス 29"/>
          <p:cNvSpPr txBox="1"/>
          <p:nvPr/>
        </p:nvSpPr>
        <p:spPr>
          <a:xfrm>
            <a:off x="2593226" y="3432344"/>
            <a:ext cx="853119" cy="246221"/>
          </a:xfrm>
          <a:prstGeom prst="rect">
            <a:avLst/>
          </a:prstGeom>
          <a:noFill/>
        </p:spPr>
        <p:txBody>
          <a:bodyPr wrap="none" lIns="91440" tIns="45720" rIns="91440" bIns="45720" rtlCol="0" anchor="t">
            <a:spAutoFit/>
          </a:bodyPr>
          <a:lstStyle/>
          <a:p>
            <a:r>
              <a:rPr lang="ja-JP" altLang="en-US" sz="1000">
                <a:latin typeface="+mj-lt"/>
                <a:ea typeface="HGP明朝B"/>
              </a:rPr>
              <a:t>blade tilt link</a:t>
            </a:r>
            <a:endParaRPr lang="en-US" altLang="ja-JP">
              <a:latin typeface="+mj-lt"/>
            </a:endParaRPr>
          </a:p>
        </p:txBody>
      </p:sp>
      <p:sp>
        <p:nvSpPr>
          <p:cNvPr id="31" name="正方形/長方形 30"/>
          <p:cNvSpPr/>
          <p:nvPr/>
        </p:nvSpPr>
        <p:spPr>
          <a:xfrm>
            <a:off x="5391408"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2" name="テキスト ボックス 31"/>
          <p:cNvSpPr txBox="1"/>
          <p:nvPr/>
        </p:nvSpPr>
        <p:spPr>
          <a:xfrm>
            <a:off x="5179802" y="1388009"/>
            <a:ext cx="957313" cy="246221"/>
          </a:xfrm>
          <a:prstGeom prst="rect">
            <a:avLst/>
          </a:prstGeom>
          <a:noFill/>
        </p:spPr>
        <p:txBody>
          <a:bodyPr wrap="none" lIns="91440" tIns="45720" rIns="91440" bIns="45720" rtlCol="0" anchor="t">
            <a:spAutoFit/>
          </a:bodyPr>
          <a:lstStyle/>
          <a:p>
            <a:r>
              <a:rPr lang="ja-JP" altLang="en-US" sz="1000">
                <a:latin typeface="+mj-lt"/>
                <a:ea typeface="HGP明朝B"/>
              </a:rPr>
              <a:t>blade rotation</a:t>
            </a:r>
            <a:endParaRPr lang="en-US" altLang="ja-JP">
              <a:latin typeface="+mj-lt"/>
            </a:endParaRPr>
          </a:p>
        </p:txBody>
      </p:sp>
      <p:sp>
        <p:nvSpPr>
          <p:cNvPr id="33" name="正方形/長方形 32"/>
          <p:cNvSpPr/>
          <p:nvPr/>
        </p:nvSpPr>
        <p:spPr>
          <a:xfrm>
            <a:off x="6245754"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4" name="正方形/長方形 33"/>
          <p:cNvSpPr/>
          <p:nvPr/>
        </p:nvSpPr>
        <p:spPr>
          <a:xfrm>
            <a:off x="7278459" y="1362662"/>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5" name="テキスト ボックス 34"/>
          <p:cNvSpPr txBox="1"/>
          <p:nvPr/>
        </p:nvSpPr>
        <p:spPr>
          <a:xfrm>
            <a:off x="6171654" y="1388009"/>
            <a:ext cx="562975" cy="246221"/>
          </a:xfrm>
          <a:prstGeom prst="rect">
            <a:avLst/>
          </a:prstGeom>
          <a:noFill/>
        </p:spPr>
        <p:txBody>
          <a:bodyPr wrap="none" lIns="91440" tIns="45720" rIns="91440" bIns="45720" rtlCol="0" anchor="t">
            <a:spAutoFit/>
          </a:bodyPr>
          <a:lstStyle/>
          <a:p>
            <a:r>
              <a:rPr lang="ja-JP" altLang="en-US" sz="1000" dirty="0">
                <a:latin typeface="+mj-lt"/>
                <a:ea typeface="HGP明朝B"/>
              </a:rPr>
              <a:t>leaning</a:t>
            </a:r>
            <a:endParaRPr lang="en-US" altLang="ja-JP" dirty="0">
              <a:latin typeface="+mj-lt"/>
            </a:endParaRPr>
          </a:p>
        </p:txBody>
      </p:sp>
      <p:sp>
        <p:nvSpPr>
          <p:cNvPr id="36" name="テキスト ボックス 35"/>
          <p:cNvSpPr txBox="1"/>
          <p:nvPr/>
        </p:nvSpPr>
        <p:spPr>
          <a:xfrm>
            <a:off x="6998619" y="1373632"/>
            <a:ext cx="1324402" cy="246221"/>
          </a:xfrm>
          <a:prstGeom prst="rect">
            <a:avLst/>
          </a:prstGeom>
          <a:noFill/>
        </p:spPr>
        <p:txBody>
          <a:bodyPr wrap="none" lIns="91440" tIns="45720" rIns="91440" bIns="45720" rtlCol="0" anchor="t">
            <a:spAutoFit/>
          </a:bodyPr>
          <a:lstStyle/>
          <a:p>
            <a:r>
              <a:rPr lang="ja-JP" altLang="en-US" sz="1000">
                <a:latin typeface="+mj-lt"/>
                <a:ea typeface="HGP明朝B"/>
              </a:rPr>
              <a:t>blade up/down (right)</a:t>
            </a:r>
            <a:endParaRPr lang="en-US" altLang="ja-JP">
              <a:latin typeface="+mj-lt"/>
            </a:endParaRPr>
          </a:p>
        </p:txBody>
      </p:sp>
      <p:sp>
        <p:nvSpPr>
          <p:cNvPr id="37" name="正方形/長方形 36"/>
          <p:cNvSpPr/>
          <p:nvPr/>
        </p:nvSpPr>
        <p:spPr>
          <a:xfrm>
            <a:off x="5267001" y="3827898"/>
            <a:ext cx="776124" cy="216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8" name="正方形/長方形 37"/>
          <p:cNvSpPr/>
          <p:nvPr/>
        </p:nvSpPr>
        <p:spPr>
          <a:xfrm>
            <a:off x="6260177" y="3812258"/>
            <a:ext cx="1094073" cy="23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lt"/>
            </a:endParaRPr>
          </a:p>
        </p:txBody>
      </p:sp>
      <p:sp>
        <p:nvSpPr>
          <p:cNvPr id="39" name="テキスト ボックス 38"/>
          <p:cNvSpPr txBox="1"/>
          <p:nvPr/>
        </p:nvSpPr>
        <p:spPr>
          <a:xfrm>
            <a:off x="4987536" y="3869181"/>
            <a:ext cx="1253869" cy="400110"/>
          </a:xfrm>
          <a:prstGeom prst="rect">
            <a:avLst/>
          </a:prstGeom>
          <a:noFill/>
        </p:spPr>
        <p:txBody>
          <a:bodyPr wrap="none" lIns="91440" tIns="45720" rIns="91440" bIns="45720" rtlCol="0" anchor="t">
            <a:spAutoFit/>
          </a:bodyPr>
          <a:lstStyle/>
          <a:p>
            <a:r>
              <a:rPr lang="ja-JP" sz="1000">
                <a:latin typeface="+mj-lt"/>
                <a:ea typeface="HGPMinchoB"/>
              </a:rPr>
              <a:t>blade up/down (</a:t>
            </a:r>
            <a:r>
              <a:rPr lang="en-US" altLang="ja-JP" sz="1000">
                <a:latin typeface="+mj-lt"/>
                <a:ea typeface="HGPMinchoB"/>
              </a:rPr>
              <a:t>lef</a:t>
            </a:r>
            <a:r>
              <a:rPr lang="ja-JP" sz="1000">
                <a:latin typeface="+mj-lt"/>
                <a:ea typeface="HGPMinchoB"/>
              </a:rPr>
              <a:t>t)</a:t>
            </a:r>
            <a:endParaRPr lang="en-US" altLang="ja-JP" sz="1000">
              <a:latin typeface="+mj-lt"/>
              <a:ea typeface="+mn-lt"/>
              <a:cs typeface="+mn-lt"/>
            </a:endParaRPr>
          </a:p>
          <a:p>
            <a:endParaRPr lang="ja-JP" altLang="en-US" sz="1000">
              <a:latin typeface="+mj-lt"/>
              <a:ea typeface="HGP明朝B"/>
            </a:endParaRPr>
          </a:p>
        </p:txBody>
      </p:sp>
      <p:sp>
        <p:nvSpPr>
          <p:cNvPr id="40" name="テキスト ボックス 39"/>
          <p:cNvSpPr txBox="1"/>
          <p:nvPr/>
        </p:nvSpPr>
        <p:spPr>
          <a:xfrm>
            <a:off x="6327764" y="3869181"/>
            <a:ext cx="1314784" cy="246221"/>
          </a:xfrm>
          <a:prstGeom prst="rect">
            <a:avLst/>
          </a:prstGeom>
          <a:noFill/>
        </p:spPr>
        <p:txBody>
          <a:bodyPr wrap="none" lIns="91440" tIns="45720" rIns="91440" bIns="45720" rtlCol="0" anchor="t">
            <a:spAutoFit/>
          </a:bodyPr>
          <a:lstStyle/>
          <a:p>
            <a:r>
              <a:rPr lang="ja-JP" altLang="en-US" sz="1000">
                <a:latin typeface="+mj-lt"/>
                <a:ea typeface="HGP明朝B"/>
              </a:rPr>
              <a:t>drawer sideways feed</a:t>
            </a:r>
            <a:endParaRPr lang="en-US" altLang="ja-JP">
              <a:latin typeface="+mj-lt"/>
            </a:endParaRPr>
          </a:p>
        </p:txBody>
      </p:sp>
    </p:spTree>
    <p:extLst>
      <p:ext uri="{BB962C8B-B14F-4D97-AF65-F5344CB8AC3E}">
        <p14:creationId xmlns:p14="http://schemas.microsoft.com/office/powerpoint/2010/main" val="2288783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386715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Scraper</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94 textbook/Page </a:t>
            </a:r>
            <a:r>
              <a:rPr lang="en-US" altLang="ja-JP" sz="1200" dirty="0" smtClean="0">
                <a:solidFill>
                  <a:prstClr val="black"/>
                </a:solidFill>
              </a:rPr>
              <a:t>39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9" name="タイトル 3"/>
          <p:cNvSpPr txBox="1">
            <a:spLocks/>
          </p:cNvSpPr>
          <p:nvPr/>
        </p:nvSpPr>
        <p:spPr>
          <a:xfrm>
            <a:off x="4648200" y="614778"/>
            <a:ext cx="386715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latin typeface="Arial" panose="020B0604020202020204" pitchFamily="34" charset="0"/>
                <a:ea typeface="Meiryo UI"/>
                <a:cs typeface="Arial" panose="020B0604020202020204" pitchFamily="34" charset="0"/>
              </a:rPr>
              <a:t>Muck </a:t>
            </a:r>
            <a:r>
              <a:rPr lang="en-US" altLang="ja-JP" sz="2000" dirty="0">
                <a:latin typeface="Arial" panose="020B0604020202020204" pitchFamily="34" charset="0"/>
                <a:ea typeface="Meiryo UI"/>
                <a:cs typeface="Arial" panose="020B0604020202020204" pitchFamily="34" charset="0"/>
              </a:rPr>
              <a:t>loader</a:t>
            </a: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20" name="コンテンツ プレースホルダー 4"/>
          <p:cNvSpPr txBox="1">
            <a:spLocks/>
          </p:cNvSpPr>
          <p:nvPr/>
        </p:nvSpPr>
        <p:spPr>
          <a:xfrm>
            <a:off x="4648200" y="1270385"/>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1" name="正方形/長方形 10"/>
          <p:cNvSpPr/>
          <p:nvPr/>
        </p:nvSpPr>
        <p:spPr>
          <a:xfrm>
            <a:off x="779094" y="1980257"/>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564637" y="1580473"/>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997464" y="3589222"/>
            <a:ext cx="385169"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369640" y="4235363"/>
            <a:ext cx="535401"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683398" y="4004775"/>
            <a:ext cx="675993"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867895" y="4253695"/>
            <a:ext cx="789071"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779094" y="2422553"/>
            <a:ext cx="345699"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85188" y="2475530"/>
            <a:ext cx="500458" cy="246221"/>
          </a:xfrm>
          <a:prstGeom prst="rect">
            <a:avLst/>
          </a:prstGeom>
          <a:noFill/>
        </p:spPr>
        <p:txBody>
          <a:bodyPr wrap="none" rtlCol="0">
            <a:spAutoFit/>
          </a:bodyPr>
          <a:lstStyle/>
          <a:p>
            <a:r>
              <a:rPr kumimoji="1" lang="ja-JP" altLang="en-US" sz="1000">
                <a:latin typeface="HGP明朝B" panose="02020800000000000000" pitchFamily="18" charset="-128"/>
                <a:ea typeface="HGP明朝B" panose="02020800000000000000" pitchFamily="18" charset="-128"/>
              </a:rPr>
              <a:t>ヨーク</a:t>
            </a:r>
          </a:p>
        </p:txBody>
      </p:sp>
      <p:sp>
        <p:nvSpPr>
          <p:cNvPr id="22" name="テキスト ボックス 21"/>
          <p:cNvSpPr txBox="1"/>
          <p:nvPr/>
        </p:nvSpPr>
        <p:spPr>
          <a:xfrm>
            <a:off x="712006" y="1953913"/>
            <a:ext cx="987771" cy="246221"/>
          </a:xfrm>
          <a:prstGeom prst="rect">
            <a:avLst/>
          </a:prstGeom>
          <a:noFill/>
        </p:spPr>
        <p:txBody>
          <a:bodyPr wrap="none" rtlCol="0">
            <a:spAutoFit/>
          </a:bodyPr>
          <a:lstStyle/>
          <a:p>
            <a:r>
              <a:rPr kumimoji="1" lang="ja-JP" altLang="en-US" sz="1000">
                <a:latin typeface="HGP明朝B" panose="02020800000000000000" pitchFamily="18" charset="-128"/>
                <a:ea typeface="HGP明朝B" panose="02020800000000000000" pitchFamily="18" charset="-128"/>
              </a:rPr>
              <a:t>エプロンアーム</a:t>
            </a:r>
          </a:p>
        </p:txBody>
      </p:sp>
      <p:sp>
        <p:nvSpPr>
          <p:cNvPr id="24" name="テキスト ボックス 23"/>
          <p:cNvSpPr txBox="1"/>
          <p:nvPr/>
        </p:nvSpPr>
        <p:spPr>
          <a:xfrm>
            <a:off x="2623385" y="1542616"/>
            <a:ext cx="556563" cy="246221"/>
          </a:xfrm>
          <a:prstGeom prst="rect">
            <a:avLst/>
          </a:prstGeom>
          <a:noFill/>
        </p:spPr>
        <p:txBody>
          <a:bodyPr wrap="none" lIns="91440" tIns="45720" rIns="91440" bIns="45720" rtlCol="0" anchor="t">
            <a:spAutoFit/>
          </a:bodyPr>
          <a:lstStyle/>
          <a:p>
            <a:r>
              <a:rPr lang="ja-JP" altLang="en-US" sz="1000">
                <a:latin typeface="HGP明朝B"/>
                <a:ea typeface="HGP明朝B"/>
              </a:rPr>
              <a:t>ejector</a:t>
            </a:r>
            <a:endParaRPr lang="en-US" altLang="ja-JP"/>
          </a:p>
        </p:txBody>
      </p:sp>
      <p:sp>
        <p:nvSpPr>
          <p:cNvPr id="25" name="テキスト ボックス 24"/>
          <p:cNvSpPr txBox="1"/>
          <p:nvPr/>
        </p:nvSpPr>
        <p:spPr>
          <a:xfrm>
            <a:off x="3981440" y="3540850"/>
            <a:ext cx="519694" cy="246221"/>
          </a:xfrm>
          <a:prstGeom prst="rect">
            <a:avLst/>
          </a:prstGeom>
          <a:noFill/>
        </p:spPr>
        <p:txBody>
          <a:bodyPr wrap="none" rtlCol="0">
            <a:spAutoFit/>
          </a:bodyPr>
          <a:lstStyle/>
          <a:p>
            <a:r>
              <a:rPr kumimoji="1" lang="ja-JP" altLang="en-US" sz="1000">
                <a:latin typeface="HGP明朝B" panose="02020800000000000000" pitchFamily="18" charset="-128"/>
                <a:ea typeface="HGP明朝B" panose="02020800000000000000" pitchFamily="18" charset="-128"/>
              </a:rPr>
              <a:t>ボウル</a:t>
            </a:r>
          </a:p>
        </p:txBody>
      </p:sp>
      <p:sp>
        <p:nvSpPr>
          <p:cNvPr id="26" name="テキスト ボックス 25"/>
          <p:cNvSpPr txBox="1"/>
          <p:nvPr/>
        </p:nvSpPr>
        <p:spPr>
          <a:xfrm>
            <a:off x="2315669" y="4186991"/>
            <a:ext cx="628698" cy="246221"/>
          </a:xfrm>
          <a:prstGeom prst="rect">
            <a:avLst/>
          </a:prstGeom>
          <a:noFill/>
        </p:spPr>
        <p:txBody>
          <a:bodyPr wrap="none" rtlCol="0">
            <a:spAutoFit/>
          </a:bodyPr>
          <a:lstStyle/>
          <a:p>
            <a:r>
              <a:rPr kumimoji="1" lang="ja-JP" altLang="en-US" sz="1000">
                <a:latin typeface="HGP明朝B" panose="02020800000000000000" pitchFamily="18" charset="-128"/>
                <a:ea typeface="HGP明朝B" panose="02020800000000000000" pitchFamily="18" charset="-128"/>
              </a:rPr>
              <a:t>エプロン</a:t>
            </a:r>
          </a:p>
        </p:txBody>
      </p:sp>
      <p:sp>
        <p:nvSpPr>
          <p:cNvPr id="27" name="テキスト ボックス 26"/>
          <p:cNvSpPr txBox="1"/>
          <p:nvPr/>
        </p:nvSpPr>
        <p:spPr>
          <a:xfrm>
            <a:off x="1559225" y="3917778"/>
            <a:ext cx="817853" cy="400110"/>
          </a:xfrm>
          <a:prstGeom prst="rect">
            <a:avLst/>
          </a:prstGeom>
          <a:noFill/>
        </p:spPr>
        <p:txBody>
          <a:bodyPr wrap="none" rtlCol="0">
            <a:spAutoFit/>
          </a:bodyPr>
          <a:lstStyle/>
          <a:p>
            <a:pPr algn="r"/>
            <a:r>
              <a:rPr kumimoji="1" lang="ja-JP" altLang="en-US" sz="1000">
                <a:latin typeface="HGP明朝B" panose="02020800000000000000" pitchFamily="18" charset="-128"/>
                <a:ea typeface="HGP明朝B" panose="02020800000000000000" pitchFamily="18" charset="-128"/>
              </a:rPr>
              <a:t>カッティング</a:t>
            </a:r>
            <a:r>
              <a:rPr kumimoji="1" lang="en-US" altLang="ja-JP" sz="1000">
                <a:latin typeface="HGP明朝B" panose="02020800000000000000" pitchFamily="18" charset="-128"/>
                <a:ea typeface="HGP明朝B" panose="02020800000000000000" pitchFamily="18" charset="-128"/>
              </a:rPr>
              <a:t/>
            </a:r>
            <a:br>
              <a:rPr kumimoji="1" lang="en-US" altLang="ja-JP" sz="1000">
                <a:latin typeface="HGP明朝B" panose="02020800000000000000" pitchFamily="18" charset="-128"/>
                <a:ea typeface="HGP明朝B" panose="02020800000000000000" pitchFamily="18" charset="-128"/>
              </a:rPr>
            </a:br>
            <a:r>
              <a:rPr kumimoji="1" lang="ja-JP" altLang="en-US" sz="1000">
                <a:latin typeface="HGP明朝B" panose="02020800000000000000" pitchFamily="18" charset="-128"/>
                <a:ea typeface="HGP明朝B" panose="02020800000000000000" pitchFamily="18" charset="-128"/>
              </a:rPr>
              <a:t>エッジ</a:t>
            </a:r>
          </a:p>
        </p:txBody>
      </p:sp>
      <p:sp>
        <p:nvSpPr>
          <p:cNvPr id="29" name="テキスト ボックス 28"/>
          <p:cNvSpPr txBox="1"/>
          <p:nvPr/>
        </p:nvSpPr>
        <p:spPr>
          <a:xfrm>
            <a:off x="834528" y="4184991"/>
            <a:ext cx="944489" cy="246221"/>
          </a:xfrm>
          <a:prstGeom prst="rect">
            <a:avLst/>
          </a:prstGeom>
          <a:noFill/>
        </p:spPr>
        <p:txBody>
          <a:bodyPr wrap="none" rtlCol="0">
            <a:spAutoFit/>
          </a:bodyPr>
          <a:lstStyle/>
          <a:p>
            <a:r>
              <a:rPr kumimoji="1" lang="ja-JP" altLang="en-US" sz="1000">
                <a:latin typeface="HGP明朝B" panose="02020800000000000000" pitchFamily="18" charset="-128"/>
                <a:ea typeface="HGP明朝B" panose="02020800000000000000" pitchFamily="18" charset="-128"/>
              </a:rPr>
              <a:t>ボウルシリンダ</a:t>
            </a:r>
          </a:p>
        </p:txBody>
      </p:sp>
      <p:sp>
        <p:nvSpPr>
          <p:cNvPr id="28" name="正方形/長方形 27"/>
          <p:cNvSpPr/>
          <p:nvPr/>
        </p:nvSpPr>
        <p:spPr>
          <a:xfrm>
            <a:off x="7065257" y="2212500"/>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7151705" y="2198781"/>
            <a:ext cx="646331" cy="246221"/>
          </a:xfrm>
          <a:prstGeom prst="rect">
            <a:avLst/>
          </a:prstGeom>
          <a:noFill/>
        </p:spPr>
        <p:txBody>
          <a:bodyPr wrap="none" rtlCol="0">
            <a:spAutoFit/>
          </a:bodyPr>
          <a:lstStyle/>
          <a:p>
            <a:r>
              <a:rPr kumimoji="1" lang="ja-JP" altLang="en-US" sz="1000">
                <a:latin typeface="HGP明朝B" panose="02020800000000000000" pitchFamily="18" charset="-128"/>
                <a:ea typeface="HGP明朝B" panose="02020800000000000000" pitchFamily="18" charset="-128"/>
              </a:rPr>
              <a:t>コンベヤ</a:t>
            </a:r>
          </a:p>
        </p:txBody>
      </p:sp>
      <p:sp>
        <p:nvSpPr>
          <p:cNvPr id="31" name="正方形/長方形 30"/>
          <p:cNvSpPr/>
          <p:nvPr/>
        </p:nvSpPr>
        <p:spPr>
          <a:xfrm>
            <a:off x="5683516" y="2072551"/>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5947589" y="2164846"/>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4684881" y="2856508"/>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684881" y="3688146"/>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7229960" y="3872667"/>
            <a:ext cx="519579"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860213" y="2174447"/>
            <a:ext cx="546945" cy="246221"/>
          </a:xfrm>
          <a:prstGeom prst="rect">
            <a:avLst/>
          </a:prstGeom>
          <a:noFill/>
        </p:spPr>
        <p:txBody>
          <a:bodyPr wrap="none" rtlCol="0">
            <a:spAutoFit/>
          </a:bodyPr>
          <a:lstStyle/>
          <a:p>
            <a:r>
              <a:rPr kumimoji="1" lang="ja-JP" altLang="en-US" sz="1000">
                <a:latin typeface="HGP明朝B" panose="02020800000000000000" pitchFamily="18" charset="-128"/>
                <a:ea typeface="HGP明朝B" panose="02020800000000000000" pitchFamily="18" charset="-128"/>
              </a:rPr>
              <a:t>ブーム</a:t>
            </a:r>
          </a:p>
        </p:txBody>
      </p:sp>
      <p:sp>
        <p:nvSpPr>
          <p:cNvPr id="37" name="テキスト ボックス 36"/>
          <p:cNvSpPr txBox="1"/>
          <p:nvPr/>
        </p:nvSpPr>
        <p:spPr>
          <a:xfrm>
            <a:off x="5467598" y="1998053"/>
            <a:ext cx="609462" cy="246221"/>
          </a:xfrm>
          <a:prstGeom prst="rect">
            <a:avLst/>
          </a:prstGeom>
          <a:noFill/>
        </p:spPr>
        <p:txBody>
          <a:bodyPr wrap="none" rtlCol="0">
            <a:spAutoFit/>
          </a:bodyPr>
          <a:lstStyle/>
          <a:p>
            <a:r>
              <a:rPr kumimoji="1" lang="ja-JP" altLang="en-US" sz="1000">
                <a:latin typeface="HGP明朝B" panose="02020800000000000000" pitchFamily="18" charset="-128"/>
                <a:ea typeface="HGP明朝B" panose="02020800000000000000" pitchFamily="18" charset="-128"/>
              </a:rPr>
              <a:t>シリンダ</a:t>
            </a:r>
          </a:p>
        </p:txBody>
      </p:sp>
      <p:sp>
        <p:nvSpPr>
          <p:cNvPr id="38" name="テキスト ボックス 37"/>
          <p:cNvSpPr txBox="1"/>
          <p:nvPr/>
        </p:nvSpPr>
        <p:spPr>
          <a:xfrm>
            <a:off x="4633901" y="2825692"/>
            <a:ext cx="537327" cy="246221"/>
          </a:xfrm>
          <a:prstGeom prst="rect">
            <a:avLst/>
          </a:prstGeom>
          <a:noFill/>
        </p:spPr>
        <p:txBody>
          <a:bodyPr wrap="none" rtlCol="0">
            <a:spAutoFit/>
          </a:bodyPr>
          <a:lstStyle/>
          <a:p>
            <a:r>
              <a:rPr kumimoji="1" lang="ja-JP" altLang="en-US" sz="1000">
                <a:latin typeface="HGP明朝B" panose="02020800000000000000" pitchFamily="18" charset="-128"/>
                <a:ea typeface="HGP明朝B" panose="02020800000000000000" pitchFamily="18" charset="-128"/>
              </a:rPr>
              <a:t>アーム</a:t>
            </a:r>
          </a:p>
        </p:txBody>
      </p:sp>
      <p:sp>
        <p:nvSpPr>
          <p:cNvPr id="39" name="テキスト ボックス 38"/>
          <p:cNvSpPr txBox="1"/>
          <p:nvPr/>
        </p:nvSpPr>
        <p:spPr>
          <a:xfrm>
            <a:off x="4658868" y="3754292"/>
            <a:ext cx="607859" cy="246221"/>
          </a:xfrm>
          <a:prstGeom prst="rect">
            <a:avLst/>
          </a:prstGeom>
          <a:noFill/>
        </p:spPr>
        <p:txBody>
          <a:bodyPr wrap="none" rtlCol="0">
            <a:spAutoFit/>
          </a:bodyPr>
          <a:lstStyle/>
          <a:p>
            <a:r>
              <a:rPr kumimoji="1" lang="ja-JP" altLang="en-US" sz="1000">
                <a:latin typeface="HGP明朝B" panose="02020800000000000000" pitchFamily="18" charset="-128"/>
                <a:ea typeface="HGP明朝B" panose="02020800000000000000" pitchFamily="18" charset="-128"/>
              </a:rPr>
              <a:t>バケット</a:t>
            </a:r>
          </a:p>
        </p:txBody>
      </p:sp>
      <p:sp>
        <p:nvSpPr>
          <p:cNvPr id="40" name="テキスト ボックス 39"/>
          <p:cNvSpPr txBox="1"/>
          <p:nvPr/>
        </p:nvSpPr>
        <p:spPr>
          <a:xfrm>
            <a:off x="7065257" y="3825154"/>
            <a:ext cx="885179" cy="246221"/>
          </a:xfrm>
          <a:prstGeom prst="rect">
            <a:avLst/>
          </a:prstGeom>
          <a:noFill/>
        </p:spPr>
        <p:txBody>
          <a:bodyPr wrap="none" rtlCol="0">
            <a:spAutoFit/>
          </a:bodyPr>
          <a:lstStyle/>
          <a:p>
            <a:r>
              <a:rPr kumimoji="1" lang="ja-JP" altLang="en-US" sz="1000">
                <a:latin typeface="HGP明朝B" panose="02020800000000000000" pitchFamily="18" charset="-128"/>
                <a:ea typeface="HGP明朝B" panose="02020800000000000000" pitchFamily="18" charset="-128"/>
              </a:rPr>
              <a:t>旋回フレーム</a:t>
            </a:r>
          </a:p>
        </p:txBody>
      </p:sp>
      <p:pic>
        <p:nvPicPr>
          <p:cNvPr id="8" name="図 7" descr="ダイアグラム, 設計図&#10;&#10;自動的に生成された説明">
            <a:extLst>
              <a:ext uri="{FF2B5EF4-FFF2-40B4-BE49-F238E27FC236}">
                <a16:creationId xmlns:a16="http://schemas.microsoft.com/office/drawing/2014/main" xmlns="" id="{CA6323D3-0240-4354-A0D1-B745703E7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94" y="1765063"/>
            <a:ext cx="3671010" cy="2805229"/>
          </a:xfrm>
          <a:prstGeom prst="rect">
            <a:avLst/>
          </a:prstGeom>
        </p:spPr>
      </p:pic>
      <p:pic>
        <p:nvPicPr>
          <p:cNvPr id="44" name="図 43" descr="ダイアグラム, 設計図&#10;&#10;自動的に生成された説明">
            <a:extLst>
              <a:ext uri="{FF2B5EF4-FFF2-40B4-BE49-F238E27FC236}">
                <a16:creationId xmlns:a16="http://schemas.microsoft.com/office/drawing/2014/main" xmlns="" id="{1A295FCB-7A67-4798-87A7-7F2B68363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542" y="1788837"/>
            <a:ext cx="3722040" cy="2763875"/>
          </a:xfrm>
          <a:prstGeom prst="rect">
            <a:avLst/>
          </a:prstGeom>
        </p:spPr>
      </p:pic>
      <p:sp>
        <p:nvSpPr>
          <p:cNvPr id="3" name="正方形/長方形 2">
            <a:extLst>
              <a:ext uri="{FF2B5EF4-FFF2-40B4-BE49-F238E27FC236}">
                <a16:creationId xmlns:a16="http://schemas.microsoft.com/office/drawing/2014/main" xmlns="" id="{E1B73E36-D77E-4692-A471-C08F095A40E0}"/>
              </a:ext>
            </a:extLst>
          </p:cNvPr>
          <p:cNvSpPr/>
          <p:nvPr/>
        </p:nvSpPr>
        <p:spPr>
          <a:xfrm>
            <a:off x="5318294" y="4247856"/>
            <a:ext cx="2559943" cy="3850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err="1">
                <a:latin typeface="Arial" panose="020B0604020202020204" pitchFamily="34" charset="0"/>
                <a:cs typeface="Arial" panose="020B0604020202020204" pitchFamily="34" charset="0"/>
              </a:rPr>
              <a:t>Halimbawa</a:t>
            </a:r>
            <a:r>
              <a:rPr kumimoji="1" lang="en-US" altLang="ja-JP" sz="1200" dirty="0">
                <a:latin typeface="Arial" panose="020B0604020202020204" pitchFamily="34" charset="0"/>
                <a:cs typeface="Arial" panose="020B0604020202020204" pitchFamily="34" charset="0"/>
              </a:rPr>
              <a:t> ng scraping loader</a:t>
            </a:r>
            <a:endParaRPr kumimoji="1" lang="ja-JP" altLang="en-US" sz="1200" dirty="0">
              <a:latin typeface="Arial" panose="020B0604020202020204" pitchFamily="34" charset="0"/>
              <a:cs typeface="Arial" panose="020B0604020202020204" pitchFamily="34" charset="0"/>
            </a:endParaRPr>
          </a:p>
        </p:txBody>
      </p:sp>
      <p:sp>
        <p:nvSpPr>
          <p:cNvPr id="2" name="正方形/長方形 1">
            <a:extLst>
              <a:ext uri="{FF2B5EF4-FFF2-40B4-BE49-F238E27FC236}">
                <a16:creationId xmlns:a16="http://schemas.microsoft.com/office/drawing/2014/main" xmlns="" id="{245EFDC5-D720-4286-B4CB-BED741A66D89}"/>
              </a:ext>
            </a:extLst>
          </p:cNvPr>
          <p:cNvSpPr/>
          <p:nvPr/>
        </p:nvSpPr>
        <p:spPr>
          <a:xfrm>
            <a:off x="4962797" y="3688146"/>
            <a:ext cx="266428" cy="13700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xmlns="" id="{905155BC-6CD2-4A22-B60F-C16075A2286D}"/>
              </a:ext>
            </a:extLst>
          </p:cNvPr>
          <p:cNvSpPr/>
          <p:nvPr/>
        </p:nvSpPr>
        <p:spPr>
          <a:xfrm>
            <a:off x="4712176" y="3661997"/>
            <a:ext cx="581025" cy="1845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bucket</a:t>
            </a:r>
            <a:endParaRPr kumimoji="1" lang="ja-JP" altLang="en-US" sz="900" dirty="0">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a16="http://schemas.microsoft.com/office/drawing/2014/main" xmlns="" id="{5A2914D9-1F25-4E59-8845-FFEB5C8876ED}"/>
              </a:ext>
            </a:extLst>
          </p:cNvPr>
          <p:cNvSpPr/>
          <p:nvPr/>
        </p:nvSpPr>
        <p:spPr>
          <a:xfrm>
            <a:off x="5091742" y="2728731"/>
            <a:ext cx="155147" cy="1277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xmlns="" id="{6E5E9EC3-2A25-44AD-900B-12352966D11C}"/>
              </a:ext>
            </a:extLst>
          </p:cNvPr>
          <p:cNvSpPr/>
          <p:nvPr/>
        </p:nvSpPr>
        <p:spPr>
          <a:xfrm>
            <a:off x="4737269" y="2707248"/>
            <a:ext cx="581025" cy="1845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arm</a:t>
            </a:r>
            <a:endParaRPr kumimoji="1" lang="ja-JP" altLang="en-US" sz="900" dirty="0">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xmlns="" id="{D50F6F40-380A-4A41-B0EE-149F2A52B95B}"/>
              </a:ext>
            </a:extLst>
          </p:cNvPr>
          <p:cNvSpPr/>
          <p:nvPr/>
        </p:nvSpPr>
        <p:spPr>
          <a:xfrm>
            <a:off x="5749925" y="1857382"/>
            <a:ext cx="327135" cy="7773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xmlns="" id="{8603CF23-DC7C-437C-94C5-C3DDDDF20447}"/>
              </a:ext>
            </a:extLst>
          </p:cNvPr>
          <p:cNvSpPr/>
          <p:nvPr/>
        </p:nvSpPr>
        <p:spPr>
          <a:xfrm>
            <a:off x="5525146" y="1769323"/>
            <a:ext cx="581025" cy="1845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err="1">
                <a:latin typeface="Arial" panose="020B0604020202020204" pitchFamily="34" charset="0"/>
                <a:cs typeface="Arial" panose="020B0604020202020204" pitchFamily="34" charset="0"/>
              </a:rPr>
              <a:t>cylnder</a:t>
            </a:r>
            <a:endParaRPr kumimoji="1" lang="ja-JP" altLang="en-US" sz="900" dirty="0">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xmlns="" id="{644E466F-E954-4AE4-AA4D-0948693FB0AB}"/>
              </a:ext>
            </a:extLst>
          </p:cNvPr>
          <p:cNvSpPr/>
          <p:nvPr/>
        </p:nvSpPr>
        <p:spPr>
          <a:xfrm>
            <a:off x="5984875" y="2006522"/>
            <a:ext cx="239251" cy="953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xmlns="" id="{028AA0E9-88BE-43AC-B11B-D3DBCCDC73EA}"/>
              </a:ext>
            </a:extLst>
          </p:cNvPr>
          <p:cNvSpPr/>
          <p:nvPr/>
        </p:nvSpPr>
        <p:spPr>
          <a:xfrm>
            <a:off x="5694362" y="1940827"/>
            <a:ext cx="581025" cy="1845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boom</a:t>
            </a:r>
            <a:endParaRPr kumimoji="1" lang="ja-JP" altLang="en-US" sz="900" dirty="0">
              <a:latin typeface="Arial" panose="020B0604020202020204" pitchFamily="34" charset="0"/>
              <a:cs typeface="Arial" panose="020B0604020202020204" pitchFamily="34" charset="0"/>
            </a:endParaRPr>
          </a:p>
        </p:txBody>
      </p:sp>
      <p:sp>
        <p:nvSpPr>
          <p:cNvPr id="23" name="正方形/長方形 22">
            <a:extLst>
              <a:ext uri="{FF2B5EF4-FFF2-40B4-BE49-F238E27FC236}">
                <a16:creationId xmlns:a16="http://schemas.microsoft.com/office/drawing/2014/main" xmlns="" id="{6F50D58A-3268-4BFB-8023-B9D0F0E9153C}"/>
              </a:ext>
            </a:extLst>
          </p:cNvPr>
          <p:cNvSpPr/>
          <p:nvPr/>
        </p:nvSpPr>
        <p:spPr>
          <a:xfrm>
            <a:off x="7302500" y="2041081"/>
            <a:ext cx="307975" cy="12350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xmlns="" id="{D8BB46D4-72F3-45B1-8C74-AB9A9A65E26D}"/>
              </a:ext>
            </a:extLst>
          </p:cNvPr>
          <p:cNvSpPr/>
          <p:nvPr/>
        </p:nvSpPr>
        <p:spPr>
          <a:xfrm>
            <a:off x="7065257" y="2012849"/>
            <a:ext cx="691343" cy="1845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conveyor</a:t>
            </a:r>
            <a:endParaRPr kumimoji="1" lang="ja-JP" altLang="en-US" sz="900" dirty="0">
              <a:latin typeface="Arial" panose="020B0604020202020204" pitchFamily="34" charset="0"/>
              <a:cs typeface="Arial" panose="020B0604020202020204" pitchFamily="34" charset="0"/>
            </a:endParaRPr>
          </a:p>
        </p:txBody>
      </p:sp>
      <p:sp>
        <p:nvSpPr>
          <p:cNvPr id="46" name="正方形/長方形 45">
            <a:extLst>
              <a:ext uri="{FF2B5EF4-FFF2-40B4-BE49-F238E27FC236}">
                <a16:creationId xmlns:a16="http://schemas.microsoft.com/office/drawing/2014/main" xmlns="" id="{9CE09B3F-CBFE-4650-AEF2-D1CC76ED4674}"/>
              </a:ext>
            </a:extLst>
          </p:cNvPr>
          <p:cNvSpPr/>
          <p:nvPr/>
        </p:nvSpPr>
        <p:spPr>
          <a:xfrm>
            <a:off x="7151705" y="3846587"/>
            <a:ext cx="419737" cy="1031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xmlns="" id="{578C4872-B41E-423B-B8CC-7DF992A45D23}"/>
              </a:ext>
            </a:extLst>
          </p:cNvPr>
          <p:cNvSpPr/>
          <p:nvPr/>
        </p:nvSpPr>
        <p:spPr>
          <a:xfrm>
            <a:off x="6854711" y="3812824"/>
            <a:ext cx="1010129" cy="1845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sz="900" dirty="0">
                <a:latin typeface="Arial" panose="020B0604020202020204" pitchFamily="34" charset="0"/>
                <a:cs typeface="Arial" panose="020B0604020202020204" pitchFamily="34" charset="0"/>
              </a:rPr>
              <a:t>t</a:t>
            </a:r>
            <a:r>
              <a:rPr kumimoji="1" lang="en-US" altLang="ja-JP" sz="900" dirty="0">
                <a:latin typeface="Arial" panose="020B0604020202020204" pitchFamily="34" charset="0"/>
                <a:cs typeface="Arial" panose="020B0604020202020204" pitchFamily="34" charset="0"/>
              </a:rPr>
              <a:t>urning frame</a:t>
            </a:r>
            <a:endParaRPr kumimoji="1" lang="ja-JP" altLang="en-US" sz="900" dirty="0">
              <a:latin typeface="Arial" panose="020B0604020202020204" pitchFamily="34" charset="0"/>
              <a:cs typeface="Arial" panose="020B0604020202020204" pitchFamily="34" charset="0"/>
            </a:endParaRPr>
          </a:p>
        </p:txBody>
      </p:sp>
      <p:sp>
        <p:nvSpPr>
          <p:cNvPr id="48" name="正方形/長方形 47">
            <a:extLst>
              <a:ext uri="{FF2B5EF4-FFF2-40B4-BE49-F238E27FC236}">
                <a16:creationId xmlns:a16="http://schemas.microsoft.com/office/drawing/2014/main" xmlns="" id="{2ED5A111-027F-4D34-A7BA-0AF2EDD8A9D0}"/>
              </a:ext>
            </a:extLst>
          </p:cNvPr>
          <p:cNvSpPr/>
          <p:nvPr/>
        </p:nvSpPr>
        <p:spPr>
          <a:xfrm>
            <a:off x="1343413" y="4247856"/>
            <a:ext cx="2559943" cy="3850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200" dirty="0" err="1">
                <a:latin typeface="Arial" panose="020B0604020202020204" pitchFamily="34" charset="0"/>
                <a:cs typeface="Arial" panose="020B0604020202020204" pitchFamily="34" charset="0"/>
              </a:rPr>
              <a:t>Halimbawa</a:t>
            </a:r>
            <a:r>
              <a:rPr kumimoji="1" lang="en-US" altLang="ja-JP" sz="1200" dirty="0">
                <a:latin typeface="Arial" panose="020B0604020202020204" pitchFamily="34" charset="0"/>
                <a:cs typeface="Arial" panose="020B0604020202020204" pitchFamily="34" charset="0"/>
              </a:rPr>
              <a:t> ng scraping loader</a:t>
            </a:r>
            <a:endParaRPr kumimoji="1"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304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xmlns="" id="{DB4D0A58-E1E2-4AFF-B5EB-F6675BB3962E}"/>
              </a:ext>
            </a:extLst>
          </p:cNvPr>
          <p:cNvSpPr txBox="1">
            <a:spLocks/>
          </p:cNvSpPr>
          <p:nvPr/>
        </p:nvSpPr>
        <p:spPr>
          <a:xfrm>
            <a:off x="363682" y="2615843"/>
            <a:ext cx="8416636" cy="14231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zh-TW" sz="3200" dirty="0" err="1">
                <a:latin typeface="Arial" panose="020B0604020202020204" pitchFamily="34" charset="0"/>
                <a:ea typeface="ＭＳ Ｐゴシック"/>
                <a:cs typeface="Arial" panose="020B0604020202020204" pitchFamily="34" charset="0"/>
              </a:rPr>
              <a:t>Kabanata</a:t>
            </a:r>
            <a:r>
              <a:rPr lang="zh-TW" altLang="en-US" sz="3200" dirty="0">
                <a:latin typeface="Arial" panose="020B0604020202020204" pitchFamily="34" charset="0"/>
                <a:ea typeface="ＭＳ Ｐゴシック"/>
                <a:cs typeface="Arial" panose="020B0604020202020204" pitchFamily="34" charset="0"/>
              </a:rPr>
              <a:t> </a:t>
            </a:r>
            <a:r>
              <a:rPr lang="en-US" altLang="zh-TW" sz="3200" dirty="0">
                <a:latin typeface="Arial" panose="020B0604020202020204" pitchFamily="34" charset="0"/>
                <a:ea typeface="ＭＳ Ｐゴシック"/>
                <a:cs typeface="Arial" panose="020B0604020202020204" pitchFamily="34" charset="0"/>
              </a:rPr>
              <a:t>6:</a:t>
            </a:r>
            <a:br>
              <a:rPr lang="en-US" altLang="zh-TW" sz="3200" dirty="0">
                <a:latin typeface="Arial" panose="020B0604020202020204" pitchFamily="34" charset="0"/>
                <a:ea typeface="ＭＳ Ｐゴシック"/>
                <a:cs typeface="Arial" panose="020B0604020202020204" pitchFamily="34" charset="0"/>
              </a:rPr>
            </a:br>
            <a:r>
              <a:rPr lang="fil-PH" altLang="ja-JP" sz="3200" dirty="0">
                <a:latin typeface="Arial" panose="020B0604020202020204" pitchFamily="34" charset="0"/>
                <a:cs typeface="Arial" panose="020B0604020202020204" pitchFamily="34" charset="0"/>
              </a:rPr>
              <a:t>Kagamitan at Kaligtasan ng Sasakyang Makinaryang Pang-konstruksyon</a:t>
            </a:r>
            <a:endParaRPr lang="ja-JP" altLang="en-US"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2570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a:latin typeface="Arial" panose="020B0604020202020204" pitchFamily="34" charset="0"/>
                <a:ea typeface="Meiryo UI" panose="020B0604030504040204" pitchFamily="50" charset="-128"/>
                <a:cs typeface="Arial" panose="020B0604020202020204" pitchFamily="34" charset="0"/>
              </a:rPr>
              <a:t>Bulldozer</a:t>
            </a:r>
            <a:br>
              <a:rPr lang="en-US" altLang="ja-JP" sz="2000" dirty="0">
                <a:latin typeface="Arial" panose="020B0604020202020204" pitchFamily="34" charset="0"/>
                <a:ea typeface="Meiryo UI" panose="020B0604030504040204" pitchFamily="50" charset="-128"/>
                <a:cs typeface="Arial" panose="020B0604020202020204" pitchFamily="34" charset="0"/>
              </a:rPr>
            </a:br>
            <a:r>
              <a:rPr lang="en-US" altLang="ja-JP" sz="2000" dirty="0" err="1">
                <a:latin typeface="Arial" panose="020B0604020202020204" pitchFamily="34" charset="0"/>
                <a:cs typeface="Arial" panose="020B0604020202020204" pitchFamily="34" charset="0"/>
              </a:rPr>
              <a:t>Pangunahing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Trabaho</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97 textbook/Page </a:t>
            </a:r>
            <a:r>
              <a:rPr lang="en-US" altLang="ja-JP" sz="1200" dirty="0" smtClean="0">
                <a:solidFill>
                  <a:prstClr val="black"/>
                </a:solidFill>
              </a:rPr>
              <a:t>41</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86297" y="5250632"/>
            <a:ext cx="3237610"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bulldozer</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2" name="テキスト ボックス 11"/>
          <p:cNvSpPr txBox="1"/>
          <p:nvPr/>
        </p:nvSpPr>
        <p:spPr>
          <a:xfrm>
            <a:off x="4669874" y="5147165"/>
            <a:ext cx="3237610" cy="276999"/>
          </a:xfrm>
          <a:prstGeom prst="rect">
            <a:avLst/>
          </a:prstGeom>
          <a:noFill/>
          <a:ln>
            <a:noFill/>
          </a:ln>
        </p:spPr>
        <p:txBody>
          <a:bodyPr wrap="square" rtlCol="0">
            <a:spAutoFit/>
          </a:bodyPr>
          <a:lstStyle/>
          <a:p>
            <a:pPr algn="ctr"/>
            <a:r>
              <a:rPr lang="ja-JP" altLang="en-US" sz="1200">
                <a:solidFill>
                  <a:prstClr val="black"/>
                </a:solidFill>
              </a:rPr>
              <a:t>ブル・ドーザーの標準操作方式の</a:t>
            </a:r>
          </a:p>
        </p:txBody>
      </p:sp>
      <p:pic>
        <p:nvPicPr>
          <p:cNvPr id="10" name="図 9" descr="ダイアグラム&#10;&#10;自動的に生成された説明">
            <a:extLst>
              <a:ext uri="{FF2B5EF4-FFF2-40B4-BE49-F238E27FC236}">
                <a16:creationId xmlns:a16="http://schemas.microsoft.com/office/drawing/2014/main" xmlns="" id="{7046F7F3-C251-4D7B-B515-4851A36E00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19938" y="1433837"/>
            <a:ext cx="4323066" cy="3990328"/>
          </a:xfrm>
          <a:prstGeom prst="rect">
            <a:avLst/>
          </a:prstGeom>
        </p:spPr>
      </p:pic>
      <p:pic>
        <p:nvPicPr>
          <p:cNvPr id="2" name="図 1"/>
          <p:cNvPicPr>
            <a:picLocks noChangeAspect="1"/>
          </p:cNvPicPr>
          <p:nvPr/>
        </p:nvPicPr>
        <p:blipFill>
          <a:blip r:embed="rId4"/>
          <a:stretch>
            <a:fillRect/>
          </a:stretch>
        </p:blipFill>
        <p:spPr>
          <a:xfrm>
            <a:off x="897978" y="1987051"/>
            <a:ext cx="3414249" cy="3298614"/>
          </a:xfrm>
          <a:prstGeom prst="rect">
            <a:avLst/>
          </a:prstGeom>
        </p:spPr>
      </p:pic>
    </p:spTree>
    <p:extLst>
      <p:ext uri="{BB962C8B-B14F-4D97-AF65-F5344CB8AC3E}">
        <p14:creationId xmlns:p14="http://schemas.microsoft.com/office/powerpoint/2010/main" val="3103331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a:latin typeface="Arial" panose="020B0604020202020204" pitchFamily="34" charset="0"/>
                <a:ea typeface="Meiryo UI" panose="020B0604030504040204" pitchFamily="50" charset="-128"/>
                <a:cs typeface="Arial" panose="020B0604020202020204" pitchFamily="34" charset="0"/>
              </a:rPr>
              <a:t>Bulldozer</a:t>
            </a:r>
            <a:br>
              <a:rPr lang="en-US" altLang="ja-JP" sz="2000" dirty="0">
                <a:latin typeface="Arial" panose="020B0604020202020204" pitchFamily="34" charset="0"/>
                <a:ea typeface="Meiryo UI" panose="020B0604030504040204" pitchFamily="50" charset="-128"/>
                <a:cs typeface="Arial" panose="020B0604020202020204" pitchFamily="34" charset="0"/>
              </a:rPr>
            </a:br>
            <a:r>
              <a:rPr lang="en-US" altLang="ja-JP" sz="2000" dirty="0" err="1">
                <a:latin typeface="Arial" panose="020B0604020202020204" pitchFamily="34" charset="0"/>
                <a:cs typeface="Arial" panose="020B0604020202020204" pitchFamily="34" charset="0"/>
              </a:rPr>
              <a:t>Pangunahing</a:t>
            </a:r>
            <a:r>
              <a:rPr lang="en-US" altLang="ja-JP" sz="2000" dirty="0">
                <a:latin typeface="Arial" panose="020B0604020202020204" pitchFamily="34" charset="0"/>
                <a:cs typeface="Arial" panose="020B0604020202020204" pitchFamily="34" charset="0"/>
              </a:rPr>
              <a:t> Puntos</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99 textbook/Page </a:t>
            </a:r>
            <a:r>
              <a:rPr lang="en-US" altLang="ja-JP" sz="1200" dirty="0" smtClean="0">
                <a:solidFill>
                  <a:prstClr val="black"/>
                </a:solidFill>
              </a:rPr>
              <a:t>42</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5351417" y="5409862"/>
            <a:ext cx="3051880" cy="276999"/>
          </a:xfrm>
          <a:prstGeom prst="rect">
            <a:avLst/>
          </a:prstGeom>
          <a:noFill/>
          <a:ln>
            <a:noFill/>
          </a:ln>
        </p:spPr>
        <p:txBody>
          <a:bodyPr wrap="square" rtlCol="0">
            <a:spAutoFit/>
          </a:bodyPr>
          <a:lstStyle/>
          <a:p>
            <a:pPr algn="ctr"/>
            <a:r>
              <a:rPr lang="en-US" sz="1200" dirty="0">
                <a:latin typeface="Arial" panose="020B0604020202020204" pitchFamily="34" charset="0"/>
                <a:cs typeface="Arial" panose="020B0604020202020204" pitchFamily="34" charset="0"/>
              </a:rPr>
              <a:t>Angle Posture ng  PAT Blade Bulldozer</a:t>
            </a:r>
          </a:p>
        </p:txBody>
      </p:sp>
      <p:pic>
        <p:nvPicPr>
          <p:cNvPr id="7" name="図 6"/>
          <p:cNvPicPr>
            <a:picLocks noChangeAspect="1"/>
          </p:cNvPicPr>
          <p:nvPr/>
        </p:nvPicPr>
        <p:blipFill>
          <a:blip r:embed="rId3"/>
          <a:stretch>
            <a:fillRect/>
          </a:stretch>
        </p:blipFill>
        <p:spPr>
          <a:xfrm>
            <a:off x="695325" y="2112434"/>
            <a:ext cx="4328558" cy="2684652"/>
          </a:xfrm>
          <a:prstGeom prst="rect">
            <a:avLst/>
          </a:prstGeom>
        </p:spPr>
      </p:pic>
      <p:pic>
        <p:nvPicPr>
          <p:cNvPr id="8" name="図 7"/>
          <p:cNvPicPr>
            <a:picLocks noChangeAspect="1"/>
          </p:cNvPicPr>
          <p:nvPr/>
        </p:nvPicPr>
        <p:blipFill>
          <a:blip r:embed="rId4"/>
          <a:stretch>
            <a:fillRect/>
          </a:stretch>
        </p:blipFill>
        <p:spPr>
          <a:xfrm>
            <a:off x="5239365" y="1911381"/>
            <a:ext cx="3275985" cy="2885705"/>
          </a:xfrm>
          <a:prstGeom prst="rect">
            <a:avLst/>
          </a:prstGeom>
        </p:spPr>
      </p:pic>
      <p:sp>
        <p:nvSpPr>
          <p:cNvPr id="16" name="テキスト ボックス 15"/>
          <p:cNvSpPr txBox="1"/>
          <p:nvPr/>
        </p:nvSpPr>
        <p:spPr>
          <a:xfrm>
            <a:off x="1454727" y="4797086"/>
            <a:ext cx="3237610" cy="276999"/>
          </a:xfrm>
          <a:prstGeom prst="rect">
            <a:avLst/>
          </a:prstGeom>
          <a:noFill/>
          <a:ln>
            <a:noFill/>
          </a:ln>
        </p:spPr>
        <p:txBody>
          <a:bodyPr wrap="square" rtlCol="0">
            <a:spAutoFit/>
          </a:bodyPr>
          <a:lstStyle/>
          <a:p>
            <a:pPr algn="ctr"/>
            <a:r>
              <a:rPr lang="ja-JP" altLang="en-US" sz="1200">
                <a:solidFill>
                  <a:prstClr val="black"/>
                </a:solidFill>
              </a:rPr>
              <a:t>アングリングの例</a:t>
            </a:r>
          </a:p>
        </p:txBody>
      </p:sp>
      <p:pic>
        <p:nvPicPr>
          <p:cNvPr id="2" name="図 1">
            <a:extLst>
              <a:ext uri="{FF2B5EF4-FFF2-40B4-BE49-F238E27FC236}">
                <a16:creationId xmlns:a16="http://schemas.microsoft.com/office/drawing/2014/main" xmlns="" id="{3B9AF05E-5017-4F60-AAD8-FDFD8F1CD56F}"/>
              </a:ext>
            </a:extLst>
          </p:cNvPr>
          <p:cNvPicPr>
            <a:picLocks noChangeAspect="1"/>
          </p:cNvPicPr>
          <p:nvPr/>
        </p:nvPicPr>
        <p:blipFill>
          <a:blip r:embed="rId5"/>
          <a:stretch>
            <a:fillRect/>
          </a:stretch>
        </p:blipFill>
        <p:spPr>
          <a:xfrm>
            <a:off x="695325" y="2063750"/>
            <a:ext cx="4328558" cy="3010335"/>
          </a:xfrm>
          <a:prstGeom prst="rect">
            <a:avLst/>
          </a:prstGeom>
        </p:spPr>
      </p:pic>
      <p:sp>
        <p:nvSpPr>
          <p:cNvPr id="10" name="テキスト ボックス 2">
            <a:extLst>
              <a:ext uri="{FF2B5EF4-FFF2-40B4-BE49-F238E27FC236}">
                <a16:creationId xmlns:a16="http://schemas.microsoft.com/office/drawing/2014/main" xmlns="" id="{AA83271E-EBEC-4609-AE58-50C3FA48F4CB}"/>
              </a:ext>
            </a:extLst>
          </p:cNvPr>
          <p:cNvSpPr txBox="1">
            <a:spLocks noChangeArrowheads="1"/>
          </p:cNvSpPr>
          <p:nvPr/>
        </p:nvSpPr>
        <p:spPr bwMode="auto">
          <a:xfrm>
            <a:off x="1396497" y="5418167"/>
            <a:ext cx="3354070" cy="342900"/>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gn="ctr"/>
            <a:r>
              <a:rPr lang="en-US" sz="1200" kern="100" dirty="0" err="1">
                <a:effectLst/>
                <a:latin typeface="Arial" panose="020B0604020202020204" pitchFamily="34" charset="0"/>
                <a:ea typeface="ＭＳ 明朝" panose="02020609040205080304" pitchFamily="17" charset="-128"/>
                <a:cs typeface="Arial" panose="020B0604020202020204" pitchFamily="34" charset="0"/>
              </a:rPr>
              <a:t>Halimbawa</a:t>
            </a:r>
            <a:r>
              <a:rPr lang="en-US" sz="1200" kern="100" dirty="0">
                <a:effectLst/>
                <a:latin typeface="Arial" panose="020B0604020202020204" pitchFamily="34" charset="0"/>
                <a:ea typeface="ＭＳ 明朝" panose="02020609040205080304" pitchFamily="17" charset="-128"/>
                <a:cs typeface="Arial" panose="020B0604020202020204" pitchFamily="34" charset="0"/>
              </a:rPr>
              <a:t> ng Angling </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a:p>
            <a:pPr algn="ctr"/>
            <a:r>
              <a:rPr lang="en-US" sz="1200" kern="100" dirty="0">
                <a:effectLst/>
                <a:latin typeface="Arial" panose="020B0604020202020204" pitchFamily="34" charset="0"/>
                <a:ea typeface="ＭＳ 明朝" panose="02020609040205080304" pitchFamily="17" charset="-128"/>
                <a:cs typeface="Arial" panose="020B0604020202020204" pitchFamily="34" charset="0"/>
              </a:rPr>
              <a:t> </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a:p>
            <a:pPr algn="ctr"/>
            <a:r>
              <a:rPr lang="en-US" sz="1200" kern="100" dirty="0">
                <a:effectLst/>
                <a:latin typeface="Arial" panose="020B0604020202020204" pitchFamily="34" charset="0"/>
                <a:ea typeface="ＭＳ 明朝" panose="02020609040205080304" pitchFamily="17" charset="-128"/>
                <a:cs typeface="Arial" panose="020B0604020202020204" pitchFamily="34" charset="0"/>
              </a:rPr>
              <a:t> </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3903574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a:latin typeface="Arial" panose="020B0604020202020204" pitchFamily="34" charset="0"/>
                <a:ea typeface="Meiryo UI" panose="020B0604030504040204" pitchFamily="50" charset="-128"/>
                <a:cs typeface="Arial" panose="020B0604020202020204" pitchFamily="34" charset="0"/>
              </a:rPr>
              <a:t>Bulldozer</a:t>
            </a:r>
            <a:br>
              <a:rPr lang="en-US" altLang="ja-JP" sz="2000" dirty="0">
                <a:latin typeface="Arial" panose="020B0604020202020204" pitchFamily="34" charset="0"/>
                <a:ea typeface="Meiryo UI" panose="020B0604030504040204" pitchFamily="50" charset="-128"/>
                <a:cs typeface="Arial" panose="020B0604020202020204" pitchFamily="34" charset="0"/>
              </a:rPr>
            </a:br>
            <a:r>
              <a:rPr lang="en-US" altLang="ja-JP" sz="2000" dirty="0" err="1">
                <a:latin typeface="Arial" panose="020B0604020202020204" pitchFamily="34" charset="0"/>
                <a:cs typeface="Arial" panose="020B0604020202020204" pitchFamily="34" charset="0"/>
              </a:rPr>
              <a:t>Pangunahing</a:t>
            </a:r>
            <a:r>
              <a:rPr lang="en-US" altLang="ja-JP" sz="2000" dirty="0">
                <a:latin typeface="Arial" panose="020B0604020202020204" pitchFamily="34" charset="0"/>
                <a:cs typeface="Arial" panose="020B0604020202020204" pitchFamily="34" charset="0"/>
              </a:rPr>
              <a:t> Puntos</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3"/>
          <a:stretch>
            <a:fillRect/>
          </a:stretch>
        </p:blipFill>
        <p:spPr>
          <a:xfrm>
            <a:off x="872403" y="1300730"/>
            <a:ext cx="4562042" cy="2146377"/>
          </a:xfrm>
          <a:prstGeom prst="rect">
            <a:avLst/>
          </a:prstGeom>
        </p:spPr>
      </p:pic>
      <p:pic>
        <p:nvPicPr>
          <p:cNvPr id="11" name="図 10"/>
          <p:cNvPicPr>
            <a:picLocks noChangeAspect="1"/>
          </p:cNvPicPr>
          <p:nvPr/>
        </p:nvPicPr>
        <p:blipFill>
          <a:blip r:embed="rId4"/>
          <a:stretch>
            <a:fillRect/>
          </a:stretch>
        </p:blipFill>
        <p:spPr>
          <a:xfrm>
            <a:off x="5728263" y="1300730"/>
            <a:ext cx="2787087" cy="2146377"/>
          </a:xfrm>
          <a:prstGeom prst="rect">
            <a:avLst/>
          </a:prstGeom>
        </p:spPr>
      </p:pic>
      <p:pic>
        <p:nvPicPr>
          <p:cNvPr id="12" name="図 11"/>
          <p:cNvPicPr>
            <a:picLocks noChangeAspect="1"/>
          </p:cNvPicPr>
          <p:nvPr/>
        </p:nvPicPr>
        <p:blipFill>
          <a:blip r:embed="rId5"/>
          <a:stretch>
            <a:fillRect/>
          </a:stretch>
        </p:blipFill>
        <p:spPr>
          <a:xfrm>
            <a:off x="3330309" y="4000909"/>
            <a:ext cx="2819400" cy="1943100"/>
          </a:xfrm>
          <a:prstGeom prst="rect">
            <a:avLst/>
          </a:prstGeom>
        </p:spPr>
      </p:pic>
      <p:sp>
        <p:nvSpPr>
          <p:cNvPr id="13" name="テキスト ボックス 12"/>
          <p:cNvSpPr txBox="1"/>
          <p:nvPr/>
        </p:nvSpPr>
        <p:spPr>
          <a:xfrm>
            <a:off x="5189900" y="3529051"/>
            <a:ext cx="3863811" cy="276999"/>
          </a:xfrm>
          <a:prstGeom prst="rect">
            <a:avLst/>
          </a:prstGeom>
          <a:noFill/>
          <a:ln>
            <a:noFill/>
          </a:ln>
        </p:spPr>
        <p:txBody>
          <a:bodyPr wrap="square" rtlCol="0">
            <a:spAutoFit/>
          </a:bodyPr>
          <a:lstStyle/>
          <a:p>
            <a:pPr algn="ctr"/>
            <a:r>
              <a:rPr lang="en-US" sz="1200" dirty="0">
                <a:latin typeface="Arial" panose="020B0604020202020204" pitchFamily="34" charset="0"/>
                <a:cs typeface="Arial" panose="020B0604020202020204" pitchFamily="34" charset="0"/>
              </a:rPr>
              <a:t>Tilting Posture ng PAT Blade Bulldozer</a:t>
            </a: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100 textbook/Page </a:t>
            </a:r>
            <a:r>
              <a:rPr lang="en-US" altLang="ja-JP" sz="1200" dirty="0" smtClean="0">
                <a:solidFill>
                  <a:prstClr val="black"/>
                </a:solidFill>
              </a:rPr>
              <a:t>42</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2" name="図 1">
            <a:extLst>
              <a:ext uri="{FF2B5EF4-FFF2-40B4-BE49-F238E27FC236}">
                <a16:creationId xmlns:a16="http://schemas.microsoft.com/office/drawing/2014/main" xmlns="" id="{F763D252-A302-431F-B2A1-F85ECE233A32}"/>
              </a:ext>
            </a:extLst>
          </p:cNvPr>
          <p:cNvPicPr>
            <a:picLocks noChangeAspect="1"/>
          </p:cNvPicPr>
          <p:nvPr/>
        </p:nvPicPr>
        <p:blipFill>
          <a:blip r:embed="rId6"/>
          <a:stretch>
            <a:fillRect/>
          </a:stretch>
        </p:blipFill>
        <p:spPr>
          <a:xfrm>
            <a:off x="827627" y="1406816"/>
            <a:ext cx="4822131" cy="2022184"/>
          </a:xfrm>
          <a:prstGeom prst="rect">
            <a:avLst/>
          </a:prstGeom>
        </p:spPr>
      </p:pic>
      <p:sp>
        <p:nvSpPr>
          <p:cNvPr id="14" name="正方形/長方形 13">
            <a:extLst>
              <a:ext uri="{FF2B5EF4-FFF2-40B4-BE49-F238E27FC236}">
                <a16:creationId xmlns:a16="http://schemas.microsoft.com/office/drawing/2014/main" xmlns="" id="{695D06CE-58F0-4851-9C6C-428E3B7C5D1C}"/>
              </a:ext>
            </a:extLst>
          </p:cNvPr>
          <p:cNvSpPr/>
          <p:nvPr/>
        </p:nvSpPr>
        <p:spPr>
          <a:xfrm>
            <a:off x="5570720" y="4293752"/>
            <a:ext cx="847725" cy="28321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just">
              <a:spcBef>
                <a:spcPts val="0"/>
              </a:spcBef>
              <a:spcAft>
                <a:spcPts val="0"/>
              </a:spcAft>
            </a:pPr>
            <a:r>
              <a:rPr lang="en-US" sz="1100" kern="100">
                <a:effectLst/>
                <a:latin typeface="Arial" panose="020B0604020202020204" pitchFamily="34" charset="0"/>
                <a:ea typeface="ＭＳ 明朝" panose="02020609040205080304" pitchFamily="17" charset="-128"/>
                <a:cs typeface="Mangal" panose="02040503050203030202" pitchFamily="18" charset="0"/>
              </a:rPr>
              <a:t>PLACE</a:t>
            </a:r>
            <a:endParaRPr lang="en-US" kern="100">
              <a:effectLst/>
              <a:ea typeface="ＭＳ 明朝" panose="02020609040205080304" pitchFamily="17" charset="-128"/>
              <a:cs typeface="Mangal" panose="02040503050203030202" pitchFamily="18" charset="0"/>
            </a:endParaRPr>
          </a:p>
        </p:txBody>
      </p:sp>
      <p:sp>
        <p:nvSpPr>
          <p:cNvPr id="16" name="テキスト ボックス 2">
            <a:extLst>
              <a:ext uri="{FF2B5EF4-FFF2-40B4-BE49-F238E27FC236}">
                <a16:creationId xmlns:a16="http://schemas.microsoft.com/office/drawing/2014/main" xmlns="" id="{08A18149-01C1-47C0-A6DE-0F85F2D24DDE}"/>
              </a:ext>
            </a:extLst>
          </p:cNvPr>
          <p:cNvSpPr txBox="1">
            <a:spLocks noChangeArrowheads="1"/>
          </p:cNvSpPr>
          <p:nvPr/>
        </p:nvSpPr>
        <p:spPr bwMode="auto">
          <a:xfrm>
            <a:off x="755593" y="3515453"/>
            <a:ext cx="3354070" cy="284480"/>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gn="ctr"/>
            <a:r>
              <a:rPr lang="en-US" sz="1200" kern="100" dirty="0">
                <a:effectLst/>
                <a:latin typeface="Arial" panose="020B0604020202020204" pitchFamily="34" charset="0"/>
                <a:ea typeface="ＭＳ ゴシック" panose="020B0609070205080204" pitchFamily="49" charset="-128"/>
                <a:cs typeface="Arial" panose="020B0604020202020204" pitchFamily="34" charset="0"/>
              </a:rPr>
              <a:t> </a:t>
            </a:r>
            <a:r>
              <a:rPr lang="en-US" sz="1200" kern="100" dirty="0" err="1">
                <a:effectLst/>
                <a:latin typeface="Arial" panose="020B0604020202020204" pitchFamily="34" charset="0"/>
                <a:ea typeface="ＭＳ ゴシック" panose="020B0609070205080204" pitchFamily="49" charset="-128"/>
                <a:cs typeface="Arial" panose="020B0604020202020204" pitchFamily="34" charset="0"/>
              </a:rPr>
              <a:t>Halimbawa</a:t>
            </a:r>
            <a:r>
              <a:rPr lang="en-US" sz="1200" kern="100" dirty="0">
                <a:effectLst/>
                <a:latin typeface="Arial" panose="020B0604020202020204" pitchFamily="34" charset="0"/>
                <a:ea typeface="ＭＳ ゴシック" panose="020B0609070205080204" pitchFamily="49" charset="-128"/>
                <a:cs typeface="Arial" panose="020B0604020202020204" pitchFamily="34" charset="0"/>
              </a:rPr>
              <a:t> ng Tilting</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a:p>
            <a:pPr algn="ctr"/>
            <a:r>
              <a:rPr lang="en-US" sz="1200" kern="100" dirty="0">
                <a:effectLst/>
                <a:latin typeface="Arial" panose="020B0604020202020204" pitchFamily="34" charset="0"/>
                <a:ea typeface="ＭＳ 明朝" panose="02020609040205080304" pitchFamily="17" charset="-128"/>
                <a:cs typeface="Arial" panose="020B0604020202020204" pitchFamily="34" charset="0"/>
              </a:rPr>
              <a:t> </a:t>
            </a:r>
            <a:endParaRPr lang="ja-JP" sz="12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22"/>
          <p:cNvSpPr txBox="1"/>
          <p:nvPr/>
        </p:nvSpPr>
        <p:spPr>
          <a:xfrm>
            <a:off x="2953195" y="5919660"/>
            <a:ext cx="3237610"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Pagsasaayosng</a:t>
            </a:r>
            <a:r>
              <a:rPr lang="en-US" sz="1200" dirty="0">
                <a:latin typeface="Arial" panose="020B0604020202020204" pitchFamily="34" charset="0"/>
                <a:cs typeface="Arial" panose="020B0604020202020204" pitchFamily="34" charset="0"/>
              </a:rPr>
              <a:t> Cutting Edge Angle</a:t>
            </a:r>
          </a:p>
        </p:txBody>
      </p:sp>
    </p:spTree>
    <p:extLst>
      <p:ext uri="{BB962C8B-B14F-4D97-AF65-F5344CB8AC3E}">
        <p14:creationId xmlns:p14="http://schemas.microsoft.com/office/powerpoint/2010/main" val="2820271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a:latin typeface="Arial" panose="020B0604020202020204" pitchFamily="34" charset="0"/>
                <a:ea typeface="Meiryo UI" panose="020B0604030504040204" pitchFamily="50" charset="-128"/>
                <a:cs typeface="Arial" panose="020B0604020202020204" pitchFamily="34" charset="0"/>
              </a:rPr>
              <a:t>Bulldozer</a:t>
            </a:r>
            <a:br>
              <a:rPr lang="en-US" altLang="ja-JP" sz="2000" dirty="0">
                <a:latin typeface="Arial" panose="020B0604020202020204" pitchFamily="34" charset="0"/>
                <a:ea typeface="Meiryo UI" panose="020B0604030504040204" pitchFamily="50" charset="-128"/>
                <a:cs typeface="Arial" panose="020B0604020202020204" pitchFamily="34" charset="0"/>
              </a:rPr>
            </a:br>
            <a:r>
              <a:rPr lang="en-US" altLang="ja-JP" sz="2000" dirty="0" err="1">
                <a:latin typeface="Arial" panose="020B0604020202020204" pitchFamily="34" charset="0"/>
                <a:cs typeface="Arial" panose="020B0604020202020204" pitchFamily="34" charset="0"/>
              </a:rPr>
              <a:t>Pangunahing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Operasyon</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943728" y="5235705"/>
            <a:ext cx="3237610"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Pagpapatakbo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sa</a:t>
            </a:r>
            <a:r>
              <a:rPr lang="en-US" sz="1200" dirty="0">
                <a:latin typeface="Arial" panose="020B0604020202020204" pitchFamily="34" charset="0"/>
                <a:cs typeface="Arial" panose="020B0604020202020204" pitchFamily="34" charset="0"/>
              </a:rPr>
              <a:t> Slope</a:t>
            </a:r>
          </a:p>
        </p:txBody>
      </p:sp>
      <p:sp>
        <p:nvSpPr>
          <p:cNvPr id="13" name="テキスト ボックス 12"/>
          <p:cNvSpPr txBox="1"/>
          <p:nvPr/>
        </p:nvSpPr>
        <p:spPr>
          <a:xfrm>
            <a:off x="4692300" y="5248037"/>
            <a:ext cx="3237610"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Pagpapatakbo</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Talim</a:t>
            </a:r>
            <a:endParaRPr lang="en-US" sz="1200" dirty="0">
              <a:latin typeface="Arial" panose="020B0604020202020204" pitchFamily="34" charset="0"/>
              <a:cs typeface="Arial" panose="020B0604020202020204" pitchFamily="34" charset="0"/>
            </a:endParaRP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101 textbook/Page </a:t>
            </a:r>
            <a:r>
              <a:rPr lang="en-US" altLang="ja-JP" sz="1200" dirty="0" smtClean="0">
                <a:solidFill>
                  <a:prstClr val="black"/>
                </a:solidFill>
              </a:rPr>
              <a:t>43</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14" name="図 13"/>
          <p:cNvPicPr>
            <a:picLocks noChangeAspect="1"/>
          </p:cNvPicPr>
          <p:nvPr/>
        </p:nvPicPr>
        <p:blipFill rotWithShape="1">
          <a:blip r:embed="rId3"/>
          <a:srcRect b="14776"/>
          <a:stretch/>
        </p:blipFill>
        <p:spPr>
          <a:xfrm>
            <a:off x="779676" y="2043424"/>
            <a:ext cx="3565715" cy="2951185"/>
          </a:xfrm>
          <a:prstGeom prst="rect">
            <a:avLst/>
          </a:prstGeom>
        </p:spPr>
      </p:pic>
      <p:pic>
        <p:nvPicPr>
          <p:cNvPr id="17" name="図 16"/>
          <p:cNvPicPr>
            <a:picLocks noChangeAspect="1"/>
          </p:cNvPicPr>
          <p:nvPr/>
        </p:nvPicPr>
        <p:blipFill rotWithShape="1">
          <a:blip r:embed="rId4"/>
          <a:srcRect b="22885"/>
          <a:stretch/>
        </p:blipFill>
        <p:spPr>
          <a:xfrm>
            <a:off x="4345391" y="2857280"/>
            <a:ext cx="3931428" cy="1841947"/>
          </a:xfrm>
          <a:prstGeom prst="rect">
            <a:avLst/>
          </a:prstGeom>
        </p:spPr>
      </p:pic>
    </p:spTree>
    <p:extLst>
      <p:ext uri="{BB962C8B-B14F-4D97-AF65-F5344CB8AC3E}">
        <p14:creationId xmlns:p14="http://schemas.microsoft.com/office/powerpoint/2010/main" val="513860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4703317" y="1245671"/>
            <a:ext cx="3638337" cy="508325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Meiryo UI" panose="020B0604030504040204" pitchFamily="50" charset="-128"/>
                <a:ea typeface="Meiryo UI" panose="020B0604030504040204" pitchFamily="50" charset="-128"/>
              </a:rPr>
              <a:t>Dozing (</a:t>
            </a:r>
            <a:r>
              <a:rPr lang="en-US" altLang="ja-JP" sz="2000" dirty="0" err="1">
                <a:latin typeface="Meiryo UI" panose="020B0604030504040204" pitchFamily="50" charset="-128"/>
                <a:ea typeface="Meiryo UI" panose="020B0604030504040204" pitchFamily="50" charset="-128"/>
              </a:rPr>
              <a:t>oshido</a:t>
            </a:r>
            <a:r>
              <a:rPr lang="en-US" altLang="ja-JP" sz="2000" dirty="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65396" y="4404724"/>
            <a:ext cx="3237610"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Paghuhukay</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Kanal</a:t>
            </a:r>
            <a:endParaRPr lang="en-US" sz="1200" dirty="0">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103 textbook/Page </a:t>
            </a:r>
            <a:r>
              <a:rPr lang="en-US" altLang="ja-JP" sz="1200" dirty="0" smtClean="0">
                <a:solidFill>
                  <a:prstClr val="black"/>
                </a:solidFill>
              </a:rPr>
              <a:t>44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7" name="図 6"/>
          <p:cNvPicPr>
            <a:picLocks noChangeAspect="1"/>
          </p:cNvPicPr>
          <p:nvPr/>
        </p:nvPicPr>
        <p:blipFill>
          <a:blip r:embed="rId4"/>
          <a:stretch>
            <a:fillRect/>
          </a:stretch>
        </p:blipFill>
        <p:spPr>
          <a:xfrm>
            <a:off x="717393" y="1292532"/>
            <a:ext cx="3982651" cy="3103271"/>
          </a:xfrm>
          <a:prstGeom prst="rect">
            <a:avLst/>
          </a:prstGeom>
        </p:spPr>
      </p:pic>
      <p:pic>
        <p:nvPicPr>
          <p:cNvPr id="8" name="図 7"/>
          <p:cNvPicPr>
            <a:picLocks noChangeAspect="1"/>
          </p:cNvPicPr>
          <p:nvPr/>
        </p:nvPicPr>
        <p:blipFill>
          <a:blip r:embed="rId5"/>
          <a:stretch>
            <a:fillRect/>
          </a:stretch>
        </p:blipFill>
        <p:spPr>
          <a:xfrm>
            <a:off x="711280" y="4698093"/>
            <a:ext cx="3743299" cy="1512703"/>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9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9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9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9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9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9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900">
              <a:latin typeface="Arial" panose="020B0604020202020204" pitchFamily="34" charset="0"/>
              <a:ea typeface="Meiryo UI" panose="020B0604030504040204" pitchFamily="50" charset="-128"/>
              <a:cs typeface="Arial" panose="020B0604020202020204" pitchFamily="34" charset="0"/>
            </a:endParaRPr>
          </a:p>
        </p:txBody>
      </p:sp>
      <p:sp>
        <p:nvSpPr>
          <p:cNvPr id="22" name="テキスト ボックス 21"/>
          <p:cNvSpPr txBox="1"/>
          <p:nvPr/>
        </p:nvSpPr>
        <p:spPr>
          <a:xfrm>
            <a:off x="981520" y="6085045"/>
            <a:ext cx="3237610"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Slope Drainage</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2" name="正方形/長方形 11"/>
          <p:cNvSpPr/>
          <p:nvPr/>
        </p:nvSpPr>
        <p:spPr>
          <a:xfrm>
            <a:off x="1812454" y="2672238"/>
            <a:ext cx="1309142" cy="223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13" name="テキスト ボックス 12"/>
          <p:cNvSpPr txBox="1"/>
          <p:nvPr/>
        </p:nvSpPr>
        <p:spPr>
          <a:xfrm>
            <a:off x="1592758" y="2637085"/>
            <a:ext cx="2074607"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Slot Dodging</a:t>
            </a:r>
          </a:p>
        </p:txBody>
      </p:sp>
      <p:sp>
        <p:nvSpPr>
          <p:cNvPr id="15" name="正方形/長方形 14"/>
          <p:cNvSpPr/>
          <p:nvPr/>
        </p:nvSpPr>
        <p:spPr>
          <a:xfrm>
            <a:off x="4425950" y="1876425"/>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16" name="正方形/長方形 15"/>
          <p:cNvSpPr/>
          <p:nvPr/>
        </p:nvSpPr>
        <p:spPr>
          <a:xfrm>
            <a:off x="4529621" y="4620830"/>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17" name="正方形/長方形 16"/>
          <p:cNvSpPr/>
          <p:nvPr/>
        </p:nvSpPr>
        <p:spPr>
          <a:xfrm>
            <a:off x="4425950" y="6059933"/>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18" name="正方形/長方形 17"/>
          <p:cNvSpPr/>
          <p:nvPr/>
        </p:nvSpPr>
        <p:spPr>
          <a:xfrm>
            <a:off x="2263775" y="4242014"/>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19" name="正方形/長方形 18"/>
          <p:cNvSpPr/>
          <p:nvPr/>
        </p:nvSpPr>
        <p:spPr>
          <a:xfrm>
            <a:off x="731043" y="3890962"/>
            <a:ext cx="699101"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21" name="テキスト ボックス 20"/>
          <p:cNvSpPr txBox="1"/>
          <p:nvPr/>
        </p:nvSpPr>
        <p:spPr>
          <a:xfrm>
            <a:off x="2499007" y="4184062"/>
            <a:ext cx="710451" cy="230832"/>
          </a:xfrm>
          <a:prstGeom prst="rect">
            <a:avLst/>
          </a:prstGeom>
          <a:noFill/>
        </p:spPr>
        <p:txBody>
          <a:bodyPr wrap="none" rtlCol="0">
            <a:spAutoFit/>
          </a:bodyPr>
          <a:lstStyle/>
          <a:p>
            <a:r>
              <a:rPr kumimoji="1" lang="en-US" altLang="ja-JP" sz="900">
                <a:latin typeface="Arial" panose="020B0604020202020204" pitchFamily="34" charset="0"/>
                <a:ea typeface="HGP明朝B" panose="02020800000000000000" pitchFamily="18" charset="-128"/>
                <a:cs typeface="Arial" panose="020B0604020202020204" pitchFamily="34" charset="0"/>
              </a:rPr>
              <a:t>40</a:t>
            </a:r>
            <a:r>
              <a:rPr kumimoji="1" lang="ja-JP" altLang="en-US" sz="900">
                <a:latin typeface="Arial" panose="020B0604020202020204" pitchFamily="34" charset="0"/>
                <a:ea typeface="HGP明朝B" panose="02020800000000000000" pitchFamily="18" charset="-128"/>
                <a:cs typeface="Arial" panose="020B0604020202020204" pitchFamily="34" charset="0"/>
              </a:rPr>
              <a:t>～</a:t>
            </a:r>
            <a:r>
              <a:rPr kumimoji="1" lang="en-US" altLang="ja-JP" sz="900">
                <a:latin typeface="Arial" panose="020B0604020202020204" pitchFamily="34" charset="0"/>
                <a:ea typeface="HGP明朝B" panose="02020800000000000000" pitchFamily="18" charset="-128"/>
                <a:cs typeface="Arial" panose="020B0604020202020204" pitchFamily="34" charset="0"/>
              </a:rPr>
              <a:t>50cm</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24" name="テキスト ボックス 23"/>
          <p:cNvSpPr txBox="1"/>
          <p:nvPr/>
        </p:nvSpPr>
        <p:spPr>
          <a:xfrm>
            <a:off x="4572000" y="1881666"/>
            <a:ext cx="1188146"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サイドカット作業例</a:t>
            </a:r>
            <a:r>
              <a:rPr lang="en-US" altLang="ja-JP" sz="900">
                <a:latin typeface="Arial" panose="020B0604020202020204" pitchFamily="34" charset="0"/>
                <a:ea typeface="HGP明朝B" panose="02020800000000000000" pitchFamily="18" charset="-128"/>
                <a:cs typeface="Arial" panose="020B0604020202020204" pitchFamily="34" charset="0"/>
              </a:rPr>
              <a:t>(a)</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25" name="テキスト ボックス 24"/>
          <p:cNvSpPr txBox="1"/>
          <p:nvPr/>
        </p:nvSpPr>
        <p:spPr>
          <a:xfrm>
            <a:off x="4376702" y="4579705"/>
            <a:ext cx="1188146"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サイドカット作業例</a:t>
            </a:r>
            <a:r>
              <a:rPr lang="en-US" altLang="ja-JP" sz="900">
                <a:latin typeface="Arial" panose="020B0604020202020204" pitchFamily="34" charset="0"/>
                <a:ea typeface="HGP明朝B" panose="02020800000000000000" pitchFamily="18" charset="-128"/>
                <a:cs typeface="Arial" panose="020B0604020202020204" pitchFamily="34" charset="0"/>
              </a:rPr>
              <a:t>(b)</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26" name="テキスト ボックス 25"/>
          <p:cNvSpPr txBox="1"/>
          <p:nvPr/>
        </p:nvSpPr>
        <p:spPr>
          <a:xfrm>
            <a:off x="4180975" y="6034688"/>
            <a:ext cx="1181734"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サイドカット作業例</a:t>
            </a:r>
            <a:r>
              <a:rPr lang="en-US" altLang="ja-JP" sz="900">
                <a:latin typeface="Arial" panose="020B0604020202020204" pitchFamily="34" charset="0"/>
                <a:ea typeface="HGP明朝B" panose="02020800000000000000" pitchFamily="18" charset="-128"/>
                <a:cs typeface="Arial" panose="020B0604020202020204" pitchFamily="34" charset="0"/>
              </a:rPr>
              <a:t>(c)</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27" name="正方形/長方形 26"/>
          <p:cNvSpPr/>
          <p:nvPr/>
        </p:nvSpPr>
        <p:spPr>
          <a:xfrm>
            <a:off x="3572917" y="502285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29" name="正方形/長方形 28"/>
          <p:cNvSpPr/>
          <p:nvPr/>
        </p:nvSpPr>
        <p:spPr>
          <a:xfrm>
            <a:off x="2814037" y="546542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30" name="正方形/長方形 29"/>
          <p:cNvSpPr/>
          <p:nvPr/>
        </p:nvSpPr>
        <p:spPr>
          <a:xfrm>
            <a:off x="1942116" y="506038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31" name="正方形/長方形 30"/>
          <p:cNvSpPr/>
          <p:nvPr/>
        </p:nvSpPr>
        <p:spPr>
          <a:xfrm>
            <a:off x="1167048" y="548334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28" name="テキスト ボックス 27"/>
          <p:cNvSpPr txBox="1"/>
          <p:nvPr/>
        </p:nvSpPr>
        <p:spPr>
          <a:xfrm>
            <a:off x="1829193" y="4970142"/>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水</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2" name="円/楕円 1"/>
          <p:cNvSpPr/>
          <p:nvPr/>
        </p:nvSpPr>
        <p:spPr>
          <a:xfrm>
            <a:off x="1882304" y="500862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32" name="テキスト ボックス 31"/>
          <p:cNvSpPr txBox="1"/>
          <p:nvPr/>
        </p:nvSpPr>
        <p:spPr>
          <a:xfrm>
            <a:off x="1065394" y="5371207"/>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水</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33" name="円/楕円 32"/>
          <p:cNvSpPr/>
          <p:nvPr/>
        </p:nvSpPr>
        <p:spPr>
          <a:xfrm>
            <a:off x="1118505" y="5409694"/>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34" name="テキスト ボックス 33"/>
          <p:cNvSpPr txBox="1"/>
          <p:nvPr/>
        </p:nvSpPr>
        <p:spPr>
          <a:xfrm>
            <a:off x="3459345" y="4922462"/>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水</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35" name="円/楕円 34"/>
          <p:cNvSpPr/>
          <p:nvPr/>
        </p:nvSpPr>
        <p:spPr>
          <a:xfrm>
            <a:off x="3512456" y="496094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36" name="テキスト ボックス 35"/>
          <p:cNvSpPr txBox="1"/>
          <p:nvPr/>
        </p:nvSpPr>
        <p:spPr>
          <a:xfrm>
            <a:off x="2682818" y="5374633"/>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水</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37" name="円/楕円 36"/>
          <p:cNvSpPr/>
          <p:nvPr/>
        </p:nvSpPr>
        <p:spPr>
          <a:xfrm>
            <a:off x="2735929" y="5413120"/>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38" name="正方形/長方形 37"/>
          <p:cNvSpPr/>
          <p:nvPr/>
        </p:nvSpPr>
        <p:spPr>
          <a:xfrm>
            <a:off x="1379378" y="36848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0" name="正方形/長方形 39"/>
          <p:cNvSpPr/>
          <p:nvPr/>
        </p:nvSpPr>
        <p:spPr>
          <a:xfrm>
            <a:off x="2744836" y="388871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1" name="正方形/長方形 40"/>
          <p:cNvSpPr/>
          <p:nvPr/>
        </p:nvSpPr>
        <p:spPr>
          <a:xfrm>
            <a:off x="3434515" y="381203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2" name="正方形/長方形 41"/>
          <p:cNvSpPr/>
          <p:nvPr/>
        </p:nvSpPr>
        <p:spPr>
          <a:xfrm>
            <a:off x="4821535" y="1291389"/>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3" name="正方形/長方形 42"/>
          <p:cNvSpPr/>
          <p:nvPr/>
        </p:nvSpPr>
        <p:spPr>
          <a:xfrm>
            <a:off x="5970985" y="135116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4" name="正方形/長方形 43"/>
          <p:cNvSpPr/>
          <p:nvPr/>
        </p:nvSpPr>
        <p:spPr>
          <a:xfrm>
            <a:off x="7137269" y="138416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5" name="正方形/長方形 44"/>
          <p:cNvSpPr/>
          <p:nvPr/>
        </p:nvSpPr>
        <p:spPr>
          <a:xfrm>
            <a:off x="4903680" y="220052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6" name="正方形/長方形 45"/>
          <p:cNvSpPr/>
          <p:nvPr/>
        </p:nvSpPr>
        <p:spPr>
          <a:xfrm>
            <a:off x="6041336" y="223227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7" name="正方形/長方形 46"/>
          <p:cNvSpPr/>
          <p:nvPr/>
        </p:nvSpPr>
        <p:spPr>
          <a:xfrm>
            <a:off x="7297438" y="228168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8" name="正方形/長方形 47"/>
          <p:cNvSpPr/>
          <p:nvPr/>
        </p:nvSpPr>
        <p:spPr>
          <a:xfrm>
            <a:off x="4841468" y="356409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49" name="正方形/長方形 48"/>
          <p:cNvSpPr/>
          <p:nvPr/>
        </p:nvSpPr>
        <p:spPr>
          <a:xfrm>
            <a:off x="6110623" y="363344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50" name="正方形/長方形 49"/>
          <p:cNvSpPr/>
          <p:nvPr/>
        </p:nvSpPr>
        <p:spPr>
          <a:xfrm>
            <a:off x="6936123" y="3654346"/>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51" name="正方形/長方形 50"/>
          <p:cNvSpPr/>
          <p:nvPr/>
        </p:nvSpPr>
        <p:spPr>
          <a:xfrm>
            <a:off x="4956164" y="493861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52" name="正方形/長方形 51"/>
          <p:cNvSpPr/>
          <p:nvPr/>
        </p:nvSpPr>
        <p:spPr>
          <a:xfrm>
            <a:off x="6905843" y="498790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53" name="正方形/長方形 52"/>
          <p:cNvSpPr/>
          <p:nvPr/>
        </p:nvSpPr>
        <p:spPr>
          <a:xfrm>
            <a:off x="4906859" y="561559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54" name="正方形/長方形 53"/>
          <p:cNvSpPr/>
          <p:nvPr/>
        </p:nvSpPr>
        <p:spPr>
          <a:xfrm>
            <a:off x="6886734" y="56920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cs typeface="Arial" panose="020B0604020202020204" pitchFamily="34" charset="0"/>
            </a:endParaRPr>
          </a:p>
        </p:txBody>
      </p:sp>
      <p:sp>
        <p:nvSpPr>
          <p:cNvPr id="39" name="テキスト ボックス 38"/>
          <p:cNvSpPr txBox="1"/>
          <p:nvPr/>
        </p:nvSpPr>
        <p:spPr>
          <a:xfrm>
            <a:off x="4685015" y="1285690"/>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①</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55" name="テキスト ボックス 54"/>
          <p:cNvSpPr txBox="1"/>
          <p:nvPr/>
        </p:nvSpPr>
        <p:spPr>
          <a:xfrm>
            <a:off x="5884540" y="1285690"/>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②</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56" name="テキスト ボックス 55"/>
          <p:cNvSpPr txBox="1"/>
          <p:nvPr/>
        </p:nvSpPr>
        <p:spPr>
          <a:xfrm>
            <a:off x="7037986" y="1294184"/>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③</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57" name="テキスト ボックス 56"/>
          <p:cNvSpPr txBox="1"/>
          <p:nvPr/>
        </p:nvSpPr>
        <p:spPr>
          <a:xfrm>
            <a:off x="4781660" y="2169012"/>
            <a:ext cx="300082" cy="230832"/>
          </a:xfrm>
          <a:prstGeom prst="rect">
            <a:avLst/>
          </a:prstGeom>
          <a:noFill/>
        </p:spPr>
        <p:txBody>
          <a:bodyPr wrap="none" rtlCol="0">
            <a:spAutoFit/>
          </a:bodyPr>
          <a:lstStyle/>
          <a:p>
            <a:r>
              <a:rPr kumimoji="1" lang="ja-JP" altLang="en-US" sz="900">
                <a:latin typeface="Arial" panose="020B0604020202020204" pitchFamily="34" charset="0"/>
                <a:ea typeface="HGP明朝B" panose="02020800000000000000" pitchFamily="18" charset="-128"/>
                <a:cs typeface="Arial" panose="020B0604020202020204" pitchFamily="34" charset="0"/>
              </a:rPr>
              <a:t>①</a:t>
            </a:r>
          </a:p>
        </p:txBody>
      </p:sp>
      <p:sp>
        <p:nvSpPr>
          <p:cNvPr id="58" name="テキスト ボックス 57"/>
          <p:cNvSpPr txBox="1"/>
          <p:nvPr/>
        </p:nvSpPr>
        <p:spPr>
          <a:xfrm>
            <a:off x="5883096" y="2158572"/>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②</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59" name="テキスト ボックス 58"/>
          <p:cNvSpPr txBox="1"/>
          <p:nvPr/>
        </p:nvSpPr>
        <p:spPr>
          <a:xfrm>
            <a:off x="7186736" y="2143541"/>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③</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60" name="テキスト ボックス 59"/>
          <p:cNvSpPr txBox="1"/>
          <p:nvPr/>
        </p:nvSpPr>
        <p:spPr>
          <a:xfrm>
            <a:off x="4683728" y="3487189"/>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④</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61" name="テキスト ボックス 60"/>
          <p:cNvSpPr txBox="1"/>
          <p:nvPr/>
        </p:nvSpPr>
        <p:spPr>
          <a:xfrm>
            <a:off x="6021134" y="3601489"/>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⑤</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62" name="テキスト ボックス 61"/>
          <p:cNvSpPr txBox="1"/>
          <p:nvPr/>
        </p:nvSpPr>
        <p:spPr>
          <a:xfrm>
            <a:off x="6894189" y="3592475"/>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⑥</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63" name="テキスト ボックス 62"/>
          <p:cNvSpPr txBox="1"/>
          <p:nvPr/>
        </p:nvSpPr>
        <p:spPr>
          <a:xfrm>
            <a:off x="4860809" y="4937269"/>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①</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64" name="テキスト ボックス 63"/>
          <p:cNvSpPr txBox="1"/>
          <p:nvPr/>
        </p:nvSpPr>
        <p:spPr>
          <a:xfrm>
            <a:off x="6670241" y="4946417"/>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②</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65" name="テキスト ボックス 64"/>
          <p:cNvSpPr txBox="1"/>
          <p:nvPr/>
        </p:nvSpPr>
        <p:spPr>
          <a:xfrm>
            <a:off x="4793912" y="5558614"/>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③</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66" name="テキスト ボックス 65"/>
          <p:cNvSpPr txBox="1"/>
          <p:nvPr/>
        </p:nvSpPr>
        <p:spPr>
          <a:xfrm>
            <a:off x="6708395" y="5635615"/>
            <a:ext cx="300082" cy="230832"/>
          </a:xfrm>
          <a:prstGeom prst="rect">
            <a:avLst/>
          </a:prstGeom>
          <a:noFill/>
        </p:spPr>
        <p:txBody>
          <a:bodyPr wrap="none" rtlCol="0">
            <a:spAutoFit/>
          </a:bodyPr>
          <a:lstStyle/>
          <a:p>
            <a:r>
              <a:rPr lang="ja-JP" altLang="en-US" sz="900">
                <a:latin typeface="Arial" panose="020B0604020202020204" pitchFamily="34" charset="0"/>
                <a:ea typeface="HGP明朝B" panose="02020800000000000000" pitchFamily="18" charset="-128"/>
                <a:cs typeface="Arial" panose="020B0604020202020204" pitchFamily="34" charset="0"/>
              </a:rPr>
              <a:t>④</a:t>
            </a:r>
            <a:endParaRPr kumimoji="1" lang="ja-JP" altLang="en-US" sz="900">
              <a:latin typeface="Arial" panose="020B0604020202020204" pitchFamily="34" charset="0"/>
              <a:ea typeface="HGP明朝B" panose="02020800000000000000" pitchFamily="18" charset="-128"/>
              <a:cs typeface="Arial" panose="020B0604020202020204" pitchFamily="34" charset="0"/>
            </a:endParaRPr>
          </a:p>
        </p:txBody>
      </p:sp>
      <p:sp>
        <p:nvSpPr>
          <p:cNvPr id="67" name="テキスト ボックス 2">
            <a:extLst>
              <a:ext uri="{FF2B5EF4-FFF2-40B4-BE49-F238E27FC236}">
                <a16:creationId xmlns:a16="http://schemas.microsoft.com/office/drawing/2014/main" xmlns="" id="{89C48B99-FB10-4356-AD16-9A293683549F}"/>
              </a:ext>
            </a:extLst>
          </p:cNvPr>
          <p:cNvSpPr txBox="1">
            <a:spLocks noChangeArrowheads="1"/>
          </p:cNvSpPr>
          <p:nvPr/>
        </p:nvSpPr>
        <p:spPr bwMode="auto">
          <a:xfrm>
            <a:off x="707905" y="3821577"/>
            <a:ext cx="838200" cy="330200"/>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900" kern="100">
                <a:effectLst/>
                <a:latin typeface="Arial" panose="020B0604020202020204" pitchFamily="34" charset="0"/>
                <a:ea typeface="ＭＳ ゴシック" panose="020B0609070205080204" pitchFamily="49" charset="-128"/>
                <a:cs typeface="Arial" panose="020B0604020202020204" pitchFamily="34" charset="0"/>
              </a:rPr>
              <a:t>Taas ng talim</a:t>
            </a:r>
            <a:endParaRPr lang="en-US" sz="9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68" name="テキスト ボックス 2">
            <a:extLst>
              <a:ext uri="{FF2B5EF4-FFF2-40B4-BE49-F238E27FC236}">
                <a16:creationId xmlns:a16="http://schemas.microsoft.com/office/drawing/2014/main" xmlns="" id="{A33A6CBF-848F-47EA-BC45-324A65C6B204}"/>
              </a:ext>
            </a:extLst>
          </p:cNvPr>
          <p:cNvSpPr txBox="1">
            <a:spLocks noChangeArrowheads="1"/>
          </p:cNvSpPr>
          <p:nvPr/>
        </p:nvSpPr>
        <p:spPr bwMode="auto">
          <a:xfrm>
            <a:off x="4598249" y="1879414"/>
            <a:ext cx="1250950" cy="28892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marL="0" marR="0" algn="l">
              <a:spcBef>
                <a:spcPts val="0"/>
              </a:spcBef>
              <a:spcAft>
                <a:spcPts val="0"/>
              </a:spcAft>
            </a:pPr>
            <a:r>
              <a:rPr lang="en-US" sz="900" kern="100">
                <a:effectLst/>
                <a:latin typeface="Arial" panose="020B0604020202020204" pitchFamily="34" charset="0"/>
                <a:ea typeface="游ゴシック Light" panose="020B0300000000000000" pitchFamily="50" charset="-128"/>
                <a:cs typeface="Arial" panose="020B0604020202020204" pitchFamily="34" charset="0"/>
              </a:rPr>
              <a:t>SIDE CUTTER WORK (a)</a:t>
            </a:r>
            <a:endParaRPr lang="en-US" sz="9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69" name="テキスト ボックス 2">
            <a:extLst>
              <a:ext uri="{FF2B5EF4-FFF2-40B4-BE49-F238E27FC236}">
                <a16:creationId xmlns:a16="http://schemas.microsoft.com/office/drawing/2014/main" xmlns="" id="{2E041808-2F84-4BA8-9F7C-04908476CFA3}"/>
              </a:ext>
            </a:extLst>
          </p:cNvPr>
          <p:cNvSpPr txBox="1">
            <a:spLocks noChangeArrowheads="1"/>
          </p:cNvSpPr>
          <p:nvPr/>
        </p:nvSpPr>
        <p:spPr bwMode="auto">
          <a:xfrm>
            <a:off x="4425174" y="4622330"/>
            <a:ext cx="1250950" cy="28892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marL="0" marR="0" algn="l">
              <a:spcBef>
                <a:spcPts val="0"/>
              </a:spcBef>
              <a:spcAft>
                <a:spcPts val="0"/>
              </a:spcAft>
            </a:pPr>
            <a:r>
              <a:rPr lang="en-US" sz="900" kern="100">
                <a:effectLst/>
                <a:latin typeface="Arial" panose="020B0604020202020204" pitchFamily="34" charset="0"/>
                <a:ea typeface="游ゴシック Light" panose="020B0300000000000000" pitchFamily="50" charset="-128"/>
                <a:cs typeface="Arial" panose="020B0604020202020204" pitchFamily="34" charset="0"/>
              </a:rPr>
              <a:t>SIDE CUTTER WORK (b)</a:t>
            </a:r>
            <a:endParaRPr lang="en-US" sz="900" kern="100">
              <a:effectLst/>
              <a:latin typeface="Arial" panose="020B0604020202020204" pitchFamily="34" charset="0"/>
              <a:ea typeface="ＭＳ 明朝" panose="02020609040205080304" pitchFamily="17" charset="-128"/>
              <a:cs typeface="Arial" panose="020B0604020202020204" pitchFamily="34" charset="0"/>
            </a:endParaRPr>
          </a:p>
        </p:txBody>
      </p:sp>
      <p:sp>
        <p:nvSpPr>
          <p:cNvPr id="71" name="テキスト ボックス 2">
            <a:extLst>
              <a:ext uri="{FF2B5EF4-FFF2-40B4-BE49-F238E27FC236}">
                <a16:creationId xmlns:a16="http://schemas.microsoft.com/office/drawing/2014/main" xmlns="" id="{B9FDEA01-6721-4DC0-BD9F-1F44DE111FC8}"/>
              </a:ext>
            </a:extLst>
          </p:cNvPr>
          <p:cNvSpPr txBox="1">
            <a:spLocks noChangeArrowheads="1"/>
          </p:cNvSpPr>
          <p:nvPr/>
        </p:nvSpPr>
        <p:spPr bwMode="auto">
          <a:xfrm>
            <a:off x="4241452" y="5976595"/>
            <a:ext cx="1250950" cy="28892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marL="0" marR="0" algn="l">
              <a:spcBef>
                <a:spcPts val="0"/>
              </a:spcBef>
              <a:spcAft>
                <a:spcPts val="0"/>
              </a:spcAft>
            </a:pPr>
            <a:r>
              <a:rPr lang="en-US" sz="900" kern="100" dirty="0">
                <a:effectLst/>
                <a:latin typeface="Arial" panose="020B0604020202020204" pitchFamily="34" charset="0"/>
                <a:ea typeface="游ゴシック Light" panose="020B0300000000000000" pitchFamily="50" charset="-128"/>
                <a:cs typeface="Arial" panose="020B0604020202020204" pitchFamily="34" charset="0"/>
              </a:rPr>
              <a:t>SIDE CUTTER WORK (c)</a:t>
            </a:r>
            <a:endParaRPr lang="en-US" sz="900" kern="100" dirty="0">
              <a:effectLst/>
              <a:latin typeface="Arial" panose="020B0604020202020204" pitchFamily="34" charset="0"/>
              <a:ea typeface="ＭＳ 明朝" panose="02020609040205080304" pitchFamily="17" charset="-128"/>
              <a:cs typeface="Arial" panose="020B0604020202020204" pitchFamily="34" charset="0"/>
            </a:endParaRPr>
          </a:p>
        </p:txBody>
      </p:sp>
      <p:sp>
        <p:nvSpPr>
          <p:cNvPr id="23" name="テキスト ボックス 22"/>
          <p:cNvSpPr txBox="1"/>
          <p:nvPr/>
        </p:nvSpPr>
        <p:spPr>
          <a:xfrm>
            <a:off x="4903680" y="6120649"/>
            <a:ext cx="3237610" cy="276999"/>
          </a:xfrm>
          <a:prstGeom prst="rect">
            <a:avLst/>
          </a:prstGeom>
          <a:noFill/>
          <a:ln>
            <a:noFill/>
          </a:ln>
        </p:spPr>
        <p:txBody>
          <a:bodyPr wrap="square" rtlCol="0">
            <a:spAutoFit/>
          </a:bodyPr>
          <a:lstStyle/>
          <a:p>
            <a:pPr algn="ctr"/>
            <a:r>
              <a:rPr lang="en-US" sz="1200">
                <a:latin typeface="Arial" panose="020B0604020202020204" pitchFamily="34" charset="0"/>
                <a:cs typeface="Arial" panose="020B0604020202020204" pitchFamily="34" charset="0"/>
              </a:rPr>
              <a:t>Halimbawa ng Side Cutting Work</a:t>
            </a:r>
            <a:endParaRPr lang="ja-JP" altLang="en-US" sz="1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431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Meiryo UI" panose="020B0604030504040204" pitchFamily="50" charset="-128"/>
                <a:ea typeface="Meiryo UI" panose="020B0604030504040204" pitchFamily="50" charset="-128"/>
              </a:rPr>
              <a:t>Dozing (</a:t>
            </a:r>
            <a:r>
              <a:rPr lang="en-US" altLang="ja-JP" sz="2000" dirty="0" err="1">
                <a:latin typeface="Meiryo UI" panose="020B0604030504040204" pitchFamily="50" charset="-128"/>
                <a:ea typeface="Meiryo UI" panose="020B0604030504040204" pitchFamily="50" charset="-128"/>
              </a:rPr>
              <a:t>oshido</a:t>
            </a:r>
            <a:r>
              <a:rPr lang="en-US" altLang="ja-JP" sz="2000" dirty="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965396" y="4203460"/>
            <a:ext cx="3237610" cy="276999"/>
          </a:xfrm>
          <a:prstGeom prst="rect">
            <a:avLst/>
          </a:prstGeom>
          <a:noFill/>
          <a:ln>
            <a:noFill/>
          </a:ln>
        </p:spPr>
        <p:txBody>
          <a:bodyPr wrap="square" rtlCol="0">
            <a:spAutoFit/>
          </a:bodyPr>
          <a:lstStyle/>
          <a:p>
            <a:pPr algn="ctr"/>
            <a:r>
              <a:rPr lang="ja-JP" altLang="en-US" sz="1200">
                <a:solidFill>
                  <a:prstClr val="black"/>
                </a:solidFill>
                <a:latin typeface="Arial" panose="020B0604020202020204" pitchFamily="34" charset="0"/>
                <a:cs typeface="Arial" panose="020B0604020202020204" pitchFamily="34" charset="0"/>
              </a:rPr>
              <a:t>溝掘削作業の例</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105 textbook/Page </a:t>
            </a:r>
            <a:r>
              <a:rPr lang="en-US" altLang="ja-JP" sz="1200" dirty="0" smtClean="0">
                <a:solidFill>
                  <a:prstClr val="black"/>
                </a:solidFill>
              </a:rPr>
              <a:t>46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760267" y="1813585"/>
            <a:ext cx="3801341" cy="1470954"/>
          </a:xfrm>
          <a:prstGeom prst="rect">
            <a:avLst/>
          </a:prstGeom>
        </p:spPr>
      </p:pic>
      <p:pic>
        <p:nvPicPr>
          <p:cNvPr id="3" name="図 2"/>
          <p:cNvPicPr>
            <a:picLocks noChangeAspect="1"/>
          </p:cNvPicPr>
          <p:nvPr/>
        </p:nvPicPr>
        <p:blipFill>
          <a:blip r:embed="rId4"/>
          <a:stretch>
            <a:fillRect/>
          </a:stretch>
        </p:blipFill>
        <p:spPr>
          <a:xfrm>
            <a:off x="5164387" y="1400321"/>
            <a:ext cx="2644411" cy="2222958"/>
          </a:xfrm>
          <a:prstGeom prst="rect">
            <a:avLst/>
          </a:prstGeom>
        </p:spPr>
      </p:pic>
      <p:pic>
        <p:nvPicPr>
          <p:cNvPr id="5" name="図 4"/>
          <p:cNvPicPr>
            <a:picLocks noChangeAspect="1"/>
          </p:cNvPicPr>
          <p:nvPr/>
        </p:nvPicPr>
        <p:blipFill>
          <a:blip r:embed="rId5"/>
          <a:stretch>
            <a:fillRect/>
          </a:stretch>
        </p:blipFill>
        <p:spPr>
          <a:xfrm>
            <a:off x="789822" y="3983573"/>
            <a:ext cx="3771786" cy="1991055"/>
          </a:xfrm>
          <a:prstGeom prst="rect">
            <a:avLst/>
          </a:prstGeom>
        </p:spPr>
      </p:pic>
      <p:pic>
        <p:nvPicPr>
          <p:cNvPr id="6" name="図 5"/>
          <p:cNvPicPr>
            <a:picLocks noChangeAspect="1"/>
          </p:cNvPicPr>
          <p:nvPr/>
        </p:nvPicPr>
        <p:blipFill>
          <a:blip r:embed="rId6"/>
          <a:stretch>
            <a:fillRect/>
          </a:stretch>
        </p:blipFill>
        <p:spPr>
          <a:xfrm>
            <a:off x="4695655" y="4291860"/>
            <a:ext cx="3685648" cy="1611438"/>
          </a:xfrm>
          <a:prstGeom prst="rect">
            <a:avLst/>
          </a:prstGeom>
        </p:spPr>
      </p:pic>
      <p:sp>
        <p:nvSpPr>
          <p:cNvPr id="15" name="テキスト ボックス 14"/>
          <p:cNvSpPr txBox="1"/>
          <p:nvPr/>
        </p:nvSpPr>
        <p:spPr>
          <a:xfrm>
            <a:off x="4919674" y="5903298"/>
            <a:ext cx="3237610"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spreading</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6" name="テキスト ボックス 15"/>
          <p:cNvSpPr txBox="1"/>
          <p:nvPr/>
        </p:nvSpPr>
        <p:spPr>
          <a:xfrm>
            <a:off x="1056910" y="3268436"/>
            <a:ext cx="3237610"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2 level Push</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4845476" y="3545435"/>
            <a:ext cx="3237610"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Trabaho</a:t>
            </a:r>
            <a:r>
              <a:rPr lang="en-US" sz="1200" dirty="0">
                <a:latin typeface="Arial" panose="020B0604020202020204" pitchFamily="34" charset="0"/>
                <a:cs typeface="Arial" panose="020B0604020202020204" pitchFamily="34" charset="0"/>
              </a:rPr>
              <a:t> ng Relay Pushing</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8" name="テキスト ボックス 17"/>
          <p:cNvSpPr txBox="1"/>
          <p:nvPr/>
        </p:nvSpPr>
        <p:spPr>
          <a:xfrm>
            <a:off x="1042132" y="5910980"/>
            <a:ext cx="3237610" cy="461665"/>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trabaho</a:t>
            </a:r>
            <a:r>
              <a:rPr lang="en-US" sz="1200" dirty="0">
                <a:latin typeface="Arial" panose="020B0604020202020204" pitchFamily="34" charset="0"/>
                <a:cs typeface="Arial" panose="020B0604020202020204" pitchFamily="34" charset="0"/>
              </a:rPr>
              <a:t> ng parallel </a:t>
            </a:r>
            <a:r>
              <a:rPr lang="en-US" sz="1200" dirty="0" err="1">
                <a:latin typeface="Arial" panose="020B0604020202020204" pitchFamily="34" charset="0"/>
                <a:cs typeface="Arial" panose="020B0604020202020204" pitchFamily="34" charset="0"/>
              </a:rPr>
              <a:t>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pag</a:t>
            </a:r>
            <a:r>
              <a:rPr lang="en-US" sz="1200" dirty="0">
                <a:latin typeface="Arial" panose="020B0604020202020204" pitchFamily="34" charset="0"/>
                <a:cs typeface="Arial" panose="020B0604020202020204" pitchFamily="34" charset="0"/>
              </a:rPr>
              <a:t>-bulldoze</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0" name="正方形/長方形 19">
            <a:extLst>
              <a:ext uri="{FF2B5EF4-FFF2-40B4-BE49-F238E27FC236}">
                <a16:creationId xmlns:a16="http://schemas.microsoft.com/office/drawing/2014/main" xmlns="" id="{829095D5-DDB0-4FCA-95CF-C86F40740917}"/>
              </a:ext>
            </a:extLst>
          </p:cNvPr>
          <p:cNvSpPr/>
          <p:nvPr/>
        </p:nvSpPr>
        <p:spPr>
          <a:xfrm>
            <a:off x="2055563" y="1874995"/>
            <a:ext cx="1057275" cy="30797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700" kern="100">
                <a:effectLst/>
                <a:latin typeface="Arial" panose="020B0604020202020204" pitchFamily="34" charset="0"/>
                <a:ea typeface="ＭＳ 明朝" panose="02020609040205080304" pitchFamily="17" charset="-128"/>
                <a:cs typeface="Arial" panose="020B0604020202020204" pitchFamily="34" charset="0"/>
              </a:rPr>
              <a:t>DOUBLE PUSH</a:t>
            </a:r>
            <a:endParaRPr lang="en-US" sz="1050" kern="100">
              <a:effectLst/>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3465973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pPr lvl="0"/>
            <a:r>
              <a:rPr lang="en-US" sz="2000" dirty="0">
                <a:latin typeface="Arial" panose="020B0604020202020204" pitchFamily="34" charset="0"/>
                <a:cs typeface="Arial" panose="020B0604020202020204" pitchFamily="34" charset="0"/>
              </a:rPr>
              <a:t>Embankment (</a:t>
            </a:r>
            <a:r>
              <a:rPr lang="en-US" sz="2000" dirty="0" err="1">
                <a:latin typeface="Arial" panose="020B0604020202020204" pitchFamily="34" charset="0"/>
                <a:cs typeface="Arial" panose="020B0604020202020204" pitchFamily="34" charset="0"/>
              </a:rPr>
              <a:t>morido</a:t>
            </a:r>
            <a:r>
              <a:rPr lang="en-US" sz="2000" dirty="0">
                <a:latin typeface="Arial" panose="020B0604020202020204" pitchFamily="34" charset="0"/>
                <a:cs typeface="Arial" panose="020B0604020202020204" pitchFamily="34" charset="0"/>
              </a:rPr>
              <a: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481252" y="5861524"/>
            <a:ext cx="3889395"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Compact Embankment(</a:t>
            </a:r>
            <a:r>
              <a:rPr lang="en-US" altLang="ja-JP" sz="1200" dirty="0" err="1">
                <a:latin typeface="Arial" panose="020B0604020202020204" pitchFamily="34" charset="0"/>
                <a:cs typeface="Arial" panose="020B0604020202020204" pitchFamily="34" charset="0"/>
              </a:rPr>
              <a:t>morido</a:t>
            </a:r>
            <a:r>
              <a:rPr lang="en-US" altLang="ja-JP" sz="1200"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107 textbook/Page </a:t>
            </a:r>
            <a:r>
              <a:rPr lang="en-US" altLang="ja-JP" sz="1200" dirty="0" smtClean="0">
                <a:solidFill>
                  <a:prstClr val="black"/>
                </a:solidFill>
              </a:rPr>
              <a:t>47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6" name="テキスト ボックス 15"/>
          <p:cNvSpPr txBox="1"/>
          <p:nvPr/>
        </p:nvSpPr>
        <p:spPr>
          <a:xfrm>
            <a:off x="2080058" y="3736770"/>
            <a:ext cx="4665299"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Compaction of Embankment</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7" name="図 6"/>
          <p:cNvPicPr>
            <a:picLocks noChangeAspect="1"/>
          </p:cNvPicPr>
          <p:nvPr/>
        </p:nvPicPr>
        <p:blipFill>
          <a:blip r:embed="rId3"/>
          <a:stretch>
            <a:fillRect/>
          </a:stretch>
        </p:blipFill>
        <p:spPr>
          <a:xfrm>
            <a:off x="1787958" y="1458074"/>
            <a:ext cx="5275984" cy="2278696"/>
          </a:xfrm>
          <a:prstGeom prst="rect">
            <a:avLst/>
          </a:prstGeom>
        </p:spPr>
      </p:pic>
      <p:pic>
        <p:nvPicPr>
          <p:cNvPr id="8" name="図 7"/>
          <p:cNvPicPr>
            <a:picLocks noChangeAspect="1"/>
          </p:cNvPicPr>
          <p:nvPr/>
        </p:nvPicPr>
        <p:blipFill>
          <a:blip r:embed="rId4"/>
          <a:stretch>
            <a:fillRect/>
          </a:stretch>
        </p:blipFill>
        <p:spPr>
          <a:xfrm>
            <a:off x="1900237" y="4213699"/>
            <a:ext cx="5343525" cy="1647825"/>
          </a:xfrm>
          <a:prstGeom prst="rect">
            <a:avLst/>
          </a:prstGeom>
        </p:spPr>
      </p:pic>
      <p:pic>
        <p:nvPicPr>
          <p:cNvPr id="2" name="図 1">
            <a:extLst>
              <a:ext uri="{FF2B5EF4-FFF2-40B4-BE49-F238E27FC236}">
                <a16:creationId xmlns:a16="http://schemas.microsoft.com/office/drawing/2014/main" xmlns="" id="{B27EEEAC-A038-4E62-8A56-FD74D111BE53}"/>
              </a:ext>
            </a:extLst>
          </p:cNvPr>
          <p:cNvPicPr>
            <a:picLocks noChangeAspect="1"/>
          </p:cNvPicPr>
          <p:nvPr/>
        </p:nvPicPr>
        <p:blipFill>
          <a:blip r:embed="rId5"/>
          <a:stretch>
            <a:fillRect/>
          </a:stretch>
        </p:blipFill>
        <p:spPr>
          <a:xfrm>
            <a:off x="1787958" y="1405050"/>
            <a:ext cx="5275984" cy="2384745"/>
          </a:xfrm>
          <a:prstGeom prst="rect">
            <a:avLst/>
          </a:prstGeom>
        </p:spPr>
      </p:pic>
    </p:spTree>
    <p:extLst>
      <p:ext uri="{BB962C8B-B14F-4D97-AF65-F5344CB8AC3E}">
        <p14:creationId xmlns:p14="http://schemas.microsoft.com/office/powerpoint/2010/main" val="2781623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Makinarya para sa Pag-patag, Pag-transport, at Pag-load</a:t>
            </a:r>
            <a:endParaRPr lang="en-US" altLang="ja-JP" sz="20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a:t>
            </a:r>
            <a:r>
              <a:rPr lang="ja-JP" altLang="en-US" sz="1200" dirty="0">
                <a:solidFill>
                  <a:prstClr val="black"/>
                </a:solidFill>
              </a:rPr>
              <a:t>５</a:t>
            </a:r>
            <a:r>
              <a:rPr lang="en-US" altLang="ja-JP" sz="1200" dirty="0">
                <a:solidFill>
                  <a:prstClr val="black"/>
                </a:solidFill>
              </a:rPr>
              <a:t>of textbook/Page</a:t>
            </a:r>
            <a:r>
              <a:rPr lang="ja-JP" altLang="en-US" sz="1200" dirty="0">
                <a:solidFill>
                  <a:prstClr val="black"/>
                </a:solidFill>
              </a:rPr>
              <a:t> </a:t>
            </a:r>
            <a:r>
              <a:rPr lang="en-US" altLang="ja-JP" sz="1200" dirty="0">
                <a:solidFill>
                  <a:prstClr val="black"/>
                </a:solidFill>
              </a:rPr>
              <a:t>6</a:t>
            </a:r>
            <a:r>
              <a:rPr lang="ja-JP" altLang="en-US"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10" name="図 9"/>
          <p:cNvPicPr>
            <a:picLocks noChangeAspect="1"/>
          </p:cNvPicPr>
          <p:nvPr/>
        </p:nvPicPr>
        <p:blipFill>
          <a:blip r:embed="rId3"/>
          <a:stretch>
            <a:fillRect/>
          </a:stretch>
        </p:blipFill>
        <p:spPr>
          <a:xfrm>
            <a:off x="1376796" y="1392382"/>
            <a:ext cx="2609850" cy="1838325"/>
          </a:xfrm>
          <a:prstGeom prst="rect">
            <a:avLst/>
          </a:prstGeom>
        </p:spPr>
      </p:pic>
      <p:pic>
        <p:nvPicPr>
          <p:cNvPr id="2" name="図 1"/>
          <p:cNvPicPr>
            <a:picLocks noChangeAspect="1"/>
          </p:cNvPicPr>
          <p:nvPr/>
        </p:nvPicPr>
        <p:blipFill>
          <a:blip r:embed="rId4"/>
          <a:stretch>
            <a:fillRect/>
          </a:stretch>
        </p:blipFill>
        <p:spPr>
          <a:xfrm>
            <a:off x="1167246" y="3800728"/>
            <a:ext cx="2819400" cy="1600200"/>
          </a:xfrm>
          <a:prstGeom prst="rect">
            <a:avLst/>
          </a:prstGeom>
        </p:spPr>
      </p:pic>
      <p:pic>
        <p:nvPicPr>
          <p:cNvPr id="8" name="図 7"/>
          <p:cNvPicPr>
            <a:picLocks noChangeAspect="1"/>
          </p:cNvPicPr>
          <p:nvPr/>
        </p:nvPicPr>
        <p:blipFill>
          <a:blip r:embed="rId5"/>
          <a:stretch>
            <a:fillRect/>
          </a:stretch>
        </p:blipFill>
        <p:spPr>
          <a:xfrm>
            <a:off x="5012747" y="1392382"/>
            <a:ext cx="2488926" cy="4104409"/>
          </a:xfrm>
          <a:prstGeom prst="rect">
            <a:avLst/>
          </a:prstGeom>
        </p:spPr>
      </p:pic>
      <p:sp>
        <p:nvSpPr>
          <p:cNvPr id="14" name="テキスト ボックス 13"/>
          <p:cNvSpPr txBox="1"/>
          <p:nvPr/>
        </p:nvSpPr>
        <p:spPr>
          <a:xfrm>
            <a:off x="1025398" y="3243680"/>
            <a:ext cx="331264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scrape dozer</a:t>
            </a:r>
            <a:endParaRPr lang="en-US" altLang="ja-JP" dirty="0">
              <a:latin typeface="Arial" panose="020B0604020202020204" pitchFamily="34" charset="0"/>
              <a:cs typeface="Arial" panose="020B0604020202020204" pitchFamily="34" charset="0"/>
            </a:endParaRPr>
          </a:p>
        </p:txBody>
      </p:sp>
      <p:sp>
        <p:nvSpPr>
          <p:cNvPr id="15" name="テキスト ボックス 14"/>
          <p:cNvSpPr txBox="1"/>
          <p:nvPr/>
        </p:nvSpPr>
        <p:spPr>
          <a:xfrm>
            <a:off x="1025398" y="5358783"/>
            <a:ext cx="331264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motorized grader</a:t>
            </a:r>
            <a:endParaRPr lang="en-US" altLang="ja-JP" dirty="0">
              <a:latin typeface="Arial" panose="020B0604020202020204" pitchFamily="34" charset="0"/>
              <a:cs typeface="Arial" panose="020B0604020202020204" pitchFamily="34" charset="0"/>
            </a:endParaRPr>
          </a:p>
        </p:txBody>
      </p:sp>
      <p:sp>
        <p:nvSpPr>
          <p:cNvPr id="16" name="テキスト ボックス 15"/>
          <p:cNvSpPr txBox="1"/>
          <p:nvPr/>
        </p:nvSpPr>
        <p:spPr>
          <a:xfrm>
            <a:off x="4600887" y="5365181"/>
            <a:ext cx="331264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mucker machine</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023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pPr lvl="0"/>
            <a:r>
              <a:rPr lang="en-US" sz="2000" dirty="0">
                <a:latin typeface="Arial" panose="020B0604020202020204" pitchFamily="34" charset="0"/>
                <a:cs typeface="Arial" panose="020B0604020202020204" pitchFamily="34" charset="0"/>
              </a:rPr>
              <a:t>Finishing</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109 textbook/Page </a:t>
            </a:r>
            <a:r>
              <a:rPr lang="en-US" altLang="ja-JP" sz="1200" dirty="0" smtClean="0">
                <a:solidFill>
                  <a:prstClr val="black"/>
                </a:solidFill>
              </a:rPr>
              <a:t>48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20" name="テキスト ボックス 19"/>
          <p:cNvSpPr txBox="1"/>
          <p:nvPr/>
        </p:nvSpPr>
        <p:spPr>
          <a:xfrm>
            <a:off x="1332674" y="6050841"/>
            <a:ext cx="3237610"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Blade Control Device</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1" name="テキスト ボックス 20"/>
          <p:cNvSpPr txBox="1"/>
          <p:nvPr/>
        </p:nvSpPr>
        <p:spPr>
          <a:xfrm>
            <a:off x="5108090" y="5894024"/>
            <a:ext cx="3055249"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Rough Finishing</a:t>
            </a:r>
          </a:p>
        </p:txBody>
      </p:sp>
      <p:sp>
        <p:nvSpPr>
          <p:cNvPr id="22" name="テキスト ボックス 21"/>
          <p:cNvSpPr txBox="1"/>
          <p:nvPr/>
        </p:nvSpPr>
        <p:spPr>
          <a:xfrm>
            <a:off x="1870480" y="4118251"/>
            <a:ext cx="2097734"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Finishing</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3"/>
          <a:stretch>
            <a:fillRect/>
          </a:stretch>
        </p:blipFill>
        <p:spPr>
          <a:xfrm>
            <a:off x="4947954" y="1712812"/>
            <a:ext cx="3565993" cy="4181212"/>
          </a:xfrm>
          <a:prstGeom prst="rect">
            <a:avLst/>
          </a:prstGeom>
        </p:spPr>
      </p:pic>
      <p:pic>
        <p:nvPicPr>
          <p:cNvPr id="5" name="図 4"/>
          <p:cNvPicPr>
            <a:picLocks noChangeAspect="1"/>
          </p:cNvPicPr>
          <p:nvPr/>
        </p:nvPicPr>
        <p:blipFill>
          <a:blip r:embed="rId4"/>
          <a:stretch>
            <a:fillRect/>
          </a:stretch>
        </p:blipFill>
        <p:spPr>
          <a:xfrm>
            <a:off x="1870480" y="4533750"/>
            <a:ext cx="2162287" cy="1517089"/>
          </a:xfrm>
          <a:prstGeom prst="rect">
            <a:avLst/>
          </a:prstGeom>
        </p:spPr>
      </p:pic>
      <p:pic>
        <p:nvPicPr>
          <p:cNvPr id="6" name="図 5">
            <a:extLst>
              <a:ext uri="{FF2B5EF4-FFF2-40B4-BE49-F238E27FC236}">
                <a16:creationId xmlns:a16="http://schemas.microsoft.com/office/drawing/2014/main" xmlns="" id="{A60DA8D6-07B0-4914-A2D9-6F2DD64A5F28}"/>
              </a:ext>
            </a:extLst>
          </p:cNvPr>
          <p:cNvPicPr>
            <a:picLocks noChangeAspect="1"/>
          </p:cNvPicPr>
          <p:nvPr/>
        </p:nvPicPr>
        <p:blipFill rotWithShape="1">
          <a:blip r:embed="rId5"/>
          <a:srcRect l="2353"/>
          <a:stretch/>
        </p:blipFill>
        <p:spPr>
          <a:xfrm>
            <a:off x="810160" y="1395049"/>
            <a:ext cx="4674069" cy="2624978"/>
          </a:xfrm>
          <a:prstGeom prst="rect">
            <a:avLst/>
          </a:prstGeom>
        </p:spPr>
      </p:pic>
      <p:sp>
        <p:nvSpPr>
          <p:cNvPr id="13" name="正方形/長方形 12">
            <a:extLst>
              <a:ext uri="{FF2B5EF4-FFF2-40B4-BE49-F238E27FC236}">
                <a16:creationId xmlns:a16="http://schemas.microsoft.com/office/drawing/2014/main" xmlns="" id="{03AD7B8F-7EAF-4454-BE6F-503B9CE4E17A}"/>
              </a:ext>
            </a:extLst>
          </p:cNvPr>
          <p:cNvSpPr/>
          <p:nvPr/>
        </p:nvSpPr>
        <p:spPr>
          <a:xfrm>
            <a:off x="6905169" y="3551583"/>
            <a:ext cx="1581150" cy="22427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90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1/4 ng </a:t>
            </a:r>
            <a:r>
              <a:rPr lang="en-US" sz="900" kern="100" dirty="0" err="1">
                <a:solidFill>
                  <a:schemeClr val="tx1"/>
                </a:solidFill>
                <a:effectLst/>
                <a:latin typeface="Arial" panose="020B0604020202020204" pitchFamily="34" charset="0"/>
                <a:ea typeface="ＭＳ 明朝" panose="02020609040205080304" pitchFamily="17" charset="-128"/>
                <a:cs typeface="Arial" panose="020B0604020202020204" pitchFamily="34" charset="0"/>
              </a:rPr>
              <a:t>lapad</a:t>
            </a:r>
            <a:r>
              <a:rPr lang="en-US" sz="90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 ng blade</a:t>
            </a:r>
          </a:p>
        </p:txBody>
      </p:sp>
    </p:spTree>
    <p:extLst>
      <p:ext uri="{BB962C8B-B14F-4D97-AF65-F5344CB8AC3E}">
        <p14:creationId xmlns:p14="http://schemas.microsoft.com/office/powerpoint/2010/main" val="35084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en-US" altLang="ja-JP" sz="2000" dirty="0" err="1">
                <a:latin typeface="Arial" panose="020B0604020202020204" pitchFamily="34" charset="0"/>
                <a:ea typeface="Meiryo UI" panose="020B0604030504040204" pitchFamily="50" charset="-128"/>
                <a:cs typeface="Arial" panose="020B0604020202020204" pitchFamily="34" charset="0"/>
              </a:rPr>
              <a:t>Aplikasyon</a:t>
            </a:r>
            <a:r>
              <a:rPr kumimoji="1" lang="ja-JP" altLang="en-US" sz="2000" dirty="0">
                <a:latin typeface="Arial" panose="020B0604020202020204" pitchFamily="34" charset="0"/>
                <a:ea typeface="Meiryo UI" panose="020B0604030504040204" pitchFamily="50" charset="-128"/>
                <a:cs typeface="Arial" panose="020B0604020202020204" pitchFamily="34" charset="0"/>
              </a:rPr>
              <a:t> </a:t>
            </a:r>
            <a:r>
              <a:rPr kumimoji="1" lang="en-US" altLang="ja-JP" sz="2000" dirty="0" err="1">
                <a:latin typeface="Arial" panose="020B0604020202020204" pitchFamily="34" charset="0"/>
                <a:ea typeface="Meiryo UI" panose="020B0604030504040204" pitchFamily="50" charset="-128"/>
                <a:cs typeface="Arial" panose="020B0604020202020204" pitchFamily="34" charset="0"/>
              </a:rPr>
              <a:t>sa</a:t>
            </a:r>
            <a:r>
              <a:rPr kumimoji="1" lang="ja-JP" altLang="en-US" sz="2000" dirty="0">
                <a:latin typeface="Arial" panose="020B0604020202020204" pitchFamily="34" charset="0"/>
                <a:ea typeface="Meiryo UI" panose="020B0604030504040204" pitchFamily="50" charset="-128"/>
                <a:cs typeface="Arial" panose="020B0604020202020204" pitchFamily="34" charset="0"/>
              </a:rPr>
              <a:t> </a:t>
            </a:r>
            <a:r>
              <a:rPr lang="en-US" altLang="ja-JP" sz="2000" dirty="0" err="1">
                <a:latin typeface="Arial" panose="020B0604020202020204" pitchFamily="34" charset="0"/>
                <a:ea typeface="Meiryo UI" panose="020B0604030504040204" pitchFamily="50" charset="-128"/>
                <a:cs typeface="Arial" panose="020B0604020202020204" pitchFamily="34" charset="0"/>
              </a:rPr>
              <a:t>T</a:t>
            </a:r>
            <a:r>
              <a:rPr kumimoji="1" lang="en-US" altLang="ja-JP" sz="2000" dirty="0" err="1">
                <a:latin typeface="Arial" panose="020B0604020202020204" pitchFamily="34" charset="0"/>
                <a:ea typeface="Meiryo UI" panose="020B0604030504040204" pitchFamily="50" charset="-128"/>
                <a:cs typeface="Arial" panose="020B0604020202020204" pitchFamily="34" charset="0"/>
              </a:rPr>
              <a:t>rabaho</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a:p>
            <a:pPr marL="893763" indent="-893763">
              <a:buNone/>
            </a:pPr>
            <a:endParaRPr lang="en-US" altLang="ja-JP" sz="2000">
              <a:latin typeface="+mj-lt"/>
              <a:ea typeface="Meiryo UI" panose="020B0604030504040204" pitchFamily="50" charset="-128"/>
            </a:endParaRPr>
          </a:p>
        </p:txBody>
      </p:sp>
      <p:sp>
        <p:nvSpPr>
          <p:cNvPr id="14" name="テキスト ボックス 13"/>
          <p:cNvSpPr txBox="1"/>
          <p:nvPr/>
        </p:nvSpPr>
        <p:spPr>
          <a:xfrm>
            <a:off x="577871" y="2856233"/>
            <a:ext cx="2802020" cy="461665"/>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Pagtotroso</a:t>
            </a:r>
            <a:r>
              <a:rPr lang="en-US" altLang="ja-JP" sz="1200" dirty="0">
                <a:latin typeface="Arial" panose="020B0604020202020204" pitchFamily="34" charset="0"/>
                <a:cs typeface="Arial" panose="020B0604020202020204" pitchFamily="34" charset="0"/>
              </a:rPr>
              <a:t> at Pag-</a:t>
            </a:r>
            <a:r>
              <a:rPr lang="en-US" altLang="ja-JP" sz="1200" dirty="0" err="1">
                <a:latin typeface="Arial" panose="020B0604020202020204" pitchFamily="34" charset="0"/>
                <a:cs typeface="Arial" panose="020B0604020202020204" pitchFamily="34" charset="0"/>
              </a:rPr>
              <a:t>tatanggal</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Ugat</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latin typeface="+mj-lt"/>
              </a:rPr>
              <a:t>Page 109 textbook/Page </a:t>
            </a:r>
            <a:r>
              <a:rPr lang="en-US" altLang="ja-JP" sz="1200" dirty="0" smtClean="0">
                <a:solidFill>
                  <a:prstClr val="black"/>
                </a:solidFill>
                <a:latin typeface="+mj-lt"/>
              </a:rPr>
              <a:t>50</a:t>
            </a:r>
            <a:r>
              <a:rPr lang="en-US" altLang="ja-JP" sz="1200" dirty="0" smtClean="0">
                <a:solidFill>
                  <a:prstClr val="black"/>
                </a:solidFill>
                <a:latin typeface="+mj-lt"/>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latin typeface="+mj-lt"/>
            </a:endParaRPr>
          </a:p>
        </p:txBody>
      </p:sp>
      <p:sp>
        <p:nvSpPr>
          <p:cNvPr id="16" name="テキスト ボックス 15"/>
          <p:cNvSpPr txBox="1"/>
          <p:nvPr/>
        </p:nvSpPr>
        <p:spPr>
          <a:xfrm>
            <a:off x="3457303" y="3082006"/>
            <a:ext cx="2587452" cy="461665"/>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Trabaho</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pagputol</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ugat</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kawayanan</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6" name="図 5"/>
          <p:cNvPicPr>
            <a:picLocks noChangeAspect="1"/>
          </p:cNvPicPr>
          <p:nvPr/>
        </p:nvPicPr>
        <p:blipFill>
          <a:blip r:embed="rId3"/>
          <a:stretch>
            <a:fillRect/>
          </a:stretch>
        </p:blipFill>
        <p:spPr>
          <a:xfrm>
            <a:off x="766391" y="1769511"/>
            <a:ext cx="2330179" cy="1131682"/>
          </a:xfrm>
          <a:prstGeom prst="rect">
            <a:avLst/>
          </a:prstGeom>
        </p:spPr>
      </p:pic>
      <p:pic>
        <p:nvPicPr>
          <p:cNvPr id="10" name="図 9"/>
          <p:cNvPicPr>
            <a:picLocks noChangeAspect="1"/>
          </p:cNvPicPr>
          <p:nvPr/>
        </p:nvPicPr>
        <p:blipFill>
          <a:blip r:embed="rId4"/>
          <a:stretch>
            <a:fillRect/>
          </a:stretch>
        </p:blipFill>
        <p:spPr>
          <a:xfrm>
            <a:off x="3190412" y="1793083"/>
            <a:ext cx="2815196" cy="1108109"/>
          </a:xfrm>
          <a:prstGeom prst="rect">
            <a:avLst/>
          </a:prstGeom>
        </p:spPr>
      </p:pic>
      <p:pic>
        <p:nvPicPr>
          <p:cNvPr id="15" name="図 14"/>
          <p:cNvPicPr>
            <a:picLocks noChangeAspect="1"/>
          </p:cNvPicPr>
          <p:nvPr/>
        </p:nvPicPr>
        <p:blipFill>
          <a:blip r:embed="rId5"/>
          <a:stretch>
            <a:fillRect/>
          </a:stretch>
        </p:blipFill>
        <p:spPr>
          <a:xfrm>
            <a:off x="5948978" y="1724181"/>
            <a:ext cx="2490709" cy="1251741"/>
          </a:xfrm>
          <a:prstGeom prst="rect">
            <a:avLst/>
          </a:prstGeom>
        </p:spPr>
      </p:pic>
      <p:pic>
        <p:nvPicPr>
          <p:cNvPr id="17" name="図 16"/>
          <p:cNvPicPr>
            <a:picLocks noChangeAspect="1"/>
          </p:cNvPicPr>
          <p:nvPr/>
        </p:nvPicPr>
        <p:blipFill>
          <a:blip r:embed="rId6"/>
          <a:stretch>
            <a:fillRect/>
          </a:stretch>
        </p:blipFill>
        <p:spPr>
          <a:xfrm>
            <a:off x="748265" y="4425885"/>
            <a:ext cx="1703681" cy="1341196"/>
          </a:xfrm>
          <a:prstGeom prst="rect">
            <a:avLst/>
          </a:prstGeom>
        </p:spPr>
      </p:pic>
      <p:pic>
        <p:nvPicPr>
          <p:cNvPr id="18" name="図 17"/>
          <p:cNvPicPr>
            <a:picLocks noChangeAspect="1"/>
          </p:cNvPicPr>
          <p:nvPr/>
        </p:nvPicPr>
        <p:blipFill>
          <a:blip r:embed="rId7"/>
          <a:stretch>
            <a:fillRect/>
          </a:stretch>
        </p:blipFill>
        <p:spPr>
          <a:xfrm>
            <a:off x="2751834" y="4425885"/>
            <a:ext cx="2102415" cy="1359320"/>
          </a:xfrm>
          <a:prstGeom prst="rect">
            <a:avLst/>
          </a:prstGeom>
        </p:spPr>
      </p:pic>
      <p:pic>
        <p:nvPicPr>
          <p:cNvPr id="19" name="図 18"/>
          <p:cNvPicPr>
            <a:picLocks noChangeAspect="1"/>
          </p:cNvPicPr>
          <p:nvPr/>
        </p:nvPicPr>
        <p:blipFill>
          <a:blip r:embed="rId8"/>
          <a:stretch>
            <a:fillRect/>
          </a:stretch>
        </p:blipFill>
        <p:spPr>
          <a:xfrm>
            <a:off x="4854249" y="4425885"/>
            <a:ext cx="3661101" cy="1437858"/>
          </a:xfrm>
          <a:prstGeom prst="rect">
            <a:avLst/>
          </a:prstGeom>
        </p:spPr>
      </p:pic>
      <p:sp>
        <p:nvSpPr>
          <p:cNvPr id="20" name="テキスト ボックス 19"/>
          <p:cNvSpPr txBox="1"/>
          <p:nvPr/>
        </p:nvSpPr>
        <p:spPr>
          <a:xfrm>
            <a:off x="5092251" y="5820625"/>
            <a:ext cx="3237610"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Halimbawa ng backfilling</a:t>
            </a:r>
            <a:endParaRPr lang="ja-JP" altLang="en-US" sz="1200">
              <a:solidFill>
                <a:prstClr val="black"/>
              </a:solidFill>
              <a:latin typeface="Arial" panose="020B0604020202020204" pitchFamily="34" charset="0"/>
              <a:cs typeface="Arial" panose="020B0604020202020204" pitchFamily="34" charset="0"/>
            </a:endParaRPr>
          </a:p>
        </p:txBody>
      </p:sp>
      <p:sp>
        <p:nvSpPr>
          <p:cNvPr id="21" name="テキスト ボックス 20"/>
          <p:cNvSpPr txBox="1"/>
          <p:nvPr/>
        </p:nvSpPr>
        <p:spPr>
          <a:xfrm>
            <a:off x="2807145" y="5824776"/>
            <a:ext cx="2097734" cy="461665"/>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Pagtatanggal</a:t>
            </a:r>
            <a:r>
              <a:rPr lang="en-US" altLang="ja-JP" sz="1200" dirty="0">
                <a:latin typeface="Arial" panose="020B0604020202020204" pitchFamily="34" charset="0"/>
                <a:cs typeface="Arial" panose="020B0604020202020204" pitchFamily="34" charset="0"/>
              </a:rPr>
              <a:t> ng Pavement</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2" name="テキスト ボックス 21"/>
          <p:cNvSpPr txBox="1"/>
          <p:nvPr/>
        </p:nvSpPr>
        <p:spPr>
          <a:xfrm>
            <a:off x="551238" y="5842184"/>
            <a:ext cx="2097734" cy="461665"/>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pag-tatanggal</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malaking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bato</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3" name="テキスト ボックス 22"/>
          <p:cNvSpPr txBox="1"/>
          <p:nvPr/>
        </p:nvSpPr>
        <p:spPr>
          <a:xfrm>
            <a:off x="6122167" y="3082006"/>
            <a:ext cx="2097734"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Rake</a:t>
            </a:r>
            <a:r>
              <a:rPr lang="ja-JP" altLang="en-US" sz="1200">
                <a:solidFill>
                  <a:prstClr val="black"/>
                </a:solidFill>
                <a:latin typeface="Arial" panose="020B0604020202020204" pitchFamily="34" charset="0"/>
                <a:cs typeface="Arial" panose="020B0604020202020204" pitchFamily="34" charset="0"/>
              </a:rPr>
              <a:t>・</a:t>
            </a:r>
            <a:r>
              <a:rPr lang="en-US" altLang="ja-JP" sz="1200">
                <a:solidFill>
                  <a:prstClr val="black"/>
                </a:solidFill>
                <a:latin typeface="Arial" panose="020B0604020202020204" pitchFamily="34" charset="0"/>
                <a:cs typeface="Arial" panose="020B0604020202020204" pitchFamily="34" charset="0"/>
              </a:rPr>
              <a:t>Dozer</a:t>
            </a:r>
            <a:endParaRPr lang="ja-JP" altLang="en-US" sz="1200">
              <a:solidFill>
                <a:prstClr val="black"/>
              </a:solidFill>
              <a:latin typeface="Arial" panose="020B0604020202020204" pitchFamily="34" charset="0"/>
              <a:cs typeface="Arial" panose="020B0604020202020204" pitchFamily="34" charset="0"/>
            </a:endParaRPr>
          </a:p>
        </p:txBody>
      </p:sp>
      <p:sp>
        <p:nvSpPr>
          <p:cNvPr id="24" name="正方形/長方形 23"/>
          <p:cNvSpPr/>
          <p:nvPr/>
        </p:nvSpPr>
        <p:spPr>
          <a:xfrm>
            <a:off x="2807145" y="2374814"/>
            <a:ext cx="251209" cy="261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 name="テキスト ボックス 24"/>
          <p:cNvSpPr txBox="1"/>
          <p:nvPr/>
        </p:nvSpPr>
        <p:spPr>
          <a:xfrm>
            <a:off x="1600105" y="1492386"/>
            <a:ext cx="947852" cy="507831"/>
          </a:xfrm>
          <a:prstGeom prst="rect">
            <a:avLst/>
          </a:prstGeom>
          <a:noFill/>
        </p:spPr>
        <p:txBody>
          <a:bodyPr wrap="square" rtlCol="0">
            <a:spAutoFit/>
          </a:bodyPr>
          <a:lstStyle/>
          <a:p>
            <a:r>
              <a:rPr kumimoji="1" lang="en-US" altLang="ja-JP" sz="900" dirty="0" err="1">
                <a:latin typeface="Arial" panose="020B0604020202020204" pitchFamily="34" charset="0"/>
                <a:ea typeface="HGP明朝B" panose="02020800000000000000" pitchFamily="18" charset="-128"/>
                <a:cs typeface="Arial" panose="020B0604020202020204" pitchFamily="34" charset="0"/>
              </a:rPr>
              <a:t>Tabasan</a:t>
            </a:r>
            <a:r>
              <a:rPr kumimoji="1" lang="en-US" altLang="ja-JP" sz="900" dirty="0">
                <a:latin typeface="Arial" panose="020B0604020202020204" pitchFamily="34" charset="0"/>
                <a:ea typeface="HGP明朝B" panose="02020800000000000000" pitchFamily="18" charset="-128"/>
                <a:cs typeface="Arial" panose="020B0604020202020204" pitchFamily="34" charset="0"/>
              </a:rPr>
              <a:t> </a:t>
            </a:r>
            <a:r>
              <a:rPr kumimoji="1" lang="en-US" altLang="ja-JP" sz="900" dirty="0" err="1">
                <a:latin typeface="Arial" panose="020B0604020202020204" pitchFamily="34" charset="0"/>
                <a:ea typeface="HGP明朝B" panose="02020800000000000000" pitchFamily="18" charset="-128"/>
                <a:cs typeface="Arial" panose="020B0604020202020204" pitchFamily="34" charset="0"/>
              </a:rPr>
              <a:t>muna</a:t>
            </a:r>
            <a:r>
              <a:rPr lang="en-US" altLang="ja-JP" sz="900" dirty="0">
                <a:latin typeface="Arial" panose="020B0604020202020204" pitchFamily="34" charset="0"/>
                <a:ea typeface="HGP明朝B" panose="02020800000000000000" pitchFamily="18" charset="-128"/>
                <a:cs typeface="Arial" panose="020B0604020202020204" pitchFamily="34" charset="0"/>
              </a:rPr>
              <a:t> </a:t>
            </a:r>
            <a:r>
              <a:rPr lang="en-US" altLang="ja-JP" sz="900" dirty="0" err="1">
                <a:latin typeface="Arial" panose="020B0604020202020204" pitchFamily="34" charset="0"/>
                <a:ea typeface="HGP明朝B" panose="02020800000000000000" pitchFamily="18" charset="-128"/>
                <a:cs typeface="Arial" panose="020B0604020202020204" pitchFamily="34" charset="0"/>
              </a:rPr>
              <a:t>gamit</a:t>
            </a:r>
            <a:r>
              <a:rPr lang="en-US" altLang="ja-JP" sz="900" dirty="0">
                <a:latin typeface="Arial" panose="020B0604020202020204" pitchFamily="34" charset="0"/>
                <a:ea typeface="HGP明朝B" panose="02020800000000000000" pitchFamily="18" charset="-128"/>
                <a:cs typeface="Arial" panose="020B0604020202020204" pitchFamily="34" charset="0"/>
              </a:rPr>
              <a:t> ang chainsaw</a:t>
            </a:r>
            <a:endParaRPr kumimoji="1" lang="ja-JP" altLang="en-US" sz="900" dirty="0">
              <a:latin typeface="Arial" panose="020B0604020202020204" pitchFamily="34" charset="0"/>
              <a:ea typeface="HGP明朝B" panose="02020800000000000000" pitchFamily="18" charset="-128"/>
              <a:cs typeface="Arial" panose="020B0604020202020204" pitchFamily="34" charset="0"/>
            </a:endParaRPr>
          </a:p>
        </p:txBody>
      </p:sp>
      <p:sp>
        <p:nvSpPr>
          <p:cNvPr id="27" name="正方形/長方形 26"/>
          <p:cNvSpPr/>
          <p:nvPr/>
        </p:nvSpPr>
        <p:spPr>
          <a:xfrm>
            <a:off x="3550285" y="2796677"/>
            <a:ext cx="1870350"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 name="テキスト ボックス 27"/>
          <p:cNvSpPr txBox="1"/>
          <p:nvPr/>
        </p:nvSpPr>
        <p:spPr>
          <a:xfrm>
            <a:off x="3278786" y="2665137"/>
            <a:ext cx="2771297" cy="369332"/>
          </a:xfrm>
          <a:prstGeom prst="rect">
            <a:avLst/>
          </a:prstGeom>
          <a:noFill/>
        </p:spPr>
        <p:txBody>
          <a:bodyPr wrap="square" rtlCol="0">
            <a:spAutoFit/>
          </a:bodyPr>
          <a:lstStyle/>
          <a:p>
            <a:pPr algn="ctr"/>
            <a:r>
              <a:rPr lang="en-US" altLang="ja-JP" sz="900" dirty="0">
                <a:latin typeface="Arial" panose="020B0604020202020204" pitchFamily="34" charset="0"/>
                <a:cs typeface="Arial" panose="020B0604020202020204" pitchFamily="34" charset="0"/>
              </a:rPr>
              <a:t>Sa </a:t>
            </a:r>
            <a:r>
              <a:rPr lang="en-US" altLang="ja-JP" sz="900" dirty="0" err="1">
                <a:latin typeface="Arial" panose="020B0604020202020204" pitchFamily="34" charset="0"/>
                <a:cs typeface="Arial" panose="020B0604020202020204" pitchFamily="34" charset="0"/>
              </a:rPr>
              <a:t>pagputol</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kawayanan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gawing</a:t>
            </a:r>
            <a:r>
              <a:rPr lang="en-US" altLang="ja-JP" sz="900" dirty="0">
                <a:latin typeface="Arial" panose="020B0604020202020204" pitchFamily="34" charset="0"/>
                <a:cs typeface="Arial" panose="020B0604020202020204" pitchFamily="34" charset="0"/>
              </a:rPr>
              <a:t> 20~30cm ang </a:t>
            </a:r>
            <a:r>
              <a:rPr lang="en-US" altLang="ja-JP" sz="900" dirty="0" err="1">
                <a:latin typeface="Arial" panose="020B0604020202020204" pitchFamily="34" charset="0"/>
                <a:cs typeface="Arial" panose="020B0604020202020204" pitchFamily="34" charset="0"/>
              </a:rPr>
              <a:t>lalim</a:t>
            </a:r>
            <a:r>
              <a:rPr lang="en-US" altLang="ja-JP" sz="900" dirty="0">
                <a:latin typeface="Arial" panose="020B0604020202020204" pitchFamily="34" charset="0"/>
                <a:cs typeface="Arial" panose="020B0604020202020204" pitchFamily="34" charset="0"/>
              </a:rPr>
              <a:t>.</a:t>
            </a:r>
            <a:endParaRPr kumimoji="1" lang="ja-JP" altLang="en-US" sz="300" dirty="0">
              <a:latin typeface="Arial" panose="020B0604020202020204" pitchFamily="34" charset="0"/>
              <a:ea typeface="HGP明朝B" panose="02020800000000000000" pitchFamily="18" charset="-128"/>
              <a:cs typeface="Arial" panose="020B0604020202020204" pitchFamily="34" charset="0"/>
            </a:endParaRPr>
          </a:p>
        </p:txBody>
      </p:sp>
    </p:spTree>
    <p:extLst>
      <p:ext uri="{BB962C8B-B14F-4D97-AF65-F5344CB8AC3E}">
        <p14:creationId xmlns:p14="http://schemas.microsoft.com/office/powerpoint/2010/main" val="2012028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Meiryo UI"/>
                <a:ea typeface="Meiryo UI"/>
              </a:rPr>
              <a:t>Ripping</a:t>
            </a:r>
            <a:endParaRPr kumimoji="1"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112 textbook/Page </a:t>
            </a:r>
            <a:r>
              <a:rPr lang="en-US" altLang="ja-JP" sz="1200" dirty="0" smtClean="0">
                <a:solidFill>
                  <a:prstClr val="black"/>
                </a:solidFill>
              </a:rPr>
              <a:t>52</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r>
              <a:rPr lang="en-US" altLang="ja-JP" sz="1200" dirty="0">
                <a:solidFill>
                  <a:prstClr val="black"/>
                </a:solidFill>
              </a:rPr>
              <a:t> </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860298" y="1341388"/>
            <a:ext cx="3208838" cy="1288491"/>
          </a:xfrm>
          <a:prstGeom prst="rect">
            <a:avLst/>
          </a:prstGeom>
        </p:spPr>
      </p:pic>
      <p:pic>
        <p:nvPicPr>
          <p:cNvPr id="3" name="図 2"/>
          <p:cNvPicPr>
            <a:picLocks noChangeAspect="1"/>
          </p:cNvPicPr>
          <p:nvPr/>
        </p:nvPicPr>
        <p:blipFill>
          <a:blip r:embed="rId4"/>
          <a:stretch>
            <a:fillRect/>
          </a:stretch>
        </p:blipFill>
        <p:spPr>
          <a:xfrm>
            <a:off x="1486020" y="3050106"/>
            <a:ext cx="1468136" cy="1437163"/>
          </a:xfrm>
          <a:prstGeom prst="rect">
            <a:avLst/>
          </a:prstGeom>
        </p:spPr>
      </p:pic>
      <p:pic>
        <p:nvPicPr>
          <p:cNvPr id="5" name="図 4"/>
          <p:cNvPicPr>
            <a:picLocks noChangeAspect="1"/>
          </p:cNvPicPr>
          <p:nvPr/>
        </p:nvPicPr>
        <p:blipFill>
          <a:blip r:embed="rId5"/>
          <a:stretch>
            <a:fillRect/>
          </a:stretch>
        </p:blipFill>
        <p:spPr>
          <a:xfrm>
            <a:off x="4750829" y="1304969"/>
            <a:ext cx="3764521" cy="1444148"/>
          </a:xfrm>
          <a:prstGeom prst="rect">
            <a:avLst/>
          </a:prstGeom>
        </p:spPr>
      </p:pic>
      <p:pic>
        <p:nvPicPr>
          <p:cNvPr id="12" name="図 11"/>
          <p:cNvPicPr>
            <a:picLocks noChangeAspect="1"/>
          </p:cNvPicPr>
          <p:nvPr/>
        </p:nvPicPr>
        <p:blipFill>
          <a:blip r:embed="rId6"/>
          <a:stretch>
            <a:fillRect/>
          </a:stretch>
        </p:blipFill>
        <p:spPr>
          <a:xfrm>
            <a:off x="5667336" y="4729502"/>
            <a:ext cx="2803194" cy="1332414"/>
          </a:xfrm>
          <a:prstGeom prst="rect">
            <a:avLst/>
          </a:prstGeom>
        </p:spPr>
      </p:pic>
      <p:pic>
        <p:nvPicPr>
          <p:cNvPr id="7" name="図 6"/>
          <p:cNvPicPr>
            <a:picLocks noChangeAspect="1"/>
          </p:cNvPicPr>
          <p:nvPr/>
        </p:nvPicPr>
        <p:blipFill>
          <a:blip r:embed="rId7"/>
          <a:stretch>
            <a:fillRect/>
          </a:stretch>
        </p:blipFill>
        <p:spPr>
          <a:xfrm>
            <a:off x="811734" y="5023372"/>
            <a:ext cx="2564469" cy="965173"/>
          </a:xfrm>
          <a:prstGeom prst="rect">
            <a:avLst/>
          </a:prstGeom>
        </p:spPr>
      </p:pic>
      <p:pic>
        <p:nvPicPr>
          <p:cNvPr id="8" name="図 7"/>
          <p:cNvPicPr>
            <a:picLocks noChangeAspect="1"/>
          </p:cNvPicPr>
          <p:nvPr/>
        </p:nvPicPr>
        <p:blipFill>
          <a:blip r:embed="rId8"/>
          <a:stretch>
            <a:fillRect/>
          </a:stretch>
        </p:blipFill>
        <p:spPr>
          <a:xfrm>
            <a:off x="3402250" y="3247191"/>
            <a:ext cx="2413719" cy="1844881"/>
          </a:xfrm>
          <a:prstGeom prst="rect">
            <a:avLst/>
          </a:prstGeom>
        </p:spPr>
      </p:pic>
      <p:sp>
        <p:nvSpPr>
          <p:cNvPr id="17" name="正方形/長方形 16"/>
          <p:cNvSpPr/>
          <p:nvPr/>
        </p:nvSpPr>
        <p:spPr>
          <a:xfrm>
            <a:off x="4732160" y="1295481"/>
            <a:ext cx="3130727"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 name="テキスト ボックス 17"/>
          <p:cNvSpPr txBox="1"/>
          <p:nvPr/>
        </p:nvSpPr>
        <p:spPr>
          <a:xfrm>
            <a:off x="4572001" y="1277166"/>
            <a:ext cx="1366418" cy="230832"/>
          </a:xfrm>
          <a:prstGeom prst="rect">
            <a:avLst/>
          </a:prstGeom>
          <a:noFill/>
        </p:spPr>
        <p:txBody>
          <a:bodyPr wrap="square" rtlCol="0">
            <a:spAutoFit/>
          </a:bodyPr>
          <a:lstStyle/>
          <a:p>
            <a:r>
              <a:rPr kumimoji="1" lang="ja-JP" altLang="en-US" sz="900" dirty="0">
                <a:latin typeface="Arial" panose="020B0604020202020204" pitchFamily="34" charset="0"/>
                <a:ea typeface="HGP明朝B" panose="02020800000000000000" pitchFamily="18" charset="-128"/>
                <a:cs typeface="Arial" panose="020B0604020202020204" pitchFamily="34" charset="0"/>
              </a:rPr>
              <a:t>（１）　</a:t>
            </a:r>
            <a:r>
              <a:rPr lang="ja-JP" altLang="en-US" sz="900" dirty="0">
                <a:latin typeface="Arial" panose="020B0604020202020204" pitchFamily="34" charset="0"/>
                <a:ea typeface="HGP明朝B" panose="02020800000000000000" pitchFamily="18" charset="-128"/>
                <a:cs typeface="Arial" panose="020B0604020202020204" pitchFamily="34" charset="0"/>
              </a:rPr>
              <a:t> </a:t>
            </a:r>
            <a:r>
              <a:rPr lang="en-US" altLang="ja-JP" sz="900" dirty="0">
                <a:latin typeface="Arial" panose="020B0604020202020204" pitchFamily="34" charset="0"/>
                <a:ea typeface="HGP明朝B" panose="02020800000000000000" pitchFamily="18" charset="-128"/>
                <a:cs typeface="Arial" panose="020B0604020202020204" pitchFamily="34" charset="0"/>
              </a:rPr>
              <a:t>Pag-rip ng </a:t>
            </a:r>
            <a:r>
              <a:rPr lang="en-US" altLang="ja-JP" sz="900" dirty="0" err="1">
                <a:latin typeface="Arial" panose="020B0604020202020204" pitchFamily="34" charset="0"/>
                <a:ea typeface="HGP明朝B" panose="02020800000000000000" pitchFamily="18" charset="-128"/>
                <a:cs typeface="Arial" panose="020B0604020202020204" pitchFamily="34" charset="0"/>
              </a:rPr>
              <a:t>bato</a:t>
            </a:r>
            <a:endParaRPr kumimoji="1" lang="ja-JP" altLang="en-US" sz="900" dirty="0">
              <a:latin typeface="Arial" panose="020B0604020202020204" pitchFamily="34" charset="0"/>
              <a:ea typeface="HGP明朝B" panose="02020800000000000000" pitchFamily="18" charset="-128"/>
              <a:cs typeface="Arial" panose="020B0604020202020204" pitchFamily="34" charset="0"/>
            </a:endParaRPr>
          </a:p>
        </p:txBody>
      </p:sp>
      <p:sp>
        <p:nvSpPr>
          <p:cNvPr id="19" name="テキスト ボックス 18"/>
          <p:cNvSpPr txBox="1"/>
          <p:nvPr/>
        </p:nvSpPr>
        <p:spPr>
          <a:xfrm>
            <a:off x="6620111" y="1277166"/>
            <a:ext cx="1812805" cy="400110"/>
          </a:xfrm>
          <a:prstGeom prst="rect">
            <a:avLst/>
          </a:prstGeom>
          <a:noFill/>
        </p:spPr>
        <p:txBody>
          <a:bodyPr wrap="square" rtlCol="0">
            <a:spAutoFit/>
          </a:bodyPr>
          <a:lstStyle/>
          <a:p>
            <a:r>
              <a:rPr kumimoji="1" lang="ja-JP" altLang="en-US" sz="1000" dirty="0">
                <a:latin typeface="Arial" panose="020B0604020202020204" pitchFamily="34" charset="0"/>
                <a:ea typeface="HGP明朝B" panose="02020800000000000000" pitchFamily="18" charset="-128"/>
                <a:cs typeface="Arial" panose="020B0604020202020204" pitchFamily="34" charset="0"/>
              </a:rPr>
              <a:t>（２）</a:t>
            </a:r>
            <a:r>
              <a:rPr lang="en-US" altLang="ja-JP" sz="1000" dirty="0">
                <a:latin typeface="Arial" panose="020B0604020202020204" pitchFamily="34" charset="0"/>
                <a:ea typeface="HGP明朝B" panose="02020800000000000000" pitchFamily="18" charset="-128"/>
                <a:cs typeface="Arial" panose="020B0604020202020204" pitchFamily="34" charset="0"/>
              </a:rPr>
              <a:t>Reverse eye (</a:t>
            </a:r>
            <a:r>
              <a:rPr lang="en-US" altLang="ja-JP" sz="1000" dirty="0" err="1">
                <a:latin typeface="Arial" panose="020B0604020202020204" pitchFamily="34" charset="0"/>
                <a:ea typeface="HGP明朝B" panose="02020800000000000000" pitchFamily="18" charset="-128"/>
                <a:cs typeface="Arial" panose="020B0604020202020204" pitchFamily="34" charset="0"/>
              </a:rPr>
              <a:t>Sakame</a:t>
            </a:r>
            <a:r>
              <a:rPr lang="en-US" altLang="ja-JP" sz="1000" dirty="0">
                <a:latin typeface="Arial" panose="020B0604020202020204" pitchFamily="34" charset="0"/>
                <a:ea typeface="HGP明朝B" panose="02020800000000000000" pitchFamily="18" charset="-128"/>
                <a:cs typeface="Arial" panose="020B0604020202020204" pitchFamily="34" charset="0"/>
              </a:rPr>
              <a:t>)   </a:t>
            </a:r>
          </a:p>
          <a:p>
            <a:r>
              <a:rPr lang="en-US" altLang="ja-JP" sz="1000" dirty="0">
                <a:latin typeface="Arial" panose="020B0604020202020204" pitchFamily="34" charset="0"/>
                <a:ea typeface="HGP明朝B" panose="02020800000000000000" pitchFamily="18" charset="-128"/>
                <a:cs typeface="Arial" panose="020B0604020202020204" pitchFamily="34" charset="0"/>
              </a:rPr>
              <a:t>           ripping</a:t>
            </a:r>
            <a:endParaRPr kumimoji="1" lang="ja-JP" altLang="en-US" sz="1000" dirty="0">
              <a:latin typeface="Arial" panose="020B0604020202020204" pitchFamily="34" charset="0"/>
              <a:ea typeface="HGP明朝B" panose="02020800000000000000" pitchFamily="18"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29192" y="2556871"/>
            <a:ext cx="3842808" cy="276999"/>
          </a:xfrm>
          <a:prstGeom prst="rect">
            <a:avLst/>
          </a:prstGeom>
          <a:noFill/>
          <a:ln>
            <a:noFill/>
          </a:ln>
        </p:spPr>
        <p:txBody>
          <a:bodyPr wrap="square" rtlCol="0">
            <a:spAutoFit/>
          </a:bodyPr>
          <a:lstStyle/>
          <a:p>
            <a:pPr algn="ctr"/>
            <a:r>
              <a:rPr lang="en-US" altLang="ja-JP" sz="1200" dirty="0">
                <a:solidFill>
                  <a:prstClr val="black"/>
                </a:solidFill>
                <a:latin typeface="Arial" panose="020B0604020202020204" pitchFamily="34" charset="0"/>
                <a:cs typeface="Arial" panose="020B0604020202020204" pitchFamily="34" charset="0"/>
              </a:rPr>
              <a:t>Single shank clipper at multi shank clipper</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0" name="テキスト ボックス 19"/>
          <p:cNvSpPr txBox="1"/>
          <p:nvPr/>
        </p:nvSpPr>
        <p:spPr>
          <a:xfrm>
            <a:off x="5057775" y="6033652"/>
            <a:ext cx="3375141" cy="461665"/>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Halimbawa ng shoe para sa </a:t>
            </a:r>
            <a:r>
              <a:rPr lang="en-US" altLang="ja-JP" sz="1200" err="1">
                <a:solidFill>
                  <a:prstClr val="black"/>
                </a:solidFill>
                <a:latin typeface="Arial" panose="020B0604020202020204" pitchFamily="34" charset="0"/>
                <a:cs typeface="Arial" panose="020B0604020202020204" pitchFamily="34" charset="0"/>
              </a:rPr>
              <a:t>malalambot</a:t>
            </a:r>
            <a:r>
              <a:rPr lang="en-US" altLang="ja-JP" sz="1200">
                <a:solidFill>
                  <a:prstClr val="black"/>
                </a:solidFill>
                <a:latin typeface="Arial" panose="020B0604020202020204" pitchFamily="34" charset="0"/>
                <a:cs typeface="Arial" panose="020B0604020202020204" pitchFamily="34" charset="0"/>
              </a:rPr>
              <a:t> na </a:t>
            </a:r>
            <a:r>
              <a:rPr lang="en-US" altLang="ja-JP" sz="1200" err="1">
                <a:solidFill>
                  <a:prstClr val="black"/>
                </a:solidFill>
                <a:latin typeface="Arial" panose="020B0604020202020204" pitchFamily="34" charset="0"/>
                <a:cs typeface="Arial" panose="020B0604020202020204" pitchFamily="34" charset="0"/>
              </a:rPr>
              <a:t>lupa</a:t>
            </a:r>
            <a:endParaRPr lang="ja-JP" altLang="en-US" sz="1200">
              <a:solidFill>
                <a:prstClr val="black"/>
              </a:solidFill>
              <a:latin typeface="Arial" panose="020B0604020202020204" pitchFamily="34" charset="0"/>
              <a:cs typeface="Arial" panose="020B0604020202020204" pitchFamily="34" charset="0"/>
            </a:endParaRPr>
          </a:p>
        </p:txBody>
      </p:sp>
      <p:sp>
        <p:nvSpPr>
          <p:cNvPr id="21" name="テキスト ボックス 20"/>
          <p:cNvSpPr txBox="1"/>
          <p:nvPr/>
        </p:nvSpPr>
        <p:spPr>
          <a:xfrm>
            <a:off x="3418211" y="5087796"/>
            <a:ext cx="2097734" cy="461665"/>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Pagdaan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Malambot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Lupa</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2" name="テキスト ボックス 21"/>
          <p:cNvSpPr txBox="1"/>
          <p:nvPr/>
        </p:nvSpPr>
        <p:spPr>
          <a:xfrm>
            <a:off x="811733" y="5999089"/>
            <a:ext cx="2978389" cy="276999"/>
          </a:xfrm>
          <a:prstGeom prst="rect">
            <a:avLst/>
          </a:prstGeom>
          <a:noFill/>
          <a:ln>
            <a:noFill/>
          </a:ln>
        </p:spPr>
        <p:txBody>
          <a:bodyPr wrap="square" rtlCol="0">
            <a:spAutoFit/>
          </a:bodyPr>
          <a:lstStyle/>
          <a:p>
            <a:pPr algn="ctr"/>
            <a:r>
              <a:rPr lang="en-US" altLang="ja-JP" sz="1200" dirty="0">
                <a:latin typeface="Arial" panose="020B0604020202020204" pitchFamily="34" charset="0"/>
                <a:cs typeface="Arial" panose="020B0604020202020204" pitchFamily="34" charset="0"/>
              </a:rPr>
              <a:t>Downward Incline at Criss-Cross Ripping</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3" name="テキスト ボックス 22"/>
          <p:cNvSpPr txBox="1"/>
          <p:nvPr/>
        </p:nvSpPr>
        <p:spPr>
          <a:xfrm>
            <a:off x="5273185" y="2914590"/>
            <a:ext cx="3022675" cy="461665"/>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Trabahong</a:t>
            </a:r>
            <a:r>
              <a:rPr lang="en-US" sz="1200" dirty="0">
                <a:latin typeface="Arial" panose="020B0604020202020204" pitchFamily="34" charset="0"/>
                <a:cs typeface="Arial" panose="020B0604020202020204" pitchFamily="34" charset="0"/>
              </a:rPr>
              <a:t> Ripper </a:t>
            </a:r>
            <a:r>
              <a:rPr lang="en-US" sz="1200" dirty="0" err="1">
                <a:latin typeface="Arial" panose="020B0604020202020204" pitchFamily="34" charset="0"/>
                <a:cs typeface="Arial" panose="020B0604020202020204" pitchFamily="34" charset="0"/>
              </a:rPr>
              <a:t>Kapag</a:t>
            </a:r>
            <a:r>
              <a:rPr lang="en-US" sz="1200" dirty="0">
                <a:latin typeface="Arial" panose="020B0604020202020204" pitchFamily="34" charset="0"/>
                <a:cs typeface="Arial" panose="020B0604020202020204" pitchFamily="34" charset="0"/>
              </a:rPr>
              <a:t> Rock Lumps o Reverse Ripper</a:t>
            </a:r>
          </a:p>
        </p:txBody>
      </p:sp>
      <p:sp>
        <p:nvSpPr>
          <p:cNvPr id="30" name="テキスト ボックス 29"/>
          <p:cNvSpPr txBox="1"/>
          <p:nvPr/>
        </p:nvSpPr>
        <p:spPr>
          <a:xfrm>
            <a:off x="325868" y="4492590"/>
            <a:ext cx="3842808"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Trabahong</a:t>
            </a:r>
            <a:r>
              <a:rPr lang="en-US" altLang="ja-JP" sz="1200" dirty="0">
                <a:latin typeface="Arial" panose="020B0604020202020204" pitchFamily="34" charset="0"/>
                <a:cs typeface="Arial" panose="020B0604020202020204" pitchFamily="34" charset="0"/>
              </a:rPr>
              <a:t> Ripper</a:t>
            </a:r>
            <a:endParaRPr lang="ja-JP" alt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649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Tractor Shovel</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398643" y="5829607"/>
            <a:ext cx="4346712"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working device ng Tractor Shovel</a:t>
            </a:r>
            <a:endParaRPr lang="en-US" sz="1400" dirty="0">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115 textbook/Page </a:t>
            </a:r>
            <a:r>
              <a:rPr lang="en-US" altLang="ja-JP" sz="1200" dirty="0" smtClean="0">
                <a:solidFill>
                  <a:prstClr val="black"/>
                </a:solidFill>
              </a:rPr>
              <a:t>56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2" name="図 1">
            <a:extLst>
              <a:ext uri="{FF2B5EF4-FFF2-40B4-BE49-F238E27FC236}">
                <a16:creationId xmlns:a16="http://schemas.microsoft.com/office/drawing/2014/main" xmlns="" id="{B2FAA471-5884-4177-8842-C13457F1AA4E}"/>
              </a:ext>
            </a:extLst>
          </p:cNvPr>
          <p:cNvPicPr>
            <a:picLocks noChangeAspect="1"/>
          </p:cNvPicPr>
          <p:nvPr/>
        </p:nvPicPr>
        <p:blipFill rotWithShape="1">
          <a:blip r:embed="rId3"/>
          <a:srcRect l="2433" t="3524" b="2219"/>
          <a:stretch/>
        </p:blipFill>
        <p:spPr>
          <a:xfrm>
            <a:off x="698822" y="1633591"/>
            <a:ext cx="7746355" cy="4196016"/>
          </a:xfrm>
          <a:prstGeom prst="rect">
            <a:avLst/>
          </a:prstGeom>
        </p:spPr>
      </p:pic>
    </p:spTree>
    <p:extLst>
      <p:ext uri="{BB962C8B-B14F-4D97-AF65-F5344CB8AC3E}">
        <p14:creationId xmlns:p14="http://schemas.microsoft.com/office/powerpoint/2010/main" val="2845370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Tractor Shovel</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856173" y="4763626"/>
            <a:ext cx="3237610" cy="461665"/>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Pagtakbo</a:t>
            </a:r>
            <a:r>
              <a:rPr lang="en-US" sz="1200" dirty="0">
                <a:latin typeface="Arial" panose="020B0604020202020204" pitchFamily="34" charset="0"/>
                <a:cs typeface="Arial" panose="020B0604020202020204" pitchFamily="34" charset="0"/>
              </a:rPr>
              <a:t> ng Lift Arm at Bucket</a:t>
            </a:r>
          </a:p>
        </p:txBody>
      </p:sp>
      <p:sp>
        <p:nvSpPr>
          <p:cNvPr id="23" name="テキスト ボックス 22"/>
          <p:cNvSpPr txBox="1"/>
          <p:nvPr/>
        </p:nvSpPr>
        <p:spPr>
          <a:xfrm>
            <a:off x="4872988" y="4763626"/>
            <a:ext cx="3237610" cy="461665"/>
          </a:xfrm>
          <a:prstGeom prst="rect">
            <a:avLst/>
          </a:prstGeom>
          <a:noFill/>
          <a:ln>
            <a:noFill/>
          </a:ln>
        </p:spPr>
        <p:txBody>
          <a:bodyPr wrap="square" rtlCol="0">
            <a:spAutoFit/>
          </a:bodyPr>
          <a:lstStyle/>
          <a:p>
            <a:pPr algn="ctr"/>
            <a:r>
              <a:rPr lang="en-US" sz="1200">
                <a:latin typeface="Arial" panose="020B0604020202020204" pitchFamily="34" charset="0"/>
                <a:cs typeface="Arial" panose="020B0604020202020204" pitchFamily="34" charset="0"/>
              </a:rPr>
              <a:t>Halimbawa ng </a:t>
            </a:r>
            <a:r>
              <a:rPr lang="en-US" sz="1200" err="1">
                <a:latin typeface="Arial" panose="020B0604020202020204" pitchFamily="34" charset="0"/>
                <a:cs typeface="Arial" panose="020B0604020202020204" pitchFamily="34" charset="0"/>
              </a:rPr>
              <a:t>Taas</a:t>
            </a:r>
            <a:r>
              <a:rPr lang="en-US" sz="1200">
                <a:latin typeface="Arial" panose="020B0604020202020204" pitchFamily="34" charset="0"/>
                <a:cs typeface="Arial" panose="020B0604020202020204" pitchFamily="34" charset="0"/>
              </a:rPr>
              <a:t> ng Bucket Habang </a:t>
            </a:r>
            <a:r>
              <a:rPr lang="en-US" sz="1200" err="1">
                <a:latin typeface="Arial" panose="020B0604020202020204" pitchFamily="34" charset="0"/>
                <a:cs typeface="Arial" panose="020B0604020202020204" pitchFamily="34" charset="0"/>
              </a:rPr>
              <a:t>Nagmamaneho</a:t>
            </a:r>
            <a:endParaRPr lang="ja-JP" altLang="en-US" sz="1200">
              <a:solidFill>
                <a:prstClr val="black"/>
              </a:solidFill>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116 textbook/Page </a:t>
            </a:r>
            <a:r>
              <a:rPr lang="en-US" altLang="ja-JP" sz="1200" dirty="0" smtClean="0">
                <a:solidFill>
                  <a:prstClr val="black"/>
                </a:solidFill>
              </a:rPr>
              <a:t>56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689041" y="2589219"/>
            <a:ext cx="3571874" cy="2082624"/>
          </a:xfrm>
          <a:prstGeom prst="rect">
            <a:avLst/>
          </a:prstGeom>
        </p:spPr>
      </p:pic>
      <p:pic>
        <p:nvPicPr>
          <p:cNvPr id="10" name="図 9"/>
          <p:cNvPicPr>
            <a:picLocks noChangeAspect="1"/>
          </p:cNvPicPr>
          <p:nvPr/>
        </p:nvPicPr>
        <p:blipFill>
          <a:blip r:embed="rId4"/>
          <a:stretch>
            <a:fillRect/>
          </a:stretch>
        </p:blipFill>
        <p:spPr>
          <a:xfrm>
            <a:off x="4209777" y="2802183"/>
            <a:ext cx="4288527" cy="1935335"/>
          </a:xfrm>
          <a:prstGeom prst="rect">
            <a:avLst/>
          </a:prstGeom>
        </p:spPr>
      </p:pic>
    </p:spTree>
    <p:extLst>
      <p:ext uri="{BB962C8B-B14F-4D97-AF65-F5344CB8AC3E}">
        <p14:creationId xmlns:p14="http://schemas.microsoft.com/office/powerpoint/2010/main" val="3724558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Meiryo UI" panose="020B0604030504040204" pitchFamily="50" charset="-128"/>
                <a:ea typeface="Meiryo UI" panose="020B0604030504040204" pitchFamily="50" charset="-128"/>
              </a:rPr>
              <a:t>Pag-</a:t>
            </a:r>
            <a:r>
              <a:rPr lang="en-US" altLang="ja-JP" sz="2000" dirty="0" err="1">
                <a:latin typeface="Meiryo UI" panose="020B0604030504040204" pitchFamily="50" charset="-128"/>
                <a:ea typeface="Meiryo UI" panose="020B0604030504040204" pitchFamily="50" charset="-128"/>
              </a:rPr>
              <a:t>huhukay</a:t>
            </a:r>
            <a:endParaRPr kumimoji="1" lang="ja-JP" altLang="en-US"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813252" y="3919924"/>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ja-JP" altLang="en-US" sz="1200" dirty="0">
                <a:solidFill>
                  <a:prstClr val="black"/>
                </a:solidFill>
                <a:latin typeface="Arial" panose="020B0604020202020204" pitchFamily="34" charset="0"/>
                <a:cs typeface="Arial" panose="020B0604020202020204" pitchFamily="34" charset="0"/>
              </a:rPr>
              <a:t> </a:t>
            </a:r>
            <a:r>
              <a:rPr lang="en-US" altLang="ja-JP" sz="1200" dirty="0">
                <a:solidFill>
                  <a:prstClr val="black"/>
                </a:solidFill>
                <a:latin typeface="Arial" panose="020B0604020202020204" pitchFamily="34" charset="0"/>
                <a:cs typeface="Arial" panose="020B0604020202020204" pitchFamily="34" charset="0"/>
              </a:rPr>
              <a:t>ng</a:t>
            </a:r>
            <a:r>
              <a:rPr lang="ja-JP" altLang="en-US"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pag-huhukay</a:t>
            </a:r>
            <a:r>
              <a:rPr lang="ja-JP" altLang="en-US" sz="1200" dirty="0">
                <a:solidFill>
                  <a:prstClr val="black"/>
                </a:solidFill>
                <a:latin typeface="Arial" panose="020B0604020202020204" pitchFamily="34" charset="0"/>
                <a:cs typeface="Arial" panose="020B0604020202020204" pitchFamily="34" charset="0"/>
              </a:rPr>
              <a:t> </a:t>
            </a:r>
            <a:r>
              <a:rPr lang="en-US" altLang="ja-JP" sz="1200" dirty="0">
                <a:solidFill>
                  <a:prstClr val="black"/>
                </a:solidFill>
                <a:latin typeface="Arial" panose="020B0604020202020204" pitchFamily="34" charset="0"/>
                <a:cs typeface="Arial" panose="020B0604020202020204" pitchFamily="34" charset="0"/>
              </a:rPr>
              <a:t>(1)</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118 textbook/Page </a:t>
            </a:r>
            <a:r>
              <a:rPr lang="en-US" altLang="ja-JP" sz="1200" dirty="0" smtClean="0">
                <a:solidFill>
                  <a:prstClr val="black"/>
                </a:solidFill>
              </a:rPr>
              <a:t>57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203763" y="1937484"/>
            <a:ext cx="2456589" cy="1865934"/>
          </a:xfrm>
          <a:prstGeom prst="rect">
            <a:avLst/>
          </a:prstGeom>
        </p:spPr>
      </p:pic>
      <p:pic>
        <p:nvPicPr>
          <p:cNvPr id="3" name="図 2"/>
          <p:cNvPicPr>
            <a:picLocks noChangeAspect="1"/>
          </p:cNvPicPr>
          <p:nvPr/>
        </p:nvPicPr>
        <p:blipFill>
          <a:blip r:embed="rId4"/>
          <a:stretch>
            <a:fillRect/>
          </a:stretch>
        </p:blipFill>
        <p:spPr>
          <a:xfrm>
            <a:off x="4743450" y="1306380"/>
            <a:ext cx="3165849" cy="3356668"/>
          </a:xfrm>
          <a:prstGeom prst="rect">
            <a:avLst/>
          </a:prstGeom>
        </p:spPr>
      </p:pic>
      <p:pic>
        <p:nvPicPr>
          <p:cNvPr id="5" name="図 4"/>
          <p:cNvPicPr>
            <a:picLocks noChangeAspect="1"/>
          </p:cNvPicPr>
          <p:nvPr/>
        </p:nvPicPr>
        <p:blipFill>
          <a:blip r:embed="rId5"/>
          <a:stretch>
            <a:fillRect/>
          </a:stretch>
        </p:blipFill>
        <p:spPr>
          <a:xfrm>
            <a:off x="670377" y="4772026"/>
            <a:ext cx="3537003" cy="1284182"/>
          </a:xfrm>
          <a:prstGeom prst="rect">
            <a:avLst/>
          </a:prstGeom>
        </p:spPr>
      </p:pic>
      <p:pic>
        <p:nvPicPr>
          <p:cNvPr id="6" name="図 5"/>
          <p:cNvPicPr>
            <a:picLocks noChangeAspect="1"/>
          </p:cNvPicPr>
          <p:nvPr/>
        </p:nvPicPr>
        <p:blipFill>
          <a:blip r:embed="rId6"/>
          <a:stretch>
            <a:fillRect/>
          </a:stretch>
        </p:blipFill>
        <p:spPr>
          <a:xfrm>
            <a:off x="4162300" y="4881608"/>
            <a:ext cx="4368541" cy="1174599"/>
          </a:xfrm>
          <a:prstGeom prst="rect">
            <a:avLst/>
          </a:prstGeom>
        </p:spPr>
      </p:pic>
      <p:sp>
        <p:nvSpPr>
          <p:cNvPr id="15" name="テキスト ボックス 14"/>
          <p:cNvSpPr txBox="1"/>
          <p:nvPr/>
        </p:nvSpPr>
        <p:spPr>
          <a:xfrm>
            <a:off x="4887205" y="4633526"/>
            <a:ext cx="3237610"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Trabahong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Paghuhukay</a:t>
            </a:r>
            <a:r>
              <a:rPr lang="en-US" altLang="ja-JP" sz="1200" dirty="0">
                <a:latin typeface="Arial" panose="020B0604020202020204" pitchFamily="34" charset="0"/>
                <a:cs typeface="Arial" panose="020B0604020202020204" pitchFamily="34" charset="0"/>
              </a:rPr>
              <a:t> (2)</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6" name="テキスト ボックス 15"/>
          <p:cNvSpPr txBox="1"/>
          <p:nvPr/>
        </p:nvSpPr>
        <p:spPr>
          <a:xfrm>
            <a:off x="1008784" y="6061453"/>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ja-JP" altLang="en-US" sz="1200" dirty="0">
                <a:solidFill>
                  <a:prstClr val="black"/>
                </a:solidFill>
                <a:latin typeface="Arial" panose="020B0604020202020204" pitchFamily="34" charset="0"/>
                <a:cs typeface="Arial" panose="020B0604020202020204" pitchFamily="34" charset="0"/>
              </a:rPr>
              <a:t> </a:t>
            </a:r>
            <a:r>
              <a:rPr lang="en-US" altLang="ja-JP" sz="1200" dirty="0">
                <a:solidFill>
                  <a:prstClr val="black"/>
                </a:solidFill>
                <a:latin typeface="Arial" panose="020B0604020202020204" pitchFamily="34" charset="0"/>
                <a:cs typeface="Arial" panose="020B0604020202020204" pitchFamily="34" charset="0"/>
              </a:rPr>
              <a:t>ng</a:t>
            </a:r>
            <a:r>
              <a:rPr lang="ja-JP" altLang="en-US"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pag-huhukay</a:t>
            </a:r>
            <a:r>
              <a:rPr lang="ja-JP" altLang="en-US" sz="1200" dirty="0">
                <a:solidFill>
                  <a:prstClr val="black"/>
                </a:solidFill>
                <a:latin typeface="Arial" panose="020B0604020202020204" pitchFamily="34" charset="0"/>
                <a:cs typeface="Arial" panose="020B0604020202020204" pitchFamily="34" charset="0"/>
              </a:rPr>
              <a:t> </a:t>
            </a:r>
            <a:r>
              <a:rPr lang="en-US" altLang="ja-JP" sz="1200" dirty="0">
                <a:solidFill>
                  <a:prstClr val="black"/>
                </a:solidFill>
                <a:latin typeface="Arial" panose="020B0604020202020204" pitchFamily="34" charset="0"/>
                <a:cs typeface="Arial" panose="020B0604020202020204" pitchFamily="34" charset="0"/>
              </a:rPr>
              <a:t>(3)</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4887205" y="6056207"/>
            <a:ext cx="3237610"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Halimbawa</a:t>
            </a:r>
            <a:r>
              <a:rPr lang="ja-JP" altLang="en-US" sz="1200">
                <a:solidFill>
                  <a:prstClr val="black"/>
                </a:solidFill>
                <a:latin typeface="Arial" panose="020B0604020202020204" pitchFamily="34" charset="0"/>
                <a:cs typeface="Arial" panose="020B0604020202020204" pitchFamily="34" charset="0"/>
              </a:rPr>
              <a:t> </a:t>
            </a:r>
            <a:r>
              <a:rPr lang="en-US" altLang="ja-JP" sz="1200">
                <a:solidFill>
                  <a:prstClr val="black"/>
                </a:solidFill>
                <a:latin typeface="Arial" panose="020B0604020202020204" pitchFamily="34" charset="0"/>
                <a:cs typeface="Arial" panose="020B0604020202020204" pitchFamily="34" charset="0"/>
              </a:rPr>
              <a:t>ng</a:t>
            </a:r>
            <a:r>
              <a:rPr lang="ja-JP" altLang="en-US" sz="1200">
                <a:solidFill>
                  <a:prstClr val="black"/>
                </a:solidFill>
                <a:latin typeface="Arial" panose="020B0604020202020204" pitchFamily="34" charset="0"/>
                <a:cs typeface="Arial" panose="020B0604020202020204" pitchFamily="34" charset="0"/>
              </a:rPr>
              <a:t> </a:t>
            </a:r>
            <a:r>
              <a:rPr lang="en-US" altLang="ja-JP" sz="1200">
                <a:solidFill>
                  <a:prstClr val="black"/>
                </a:solidFill>
                <a:latin typeface="Arial" panose="020B0604020202020204" pitchFamily="34" charset="0"/>
                <a:cs typeface="Arial" panose="020B0604020202020204" pitchFamily="34" charset="0"/>
              </a:rPr>
              <a:t>pag-</a:t>
            </a:r>
            <a:r>
              <a:rPr lang="en-US" altLang="ja-JP" sz="1200" err="1">
                <a:solidFill>
                  <a:prstClr val="black"/>
                </a:solidFill>
                <a:latin typeface="Arial" panose="020B0604020202020204" pitchFamily="34" charset="0"/>
                <a:cs typeface="Arial" panose="020B0604020202020204" pitchFamily="34" charset="0"/>
              </a:rPr>
              <a:t>huhukay</a:t>
            </a:r>
            <a:r>
              <a:rPr lang="ja-JP" altLang="en-US" sz="1200">
                <a:solidFill>
                  <a:prstClr val="black"/>
                </a:solidFill>
                <a:latin typeface="Arial" panose="020B0604020202020204" pitchFamily="34" charset="0"/>
                <a:cs typeface="Arial" panose="020B0604020202020204" pitchFamily="34" charset="0"/>
              </a:rPr>
              <a:t> </a:t>
            </a:r>
            <a:r>
              <a:rPr lang="en-US" altLang="ja-JP" sz="1200">
                <a:solidFill>
                  <a:prstClr val="black"/>
                </a:solidFill>
                <a:latin typeface="Arial" panose="020B0604020202020204" pitchFamily="34" charset="0"/>
                <a:cs typeface="Arial" panose="020B0604020202020204" pitchFamily="34" charset="0"/>
              </a:rPr>
              <a:t>(4)</a:t>
            </a:r>
            <a:endParaRPr lang="ja-JP" altLang="en-US" sz="1200">
              <a:solidFill>
                <a:prstClr val="black"/>
              </a:solidFill>
              <a:latin typeface="Arial" panose="020B0604020202020204" pitchFamily="34" charset="0"/>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3" name="正方形/長方形 12"/>
          <p:cNvSpPr/>
          <p:nvPr/>
        </p:nvSpPr>
        <p:spPr>
          <a:xfrm>
            <a:off x="4497778" y="4997627"/>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426964" y="4961320"/>
            <a:ext cx="1259461" cy="246221"/>
          </a:xfrm>
          <a:prstGeom prst="rect">
            <a:avLst/>
          </a:prstGeom>
          <a:noFill/>
        </p:spPr>
        <p:txBody>
          <a:bodyPr wrap="square" rtlCol="0">
            <a:spAutoFit/>
          </a:bodyPr>
          <a:lstStyle/>
          <a:p>
            <a:r>
              <a:rPr lang="en-US" altLang="ja-JP" sz="1000" dirty="0">
                <a:latin typeface="HGP明朝B" panose="02020800000000000000" pitchFamily="18" charset="-128"/>
                <a:ea typeface="HGP明朝B" panose="02020800000000000000" pitchFamily="18" charset="-128"/>
              </a:rPr>
              <a:t>Watermark digging</a:t>
            </a:r>
            <a:endParaRPr kumimoji="1"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442484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Meiryo UI" panose="020B0604030504040204" pitchFamily="50" charset="-128"/>
                <a:ea typeface="Meiryo UI" panose="020B0604030504040204" pitchFamily="50" charset="-128"/>
              </a:rPr>
              <a:t>Pag-load at Pag-transport</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119 textbook/Page </a:t>
            </a:r>
            <a:r>
              <a:rPr lang="en-US" altLang="ja-JP" sz="1200" dirty="0" smtClean="0">
                <a:solidFill>
                  <a:prstClr val="black"/>
                </a:solidFill>
              </a:rPr>
              <a:t>58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2430161" y="3030673"/>
            <a:ext cx="4378888" cy="1545490"/>
          </a:xfrm>
          <a:prstGeom prst="rect">
            <a:avLst/>
          </a:prstGeom>
        </p:spPr>
      </p:pic>
      <p:sp>
        <p:nvSpPr>
          <p:cNvPr id="14" name="テキスト ボックス 13"/>
          <p:cNvSpPr txBox="1"/>
          <p:nvPr/>
        </p:nvSpPr>
        <p:spPr>
          <a:xfrm>
            <a:off x="2648220" y="2839360"/>
            <a:ext cx="3942768"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Larawan</a:t>
            </a:r>
            <a:r>
              <a:rPr lang="en-US" sz="1200" dirty="0">
                <a:latin typeface="Arial" panose="020B0604020202020204" pitchFamily="34" charset="0"/>
                <a:cs typeface="Arial" panose="020B0604020202020204" pitchFamily="34" charset="0"/>
              </a:rPr>
              <a:t> 6-36 </a:t>
            </a: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Loading and carrying work</a:t>
            </a:r>
            <a:endParaRPr lang="en-US" sz="1200" dirty="0">
              <a:latin typeface="Arial" panose="020B0604020202020204" pitchFamily="34" charset="0"/>
              <a:cs typeface="Arial" panose="020B0604020202020204" pitchFamily="34" charset="0"/>
            </a:endParaRPr>
          </a:p>
        </p:txBody>
      </p:sp>
      <p:sp>
        <p:nvSpPr>
          <p:cNvPr id="12" name="正方形/長方形 11"/>
          <p:cNvSpPr/>
          <p:nvPr/>
        </p:nvSpPr>
        <p:spPr>
          <a:xfrm>
            <a:off x="2953297" y="2729745"/>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959088" y="2694815"/>
            <a:ext cx="1189571" cy="246221"/>
          </a:xfrm>
          <a:prstGeom prst="rect">
            <a:avLst/>
          </a:prstGeom>
          <a:noFill/>
        </p:spPr>
        <p:txBody>
          <a:bodyPr wrap="square" rtlCol="0">
            <a:spAutoFit/>
          </a:bodyPr>
          <a:lstStyle/>
          <a:p>
            <a:r>
              <a:rPr kumimoji="1" lang="ja-JP" altLang="en-US" sz="1000">
                <a:latin typeface="HGP明朝B" panose="02020800000000000000" pitchFamily="18" charset="-128"/>
                <a:ea typeface="HGP明朝B" panose="02020800000000000000" pitchFamily="18" charset="-128"/>
              </a:rPr>
              <a:t>積み込み開始</a:t>
            </a:r>
          </a:p>
        </p:txBody>
      </p:sp>
      <p:sp>
        <p:nvSpPr>
          <p:cNvPr id="23" name="正方形/長方形 22"/>
          <p:cNvSpPr/>
          <p:nvPr/>
        </p:nvSpPr>
        <p:spPr>
          <a:xfrm>
            <a:off x="5499369" y="2745224"/>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6010242" y="1666897"/>
            <a:ext cx="721533" cy="35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751057" y="2694815"/>
            <a:ext cx="1189571" cy="246221"/>
          </a:xfrm>
          <a:prstGeom prst="rect">
            <a:avLst/>
          </a:prstGeom>
          <a:noFill/>
        </p:spPr>
        <p:txBody>
          <a:bodyPr wrap="square" rtlCol="0">
            <a:spAutoFit/>
          </a:bodyPr>
          <a:lstStyle/>
          <a:p>
            <a:r>
              <a:rPr kumimoji="1" lang="ja-JP" altLang="en-US" sz="1000">
                <a:latin typeface="HGP明朝B" panose="02020800000000000000" pitchFamily="18" charset="-128"/>
                <a:ea typeface="HGP明朝B" panose="02020800000000000000" pitchFamily="18" charset="-128"/>
              </a:rPr>
              <a:t>終り</a:t>
            </a:r>
          </a:p>
        </p:txBody>
      </p:sp>
      <p:sp>
        <p:nvSpPr>
          <p:cNvPr id="25" name="正方形/長方形 24"/>
          <p:cNvSpPr/>
          <p:nvPr/>
        </p:nvSpPr>
        <p:spPr>
          <a:xfrm>
            <a:off x="2663380" y="501465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819277" y="497451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4823358" y="4965531"/>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476418" y="4991456"/>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xmlns="" id="{5E193E92-1C10-4F29-82BC-28F65F6726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40786" y="1388789"/>
            <a:ext cx="4568263" cy="1504705"/>
          </a:xfrm>
          <a:prstGeom prst="rect">
            <a:avLst/>
          </a:prstGeom>
          <a:noFill/>
          <a:ln>
            <a:noFill/>
          </a:ln>
        </p:spPr>
      </p:pic>
      <p:pic>
        <p:nvPicPr>
          <p:cNvPr id="31" name="図 30">
            <a:extLst>
              <a:ext uri="{FF2B5EF4-FFF2-40B4-BE49-F238E27FC236}">
                <a16:creationId xmlns:a16="http://schemas.microsoft.com/office/drawing/2014/main" xmlns="" id="{1B1806F6-5666-4DC7-A9EE-B11DC20B7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836" y="4784963"/>
            <a:ext cx="4108162" cy="1323259"/>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xmlns="" id="{191F8056-A0CF-4C47-8828-2F691F7D9BB1}"/>
              </a:ext>
            </a:extLst>
          </p:cNvPr>
          <p:cNvSpPr/>
          <p:nvPr/>
        </p:nvSpPr>
        <p:spPr>
          <a:xfrm>
            <a:off x="2617084" y="2648320"/>
            <a:ext cx="1084984" cy="1657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Start ng loading</a:t>
            </a:r>
            <a:endParaRPr kumimoji="1" lang="ja-JP" altLang="en-US" sz="900" dirty="0">
              <a:latin typeface="Arial" panose="020B0604020202020204" pitchFamily="34" charset="0"/>
              <a:cs typeface="Arial" panose="020B0604020202020204" pitchFamily="34" charset="0"/>
            </a:endParaRPr>
          </a:p>
        </p:txBody>
      </p:sp>
      <p:sp>
        <p:nvSpPr>
          <p:cNvPr id="21" name="正方形/長方形 20">
            <a:extLst>
              <a:ext uri="{FF2B5EF4-FFF2-40B4-BE49-F238E27FC236}">
                <a16:creationId xmlns:a16="http://schemas.microsoft.com/office/drawing/2014/main" xmlns="" id="{2C9753D5-8147-4863-B202-0CD9FB29B789}"/>
              </a:ext>
            </a:extLst>
          </p:cNvPr>
          <p:cNvSpPr/>
          <p:nvPr/>
        </p:nvSpPr>
        <p:spPr>
          <a:xfrm>
            <a:off x="5751056" y="1677920"/>
            <a:ext cx="1152157" cy="1657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Arial" panose="020B0604020202020204" pitchFamily="34" charset="0"/>
                <a:cs typeface="Arial" panose="020B0604020202020204" pitchFamily="34" charset="0"/>
              </a:rPr>
              <a:t>Taas</a:t>
            </a:r>
            <a:r>
              <a:rPr kumimoji="1" lang="en-US" altLang="ja-JP" sz="900" dirty="0">
                <a:latin typeface="Arial" panose="020B0604020202020204" pitchFamily="34" charset="0"/>
                <a:cs typeface="Arial" panose="020B0604020202020204" pitchFamily="34" charset="0"/>
              </a:rPr>
              <a:t> ng hinge pin</a:t>
            </a:r>
            <a:endParaRPr kumimoji="1" lang="ja-JP" altLang="en-US" sz="900" dirty="0">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a16="http://schemas.microsoft.com/office/drawing/2014/main" xmlns="" id="{11F30B14-4F08-4236-82CD-A77F7876CFE6}"/>
              </a:ext>
            </a:extLst>
          </p:cNvPr>
          <p:cNvSpPr/>
          <p:nvPr/>
        </p:nvSpPr>
        <p:spPr>
          <a:xfrm>
            <a:off x="5208564" y="2633383"/>
            <a:ext cx="1084984" cy="1657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End ng loading</a:t>
            </a:r>
            <a:endParaRPr kumimoji="1" lang="ja-JP" altLang="en-US" sz="900" dirty="0">
              <a:latin typeface="Arial" panose="020B0604020202020204" pitchFamily="34" charset="0"/>
              <a:cs typeface="Arial" panose="020B0604020202020204" pitchFamily="34" charset="0"/>
            </a:endParaRPr>
          </a:p>
        </p:txBody>
      </p:sp>
      <p:sp>
        <p:nvSpPr>
          <p:cNvPr id="16" name="テキスト ボックス 15"/>
          <p:cNvSpPr txBox="1"/>
          <p:nvPr/>
        </p:nvSpPr>
        <p:spPr>
          <a:xfrm>
            <a:off x="2594579" y="6020773"/>
            <a:ext cx="3996409"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Larawan</a:t>
            </a:r>
            <a:r>
              <a:rPr lang="en-US" sz="1200" dirty="0">
                <a:latin typeface="Arial" panose="020B0604020202020204" pitchFamily="34" charset="0"/>
                <a:cs typeface="Arial" panose="020B0604020202020204" pitchFamily="34" charset="0"/>
              </a:rPr>
              <a:t> 6-38</a:t>
            </a:r>
            <a:r>
              <a:rPr lang="ja-JP" alt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loading position (2)</a:t>
            </a:r>
          </a:p>
        </p:txBody>
      </p:sp>
      <p:sp>
        <p:nvSpPr>
          <p:cNvPr id="15" name="テキスト ボックス 14"/>
          <p:cNvSpPr txBox="1"/>
          <p:nvPr/>
        </p:nvSpPr>
        <p:spPr>
          <a:xfrm>
            <a:off x="2761030" y="4564743"/>
            <a:ext cx="3663505"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Larawan</a:t>
            </a:r>
            <a:r>
              <a:rPr lang="en-US" sz="1200" dirty="0">
                <a:latin typeface="Arial" panose="020B0604020202020204" pitchFamily="34" charset="0"/>
                <a:cs typeface="Arial" panose="020B0604020202020204" pitchFamily="34" charset="0"/>
              </a:rPr>
              <a:t> 6-37</a:t>
            </a:r>
            <a:r>
              <a:rPr lang="ja-JP" alt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loading position (1)</a:t>
            </a:r>
          </a:p>
        </p:txBody>
      </p:sp>
    </p:spTree>
    <p:extLst>
      <p:ext uri="{BB962C8B-B14F-4D97-AF65-F5344CB8AC3E}">
        <p14:creationId xmlns:p14="http://schemas.microsoft.com/office/powerpoint/2010/main" val="4494745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Meiryo UI" panose="020B0604030504040204" pitchFamily="50" charset="-128"/>
                <a:ea typeface="Meiryo UI" panose="020B0604030504040204" pitchFamily="50" charset="-128"/>
              </a:rPr>
              <a:t>Pag-load at Pag-transport</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372534" y="4431203"/>
            <a:ext cx="3237610" cy="276999"/>
          </a:xfrm>
          <a:prstGeom prst="rect">
            <a:avLst/>
          </a:prstGeom>
          <a:noFill/>
          <a:ln>
            <a:noFill/>
          </a:ln>
        </p:spPr>
        <p:txBody>
          <a:bodyPr wrap="square" rtlCol="0">
            <a:spAutoFit/>
          </a:bodyPr>
          <a:lstStyle/>
          <a:p>
            <a:r>
              <a:rPr lang="en-US" altLang="ja-JP" sz="1200" dirty="0" err="1"/>
              <a:t>Halimbawa</a:t>
            </a:r>
            <a:r>
              <a:rPr lang="en-US" altLang="ja-JP" sz="1200" dirty="0"/>
              <a:t> ng Loading Work V Shift</a:t>
            </a:r>
            <a:endParaRPr lang="en-US" sz="1000" dirty="0"/>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121 textbook/Page </a:t>
            </a:r>
            <a:r>
              <a:rPr lang="en-US" altLang="ja-JP" sz="1200" dirty="0" smtClean="0">
                <a:solidFill>
                  <a:prstClr val="black"/>
                </a:solidFill>
              </a:rPr>
              <a:t>59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5" name="テキスト ボックス 14"/>
          <p:cNvSpPr txBox="1"/>
          <p:nvPr/>
        </p:nvSpPr>
        <p:spPr>
          <a:xfrm>
            <a:off x="1144635" y="4957102"/>
            <a:ext cx="3237610" cy="276999"/>
          </a:xfrm>
          <a:prstGeom prst="rect">
            <a:avLst/>
          </a:prstGeom>
          <a:noFill/>
          <a:ln>
            <a:noFill/>
          </a:ln>
        </p:spPr>
        <p:txBody>
          <a:bodyPr wrap="square" rtlCol="0">
            <a:spAutoFit/>
          </a:bodyPr>
          <a:lstStyle/>
          <a:p>
            <a:pPr algn="ctr"/>
            <a:r>
              <a:rPr lang="ja-JP" altLang="en-US" sz="1200">
                <a:solidFill>
                  <a:prstClr val="black"/>
                </a:solidFill>
              </a:rPr>
              <a:t>掘削作業の例（２）</a:t>
            </a:r>
          </a:p>
        </p:txBody>
      </p:sp>
      <p:sp>
        <p:nvSpPr>
          <p:cNvPr id="16" name="テキスト ボックス 15"/>
          <p:cNvSpPr txBox="1"/>
          <p:nvPr/>
        </p:nvSpPr>
        <p:spPr>
          <a:xfrm>
            <a:off x="1008784" y="6052781"/>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a:t>
            </a:r>
            <a:r>
              <a:rPr lang="en-US" altLang="ja-JP" sz="1200" dirty="0" err="1">
                <a:solidFill>
                  <a:prstClr val="black"/>
                </a:solidFill>
                <a:latin typeface="Arial" panose="020B0604020202020204" pitchFamily="34" charset="0"/>
                <a:cs typeface="Arial" panose="020B0604020202020204" pitchFamily="34" charset="0"/>
              </a:rPr>
              <a:t>pag</a:t>
            </a:r>
            <a:r>
              <a:rPr lang="en-US" altLang="ja-JP" sz="1200" dirty="0">
                <a:solidFill>
                  <a:prstClr val="black"/>
                </a:solidFill>
                <a:latin typeface="Arial" panose="020B0604020202020204" pitchFamily="34" charset="0"/>
                <a:cs typeface="Arial" panose="020B0604020202020204" pitchFamily="34" charset="0"/>
              </a:rPr>
              <a:t>-unload</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4887205" y="1319714"/>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load ang unload method</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12" name="図 11"/>
          <p:cNvPicPr>
            <a:picLocks noChangeAspect="1"/>
          </p:cNvPicPr>
          <p:nvPr/>
        </p:nvPicPr>
        <p:blipFill>
          <a:blip r:embed="rId3"/>
          <a:stretch>
            <a:fillRect/>
          </a:stretch>
        </p:blipFill>
        <p:spPr>
          <a:xfrm>
            <a:off x="981999" y="1349149"/>
            <a:ext cx="3278977" cy="3103961"/>
          </a:xfrm>
          <a:prstGeom prst="rect">
            <a:avLst/>
          </a:prstGeom>
        </p:spPr>
      </p:pic>
      <p:sp>
        <p:nvSpPr>
          <p:cNvPr id="19" name="正方形/長方形 18"/>
          <p:cNvSpPr/>
          <p:nvPr/>
        </p:nvSpPr>
        <p:spPr>
          <a:xfrm>
            <a:off x="1372534" y="140681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081305" y="1412016"/>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282450"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3091507"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1620979" y="4335357"/>
            <a:ext cx="1557196"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177587" y="1268375"/>
            <a:ext cx="1189571" cy="400110"/>
          </a:xfrm>
          <a:prstGeom prst="rect">
            <a:avLst/>
          </a:prstGeom>
          <a:noFill/>
        </p:spPr>
        <p:txBody>
          <a:bodyPr wrap="square" rtlCol="0">
            <a:spAutoFit/>
          </a:bodyPr>
          <a:lstStyle/>
          <a:p>
            <a:pPr algn="ctr"/>
            <a:r>
              <a:rPr kumimoji="1" lang="ja-JP" altLang="en-US" sz="1000">
                <a:latin typeface="HGP明朝B" panose="02020800000000000000" pitchFamily="18" charset="-128"/>
                <a:ea typeface="HGP明朝B" panose="02020800000000000000" pitchFamily="18" charset="-128"/>
              </a:rPr>
              <a:t>Ｖ形（Ｖシフト）</a:t>
            </a:r>
            <a:r>
              <a:rPr kumimoji="1" lang="en-US" altLang="ja-JP" sz="1000">
                <a:latin typeface="HGP明朝B" panose="02020800000000000000" pitchFamily="18" charset="-128"/>
                <a:ea typeface="HGP明朝B" panose="02020800000000000000" pitchFamily="18" charset="-128"/>
              </a:rPr>
              <a:t/>
            </a:r>
            <a:br>
              <a:rPr kumimoji="1" lang="en-US" altLang="ja-JP" sz="1000">
                <a:latin typeface="HGP明朝B" panose="02020800000000000000" pitchFamily="18" charset="-128"/>
                <a:ea typeface="HGP明朝B" panose="02020800000000000000" pitchFamily="18" charset="-128"/>
              </a:rPr>
            </a:br>
            <a:r>
              <a:rPr kumimoji="1" lang="ja-JP" altLang="en-US" sz="1000">
                <a:latin typeface="HGP明朝B" panose="02020800000000000000" pitchFamily="18" charset="-128"/>
                <a:ea typeface="HGP明朝B" panose="02020800000000000000" pitchFamily="18" charset="-128"/>
              </a:rPr>
              <a:t>作業対象物</a:t>
            </a:r>
          </a:p>
        </p:txBody>
      </p:sp>
      <p:sp>
        <p:nvSpPr>
          <p:cNvPr id="21" name="テキスト ボックス 20"/>
          <p:cNvSpPr txBox="1"/>
          <p:nvPr/>
        </p:nvSpPr>
        <p:spPr>
          <a:xfrm>
            <a:off x="2916095" y="1268375"/>
            <a:ext cx="1189571" cy="400110"/>
          </a:xfrm>
          <a:prstGeom prst="rect">
            <a:avLst/>
          </a:prstGeom>
          <a:noFill/>
        </p:spPr>
        <p:txBody>
          <a:bodyPr wrap="square" rtlCol="0">
            <a:spAutoFit/>
          </a:bodyPr>
          <a:lstStyle/>
          <a:p>
            <a:pPr algn="ctr"/>
            <a:r>
              <a:rPr lang="ja-JP" altLang="en-US" sz="1000">
                <a:latin typeface="HGP明朝B" panose="02020800000000000000" pitchFamily="18" charset="-128"/>
                <a:ea typeface="HGP明朝B" panose="02020800000000000000" pitchFamily="18" charset="-128"/>
              </a:rPr>
              <a:t>Ｉ</a:t>
            </a:r>
            <a:r>
              <a:rPr kumimoji="1" lang="ja-JP" altLang="en-US" sz="1000">
                <a:latin typeface="HGP明朝B" panose="02020800000000000000" pitchFamily="18" charset="-128"/>
                <a:ea typeface="HGP明朝B" panose="02020800000000000000" pitchFamily="18" charset="-128"/>
              </a:rPr>
              <a:t>形（クロスシフト）</a:t>
            </a:r>
            <a:r>
              <a:rPr kumimoji="1" lang="en-US" altLang="ja-JP" sz="1000">
                <a:latin typeface="HGP明朝B" panose="02020800000000000000" pitchFamily="18" charset="-128"/>
                <a:ea typeface="HGP明朝B" panose="02020800000000000000" pitchFamily="18" charset="-128"/>
              </a:rPr>
              <a:t/>
            </a:r>
            <a:br>
              <a:rPr kumimoji="1" lang="en-US" altLang="ja-JP" sz="1000">
                <a:latin typeface="HGP明朝B" panose="02020800000000000000" pitchFamily="18" charset="-128"/>
                <a:ea typeface="HGP明朝B" panose="02020800000000000000" pitchFamily="18" charset="-128"/>
              </a:rPr>
            </a:br>
            <a:r>
              <a:rPr kumimoji="1" lang="ja-JP" altLang="en-US" sz="1000">
                <a:latin typeface="HGP明朝B" panose="02020800000000000000" pitchFamily="18" charset="-128"/>
                <a:ea typeface="HGP明朝B" panose="02020800000000000000" pitchFamily="18" charset="-128"/>
              </a:rPr>
              <a:t>作業対象物</a:t>
            </a:r>
          </a:p>
        </p:txBody>
      </p:sp>
      <p:sp>
        <p:nvSpPr>
          <p:cNvPr id="22" name="テキスト ボックス 21"/>
          <p:cNvSpPr txBox="1"/>
          <p:nvPr/>
        </p:nvSpPr>
        <p:spPr>
          <a:xfrm>
            <a:off x="1207322" y="2769490"/>
            <a:ext cx="1189571" cy="400110"/>
          </a:xfrm>
          <a:prstGeom prst="rect">
            <a:avLst/>
          </a:prstGeom>
          <a:noFill/>
        </p:spPr>
        <p:txBody>
          <a:bodyPr wrap="square" rtlCol="0">
            <a:spAutoFit/>
          </a:bodyPr>
          <a:lstStyle/>
          <a:p>
            <a:pPr algn="ctr"/>
            <a:r>
              <a:rPr lang="ja-JP" altLang="en-US" sz="1000">
                <a:latin typeface="HGP明朝B" panose="02020800000000000000" pitchFamily="18" charset="-128"/>
                <a:ea typeface="HGP明朝B" panose="02020800000000000000" pitchFamily="18" charset="-128"/>
              </a:rPr>
              <a:t>Ｌ</a:t>
            </a:r>
            <a:r>
              <a:rPr kumimoji="1" lang="ja-JP" altLang="en-US" sz="1000">
                <a:latin typeface="HGP明朝B" panose="02020800000000000000" pitchFamily="18" charset="-128"/>
                <a:ea typeface="HGP明朝B" panose="02020800000000000000" pitchFamily="18" charset="-128"/>
              </a:rPr>
              <a:t>形（Ｌシフト）</a:t>
            </a:r>
            <a:r>
              <a:rPr kumimoji="1" lang="en-US" altLang="ja-JP" sz="1000">
                <a:latin typeface="HGP明朝B" panose="02020800000000000000" pitchFamily="18" charset="-128"/>
                <a:ea typeface="HGP明朝B" panose="02020800000000000000" pitchFamily="18" charset="-128"/>
              </a:rPr>
              <a:t/>
            </a:r>
            <a:br>
              <a:rPr kumimoji="1" lang="en-US" altLang="ja-JP" sz="1000">
                <a:latin typeface="HGP明朝B" panose="02020800000000000000" pitchFamily="18" charset="-128"/>
                <a:ea typeface="HGP明朝B" panose="02020800000000000000" pitchFamily="18" charset="-128"/>
              </a:rPr>
            </a:br>
            <a:r>
              <a:rPr kumimoji="1" lang="ja-JP" altLang="en-US" sz="1000">
                <a:latin typeface="HGP明朝B" panose="02020800000000000000" pitchFamily="18" charset="-128"/>
                <a:ea typeface="HGP明朝B" panose="02020800000000000000" pitchFamily="18" charset="-128"/>
              </a:rPr>
              <a:t>作業対象物</a:t>
            </a:r>
          </a:p>
        </p:txBody>
      </p:sp>
      <p:sp>
        <p:nvSpPr>
          <p:cNvPr id="23" name="テキスト ボックス 22"/>
          <p:cNvSpPr txBox="1"/>
          <p:nvPr/>
        </p:nvSpPr>
        <p:spPr>
          <a:xfrm>
            <a:off x="2916093" y="2769490"/>
            <a:ext cx="1189571" cy="400110"/>
          </a:xfrm>
          <a:prstGeom prst="rect">
            <a:avLst/>
          </a:prstGeom>
          <a:noFill/>
        </p:spPr>
        <p:txBody>
          <a:bodyPr wrap="square" rtlCol="0">
            <a:spAutoFit/>
          </a:bodyPr>
          <a:lstStyle/>
          <a:p>
            <a:pPr algn="ctr"/>
            <a:r>
              <a:rPr lang="ja-JP" altLang="en-US" sz="1000">
                <a:latin typeface="HGP明朝B" panose="02020800000000000000" pitchFamily="18" charset="-128"/>
                <a:ea typeface="HGP明朝B" panose="02020800000000000000" pitchFamily="18" charset="-128"/>
              </a:rPr>
              <a:t>Ｔ</a:t>
            </a:r>
            <a:r>
              <a:rPr kumimoji="1" lang="ja-JP" altLang="en-US" sz="1000">
                <a:latin typeface="HGP明朝B" panose="02020800000000000000" pitchFamily="18" charset="-128"/>
                <a:ea typeface="HGP明朝B" panose="02020800000000000000" pitchFamily="18" charset="-128"/>
              </a:rPr>
              <a:t>形（Ｔシフト）</a:t>
            </a:r>
            <a:r>
              <a:rPr kumimoji="1" lang="en-US" altLang="ja-JP" sz="1000">
                <a:latin typeface="HGP明朝B" panose="02020800000000000000" pitchFamily="18" charset="-128"/>
                <a:ea typeface="HGP明朝B" panose="02020800000000000000" pitchFamily="18" charset="-128"/>
              </a:rPr>
              <a:t/>
            </a:r>
            <a:br>
              <a:rPr kumimoji="1" lang="en-US" altLang="ja-JP" sz="1000">
                <a:latin typeface="HGP明朝B" panose="02020800000000000000" pitchFamily="18" charset="-128"/>
                <a:ea typeface="HGP明朝B" panose="02020800000000000000" pitchFamily="18" charset="-128"/>
              </a:rPr>
            </a:br>
            <a:r>
              <a:rPr kumimoji="1" lang="ja-JP" altLang="en-US" sz="1000">
                <a:latin typeface="HGP明朝B" panose="02020800000000000000" pitchFamily="18" charset="-128"/>
                <a:ea typeface="HGP明朝B" panose="02020800000000000000" pitchFamily="18" charset="-128"/>
              </a:rPr>
              <a:t>作業対象物</a:t>
            </a:r>
          </a:p>
        </p:txBody>
      </p:sp>
      <p:sp>
        <p:nvSpPr>
          <p:cNvPr id="24" name="テキスト ボックス 23"/>
          <p:cNvSpPr txBox="1"/>
          <p:nvPr/>
        </p:nvSpPr>
        <p:spPr>
          <a:xfrm>
            <a:off x="1982498" y="4170199"/>
            <a:ext cx="2738590" cy="369332"/>
          </a:xfrm>
          <a:prstGeom prst="rect">
            <a:avLst/>
          </a:prstGeom>
          <a:noFill/>
        </p:spPr>
        <p:txBody>
          <a:bodyPr wrap="square" rtlCol="0">
            <a:spAutoFit/>
          </a:bodyPr>
          <a:lstStyle/>
          <a:p>
            <a:r>
              <a:rPr lang="en-US" altLang="ja-JP" sz="900" dirty="0">
                <a:latin typeface="Arial" panose="020B0604020202020204" pitchFamily="34" charset="0"/>
                <a:cs typeface="Arial" panose="020B0604020202020204" pitchFamily="34" charset="0"/>
              </a:rPr>
              <a:t>Puna: </a:t>
            </a:r>
            <a:r>
              <a:rPr lang="en-US" altLang="ja-JP" sz="900" dirty="0" err="1">
                <a:latin typeface="Arial" panose="020B0604020202020204" pitchFamily="34" charset="0"/>
                <a:cs typeface="Arial" panose="020B0604020202020204" pitchFamily="34" charset="0"/>
              </a:rPr>
              <a:t>Bigyang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pansin</a:t>
            </a:r>
            <a:r>
              <a:rPr lang="en-US" altLang="ja-JP" sz="900" dirty="0">
                <a:latin typeface="Arial" panose="020B0604020202020204" pitchFamily="34" charset="0"/>
                <a:cs typeface="Arial" panose="020B0604020202020204" pitchFamily="34" charset="0"/>
              </a:rPr>
              <a:t> ang </a:t>
            </a:r>
            <a:r>
              <a:rPr lang="en-US" altLang="ja-JP" sz="900" dirty="0" err="1">
                <a:latin typeface="Arial" panose="020B0604020202020204" pitchFamily="34" charset="0"/>
                <a:cs typeface="Arial" panose="020B0604020202020204" pitchFamily="34" charset="0"/>
              </a:rPr>
              <a:t>galaw</a:t>
            </a:r>
            <a:r>
              <a:rPr lang="en-US" altLang="ja-JP" sz="900" dirty="0">
                <a:latin typeface="Arial" panose="020B0604020202020204" pitchFamily="34" charset="0"/>
                <a:cs typeface="Arial" panose="020B0604020202020204" pitchFamily="34" charset="0"/>
              </a:rPr>
              <a:t> ng tractor excavator</a:t>
            </a:r>
            <a:endParaRPr lang="ja-JP" altLang="ja-JP" sz="900" dirty="0">
              <a:latin typeface="Arial" panose="020B0604020202020204" pitchFamily="34" charset="0"/>
              <a:cs typeface="Arial" panose="020B0604020202020204" pitchFamily="34" charset="0"/>
            </a:endParaRPr>
          </a:p>
        </p:txBody>
      </p:sp>
      <p:cxnSp>
        <p:nvCxnSpPr>
          <p:cNvPr id="3" name="直線矢印コネクタ 2"/>
          <p:cNvCxnSpPr/>
          <p:nvPr/>
        </p:nvCxnSpPr>
        <p:spPr>
          <a:xfrm>
            <a:off x="1706858" y="4357386"/>
            <a:ext cx="383941" cy="0"/>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733426" y="509655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1119450" y="491232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1657625" y="5509357"/>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2125920" y="560063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493242" y="5440681"/>
            <a:ext cx="1296713" cy="246221"/>
          </a:xfrm>
          <a:prstGeom prst="rect">
            <a:avLst/>
          </a:prstGeom>
          <a:noFill/>
        </p:spPr>
        <p:txBody>
          <a:bodyPr wrap="square" rtlCol="0">
            <a:spAutoFit/>
          </a:bodyPr>
          <a:lstStyle/>
          <a:p>
            <a:pPr algn="ctr"/>
            <a:r>
              <a:rPr lang="ja-JP" altLang="en-US" sz="1000">
                <a:latin typeface="HGP明朝B" panose="02020800000000000000" pitchFamily="18" charset="-128"/>
                <a:ea typeface="HGP明朝B" panose="02020800000000000000" pitchFamily="18" charset="-128"/>
              </a:rPr>
              <a:t>目の位置より</a:t>
            </a:r>
            <a:r>
              <a:rPr lang="en-US" altLang="ja-JP" sz="1000">
                <a:latin typeface="HGP明朝B" panose="02020800000000000000" pitchFamily="18" charset="-128"/>
                <a:ea typeface="HGP明朝B" panose="02020800000000000000" pitchFamily="18" charset="-128"/>
              </a:rPr>
              <a:t>20cm</a:t>
            </a:r>
            <a:endParaRPr kumimoji="1" lang="ja-JP" altLang="en-US" sz="1000">
              <a:latin typeface="HGP明朝B" panose="02020800000000000000" pitchFamily="18" charset="-128"/>
              <a:ea typeface="HGP明朝B" panose="02020800000000000000" pitchFamily="18" charset="-128"/>
            </a:endParaRPr>
          </a:p>
        </p:txBody>
      </p:sp>
      <p:sp>
        <p:nvSpPr>
          <p:cNvPr id="34" name="テキスト ボックス 33"/>
          <p:cNvSpPr txBox="1"/>
          <p:nvPr/>
        </p:nvSpPr>
        <p:spPr>
          <a:xfrm>
            <a:off x="2055080" y="5600631"/>
            <a:ext cx="1296713" cy="246221"/>
          </a:xfrm>
          <a:prstGeom prst="rect">
            <a:avLst/>
          </a:prstGeom>
          <a:noFill/>
        </p:spPr>
        <p:txBody>
          <a:bodyPr wrap="square" rtlCol="0">
            <a:spAutoFit/>
          </a:bodyPr>
          <a:lstStyle/>
          <a:p>
            <a:pPr algn="ctr"/>
            <a:r>
              <a:rPr lang="ja-JP" altLang="en-US" sz="1000">
                <a:latin typeface="HGP明朝B" panose="02020800000000000000" pitchFamily="18" charset="-128"/>
                <a:ea typeface="HGP明朝B" panose="02020800000000000000" pitchFamily="18" charset="-128"/>
              </a:rPr>
              <a:t>こう配</a:t>
            </a:r>
            <a:r>
              <a:rPr lang="en-US" altLang="ja-JP" sz="1000">
                <a:latin typeface="HGP明朝B" panose="02020800000000000000" pitchFamily="18" charset="-128"/>
                <a:ea typeface="HGP明朝B" panose="02020800000000000000" pitchFamily="18" charset="-128"/>
              </a:rPr>
              <a:t>0%</a:t>
            </a:r>
          </a:p>
        </p:txBody>
      </p:sp>
      <p:sp>
        <p:nvSpPr>
          <p:cNvPr id="43" name="正方形/長方形 42"/>
          <p:cNvSpPr/>
          <p:nvPr/>
        </p:nvSpPr>
        <p:spPr>
          <a:xfrm>
            <a:off x="3904665" y="5566933"/>
            <a:ext cx="272317"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3422634" y="5708408"/>
            <a:ext cx="175780" cy="73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3823513" y="5477520"/>
            <a:ext cx="593157" cy="246221"/>
          </a:xfrm>
          <a:prstGeom prst="rect">
            <a:avLst/>
          </a:prstGeom>
          <a:noFill/>
        </p:spPr>
        <p:txBody>
          <a:bodyPr wrap="square" rtlCol="0">
            <a:spAutoFit/>
          </a:bodyPr>
          <a:lstStyle/>
          <a:p>
            <a:pPr algn="ctr"/>
            <a:r>
              <a:rPr lang="ja-JP" altLang="en-US" sz="1000">
                <a:latin typeface="HGP明朝B" panose="02020800000000000000" pitchFamily="18" charset="-128"/>
                <a:ea typeface="HGP明朝B" panose="02020800000000000000" pitchFamily="18" charset="-128"/>
              </a:rPr>
              <a:t>投入口</a:t>
            </a:r>
            <a:endParaRPr lang="en-US" altLang="ja-JP" sz="1000">
              <a:latin typeface="HGP明朝B" panose="02020800000000000000" pitchFamily="18" charset="-128"/>
              <a:ea typeface="HGP明朝B" panose="02020800000000000000" pitchFamily="18" charset="-128"/>
            </a:endParaRPr>
          </a:p>
        </p:txBody>
      </p:sp>
      <p:sp>
        <p:nvSpPr>
          <p:cNvPr id="36" name="テキスト ボックス 35"/>
          <p:cNvSpPr txBox="1"/>
          <p:nvPr/>
        </p:nvSpPr>
        <p:spPr>
          <a:xfrm>
            <a:off x="3321804" y="5613858"/>
            <a:ext cx="377439" cy="246221"/>
          </a:xfrm>
          <a:prstGeom prst="rect">
            <a:avLst/>
          </a:prstGeom>
          <a:noFill/>
        </p:spPr>
        <p:txBody>
          <a:bodyPr wrap="square" rtlCol="0">
            <a:spAutoFit/>
          </a:bodyPr>
          <a:lstStyle/>
          <a:p>
            <a:pPr algn="ctr"/>
            <a:r>
              <a:rPr lang="en-US" altLang="ja-JP" sz="1000">
                <a:latin typeface="HGP明朝B" panose="02020800000000000000" pitchFamily="18" charset="-128"/>
                <a:ea typeface="HGP明朝B" panose="02020800000000000000" pitchFamily="18" charset="-128"/>
              </a:rPr>
              <a:t>10%</a:t>
            </a:r>
          </a:p>
        </p:txBody>
      </p:sp>
      <p:grpSp>
        <p:nvGrpSpPr>
          <p:cNvPr id="45" name="グループ化 44">
            <a:extLst>
              <a:ext uri="{FF2B5EF4-FFF2-40B4-BE49-F238E27FC236}">
                <a16:creationId xmlns:a16="http://schemas.microsoft.com/office/drawing/2014/main" xmlns="" id="{095A07FD-FEA7-4825-A373-972417F92FF8}"/>
              </a:ext>
            </a:extLst>
          </p:cNvPr>
          <p:cNvGrpSpPr/>
          <p:nvPr/>
        </p:nvGrpSpPr>
        <p:grpSpPr>
          <a:xfrm>
            <a:off x="4538370" y="1646904"/>
            <a:ext cx="3872204" cy="4461891"/>
            <a:chOff x="0" y="0"/>
            <a:chExt cx="6305550" cy="7620000"/>
          </a:xfrm>
        </p:grpSpPr>
        <p:pic>
          <p:nvPicPr>
            <p:cNvPr id="46" name="図 45">
              <a:extLst>
                <a:ext uri="{FF2B5EF4-FFF2-40B4-BE49-F238E27FC236}">
                  <a16:creationId xmlns:a16="http://schemas.microsoft.com/office/drawing/2014/main" xmlns="" id="{A9F56DF7-9650-47C9-9E57-CD8B220F8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30555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47" name="図 46">
              <a:extLst>
                <a:ext uri="{FF2B5EF4-FFF2-40B4-BE49-F238E27FC236}">
                  <a16:creationId xmlns:a16="http://schemas.microsoft.com/office/drawing/2014/main" xmlns="" id="{177B8E61-1ED7-42BA-99D6-0E09F8094B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4743450"/>
              <a:ext cx="6248400" cy="287655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図 4">
            <a:extLst>
              <a:ext uri="{FF2B5EF4-FFF2-40B4-BE49-F238E27FC236}">
                <a16:creationId xmlns:a16="http://schemas.microsoft.com/office/drawing/2014/main" xmlns="" id="{18A7ED64-C351-4094-B9DB-9501DCDBD52C}"/>
              </a:ext>
            </a:extLst>
          </p:cNvPr>
          <p:cNvPicPr>
            <a:picLocks noChangeAspect="1"/>
          </p:cNvPicPr>
          <p:nvPr/>
        </p:nvPicPr>
        <p:blipFill>
          <a:blip r:embed="rId6"/>
          <a:stretch>
            <a:fillRect/>
          </a:stretch>
        </p:blipFill>
        <p:spPr>
          <a:xfrm>
            <a:off x="774993" y="4745017"/>
            <a:ext cx="3705192" cy="1330156"/>
          </a:xfrm>
          <a:prstGeom prst="rect">
            <a:avLst/>
          </a:prstGeom>
        </p:spPr>
      </p:pic>
      <p:pic>
        <p:nvPicPr>
          <p:cNvPr id="49" name="図 48">
            <a:extLst>
              <a:ext uri="{FF2B5EF4-FFF2-40B4-BE49-F238E27FC236}">
                <a16:creationId xmlns:a16="http://schemas.microsoft.com/office/drawing/2014/main" xmlns="" id="{1D44A4E6-A6A8-432B-903D-DA53F1AB75A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2523" y="1320587"/>
            <a:ext cx="924921" cy="324899"/>
          </a:xfrm>
          <a:prstGeom prst="rect">
            <a:avLst/>
          </a:prstGeom>
          <a:noFill/>
          <a:ln>
            <a:noFill/>
          </a:ln>
        </p:spPr>
      </p:pic>
      <p:pic>
        <p:nvPicPr>
          <p:cNvPr id="50" name="図 49">
            <a:extLst>
              <a:ext uri="{FF2B5EF4-FFF2-40B4-BE49-F238E27FC236}">
                <a16:creationId xmlns:a16="http://schemas.microsoft.com/office/drawing/2014/main" xmlns="" id="{B7C2A46C-646D-46CB-B10D-3171BA39272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8549" y="1333911"/>
            <a:ext cx="1447445" cy="276998"/>
          </a:xfrm>
          <a:prstGeom prst="rect">
            <a:avLst/>
          </a:prstGeom>
          <a:noFill/>
          <a:ln>
            <a:noFill/>
          </a:ln>
        </p:spPr>
      </p:pic>
      <p:pic>
        <p:nvPicPr>
          <p:cNvPr id="51" name="図 50">
            <a:extLst>
              <a:ext uri="{FF2B5EF4-FFF2-40B4-BE49-F238E27FC236}">
                <a16:creationId xmlns:a16="http://schemas.microsoft.com/office/drawing/2014/main" xmlns="" id="{A806A477-AFB3-45DB-A007-B0D15C8A3C1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5186" y="2775627"/>
            <a:ext cx="803917" cy="332277"/>
          </a:xfrm>
          <a:prstGeom prst="rect">
            <a:avLst/>
          </a:prstGeom>
          <a:noFill/>
          <a:ln>
            <a:noFill/>
          </a:ln>
        </p:spPr>
      </p:pic>
      <p:pic>
        <p:nvPicPr>
          <p:cNvPr id="52" name="図 51">
            <a:extLst>
              <a:ext uri="{FF2B5EF4-FFF2-40B4-BE49-F238E27FC236}">
                <a16:creationId xmlns:a16="http://schemas.microsoft.com/office/drawing/2014/main" xmlns="" id="{FAE00673-C1B3-4B29-8DE9-B71D621310C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10995" y="2783814"/>
            <a:ext cx="929459" cy="358797"/>
          </a:xfrm>
          <a:prstGeom prst="rect">
            <a:avLst/>
          </a:prstGeom>
          <a:noFill/>
          <a:ln>
            <a:noFill/>
          </a:ln>
        </p:spPr>
      </p:pic>
      <p:sp>
        <p:nvSpPr>
          <p:cNvPr id="2" name="正方形/長方形 1">
            <a:extLst>
              <a:ext uri="{FF2B5EF4-FFF2-40B4-BE49-F238E27FC236}">
                <a16:creationId xmlns:a16="http://schemas.microsoft.com/office/drawing/2014/main" xmlns="" id="{126751B2-32B7-4070-9BE2-F829B4A66F9C}"/>
              </a:ext>
            </a:extLst>
          </p:cNvPr>
          <p:cNvSpPr/>
          <p:nvPr/>
        </p:nvSpPr>
        <p:spPr>
          <a:xfrm>
            <a:off x="1086875" y="4735407"/>
            <a:ext cx="1280283" cy="1355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Unloading Analysis</a:t>
            </a:r>
            <a:endParaRPr kumimoji="1" lang="ja-JP" altLang="en-US" sz="900" dirty="0">
              <a:latin typeface="Arial" panose="020B0604020202020204" pitchFamily="34" charset="0"/>
              <a:cs typeface="Arial" panose="020B0604020202020204" pitchFamily="34" charset="0"/>
            </a:endParaRPr>
          </a:p>
        </p:txBody>
      </p:sp>
      <p:sp>
        <p:nvSpPr>
          <p:cNvPr id="6" name="正方形/長方形 5">
            <a:extLst>
              <a:ext uri="{FF2B5EF4-FFF2-40B4-BE49-F238E27FC236}">
                <a16:creationId xmlns:a16="http://schemas.microsoft.com/office/drawing/2014/main" xmlns="" id="{CC681910-EC07-4F71-A6A2-82C9A670F5B4}"/>
              </a:ext>
            </a:extLst>
          </p:cNvPr>
          <p:cNvSpPr/>
          <p:nvPr/>
        </p:nvSpPr>
        <p:spPr>
          <a:xfrm>
            <a:off x="794227" y="4971310"/>
            <a:ext cx="620959" cy="1055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xmlns="" id="{B1226DBF-0ECD-4B64-B202-1913B463CFBD}"/>
              </a:ext>
            </a:extLst>
          </p:cNvPr>
          <p:cNvSpPr/>
          <p:nvPr/>
        </p:nvSpPr>
        <p:spPr>
          <a:xfrm>
            <a:off x="640970" y="4920287"/>
            <a:ext cx="1092580"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At max clearance</a:t>
            </a:r>
            <a:endParaRPr kumimoji="1" lang="ja-JP" altLang="en-US" sz="900" dirty="0">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a16="http://schemas.microsoft.com/office/drawing/2014/main" xmlns="" id="{E18364BC-CD57-42A4-8FE8-756282022381}"/>
              </a:ext>
            </a:extLst>
          </p:cNvPr>
          <p:cNvSpPr/>
          <p:nvPr/>
        </p:nvSpPr>
        <p:spPr>
          <a:xfrm>
            <a:off x="1872727" y="5451186"/>
            <a:ext cx="1077580" cy="1763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xmlns="" id="{CA942FD5-68FC-4EA8-BCB7-E9BD39FBA42A}"/>
              </a:ext>
            </a:extLst>
          </p:cNvPr>
          <p:cNvSpPr/>
          <p:nvPr/>
        </p:nvSpPr>
        <p:spPr>
          <a:xfrm>
            <a:off x="1737393" y="5389416"/>
            <a:ext cx="1339041"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20 cm below eye level</a:t>
            </a:r>
            <a:endParaRPr kumimoji="1" lang="ja-JP" altLang="en-US" sz="900" dirty="0">
              <a:latin typeface="Arial" panose="020B0604020202020204" pitchFamily="34" charset="0"/>
              <a:cs typeface="Arial" panose="020B0604020202020204" pitchFamily="34" charset="0"/>
            </a:endParaRPr>
          </a:p>
        </p:txBody>
      </p:sp>
      <p:sp>
        <p:nvSpPr>
          <p:cNvPr id="53" name="正方形/長方形 52">
            <a:extLst>
              <a:ext uri="{FF2B5EF4-FFF2-40B4-BE49-F238E27FC236}">
                <a16:creationId xmlns:a16="http://schemas.microsoft.com/office/drawing/2014/main" xmlns="" id="{8B4AFFCD-8132-49A5-BB63-15541D8A9EC9}"/>
              </a:ext>
            </a:extLst>
          </p:cNvPr>
          <p:cNvSpPr/>
          <p:nvPr/>
        </p:nvSpPr>
        <p:spPr>
          <a:xfrm>
            <a:off x="1858349" y="5583191"/>
            <a:ext cx="1339041"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Slope 0%</a:t>
            </a:r>
            <a:endParaRPr kumimoji="1" lang="ja-JP" altLang="en-US" sz="900" dirty="0">
              <a:latin typeface="Arial" panose="020B0604020202020204" pitchFamily="34" charset="0"/>
              <a:cs typeface="Arial" panose="020B0604020202020204" pitchFamily="34" charset="0"/>
            </a:endParaRPr>
          </a:p>
        </p:txBody>
      </p:sp>
      <p:sp>
        <p:nvSpPr>
          <p:cNvPr id="8" name="正方形/長方形 7">
            <a:extLst>
              <a:ext uri="{FF2B5EF4-FFF2-40B4-BE49-F238E27FC236}">
                <a16:creationId xmlns:a16="http://schemas.microsoft.com/office/drawing/2014/main" xmlns="" id="{7B380F00-708A-4FEA-9D11-B0784446E122}"/>
              </a:ext>
            </a:extLst>
          </p:cNvPr>
          <p:cNvSpPr/>
          <p:nvPr/>
        </p:nvSpPr>
        <p:spPr>
          <a:xfrm>
            <a:off x="4105664" y="5508851"/>
            <a:ext cx="320286" cy="1159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xmlns="" id="{61ED7D5A-6C13-44A9-A17F-D3FF7371E8B0}"/>
              </a:ext>
            </a:extLst>
          </p:cNvPr>
          <p:cNvSpPr/>
          <p:nvPr/>
        </p:nvSpPr>
        <p:spPr>
          <a:xfrm>
            <a:off x="3987281" y="5532217"/>
            <a:ext cx="555039"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Unload</a:t>
            </a:r>
            <a:endParaRPr kumimoji="1" lang="ja-JP" altLang="en-US" sz="900" dirty="0">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xmlns="" id="{AC1964ED-3A72-4F83-9A5A-EB15CE85DD4C}"/>
              </a:ext>
            </a:extLst>
          </p:cNvPr>
          <p:cNvSpPr/>
          <p:nvPr/>
        </p:nvSpPr>
        <p:spPr>
          <a:xfrm>
            <a:off x="5128533" y="5216374"/>
            <a:ext cx="641981" cy="1271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xmlns="" id="{BC2E28A3-C952-471C-BBD0-F1AAA83DC449}"/>
              </a:ext>
            </a:extLst>
          </p:cNvPr>
          <p:cNvSpPr/>
          <p:nvPr/>
        </p:nvSpPr>
        <p:spPr>
          <a:xfrm>
            <a:off x="4885374" y="5318125"/>
            <a:ext cx="283526" cy="984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xmlns="" id="{90F3D0CE-DD44-4E61-90B7-8FCB4A47AFD9}"/>
              </a:ext>
            </a:extLst>
          </p:cNvPr>
          <p:cNvSpPr/>
          <p:nvPr/>
        </p:nvSpPr>
        <p:spPr>
          <a:xfrm>
            <a:off x="5676900" y="5477520"/>
            <a:ext cx="231464" cy="1120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xmlns="" id="{313B7A9B-CF89-4711-8B9A-EDE909D17162}"/>
              </a:ext>
            </a:extLst>
          </p:cNvPr>
          <p:cNvSpPr/>
          <p:nvPr/>
        </p:nvSpPr>
        <p:spPr>
          <a:xfrm>
            <a:off x="4977756" y="5253891"/>
            <a:ext cx="814876"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Transport (</a:t>
            </a:r>
            <a:r>
              <a:rPr kumimoji="1" lang="en-US" altLang="ja-JP" sz="900" dirty="0" err="1">
                <a:latin typeface="Arial" panose="020B0604020202020204" pitchFamily="34" charset="0"/>
                <a:cs typeface="Arial" panose="020B0604020202020204" pitchFamily="34" charset="0"/>
              </a:rPr>
              <a:t>abante</a:t>
            </a:r>
            <a:r>
              <a:rPr kumimoji="1" lang="en-US" altLang="ja-JP" sz="900" dirty="0">
                <a:latin typeface="Arial" panose="020B0604020202020204" pitchFamily="34" charset="0"/>
                <a:cs typeface="Arial" panose="020B0604020202020204" pitchFamily="34" charset="0"/>
              </a:rPr>
              <a:t>)</a:t>
            </a:r>
            <a:endParaRPr kumimoji="1" lang="ja-JP" altLang="en-US" sz="900" dirty="0">
              <a:latin typeface="Arial" panose="020B0604020202020204" pitchFamily="34" charset="0"/>
              <a:cs typeface="Arial" panose="020B0604020202020204" pitchFamily="34" charset="0"/>
            </a:endParaRPr>
          </a:p>
        </p:txBody>
      </p:sp>
      <p:sp>
        <p:nvSpPr>
          <p:cNvPr id="56" name="正方形/長方形 55">
            <a:extLst>
              <a:ext uri="{FF2B5EF4-FFF2-40B4-BE49-F238E27FC236}">
                <a16:creationId xmlns:a16="http://schemas.microsoft.com/office/drawing/2014/main" xmlns="" id="{8F218BDD-83DB-4720-99F2-B6776305B249}"/>
              </a:ext>
            </a:extLst>
          </p:cNvPr>
          <p:cNvSpPr/>
          <p:nvPr/>
        </p:nvSpPr>
        <p:spPr>
          <a:xfrm>
            <a:off x="4794682" y="5455418"/>
            <a:ext cx="555039"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Unload</a:t>
            </a:r>
            <a:endParaRPr kumimoji="1" lang="ja-JP" altLang="en-US" sz="900" dirty="0">
              <a:latin typeface="Arial" panose="020B0604020202020204" pitchFamily="34" charset="0"/>
              <a:cs typeface="Arial" panose="020B0604020202020204" pitchFamily="34" charset="0"/>
            </a:endParaRPr>
          </a:p>
        </p:txBody>
      </p:sp>
      <p:sp>
        <p:nvSpPr>
          <p:cNvPr id="57" name="正方形/長方形 56">
            <a:extLst>
              <a:ext uri="{FF2B5EF4-FFF2-40B4-BE49-F238E27FC236}">
                <a16:creationId xmlns:a16="http://schemas.microsoft.com/office/drawing/2014/main" xmlns="" id="{8E45D3FD-3A5E-4841-B2CC-19EA02EC7AE8}"/>
              </a:ext>
            </a:extLst>
          </p:cNvPr>
          <p:cNvSpPr/>
          <p:nvPr/>
        </p:nvSpPr>
        <p:spPr>
          <a:xfrm>
            <a:off x="5647207" y="5471618"/>
            <a:ext cx="555039"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Load</a:t>
            </a:r>
            <a:endParaRPr kumimoji="1" lang="ja-JP" altLang="en-US" sz="900" dirty="0">
              <a:latin typeface="Arial" panose="020B0604020202020204" pitchFamily="34" charset="0"/>
              <a:cs typeface="Arial" panose="020B0604020202020204" pitchFamily="34" charset="0"/>
            </a:endParaRPr>
          </a:p>
        </p:txBody>
      </p:sp>
      <p:sp>
        <p:nvSpPr>
          <p:cNvPr id="30" name="正方形/長方形 29">
            <a:extLst>
              <a:ext uri="{FF2B5EF4-FFF2-40B4-BE49-F238E27FC236}">
                <a16:creationId xmlns:a16="http://schemas.microsoft.com/office/drawing/2014/main" xmlns="" id="{4160EB31-973C-49E2-8298-8323622F8E32}"/>
              </a:ext>
            </a:extLst>
          </p:cNvPr>
          <p:cNvSpPr/>
          <p:nvPr/>
        </p:nvSpPr>
        <p:spPr>
          <a:xfrm>
            <a:off x="5106308" y="5021496"/>
            <a:ext cx="641981" cy="1067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xmlns="" id="{7A7B55CF-E4B3-47B6-BB05-682E6F93BD30}"/>
              </a:ext>
            </a:extLst>
          </p:cNvPr>
          <p:cNvSpPr/>
          <p:nvPr/>
        </p:nvSpPr>
        <p:spPr>
          <a:xfrm>
            <a:off x="5064203" y="4914865"/>
            <a:ext cx="641981"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err="1">
                <a:latin typeface="Arial" panose="020B0604020202020204" pitchFamily="34" charset="0"/>
                <a:cs typeface="Arial" panose="020B0604020202020204" pitchFamily="34" charset="0"/>
              </a:rPr>
              <a:t>Pabalik</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paatras</a:t>
            </a:r>
            <a:r>
              <a:rPr kumimoji="1" lang="en-US" altLang="ja-JP" sz="900" dirty="0">
                <a:latin typeface="Arial" panose="020B0604020202020204" pitchFamily="34" charset="0"/>
                <a:cs typeface="Arial" panose="020B0604020202020204" pitchFamily="34" charset="0"/>
              </a:rPr>
              <a:t>)</a:t>
            </a:r>
            <a:endParaRPr kumimoji="1" lang="ja-JP" altLang="en-US" sz="900" dirty="0">
              <a:latin typeface="Arial" panose="020B0604020202020204" pitchFamily="34" charset="0"/>
              <a:cs typeface="Arial" panose="020B0604020202020204" pitchFamily="34" charset="0"/>
            </a:endParaRPr>
          </a:p>
        </p:txBody>
      </p:sp>
      <p:sp>
        <p:nvSpPr>
          <p:cNvPr id="31" name="正方形/長方形 30">
            <a:extLst>
              <a:ext uri="{FF2B5EF4-FFF2-40B4-BE49-F238E27FC236}">
                <a16:creationId xmlns:a16="http://schemas.microsoft.com/office/drawing/2014/main" xmlns="" id="{BF233A04-5DE0-41E3-9C85-638F094BA419}"/>
              </a:ext>
            </a:extLst>
          </p:cNvPr>
          <p:cNvSpPr/>
          <p:nvPr/>
        </p:nvSpPr>
        <p:spPr>
          <a:xfrm>
            <a:off x="6260964" y="5562977"/>
            <a:ext cx="329456" cy="2658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xmlns="" id="{24F09C1A-B6DE-4523-9425-291548814588}"/>
              </a:ext>
            </a:extLst>
          </p:cNvPr>
          <p:cNvSpPr/>
          <p:nvPr/>
        </p:nvSpPr>
        <p:spPr>
          <a:xfrm>
            <a:off x="6181213" y="5613858"/>
            <a:ext cx="621865"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Cross</a:t>
            </a:r>
          </a:p>
          <a:p>
            <a:r>
              <a:rPr lang="en-US" altLang="ja-JP" sz="900" dirty="0">
                <a:latin typeface="Arial" panose="020B0604020202020204" pitchFamily="34" charset="0"/>
                <a:cs typeface="Arial" panose="020B0604020202020204" pitchFamily="34" charset="0"/>
              </a:rPr>
              <a:t>Section</a:t>
            </a:r>
            <a:endParaRPr kumimoji="1" lang="ja-JP" altLang="en-US" sz="900" dirty="0">
              <a:latin typeface="Arial" panose="020B0604020202020204" pitchFamily="34" charset="0"/>
              <a:cs typeface="Arial" panose="020B0604020202020204" pitchFamily="34" charset="0"/>
            </a:endParaRPr>
          </a:p>
        </p:txBody>
      </p:sp>
      <p:sp>
        <p:nvSpPr>
          <p:cNvPr id="32" name="正方形/長方形 31">
            <a:extLst>
              <a:ext uri="{FF2B5EF4-FFF2-40B4-BE49-F238E27FC236}">
                <a16:creationId xmlns:a16="http://schemas.microsoft.com/office/drawing/2014/main" xmlns="" id="{2EDCEBA9-132C-4AF4-AD72-1B392A20AEAD}"/>
              </a:ext>
            </a:extLst>
          </p:cNvPr>
          <p:cNvSpPr/>
          <p:nvPr/>
        </p:nvSpPr>
        <p:spPr>
          <a:xfrm>
            <a:off x="6332603" y="4858250"/>
            <a:ext cx="134872" cy="558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xmlns="" id="{70979758-B0B9-4E9F-8F7D-889A6854DC1B}"/>
              </a:ext>
            </a:extLst>
          </p:cNvPr>
          <p:cNvSpPr/>
          <p:nvPr/>
        </p:nvSpPr>
        <p:spPr>
          <a:xfrm rot="16200000">
            <a:off x="5937750" y="5007120"/>
            <a:ext cx="898866"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face (</a:t>
            </a:r>
            <a:r>
              <a:rPr lang="en-US" altLang="ja-JP" sz="900" dirty="0" err="1">
                <a:latin typeface="Arial" panose="020B0604020202020204" pitchFamily="34" charset="0"/>
                <a:cs typeface="Arial" panose="020B0604020202020204" pitchFamily="34" charset="0"/>
              </a:rPr>
              <a:t>kireha</a:t>
            </a:r>
            <a:r>
              <a:rPr lang="en-US" altLang="ja-JP" sz="900" dirty="0">
                <a:latin typeface="Arial" panose="020B0604020202020204" pitchFamily="34" charset="0"/>
                <a:cs typeface="Arial" panose="020B0604020202020204" pitchFamily="34" charset="0"/>
              </a:rPr>
              <a:t>)</a:t>
            </a:r>
            <a:endParaRPr kumimoji="1" lang="ja-JP" altLang="en-US" sz="900" dirty="0">
              <a:latin typeface="Arial" panose="020B0604020202020204" pitchFamily="34" charset="0"/>
              <a:cs typeface="Arial" panose="020B0604020202020204" pitchFamily="34" charset="0"/>
            </a:endParaRPr>
          </a:p>
        </p:txBody>
      </p:sp>
      <p:sp>
        <p:nvSpPr>
          <p:cNvPr id="39" name="正方形/長方形 38">
            <a:extLst>
              <a:ext uri="{FF2B5EF4-FFF2-40B4-BE49-F238E27FC236}">
                <a16:creationId xmlns:a16="http://schemas.microsoft.com/office/drawing/2014/main" xmlns="" id="{613791C7-E473-4913-B7E2-2FE56EFE08DE}"/>
              </a:ext>
            </a:extLst>
          </p:cNvPr>
          <p:cNvSpPr/>
          <p:nvPr/>
        </p:nvSpPr>
        <p:spPr>
          <a:xfrm>
            <a:off x="4584467" y="4870932"/>
            <a:ext cx="115446" cy="6920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xmlns="" id="{3F7EA2E5-395A-4B5E-9553-B2DB95DE793B}"/>
              </a:ext>
            </a:extLst>
          </p:cNvPr>
          <p:cNvSpPr/>
          <p:nvPr/>
        </p:nvSpPr>
        <p:spPr>
          <a:xfrm rot="16200000">
            <a:off x="4137675" y="5186128"/>
            <a:ext cx="988409"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u</a:t>
            </a:r>
            <a:r>
              <a:rPr kumimoji="1" lang="en-US" altLang="ja-JP" sz="900" dirty="0">
                <a:latin typeface="Arial" panose="020B0604020202020204" pitchFamily="34" charset="0"/>
                <a:cs typeface="Arial" panose="020B0604020202020204" pitchFamily="34" charset="0"/>
              </a:rPr>
              <a:t>nloading area</a:t>
            </a:r>
            <a:endParaRPr kumimoji="1" lang="ja-JP" altLang="en-US" sz="900" dirty="0">
              <a:latin typeface="Arial" panose="020B0604020202020204" pitchFamily="34" charset="0"/>
              <a:cs typeface="Arial" panose="020B0604020202020204" pitchFamily="34" charset="0"/>
            </a:endParaRPr>
          </a:p>
        </p:txBody>
      </p:sp>
      <p:sp>
        <p:nvSpPr>
          <p:cNvPr id="42" name="正方形/長方形 41">
            <a:extLst>
              <a:ext uri="{FF2B5EF4-FFF2-40B4-BE49-F238E27FC236}">
                <a16:creationId xmlns:a16="http://schemas.microsoft.com/office/drawing/2014/main" xmlns="" id="{89869AC6-24E0-4076-BBAA-CBF8B3B0033B}"/>
              </a:ext>
            </a:extLst>
          </p:cNvPr>
          <p:cNvSpPr/>
          <p:nvPr/>
        </p:nvSpPr>
        <p:spPr>
          <a:xfrm>
            <a:off x="4597347" y="3387725"/>
            <a:ext cx="102566" cy="68709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xmlns="" id="{BDFC4C99-1528-47E8-A734-7AB3FD0D4B83}"/>
              </a:ext>
            </a:extLst>
          </p:cNvPr>
          <p:cNvSpPr/>
          <p:nvPr/>
        </p:nvSpPr>
        <p:spPr>
          <a:xfrm>
            <a:off x="5032375" y="3219054"/>
            <a:ext cx="234950" cy="1178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xmlns="" id="{319A9FF0-6935-41F4-92AB-D053D5D616D2}"/>
              </a:ext>
            </a:extLst>
          </p:cNvPr>
          <p:cNvSpPr/>
          <p:nvPr/>
        </p:nvSpPr>
        <p:spPr>
          <a:xfrm>
            <a:off x="5314950" y="3486150"/>
            <a:ext cx="568325" cy="1047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xmlns="" id="{D8FC2739-40CA-4561-BC7B-7A97EF25360C}"/>
              </a:ext>
            </a:extLst>
          </p:cNvPr>
          <p:cNvSpPr/>
          <p:nvPr/>
        </p:nvSpPr>
        <p:spPr>
          <a:xfrm>
            <a:off x="4794682" y="3771900"/>
            <a:ext cx="269521" cy="777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xmlns="" id="{8B3C9257-6A75-4006-8B1C-7E1F7C95480C}"/>
              </a:ext>
            </a:extLst>
          </p:cNvPr>
          <p:cNvSpPr/>
          <p:nvPr/>
        </p:nvSpPr>
        <p:spPr>
          <a:xfrm>
            <a:off x="5267325" y="3653512"/>
            <a:ext cx="711200" cy="1047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xmlns="" id="{1D9F53BF-AC60-4A59-AE94-E5D2678C0DB6}"/>
              </a:ext>
            </a:extLst>
          </p:cNvPr>
          <p:cNvSpPr/>
          <p:nvPr/>
        </p:nvSpPr>
        <p:spPr>
          <a:xfrm>
            <a:off x="6319420" y="3336925"/>
            <a:ext cx="135526" cy="5905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xmlns="" id="{BADB445C-3D48-447F-9C32-E0E6A840DE6A}"/>
              </a:ext>
            </a:extLst>
          </p:cNvPr>
          <p:cNvSpPr/>
          <p:nvPr/>
        </p:nvSpPr>
        <p:spPr>
          <a:xfrm>
            <a:off x="6255919" y="3977666"/>
            <a:ext cx="265531" cy="2040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xmlns="" id="{D780E1E0-26C6-4B53-8450-480E1B6AB23C}"/>
              </a:ext>
            </a:extLst>
          </p:cNvPr>
          <p:cNvSpPr/>
          <p:nvPr/>
        </p:nvSpPr>
        <p:spPr>
          <a:xfrm>
            <a:off x="5130926" y="3696802"/>
            <a:ext cx="814876"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Transport (</a:t>
            </a:r>
            <a:r>
              <a:rPr kumimoji="1" lang="en-US" altLang="ja-JP" sz="900" dirty="0" err="1">
                <a:latin typeface="Arial" panose="020B0604020202020204" pitchFamily="34" charset="0"/>
                <a:cs typeface="Arial" panose="020B0604020202020204" pitchFamily="34" charset="0"/>
              </a:rPr>
              <a:t>paatras</a:t>
            </a:r>
            <a:r>
              <a:rPr kumimoji="1" lang="en-US" altLang="ja-JP" sz="900" dirty="0">
                <a:latin typeface="Arial" panose="020B0604020202020204" pitchFamily="34" charset="0"/>
                <a:cs typeface="Arial" panose="020B0604020202020204" pitchFamily="34" charset="0"/>
              </a:rPr>
              <a:t>)</a:t>
            </a:r>
            <a:endParaRPr kumimoji="1" lang="ja-JP" altLang="en-US" sz="900" dirty="0">
              <a:latin typeface="Arial" panose="020B0604020202020204" pitchFamily="34" charset="0"/>
              <a:cs typeface="Arial" panose="020B0604020202020204" pitchFamily="34" charset="0"/>
            </a:endParaRPr>
          </a:p>
        </p:txBody>
      </p:sp>
      <p:sp>
        <p:nvSpPr>
          <p:cNvPr id="76" name="正方形/長方形 75">
            <a:extLst>
              <a:ext uri="{FF2B5EF4-FFF2-40B4-BE49-F238E27FC236}">
                <a16:creationId xmlns:a16="http://schemas.microsoft.com/office/drawing/2014/main" xmlns="" id="{8028B982-0083-4CF6-8900-E2CCDC6657B9}"/>
              </a:ext>
            </a:extLst>
          </p:cNvPr>
          <p:cNvSpPr/>
          <p:nvPr/>
        </p:nvSpPr>
        <p:spPr>
          <a:xfrm>
            <a:off x="4796857" y="3900147"/>
            <a:ext cx="555039"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Unload</a:t>
            </a:r>
            <a:endParaRPr kumimoji="1" lang="ja-JP" altLang="en-US" sz="900" dirty="0">
              <a:latin typeface="Arial" panose="020B0604020202020204" pitchFamily="34" charset="0"/>
              <a:cs typeface="Arial" panose="020B0604020202020204" pitchFamily="34" charset="0"/>
            </a:endParaRPr>
          </a:p>
        </p:txBody>
      </p:sp>
      <p:sp>
        <p:nvSpPr>
          <p:cNvPr id="77" name="正方形/長方形 76">
            <a:extLst>
              <a:ext uri="{FF2B5EF4-FFF2-40B4-BE49-F238E27FC236}">
                <a16:creationId xmlns:a16="http://schemas.microsoft.com/office/drawing/2014/main" xmlns="" id="{1FC24D05-0706-4A36-A03D-6AAD85EB64FB}"/>
              </a:ext>
            </a:extLst>
          </p:cNvPr>
          <p:cNvSpPr/>
          <p:nvPr/>
        </p:nvSpPr>
        <p:spPr>
          <a:xfrm>
            <a:off x="4923828" y="3192348"/>
            <a:ext cx="555039"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Turn</a:t>
            </a:r>
            <a:endParaRPr kumimoji="1" lang="ja-JP" altLang="en-US" sz="900" dirty="0">
              <a:latin typeface="Arial" panose="020B0604020202020204" pitchFamily="34" charset="0"/>
              <a:cs typeface="Arial" panose="020B0604020202020204" pitchFamily="34" charset="0"/>
            </a:endParaRPr>
          </a:p>
        </p:txBody>
      </p:sp>
      <p:sp>
        <p:nvSpPr>
          <p:cNvPr id="78" name="正方形/長方形 77">
            <a:extLst>
              <a:ext uri="{FF2B5EF4-FFF2-40B4-BE49-F238E27FC236}">
                <a16:creationId xmlns:a16="http://schemas.microsoft.com/office/drawing/2014/main" xmlns="" id="{D70CE5F0-FD41-4017-8324-6C1EF8A5810A}"/>
              </a:ext>
            </a:extLst>
          </p:cNvPr>
          <p:cNvSpPr/>
          <p:nvPr/>
        </p:nvSpPr>
        <p:spPr>
          <a:xfrm>
            <a:off x="5208344" y="3381635"/>
            <a:ext cx="641981"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err="1">
                <a:latin typeface="Arial" panose="020B0604020202020204" pitchFamily="34" charset="0"/>
                <a:cs typeface="Arial" panose="020B0604020202020204" pitchFamily="34" charset="0"/>
              </a:rPr>
              <a:t>Pabalik</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abante</a:t>
            </a:r>
            <a:r>
              <a:rPr kumimoji="1" lang="en-US" altLang="ja-JP" sz="900" dirty="0">
                <a:latin typeface="Arial" panose="020B0604020202020204" pitchFamily="34" charset="0"/>
                <a:cs typeface="Arial" panose="020B0604020202020204" pitchFamily="34" charset="0"/>
              </a:rPr>
              <a:t>)</a:t>
            </a:r>
            <a:endParaRPr kumimoji="1" lang="ja-JP" altLang="en-US" sz="900" dirty="0">
              <a:latin typeface="Arial" panose="020B0604020202020204" pitchFamily="34" charset="0"/>
              <a:cs typeface="Arial" panose="020B0604020202020204" pitchFamily="34" charset="0"/>
            </a:endParaRPr>
          </a:p>
        </p:txBody>
      </p:sp>
      <p:sp>
        <p:nvSpPr>
          <p:cNvPr id="79" name="正方形/長方形 78">
            <a:extLst>
              <a:ext uri="{FF2B5EF4-FFF2-40B4-BE49-F238E27FC236}">
                <a16:creationId xmlns:a16="http://schemas.microsoft.com/office/drawing/2014/main" xmlns="" id="{362AED77-7843-4A9C-AD76-E4D5AAE7B508}"/>
              </a:ext>
            </a:extLst>
          </p:cNvPr>
          <p:cNvSpPr/>
          <p:nvPr/>
        </p:nvSpPr>
        <p:spPr>
          <a:xfrm>
            <a:off x="6183388" y="4058587"/>
            <a:ext cx="621865"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Cross</a:t>
            </a:r>
          </a:p>
          <a:p>
            <a:r>
              <a:rPr lang="en-US" altLang="ja-JP" sz="900" dirty="0">
                <a:latin typeface="Arial" panose="020B0604020202020204" pitchFamily="34" charset="0"/>
                <a:cs typeface="Arial" panose="020B0604020202020204" pitchFamily="34" charset="0"/>
              </a:rPr>
              <a:t>Section</a:t>
            </a:r>
            <a:endParaRPr kumimoji="1" lang="ja-JP" altLang="en-US" sz="900" dirty="0">
              <a:latin typeface="Arial" panose="020B0604020202020204" pitchFamily="34" charset="0"/>
              <a:cs typeface="Arial" panose="020B0604020202020204" pitchFamily="34" charset="0"/>
            </a:endParaRPr>
          </a:p>
        </p:txBody>
      </p:sp>
      <p:sp>
        <p:nvSpPr>
          <p:cNvPr id="80" name="正方形/長方形 79">
            <a:extLst>
              <a:ext uri="{FF2B5EF4-FFF2-40B4-BE49-F238E27FC236}">
                <a16:creationId xmlns:a16="http://schemas.microsoft.com/office/drawing/2014/main" xmlns="" id="{8A8819FF-90A0-4173-820C-427E3FA3E2D8}"/>
              </a:ext>
            </a:extLst>
          </p:cNvPr>
          <p:cNvSpPr/>
          <p:nvPr/>
        </p:nvSpPr>
        <p:spPr>
          <a:xfrm rot="16200000">
            <a:off x="5939925" y="3451849"/>
            <a:ext cx="898866"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face (</a:t>
            </a:r>
            <a:r>
              <a:rPr lang="en-US" altLang="ja-JP" sz="900" dirty="0" err="1">
                <a:latin typeface="Arial" panose="020B0604020202020204" pitchFamily="34" charset="0"/>
                <a:cs typeface="Arial" panose="020B0604020202020204" pitchFamily="34" charset="0"/>
              </a:rPr>
              <a:t>kireha</a:t>
            </a:r>
            <a:r>
              <a:rPr lang="en-US" altLang="ja-JP" sz="900" dirty="0">
                <a:latin typeface="Arial" panose="020B0604020202020204" pitchFamily="34" charset="0"/>
                <a:cs typeface="Arial" panose="020B0604020202020204" pitchFamily="34" charset="0"/>
              </a:rPr>
              <a:t>)</a:t>
            </a:r>
            <a:endParaRPr kumimoji="1" lang="ja-JP" altLang="en-US" sz="900" dirty="0">
              <a:latin typeface="Arial" panose="020B0604020202020204" pitchFamily="34" charset="0"/>
              <a:cs typeface="Arial" panose="020B0604020202020204" pitchFamily="34" charset="0"/>
            </a:endParaRPr>
          </a:p>
        </p:txBody>
      </p:sp>
      <p:sp>
        <p:nvSpPr>
          <p:cNvPr id="81" name="正方形/長方形 80">
            <a:extLst>
              <a:ext uri="{FF2B5EF4-FFF2-40B4-BE49-F238E27FC236}">
                <a16:creationId xmlns:a16="http://schemas.microsoft.com/office/drawing/2014/main" xmlns="" id="{5C8D531B-C50D-4B31-A214-0B93A098CB68}"/>
              </a:ext>
            </a:extLst>
          </p:cNvPr>
          <p:cNvSpPr/>
          <p:nvPr/>
        </p:nvSpPr>
        <p:spPr>
          <a:xfrm rot="16200000">
            <a:off x="4139850" y="3630857"/>
            <a:ext cx="988409"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u</a:t>
            </a:r>
            <a:r>
              <a:rPr kumimoji="1" lang="en-US" altLang="ja-JP" sz="900" dirty="0">
                <a:latin typeface="Arial" panose="020B0604020202020204" pitchFamily="34" charset="0"/>
                <a:cs typeface="Arial" panose="020B0604020202020204" pitchFamily="34" charset="0"/>
              </a:rPr>
              <a:t>nloading area</a:t>
            </a:r>
            <a:endParaRPr kumimoji="1" lang="ja-JP" altLang="en-US" sz="900" dirty="0">
              <a:latin typeface="Arial" panose="020B0604020202020204" pitchFamily="34" charset="0"/>
              <a:cs typeface="Arial" panose="020B0604020202020204" pitchFamily="34" charset="0"/>
            </a:endParaRPr>
          </a:p>
        </p:txBody>
      </p:sp>
      <p:sp>
        <p:nvSpPr>
          <p:cNvPr id="82" name="正方形/長方形 81">
            <a:extLst>
              <a:ext uri="{FF2B5EF4-FFF2-40B4-BE49-F238E27FC236}">
                <a16:creationId xmlns:a16="http://schemas.microsoft.com/office/drawing/2014/main" xmlns="" id="{9CDCB067-6935-4893-8282-99F9207678BE}"/>
              </a:ext>
            </a:extLst>
          </p:cNvPr>
          <p:cNvSpPr/>
          <p:nvPr/>
        </p:nvSpPr>
        <p:spPr>
          <a:xfrm>
            <a:off x="4610144" y="2008434"/>
            <a:ext cx="110944" cy="67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xmlns="" id="{7EEE12E4-7AAE-4360-A58C-6C9CE7B02ED8}"/>
              </a:ext>
            </a:extLst>
          </p:cNvPr>
          <p:cNvSpPr/>
          <p:nvPr/>
        </p:nvSpPr>
        <p:spPr>
          <a:xfrm>
            <a:off x="5168900" y="2037298"/>
            <a:ext cx="579389" cy="1226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xmlns="" id="{584D9CAB-54DE-468C-A58A-2B9DC59D7A5A}"/>
              </a:ext>
            </a:extLst>
          </p:cNvPr>
          <p:cNvSpPr/>
          <p:nvPr/>
        </p:nvSpPr>
        <p:spPr>
          <a:xfrm>
            <a:off x="5883275" y="1949194"/>
            <a:ext cx="215900" cy="152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xmlns="" id="{F18DC079-797B-4FFD-98D6-C5FCD0F49404}"/>
              </a:ext>
            </a:extLst>
          </p:cNvPr>
          <p:cNvSpPr/>
          <p:nvPr/>
        </p:nvSpPr>
        <p:spPr>
          <a:xfrm>
            <a:off x="4885374" y="2461273"/>
            <a:ext cx="269521" cy="777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xmlns="" id="{CA8EBB47-1751-4D8A-BD85-00A08B336A8C}"/>
              </a:ext>
            </a:extLst>
          </p:cNvPr>
          <p:cNvSpPr/>
          <p:nvPr/>
        </p:nvSpPr>
        <p:spPr>
          <a:xfrm>
            <a:off x="5106308" y="2342885"/>
            <a:ext cx="686324" cy="1183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xmlns="" id="{FAAA5767-A9CA-40A7-B1AE-2C9D43A1DDFC}"/>
              </a:ext>
            </a:extLst>
          </p:cNvPr>
          <p:cNvSpPr/>
          <p:nvPr/>
        </p:nvSpPr>
        <p:spPr>
          <a:xfrm>
            <a:off x="5883275" y="2543475"/>
            <a:ext cx="190500" cy="1013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xmlns="" id="{CEF1EBD5-8E96-4E82-A8C7-1EC630D17959}"/>
              </a:ext>
            </a:extLst>
          </p:cNvPr>
          <p:cNvSpPr/>
          <p:nvPr/>
        </p:nvSpPr>
        <p:spPr>
          <a:xfrm>
            <a:off x="6394450" y="2008434"/>
            <a:ext cx="126562" cy="6364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xmlns="" id="{C9EE5126-DD80-4793-BD65-F14A35AA350F}"/>
              </a:ext>
            </a:extLst>
          </p:cNvPr>
          <p:cNvSpPr/>
          <p:nvPr/>
        </p:nvSpPr>
        <p:spPr>
          <a:xfrm>
            <a:off x="4805468" y="2317886"/>
            <a:ext cx="1236888"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Transport (</a:t>
            </a:r>
            <a:r>
              <a:rPr kumimoji="1" lang="en-US" altLang="ja-JP" sz="900" dirty="0" err="1">
                <a:latin typeface="Arial" panose="020B0604020202020204" pitchFamily="34" charset="0"/>
                <a:cs typeface="Arial" panose="020B0604020202020204" pitchFamily="34" charset="0"/>
              </a:rPr>
              <a:t>abante</a:t>
            </a:r>
            <a:r>
              <a:rPr kumimoji="1" lang="en-US" altLang="ja-JP" sz="900" dirty="0">
                <a:latin typeface="Arial" panose="020B0604020202020204" pitchFamily="34" charset="0"/>
                <a:cs typeface="Arial" panose="020B0604020202020204" pitchFamily="34" charset="0"/>
              </a:rPr>
              <a:t>)</a:t>
            </a:r>
            <a:endParaRPr kumimoji="1" lang="ja-JP" altLang="en-US" sz="900" dirty="0">
              <a:latin typeface="Arial" panose="020B0604020202020204" pitchFamily="34" charset="0"/>
              <a:cs typeface="Arial" panose="020B0604020202020204" pitchFamily="34" charset="0"/>
            </a:endParaRPr>
          </a:p>
        </p:txBody>
      </p:sp>
      <p:sp>
        <p:nvSpPr>
          <p:cNvPr id="90" name="正方形/長方形 89">
            <a:extLst>
              <a:ext uri="{FF2B5EF4-FFF2-40B4-BE49-F238E27FC236}">
                <a16:creationId xmlns:a16="http://schemas.microsoft.com/office/drawing/2014/main" xmlns="" id="{F3CACED3-C0FB-4719-8B9A-C9C064EC470F}"/>
              </a:ext>
            </a:extLst>
          </p:cNvPr>
          <p:cNvSpPr/>
          <p:nvPr/>
        </p:nvSpPr>
        <p:spPr>
          <a:xfrm>
            <a:off x="4812525" y="2464753"/>
            <a:ext cx="555039"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Unload</a:t>
            </a:r>
            <a:endParaRPr kumimoji="1" lang="ja-JP" altLang="en-US" sz="900" dirty="0">
              <a:latin typeface="Arial" panose="020B0604020202020204" pitchFamily="34" charset="0"/>
              <a:cs typeface="Arial" panose="020B0604020202020204" pitchFamily="34" charset="0"/>
            </a:endParaRPr>
          </a:p>
        </p:txBody>
      </p:sp>
      <p:sp>
        <p:nvSpPr>
          <p:cNvPr id="91" name="正方形/長方形 90">
            <a:extLst>
              <a:ext uri="{FF2B5EF4-FFF2-40B4-BE49-F238E27FC236}">
                <a16:creationId xmlns:a16="http://schemas.microsoft.com/office/drawing/2014/main" xmlns="" id="{651D309C-4D37-4E02-A64F-AED014865406}"/>
              </a:ext>
            </a:extLst>
          </p:cNvPr>
          <p:cNvSpPr/>
          <p:nvPr/>
        </p:nvSpPr>
        <p:spPr>
          <a:xfrm>
            <a:off x="5753630" y="2502042"/>
            <a:ext cx="555039"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Turn</a:t>
            </a:r>
            <a:endParaRPr kumimoji="1" lang="ja-JP" altLang="en-US" sz="900" dirty="0">
              <a:latin typeface="Arial" panose="020B0604020202020204" pitchFamily="34" charset="0"/>
              <a:cs typeface="Arial" panose="020B0604020202020204" pitchFamily="34" charset="0"/>
            </a:endParaRPr>
          </a:p>
        </p:txBody>
      </p:sp>
      <p:sp>
        <p:nvSpPr>
          <p:cNvPr id="92" name="正方形/長方形 91">
            <a:extLst>
              <a:ext uri="{FF2B5EF4-FFF2-40B4-BE49-F238E27FC236}">
                <a16:creationId xmlns:a16="http://schemas.microsoft.com/office/drawing/2014/main" xmlns="" id="{FA9789FD-B056-4B5D-9370-C26D9F811A01}"/>
              </a:ext>
            </a:extLst>
          </p:cNvPr>
          <p:cNvSpPr/>
          <p:nvPr/>
        </p:nvSpPr>
        <p:spPr>
          <a:xfrm>
            <a:off x="5014369" y="2002088"/>
            <a:ext cx="1039354"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err="1">
                <a:latin typeface="Arial" panose="020B0604020202020204" pitchFamily="34" charset="0"/>
                <a:cs typeface="Arial" panose="020B0604020202020204" pitchFamily="34" charset="0"/>
              </a:rPr>
              <a:t>Pabalik</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abante</a:t>
            </a:r>
            <a:r>
              <a:rPr kumimoji="1" lang="en-US" altLang="ja-JP" sz="900" dirty="0">
                <a:latin typeface="Arial" panose="020B0604020202020204" pitchFamily="34" charset="0"/>
                <a:cs typeface="Arial" panose="020B0604020202020204" pitchFamily="34" charset="0"/>
              </a:rPr>
              <a:t>)</a:t>
            </a:r>
            <a:endParaRPr kumimoji="1" lang="ja-JP" altLang="en-US" sz="900" dirty="0">
              <a:latin typeface="Arial" panose="020B0604020202020204" pitchFamily="34" charset="0"/>
              <a:cs typeface="Arial" panose="020B0604020202020204" pitchFamily="34" charset="0"/>
            </a:endParaRPr>
          </a:p>
        </p:txBody>
      </p:sp>
      <p:sp>
        <p:nvSpPr>
          <p:cNvPr id="94" name="正方形/長方形 93">
            <a:extLst>
              <a:ext uri="{FF2B5EF4-FFF2-40B4-BE49-F238E27FC236}">
                <a16:creationId xmlns:a16="http://schemas.microsoft.com/office/drawing/2014/main" xmlns="" id="{F8472201-5FF1-4E84-A627-AFFCE462165B}"/>
              </a:ext>
            </a:extLst>
          </p:cNvPr>
          <p:cNvSpPr/>
          <p:nvPr/>
        </p:nvSpPr>
        <p:spPr>
          <a:xfrm rot="16200000">
            <a:off x="5955593" y="2016455"/>
            <a:ext cx="898866"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face (</a:t>
            </a:r>
            <a:r>
              <a:rPr lang="en-US" altLang="ja-JP" sz="900" dirty="0" err="1">
                <a:latin typeface="Arial" panose="020B0604020202020204" pitchFamily="34" charset="0"/>
                <a:cs typeface="Arial" panose="020B0604020202020204" pitchFamily="34" charset="0"/>
              </a:rPr>
              <a:t>kireha</a:t>
            </a:r>
            <a:r>
              <a:rPr lang="en-US" altLang="ja-JP" sz="900" dirty="0">
                <a:latin typeface="Arial" panose="020B0604020202020204" pitchFamily="34" charset="0"/>
                <a:cs typeface="Arial" panose="020B0604020202020204" pitchFamily="34" charset="0"/>
              </a:rPr>
              <a:t>)</a:t>
            </a:r>
            <a:endParaRPr kumimoji="1" lang="ja-JP" altLang="en-US" sz="900" dirty="0">
              <a:latin typeface="Arial" panose="020B0604020202020204" pitchFamily="34" charset="0"/>
              <a:cs typeface="Arial" panose="020B0604020202020204" pitchFamily="34" charset="0"/>
            </a:endParaRPr>
          </a:p>
        </p:txBody>
      </p:sp>
      <p:sp>
        <p:nvSpPr>
          <p:cNvPr id="95" name="正方形/長方形 94">
            <a:extLst>
              <a:ext uri="{FF2B5EF4-FFF2-40B4-BE49-F238E27FC236}">
                <a16:creationId xmlns:a16="http://schemas.microsoft.com/office/drawing/2014/main" xmlns="" id="{EC6F81DE-5DBF-42F3-A26E-4A1EFF4C9CBF}"/>
              </a:ext>
            </a:extLst>
          </p:cNvPr>
          <p:cNvSpPr/>
          <p:nvPr/>
        </p:nvSpPr>
        <p:spPr>
          <a:xfrm rot="16200000">
            <a:off x="4155518" y="2195463"/>
            <a:ext cx="988409"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u</a:t>
            </a:r>
            <a:r>
              <a:rPr kumimoji="1" lang="en-US" altLang="ja-JP" sz="900" dirty="0">
                <a:latin typeface="Arial" panose="020B0604020202020204" pitchFamily="34" charset="0"/>
                <a:cs typeface="Arial" panose="020B0604020202020204" pitchFamily="34" charset="0"/>
              </a:rPr>
              <a:t>nloading area</a:t>
            </a:r>
            <a:endParaRPr kumimoji="1" lang="ja-JP" altLang="en-US" sz="900" dirty="0">
              <a:latin typeface="Arial" panose="020B0604020202020204" pitchFamily="34" charset="0"/>
              <a:cs typeface="Arial" panose="020B0604020202020204" pitchFamily="34" charset="0"/>
            </a:endParaRPr>
          </a:p>
        </p:txBody>
      </p:sp>
      <p:sp>
        <p:nvSpPr>
          <p:cNvPr id="96" name="正方形/長方形 95">
            <a:extLst>
              <a:ext uri="{FF2B5EF4-FFF2-40B4-BE49-F238E27FC236}">
                <a16:creationId xmlns:a16="http://schemas.microsoft.com/office/drawing/2014/main" xmlns="" id="{6025FDF7-EBE5-48F9-943D-9724B977AEEF}"/>
              </a:ext>
            </a:extLst>
          </p:cNvPr>
          <p:cNvSpPr/>
          <p:nvPr/>
        </p:nvSpPr>
        <p:spPr>
          <a:xfrm>
            <a:off x="5758907" y="1859524"/>
            <a:ext cx="555039" cy="1355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Load</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774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Hydraulic Type Excavator/Shoberu (backhoe) </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123 </a:t>
            </a:r>
            <a:r>
              <a:rPr lang="en-US" altLang="ja-JP" sz="1200" dirty="0" smtClean="0">
                <a:solidFill>
                  <a:prstClr val="black"/>
                </a:solidFill>
              </a:rPr>
              <a:t>textbook/Page </a:t>
            </a:r>
            <a:r>
              <a:rPr lang="en-US" altLang="ja-JP" sz="1200" dirty="0" smtClean="0">
                <a:solidFill>
                  <a:prstClr val="black"/>
                </a:solidFill>
              </a:rPr>
              <a:t>62</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grpSp>
        <p:nvGrpSpPr>
          <p:cNvPr id="14" name="グループ化 13"/>
          <p:cNvGrpSpPr>
            <a:grpSpLocks noChangeAspect="1"/>
          </p:cNvGrpSpPr>
          <p:nvPr/>
        </p:nvGrpSpPr>
        <p:grpSpPr>
          <a:xfrm>
            <a:off x="1986939" y="1296606"/>
            <a:ext cx="5188991" cy="2427736"/>
            <a:chOff x="658706" y="1374880"/>
            <a:chExt cx="4482974" cy="2097417"/>
          </a:xfrm>
        </p:grpSpPr>
        <p:pic>
          <p:nvPicPr>
            <p:cNvPr id="2" name="図 1">
              <a:extLst>
                <a:ext uri="{FF2B5EF4-FFF2-40B4-BE49-F238E27FC236}">
                  <a16:creationId xmlns:a16="http://schemas.microsoft.com/office/drawing/2014/main" xmlns="" id="{99BF5C92-42CB-4665-8C91-760E84239EAC}"/>
                </a:ext>
              </a:extLst>
            </p:cNvPr>
            <p:cNvPicPr>
              <a:picLocks noChangeAspect="1"/>
            </p:cNvPicPr>
            <p:nvPr/>
          </p:nvPicPr>
          <p:blipFill rotWithShape="1">
            <a:blip r:embed="rId3"/>
            <a:srcRect l="3488" r="1661" b="5188"/>
            <a:stretch/>
          </p:blipFill>
          <p:spPr>
            <a:xfrm>
              <a:off x="658706" y="1452668"/>
              <a:ext cx="4325836" cy="2019629"/>
            </a:xfrm>
            <a:prstGeom prst="rect">
              <a:avLst/>
            </a:prstGeom>
          </p:spPr>
        </p:pic>
        <p:sp>
          <p:nvSpPr>
            <p:cNvPr id="7" name="正方形/長方形 6">
              <a:extLst>
                <a:ext uri="{FF2B5EF4-FFF2-40B4-BE49-F238E27FC236}">
                  <a16:creationId xmlns:a16="http://schemas.microsoft.com/office/drawing/2014/main" xmlns="" id="{76749208-4183-4644-84E0-594F2E72F82C}"/>
                </a:ext>
              </a:extLst>
            </p:cNvPr>
            <p:cNvSpPr/>
            <p:nvPr/>
          </p:nvSpPr>
          <p:spPr>
            <a:xfrm>
              <a:off x="1476375" y="1374880"/>
              <a:ext cx="777875" cy="1555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Work lever</a:t>
              </a:r>
              <a:endParaRPr kumimoji="1" lang="ja-JP" altLang="en-US" sz="900" dirty="0">
                <a:latin typeface="Arial" panose="020B0604020202020204" pitchFamily="34" charset="0"/>
                <a:cs typeface="Arial" panose="020B0604020202020204" pitchFamily="34" charset="0"/>
              </a:endParaRPr>
            </a:p>
          </p:txBody>
        </p:sp>
        <p:sp>
          <p:nvSpPr>
            <p:cNvPr id="8" name="正方形/長方形 7">
              <a:extLst>
                <a:ext uri="{FF2B5EF4-FFF2-40B4-BE49-F238E27FC236}">
                  <a16:creationId xmlns:a16="http://schemas.microsoft.com/office/drawing/2014/main" xmlns="" id="{179CCB13-08DD-480A-A141-72F0D3A6FABB}"/>
                </a:ext>
              </a:extLst>
            </p:cNvPr>
            <p:cNvSpPr/>
            <p:nvPr/>
          </p:nvSpPr>
          <p:spPr>
            <a:xfrm>
              <a:off x="4203699" y="1595818"/>
              <a:ext cx="260350" cy="1968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xmlns="" id="{D332FC15-8904-400E-9320-CBE749FE9BFE}"/>
                </a:ext>
              </a:extLst>
            </p:cNvPr>
            <p:cNvSpPr/>
            <p:nvPr/>
          </p:nvSpPr>
          <p:spPr>
            <a:xfrm>
              <a:off x="3961651" y="1578944"/>
              <a:ext cx="777875"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Boom down</a:t>
              </a:r>
              <a:endParaRPr kumimoji="1" lang="ja-JP" altLang="en-US" sz="900" dirty="0">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xmlns="" id="{B52C10E3-7452-4DE7-96C0-84C59E8A3458}"/>
                </a:ext>
              </a:extLst>
            </p:cNvPr>
            <p:cNvSpPr/>
            <p:nvPr/>
          </p:nvSpPr>
          <p:spPr>
            <a:xfrm>
              <a:off x="3841750" y="1937584"/>
              <a:ext cx="298450" cy="1735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xmlns="" id="{D49C4477-9AF1-4A4F-BBA0-22FBBEB8F8C8}"/>
                </a:ext>
              </a:extLst>
            </p:cNvPr>
            <p:cNvSpPr/>
            <p:nvPr/>
          </p:nvSpPr>
          <p:spPr>
            <a:xfrm>
              <a:off x="3602037" y="1935678"/>
              <a:ext cx="777875"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Boom</a:t>
              </a:r>
            </a:p>
            <a:p>
              <a:pPr algn="ctr"/>
              <a:r>
                <a:rPr kumimoji="1" lang="en-US" altLang="ja-JP" sz="900" dirty="0">
                  <a:latin typeface="Arial" panose="020B0604020202020204" pitchFamily="34" charset="0"/>
                  <a:cs typeface="Arial" panose="020B0604020202020204" pitchFamily="34" charset="0"/>
                </a:rPr>
                <a:t>dig</a:t>
              </a:r>
              <a:endParaRPr kumimoji="1" lang="ja-JP" altLang="en-US" sz="900" dirty="0">
                <a:latin typeface="Arial" panose="020B0604020202020204" pitchFamily="34" charset="0"/>
                <a:cs typeface="Arial" panose="020B0604020202020204" pitchFamily="34" charset="0"/>
              </a:endParaRPr>
            </a:p>
          </p:txBody>
        </p:sp>
        <p:sp>
          <p:nvSpPr>
            <p:cNvPr id="41" name="正方形/長方形 40">
              <a:extLst>
                <a:ext uri="{FF2B5EF4-FFF2-40B4-BE49-F238E27FC236}">
                  <a16:creationId xmlns:a16="http://schemas.microsoft.com/office/drawing/2014/main" xmlns="" id="{9E425E42-F4EE-45FB-A13A-3F6614E600B1}"/>
                </a:ext>
              </a:extLst>
            </p:cNvPr>
            <p:cNvSpPr/>
            <p:nvPr/>
          </p:nvSpPr>
          <p:spPr>
            <a:xfrm>
              <a:off x="4363805" y="1948207"/>
              <a:ext cx="777875"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Bucket dump</a:t>
              </a:r>
              <a:endParaRPr kumimoji="1" lang="ja-JP" altLang="en-US" sz="900" dirty="0">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xmlns="" id="{62344783-520E-4C4C-9F7D-741D000CB6D0}"/>
                </a:ext>
              </a:extLst>
            </p:cNvPr>
            <p:cNvSpPr/>
            <p:nvPr/>
          </p:nvSpPr>
          <p:spPr>
            <a:xfrm>
              <a:off x="4172210" y="2640006"/>
              <a:ext cx="260350" cy="1968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xmlns="" id="{28BBD5FA-1ECF-4811-90C3-4E47DC0FF46C}"/>
                </a:ext>
              </a:extLst>
            </p:cNvPr>
            <p:cNvSpPr/>
            <p:nvPr/>
          </p:nvSpPr>
          <p:spPr>
            <a:xfrm>
              <a:off x="3961650" y="2598189"/>
              <a:ext cx="777875"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Boom</a:t>
              </a:r>
            </a:p>
            <a:p>
              <a:pPr algn="ctr"/>
              <a:r>
                <a:rPr kumimoji="1" lang="en-US" altLang="ja-JP" sz="900" dirty="0">
                  <a:latin typeface="Arial" panose="020B0604020202020204" pitchFamily="34" charset="0"/>
                  <a:cs typeface="Arial" panose="020B0604020202020204" pitchFamily="34" charset="0"/>
                </a:rPr>
                <a:t>up</a:t>
              </a:r>
              <a:endParaRPr kumimoji="1" lang="ja-JP" altLang="en-US" sz="900" dirty="0">
                <a:latin typeface="Arial" panose="020B0604020202020204" pitchFamily="34" charset="0"/>
                <a:cs typeface="Arial" panose="020B0604020202020204" pitchFamily="34" charset="0"/>
              </a:endParaRPr>
            </a:p>
          </p:txBody>
        </p:sp>
        <p:sp>
          <p:nvSpPr>
            <p:cNvPr id="16" name="正方形/長方形 15">
              <a:extLst>
                <a:ext uri="{FF2B5EF4-FFF2-40B4-BE49-F238E27FC236}">
                  <a16:creationId xmlns:a16="http://schemas.microsoft.com/office/drawing/2014/main" xmlns="" id="{84D9E908-48C3-4BCD-B05B-7D77CD7A8C1C}"/>
                </a:ext>
              </a:extLst>
            </p:cNvPr>
            <p:cNvSpPr/>
            <p:nvPr/>
          </p:nvSpPr>
          <p:spPr>
            <a:xfrm>
              <a:off x="4046680" y="2943266"/>
              <a:ext cx="634250" cy="1555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xmlns="" id="{BC2372D7-8B98-47DA-837F-4A9FC63C717C}"/>
                </a:ext>
              </a:extLst>
            </p:cNvPr>
            <p:cNvSpPr/>
            <p:nvPr/>
          </p:nvSpPr>
          <p:spPr>
            <a:xfrm>
              <a:off x="3961650" y="2952526"/>
              <a:ext cx="777875"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Right lever</a:t>
              </a:r>
              <a:endParaRPr kumimoji="1" lang="ja-JP" altLang="en-US" sz="900" dirty="0">
                <a:latin typeface="Arial" panose="020B0604020202020204" pitchFamily="34" charset="0"/>
                <a:cs typeface="Arial" panose="020B0604020202020204" pitchFamily="34" charset="0"/>
              </a:endParaRPr>
            </a:p>
          </p:txBody>
        </p:sp>
      </p:grpSp>
      <p:grpSp>
        <p:nvGrpSpPr>
          <p:cNvPr id="25" name="グループ化 24"/>
          <p:cNvGrpSpPr>
            <a:grpSpLocks noChangeAspect="1"/>
          </p:cNvGrpSpPr>
          <p:nvPr/>
        </p:nvGrpSpPr>
        <p:grpSpPr>
          <a:xfrm>
            <a:off x="2000311" y="3707368"/>
            <a:ext cx="5143378" cy="2625428"/>
            <a:chOff x="755537" y="3853301"/>
            <a:chExt cx="4647949" cy="2372537"/>
          </a:xfrm>
        </p:grpSpPr>
        <p:sp>
          <p:nvSpPr>
            <p:cNvPr id="22" name="テキスト ボックス 21"/>
            <p:cNvSpPr txBox="1"/>
            <p:nvPr/>
          </p:nvSpPr>
          <p:spPr>
            <a:xfrm>
              <a:off x="1267198" y="5948839"/>
              <a:ext cx="3237610" cy="276999"/>
            </a:xfrm>
            <a:prstGeom prst="rect">
              <a:avLst/>
            </a:prstGeom>
            <a:noFill/>
            <a:ln>
              <a:noFill/>
            </a:ln>
          </p:spPr>
          <p:txBody>
            <a:bodyPr wrap="square" rtlCol="0">
              <a:spAutoFit/>
            </a:bodyPr>
            <a:lstStyle/>
            <a:p>
              <a:pPr algn="ctr"/>
              <a:r>
                <a:rPr lang="ja-JP" altLang="en-US" sz="1200">
                  <a:solidFill>
                    <a:prstClr val="black"/>
                  </a:solidFill>
                </a:rPr>
                <a:t>ＪＩＳ規格の操作方式</a:t>
              </a:r>
            </a:p>
          </p:txBody>
        </p:sp>
        <p:pic>
          <p:nvPicPr>
            <p:cNvPr id="3" name="図 2"/>
            <p:cNvPicPr>
              <a:picLocks noChangeAspect="1"/>
            </p:cNvPicPr>
            <p:nvPr/>
          </p:nvPicPr>
          <p:blipFill>
            <a:blip r:embed="rId4"/>
            <a:stretch>
              <a:fillRect/>
            </a:stretch>
          </p:blipFill>
          <p:spPr>
            <a:xfrm>
              <a:off x="755537" y="3853301"/>
              <a:ext cx="4268467" cy="2095538"/>
            </a:xfrm>
            <a:prstGeom prst="rect">
              <a:avLst/>
            </a:prstGeom>
          </p:spPr>
        </p:pic>
        <p:grpSp>
          <p:nvGrpSpPr>
            <p:cNvPr id="28" name="グループ化 27">
              <a:extLst>
                <a:ext uri="{FF2B5EF4-FFF2-40B4-BE49-F238E27FC236}">
                  <a16:creationId xmlns:a16="http://schemas.microsoft.com/office/drawing/2014/main" xmlns="" id="{5B086DF4-5DAA-40A9-8577-254D58448A0F}"/>
                </a:ext>
              </a:extLst>
            </p:cNvPr>
            <p:cNvGrpSpPr/>
            <p:nvPr/>
          </p:nvGrpSpPr>
          <p:grpSpPr>
            <a:xfrm>
              <a:off x="766144" y="3855488"/>
              <a:ext cx="4318385" cy="2323062"/>
              <a:chOff x="0" y="0"/>
              <a:chExt cx="3996690" cy="2242040"/>
            </a:xfrm>
          </p:grpSpPr>
          <p:pic>
            <p:nvPicPr>
              <p:cNvPr id="30" name="図 29">
                <a:extLst>
                  <a:ext uri="{FF2B5EF4-FFF2-40B4-BE49-F238E27FC236}">
                    <a16:creationId xmlns:a16="http://schemas.microsoft.com/office/drawing/2014/main" xmlns="" id="{99E8630A-9743-4016-8E49-AF19CB4CCC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996690" cy="2039620"/>
              </a:xfrm>
              <a:prstGeom prst="rect">
                <a:avLst/>
              </a:prstGeom>
              <a:noFill/>
              <a:ln>
                <a:noFill/>
              </a:ln>
            </p:spPr>
          </p:pic>
          <p:sp>
            <p:nvSpPr>
              <p:cNvPr id="29" name="テキスト ボックス 2">
                <a:extLst>
                  <a:ext uri="{FF2B5EF4-FFF2-40B4-BE49-F238E27FC236}">
                    <a16:creationId xmlns:a16="http://schemas.microsoft.com/office/drawing/2014/main" xmlns="" id="{33130ECE-7459-41CB-920A-FAE60FC65A0A}"/>
                  </a:ext>
                </a:extLst>
              </p:cNvPr>
              <p:cNvSpPr txBox="1">
                <a:spLocks noChangeArrowheads="1"/>
              </p:cNvSpPr>
              <p:nvPr/>
            </p:nvSpPr>
            <p:spPr bwMode="auto">
              <a:xfrm>
                <a:off x="277374" y="2024557"/>
                <a:ext cx="3354070" cy="217483"/>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800" kern="100" dirty="0" err="1">
                    <a:effectLst/>
                    <a:latin typeface="Arial" panose="020B0604020202020204" pitchFamily="34" charset="0"/>
                    <a:ea typeface="ＭＳ ゴシック" panose="020B0609070205080204" pitchFamily="49" charset="-128"/>
                    <a:cs typeface="Mangal" panose="02040503050203030202" pitchFamily="18" charset="0"/>
                  </a:rPr>
                  <a:t>Larawan</a:t>
                </a:r>
                <a:r>
                  <a:rPr lang="en-US" sz="800" kern="100" dirty="0">
                    <a:effectLst/>
                    <a:latin typeface="Arial" panose="020B0604020202020204" pitchFamily="34" charset="0"/>
                    <a:ea typeface="ＭＳ ゴシック" panose="020B0609070205080204" pitchFamily="49" charset="-128"/>
                    <a:cs typeface="Mangal" panose="02040503050203030202" pitchFamily="18" charset="0"/>
                  </a:rPr>
                  <a:t> 6-42 JIS standard operation method</a:t>
                </a:r>
                <a:endParaRPr lang="en-US" sz="1050" kern="100" dirty="0">
                  <a:effectLst/>
                  <a:latin typeface="Century" panose="02040604050505020304" pitchFamily="18" charset="0"/>
                  <a:ea typeface="ＭＳ 明朝" panose="02020609040205080304" pitchFamily="17" charset="-128"/>
                  <a:cs typeface="Mangal" panose="02040503050203030202" pitchFamily="18" charset="0"/>
                </a:endParaRPr>
              </a:p>
              <a:p>
                <a:pPr marL="0" marR="0" algn="ctr">
                  <a:spcBef>
                    <a:spcPts val="0"/>
                  </a:spcBef>
                  <a:spcAft>
                    <a:spcPts val="0"/>
                  </a:spcAft>
                </a:pPr>
                <a:r>
                  <a:rPr lang="en-US" sz="800" kern="100" dirty="0">
                    <a:effectLst/>
                    <a:latin typeface="Arial" panose="020B0604020202020204" pitchFamily="34" charset="0"/>
                    <a:ea typeface="ＭＳ ゴシック" panose="020B0609070205080204" pitchFamily="49" charset="-128"/>
                    <a:cs typeface="Mangal" panose="02040503050203030202" pitchFamily="18" charset="0"/>
                  </a:rPr>
                  <a:t> </a:t>
                </a:r>
                <a:endParaRPr lang="en-US" sz="1050" kern="100" dirty="0">
                  <a:effectLst/>
                  <a:latin typeface="Century" panose="02040604050505020304" pitchFamily="18" charset="0"/>
                  <a:ea typeface="ＭＳ 明朝" panose="02020609040205080304" pitchFamily="17" charset="-128"/>
                  <a:cs typeface="Mangal" panose="02040503050203030202" pitchFamily="18" charset="0"/>
                </a:endParaRPr>
              </a:p>
            </p:txBody>
          </p:sp>
        </p:grpSp>
        <p:sp>
          <p:nvSpPr>
            <p:cNvPr id="47" name="正方形/長方形 46">
              <a:extLst>
                <a:ext uri="{FF2B5EF4-FFF2-40B4-BE49-F238E27FC236}">
                  <a16:creationId xmlns:a16="http://schemas.microsoft.com/office/drawing/2014/main" xmlns="" id="{3AA555B0-7393-450D-A034-86AB70B70C46}"/>
                </a:ext>
              </a:extLst>
            </p:cNvPr>
            <p:cNvSpPr/>
            <p:nvPr/>
          </p:nvSpPr>
          <p:spPr>
            <a:xfrm>
              <a:off x="996950" y="3993246"/>
              <a:ext cx="1050925" cy="1683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Left work lever</a:t>
              </a:r>
              <a:endParaRPr kumimoji="1" lang="ja-JP" altLang="en-US" sz="900" dirty="0"/>
            </a:p>
          </p:txBody>
        </p:sp>
        <p:sp>
          <p:nvSpPr>
            <p:cNvPr id="70" name="正方形/長方形 69">
              <a:extLst>
                <a:ext uri="{FF2B5EF4-FFF2-40B4-BE49-F238E27FC236}">
                  <a16:creationId xmlns:a16="http://schemas.microsoft.com/office/drawing/2014/main" xmlns="" id="{F2FCE978-50DC-41E6-B92A-8AED513F9692}"/>
                </a:ext>
              </a:extLst>
            </p:cNvPr>
            <p:cNvSpPr/>
            <p:nvPr/>
          </p:nvSpPr>
          <p:spPr>
            <a:xfrm>
              <a:off x="2399873" y="3990903"/>
              <a:ext cx="1050925" cy="1683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Run lever (pedal)</a:t>
              </a:r>
              <a:endParaRPr kumimoji="1" lang="ja-JP" altLang="en-US" sz="900" dirty="0"/>
            </a:p>
          </p:txBody>
        </p:sp>
        <p:sp>
          <p:nvSpPr>
            <p:cNvPr id="71" name="正方形/長方形 70">
              <a:extLst>
                <a:ext uri="{FF2B5EF4-FFF2-40B4-BE49-F238E27FC236}">
                  <a16:creationId xmlns:a16="http://schemas.microsoft.com/office/drawing/2014/main" xmlns="" id="{B2220585-2325-4067-83D7-3265A1310B33}"/>
                </a:ext>
              </a:extLst>
            </p:cNvPr>
            <p:cNvSpPr/>
            <p:nvPr/>
          </p:nvSpPr>
          <p:spPr>
            <a:xfrm>
              <a:off x="3776922" y="3996787"/>
              <a:ext cx="1050925" cy="1683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Right work lever</a:t>
              </a:r>
              <a:endParaRPr kumimoji="1" lang="ja-JP" altLang="en-US" sz="900" dirty="0"/>
            </a:p>
          </p:txBody>
        </p:sp>
        <p:sp>
          <p:nvSpPr>
            <p:cNvPr id="49" name="正方形/長方形 48">
              <a:extLst>
                <a:ext uri="{FF2B5EF4-FFF2-40B4-BE49-F238E27FC236}">
                  <a16:creationId xmlns:a16="http://schemas.microsoft.com/office/drawing/2014/main" xmlns="" id="{8DE1A704-8DD6-4CBE-9984-FD7DD4C91AA4}"/>
                </a:ext>
              </a:extLst>
            </p:cNvPr>
            <p:cNvSpPr/>
            <p:nvPr/>
          </p:nvSpPr>
          <p:spPr>
            <a:xfrm>
              <a:off x="1403350" y="4755444"/>
              <a:ext cx="346075" cy="575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xmlns="" id="{283B6EA1-FDC6-484E-8C60-38EDF13AE9AF}"/>
                </a:ext>
              </a:extLst>
            </p:cNvPr>
            <p:cNvSpPr/>
            <p:nvPr/>
          </p:nvSpPr>
          <p:spPr>
            <a:xfrm>
              <a:off x="849783" y="5195673"/>
              <a:ext cx="331317" cy="8822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xmlns="" id="{0191741E-55D9-4D4D-8E2F-E5B4C852C27C}"/>
                </a:ext>
              </a:extLst>
            </p:cNvPr>
            <p:cNvSpPr/>
            <p:nvPr/>
          </p:nvSpPr>
          <p:spPr>
            <a:xfrm>
              <a:off x="1930400" y="5195672"/>
              <a:ext cx="225425" cy="2096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xmlns="" id="{60FF6E12-B3A2-45C6-B387-9F2B602BD972}"/>
                </a:ext>
              </a:extLst>
            </p:cNvPr>
            <p:cNvSpPr/>
            <p:nvPr/>
          </p:nvSpPr>
          <p:spPr>
            <a:xfrm>
              <a:off x="1348546" y="5317110"/>
              <a:ext cx="346075" cy="8822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xmlns="" id="{1CA6F8CE-7099-4F3A-9A5E-6B181D19E98B}"/>
                </a:ext>
              </a:extLst>
            </p:cNvPr>
            <p:cNvSpPr/>
            <p:nvPr/>
          </p:nvSpPr>
          <p:spPr>
            <a:xfrm>
              <a:off x="2809875" y="4251310"/>
              <a:ext cx="298450" cy="11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xmlns="" id="{1F08CC32-17B3-4D5E-BBB2-13C40E9320F2}"/>
                </a:ext>
              </a:extLst>
            </p:cNvPr>
            <p:cNvSpPr/>
            <p:nvPr/>
          </p:nvSpPr>
          <p:spPr>
            <a:xfrm>
              <a:off x="2835275" y="4608160"/>
              <a:ext cx="219075" cy="11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xmlns="" id="{BB5DB774-E7FD-4E97-9782-A321B3567620}"/>
                </a:ext>
              </a:extLst>
            </p:cNvPr>
            <p:cNvSpPr/>
            <p:nvPr/>
          </p:nvSpPr>
          <p:spPr>
            <a:xfrm>
              <a:off x="2524125" y="4722475"/>
              <a:ext cx="762000" cy="3330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xmlns="" id="{31C66A2F-1FEA-4CB9-BAA2-4B42513DB7D9}"/>
                </a:ext>
              </a:extLst>
            </p:cNvPr>
            <p:cNvSpPr/>
            <p:nvPr/>
          </p:nvSpPr>
          <p:spPr>
            <a:xfrm>
              <a:off x="2354418" y="5283894"/>
              <a:ext cx="1153957" cy="1284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xmlns="" id="{A095A84C-58AB-4F25-8CCE-AE82511E7AAB}"/>
                </a:ext>
              </a:extLst>
            </p:cNvPr>
            <p:cNvSpPr/>
            <p:nvPr/>
          </p:nvSpPr>
          <p:spPr>
            <a:xfrm>
              <a:off x="2699073" y="5739104"/>
              <a:ext cx="441002" cy="10796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xmlns="" id="{FFA44A9F-0489-4E24-8B5B-F857AB16C8A3}"/>
                </a:ext>
              </a:extLst>
            </p:cNvPr>
            <p:cNvSpPr/>
            <p:nvPr/>
          </p:nvSpPr>
          <p:spPr>
            <a:xfrm>
              <a:off x="4010025" y="4702499"/>
              <a:ext cx="639655" cy="1085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xmlns="" id="{119F20A6-2636-419B-8E2B-49A94CAEA706}"/>
                </a:ext>
              </a:extLst>
            </p:cNvPr>
            <p:cNvSpPr/>
            <p:nvPr/>
          </p:nvSpPr>
          <p:spPr>
            <a:xfrm>
              <a:off x="3686175" y="5167936"/>
              <a:ext cx="316223" cy="2096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xmlns="" id="{DA68481D-6D2D-4D85-94B4-CA4140857508}"/>
                </a:ext>
              </a:extLst>
            </p:cNvPr>
            <p:cNvSpPr/>
            <p:nvPr/>
          </p:nvSpPr>
          <p:spPr>
            <a:xfrm>
              <a:off x="4054785" y="5251197"/>
              <a:ext cx="468822" cy="1033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xmlns="" id="{790E9149-849C-47CA-84CC-6B1CB7261985}"/>
                </a:ext>
              </a:extLst>
            </p:cNvPr>
            <p:cNvSpPr/>
            <p:nvPr/>
          </p:nvSpPr>
          <p:spPr>
            <a:xfrm>
              <a:off x="1016288" y="4691008"/>
              <a:ext cx="1050925"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Arm push</a:t>
              </a:r>
              <a:endParaRPr kumimoji="1" lang="ja-JP" altLang="en-US" sz="900" dirty="0"/>
            </a:p>
          </p:txBody>
        </p:sp>
        <p:sp>
          <p:nvSpPr>
            <p:cNvPr id="81" name="正方形/長方形 80">
              <a:extLst>
                <a:ext uri="{FF2B5EF4-FFF2-40B4-BE49-F238E27FC236}">
                  <a16:creationId xmlns:a16="http://schemas.microsoft.com/office/drawing/2014/main" xmlns="" id="{78E7AD13-8162-424C-A052-4B9F94A0EA51}"/>
                </a:ext>
              </a:extLst>
            </p:cNvPr>
            <p:cNvSpPr/>
            <p:nvPr/>
          </p:nvSpPr>
          <p:spPr>
            <a:xfrm>
              <a:off x="1022447" y="5256572"/>
              <a:ext cx="1050925" cy="1683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Arm pull</a:t>
              </a:r>
              <a:endParaRPr kumimoji="1" lang="ja-JP" altLang="en-US" sz="900" dirty="0"/>
            </a:p>
          </p:txBody>
        </p:sp>
        <p:sp>
          <p:nvSpPr>
            <p:cNvPr id="82" name="正方形/長方形 81">
              <a:extLst>
                <a:ext uri="{FF2B5EF4-FFF2-40B4-BE49-F238E27FC236}">
                  <a16:creationId xmlns:a16="http://schemas.microsoft.com/office/drawing/2014/main" xmlns="" id="{1686F1C2-649B-45A6-8D69-63E24B99D2AD}"/>
                </a:ext>
              </a:extLst>
            </p:cNvPr>
            <p:cNvSpPr/>
            <p:nvPr/>
          </p:nvSpPr>
          <p:spPr>
            <a:xfrm>
              <a:off x="794476" y="5190708"/>
              <a:ext cx="797576"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t>Left turn</a:t>
              </a:r>
              <a:endParaRPr kumimoji="1" lang="ja-JP" altLang="en-US" sz="900" dirty="0"/>
            </a:p>
          </p:txBody>
        </p:sp>
        <p:sp>
          <p:nvSpPr>
            <p:cNvPr id="83" name="正方形/長方形 82">
              <a:extLst>
                <a:ext uri="{FF2B5EF4-FFF2-40B4-BE49-F238E27FC236}">
                  <a16:creationId xmlns:a16="http://schemas.microsoft.com/office/drawing/2014/main" xmlns="" id="{3056363B-7A94-47E0-A51F-8F89DCC7708E}"/>
                </a:ext>
              </a:extLst>
            </p:cNvPr>
            <p:cNvSpPr/>
            <p:nvPr/>
          </p:nvSpPr>
          <p:spPr>
            <a:xfrm>
              <a:off x="1816226" y="5226506"/>
              <a:ext cx="797576"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t>Right </a:t>
              </a:r>
            </a:p>
            <a:p>
              <a:r>
                <a:rPr kumimoji="1" lang="en-US" altLang="ja-JP" sz="900" dirty="0"/>
                <a:t>turn</a:t>
              </a:r>
              <a:endParaRPr kumimoji="1" lang="ja-JP" altLang="en-US" sz="900" dirty="0"/>
            </a:p>
          </p:txBody>
        </p:sp>
        <p:sp>
          <p:nvSpPr>
            <p:cNvPr id="84" name="正方形/長方形 83">
              <a:extLst>
                <a:ext uri="{FF2B5EF4-FFF2-40B4-BE49-F238E27FC236}">
                  <a16:creationId xmlns:a16="http://schemas.microsoft.com/office/drawing/2014/main" xmlns="" id="{B5402C5D-DD82-4A70-BF1B-F6BC9168EF4A}"/>
                </a:ext>
              </a:extLst>
            </p:cNvPr>
            <p:cNvSpPr/>
            <p:nvPr/>
          </p:nvSpPr>
          <p:spPr>
            <a:xfrm>
              <a:off x="2532608" y="5715880"/>
              <a:ext cx="797576"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Driver seat</a:t>
              </a:r>
              <a:endParaRPr kumimoji="1" lang="ja-JP" altLang="en-US" sz="900" dirty="0"/>
            </a:p>
          </p:txBody>
        </p:sp>
        <p:sp>
          <p:nvSpPr>
            <p:cNvPr id="85" name="正方形/長方形 84">
              <a:extLst>
                <a:ext uri="{FF2B5EF4-FFF2-40B4-BE49-F238E27FC236}">
                  <a16:creationId xmlns:a16="http://schemas.microsoft.com/office/drawing/2014/main" xmlns="" id="{41042E6B-C019-4A94-8E7D-609905A63ABA}"/>
                </a:ext>
              </a:extLst>
            </p:cNvPr>
            <p:cNvSpPr/>
            <p:nvPr/>
          </p:nvSpPr>
          <p:spPr>
            <a:xfrm>
              <a:off x="2506337" y="4175722"/>
              <a:ext cx="797576"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err="1"/>
                <a:t>Abante</a:t>
              </a:r>
              <a:endParaRPr kumimoji="1" lang="ja-JP" altLang="en-US" sz="900" dirty="0"/>
            </a:p>
          </p:txBody>
        </p:sp>
        <p:sp>
          <p:nvSpPr>
            <p:cNvPr id="86" name="正方形/長方形 85">
              <a:extLst>
                <a:ext uri="{FF2B5EF4-FFF2-40B4-BE49-F238E27FC236}">
                  <a16:creationId xmlns:a16="http://schemas.microsoft.com/office/drawing/2014/main" xmlns="" id="{11C98C2A-F490-41CD-94F1-C16BB37A6F32}"/>
                </a:ext>
              </a:extLst>
            </p:cNvPr>
            <p:cNvSpPr/>
            <p:nvPr/>
          </p:nvSpPr>
          <p:spPr>
            <a:xfrm>
              <a:off x="2506337" y="4683170"/>
              <a:ext cx="797576"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t>Atras</a:t>
              </a:r>
              <a:endParaRPr kumimoji="1" lang="ja-JP" altLang="en-US" sz="900" dirty="0"/>
            </a:p>
          </p:txBody>
        </p:sp>
        <p:sp>
          <p:nvSpPr>
            <p:cNvPr id="87" name="正方形/長方形 86">
              <a:extLst>
                <a:ext uri="{FF2B5EF4-FFF2-40B4-BE49-F238E27FC236}">
                  <a16:creationId xmlns:a16="http://schemas.microsoft.com/office/drawing/2014/main" xmlns="" id="{13B49F44-C0AE-4DF3-AF1A-3C1C12E9CB18}"/>
                </a:ext>
              </a:extLst>
            </p:cNvPr>
            <p:cNvSpPr/>
            <p:nvPr/>
          </p:nvSpPr>
          <p:spPr>
            <a:xfrm>
              <a:off x="2256774" y="4947447"/>
              <a:ext cx="797576"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Left run</a:t>
              </a:r>
            </a:p>
            <a:p>
              <a:pPr algn="ctr"/>
              <a:r>
                <a:rPr lang="en-US" altLang="ja-JP" sz="900" dirty="0"/>
                <a:t>Lever</a:t>
              </a:r>
            </a:p>
            <a:p>
              <a:pPr algn="ctr"/>
              <a:r>
                <a:rPr kumimoji="1" lang="en-US" altLang="ja-JP" sz="900" dirty="0"/>
                <a:t>(pedal)</a:t>
              </a:r>
              <a:endParaRPr kumimoji="1" lang="ja-JP" altLang="en-US" sz="900" dirty="0"/>
            </a:p>
          </p:txBody>
        </p:sp>
        <p:sp>
          <p:nvSpPr>
            <p:cNvPr id="88" name="正方形/長方形 87">
              <a:extLst>
                <a:ext uri="{FF2B5EF4-FFF2-40B4-BE49-F238E27FC236}">
                  <a16:creationId xmlns:a16="http://schemas.microsoft.com/office/drawing/2014/main" xmlns="" id="{5D06E5FA-4287-428B-B330-68024486A331}"/>
                </a:ext>
              </a:extLst>
            </p:cNvPr>
            <p:cNvSpPr/>
            <p:nvPr/>
          </p:nvSpPr>
          <p:spPr>
            <a:xfrm>
              <a:off x="2800022" y="4944701"/>
              <a:ext cx="797576"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Right run</a:t>
              </a:r>
            </a:p>
            <a:p>
              <a:pPr algn="ctr"/>
              <a:r>
                <a:rPr lang="en-US" altLang="ja-JP" sz="900" dirty="0"/>
                <a:t>Lever</a:t>
              </a:r>
            </a:p>
            <a:p>
              <a:pPr algn="ctr"/>
              <a:r>
                <a:rPr kumimoji="1" lang="en-US" altLang="ja-JP" sz="900" dirty="0"/>
                <a:t>(pedal)</a:t>
              </a:r>
              <a:endParaRPr kumimoji="1" lang="ja-JP" altLang="en-US" sz="900" dirty="0"/>
            </a:p>
          </p:txBody>
        </p:sp>
        <p:sp>
          <p:nvSpPr>
            <p:cNvPr id="89" name="正方形/長方形 88">
              <a:extLst>
                <a:ext uri="{FF2B5EF4-FFF2-40B4-BE49-F238E27FC236}">
                  <a16:creationId xmlns:a16="http://schemas.microsoft.com/office/drawing/2014/main" xmlns="" id="{48034AD6-77A6-4122-83D7-9A1E30A4D46F}"/>
                </a:ext>
              </a:extLst>
            </p:cNvPr>
            <p:cNvSpPr/>
            <p:nvPr/>
          </p:nvSpPr>
          <p:spPr>
            <a:xfrm>
              <a:off x="3753789" y="5186364"/>
              <a:ext cx="1094263"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Boom up (age)</a:t>
              </a:r>
              <a:endParaRPr kumimoji="1" lang="ja-JP" altLang="en-US" sz="900" dirty="0"/>
            </a:p>
          </p:txBody>
        </p:sp>
        <p:sp>
          <p:nvSpPr>
            <p:cNvPr id="90" name="正方形/長方形 89">
              <a:extLst>
                <a:ext uri="{FF2B5EF4-FFF2-40B4-BE49-F238E27FC236}">
                  <a16:creationId xmlns:a16="http://schemas.microsoft.com/office/drawing/2014/main" xmlns="" id="{EB991F9C-585E-4813-8BD7-E4FC4026684C}"/>
                </a:ext>
              </a:extLst>
            </p:cNvPr>
            <p:cNvSpPr/>
            <p:nvPr/>
          </p:nvSpPr>
          <p:spPr>
            <a:xfrm>
              <a:off x="3894464" y="4797807"/>
              <a:ext cx="1094263"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Boom down (sage)</a:t>
              </a:r>
              <a:endParaRPr kumimoji="1" lang="ja-JP" altLang="en-US" sz="900" dirty="0"/>
            </a:p>
          </p:txBody>
        </p:sp>
        <p:sp>
          <p:nvSpPr>
            <p:cNvPr id="91" name="正方形/長方形 90">
              <a:extLst>
                <a:ext uri="{FF2B5EF4-FFF2-40B4-BE49-F238E27FC236}">
                  <a16:creationId xmlns:a16="http://schemas.microsoft.com/office/drawing/2014/main" xmlns="" id="{65F7B64A-8A8E-45A2-8354-AB6A21E87741}"/>
                </a:ext>
              </a:extLst>
            </p:cNvPr>
            <p:cNvSpPr/>
            <p:nvPr/>
          </p:nvSpPr>
          <p:spPr>
            <a:xfrm>
              <a:off x="3200001" y="5162629"/>
              <a:ext cx="1094263"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Bucket</a:t>
              </a:r>
            </a:p>
            <a:p>
              <a:pPr algn="ctr"/>
              <a:r>
                <a:rPr lang="en-US" altLang="ja-JP" sz="900" dirty="0"/>
                <a:t>dig</a:t>
              </a:r>
              <a:endParaRPr kumimoji="1" lang="ja-JP" altLang="en-US" sz="900" dirty="0"/>
            </a:p>
          </p:txBody>
        </p:sp>
        <p:sp>
          <p:nvSpPr>
            <p:cNvPr id="92" name="正方形/長方形 91">
              <a:extLst>
                <a:ext uri="{FF2B5EF4-FFF2-40B4-BE49-F238E27FC236}">
                  <a16:creationId xmlns:a16="http://schemas.microsoft.com/office/drawing/2014/main" xmlns="" id="{80AF43AD-7286-4833-AF9D-616567B4317F}"/>
                </a:ext>
              </a:extLst>
            </p:cNvPr>
            <p:cNvSpPr/>
            <p:nvPr/>
          </p:nvSpPr>
          <p:spPr>
            <a:xfrm>
              <a:off x="4309223" y="5160376"/>
              <a:ext cx="1094263" cy="1683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t>Bucket</a:t>
              </a:r>
            </a:p>
            <a:p>
              <a:pPr algn="ctr"/>
              <a:r>
                <a:rPr lang="en-US" altLang="ja-JP" sz="900" dirty="0"/>
                <a:t>dump</a:t>
              </a:r>
              <a:endParaRPr kumimoji="1" lang="ja-JP" altLang="en-US" sz="900" dirty="0"/>
            </a:p>
          </p:txBody>
        </p:sp>
      </p:grpSp>
    </p:spTree>
    <p:extLst>
      <p:ext uri="{BB962C8B-B14F-4D97-AF65-F5344CB8AC3E}">
        <p14:creationId xmlns:p14="http://schemas.microsoft.com/office/powerpoint/2010/main" val="3377800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Hydraulic Type Excavator/Shoberu (backhoe) </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123 </a:t>
            </a:r>
            <a:r>
              <a:rPr lang="en-US" altLang="ja-JP" sz="1200" dirty="0" smtClean="0">
                <a:solidFill>
                  <a:prstClr val="black"/>
                </a:solidFill>
              </a:rPr>
              <a:t>textbook/Page </a:t>
            </a:r>
            <a:r>
              <a:rPr lang="en-US" altLang="ja-JP" sz="1200" dirty="0" smtClean="0">
                <a:solidFill>
                  <a:prstClr val="black"/>
                </a:solidFill>
              </a:rPr>
              <a:t>63</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grpSp>
        <p:nvGrpSpPr>
          <p:cNvPr id="14" name="グループ化 13"/>
          <p:cNvGrpSpPr>
            <a:grpSpLocks noChangeAspect="1"/>
          </p:cNvGrpSpPr>
          <p:nvPr/>
        </p:nvGrpSpPr>
        <p:grpSpPr>
          <a:xfrm>
            <a:off x="393290" y="1362197"/>
            <a:ext cx="4605485" cy="2760535"/>
            <a:chOff x="4572000" y="1301029"/>
            <a:chExt cx="3960909" cy="2374175"/>
          </a:xfrm>
        </p:grpSpPr>
        <p:sp>
          <p:nvSpPr>
            <p:cNvPr id="23" name="テキスト ボックス 22"/>
            <p:cNvSpPr txBox="1"/>
            <p:nvPr/>
          </p:nvSpPr>
          <p:spPr>
            <a:xfrm>
              <a:off x="4572000" y="3398205"/>
              <a:ext cx="3960909" cy="276999"/>
            </a:xfrm>
            <a:prstGeom prst="rect">
              <a:avLst/>
            </a:prstGeom>
            <a:noFill/>
            <a:ln>
              <a:noFill/>
            </a:ln>
          </p:spPr>
          <p:txBody>
            <a:bodyPr wrap="square" rtlCol="0">
              <a:spAutoFit/>
            </a:bodyPr>
            <a:lstStyle/>
            <a:p>
              <a:pPr algn="ctr"/>
              <a:r>
                <a:rPr lang="en-US" altLang="ja-JP" sz="1200" dirty="0">
                  <a:solidFill>
                    <a:prstClr val="black"/>
                  </a:solidFill>
                  <a:latin typeface="Arial" panose="020B0604020202020204" pitchFamily="34" charset="0"/>
                  <a:cs typeface="Arial" panose="020B0604020202020204" pitchFamily="34" charset="0"/>
                </a:rPr>
                <a:t>Basic work para </a:t>
              </a:r>
              <a:r>
                <a:rPr lang="en-US" altLang="ja-JP" sz="1200" dirty="0" err="1">
                  <a:solidFill>
                    <a:prstClr val="black"/>
                  </a:solidFill>
                  <a:latin typeface="Arial" panose="020B0604020202020204" pitchFamily="34" charset="0"/>
                  <a:cs typeface="Arial" panose="020B0604020202020204" pitchFamily="34" charset="0"/>
                </a:rPr>
                <a:t>sa</a:t>
              </a:r>
              <a:r>
                <a:rPr lang="en-US" altLang="ja-JP" sz="1200" dirty="0">
                  <a:solidFill>
                    <a:prstClr val="black"/>
                  </a:solidFill>
                  <a:latin typeface="Arial" panose="020B0604020202020204" pitchFamily="34" charset="0"/>
                  <a:cs typeface="Arial" panose="020B0604020202020204" pitchFamily="34" charset="0"/>
                </a:rPr>
                <a:t> hydraulic excavator (backhoe)</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5" name="図 4"/>
            <p:cNvPicPr>
              <a:picLocks noChangeAspect="1"/>
            </p:cNvPicPr>
            <p:nvPr/>
          </p:nvPicPr>
          <p:blipFill>
            <a:blip r:embed="rId3"/>
            <a:stretch>
              <a:fillRect/>
            </a:stretch>
          </p:blipFill>
          <p:spPr>
            <a:xfrm>
              <a:off x="4941880" y="1301029"/>
              <a:ext cx="3538352" cy="2047574"/>
            </a:xfrm>
            <a:prstGeom prst="rect">
              <a:avLst/>
            </a:prstGeom>
          </p:spPr>
        </p:pic>
        <p:sp>
          <p:nvSpPr>
            <p:cNvPr id="59" name="正方形/長方形 58"/>
            <p:cNvSpPr/>
            <p:nvPr/>
          </p:nvSpPr>
          <p:spPr>
            <a:xfrm>
              <a:off x="5343848" y="2289866"/>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6924997" y="2308429"/>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5297892" y="3215325"/>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6986535" y="3229553"/>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4886942" y="3133152"/>
              <a:ext cx="1844933" cy="230832"/>
            </a:xfrm>
            <a:prstGeom prst="rect">
              <a:avLst/>
            </a:prstGeom>
            <a:noFill/>
          </p:spPr>
          <p:txBody>
            <a:bodyPr wrap="square" rtlCol="0">
              <a:spAutoFit/>
            </a:bodyPr>
            <a:lstStyle/>
            <a:p>
              <a:pPr algn="ctr"/>
              <a:r>
                <a:rPr kumimoji="1" lang="en-US" altLang="ja-JP" sz="900" dirty="0">
                  <a:latin typeface="Arial" panose="020B0604020202020204" pitchFamily="34" charset="0"/>
                  <a:ea typeface="HGP明朝B" panose="02020800000000000000" pitchFamily="18" charset="-128"/>
                  <a:cs typeface="Arial" panose="020B0604020202020204" pitchFamily="34" charset="0"/>
                </a:rPr>
                <a:t>(c) I</a:t>
              </a:r>
              <a:r>
                <a:rPr lang="en-US" altLang="ja-JP" sz="900" dirty="0">
                  <a:latin typeface="Arial" panose="020B0604020202020204" pitchFamily="34" charset="0"/>
                  <a:ea typeface="HGP明朝B" panose="02020800000000000000" pitchFamily="18" charset="-128"/>
                  <a:cs typeface="Arial" panose="020B0604020202020204" pitchFamily="34" charset="0"/>
                </a:rPr>
                <a:t>-cut</a:t>
              </a:r>
              <a:r>
                <a:rPr lang="ja-JP" altLang="en-US" sz="900" dirty="0">
                  <a:latin typeface="Arial" panose="020B0604020202020204" pitchFamily="34" charset="0"/>
                  <a:ea typeface="HGP明朝B" panose="02020800000000000000" pitchFamily="18" charset="-128"/>
                  <a:cs typeface="Arial" panose="020B0604020202020204" pitchFamily="34" charset="0"/>
                </a:rPr>
                <a:t> </a:t>
              </a:r>
              <a:r>
                <a:rPr lang="en-US" altLang="ja-JP" sz="900" dirty="0">
                  <a:latin typeface="Arial" panose="020B0604020202020204" pitchFamily="34" charset="0"/>
                  <a:ea typeface="HGP明朝B" panose="02020800000000000000" pitchFamily="18" charset="-128"/>
                  <a:cs typeface="Arial" panose="020B0604020202020204" pitchFamily="34" charset="0"/>
                </a:rPr>
                <a:t>ang</a:t>
              </a:r>
              <a:r>
                <a:rPr lang="ja-JP" altLang="en-US" sz="900" dirty="0">
                  <a:latin typeface="Arial" panose="020B0604020202020204" pitchFamily="34" charset="0"/>
                  <a:ea typeface="HGP明朝B" panose="02020800000000000000" pitchFamily="18" charset="-128"/>
                  <a:cs typeface="Arial" panose="020B0604020202020204" pitchFamily="34" charset="0"/>
                </a:rPr>
                <a:t> </a:t>
              </a:r>
              <a:r>
                <a:rPr lang="en-US" altLang="ja-JP" sz="900" dirty="0">
                  <a:latin typeface="Arial" panose="020B0604020202020204" pitchFamily="34" charset="0"/>
                  <a:ea typeface="HGP明朝B" panose="02020800000000000000" pitchFamily="18" charset="-128"/>
                  <a:cs typeface="Arial" panose="020B0604020202020204" pitchFamily="34" charset="0"/>
                </a:rPr>
                <a:t>slope ending</a:t>
              </a:r>
              <a:endParaRPr kumimoji="1" lang="ja-JP" altLang="en-US" sz="900" dirty="0">
                <a:latin typeface="Arial" panose="020B0604020202020204" pitchFamily="34" charset="0"/>
                <a:ea typeface="HGP明朝B" panose="02020800000000000000" pitchFamily="18" charset="-128"/>
                <a:cs typeface="Arial" panose="020B0604020202020204" pitchFamily="34" charset="0"/>
              </a:endParaRPr>
            </a:p>
          </p:txBody>
        </p:sp>
        <p:sp>
          <p:nvSpPr>
            <p:cNvPr id="34" name="テキスト ボックス 33"/>
            <p:cNvSpPr txBox="1"/>
            <p:nvPr/>
          </p:nvSpPr>
          <p:spPr>
            <a:xfrm>
              <a:off x="6705535" y="3166725"/>
              <a:ext cx="1809815" cy="230832"/>
            </a:xfrm>
            <a:prstGeom prst="rect">
              <a:avLst/>
            </a:prstGeom>
            <a:noFill/>
          </p:spPr>
          <p:txBody>
            <a:bodyPr wrap="square" rtlCol="0">
              <a:spAutoFit/>
            </a:bodyPr>
            <a:lstStyle/>
            <a:p>
              <a:pPr algn="ctr"/>
              <a:r>
                <a:rPr kumimoji="1" lang="en-US" altLang="ja-JP" sz="900" dirty="0">
                  <a:latin typeface="Arial" panose="020B0604020202020204" pitchFamily="34" charset="0"/>
                  <a:ea typeface="HGP明朝B" panose="02020800000000000000" pitchFamily="18" charset="-128"/>
                  <a:cs typeface="Arial" panose="020B0604020202020204" pitchFamily="34" charset="0"/>
                </a:rPr>
                <a:t>(d) </a:t>
              </a:r>
              <a:r>
                <a:rPr lang="en-US" altLang="ja-JP" sz="900" dirty="0">
                  <a:latin typeface="Arial" panose="020B0604020202020204" pitchFamily="34" charset="0"/>
                  <a:ea typeface="HGP明朝B" panose="02020800000000000000" pitchFamily="18" charset="-128"/>
                  <a:cs typeface="Arial" panose="020B0604020202020204" pitchFamily="34" charset="0"/>
                </a:rPr>
                <a:t>Groove</a:t>
              </a:r>
              <a:r>
                <a:rPr lang="ja-JP" altLang="en-US" sz="900" dirty="0">
                  <a:latin typeface="Arial" panose="020B0604020202020204" pitchFamily="34" charset="0"/>
                  <a:ea typeface="HGP明朝B" panose="02020800000000000000" pitchFamily="18" charset="-128"/>
                  <a:cs typeface="Arial" panose="020B0604020202020204" pitchFamily="34" charset="0"/>
                </a:rPr>
                <a:t> </a:t>
              </a:r>
              <a:r>
                <a:rPr lang="en-US" altLang="ja-JP" sz="900" dirty="0">
                  <a:latin typeface="Arial" panose="020B0604020202020204" pitchFamily="34" charset="0"/>
                  <a:ea typeface="HGP明朝B" panose="02020800000000000000" pitchFamily="18" charset="-128"/>
                  <a:cs typeface="Arial" panose="020B0604020202020204" pitchFamily="34" charset="0"/>
                </a:rPr>
                <a:t>excavation</a:t>
              </a:r>
              <a:endParaRPr kumimoji="1" lang="ja-JP" altLang="en-US" sz="900" dirty="0">
                <a:latin typeface="Arial" panose="020B0604020202020204" pitchFamily="34" charset="0"/>
                <a:ea typeface="HGP明朝B" panose="02020800000000000000" pitchFamily="18" charset="-128"/>
                <a:cs typeface="Arial" panose="020B0604020202020204" pitchFamily="34" charset="0"/>
              </a:endParaRPr>
            </a:p>
          </p:txBody>
        </p:sp>
        <p:sp>
          <p:nvSpPr>
            <p:cNvPr id="31" name="テキスト ボックス 30"/>
            <p:cNvSpPr txBox="1"/>
            <p:nvPr/>
          </p:nvSpPr>
          <p:spPr>
            <a:xfrm>
              <a:off x="4977654" y="2191560"/>
              <a:ext cx="1772292" cy="369332"/>
            </a:xfrm>
            <a:prstGeom prst="rect">
              <a:avLst/>
            </a:prstGeom>
            <a:noFill/>
          </p:spPr>
          <p:txBody>
            <a:bodyPr wrap="square" rtlCol="0">
              <a:spAutoFit/>
            </a:bodyPr>
            <a:lstStyle/>
            <a:p>
              <a:pPr algn="ctr"/>
              <a:r>
                <a:rPr kumimoji="1" lang="en-US" altLang="ja-JP" sz="900" dirty="0">
                  <a:latin typeface="Arial" panose="020B0604020202020204" pitchFamily="34" charset="0"/>
                  <a:ea typeface="HGP明朝B" panose="02020800000000000000" pitchFamily="18" charset="-128"/>
                  <a:cs typeface="Arial" panose="020B0604020202020204" pitchFamily="34" charset="0"/>
                </a:rPr>
                <a:t>(a) D</a:t>
              </a:r>
              <a:r>
                <a:rPr lang="en-US" altLang="ja-JP" sz="900" dirty="0">
                  <a:latin typeface="Arial" panose="020B0604020202020204" pitchFamily="34" charset="0"/>
                  <a:ea typeface="HGP明朝B" panose="02020800000000000000" pitchFamily="18" charset="-128"/>
                  <a:cs typeface="Arial" panose="020B0604020202020204" pitchFamily="34" charset="0"/>
                </a:rPr>
                <a:t>itch,</a:t>
              </a:r>
              <a:r>
                <a:rPr lang="ja-JP" altLang="en-US" sz="900" dirty="0">
                  <a:latin typeface="Arial" panose="020B0604020202020204" pitchFamily="34" charset="0"/>
                  <a:ea typeface="HGP明朝B" panose="02020800000000000000" pitchFamily="18" charset="-128"/>
                  <a:cs typeface="Arial" panose="020B0604020202020204" pitchFamily="34" charset="0"/>
                </a:rPr>
                <a:t> </a:t>
              </a:r>
              <a:r>
                <a:rPr lang="en-US" altLang="ja-JP" sz="900" dirty="0" err="1">
                  <a:latin typeface="Arial" panose="020B0604020202020204" pitchFamily="34" charset="0"/>
                  <a:ea typeface="HGP明朝B" panose="02020800000000000000" pitchFamily="18" charset="-128"/>
                  <a:cs typeface="Arial" panose="020B0604020202020204" pitchFamily="34" charset="0"/>
                </a:rPr>
                <a:t>paghukay</a:t>
              </a:r>
              <a:r>
                <a:rPr lang="ja-JP" altLang="en-US" sz="900" dirty="0">
                  <a:latin typeface="Arial" panose="020B0604020202020204" pitchFamily="34" charset="0"/>
                  <a:ea typeface="HGP明朝B" panose="02020800000000000000" pitchFamily="18" charset="-128"/>
                  <a:cs typeface="Arial" panose="020B0604020202020204" pitchFamily="34" charset="0"/>
                </a:rPr>
                <a:t> </a:t>
              </a:r>
              <a:r>
                <a:rPr lang="en-US" altLang="ja-JP" sz="900" dirty="0">
                  <a:latin typeface="Arial" panose="020B0604020202020204" pitchFamily="34" charset="0"/>
                  <a:ea typeface="HGP明朝B" panose="02020800000000000000" pitchFamily="18" charset="-128"/>
                  <a:cs typeface="Arial" panose="020B0604020202020204" pitchFamily="34" charset="0"/>
                </a:rPr>
                <a:t>building</a:t>
              </a:r>
              <a:r>
                <a:rPr lang="ja-JP" altLang="en-US" sz="900" dirty="0">
                  <a:latin typeface="Arial" panose="020B0604020202020204" pitchFamily="34" charset="0"/>
                  <a:ea typeface="HGP明朝B" panose="02020800000000000000" pitchFamily="18" charset="-128"/>
                  <a:cs typeface="Arial" panose="020B0604020202020204" pitchFamily="34" charset="0"/>
                </a:rPr>
                <a:t> </a:t>
              </a:r>
              <a:r>
                <a:rPr lang="en-US" altLang="ja-JP" sz="900" dirty="0">
                  <a:latin typeface="Arial" panose="020B0604020202020204" pitchFamily="34" charset="0"/>
                  <a:ea typeface="HGP明朝B" panose="02020800000000000000" pitchFamily="18" charset="-128"/>
                  <a:cs typeface="Arial" panose="020B0604020202020204" pitchFamily="34" charset="0"/>
                </a:rPr>
                <a:t>foundation</a:t>
              </a:r>
              <a:endParaRPr kumimoji="1" lang="ja-JP" altLang="en-US" sz="900" dirty="0">
                <a:latin typeface="Arial" panose="020B0604020202020204" pitchFamily="34" charset="0"/>
                <a:ea typeface="HGP明朝B" panose="02020800000000000000" pitchFamily="18" charset="-128"/>
                <a:cs typeface="Arial" panose="020B0604020202020204" pitchFamily="34" charset="0"/>
              </a:endParaRPr>
            </a:p>
          </p:txBody>
        </p:sp>
        <p:sp>
          <p:nvSpPr>
            <p:cNvPr id="32" name="テキスト ボックス 31"/>
            <p:cNvSpPr txBox="1"/>
            <p:nvPr/>
          </p:nvSpPr>
          <p:spPr>
            <a:xfrm>
              <a:off x="6687977" y="2018765"/>
              <a:ext cx="1827374" cy="369332"/>
            </a:xfrm>
            <a:prstGeom prst="rect">
              <a:avLst/>
            </a:prstGeom>
            <a:noFill/>
          </p:spPr>
          <p:txBody>
            <a:bodyPr wrap="square" rtlCol="0">
              <a:spAutoFit/>
            </a:bodyPr>
            <a:lstStyle/>
            <a:p>
              <a:pPr algn="ctr"/>
              <a:r>
                <a:rPr kumimoji="1" lang="en-US" altLang="ja-JP" sz="900" dirty="0">
                  <a:latin typeface="Arial" panose="020B0604020202020204" pitchFamily="34" charset="0"/>
                  <a:ea typeface="HGP明朝B" panose="02020800000000000000" pitchFamily="18" charset="-128"/>
                  <a:cs typeface="Arial" panose="020B0604020202020204" pitchFamily="34" charset="0"/>
                </a:rPr>
                <a:t>(b) </a:t>
              </a:r>
              <a:r>
                <a:rPr lang="en-US" altLang="ja-JP" sz="900" dirty="0" err="1">
                  <a:latin typeface="Arial" panose="020B0604020202020204" pitchFamily="34" charset="0"/>
                  <a:ea typeface="HGP明朝B" panose="02020800000000000000" pitchFamily="18" charset="-128"/>
                  <a:cs typeface="Arial" panose="020B0604020202020204" pitchFamily="34" charset="0"/>
                </a:rPr>
                <a:t>Mababaw</a:t>
              </a:r>
              <a:r>
                <a:rPr lang="ja-JP" altLang="en-US" sz="900" dirty="0">
                  <a:latin typeface="Arial" panose="020B0604020202020204" pitchFamily="34" charset="0"/>
                  <a:ea typeface="HGP明朝B" panose="02020800000000000000" pitchFamily="18" charset="-128"/>
                  <a:cs typeface="Arial" panose="020B0604020202020204" pitchFamily="34" charset="0"/>
                </a:rPr>
                <a:t> </a:t>
              </a:r>
              <a:r>
                <a:rPr lang="en-US" altLang="ja-JP" sz="900" dirty="0" err="1">
                  <a:latin typeface="Arial" panose="020B0604020202020204" pitchFamily="34" charset="0"/>
                  <a:ea typeface="HGP明朝B" panose="02020800000000000000" pitchFamily="18" charset="-128"/>
                  <a:cs typeface="Arial" panose="020B0604020202020204" pitchFamily="34" charset="0"/>
                </a:rPr>
                <a:t>paghuhukay</a:t>
              </a:r>
              <a:r>
                <a:rPr lang="en-US" altLang="ja-JP" sz="900" dirty="0">
                  <a:latin typeface="Arial" panose="020B0604020202020204" pitchFamily="34" charset="0"/>
                  <a:ea typeface="HGP明朝B" panose="02020800000000000000" pitchFamily="18" charset="-128"/>
                  <a:cs typeface="Arial" panose="020B0604020202020204" pitchFamily="34" charset="0"/>
                </a:rPr>
                <a:t> </a:t>
              </a:r>
              <a:r>
                <a:rPr lang="en-US" altLang="ja-JP" sz="900" dirty="0" err="1">
                  <a:latin typeface="Arial" panose="020B0604020202020204" pitchFamily="34" charset="0"/>
                  <a:ea typeface="HGP明朝B" panose="02020800000000000000" pitchFamily="18" charset="-128"/>
                  <a:cs typeface="Arial" panose="020B0604020202020204" pitchFamily="34" charset="0"/>
                </a:rPr>
                <a:t>sa</a:t>
              </a:r>
              <a:r>
                <a:rPr lang="en-US" altLang="ja-JP" sz="900" dirty="0">
                  <a:latin typeface="Arial" panose="020B0604020202020204" pitchFamily="34" charset="0"/>
                  <a:ea typeface="HGP明朝B" panose="02020800000000000000" pitchFamily="18" charset="-128"/>
                  <a:cs typeface="Arial" panose="020B0604020202020204" pitchFamily="34" charset="0"/>
                </a:rPr>
                <a:t> </a:t>
              </a:r>
              <a:r>
                <a:rPr lang="en-US" altLang="ja-JP" sz="900" dirty="0" err="1">
                  <a:latin typeface="Arial" panose="020B0604020202020204" pitchFamily="34" charset="0"/>
                  <a:ea typeface="HGP明朝B" panose="02020800000000000000" pitchFamily="18" charset="-128"/>
                  <a:cs typeface="Arial" panose="020B0604020202020204" pitchFamily="34" charset="0"/>
                </a:rPr>
                <a:t>ibabaw</a:t>
              </a:r>
              <a:r>
                <a:rPr lang="en-US" altLang="ja-JP" sz="900" dirty="0">
                  <a:latin typeface="Arial" panose="020B0604020202020204" pitchFamily="34" charset="0"/>
                  <a:ea typeface="HGP明朝B" panose="02020800000000000000" pitchFamily="18" charset="-128"/>
                  <a:cs typeface="Arial" panose="020B0604020202020204" pitchFamily="34" charset="0"/>
                </a:rPr>
                <a:t> ng </a:t>
              </a:r>
              <a:r>
                <a:rPr lang="en-US" altLang="ja-JP" sz="900" dirty="0" err="1">
                  <a:latin typeface="Arial" panose="020B0604020202020204" pitchFamily="34" charset="0"/>
                  <a:ea typeface="HGP明朝B" panose="02020800000000000000" pitchFamily="18" charset="-128"/>
                  <a:cs typeface="Arial" panose="020B0604020202020204" pitchFamily="34" charset="0"/>
                </a:rPr>
                <a:t>lupa</a:t>
              </a:r>
              <a:endParaRPr kumimoji="1" lang="ja-JP" altLang="en-US" sz="900" dirty="0">
                <a:latin typeface="Arial" panose="020B0604020202020204" pitchFamily="34" charset="0"/>
                <a:ea typeface="HGP明朝B" panose="02020800000000000000" pitchFamily="18" charset="-128"/>
                <a:cs typeface="Arial" panose="020B0604020202020204" pitchFamily="34" charset="0"/>
              </a:endParaRPr>
            </a:p>
          </p:txBody>
        </p:sp>
      </p:grpSp>
      <p:grpSp>
        <p:nvGrpSpPr>
          <p:cNvPr id="25" name="グループ化 24"/>
          <p:cNvGrpSpPr>
            <a:grpSpLocks noChangeAspect="1"/>
          </p:cNvGrpSpPr>
          <p:nvPr/>
        </p:nvGrpSpPr>
        <p:grpSpPr>
          <a:xfrm>
            <a:off x="3459545" y="3293806"/>
            <a:ext cx="5193299" cy="3083924"/>
            <a:chOff x="4155114" y="3706854"/>
            <a:chExt cx="4497730" cy="2670876"/>
          </a:xfrm>
        </p:grpSpPr>
        <p:pic>
          <p:nvPicPr>
            <p:cNvPr id="6" name="図 5"/>
            <p:cNvPicPr>
              <a:picLocks noChangeAspect="1"/>
            </p:cNvPicPr>
            <p:nvPr/>
          </p:nvPicPr>
          <p:blipFill>
            <a:blip r:embed="rId4"/>
            <a:stretch>
              <a:fillRect/>
            </a:stretch>
          </p:blipFill>
          <p:spPr>
            <a:xfrm>
              <a:off x="5297892" y="3706854"/>
              <a:ext cx="2826328" cy="2422566"/>
            </a:xfrm>
            <a:prstGeom prst="rect">
              <a:avLst/>
            </a:prstGeom>
          </p:spPr>
        </p:pic>
        <p:sp>
          <p:nvSpPr>
            <p:cNvPr id="15" name="テキスト ボックス 14"/>
            <p:cNvSpPr txBox="1"/>
            <p:nvPr/>
          </p:nvSpPr>
          <p:spPr>
            <a:xfrm>
              <a:off x="4803869" y="6100731"/>
              <a:ext cx="3687726"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Pag-</a:t>
              </a:r>
              <a:r>
                <a:rPr lang="en-US" altLang="ja-JP" sz="1200" err="1">
                  <a:solidFill>
                    <a:prstClr val="black"/>
                  </a:solidFill>
                  <a:latin typeface="Arial" panose="020B0604020202020204" pitchFamily="34" charset="0"/>
                  <a:cs typeface="Arial" panose="020B0604020202020204" pitchFamily="34" charset="0"/>
                </a:rPr>
                <a:t>akyat</a:t>
              </a:r>
              <a:r>
                <a:rPr lang="en-US" altLang="ja-JP" sz="1200">
                  <a:solidFill>
                    <a:prstClr val="black"/>
                  </a:solidFill>
                  <a:latin typeface="Arial" panose="020B0604020202020204" pitchFamily="34" charset="0"/>
                  <a:cs typeface="Arial" panose="020B0604020202020204" pitchFamily="34" charset="0"/>
                </a:rPr>
                <a:t> at pag-baba sa slope</a:t>
              </a:r>
              <a:endParaRPr lang="ja-JP" altLang="en-US" sz="1200">
                <a:solidFill>
                  <a:prstClr val="black"/>
                </a:solidFill>
                <a:latin typeface="Arial" panose="020B0604020202020204" pitchFamily="34" charset="0"/>
                <a:cs typeface="Arial" panose="020B0604020202020204" pitchFamily="34" charset="0"/>
              </a:endParaRPr>
            </a:p>
          </p:txBody>
        </p:sp>
        <p:sp>
          <p:nvSpPr>
            <p:cNvPr id="63" name="正方形/長方形 62"/>
            <p:cNvSpPr/>
            <p:nvPr/>
          </p:nvSpPr>
          <p:spPr>
            <a:xfrm>
              <a:off x="5236999" y="3913602"/>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4708727" y="3831224"/>
              <a:ext cx="1844933" cy="246221"/>
            </a:xfrm>
            <a:prstGeom prst="rect">
              <a:avLst/>
            </a:prstGeom>
            <a:noFill/>
          </p:spPr>
          <p:txBody>
            <a:bodyPr wrap="square" rtlCol="0">
              <a:spAutoFit/>
            </a:bodyPr>
            <a:lstStyle/>
            <a:p>
              <a:pPr algn="ctr"/>
              <a:r>
                <a:rPr kumimoji="1" lang="en-US" altLang="ja-JP" sz="1000">
                  <a:latin typeface="HGP明朝B" panose="02020800000000000000" pitchFamily="18" charset="-128"/>
                  <a:ea typeface="HGP明朝B" panose="02020800000000000000" pitchFamily="18" charset="-128"/>
                </a:rPr>
                <a:t>(a) </a:t>
              </a:r>
              <a:r>
                <a:rPr kumimoji="1" lang="ja-JP" altLang="en-US" sz="1000">
                  <a:latin typeface="HGP明朝B" panose="02020800000000000000" pitchFamily="18" charset="-128"/>
                  <a:ea typeface="HGP明朝B" panose="02020800000000000000" pitchFamily="18" charset="-128"/>
                </a:rPr>
                <a:t>登坂要領</a:t>
              </a:r>
            </a:p>
          </p:txBody>
        </p:sp>
        <p:sp>
          <p:nvSpPr>
            <p:cNvPr id="68" name="正方形/長方形 67"/>
            <p:cNvSpPr/>
            <p:nvPr/>
          </p:nvSpPr>
          <p:spPr>
            <a:xfrm>
              <a:off x="5281015" y="516793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4752743" y="5085558"/>
              <a:ext cx="1844933" cy="246221"/>
            </a:xfrm>
            <a:prstGeom prst="rect">
              <a:avLst/>
            </a:prstGeom>
            <a:noFill/>
          </p:spPr>
          <p:txBody>
            <a:bodyPr wrap="square" rtlCol="0">
              <a:spAutoFit/>
            </a:bodyPr>
            <a:lstStyle/>
            <a:p>
              <a:pPr algn="ctr"/>
              <a:r>
                <a:rPr kumimoji="1" lang="en-US" altLang="ja-JP" sz="1000">
                  <a:latin typeface="HGP明朝B" panose="02020800000000000000" pitchFamily="18" charset="-128"/>
                  <a:ea typeface="HGP明朝B" panose="02020800000000000000" pitchFamily="18" charset="-128"/>
                </a:rPr>
                <a:t>(b) </a:t>
              </a:r>
              <a:r>
                <a:rPr lang="ja-JP" altLang="en-US" sz="1000">
                  <a:latin typeface="HGP明朝B" panose="02020800000000000000" pitchFamily="18" charset="-128"/>
                  <a:ea typeface="HGP明朝B" panose="02020800000000000000" pitchFamily="18" charset="-128"/>
                </a:rPr>
                <a:t>降坂</a:t>
              </a:r>
              <a:r>
                <a:rPr kumimoji="1" lang="ja-JP" altLang="en-US" sz="1000">
                  <a:latin typeface="HGP明朝B" panose="02020800000000000000" pitchFamily="18" charset="-128"/>
                  <a:ea typeface="HGP明朝B" panose="02020800000000000000" pitchFamily="18" charset="-128"/>
                </a:rPr>
                <a:t>要領</a:t>
              </a:r>
            </a:p>
          </p:txBody>
        </p:sp>
        <p:pic>
          <p:nvPicPr>
            <p:cNvPr id="36" name="図 35">
              <a:extLst>
                <a:ext uri="{FF2B5EF4-FFF2-40B4-BE49-F238E27FC236}">
                  <a16:creationId xmlns:a16="http://schemas.microsoft.com/office/drawing/2014/main" xmlns="" id="{58C2891D-C474-4B9A-A920-20A81598FF7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51975" y="3764642"/>
              <a:ext cx="3069913" cy="2360118"/>
            </a:xfrm>
            <a:prstGeom prst="rect">
              <a:avLst/>
            </a:prstGeom>
            <a:noFill/>
            <a:ln>
              <a:noFill/>
            </a:ln>
          </p:spPr>
        </p:pic>
        <p:sp>
          <p:nvSpPr>
            <p:cNvPr id="17" name="正方形/長方形 16">
              <a:extLst>
                <a:ext uri="{FF2B5EF4-FFF2-40B4-BE49-F238E27FC236}">
                  <a16:creationId xmlns:a16="http://schemas.microsoft.com/office/drawing/2014/main" xmlns="" id="{6CE1D40F-16FE-4408-9A28-4626BFCC3E54}"/>
                </a:ext>
              </a:extLst>
            </p:cNvPr>
            <p:cNvSpPr/>
            <p:nvPr/>
          </p:nvSpPr>
          <p:spPr>
            <a:xfrm>
              <a:off x="5297892" y="3913602"/>
              <a:ext cx="693351" cy="1159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xmlns="" id="{5FE852CD-BA66-4FFA-BFE8-77B7633C1721}"/>
                </a:ext>
              </a:extLst>
            </p:cNvPr>
            <p:cNvSpPr/>
            <p:nvPr/>
          </p:nvSpPr>
          <p:spPr>
            <a:xfrm>
              <a:off x="5161195" y="3967157"/>
              <a:ext cx="1296426"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Arial" panose="020B0604020202020204" pitchFamily="34" charset="0"/>
                  <a:cs typeface="Arial" panose="020B0604020202020204" pitchFamily="34" charset="0"/>
                </a:rPr>
                <a:t>Paraan</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pag-akyat</a:t>
              </a:r>
              <a:endParaRPr kumimoji="1" lang="ja-JP" altLang="en-US" sz="900" dirty="0">
                <a:latin typeface="Arial" panose="020B0604020202020204" pitchFamily="34" charset="0"/>
                <a:cs typeface="Arial" panose="020B0604020202020204" pitchFamily="34" charset="0"/>
              </a:endParaRPr>
            </a:p>
          </p:txBody>
        </p:sp>
        <p:sp>
          <p:nvSpPr>
            <p:cNvPr id="18" name="正方形/長方形 17">
              <a:extLst>
                <a:ext uri="{FF2B5EF4-FFF2-40B4-BE49-F238E27FC236}">
                  <a16:creationId xmlns:a16="http://schemas.microsoft.com/office/drawing/2014/main" xmlns="" id="{EB05632E-00F9-411B-9482-4F41CE347E61}"/>
                </a:ext>
              </a:extLst>
            </p:cNvPr>
            <p:cNvSpPr/>
            <p:nvPr/>
          </p:nvSpPr>
          <p:spPr>
            <a:xfrm>
              <a:off x="7507447" y="4444156"/>
              <a:ext cx="226853" cy="737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xmlns="" id="{55501AF3-286C-4DB6-9F35-C0ADAEC17CA9}"/>
                </a:ext>
              </a:extLst>
            </p:cNvPr>
            <p:cNvSpPr/>
            <p:nvPr/>
          </p:nvSpPr>
          <p:spPr>
            <a:xfrm>
              <a:off x="6972660" y="4389393"/>
              <a:ext cx="1296426"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Arial" panose="020B0604020202020204" pitchFamily="34" charset="0"/>
                  <a:cs typeface="Arial" panose="020B0604020202020204" pitchFamily="34" charset="0"/>
                </a:rPr>
                <a:t>Ibalik</a:t>
              </a:r>
              <a:endParaRPr kumimoji="1" lang="ja-JP" altLang="en-US" sz="900" dirty="0">
                <a:latin typeface="Arial" panose="020B0604020202020204" pitchFamily="34" charset="0"/>
                <a:cs typeface="Arial" panose="020B0604020202020204" pitchFamily="34" charset="0"/>
              </a:endParaRPr>
            </a:p>
          </p:txBody>
        </p:sp>
        <p:sp>
          <p:nvSpPr>
            <p:cNvPr id="19" name="正方形/長方形 18">
              <a:extLst>
                <a:ext uri="{FF2B5EF4-FFF2-40B4-BE49-F238E27FC236}">
                  <a16:creationId xmlns:a16="http://schemas.microsoft.com/office/drawing/2014/main" xmlns="" id="{2C733390-EE1C-4A87-9D20-44AA7A743705}"/>
                </a:ext>
              </a:extLst>
            </p:cNvPr>
            <p:cNvSpPr/>
            <p:nvPr/>
          </p:nvSpPr>
          <p:spPr>
            <a:xfrm>
              <a:off x="7083425" y="4591050"/>
              <a:ext cx="946150" cy="942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xmlns="" id="{EB406FFB-CB6E-458D-9644-A0320BA6852A}"/>
                </a:ext>
              </a:extLst>
            </p:cNvPr>
            <p:cNvSpPr/>
            <p:nvPr/>
          </p:nvSpPr>
          <p:spPr>
            <a:xfrm>
              <a:off x="6620689" y="4533525"/>
              <a:ext cx="1961949"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Arial" panose="020B0604020202020204" pitchFamily="34" charset="0"/>
                  <a:cs typeface="Arial" panose="020B0604020202020204" pitchFamily="34" charset="0"/>
                </a:rPr>
                <a:t>Hangga’t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maaari</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ibaba</a:t>
              </a:r>
              <a:r>
                <a:rPr lang="en-US" altLang="ja-JP" sz="900" dirty="0">
                  <a:latin typeface="Arial" panose="020B0604020202020204" pitchFamily="34" charset="0"/>
                  <a:cs typeface="Arial" panose="020B0604020202020204" pitchFamily="34" charset="0"/>
                </a:rPr>
                <a:t> ang bucket</a:t>
              </a:r>
              <a:endParaRPr kumimoji="1" lang="ja-JP" altLang="en-US" sz="900" dirty="0">
                <a:latin typeface="Arial" panose="020B0604020202020204" pitchFamily="34" charset="0"/>
                <a:cs typeface="Arial" panose="020B0604020202020204" pitchFamily="34" charset="0"/>
              </a:endParaRPr>
            </a:p>
          </p:txBody>
        </p:sp>
        <p:sp>
          <p:nvSpPr>
            <p:cNvPr id="20" name="正方形/長方形 19">
              <a:extLst>
                <a:ext uri="{FF2B5EF4-FFF2-40B4-BE49-F238E27FC236}">
                  <a16:creationId xmlns:a16="http://schemas.microsoft.com/office/drawing/2014/main" xmlns="" id="{AE73FC96-C950-4094-A592-4DD8A85718BF}"/>
                </a:ext>
              </a:extLst>
            </p:cNvPr>
            <p:cNvSpPr/>
            <p:nvPr/>
          </p:nvSpPr>
          <p:spPr>
            <a:xfrm>
              <a:off x="6508749" y="4724186"/>
              <a:ext cx="517526" cy="887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xmlns="" id="{B1F4C915-A97D-43F8-B8BD-14CF22B224D8}"/>
                </a:ext>
              </a:extLst>
            </p:cNvPr>
            <p:cNvSpPr/>
            <p:nvPr/>
          </p:nvSpPr>
          <p:spPr>
            <a:xfrm>
              <a:off x="6179582" y="4677657"/>
              <a:ext cx="1296426"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Arial" panose="020B0604020202020204" pitchFamily="34" charset="0"/>
                  <a:cs typeface="Arial" panose="020B0604020202020204" pitchFamily="34" charset="0"/>
                </a:rPr>
                <a:t>Ibalik</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pwestong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ito</a:t>
              </a:r>
              <a:endParaRPr kumimoji="1" lang="ja-JP" altLang="en-US" sz="900" dirty="0">
                <a:latin typeface="Arial" panose="020B0604020202020204" pitchFamily="34" charset="0"/>
                <a:cs typeface="Arial" panose="020B0604020202020204" pitchFamily="34" charset="0"/>
              </a:endParaRPr>
            </a:p>
          </p:txBody>
        </p:sp>
        <p:sp>
          <p:nvSpPr>
            <p:cNvPr id="21" name="正方形/長方形 20">
              <a:extLst>
                <a:ext uri="{FF2B5EF4-FFF2-40B4-BE49-F238E27FC236}">
                  <a16:creationId xmlns:a16="http://schemas.microsoft.com/office/drawing/2014/main" xmlns="" id="{F9E734B4-9F80-4148-B625-D4E5B61E4F36}"/>
                </a:ext>
              </a:extLst>
            </p:cNvPr>
            <p:cNvSpPr/>
            <p:nvPr/>
          </p:nvSpPr>
          <p:spPr>
            <a:xfrm>
              <a:off x="5809408" y="4867629"/>
              <a:ext cx="940538" cy="637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xmlns="" id="{3EC6B53D-4C3D-4437-8547-42A1D2E6EDCF}"/>
                </a:ext>
              </a:extLst>
            </p:cNvPr>
            <p:cNvSpPr/>
            <p:nvPr/>
          </p:nvSpPr>
          <p:spPr>
            <a:xfrm>
              <a:off x="5128185" y="4826929"/>
              <a:ext cx="2194777"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Arial" panose="020B0604020202020204" pitchFamily="34" charset="0"/>
                  <a:cs typeface="Arial" panose="020B0604020202020204" pitchFamily="34" charset="0"/>
                </a:rPr>
                <a:t>Iangat</a:t>
              </a:r>
              <a:r>
                <a:rPr lang="en-US" altLang="ja-JP" sz="900" dirty="0">
                  <a:latin typeface="Arial" panose="020B0604020202020204" pitchFamily="34" charset="0"/>
                  <a:cs typeface="Arial" panose="020B0604020202020204" pitchFamily="34" charset="0"/>
                </a:rPr>
                <a:t> ang bucket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pwestong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ito</a:t>
              </a:r>
              <a:endParaRPr kumimoji="1" lang="ja-JP" altLang="en-US" sz="900" dirty="0">
                <a:latin typeface="Arial" panose="020B0604020202020204" pitchFamily="34" charset="0"/>
                <a:cs typeface="Arial" panose="020B0604020202020204" pitchFamily="34" charset="0"/>
              </a:endParaRPr>
            </a:p>
          </p:txBody>
        </p:sp>
        <p:sp>
          <p:nvSpPr>
            <p:cNvPr id="24" name="正方形/長方形 23">
              <a:extLst>
                <a:ext uri="{FF2B5EF4-FFF2-40B4-BE49-F238E27FC236}">
                  <a16:creationId xmlns:a16="http://schemas.microsoft.com/office/drawing/2014/main" xmlns="" id="{E7F04BF7-C3B7-435D-B25F-489EB2ED2558}"/>
                </a:ext>
              </a:extLst>
            </p:cNvPr>
            <p:cNvSpPr/>
            <p:nvPr/>
          </p:nvSpPr>
          <p:spPr>
            <a:xfrm>
              <a:off x="5280333" y="5195672"/>
              <a:ext cx="656917" cy="8822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xmlns="" id="{B5E1DE36-CF71-4D0E-9E2E-0A2E0D494E6D}"/>
                </a:ext>
              </a:extLst>
            </p:cNvPr>
            <p:cNvSpPr/>
            <p:nvPr/>
          </p:nvSpPr>
          <p:spPr>
            <a:xfrm>
              <a:off x="5199588" y="5073166"/>
              <a:ext cx="1296426"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err="1">
                  <a:latin typeface="Arial" panose="020B0604020202020204" pitchFamily="34" charset="0"/>
                  <a:cs typeface="Arial" panose="020B0604020202020204" pitchFamily="34" charset="0"/>
                </a:rPr>
                <a:t>Paraan</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pagbaba</a:t>
              </a:r>
              <a:endParaRPr kumimoji="1" lang="ja-JP" altLang="en-US" sz="900" dirty="0">
                <a:latin typeface="Arial" panose="020B0604020202020204" pitchFamily="34" charset="0"/>
                <a:cs typeface="Arial" panose="020B0604020202020204" pitchFamily="34" charset="0"/>
              </a:endParaRPr>
            </a:p>
          </p:txBody>
        </p:sp>
        <p:sp>
          <p:nvSpPr>
            <p:cNvPr id="43" name="正方形/長方形 42">
              <a:extLst>
                <a:ext uri="{FF2B5EF4-FFF2-40B4-BE49-F238E27FC236}">
                  <a16:creationId xmlns:a16="http://schemas.microsoft.com/office/drawing/2014/main" xmlns="" id="{3B4E3320-DF9F-4F8E-BA4D-1C563E613E08}"/>
                </a:ext>
              </a:extLst>
            </p:cNvPr>
            <p:cNvSpPr/>
            <p:nvPr/>
          </p:nvSpPr>
          <p:spPr>
            <a:xfrm>
              <a:off x="6749946" y="5731988"/>
              <a:ext cx="1279629" cy="804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xmlns="" id="{48D6463A-3840-4675-BDD3-5F804F519FB7}"/>
                </a:ext>
              </a:extLst>
            </p:cNvPr>
            <p:cNvSpPr/>
            <p:nvPr/>
          </p:nvSpPr>
          <p:spPr>
            <a:xfrm>
              <a:off x="6225573" y="5953104"/>
              <a:ext cx="1279629" cy="804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xmlns="" id="{01200094-B6F1-4CB6-B209-860860C72AAC}"/>
                </a:ext>
              </a:extLst>
            </p:cNvPr>
            <p:cNvSpPr/>
            <p:nvPr/>
          </p:nvSpPr>
          <p:spPr>
            <a:xfrm>
              <a:off x="5606634" y="6052846"/>
              <a:ext cx="530642" cy="765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xmlns="" id="{5D30B2C4-46F9-437A-B4ED-1211336D3DBF}"/>
                </a:ext>
              </a:extLst>
            </p:cNvPr>
            <p:cNvSpPr/>
            <p:nvPr/>
          </p:nvSpPr>
          <p:spPr>
            <a:xfrm>
              <a:off x="6755559" y="5760830"/>
              <a:ext cx="1897285"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err="1">
                  <a:latin typeface="Arial" panose="020B0604020202020204" pitchFamily="34" charset="0"/>
                  <a:cs typeface="Arial" panose="020B0604020202020204" pitchFamily="34" charset="0"/>
                </a:rPr>
                <a:t>Manatiling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nakababa</a:t>
              </a:r>
              <a:r>
                <a:rPr lang="en-US" altLang="ja-JP" sz="900" dirty="0">
                  <a:latin typeface="Arial" panose="020B0604020202020204" pitchFamily="34" charset="0"/>
                  <a:cs typeface="Arial" panose="020B0604020202020204" pitchFamily="34" charset="0"/>
                </a:rPr>
                <a:t> ang bucket </a:t>
              </a:r>
            </a:p>
            <a:p>
              <a:r>
                <a:rPr kumimoji="1" lang="en-US" altLang="ja-JP" sz="900" dirty="0">
                  <a:latin typeface="Arial" panose="020B0604020202020204" pitchFamily="34" charset="0"/>
                  <a:cs typeface="Arial" panose="020B0604020202020204" pitchFamily="34" charset="0"/>
                </a:rPr>
                <a:t>Sa </a:t>
              </a:r>
              <a:r>
                <a:rPr kumimoji="1" lang="en-US" altLang="ja-JP" sz="900" dirty="0" err="1">
                  <a:latin typeface="Arial" panose="020B0604020202020204" pitchFamily="34" charset="0"/>
                  <a:cs typeface="Arial" panose="020B0604020202020204" pitchFamily="34" charset="0"/>
                </a:rPr>
                <a:t>pwestong</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ito</a:t>
              </a:r>
              <a:endParaRPr kumimoji="1" lang="ja-JP" altLang="en-US" sz="900" dirty="0">
                <a:latin typeface="Arial" panose="020B0604020202020204" pitchFamily="34" charset="0"/>
                <a:cs typeface="Arial" panose="020B0604020202020204" pitchFamily="34" charset="0"/>
              </a:endParaRPr>
            </a:p>
          </p:txBody>
        </p:sp>
        <p:sp>
          <p:nvSpPr>
            <p:cNvPr id="66" name="正方形/長方形 65">
              <a:extLst>
                <a:ext uri="{FF2B5EF4-FFF2-40B4-BE49-F238E27FC236}">
                  <a16:creationId xmlns:a16="http://schemas.microsoft.com/office/drawing/2014/main" xmlns="" id="{EA5A8876-75FA-4C6D-89E7-CA27CF660AA8}"/>
                </a:ext>
              </a:extLst>
            </p:cNvPr>
            <p:cNvSpPr/>
            <p:nvPr/>
          </p:nvSpPr>
          <p:spPr>
            <a:xfrm>
              <a:off x="6240903" y="5940496"/>
              <a:ext cx="2194777"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err="1">
                  <a:latin typeface="Arial" panose="020B0604020202020204" pitchFamily="34" charset="0"/>
                  <a:cs typeface="Arial" panose="020B0604020202020204" pitchFamily="34" charset="0"/>
                </a:rPr>
                <a:t>Iangat</a:t>
              </a:r>
              <a:r>
                <a:rPr lang="en-US" altLang="ja-JP" sz="900" dirty="0">
                  <a:latin typeface="Arial" panose="020B0604020202020204" pitchFamily="34" charset="0"/>
                  <a:cs typeface="Arial" panose="020B0604020202020204" pitchFamily="34" charset="0"/>
                </a:rPr>
                <a:t> ang bucket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pwestong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ito</a:t>
              </a:r>
              <a:endParaRPr kumimoji="1" lang="ja-JP" altLang="en-US" sz="900" dirty="0">
                <a:latin typeface="Arial" panose="020B0604020202020204" pitchFamily="34" charset="0"/>
                <a:cs typeface="Arial" panose="020B0604020202020204" pitchFamily="34" charset="0"/>
              </a:endParaRPr>
            </a:p>
          </p:txBody>
        </p:sp>
        <p:sp>
          <p:nvSpPr>
            <p:cNvPr id="67" name="正方形/長方形 66">
              <a:extLst>
                <a:ext uri="{FF2B5EF4-FFF2-40B4-BE49-F238E27FC236}">
                  <a16:creationId xmlns:a16="http://schemas.microsoft.com/office/drawing/2014/main" xmlns="" id="{6F5688E5-1AB1-484B-9FCA-A674C1607337}"/>
                </a:ext>
              </a:extLst>
            </p:cNvPr>
            <p:cNvSpPr/>
            <p:nvPr/>
          </p:nvSpPr>
          <p:spPr>
            <a:xfrm>
              <a:off x="4155114" y="6015987"/>
              <a:ext cx="2194777" cy="155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sz="900" dirty="0" err="1">
                  <a:latin typeface="Arial" panose="020B0604020202020204" pitchFamily="34" charset="0"/>
                  <a:cs typeface="Arial" panose="020B0604020202020204" pitchFamily="34" charset="0"/>
                </a:rPr>
                <a:t>Ibalik</a:t>
              </a:r>
              <a:r>
                <a:rPr lang="en-US" altLang="ja-JP" sz="900" dirty="0">
                  <a:latin typeface="Arial" panose="020B0604020202020204" pitchFamily="34" charset="0"/>
                  <a:cs typeface="Arial" panose="020B0604020202020204" pitchFamily="34" charset="0"/>
                </a:rPr>
                <a:t> ang bucket</a:t>
              </a:r>
              <a:endParaRPr kumimoji="1" lang="ja-JP" altLang="en-US" sz="9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92412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Makinarya Para sa Pag-huhukay</a:t>
            </a:r>
            <a:endParaRPr lang="en-US" altLang="ja-JP" sz="20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a:t>
            </a:r>
            <a:r>
              <a:rPr lang="ja-JP" altLang="en-US" sz="1200" dirty="0">
                <a:solidFill>
                  <a:prstClr val="black"/>
                </a:solidFill>
              </a:rPr>
              <a:t>７</a:t>
            </a:r>
            <a:r>
              <a:rPr lang="en-US" altLang="ja-JP" sz="1200" dirty="0">
                <a:solidFill>
                  <a:prstClr val="black"/>
                </a:solidFill>
              </a:rPr>
              <a:t>of textbook/Page</a:t>
            </a:r>
            <a:r>
              <a:rPr lang="ja-JP" altLang="en-US" sz="1200" dirty="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8</a:t>
            </a:r>
            <a:r>
              <a:rPr lang="ja-JP" altLang="en-US"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1" name="テキスト ボックス 10"/>
          <p:cNvSpPr txBox="1"/>
          <p:nvPr/>
        </p:nvSpPr>
        <p:spPr>
          <a:xfrm>
            <a:off x="852101" y="3350432"/>
            <a:ext cx="3581248"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loading shovel/mining excavator</a:t>
            </a:r>
            <a:endParaRPr lang="en-US" altLang="ja-JP" dirty="0">
              <a:latin typeface="Arial" panose="020B0604020202020204" pitchFamily="34" charset="0"/>
              <a:cs typeface="Arial" panose="020B0604020202020204" pitchFamily="34" charset="0"/>
            </a:endParaRPr>
          </a:p>
        </p:txBody>
      </p:sp>
      <p:sp>
        <p:nvSpPr>
          <p:cNvPr id="13" name="テキスト ボックス 12"/>
          <p:cNvSpPr txBox="1"/>
          <p:nvPr/>
        </p:nvSpPr>
        <p:spPr>
          <a:xfrm>
            <a:off x="4996187" y="4387546"/>
            <a:ext cx="331264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backhoe/drag shovel</a:t>
            </a:r>
            <a:endParaRPr lang="en-US" altLang="ja-JP" dirty="0">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1120703" y="1290089"/>
            <a:ext cx="2495550" cy="2047875"/>
          </a:xfrm>
          <a:prstGeom prst="rect">
            <a:avLst/>
          </a:prstGeom>
        </p:spPr>
      </p:pic>
      <p:pic>
        <p:nvPicPr>
          <p:cNvPr id="10" name="図 9"/>
          <p:cNvPicPr>
            <a:picLocks noChangeAspect="1"/>
          </p:cNvPicPr>
          <p:nvPr/>
        </p:nvPicPr>
        <p:blipFill>
          <a:blip r:embed="rId4"/>
          <a:stretch>
            <a:fillRect/>
          </a:stretch>
        </p:blipFill>
        <p:spPr>
          <a:xfrm>
            <a:off x="718107" y="3649452"/>
            <a:ext cx="4552950" cy="1809750"/>
          </a:xfrm>
          <a:prstGeom prst="rect">
            <a:avLst/>
          </a:prstGeom>
        </p:spPr>
      </p:pic>
      <p:sp>
        <p:nvSpPr>
          <p:cNvPr id="14" name="テキスト ボックス 13"/>
          <p:cNvSpPr txBox="1"/>
          <p:nvPr/>
        </p:nvSpPr>
        <p:spPr>
          <a:xfrm>
            <a:off x="1120703" y="5364428"/>
            <a:ext cx="331264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clamshell</a:t>
            </a:r>
            <a:endParaRPr lang="en-US" altLang="ja-JP" dirty="0">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5"/>
          <a:stretch>
            <a:fillRect/>
          </a:stretch>
        </p:blipFill>
        <p:spPr>
          <a:xfrm>
            <a:off x="4821753" y="1286752"/>
            <a:ext cx="3661515" cy="3087821"/>
          </a:xfrm>
          <a:prstGeom prst="rect">
            <a:avLst/>
          </a:prstGeom>
        </p:spPr>
      </p:pic>
    </p:spTree>
    <p:extLst>
      <p:ext uri="{BB962C8B-B14F-4D97-AF65-F5344CB8AC3E}">
        <p14:creationId xmlns:p14="http://schemas.microsoft.com/office/powerpoint/2010/main" val="528377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Pag-iingat Para sa Gawaing Paghuhukay</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22" name="テキスト ボックス 21"/>
          <p:cNvSpPr txBox="1"/>
          <p:nvPr/>
        </p:nvSpPr>
        <p:spPr>
          <a:xfrm>
            <a:off x="714829" y="6016689"/>
            <a:ext cx="3528495"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Pinakamainan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saklaw</a:t>
            </a:r>
            <a:r>
              <a:rPr lang="en-US" sz="1200" dirty="0">
                <a:latin typeface="Arial" panose="020B0604020202020204" pitchFamily="34" charset="0"/>
                <a:cs typeface="Arial" panose="020B0604020202020204" pitchFamily="34" charset="0"/>
              </a:rPr>
              <a:t> ng arm ng </a:t>
            </a:r>
            <a:r>
              <a:rPr lang="en-US" sz="1200" dirty="0" err="1">
                <a:latin typeface="Arial" panose="020B0604020202020204" pitchFamily="34" charset="0"/>
                <a:cs typeface="Arial" panose="020B0604020202020204" pitchFamily="34" charset="0"/>
              </a:rPr>
              <a:t>paghuhukay</a:t>
            </a:r>
            <a:endParaRPr lang="en-US" sz="1200" dirty="0">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126 textbook/Page </a:t>
            </a:r>
            <a:r>
              <a:rPr lang="en-US" altLang="ja-JP" sz="1200" dirty="0" smtClean="0">
                <a:solidFill>
                  <a:prstClr val="black"/>
                </a:solidFill>
              </a:rPr>
              <a:t>65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5" name="テキスト ボックス 14"/>
          <p:cNvSpPr txBox="1"/>
          <p:nvPr/>
        </p:nvSpPr>
        <p:spPr>
          <a:xfrm>
            <a:off x="4690590" y="4868493"/>
            <a:ext cx="4127505" cy="461665"/>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Posisyon</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mga</a:t>
            </a:r>
            <a:r>
              <a:rPr lang="en-US" sz="1200" dirty="0">
                <a:latin typeface="Arial" panose="020B0604020202020204" pitchFamily="34" charset="0"/>
                <a:cs typeface="Arial" panose="020B0604020202020204" pitchFamily="34" charset="0"/>
              </a:rPr>
              <a:t> crawler </a:t>
            </a:r>
            <a:r>
              <a:rPr lang="en-US" sz="1200" dirty="0" err="1">
                <a:latin typeface="Arial" panose="020B0604020202020204" pitchFamily="34" charset="0"/>
                <a:cs typeface="Arial" panose="020B0604020202020204" pitchFamily="34" charset="0"/>
              </a:rPr>
              <a:t>kapag</a:t>
            </a:r>
            <a:r>
              <a:rPr lang="en-US" sz="1200" dirty="0">
                <a:latin typeface="Arial" panose="020B0604020202020204" pitchFamily="34" charset="0"/>
                <a:cs typeface="Arial" panose="020B0604020202020204" pitchFamily="34" charset="0"/>
              </a:rPr>
              <a:t> </a:t>
            </a:r>
          </a:p>
          <a:p>
            <a:pPr algn="ctr"/>
            <a:r>
              <a:rPr lang="en-US" sz="1200" dirty="0" err="1">
                <a:latin typeface="Arial" panose="020B0604020202020204" pitchFamily="34" charset="0"/>
                <a:cs typeface="Arial" panose="020B0604020202020204" pitchFamily="34" charset="0"/>
              </a:rPr>
              <a:t>naghuhukay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sa</a:t>
            </a:r>
            <a:r>
              <a:rPr lang="en-US" sz="1200" dirty="0">
                <a:latin typeface="Arial" panose="020B0604020202020204" pitchFamily="34" charset="0"/>
                <a:cs typeface="Arial" panose="020B0604020202020204" pitchFamily="34" charset="0"/>
              </a:rPr>
              <a:t> shoulder</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3"/>
          <a:stretch>
            <a:fillRect/>
          </a:stretch>
        </p:blipFill>
        <p:spPr>
          <a:xfrm>
            <a:off x="779255" y="4188923"/>
            <a:ext cx="3348538" cy="1883553"/>
          </a:xfrm>
          <a:prstGeom prst="rect">
            <a:avLst/>
          </a:prstGeom>
        </p:spPr>
      </p:pic>
      <p:sp>
        <p:nvSpPr>
          <p:cNvPr id="23" name="テキスト ボックス 22"/>
          <p:cNvSpPr txBox="1"/>
          <p:nvPr/>
        </p:nvSpPr>
        <p:spPr>
          <a:xfrm>
            <a:off x="298445" y="3838315"/>
            <a:ext cx="4127505"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Anggulo</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dulo</a:t>
            </a:r>
            <a:r>
              <a:rPr lang="en-US" altLang="ja-JP" sz="1200" dirty="0">
                <a:latin typeface="Arial" panose="020B0604020202020204" pitchFamily="34" charset="0"/>
                <a:cs typeface="Arial" panose="020B0604020202020204" pitchFamily="34" charset="0"/>
              </a:rPr>
              <a:t> ng bucket at ng ground</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10" name="図 9"/>
          <p:cNvPicPr>
            <a:picLocks noChangeAspect="1"/>
          </p:cNvPicPr>
          <p:nvPr/>
        </p:nvPicPr>
        <p:blipFill>
          <a:blip r:embed="rId4"/>
          <a:stretch>
            <a:fillRect/>
          </a:stretch>
        </p:blipFill>
        <p:spPr>
          <a:xfrm>
            <a:off x="4690590" y="2980865"/>
            <a:ext cx="3730336" cy="1782929"/>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xmlns="" id="{FBF69600-F7CA-4CD6-B03A-E0E3D08540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3967" y="1470387"/>
            <a:ext cx="3953788" cy="2108925"/>
          </a:xfrm>
          <a:prstGeom prst="rect">
            <a:avLst/>
          </a:prstGeom>
          <a:noFill/>
          <a:ln>
            <a:noFill/>
          </a:ln>
        </p:spPr>
      </p:pic>
    </p:spTree>
    <p:extLst>
      <p:ext uri="{BB962C8B-B14F-4D97-AF65-F5344CB8AC3E}">
        <p14:creationId xmlns:p14="http://schemas.microsoft.com/office/powerpoint/2010/main" val="914553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Mga Pag-iingat sa Pag-load</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128 textbook/Page </a:t>
            </a:r>
            <a:r>
              <a:rPr lang="en-US" altLang="ja-JP" sz="1200" dirty="0" smtClean="0">
                <a:solidFill>
                  <a:prstClr val="black"/>
                </a:solidFill>
              </a:rPr>
              <a:t>66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771174" y="1416661"/>
            <a:ext cx="2767968" cy="1263759"/>
          </a:xfrm>
          <a:prstGeom prst="rect">
            <a:avLst/>
          </a:prstGeom>
        </p:spPr>
      </p:pic>
      <p:pic>
        <p:nvPicPr>
          <p:cNvPr id="3" name="図 2"/>
          <p:cNvPicPr>
            <a:picLocks noChangeAspect="1"/>
          </p:cNvPicPr>
          <p:nvPr/>
        </p:nvPicPr>
        <p:blipFill>
          <a:blip r:embed="rId4"/>
          <a:stretch>
            <a:fillRect/>
          </a:stretch>
        </p:blipFill>
        <p:spPr>
          <a:xfrm>
            <a:off x="3850156" y="1468928"/>
            <a:ext cx="1957149" cy="1526576"/>
          </a:xfrm>
          <a:prstGeom prst="rect">
            <a:avLst/>
          </a:prstGeom>
        </p:spPr>
      </p:pic>
      <p:pic>
        <p:nvPicPr>
          <p:cNvPr id="5" name="図 4"/>
          <p:cNvPicPr>
            <a:picLocks noChangeAspect="1"/>
          </p:cNvPicPr>
          <p:nvPr/>
        </p:nvPicPr>
        <p:blipFill>
          <a:blip r:embed="rId5"/>
          <a:stretch>
            <a:fillRect/>
          </a:stretch>
        </p:blipFill>
        <p:spPr>
          <a:xfrm>
            <a:off x="3918946" y="3491527"/>
            <a:ext cx="1498617" cy="1582495"/>
          </a:xfrm>
          <a:prstGeom prst="rect">
            <a:avLst/>
          </a:prstGeom>
        </p:spPr>
      </p:pic>
      <p:pic>
        <p:nvPicPr>
          <p:cNvPr id="6" name="図 5"/>
          <p:cNvPicPr>
            <a:picLocks noChangeAspect="1"/>
          </p:cNvPicPr>
          <p:nvPr/>
        </p:nvPicPr>
        <p:blipFill>
          <a:blip r:embed="rId6"/>
          <a:stretch>
            <a:fillRect/>
          </a:stretch>
        </p:blipFill>
        <p:spPr>
          <a:xfrm>
            <a:off x="918382" y="3300835"/>
            <a:ext cx="2656130" cy="1056860"/>
          </a:xfrm>
          <a:prstGeom prst="rect">
            <a:avLst/>
          </a:prstGeom>
        </p:spPr>
      </p:pic>
      <p:pic>
        <p:nvPicPr>
          <p:cNvPr id="12" name="図 11"/>
          <p:cNvPicPr>
            <a:picLocks noChangeAspect="1"/>
          </p:cNvPicPr>
          <p:nvPr/>
        </p:nvPicPr>
        <p:blipFill>
          <a:blip r:embed="rId7"/>
          <a:stretch>
            <a:fillRect/>
          </a:stretch>
        </p:blipFill>
        <p:spPr>
          <a:xfrm>
            <a:off x="1010647" y="4732840"/>
            <a:ext cx="2471599" cy="905880"/>
          </a:xfrm>
          <a:prstGeom prst="rect">
            <a:avLst/>
          </a:prstGeom>
        </p:spPr>
      </p:pic>
      <p:pic>
        <p:nvPicPr>
          <p:cNvPr id="13" name="図 12"/>
          <p:cNvPicPr>
            <a:picLocks noChangeAspect="1"/>
          </p:cNvPicPr>
          <p:nvPr/>
        </p:nvPicPr>
        <p:blipFill>
          <a:blip r:embed="rId8"/>
          <a:stretch>
            <a:fillRect/>
          </a:stretch>
        </p:blipFill>
        <p:spPr>
          <a:xfrm>
            <a:off x="5854263" y="1371319"/>
            <a:ext cx="2536494" cy="3338390"/>
          </a:xfrm>
          <a:prstGeom prst="rect">
            <a:avLst/>
          </a:prstGeom>
        </p:spPr>
      </p:pic>
      <p:pic>
        <p:nvPicPr>
          <p:cNvPr id="16" name="図 15"/>
          <p:cNvPicPr>
            <a:picLocks noChangeAspect="1"/>
          </p:cNvPicPr>
          <p:nvPr/>
        </p:nvPicPr>
        <p:blipFill>
          <a:blip r:embed="rId9"/>
          <a:stretch>
            <a:fillRect/>
          </a:stretch>
        </p:blipFill>
        <p:spPr>
          <a:xfrm>
            <a:off x="4151309" y="5226084"/>
            <a:ext cx="3938592" cy="976854"/>
          </a:xfrm>
          <a:prstGeom prst="rect">
            <a:avLst/>
          </a:prstGeom>
        </p:spPr>
      </p:pic>
      <p:sp>
        <p:nvSpPr>
          <p:cNvPr id="19" name="テキスト ボックス 18"/>
          <p:cNvSpPr txBox="1"/>
          <p:nvPr/>
        </p:nvSpPr>
        <p:spPr>
          <a:xfrm>
            <a:off x="3209925" y="2983799"/>
            <a:ext cx="3237610" cy="276999"/>
          </a:xfrm>
          <a:prstGeom prst="rect">
            <a:avLst/>
          </a:prstGeom>
          <a:noFill/>
          <a:ln>
            <a:noFill/>
          </a:ln>
        </p:spPr>
        <p:txBody>
          <a:bodyPr wrap="square" rtlCol="0">
            <a:spAutoFit/>
          </a:bodyPr>
          <a:lstStyle/>
          <a:p>
            <a:pPr algn="ctr"/>
            <a:r>
              <a:rPr lang="en-US" altLang="ja-JP" sz="1200">
                <a:solidFill>
                  <a:prstClr val="black"/>
                </a:solidFill>
              </a:rPr>
              <a:t>Halimbawa ng </a:t>
            </a:r>
            <a:r>
              <a:rPr lang="en-US" altLang="ja-JP" sz="1200" err="1">
                <a:solidFill>
                  <a:prstClr val="black"/>
                </a:solidFill>
              </a:rPr>
              <a:t>paglo</a:t>
            </a:r>
            <a:r>
              <a:rPr lang="en-US" altLang="ja-JP" sz="1200">
                <a:solidFill>
                  <a:prstClr val="black"/>
                </a:solidFill>
              </a:rPr>
              <a:t>-l-load (2)</a:t>
            </a:r>
            <a:endParaRPr lang="ja-JP" altLang="en-US" sz="1200">
              <a:solidFill>
                <a:prstClr val="black"/>
              </a:solidFill>
            </a:endParaRPr>
          </a:p>
        </p:txBody>
      </p:sp>
      <p:sp>
        <p:nvSpPr>
          <p:cNvPr id="20" name="テキスト ボックス 19"/>
          <p:cNvSpPr txBox="1"/>
          <p:nvPr/>
        </p:nvSpPr>
        <p:spPr>
          <a:xfrm>
            <a:off x="3198391" y="5021436"/>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a:t>
            </a:r>
            <a:r>
              <a:rPr lang="en-US" altLang="ja-JP" sz="1200" dirty="0" err="1">
                <a:solidFill>
                  <a:prstClr val="black"/>
                </a:solidFill>
                <a:latin typeface="Arial" panose="020B0604020202020204" pitchFamily="34" charset="0"/>
                <a:cs typeface="Arial" panose="020B0604020202020204" pitchFamily="34" charset="0"/>
              </a:rPr>
              <a:t>paglo</a:t>
            </a:r>
            <a:r>
              <a:rPr lang="en-US" altLang="ja-JP" sz="1200" dirty="0">
                <a:solidFill>
                  <a:prstClr val="black"/>
                </a:solidFill>
                <a:latin typeface="Arial" panose="020B0604020202020204" pitchFamily="34" charset="0"/>
                <a:cs typeface="Arial" panose="020B0604020202020204" pitchFamily="34" charset="0"/>
              </a:rPr>
              <a:t>-l-load (3)</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4" name="テキスト ボックス 23"/>
          <p:cNvSpPr txBox="1"/>
          <p:nvPr/>
        </p:nvSpPr>
        <p:spPr>
          <a:xfrm>
            <a:off x="771174" y="5655377"/>
            <a:ext cx="3237610"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Halimbawa ng </a:t>
            </a:r>
            <a:r>
              <a:rPr lang="en-US" altLang="ja-JP" sz="1200" err="1">
                <a:solidFill>
                  <a:prstClr val="black"/>
                </a:solidFill>
                <a:latin typeface="Arial" panose="020B0604020202020204" pitchFamily="34" charset="0"/>
                <a:cs typeface="Arial" panose="020B0604020202020204" pitchFamily="34" charset="0"/>
              </a:rPr>
              <a:t>paglo</a:t>
            </a:r>
            <a:r>
              <a:rPr lang="en-US" altLang="ja-JP" sz="1200">
                <a:solidFill>
                  <a:prstClr val="black"/>
                </a:solidFill>
                <a:latin typeface="Arial" panose="020B0604020202020204" pitchFamily="34" charset="0"/>
                <a:cs typeface="Arial" panose="020B0604020202020204" pitchFamily="34" charset="0"/>
              </a:rPr>
              <a:t>-l-load (5)</a:t>
            </a:r>
            <a:endParaRPr lang="ja-JP" altLang="en-US" sz="1200">
              <a:solidFill>
                <a:prstClr val="black"/>
              </a:solidFill>
              <a:latin typeface="Arial" panose="020B0604020202020204" pitchFamily="34" charset="0"/>
              <a:cs typeface="Arial" panose="020B0604020202020204" pitchFamily="34" charset="0"/>
            </a:endParaRPr>
          </a:p>
        </p:txBody>
      </p:sp>
      <p:sp>
        <p:nvSpPr>
          <p:cNvPr id="25" name="テキスト ボックス 24"/>
          <p:cNvSpPr txBox="1"/>
          <p:nvPr/>
        </p:nvSpPr>
        <p:spPr>
          <a:xfrm>
            <a:off x="5503705" y="4696600"/>
            <a:ext cx="3237610"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Halimbawa ng telescoping arm</a:t>
            </a:r>
            <a:endParaRPr lang="ja-JP" altLang="en-US" sz="1200">
              <a:solidFill>
                <a:prstClr val="black"/>
              </a:solidFill>
              <a:latin typeface="Arial" panose="020B0604020202020204" pitchFamily="34" charset="0"/>
              <a:cs typeface="Arial" panose="020B0604020202020204" pitchFamily="34" charset="0"/>
            </a:endParaRPr>
          </a:p>
        </p:txBody>
      </p:sp>
      <p:sp>
        <p:nvSpPr>
          <p:cNvPr id="26" name="テキスト ボックス 25"/>
          <p:cNvSpPr txBox="1"/>
          <p:nvPr/>
        </p:nvSpPr>
        <p:spPr>
          <a:xfrm>
            <a:off x="4778224" y="6105361"/>
            <a:ext cx="3237610"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Halimbawa ng long arm</a:t>
            </a:r>
            <a:endParaRPr lang="ja-JP" altLang="en-US" sz="1200">
              <a:solidFill>
                <a:prstClr val="black"/>
              </a:solidFill>
              <a:latin typeface="Arial" panose="020B0604020202020204" pitchFamily="34" charset="0"/>
              <a:cs typeface="Arial" panose="020B0604020202020204" pitchFamily="34" charset="0"/>
            </a:endParaRPr>
          </a:p>
        </p:txBody>
      </p:sp>
      <p:pic>
        <p:nvPicPr>
          <p:cNvPr id="28" name="図 27">
            <a:extLst>
              <a:ext uri="{FF2B5EF4-FFF2-40B4-BE49-F238E27FC236}">
                <a16:creationId xmlns:a16="http://schemas.microsoft.com/office/drawing/2014/main" xmlns="" id="{CFA59682-E9C0-4BC5-BDFF-82058D9CC3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418" y="1445838"/>
            <a:ext cx="2929773" cy="1140020"/>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xmlns="" id="{ED90EFAD-62D5-4616-8C71-06528E8D01D6}"/>
              </a:ext>
            </a:extLst>
          </p:cNvPr>
          <p:cNvSpPr txBox="1"/>
          <p:nvPr/>
        </p:nvSpPr>
        <p:spPr>
          <a:xfrm>
            <a:off x="612546" y="2718505"/>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a:t>
            </a:r>
            <a:r>
              <a:rPr lang="en-US" altLang="ja-JP" sz="1200" dirty="0" err="1">
                <a:solidFill>
                  <a:prstClr val="black"/>
                </a:solidFill>
                <a:latin typeface="Arial" panose="020B0604020202020204" pitchFamily="34" charset="0"/>
                <a:cs typeface="Arial" panose="020B0604020202020204" pitchFamily="34" charset="0"/>
              </a:rPr>
              <a:t>paglo</a:t>
            </a:r>
            <a:r>
              <a:rPr lang="en-US" altLang="ja-JP" sz="1200" dirty="0">
                <a:solidFill>
                  <a:prstClr val="black"/>
                </a:solidFill>
                <a:latin typeface="Arial" panose="020B0604020202020204" pitchFamily="34" charset="0"/>
                <a:cs typeface="Arial" panose="020B0604020202020204" pitchFamily="34" charset="0"/>
              </a:rPr>
              <a:t>-l-load (1)</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xmlns="" id="{C4C0EB0E-AF79-4F26-8643-3DA55093EC02}"/>
              </a:ext>
            </a:extLst>
          </p:cNvPr>
          <p:cNvSpPr txBox="1"/>
          <p:nvPr/>
        </p:nvSpPr>
        <p:spPr>
          <a:xfrm>
            <a:off x="771174" y="4314577"/>
            <a:ext cx="3237610"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Halimbawa ng </a:t>
            </a:r>
            <a:r>
              <a:rPr lang="en-US" altLang="ja-JP" sz="1200" err="1">
                <a:solidFill>
                  <a:prstClr val="black"/>
                </a:solidFill>
                <a:latin typeface="Arial" panose="020B0604020202020204" pitchFamily="34" charset="0"/>
                <a:cs typeface="Arial" panose="020B0604020202020204" pitchFamily="34" charset="0"/>
              </a:rPr>
              <a:t>paglo</a:t>
            </a:r>
            <a:r>
              <a:rPr lang="en-US" altLang="ja-JP" sz="1200">
                <a:solidFill>
                  <a:prstClr val="black"/>
                </a:solidFill>
                <a:latin typeface="Arial" panose="020B0604020202020204" pitchFamily="34" charset="0"/>
                <a:cs typeface="Arial" panose="020B0604020202020204" pitchFamily="34" charset="0"/>
              </a:rPr>
              <a:t>-l-load (4)</a:t>
            </a:r>
            <a:endParaRPr lang="ja-JP" altLang="en-US" sz="1200">
              <a:solidFill>
                <a:prstClr val="black"/>
              </a:solidFill>
              <a:latin typeface="Arial" panose="020B0604020202020204" pitchFamily="34" charset="0"/>
              <a:cs typeface="Arial" panose="020B0604020202020204" pitchFamily="34" charset="0"/>
            </a:endParaRPr>
          </a:p>
        </p:txBody>
      </p:sp>
      <p:pic>
        <p:nvPicPr>
          <p:cNvPr id="7" name="図 6">
            <a:extLst>
              <a:ext uri="{FF2B5EF4-FFF2-40B4-BE49-F238E27FC236}">
                <a16:creationId xmlns:a16="http://schemas.microsoft.com/office/drawing/2014/main" xmlns="" id="{A142207B-E9FC-4AD9-BAE9-0A7A36940A43}"/>
              </a:ext>
            </a:extLst>
          </p:cNvPr>
          <p:cNvPicPr>
            <a:picLocks noChangeAspect="1"/>
          </p:cNvPicPr>
          <p:nvPr/>
        </p:nvPicPr>
        <p:blipFill>
          <a:blip r:embed="rId11"/>
          <a:stretch>
            <a:fillRect/>
          </a:stretch>
        </p:blipFill>
        <p:spPr>
          <a:xfrm>
            <a:off x="3849342" y="2988366"/>
            <a:ext cx="1880328" cy="2073323"/>
          </a:xfrm>
          <a:prstGeom prst="rect">
            <a:avLst/>
          </a:prstGeom>
        </p:spPr>
      </p:pic>
      <p:sp>
        <p:nvSpPr>
          <p:cNvPr id="21" name="テキスト ボックス 20">
            <a:extLst>
              <a:ext uri="{FF2B5EF4-FFF2-40B4-BE49-F238E27FC236}">
                <a16:creationId xmlns:a16="http://schemas.microsoft.com/office/drawing/2014/main" xmlns="" id="{0BA9B99A-89E5-4159-868A-97D42758FDC8}"/>
              </a:ext>
            </a:extLst>
          </p:cNvPr>
          <p:cNvSpPr txBox="1"/>
          <p:nvPr/>
        </p:nvSpPr>
        <p:spPr>
          <a:xfrm>
            <a:off x="3198391" y="2882541"/>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a:t>
            </a:r>
            <a:r>
              <a:rPr lang="en-US" altLang="ja-JP" sz="1200" dirty="0" err="1">
                <a:solidFill>
                  <a:prstClr val="black"/>
                </a:solidFill>
                <a:latin typeface="Arial" panose="020B0604020202020204" pitchFamily="34" charset="0"/>
                <a:cs typeface="Arial" panose="020B0604020202020204" pitchFamily="34" charset="0"/>
              </a:rPr>
              <a:t>paglo</a:t>
            </a:r>
            <a:r>
              <a:rPr lang="en-US" altLang="ja-JP" sz="1200" dirty="0">
                <a:solidFill>
                  <a:prstClr val="black"/>
                </a:solidFill>
                <a:latin typeface="Arial" panose="020B0604020202020204" pitchFamily="34" charset="0"/>
                <a:cs typeface="Arial" panose="020B0604020202020204" pitchFamily="34" charset="0"/>
              </a:rPr>
              <a:t>-load (2)</a:t>
            </a:r>
            <a:endParaRPr lang="ja-JP" alt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622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Hydraulic Type Excavator (shoberu)</a:t>
            </a:r>
            <a:r>
              <a:rPr lang="ja-JP" altLang="ja-JP" sz="2000" dirty="0">
                <a:latin typeface="Arial" panose="020B0604020202020204" pitchFamily="34" charset="0"/>
                <a:cs typeface="Arial" panose="020B0604020202020204" pitchFamily="34" charset="0"/>
              </a:rPr>
              <a:t>（</a:t>
            </a:r>
            <a:r>
              <a:rPr lang="fil-PH" altLang="ja-JP" sz="2000" dirty="0">
                <a:latin typeface="Arial" panose="020B0604020202020204" pitchFamily="34" charset="0"/>
                <a:cs typeface="Arial" panose="020B0604020202020204" pitchFamily="34" charset="0"/>
              </a:rPr>
              <a:t>loading excavator</a:t>
            </a:r>
            <a:r>
              <a:rPr lang="ja-JP" altLang="ja-JP" sz="2000" dirty="0">
                <a:latin typeface="Arial" panose="020B0604020202020204" pitchFamily="34" charset="0"/>
                <a:cs typeface="Arial" panose="020B0604020202020204" pitchFamily="34" charset="0"/>
              </a:rPr>
              <a:t>）</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878648" y="2765952"/>
            <a:ext cx="4273880" cy="461665"/>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Haliambawa</a:t>
            </a:r>
            <a:r>
              <a:rPr lang="en-US" altLang="ja-JP" sz="1200" dirty="0">
                <a:latin typeface="Arial" panose="020B0604020202020204" pitchFamily="34" charset="0"/>
                <a:cs typeface="Arial" panose="020B0604020202020204" pitchFamily="34" charset="0"/>
              </a:rPr>
              <a:t> ng upper excavation kung </a:t>
            </a:r>
            <a:r>
              <a:rPr lang="en-US" altLang="ja-JP" sz="1200" dirty="0" err="1">
                <a:latin typeface="Arial" panose="020B0604020202020204" pitchFamily="34" charset="0"/>
                <a:cs typeface="Arial" panose="020B0604020202020204" pitchFamily="34" charset="0"/>
              </a:rPr>
              <a:t>saan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isinaalang-alang</a:t>
            </a:r>
            <a:r>
              <a:rPr lang="en-US" altLang="ja-JP" sz="1200" dirty="0">
                <a:latin typeface="Arial" panose="020B0604020202020204" pitchFamily="34" charset="0"/>
                <a:cs typeface="Arial" panose="020B0604020202020204" pitchFamily="34" charset="0"/>
              </a:rPr>
              <a:t> ang </a:t>
            </a:r>
            <a:r>
              <a:rPr lang="en-US" altLang="ja-JP" sz="1200" dirty="0" err="1">
                <a:latin typeface="Arial" panose="020B0604020202020204" pitchFamily="34" charset="0"/>
                <a:cs typeface="Arial" panose="020B0604020202020204" pitchFamily="34" charset="0"/>
              </a:rPr>
              <a:t>kanal</a:t>
            </a:r>
            <a:endParaRPr lang="ja-JP" altLang="ja-JP" sz="1200" dirty="0">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131 textbook/Page </a:t>
            </a:r>
            <a:r>
              <a:rPr lang="en-US" altLang="ja-JP" sz="1200" dirty="0" smtClean="0">
                <a:solidFill>
                  <a:prstClr val="black"/>
                </a:solidFill>
              </a:rPr>
              <a:t>69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7" name="図 6"/>
          <p:cNvPicPr>
            <a:picLocks noChangeAspect="1"/>
          </p:cNvPicPr>
          <p:nvPr/>
        </p:nvPicPr>
        <p:blipFill>
          <a:blip r:embed="rId3"/>
          <a:stretch>
            <a:fillRect/>
          </a:stretch>
        </p:blipFill>
        <p:spPr>
          <a:xfrm>
            <a:off x="862271" y="1480085"/>
            <a:ext cx="4175562" cy="1298284"/>
          </a:xfrm>
          <a:prstGeom prst="rect">
            <a:avLst/>
          </a:prstGeom>
        </p:spPr>
      </p:pic>
      <p:pic>
        <p:nvPicPr>
          <p:cNvPr id="8" name="図 7"/>
          <p:cNvPicPr>
            <a:picLocks noChangeAspect="1"/>
          </p:cNvPicPr>
          <p:nvPr/>
        </p:nvPicPr>
        <p:blipFill>
          <a:blip r:embed="rId4"/>
          <a:stretch>
            <a:fillRect/>
          </a:stretch>
        </p:blipFill>
        <p:spPr>
          <a:xfrm>
            <a:off x="5184456" y="1316008"/>
            <a:ext cx="3061711" cy="1732353"/>
          </a:xfrm>
          <a:prstGeom prst="rect">
            <a:avLst/>
          </a:prstGeom>
        </p:spPr>
      </p:pic>
      <p:pic>
        <p:nvPicPr>
          <p:cNvPr id="10" name="図 9"/>
          <p:cNvPicPr>
            <a:picLocks noChangeAspect="1"/>
          </p:cNvPicPr>
          <p:nvPr/>
        </p:nvPicPr>
        <p:blipFill>
          <a:blip r:embed="rId5"/>
          <a:stretch>
            <a:fillRect/>
          </a:stretch>
        </p:blipFill>
        <p:spPr>
          <a:xfrm>
            <a:off x="1099983" y="3791328"/>
            <a:ext cx="3220790" cy="1348497"/>
          </a:xfrm>
          <a:prstGeom prst="rect">
            <a:avLst/>
          </a:prstGeom>
        </p:spPr>
      </p:pic>
      <p:sp>
        <p:nvSpPr>
          <p:cNvPr id="19" name="テキスト ボックス 18"/>
          <p:cNvSpPr txBox="1"/>
          <p:nvPr/>
        </p:nvSpPr>
        <p:spPr>
          <a:xfrm>
            <a:off x="4923798" y="5613695"/>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parallel </a:t>
            </a:r>
            <a:r>
              <a:rPr lang="en-US" altLang="ja-JP" sz="1200" dirty="0" err="1">
                <a:solidFill>
                  <a:prstClr val="black"/>
                </a:solidFill>
                <a:latin typeface="Arial" panose="020B0604020202020204" pitchFamily="34" charset="0"/>
                <a:cs typeface="Arial" panose="020B0604020202020204" pitchFamily="34" charset="0"/>
              </a:rPr>
              <a:t>na</a:t>
            </a:r>
            <a:r>
              <a:rPr lang="en-US" altLang="ja-JP" sz="1200" dirty="0">
                <a:solidFill>
                  <a:prstClr val="black"/>
                </a:solidFill>
                <a:latin typeface="Arial" panose="020B0604020202020204" pitchFamily="34" charset="0"/>
                <a:cs typeface="Arial" panose="020B0604020202020204" pitchFamily="34" charset="0"/>
              </a:rPr>
              <a:t> excavation</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0" name="テキスト ボックス 19"/>
          <p:cNvSpPr txBox="1"/>
          <p:nvPr/>
        </p:nvSpPr>
        <p:spPr>
          <a:xfrm>
            <a:off x="1083163" y="5546749"/>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straight excavation</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3" name="テキスト ボックス 22"/>
          <p:cNvSpPr txBox="1"/>
          <p:nvPr/>
        </p:nvSpPr>
        <p:spPr>
          <a:xfrm>
            <a:off x="4739277" y="3344517"/>
            <a:ext cx="3787238"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lower excavation work</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13" name="図 12" descr="ダイアグラム&#10;&#10;自動的に生成された説明">
            <a:extLst>
              <a:ext uri="{FF2B5EF4-FFF2-40B4-BE49-F238E27FC236}">
                <a16:creationId xmlns:a16="http://schemas.microsoft.com/office/drawing/2014/main" xmlns="" id="{3BA24B83-E5BF-4561-BEFB-01EFD04EBC1C}"/>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5136151" y="1307055"/>
            <a:ext cx="3149810" cy="1741306"/>
          </a:xfrm>
          <a:prstGeom prst="rect">
            <a:avLst/>
          </a:prstGeom>
        </p:spPr>
      </p:pic>
      <p:pic>
        <p:nvPicPr>
          <p:cNvPr id="15" name="図 14" descr="ダイアグラム, 設計図&#10;&#10;自動的に生成された説明">
            <a:extLst>
              <a:ext uri="{FF2B5EF4-FFF2-40B4-BE49-F238E27FC236}">
                <a16:creationId xmlns:a16="http://schemas.microsoft.com/office/drawing/2014/main" xmlns="" id="{2692991A-3835-4FC3-B0A7-660F076DAB69}"/>
              </a:ext>
            </a:extLst>
          </p:cNvPr>
          <p:cNvPicPr/>
          <p:nvPr/>
        </p:nvPicPr>
        <p:blipFill rotWithShape="1">
          <a:blip r:embed="rId7" cstate="print">
            <a:extLst>
              <a:ext uri="{28A0092B-C50C-407E-A947-70E740481C1C}">
                <a14:useLocalDpi xmlns:a14="http://schemas.microsoft.com/office/drawing/2010/main" val="0"/>
              </a:ext>
            </a:extLst>
          </a:blip>
          <a:srcRect/>
          <a:stretch/>
        </p:blipFill>
        <p:spPr>
          <a:xfrm>
            <a:off x="4923798" y="3866621"/>
            <a:ext cx="3019425" cy="1348497"/>
          </a:xfrm>
          <a:prstGeom prst="rect">
            <a:avLst/>
          </a:prstGeom>
        </p:spPr>
      </p:pic>
      <p:sp>
        <p:nvSpPr>
          <p:cNvPr id="2" name="正方形/長方形 1">
            <a:extLst>
              <a:ext uri="{FF2B5EF4-FFF2-40B4-BE49-F238E27FC236}">
                <a16:creationId xmlns:a16="http://schemas.microsoft.com/office/drawing/2014/main" xmlns="" id="{9114101C-2FE6-436B-B70F-385149ED9D35}"/>
              </a:ext>
            </a:extLst>
          </p:cNvPr>
          <p:cNvSpPr/>
          <p:nvPr/>
        </p:nvSpPr>
        <p:spPr>
          <a:xfrm>
            <a:off x="6842972" y="1397000"/>
            <a:ext cx="333375" cy="721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xmlns="" id="{7C879F09-E696-4416-9B51-6BB10426171A}"/>
              </a:ext>
            </a:extLst>
          </p:cNvPr>
          <p:cNvSpPr/>
          <p:nvPr/>
        </p:nvSpPr>
        <p:spPr>
          <a:xfrm>
            <a:off x="6584632" y="1283874"/>
            <a:ext cx="850053" cy="2192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Slope width</a:t>
            </a:r>
            <a:endParaRPr kumimoji="1" lang="ja-JP" altLang="en-US" sz="900" dirty="0">
              <a:latin typeface="Arial" panose="020B0604020202020204" pitchFamily="34" charset="0"/>
              <a:cs typeface="Arial" panose="020B0604020202020204" pitchFamily="34" charset="0"/>
            </a:endParaRPr>
          </a:p>
        </p:txBody>
      </p:sp>
      <p:sp>
        <p:nvSpPr>
          <p:cNvPr id="5" name="正方形/長方形 4">
            <a:extLst>
              <a:ext uri="{FF2B5EF4-FFF2-40B4-BE49-F238E27FC236}">
                <a16:creationId xmlns:a16="http://schemas.microsoft.com/office/drawing/2014/main" xmlns="" id="{91E372C9-798D-4A6E-A6C5-11F1F17791E0}"/>
              </a:ext>
            </a:extLst>
          </p:cNvPr>
          <p:cNvSpPr/>
          <p:nvPr/>
        </p:nvSpPr>
        <p:spPr>
          <a:xfrm>
            <a:off x="5299075" y="1642882"/>
            <a:ext cx="542925" cy="74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xmlns="" id="{3F3E4327-7764-473E-85C4-9DBC8AED8E5E}"/>
              </a:ext>
            </a:extLst>
          </p:cNvPr>
          <p:cNvSpPr/>
          <p:nvPr/>
        </p:nvSpPr>
        <p:spPr>
          <a:xfrm>
            <a:off x="5124986" y="1448009"/>
            <a:ext cx="1130881" cy="2192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Evacuation surface</a:t>
            </a:r>
            <a:endParaRPr kumimoji="1" lang="ja-JP" altLang="en-US" sz="900" dirty="0">
              <a:latin typeface="Arial" panose="020B0604020202020204" pitchFamily="34" charset="0"/>
              <a:cs typeface="Arial" panose="020B0604020202020204" pitchFamily="34" charset="0"/>
            </a:endParaRPr>
          </a:p>
        </p:txBody>
      </p:sp>
      <p:pic>
        <p:nvPicPr>
          <p:cNvPr id="21" name="図 20" descr="ダイアグラム&#10;&#10;自動的に生成された説明">
            <a:extLst>
              <a:ext uri="{FF2B5EF4-FFF2-40B4-BE49-F238E27FC236}">
                <a16:creationId xmlns:a16="http://schemas.microsoft.com/office/drawing/2014/main" xmlns="" id="{D18E57B7-0DA2-4EBC-B1AA-4DD8C63A63A5}"/>
              </a:ext>
            </a:extLst>
          </p:cNvPr>
          <p:cNvPicPr/>
          <p:nvPr/>
        </p:nvPicPr>
        <p:blipFill rotWithShape="1">
          <a:blip r:embed="rId8" cstate="print">
            <a:extLst>
              <a:ext uri="{28A0092B-C50C-407E-A947-70E740481C1C}">
                <a14:useLocalDpi xmlns:a14="http://schemas.microsoft.com/office/drawing/2010/main" val="0"/>
              </a:ext>
            </a:extLst>
          </a:blip>
          <a:srcRect/>
          <a:stretch/>
        </p:blipFill>
        <p:spPr>
          <a:xfrm>
            <a:off x="5765799" y="2292717"/>
            <a:ext cx="443609" cy="130175"/>
          </a:xfrm>
          <a:prstGeom prst="rect">
            <a:avLst/>
          </a:prstGeom>
        </p:spPr>
      </p:pic>
      <p:sp>
        <p:nvSpPr>
          <p:cNvPr id="6" name="吹き出し: 四角形 5">
            <a:extLst>
              <a:ext uri="{FF2B5EF4-FFF2-40B4-BE49-F238E27FC236}">
                <a16:creationId xmlns:a16="http://schemas.microsoft.com/office/drawing/2014/main" xmlns="" id="{166DB014-A165-4792-A0D8-46FC54829D75}"/>
              </a:ext>
            </a:extLst>
          </p:cNvPr>
          <p:cNvSpPr/>
          <p:nvPr/>
        </p:nvSpPr>
        <p:spPr>
          <a:xfrm>
            <a:off x="5241925" y="2711450"/>
            <a:ext cx="771525" cy="345864"/>
          </a:xfrm>
          <a:prstGeom prst="wedgeRectCallout">
            <a:avLst>
              <a:gd name="adj1" fmla="val 47891"/>
              <a:gd name="adj2" fmla="val -15139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Prescribed bottom</a:t>
            </a:r>
            <a:endParaRPr kumimoji="1" lang="ja-JP" altLang="en-US" sz="900" dirty="0">
              <a:latin typeface="Arial" panose="020B0604020202020204" pitchFamily="34" charset="0"/>
              <a:cs typeface="Arial" panose="020B0604020202020204" pitchFamily="34" charset="0"/>
            </a:endParaRPr>
          </a:p>
        </p:txBody>
      </p:sp>
      <p:sp>
        <p:nvSpPr>
          <p:cNvPr id="12" name="正方形/長方形 11">
            <a:extLst>
              <a:ext uri="{FF2B5EF4-FFF2-40B4-BE49-F238E27FC236}">
                <a16:creationId xmlns:a16="http://schemas.microsoft.com/office/drawing/2014/main" xmlns="" id="{DEA3150B-2EDC-423A-A7C3-D038D2A2699B}"/>
              </a:ext>
            </a:extLst>
          </p:cNvPr>
          <p:cNvSpPr/>
          <p:nvPr/>
        </p:nvSpPr>
        <p:spPr>
          <a:xfrm>
            <a:off x="7029450" y="2914650"/>
            <a:ext cx="247650" cy="76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xmlns="" id="{7442079C-DDED-4856-AF61-F07036D6410F}"/>
              </a:ext>
            </a:extLst>
          </p:cNvPr>
          <p:cNvSpPr/>
          <p:nvPr/>
        </p:nvSpPr>
        <p:spPr>
          <a:xfrm>
            <a:off x="7635875" y="2896757"/>
            <a:ext cx="196850" cy="76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xmlns="" id="{ED67ECBC-2860-45B6-B5AC-E23BE34904B5}"/>
              </a:ext>
            </a:extLst>
          </p:cNvPr>
          <p:cNvSpPr/>
          <p:nvPr/>
        </p:nvSpPr>
        <p:spPr>
          <a:xfrm>
            <a:off x="6672340" y="2863337"/>
            <a:ext cx="850053" cy="2192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bottom</a:t>
            </a:r>
            <a:endParaRPr kumimoji="1" lang="ja-JP" altLang="en-US" sz="900" dirty="0">
              <a:latin typeface="Arial" panose="020B0604020202020204" pitchFamily="34" charset="0"/>
              <a:cs typeface="Arial" panose="020B0604020202020204" pitchFamily="34" charset="0"/>
            </a:endParaRPr>
          </a:p>
        </p:txBody>
      </p:sp>
      <p:sp>
        <p:nvSpPr>
          <p:cNvPr id="25" name="正方形/長方形 24">
            <a:extLst>
              <a:ext uri="{FF2B5EF4-FFF2-40B4-BE49-F238E27FC236}">
                <a16:creationId xmlns:a16="http://schemas.microsoft.com/office/drawing/2014/main" xmlns="" id="{8840E0CC-34D1-4DE8-9580-959DBDC163BD}"/>
              </a:ext>
            </a:extLst>
          </p:cNvPr>
          <p:cNvSpPr/>
          <p:nvPr/>
        </p:nvSpPr>
        <p:spPr>
          <a:xfrm rot="21063802">
            <a:off x="7314927" y="2798643"/>
            <a:ext cx="850053" cy="2192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slope</a:t>
            </a:r>
            <a:endParaRPr kumimoji="1" lang="ja-JP" altLang="en-US" sz="900" dirty="0">
              <a:latin typeface="Arial" panose="020B0604020202020204" pitchFamily="34" charset="0"/>
              <a:cs typeface="Arial" panose="020B0604020202020204" pitchFamily="34" charset="0"/>
            </a:endParaRPr>
          </a:p>
        </p:txBody>
      </p:sp>
      <p:sp>
        <p:nvSpPr>
          <p:cNvPr id="27" name="正方形/長方形 26">
            <a:extLst>
              <a:ext uri="{FF2B5EF4-FFF2-40B4-BE49-F238E27FC236}">
                <a16:creationId xmlns:a16="http://schemas.microsoft.com/office/drawing/2014/main" xmlns="" id="{5C2F5D36-285F-4A33-AC4F-FB6E3D032418}"/>
              </a:ext>
            </a:extLst>
          </p:cNvPr>
          <p:cNvSpPr/>
          <p:nvPr/>
        </p:nvSpPr>
        <p:spPr>
          <a:xfrm>
            <a:off x="6635750" y="4688137"/>
            <a:ext cx="847725" cy="1537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xmlns="" id="{ECA632EA-7193-4CD1-BF62-DCDFE05CB2C4}"/>
              </a:ext>
            </a:extLst>
          </p:cNvPr>
          <p:cNvSpPr/>
          <p:nvPr/>
        </p:nvSpPr>
        <p:spPr>
          <a:xfrm>
            <a:off x="6711056" y="4572929"/>
            <a:ext cx="1692275" cy="4662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Make the turning angle as small as possible</a:t>
            </a:r>
            <a:endParaRPr kumimoji="1" lang="ja-JP" altLang="en-US" sz="900" dirty="0">
              <a:latin typeface="Arial" panose="020B0604020202020204" pitchFamily="34" charset="0"/>
              <a:cs typeface="Arial" panose="020B0604020202020204" pitchFamily="34" charset="0"/>
            </a:endParaRPr>
          </a:p>
        </p:txBody>
      </p:sp>
      <p:sp>
        <p:nvSpPr>
          <p:cNvPr id="28" name="正方形/長方形 27">
            <a:extLst>
              <a:ext uri="{FF2B5EF4-FFF2-40B4-BE49-F238E27FC236}">
                <a16:creationId xmlns:a16="http://schemas.microsoft.com/office/drawing/2014/main" xmlns="" id="{F1A2D23A-F7CE-45C2-9E66-427B55A91A76}"/>
              </a:ext>
            </a:extLst>
          </p:cNvPr>
          <p:cNvSpPr/>
          <p:nvPr/>
        </p:nvSpPr>
        <p:spPr>
          <a:xfrm>
            <a:off x="5270500" y="4997450"/>
            <a:ext cx="215900" cy="984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xmlns="" id="{93C7E4DA-C07E-492A-811E-3A8996D865BE}"/>
              </a:ext>
            </a:extLst>
          </p:cNvPr>
          <p:cNvSpPr/>
          <p:nvPr/>
        </p:nvSpPr>
        <p:spPr>
          <a:xfrm>
            <a:off x="7522393" y="4975225"/>
            <a:ext cx="186507" cy="984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xmlns="" id="{1FA8F9C8-DD4B-468C-ADDC-D7EC3806378B}"/>
              </a:ext>
            </a:extLst>
          </p:cNvPr>
          <p:cNvSpPr/>
          <p:nvPr/>
        </p:nvSpPr>
        <p:spPr>
          <a:xfrm>
            <a:off x="4957295" y="4948066"/>
            <a:ext cx="588134" cy="1764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sz="900" dirty="0">
                <a:latin typeface="Arial" panose="020B0604020202020204" pitchFamily="34" charset="0"/>
                <a:cs typeface="Arial" panose="020B0604020202020204" pitchFamily="34" charset="0"/>
              </a:rPr>
              <a:t>e</a:t>
            </a:r>
            <a:r>
              <a:rPr kumimoji="1" lang="en-US" altLang="ja-JP" sz="900" dirty="0">
                <a:latin typeface="Arial" panose="020B0604020202020204" pitchFamily="34" charset="0"/>
                <a:cs typeface="Arial" panose="020B0604020202020204" pitchFamily="34" charset="0"/>
              </a:rPr>
              <a:t>ntry</a:t>
            </a:r>
            <a:endParaRPr kumimoji="1" lang="ja-JP" altLang="en-US" sz="900" dirty="0">
              <a:latin typeface="Arial" panose="020B0604020202020204" pitchFamily="34" charset="0"/>
              <a:cs typeface="Arial" panose="020B0604020202020204" pitchFamily="34" charset="0"/>
            </a:endParaRPr>
          </a:p>
        </p:txBody>
      </p:sp>
      <p:sp>
        <p:nvSpPr>
          <p:cNvPr id="31" name="正方形/長方形 30">
            <a:extLst>
              <a:ext uri="{FF2B5EF4-FFF2-40B4-BE49-F238E27FC236}">
                <a16:creationId xmlns:a16="http://schemas.microsoft.com/office/drawing/2014/main" xmlns="" id="{05922052-7CD4-407D-8948-4E9879036621}"/>
              </a:ext>
            </a:extLst>
          </p:cNvPr>
          <p:cNvSpPr/>
          <p:nvPr/>
        </p:nvSpPr>
        <p:spPr>
          <a:xfrm>
            <a:off x="7291076" y="4936222"/>
            <a:ext cx="588134" cy="1764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sz="900" dirty="0">
                <a:latin typeface="Arial" panose="020B0604020202020204" pitchFamily="34" charset="0"/>
                <a:cs typeface="Arial" panose="020B0604020202020204" pitchFamily="34" charset="0"/>
              </a:rPr>
              <a:t>exit</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406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Hydraulic Type Excavator (shoberu)</a:t>
            </a:r>
            <a:r>
              <a:rPr lang="ja-JP" altLang="ja-JP" sz="2000" dirty="0">
                <a:latin typeface="Arial" panose="020B0604020202020204" pitchFamily="34" charset="0"/>
                <a:cs typeface="Arial" panose="020B0604020202020204" pitchFamily="34" charset="0"/>
              </a:rPr>
              <a:t>（</a:t>
            </a:r>
            <a:r>
              <a:rPr lang="fil-PH" altLang="ja-JP" sz="2000" dirty="0">
                <a:latin typeface="Arial" panose="020B0604020202020204" pitchFamily="34" charset="0"/>
                <a:cs typeface="Arial" panose="020B0604020202020204" pitchFamily="34" charset="0"/>
              </a:rPr>
              <a:t>loading excavator</a:t>
            </a:r>
            <a:r>
              <a:rPr lang="ja-JP" altLang="ja-JP" sz="2000" dirty="0">
                <a:latin typeface="Arial" panose="020B0604020202020204" pitchFamily="34" charset="0"/>
                <a:cs typeface="Arial" panose="020B0604020202020204" pitchFamily="34" charset="0"/>
              </a:rPr>
              <a:t>）</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133 textbook/Page </a:t>
            </a:r>
            <a:r>
              <a:rPr lang="en-US" altLang="ja-JP" sz="1200" dirty="0" smtClean="0">
                <a:solidFill>
                  <a:prstClr val="black"/>
                </a:solidFill>
              </a:rPr>
              <a:t>71</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grpSp>
        <p:nvGrpSpPr>
          <p:cNvPr id="8" name="グループ化 7"/>
          <p:cNvGrpSpPr>
            <a:grpSpLocks noChangeAspect="1"/>
          </p:cNvGrpSpPr>
          <p:nvPr/>
        </p:nvGrpSpPr>
        <p:grpSpPr>
          <a:xfrm>
            <a:off x="606445" y="1342890"/>
            <a:ext cx="3821990" cy="2993136"/>
            <a:chOff x="606445" y="1342890"/>
            <a:chExt cx="3237610" cy="2535487"/>
          </a:xfrm>
        </p:grpSpPr>
        <p:pic>
          <p:nvPicPr>
            <p:cNvPr id="13" name="図 12"/>
            <p:cNvPicPr>
              <a:picLocks noChangeAspect="1"/>
            </p:cNvPicPr>
            <p:nvPr/>
          </p:nvPicPr>
          <p:blipFill>
            <a:blip r:embed="rId3"/>
            <a:stretch>
              <a:fillRect/>
            </a:stretch>
          </p:blipFill>
          <p:spPr>
            <a:xfrm>
              <a:off x="739659" y="1342890"/>
              <a:ext cx="2971183" cy="2352870"/>
            </a:xfrm>
            <a:prstGeom prst="rect">
              <a:avLst/>
            </a:prstGeom>
          </p:spPr>
        </p:pic>
        <p:sp>
          <p:nvSpPr>
            <p:cNvPr id="12" name="テキスト ボックス 11"/>
            <p:cNvSpPr txBox="1"/>
            <p:nvPr/>
          </p:nvSpPr>
          <p:spPr>
            <a:xfrm>
              <a:off x="606445" y="3601378"/>
              <a:ext cx="3237610"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side hill bench cut method</a:t>
              </a:r>
              <a:endParaRPr lang="ja-JP" altLang="en-US" sz="1200" dirty="0">
                <a:solidFill>
                  <a:prstClr val="black"/>
                </a:solidFill>
                <a:latin typeface="Arial" panose="020B0604020202020204" pitchFamily="34" charset="0"/>
                <a:cs typeface="Arial" panose="020B0604020202020204" pitchFamily="34" charset="0"/>
              </a:endParaRPr>
            </a:p>
          </p:txBody>
        </p:sp>
      </p:grpSp>
      <p:grpSp>
        <p:nvGrpSpPr>
          <p:cNvPr id="10" name="グループ化 9"/>
          <p:cNvGrpSpPr>
            <a:grpSpLocks noChangeAspect="1"/>
          </p:cNvGrpSpPr>
          <p:nvPr/>
        </p:nvGrpSpPr>
        <p:grpSpPr>
          <a:xfrm>
            <a:off x="4002464" y="3283975"/>
            <a:ext cx="4535091" cy="3054480"/>
            <a:chOff x="4397907" y="1318082"/>
            <a:chExt cx="3787238" cy="2550785"/>
          </a:xfrm>
        </p:grpSpPr>
        <p:pic>
          <p:nvPicPr>
            <p:cNvPr id="14" name="図 13"/>
            <p:cNvPicPr>
              <a:picLocks noChangeAspect="1"/>
            </p:cNvPicPr>
            <p:nvPr/>
          </p:nvPicPr>
          <p:blipFill>
            <a:blip r:embed="rId4"/>
            <a:stretch>
              <a:fillRect/>
            </a:stretch>
          </p:blipFill>
          <p:spPr>
            <a:xfrm>
              <a:off x="4504808" y="1318082"/>
              <a:ext cx="3573437" cy="2446896"/>
            </a:xfrm>
            <a:prstGeom prst="rect">
              <a:avLst/>
            </a:prstGeom>
          </p:spPr>
        </p:pic>
        <p:sp>
          <p:nvSpPr>
            <p:cNvPr id="17" name="テキスト ボックス 16"/>
            <p:cNvSpPr txBox="1"/>
            <p:nvPr/>
          </p:nvSpPr>
          <p:spPr>
            <a:xfrm>
              <a:off x="4397907" y="3591868"/>
              <a:ext cx="3787238" cy="276999"/>
            </a:xfrm>
            <a:prstGeom prst="rect">
              <a:avLst/>
            </a:prstGeom>
            <a:noFill/>
            <a:ln>
              <a:noFill/>
            </a:ln>
          </p:spPr>
          <p:txBody>
            <a:bodyPr wrap="square" rtlCol="0">
              <a:spAutoFit/>
            </a:bodyPr>
            <a:lstStyle/>
            <a:p>
              <a:r>
                <a:rPr lang="en-US" sz="1200">
                  <a:latin typeface="Arial" panose="020B0604020202020204" pitchFamily="34" charset="0"/>
                  <a:cs typeface="Arial" panose="020B0604020202020204" pitchFamily="34" charset="0"/>
                </a:rPr>
                <a:t>Halimbawa ng box-type bench cut method</a:t>
              </a:r>
            </a:p>
          </p:txBody>
        </p:sp>
      </p:grpSp>
    </p:spTree>
    <p:extLst>
      <p:ext uri="{BB962C8B-B14F-4D97-AF65-F5344CB8AC3E}">
        <p14:creationId xmlns:p14="http://schemas.microsoft.com/office/powerpoint/2010/main" val="3378552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Hydraulic Type Excavator (shoberu)</a:t>
            </a:r>
            <a:r>
              <a:rPr lang="ja-JP" altLang="ja-JP" sz="2000" dirty="0">
                <a:latin typeface="Arial" panose="020B0604020202020204" pitchFamily="34" charset="0"/>
                <a:cs typeface="Arial" panose="020B0604020202020204" pitchFamily="34" charset="0"/>
              </a:rPr>
              <a:t>（</a:t>
            </a:r>
            <a:r>
              <a:rPr lang="fil-PH" altLang="ja-JP" sz="2000" dirty="0">
                <a:latin typeface="Arial" panose="020B0604020202020204" pitchFamily="34" charset="0"/>
                <a:cs typeface="Arial" panose="020B0604020202020204" pitchFamily="34" charset="0"/>
              </a:rPr>
              <a:t>loading excavator</a:t>
            </a:r>
            <a:r>
              <a:rPr lang="ja-JP" altLang="ja-JP" sz="2000" dirty="0">
                <a:latin typeface="Arial" panose="020B0604020202020204" pitchFamily="34" charset="0"/>
                <a:cs typeface="Arial" panose="020B0604020202020204" pitchFamily="34" charset="0"/>
              </a:rPr>
              <a:t>）</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133 textbook/Page </a:t>
            </a:r>
            <a:r>
              <a:rPr lang="en-US" altLang="ja-JP" sz="1200" dirty="0" smtClean="0">
                <a:solidFill>
                  <a:prstClr val="black"/>
                </a:solidFill>
              </a:rPr>
              <a:t>72</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grpSp>
        <p:nvGrpSpPr>
          <p:cNvPr id="8" name="グループ化 7"/>
          <p:cNvGrpSpPr>
            <a:grpSpLocks noChangeAspect="1"/>
          </p:cNvGrpSpPr>
          <p:nvPr/>
        </p:nvGrpSpPr>
        <p:grpSpPr>
          <a:xfrm>
            <a:off x="568632" y="1472105"/>
            <a:ext cx="3997975" cy="2804927"/>
            <a:chOff x="612990" y="3973759"/>
            <a:chExt cx="3237610" cy="2271465"/>
          </a:xfrm>
        </p:grpSpPr>
        <p:sp>
          <p:nvSpPr>
            <p:cNvPr id="22" name="テキスト ボックス 21"/>
            <p:cNvSpPr txBox="1"/>
            <p:nvPr/>
          </p:nvSpPr>
          <p:spPr>
            <a:xfrm>
              <a:off x="612990" y="5968225"/>
              <a:ext cx="3237610" cy="276999"/>
            </a:xfrm>
            <a:prstGeom prst="rect">
              <a:avLst/>
            </a:prstGeom>
            <a:noFill/>
            <a:ln>
              <a:noFill/>
            </a:ln>
          </p:spPr>
          <p:txBody>
            <a:bodyPr wrap="square" rtlCol="0">
              <a:spAutoFit/>
            </a:bodyPr>
            <a:lstStyle/>
            <a:p>
              <a:pPr algn="ctr"/>
              <a:r>
                <a:rPr lang="en-US" altLang="ja-JP" sz="1200" dirty="0">
                  <a:latin typeface="Arial" panose="020B0604020202020204" pitchFamily="34" charset="0"/>
                  <a:cs typeface="Arial" panose="020B0604020202020204" pitchFamily="34" charset="0"/>
                </a:rPr>
                <a:t>Cutting angle ng bucket</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5" name="図 4">
              <a:extLst>
                <a:ext uri="{FF2B5EF4-FFF2-40B4-BE49-F238E27FC236}">
                  <a16:creationId xmlns:a16="http://schemas.microsoft.com/office/drawing/2014/main" xmlns="" id="{8AAB2344-4D81-496C-AEB3-5FF85DADDE49}"/>
                </a:ext>
              </a:extLst>
            </p:cNvPr>
            <p:cNvPicPr>
              <a:picLocks noChangeAspect="1"/>
            </p:cNvPicPr>
            <p:nvPr/>
          </p:nvPicPr>
          <p:blipFill>
            <a:blip r:embed="rId3"/>
            <a:stretch>
              <a:fillRect/>
            </a:stretch>
          </p:blipFill>
          <p:spPr>
            <a:xfrm>
              <a:off x="1065755" y="3973759"/>
              <a:ext cx="2369353" cy="1677230"/>
            </a:xfrm>
            <a:prstGeom prst="rect">
              <a:avLst/>
            </a:prstGeom>
          </p:spPr>
        </p:pic>
        <p:sp>
          <p:nvSpPr>
            <p:cNvPr id="2" name="正方形/長方形 1">
              <a:extLst>
                <a:ext uri="{FF2B5EF4-FFF2-40B4-BE49-F238E27FC236}">
                  <a16:creationId xmlns:a16="http://schemas.microsoft.com/office/drawing/2014/main" xmlns="" id="{08612F2E-6AE1-40CE-A9AE-21ECFBE81347}"/>
                </a:ext>
              </a:extLst>
            </p:cNvPr>
            <p:cNvSpPr/>
            <p:nvPr/>
          </p:nvSpPr>
          <p:spPr>
            <a:xfrm>
              <a:off x="1098810" y="5516861"/>
              <a:ext cx="2232025" cy="1649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xmlns="" id="{7573B732-57B7-423A-9D04-B36799A21670}"/>
                </a:ext>
              </a:extLst>
            </p:cNvPr>
            <p:cNvSpPr/>
            <p:nvPr/>
          </p:nvSpPr>
          <p:spPr>
            <a:xfrm>
              <a:off x="821125" y="5528783"/>
              <a:ext cx="1390650" cy="217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(a) Large cutting angle</a:t>
              </a:r>
              <a:endParaRPr kumimoji="1" lang="ja-JP" altLang="en-US" sz="900" dirty="0">
                <a:latin typeface="Arial" panose="020B0604020202020204" pitchFamily="34" charset="0"/>
                <a:cs typeface="Arial" panose="020B0604020202020204" pitchFamily="34" charset="0"/>
              </a:endParaRPr>
            </a:p>
          </p:txBody>
        </p:sp>
        <p:sp>
          <p:nvSpPr>
            <p:cNvPr id="18" name="正方形/長方形 17">
              <a:extLst>
                <a:ext uri="{FF2B5EF4-FFF2-40B4-BE49-F238E27FC236}">
                  <a16:creationId xmlns:a16="http://schemas.microsoft.com/office/drawing/2014/main" xmlns="" id="{C6F1EDD4-A9AC-4BF6-92AA-A53E4B348CAB}"/>
                </a:ext>
              </a:extLst>
            </p:cNvPr>
            <p:cNvSpPr/>
            <p:nvPr/>
          </p:nvSpPr>
          <p:spPr>
            <a:xfrm>
              <a:off x="2211775" y="5527098"/>
              <a:ext cx="1390650" cy="217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(b) Small cutting angle</a:t>
              </a:r>
              <a:endParaRPr kumimoji="1" lang="ja-JP" altLang="en-US" sz="900" dirty="0">
                <a:latin typeface="Arial" panose="020B0604020202020204" pitchFamily="34" charset="0"/>
                <a:cs typeface="Arial" panose="020B0604020202020204" pitchFamily="34" charset="0"/>
              </a:endParaRPr>
            </a:p>
          </p:txBody>
        </p:sp>
      </p:grpSp>
      <p:grpSp>
        <p:nvGrpSpPr>
          <p:cNvPr id="10" name="グループ化 9"/>
          <p:cNvGrpSpPr>
            <a:grpSpLocks noChangeAspect="1"/>
          </p:cNvGrpSpPr>
          <p:nvPr/>
        </p:nvGrpSpPr>
        <p:grpSpPr>
          <a:xfrm>
            <a:off x="3245850" y="3175819"/>
            <a:ext cx="5329517" cy="3089019"/>
            <a:chOff x="4397907" y="3843558"/>
            <a:chExt cx="4177460" cy="2421280"/>
          </a:xfrm>
        </p:grpSpPr>
        <p:sp>
          <p:nvSpPr>
            <p:cNvPr id="15" name="テキスト ボックス 14"/>
            <p:cNvSpPr txBox="1"/>
            <p:nvPr/>
          </p:nvSpPr>
          <p:spPr>
            <a:xfrm>
              <a:off x="4397907" y="5987839"/>
              <a:ext cx="3962376" cy="276999"/>
            </a:xfrm>
            <a:prstGeom prst="rect">
              <a:avLst/>
            </a:prstGeom>
            <a:noFill/>
            <a:ln>
              <a:noFill/>
            </a:ln>
          </p:spPr>
          <p:txBody>
            <a:bodyPr wrap="square" rtlCol="0">
              <a:spAutoFit/>
            </a:bodyPr>
            <a:lstStyle/>
            <a:p>
              <a:pPr algn="ctr"/>
              <a:r>
                <a:rPr lang="en-US" altLang="ja-JP" sz="1200" dirty="0">
                  <a:latin typeface="Arial" panose="020B0604020202020204" pitchFamily="34" charset="0"/>
                  <a:cs typeface="Arial" panose="020B0604020202020204" pitchFamily="34" charset="0"/>
                </a:rPr>
                <a:t>Pag-load ng </a:t>
              </a:r>
              <a:r>
                <a:rPr lang="en-US" altLang="ja-JP" sz="1200" dirty="0" err="1">
                  <a:latin typeface="Arial" panose="020B0604020202020204" pitchFamily="34" charset="0"/>
                  <a:cs typeface="Arial" panose="020B0604020202020204" pitchFamily="34" charset="0"/>
                </a:rPr>
                <a:t>lupa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gamit</a:t>
              </a:r>
              <a:r>
                <a:rPr lang="en-US" altLang="ja-JP" sz="1200" dirty="0">
                  <a:latin typeface="Arial" panose="020B0604020202020204" pitchFamily="34" charset="0"/>
                  <a:cs typeface="Arial" panose="020B0604020202020204" pitchFamily="34" charset="0"/>
                </a:rPr>
                <a:t> ang </a:t>
              </a:r>
              <a:r>
                <a:rPr lang="en-US" altLang="ja-JP" sz="1200" dirty="0" err="1">
                  <a:latin typeface="Arial" panose="020B0604020202020204" pitchFamily="34" charset="0"/>
                  <a:cs typeface="Arial" panose="020B0604020202020204" pitchFamily="34" charset="0"/>
                </a:rPr>
                <a:t>isang</a:t>
              </a:r>
              <a:r>
                <a:rPr lang="en-US" altLang="ja-JP" sz="1200" dirty="0">
                  <a:latin typeface="Arial" panose="020B0604020202020204" pitchFamily="34" charset="0"/>
                  <a:cs typeface="Arial" panose="020B0604020202020204" pitchFamily="34" charset="0"/>
                </a:rPr>
                <a:t> loading excavator</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16" name="図 15" descr="ダイアグラム&#10;&#10;自動的に生成された説明">
              <a:extLst>
                <a:ext uri="{FF2B5EF4-FFF2-40B4-BE49-F238E27FC236}">
                  <a16:creationId xmlns:a16="http://schemas.microsoft.com/office/drawing/2014/main" xmlns="" id="{E004403B-1292-438F-8AFE-28DE41432684}"/>
                </a:ext>
              </a:extLst>
            </p:cNvPr>
            <p:cNvPicPr/>
            <p:nvPr/>
          </p:nvPicPr>
          <p:blipFill rotWithShape="1">
            <a:blip r:embed="rId4" cstate="print">
              <a:extLst>
                <a:ext uri="{28A0092B-C50C-407E-A947-70E740481C1C}">
                  <a14:useLocalDpi xmlns:a14="http://schemas.microsoft.com/office/drawing/2010/main" val="0"/>
                </a:ext>
              </a:extLst>
            </a:blip>
            <a:srcRect/>
            <a:stretch/>
          </p:blipFill>
          <p:spPr>
            <a:xfrm>
              <a:off x="5025239" y="3843558"/>
              <a:ext cx="2942804" cy="2195205"/>
            </a:xfrm>
            <a:prstGeom prst="rect">
              <a:avLst/>
            </a:prstGeom>
          </p:spPr>
        </p:pic>
        <p:sp>
          <p:nvSpPr>
            <p:cNvPr id="6" name="正方形/長方形 5">
              <a:extLst>
                <a:ext uri="{FF2B5EF4-FFF2-40B4-BE49-F238E27FC236}">
                  <a16:creationId xmlns:a16="http://schemas.microsoft.com/office/drawing/2014/main" xmlns="" id="{B4C8FB3A-7BE9-410E-975B-AED3DB322BE4}"/>
                </a:ext>
              </a:extLst>
            </p:cNvPr>
            <p:cNvSpPr/>
            <p:nvPr/>
          </p:nvSpPr>
          <p:spPr>
            <a:xfrm>
              <a:off x="5201241" y="4575460"/>
              <a:ext cx="2590800" cy="3492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xmlns="" id="{A7F6D2C9-A536-4626-B867-674789205FC8}"/>
                </a:ext>
              </a:extLst>
            </p:cNvPr>
            <p:cNvSpPr/>
            <p:nvPr/>
          </p:nvSpPr>
          <p:spPr>
            <a:xfrm>
              <a:off x="4572000" y="4648722"/>
              <a:ext cx="1390650" cy="217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(a) Loading into a dump</a:t>
              </a:r>
              <a:r>
                <a:rPr lang="ja-JP" altLang="en-US" sz="900" dirty="0">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truck</a:t>
              </a:r>
              <a:r>
                <a:rPr lang="ja-JP" altLang="en-US" sz="900" dirty="0">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on</a:t>
              </a:r>
              <a:r>
                <a:rPr lang="ja-JP" altLang="en-US" sz="900" dirty="0">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the</a:t>
              </a:r>
              <a:r>
                <a:rPr lang="ja-JP" altLang="en-US" sz="900" dirty="0">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same ground surface</a:t>
              </a:r>
              <a:endParaRPr kumimoji="1" lang="en-US" altLang="ja-JP" sz="900" dirty="0">
                <a:latin typeface="Arial" panose="020B0604020202020204" pitchFamily="34" charset="0"/>
                <a:cs typeface="Arial" panose="020B0604020202020204" pitchFamily="34" charset="0"/>
              </a:endParaRPr>
            </a:p>
          </p:txBody>
        </p:sp>
        <p:sp>
          <p:nvSpPr>
            <p:cNvPr id="20" name="正方形/長方形 19">
              <a:extLst>
                <a:ext uri="{FF2B5EF4-FFF2-40B4-BE49-F238E27FC236}">
                  <a16:creationId xmlns:a16="http://schemas.microsoft.com/office/drawing/2014/main" xmlns="" id="{8AFE8A77-703B-414C-83E8-B767DEB663D4}"/>
                </a:ext>
              </a:extLst>
            </p:cNvPr>
            <p:cNvSpPr/>
            <p:nvPr/>
          </p:nvSpPr>
          <p:spPr>
            <a:xfrm>
              <a:off x="5894657" y="4575460"/>
              <a:ext cx="1390650" cy="217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(b) Loading into a high-positioned truck</a:t>
              </a:r>
            </a:p>
          </p:txBody>
        </p:sp>
        <p:sp>
          <p:nvSpPr>
            <p:cNvPr id="21" name="正方形/長方形 20">
              <a:extLst>
                <a:ext uri="{FF2B5EF4-FFF2-40B4-BE49-F238E27FC236}">
                  <a16:creationId xmlns:a16="http://schemas.microsoft.com/office/drawing/2014/main" xmlns="" id="{76841DBC-ECBF-4F63-A590-5594A1225B24}"/>
                </a:ext>
              </a:extLst>
            </p:cNvPr>
            <p:cNvSpPr/>
            <p:nvPr/>
          </p:nvSpPr>
          <p:spPr>
            <a:xfrm>
              <a:off x="7184717" y="4575460"/>
              <a:ext cx="1390650" cy="217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(c) Loading on top of a mount</a:t>
              </a:r>
            </a:p>
          </p:txBody>
        </p:sp>
        <p:sp>
          <p:nvSpPr>
            <p:cNvPr id="7" name="正方形/長方形 6">
              <a:extLst>
                <a:ext uri="{FF2B5EF4-FFF2-40B4-BE49-F238E27FC236}">
                  <a16:creationId xmlns:a16="http://schemas.microsoft.com/office/drawing/2014/main" xmlns="" id="{09FA8299-7406-49B5-8581-25BFB0134825}"/>
                </a:ext>
              </a:extLst>
            </p:cNvPr>
            <p:cNvSpPr/>
            <p:nvPr/>
          </p:nvSpPr>
          <p:spPr>
            <a:xfrm>
              <a:off x="5416550" y="5681826"/>
              <a:ext cx="1974850" cy="217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xmlns="" id="{3C139372-99C7-41A7-89FA-5CD37EA87635}"/>
                </a:ext>
              </a:extLst>
            </p:cNvPr>
            <p:cNvSpPr/>
            <p:nvPr/>
          </p:nvSpPr>
          <p:spPr>
            <a:xfrm>
              <a:off x="5199448" y="5704565"/>
              <a:ext cx="1390650" cy="217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(d) Loading on a conveyor belt</a:t>
              </a:r>
            </a:p>
          </p:txBody>
        </p:sp>
        <p:sp>
          <p:nvSpPr>
            <p:cNvPr id="24" name="正方形/長方形 23">
              <a:extLst>
                <a:ext uri="{FF2B5EF4-FFF2-40B4-BE49-F238E27FC236}">
                  <a16:creationId xmlns:a16="http://schemas.microsoft.com/office/drawing/2014/main" xmlns="" id="{2827DBEB-B1B2-411D-A91A-8AE4D197ACC1}"/>
                </a:ext>
              </a:extLst>
            </p:cNvPr>
            <p:cNvSpPr/>
            <p:nvPr/>
          </p:nvSpPr>
          <p:spPr>
            <a:xfrm>
              <a:off x="6547143" y="5681826"/>
              <a:ext cx="1390650" cy="217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(e) Forward or backward soil dumping</a:t>
              </a:r>
            </a:p>
          </p:txBody>
        </p:sp>
      </p:grpSp>
    </p:spTree>
    <p:extLst>
      <p:ext uri="{BB962C8B-B14F-4D97-AF65-F5344CB8AC3E}">
        <p14:creationId xmlns:p14="http://schemas.microsoft.com/office/powerpoint/2010/main" val="24337220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en-US" altLang="ja-JP" sz="2000" dirty="0">
                <a:latin typeface="Meiryo UI" panose="020B0604030504040204" pitchFamily="50" charset="-128"/>
                <a:ea typeface="Meiryo UI" panose="020B0604030504040204" pitchFamily="50" charset="-128"/>
              </a:rPr>
              <a:t>Clamshell</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136 textbook/Page </a:t>
            </a:r>
            <a:r>
              <a:rPr lang="en-US" altLang="ja-JP" sz="1200" dirty="0" smtClean="0">
                <a:solidFill>
                  <a:prstClr val="black"/>
                </a:solidFill>
              </a:rPr>
              <a:t>74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7" name="図 6" descr="ダイアグラム, 設計図&#10;&#10;自動的に生成された説明">
            <a:extLst>
              <a:ext uri="{FF2B5EF4-FFF2-40B4-BE49-F238E27FC236}">
                <a16:creationId xmlns:a16="http://schemas.microsoft.com/office/drawing/2014/main" xmlns="" id="{6692E5F6-F614-4A24-927F-E68FBDC17471}"/>
              </a:ext>
            </a:extLst>
          </p:cNvPr>
          <p:cNvPicPr/>
          <p:nvPr/>
        </p:nvPicPr>
        <p:blipFill rotWithShape="1">
          <a:blip r:embed="rId3" cstate="print">
            <a:extLst>
              <a:ext uri="{28A0092B-C50C-407E-A947-70E740481C1C}">
                <a14:useLocalDpi xmlns:a14="http://schemas.microsoft.com/office/drawing/2010/main" val="0"/>
              </a:ext>
            </a:extLst>
          </a:blip>
          <a:srcRect/>
          <a:stretch/>
        </p:blipFill>
        <p:spPr>
          <a:xfrm>
            <a:off x="2105024" y="1362076"/>
            <a:ext cx="5057776" cy="4736014"/>
          </a:xfrm>
          <a:prstGeom prst="rect">
            <a:avLst/>
          </a:prstGeom>
        </p:spPr>
      </p:pic>
      <p:sp>
        <p:nvSpPr>
          <p:cNvPr id="14" name="テキスト ボックス 13"/>
          <p:cNvSpPr txBox="1"/>
          <p:nvPr/>
        </p:nvSpPr>
        <p:spPr>
          <a:xfrm>
            <a:off x="2953195" y="5982150"/>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clamshell operation</a:t>
            </a:r>
            <a:endParaRPr lang="ja-JP" alt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9027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Meiryo UI" panose="020B0604030504040204" pitchFamily="50" charset="-128"/>
                <a:ea typeface="Meiryo UI" panose="020B0604030504040204" pitchFamily="50" charset="-128"/>
              </a:rPr>
              <a:t>Dragline</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137 textbook/Page </a:t>
            </a:r>
            <a:r>
              <a:rPr lang="en-US" altLang="ja-JP" sz="1200" dirty="0" smtClean="0">
                <a:solidFill>
                  <a:prstClr val="black"/>
                </a:solidFill>
              </a:rPr>
              <a:t>76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0" name="テキスト ボックス 9"/>
          <p:cNvSpPr txBox="1"/>
          <p:nvPr/>
        </p:nvSpPr>
        <p:spPr>
          <a:xfrm>
            <a:off x="5092251" y="4418339"/>
            <a:ext cx="3237610" cy="276999"/>
          </a:xfrm>
          <a:prstGeom prst="rect">
            <a:avLst/>
          </a:prstGeom>
          <a:noFill/>
          <a:ln>
            <a:noFill/>
          </a:ln>
        </p:spPr>
        <p:txBody>
          <a:bodyPr wrap="square" rtlCol="0">
            <a:spAutoFit/>
          </a:bodyPr>
          <a:lstStyle/>
          <a:p>
            <a:pPr algn="ctr"/>
            <a:r>
              <a:rPr lang="en-US" altLang="ja-JP" sz="1200" dirty="0">
                <a:solidFill>
                  <a:prstClr val="black"/>
                </a:solidFill>
              </a:rPr>
              <a:t>Boom limit angle</a:t>
            </a:r>
            <a:endParaRPr lang="ja-JP" altLang="en-US" sz="1200" dirty="0">
              <a:solidFill>
                <a:prstClr val="black"/>
              </a:solidFill>
            </a:endParaRPr>
          </a:p>
        </p:txBody>
      </p:sp>
      <p:pic>
        <p:nvPicPr>
          <p:cNvPr id="12" name="図 11" descr="ダイアグラム, 設計図&#10;&#10;自動的に生成された説明">
            <a:extLst>
              <a:ext uri="{FF2B5EF4-FFF2-40B4-BE49-F238E27FC236}">
                <a16:creationId xmlns:a16="http://schemas.microsoft.com/office/drawing/2014/main" xmlns="" id="{07589E7E-085A-4E11-A721-A358FEB48374}"/>
              </a:ext>
            </a:extLst>
          </p:cNvPr>
          <p:cNvPicPr/>
          <p:nvPr/>
        </p:nvPicPr>
        <p:blipFill rotWithShape="1">
          <a:blip r:embed="rId3" cstate="print">
            <a:extLst>
              <a:ext uri="{28A0092B-C50C-407E-A947-70E740481C1C}">
                <a14:useLocalDpi xmlns:a14="http://schemas.microsoft.com/office/drawing/2010/main" val="0"/>
              </a:ext>
            </a:extLst>
          </a:blip>
          <a:srcRect t="3164" b="8967"/>
          <a:stretch/>
        </p:blipFill>
        <p:spPr>
          <a:xfrm>
            <a:off x="719668" y="1291388"/>
            <a:ext cx="4622894" cy="4953835"/>
          </a:xfrm>
          <a:prstGeom prst="rect">
            <a:avLst/>
          </a:prstGeom>
        </p:spPr>
      </p:pic>
      <p:pic>
        <p:nvPicPr>
          <p:cNvPr id="13" name="図 12" descr="ダイアグラム&#10;&#10;自動的に生成された説明">
            <a:extLst>
              <a:ext uri="{FF2B5EF4-FFF2-40B4-BE49-F238E27FC236}">
                <a16:creationId xmlns:a16="http://schemas.microsoft.com/office/drawing/2014/main" xmlns="" id="{CE4C84EC-F886-4368-9F95-CB872AB07581}"/>
              </a:ext>
            </a:extLst>
          </p:cNvPr>
          <p:cNvPicPr/>
          <p:nvPr/>
        </p:nvPicPr>
        <p:blipFill rotWithShape="1">
          <a:blip r:embed="rId4" cstate="print">
            <a:extLst>
              <a:ext uri="{28A0092B-C50C-407E-A947-70E740481C1C}">
                <a14:useLocalDpi xmlns:a14="http://schemas.microsoft.com/office/drawing/2010/main" val="0"/>
              </a:ext>
            </a:extLst>
          </a:blip>
          <a:srcRect/>
          <a:stretch/>
        </p:blipFill>
        <p:spPr>
          <a:xfrm>
            <a:off x="4724231" y="2006814"/>
            <a:ext cx="3237610" cy="2163957"/>
          </a:xfrm>
          <a:prstGeom prst="rect">
            <a:avLst/>
          </a:prstGeom>
        </p:spPr>
      </p:pic>
      <p:sp>
        <p:nvSpPr>
          <p:cNvPr id="14" name="テキスト ボックス 13"/>
          <p:cNvSpPr txBox="1"/>
          <p:nvPr/>
        </p:nvSpPr>
        <p:spPr>
          <a:xfrm>
            <a:off x="2691982" y="6024751"/>
            <a:ext cx="4064497" cy="276999"/>
          </a:xfrm>
          <a:prstGeom prst="rect">
            <a:avLst/>
          </a:prstGeom>
          <a:noFill/>
          <a:ln>
            <a:noFill/>
          </a:ln>
        </p:spPr>
        <p:txBody>
          <a:bodyPr wrap="square" rtlCol="0">
            <a:spAutoFit/>
          </a:bodyPr>
          <a:lstStyle/>
          <a:p>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excavation at loading </a:t>
            </a:r>
            <a:r>
              <a:rPr lang="en-US" sz="1200" dirty="0" err="1">
                <a:latin typeface="Arial" panose="020B0604020202020204" pitchFamily="34" charset="0"/>
                <a:cs typeface="Arial" panose="020B0604020202020204" pitchFamily="34" charset="0"/>
              </a:rPr>
              <a:t>gamit</a:t>
            </a:r>
            <a:r>
              <a:rPr lang="en-US" sz="1200" dirty="0">
                <a:latin typeface="Arial" panose="020B0604020202020204" pitchFamily="34" charset="0"/>
                <a:cs typeface="Arial" panose="020B0604020202020204" pitchFamily="34" charset="0"/>
              </a:rPr>
              <a:t> ang drag line</a:t>
            </a:r>
          </a:p>
        </p:txBody>
      </p:sp>
    </p:spTree>
    <p:extLst>
      <p:ext uri="{BB962C8B-B14F-4D97-AF65-F5344CB8AC3E}">
        <p14:creationId xmlns:p14="http://schemas.microsoft.com/office/powerpoint/2010/main" val="2323357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a:latin typeface="Arial" panose="020B0604020202020204" pitchFamily="34" charset="0"/>
                <a:ea typeface="Meiryo UI" panose="020B0604030504040204" pitchFamily="50" charset="-128"/>
                <a:cs typeface="Arial" panose="020B0604020202020204" pitchFamily="34" charset="0"/>
              </a:rPr>
              <a:t>Motor Grader</a:t>
            </a:r>
            <a:br>
              <a:rPr lang="en-US" altLang="ja-JP" sz="2000" dirty="0">
                <a:latin typeface="Arial" panose="020B0604020202020204" pitchFamily="34" charset="0"/>
                <a:ea typeface="Meiryo UI" panose="020B0604030504040204" pitchFamily="50" charset="-128"/>
                <a:cs typeface="Arial" panose="020B0604020202020204" pitchFamily="34" charset="0"/>
              </a:rPr>
            </a:br>
            <a:r>
              <a:rPr lang="fil-PH" altLang="ja-JP" sz="2000" dirty="0">
                <a:latin typeface="Arial" panose="020B0604020202020204" pitchFamily="34" charset="0"/>
                <a:cs typeface="Arial" panose="020B0604020202020204" pitchFamily="34" charset="0"/>
              </a:rPr>
              <a:t>Pangunahing Operasyon</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050619" y="5263881"/>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motor grader</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140 textbook/Page </a:t>
            </a:r>
            <a:r>
              <a:rPr lang="en-US" altLang="ja-JP" sz="1200" dirty="0" smtClean="0">
                <a:solidFill>
                  <a:prstClr val="black"/>
                </a:solidFill>
              </a:rPr>
              <a:t>77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2" name="テキスト ボックス 11"/>
          <p:cNvSpPr txBox="1"/>
          <p:nvPr/>
        </p:nvSpPr>
        <p:spPr>
          <a:xfrm>
            <a:off x="3892779" y="5723459"/>
            <a:ext cx="3237610" cy="276999"/>
          </a:xfrm>
          <a:prstGeom prst="rect">
            <a:avLst/>
          </a:prstGeom>
          <a:noFill/>
          <a:ln>
            <a:noFill/>
          </a:ln>
        </p:spPr>
        <p:txBody>
          <a:bodyPr wrap="square" rtlCol="0">
            <a:spAutoFit/>
          </a:bodyPr>
          <a:lstStyle/>
          <a:p>
            <a:pPr algn="ctr"/>
            <a:r>
              <a:rPr lang="en-US" altLang="ja-JP" sz="1200" dirty="0">
                <a:solidFill>
                  <a:prstClr val="black"/>
                </a:solidFill>
                <a:latin typeface="Arial" panose="020B0604020202020204" pitchFamily="34" charset="0"/>
                <a:cs typeface="Arial" panose="020B0604020202020204" pitchFamily="34" charset="0"/>
              </a:rPr>
              <a:t>Blade angle</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0" name="テキスト ボックス 9"/>
          <p:cNvSpPr txBox="1"/>
          <p:nvPr/>
        </p:nvSpPr>
        <p:spPr>
          <a:xfrm>
            <a:off x="5673509" y="5726206"/>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Scarifier</a:t>
            </a:r>
            <a:r>
              <a:rPr lang="en-US" altLang="ja-JP" sz="1200" dirty="0">
                <a:solidFill>
                  <a:prstClr val="black"/>
                </a:solidFill>
                <a:latin typeface="Arial" panose="020B0604020202020204" pitchFamily="34" charset="0"/>
                <a:cs typeface="Arial" panose="020B0604020202020204" pitchFamily="34" charset="0"/>
              </a:rPr>
              <a:t> cutting angle</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0" name="テキスト ボックス 19"/>
          <p:cNvSpPr txBox="1"/>
          <p:nvPr/>
        </p:nvSpPr>
        <p:spPr>
          <a:xfrm>
            <a:off x="4859184" y="1853410"/>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Kalidad</a:t>
            </a:r>
            <a:r>
              <a:rPr lang="en-US" altLang="ja-JP" sz="1200" dirty="0">
                <a:solidFill>
                  <a:prstClr val="black"/>
                </a:solidFill>
                <a:latin typeface="Arial" panose="020B0604020202020204" pitchFamily="34" charset="0"/>
                <a:cs typeface="Arial" panose="020B0604020202020204" pitchFamily="34" charset="0"/>
              </a:rPr>
              <a:t> ng </a:t>
            </a:r>
            <a:r>
              <a:rPr lang="en-US" altLang="ja-JP" sz="1200" dirty="0" err="1">
                <a:solidFill>
                  <a:prstClr val="black"/>
                </a:solidFill>
                <a:latin typeface="Arial" panose="020B0604020202020204" pitchFamily="34" charset="0"/>
                <a:cs typeface="Arial" panose="020B0604020202020204" pitchFamily="34" charset="0"/>
              </a:rPr>
              <a:t>lupa</a:t>
            </a:r>
            <a:r>
              <a:rPr lang="en-US" altLang="ja-JP" sz="1200" dirty="0">
                <a:solidFill>
                  <a:prstClr val="black"/>
                </a:solidFill>
                <a:latin typeface="Arial" panose="020B0604020202020204" pitchFamily="34" charset="0"/>
                <a:cs typeface="Arial" panose="020B0604020202020204" pitchFamily="34" charset="0"/>
              </a:rPr>
              <a:t> at Angle</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13" name="図 12" descr="ダイアグラム&#10;&#10;自動的に生成された説明">
            <a:extLst>
              <a:ext uri="{FF2B5EF4-FFF2-40B4-BE49-F238E27FC236}">
                <a16:creationId xmlns:a16="http://schemas.microsoft.com/office/drawing/2014/main" xmlns="" id="{8F4F7E7B-E3B2-48CC-ABE9-D2FD59EFA6D4}"/>
              </a:ext>
            </a:extLst>
          </p:cNvPr>
          <p:cNvPicPr/>
          <p:nvPr/>
        </p:nvPicPr>
        <p:blipFill rotWithShape="1">
          <a:blip r:embed="rId3" cstate="print">
            <a:extLst>
              <a:ext uri="{28A0092B-C50C-407E-A947-70E740481C1C}">
                <a14:useLocalDpi xmlns:a14="http://schemas.microsoft.com/office/drawing/2010/main" val="0"/>
              </a:ext>
            </a:extLst>
          </a:blip>
          <a:srcRect/>
          <a:stretch/>
        </p:blipFill>
        <p:spPr>
          <a:xfrm>
            <a:off x="894599" y="1957268"/>
            <a:ext cx="3549650" cy="2894727"/>
          </a:xfrm>
          <a:prstGeom prst="rect">
            <a:avLst/>
          </a:prstGeom>
        </p:spPr>
      </p:pic>
      <p:pic>
        <p:nvPicPr>
          <p:cNvPr id="15" name="図 14">
            <a:extLst>
              <a:ext uri="{FF2B5EF4-FFF2-40B4-BE49-F238E27FC236}">
                <a16:creationId xmlns:a16="http://schemas.microsoft.com/office/drawing/2014/main" xmlns="" id="{F14D99AD-CD51-48C6-9A9F-37C75035C18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80692"/>
            <a:ext cx="3852809" cy="1726789"/>
          </a:xfrm>
          <a:prstGeom prst="rect">
            <a:avLst/>
          </a:prstGeom>
          <a:noFill/>
          <a:ln>
            <a:noFill/>
          </a:ln>
        </p:spPr>
      </p:pic>
      <p:pic>
        <p:nvPicPr>
          <p:cNvPr id="18" name="図 17">
            <a:extLst>
              <a:ext uri="{FF2B5EF4-FFF2-40B4-BE49-F238E27FC236}">
                <a16:creationId xmlns:a16="http://schemas.microsoft.com/office/drawing/2014/main" xmlns="" id="{72E71996-E3C3-4345-BE68-8DF73B8EB9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4893" y="4355452"/>
            <a:ext cx="1767113" cy="1246220"/>
          </a:xfrm>
          <a:prstGeom prst="rect">
            <a:avLst/>
          </a:prstGeom>
          <a:noFill/>
          <a:ln>
            <a:noFill/>
          </a:ln>
        </p:spPr>
      </p:pic>
      <p:pic>
        <p:nvPicPr>
          <p:cNvPr id="22" name="図 21">
            <a:extLst>
              <a:ext uri="{FF2B5EF4-FFF2-40B4-BE49-F238E27FC236}">
                <a16:creationId xmlns:a16="http://schemas.microsoft.com/office/drawing/2014/main" xmlns="" id="{4ABCC13E-0C82-43CF-B0BF-E214D25EE04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68082" y="4334445"/>
            <a:ext cx="1481319" cy="1288233"/>
          </a:xfrm>
          <a:prstGeom prst="rect">
            <a:avLst/>
          </a:prstGeom>
          <a:noFill/>
          <a:ln>
            <a:noFill/>
          </a:ln>
        </p:spPr>
      </p:pic>
      <p:sp>
        <p:nvSpPr>
          <p:cNvPr id="2" name="正方形/長方形 1">
            <a:extLst>
              <a:ext uri="{FF2B5EF4-FFF2-40B4-BE49-F238E27FC236}">
                <a16:creationId xmlns:a16="http://schemas.microsoft.com/office/drawing/2014/main" xmlns="" id="{DDFB3D62-1B59-40DA-9AC0-22F7BFB0519E}"/>
              </a:ext>
            </a:extLst>
          </p:cNvPr>
          <p:cNvSpPr/>
          <p:nvPr/>
        </p:nvSpPr>
        <p:spPr>
          <a:xfrm>
            <a:off x="5772150" y="4527550"/>
            <a:ext cx="247650" cy="146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xmlns="" id="{CD6D5BEC-C65A-4CB8-84FB-F1291155DF1F}"/>
              </a:ext>
            </a:extLst>
          </p:cNvPr>
          <p:cNvSpPr/>
          <p:nvPr/>
        </p:nvSpPr>
        <p:spPr>
          <a:xfrm>
            <a:off x="6048375" y="5008579"/>
            <a:ext cx="539750" cy="146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xmlns="" id="{27D7D5B3-0F0B-49AC-99B4-6BA2CA0E6019}"/>
              </a:ext>
            </a:extLst>
          </p:cNvPr>
          <p:cNvSpPr/>
          <p:nvPr/>
        </p:nvSpPr>
        <p:spPr>
          <a:xfrm>
            <a:off x="7539263" y="4454524"/>
            <a:ext cx="710138" cy="1873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xmlns="" id="{C631FB8B-E0DF-452B-AFA1-1389AA3672DA}"/>
              </a:ext>
            </a:extLst>
          </p:cNvPr>
          <p:cNvSpPr/>
          <p:nvPr/>
        </p:nvSpPr>
        <p:spPr>
          <a:xfrm>
            <a:off x="7623175" y="5114178"/>
            <a:ext cx="374650" cy="146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xmlns="" id="{6A69EF3A-6B5D-4C1B-B435-13222CC3F34A}"/>
              </a:ext>
            </a:extLst>
          </p:cNvPr>
          <p:cNvSpPr/>
          <p:nvPr/>
        </p:nvSpPr>
        <p:spPr>
          <a:xfrm>
            <a:off x="5683250" y="4513719"/>
            <a:ext cx="730250" cy="146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blade</a:t>
            </a:r>
            <a:endParaRPr kumimoji="1" lang="ja-JP" altLang="en-US" sz="900" dirty="0">
              <a:latin typeface="Arial" panose="020B0604020202020204" pitchFamily="34" charset="0"/>
              <a:cs typeface="Arial" panose="020B0604020202020204" pitchFamily="34" charset="0"/>
            </a:endParaRPr>
          </a:p>
        </p:txBody>
      </p:sp>
      <p:sp>
        <p:nvSpPr>
          <p:cNvPr id="23" name="正方形/長方形 22">
            <a:extLst>
              <a:ext uri="{FF2B5EF4-FFF2-40B4-BE49-F238E27FC236}">
                <a16:creationId xmlns:a16="http://schemas.microsoft.com/office/drawing/2014/main" xmlns="" id="{70E7EA9A-E50F-4B79-8253-A35E8B788AF3}"/>
              </a:ext>
            </a:extLst>
          </p:cNvPr>
          <p:cNvSpPr/>
          <p:nvPr/>
        </p:nvSpPr>
        <p:spPr>
          <a:xfrm>
            <a:off x="5953125" y="4991586"/>
            <a:ext cx="958850" cy="146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b</a:t>
            </a:r>
            <a:r>
              <a:rPr kumimoji="1" lang="en-US" altLang="ja-JP" sz="900" dirty="0">
                <a:latin typeface="Arial" panose="020B0604020202020204" pitchFamily="34" charset="0"/>
                <a:cs typeface="Arial" panose="020B0604020202020204" pitchFamily="34" charset="0"/>
              </a:rPr>
              <a:t>lade tip angle</a:t>
            </a:r>
            <a:endParaRPr kumimoji="1" lang="ja-JP" altLang="en-US" sz="900" dirty="0">
              <a:latin typeface="Arial" panose="020B0604020202020204" pitchFamily="34" charset="0"/>
              <a:cs typeface="Arial" panose="020B0604020202020204" pitchFamily="34" charset="0"/>
            </a:endParaRPr>
          </a:p>
        </p:txBody>
      </p:sp>
      <p:sp>
        <p:nvSpPr>
          <p:cNvPr id="24" name="正方形/長方形 23">
            <a:extLst>
              <a:ext uri="{FF2B5EF4-FFF2-40B4-BE49-F238E27FC236}">
                <a16:creationId xmlns:a16="http://schemas.microsoft.com/office/drawing/2014/main" xmlns="" id="{E70FC872-21D2-40A5-B36F-E8FEC00C622A}"/>
              </a:ext>
            </a:extLst>
          </p:cNvPr>
          <p:cNvSpPr/>
          <p:nvPr/>
        </p:nvSpPr>
        <p:spPr>
          <a:xfrm>
            <a:off x="7463813" y="4425950"/>
            <a:ext cx="1141064" cy="146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bolt para ma-adjust ang cutting angle</a:t>
            </a:r>
            <a:endParaRPr kumimoji="1" lang="ja-JP" altLang="en-US" sz="900" dirty="0">
              <a:latin typeface="Arial" panose="020B0604020202020204" pitchFamily="34" charset="0"/>
              <a:cs typeface="Arial" panose="020B0604020202020204" pitchFamily="34" charset="0"/>
            </a:endParaRPr>
          </a:p>
        </p:txBody>
      </p:sp>
      <p:sp>
        <p:nvSpPr>
          <p:cNvPr id="25" name="正方形/長方形 24">
            <a:extLst>
              <a:ext uri="{FF2B5EF4-FFF2-40B4-BE49-F238E27FC236}">
                <a16:creationId xmlns:a16="http://schemas.microsoft.com/office/drawing/2014/main" xmlns="" id="{935834D9-97ED-48A9-89FC-61E161F2A2DE}"/>
              </a:ext>
            </a:extLst>
          </p:cNvPr>
          <p:cNvSpPr/>
          <p:nvPr/>
        </p:nvSpPr>
        <p:spPr>
          <a:xfrm>
            <a:off x="7563915" y="5115803"/>
            <a:ext cx="860894" cy="146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c</a:t>
            </a:r>
            <a:r>
              <a:rPr kumimoji="1" lang="en-US" altLang="ja-JP" sz="900" dirty="0">
                <a:latin typeface="Arial" panose="020B0604020202020204" pitchFamily="34" charset="0"/>
                <a:cs typeface="Arial" panose="020B0604020202020204" pitchFamily="34" charset="0"/>
              </a:rPr>
              <a:t>utting angle</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519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a:latin typeface="Arial" panose="020B0604020202020204" pitchFamily="34" charset="0"/>
                <a:ea typeface="Meiryo UI" panose="020B0604030504040204" pitchFamily="50" charset="-128"/>
                <a:cs typeface="Arial" panose="020B0604020202020204" pitchFamily="34" charset="0"/>
              </a:rPr>
              <a:t>Motor Grader</a:t>
            </a:r>
            <a:br>
              <a:rPr lang="en-US" altLang="ja-JP" sz="2000" dirty="0">
                <a:latin typeface="Arial" panose="020B0604020202020204" pitchFamily="34" charset="0"/>
                <a:ea typeface="Meiryo UI" panose="020B0604030504040204" pitchFamily="50" charset="-128"/>
                <a:cs typeface="Arial" panose="020B0604020202020204" pitchFamily="34" charset="0"/>
              </a:rPr>
            </a:br>
            <a:r>
              <a:rPr lang="fil-PH" altLang="ja-JP" sz="2000" dirty="0">
                <a:latin typeface="Arial" panose="020B0604020202020204" pitchFamily="34" charset="0"/>
                <a:cs typeface="Arial" panose="020B0604020202020204" pitchFamily="34" charset="0"/>
              </a:rPr>
              <a:t>Pangunahing puntos</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142 textbook/Page </a:t>
            </a:r>
            <a:r>
              <a:rPr lang="en-US" altLang="ja-JP" sz="1200" dirty="0" smtClean="0">
                <a:solidFill>
                  <a:prstClr val="black"/>
                </a:solidFill>
              </a:rPr>
              <a:t>79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6" name="テキスト ボックス 15"/>
          <p:cNvSpPr txBox="1"/>
          <p:nvPr/>
        </p:nvSpPr>
        <p:spPr>
          <a:xfrm>
            <a:off x="1381165" y="3374831"/>
            <a:ext cx="3237610" cy="276999"/>
          </a:xfrm>
          <a:prstGeom prst="rect">
            <a:avLst/>
          </a:prstGeom>
          <a:noFill/>
          <a:ln>
            <a:noFill/>
          </a:ln>
        </p:spPr>
        <p:txBody>
          <a:bodyPr wrap="square" rtlCol="0">
            <a:spAutoFit/>
          </a:bodyPr>
          <a:lstStyle/>
          <a:p>
            <a:pPr algn="ctr"/>
            <a:r>
              <a:rPr lang="en-US" altLang="ja-JP" sz="1200" dirty="0">
                <a:solidFill>
                  <a:prstClr val="black"/>
                </a:solidFill>
                <a:latin typeface="Arial" panose="020B0604020202020204" pitchFamily="34" charset="0"/>
                <a:cs typeface="Arial" panose="020B0604020202020204" pitchFamily="34" charset="0"/>
              </a:rPr>
              <a:t>Leaning operation</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3016528" y="6052110"/>
            <a:ext cx="3237610"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Halimbawa ng pag-</a:t>
            </a:r>
            <a:r>
              <a:rPr lang="en-US" altLang="ja-JP" sz="1200" err="1">
                <a:solidFill>
                  <a:prstClr val="black"/>
                </a:solidFill>
                <a:latin typeface="Arial" panose="020B0604020202020204" pitchFamily="34" charset="0"/>
                <a:cs typeface="Arial" panose="020B0604020202020204" pitchFamily="34" charset="0"/>
              </a:rPr>
              <a:t>tama</a:t>
            </a:r>
            <a:r>
              <a:rPr lang="en-US" altLang="ja-JP" sz="1200">
                <a:solidFill>
                  <a:prstClr val="black"/>
                </a:solidFill>
                <a:latin typeface="Arial" panose="020B0604020202020204" pitchFamily="34" charset="0"/>
                <a:cs typeface="Arial" panose="020B0604020202020204" pitchFamily="34" charset="0"/>
              </a:rPr>
              <a:t> ng blade</a:t>
            </a:r>
            <a:endParaRPr lang="ja-JP" altLang="en-US" sz="1200">
              <a:solidFill>
                <a:prstClr val="black"/>
              </a:solidFill>
              <a:latin typeface="Arial" panose="020B0604020202020204" pitchFamily="34" charset="0"/>
              <a:cs typeface="Arial" panose="020B0604020202020204" pitchFamily="34" charset="0"/>
            </a:endParaRPr>
          </a:p>
        </p:txBody>
      </p:sp>
      <p:sp>
        <p:nvSpPr>
          <p:cNvPr id="19" name="テキスト ボックス 18"/>
          <p:cNvSpPr txBox="1"/>
          <p:nvPr/>
        </p:nvSpPr>
        <p:spPr>
          <a:xfrm>
            <a:off x="5034990" y="3329312"/>
            <a:ext cx="3237610" cy="276999"/>
          </a:xfrm>
          <a:prstGeom prst="rect">
            <a:avLst/>
          </a:prstGeom>
          <a:noFill/>
          <a:ln>
            <a:noFill/>
          </a:ln>
        </p:spPr>
        <p:txBody>
          <a:bodyPr wrap="square" rtlCol="0">
            <a:spAutoFit/>
          </a:bodyPr>
          <a:lstStyle/>
          <a:p>
            <a:pPr algn="ctr"/>
            <a:r>
              <a:rPr lang="en-US" altLang="ja-JP" sz="1200" dirty="0">
                <a:solidFill>
                  <a:prstClr val="black"/>
                </a:solidFill>
                <a:latin typeface="Arial" panose="020B0604020202020204" pitchFamily="34" charset="0"/>
                <a:cs typeface="Arial" panose="020B0604020202020204" pitchFamily="34" charset="0"/>
              </a:rPr>
              <a:t>Tire leaning </a:t>
            </a:r>
            <a:r>
              <a:rPr lang="en-US" altLang="ja-JP" sz="1200" dirty="0" err="1">
                <a:solidFill>
                  <a:prstClr val="black"/>
                </a:solidFill>
                <a:latin typeface="Arial" panose="020B0604020202020204" pitchFamily="34" charset="0"/>
                <a:cs typeface="Arial" panose="020B0604020202020204" pitchFamily="34" charset="0"/>
              </a:rPr>
              <a:t>kapag</a:t>
            </a:r>
            <a:r>
              <a:rPr lang="en-US" altLang="ja-JP"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liliko</a:t>
            </a:r>
            <a:r>
              <a:rPr lang="en-US" altLang="ja-JP"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sa</a:t>
            </a:r>
            <a:r>
              <a:rPr lang="en-US" altLang="ja-JP"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kaliwa</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pic>
        <p:nvPicPr>
          <p:cNvPr id="20" name="図 19">
            <a:extLst>
              <a:ext uri="{FF2B5EF4-FFF2-40B4-BE49-F238E27FC236}">
                <a16:creationId xmlns:a16="http://schemas.microsoft.com/office/drawing/2014/main" xmlns="" id="{4083254E-CAE7-4A4A-B5F4-1BFA1998A12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15157" y="1797626"/>
            <a:ext cx="3556843" cy="1332595"/>
          </a:xfrm>
          <a:prstGeom prst="rect">
            <a:avLst/>
          </a:prstGeom>
          <a:noFill/>
          <a:ln>
            <a:noFill/>
          </a:ln>
        </p:spPr>
      </p:pic>
      <p:pic>
        <p:nvPicPr>
          <p:cNvPr id="21" name="図 20">
            <a:extLst>
              <a:ext uri="{FF2B5EF4-FFF2-40B4-BE49-F238E27FC236}">
                <a16:creationId xmlns:a16="http://schemas.microsoft.com/office/drawing/2014/main" xmlns="" id="{E4E68247-EF34-4791-9A3D-71D07D952D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6702" y="3876302"/>
            <a:ext cx="6063298" cy="2106480"/>
          </a:xfrm>
          <a:prstGeom prst="rect">
            <a:avLst/>
          </a:prstGeom>
          <a:noFill/>
          <a:ln>
            <a:noFill/>
          </a:ln>
        </p:spPr>
      </p:pic>
      <p:pic>
        <p:nvPicPr>
          <p:cNvPr id="22" name="図 21">
            <a:extLst>
              <a:ext uri="{FF2B5EF4-FFF2-40B4-BE49-F238E27FC236}">
                <a16:creationId xmlns:a16="http://schemas.microsoft.com/office/drawing/2014/main" xmlns="" id="{369F5543-36D0-4B28-BF67-FC5C902FF40A}"/>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5006235" y="1778969"/>
            <a:ext cx="3237610" cy="1332595"/>
          </a:xfrm>
          <a:prstGeom prst="rect">
            <a:avLst/>
          </a:prstGeom>
          <a:noFill/>
          <a:ln>
            <a:noFill/>
          </a:ln>
        </p:spPr>
      </p:pic>
      <p:sp>
        <p:nvSpPr>
          <p:cNvPr id="2" name="正方形/長方形 1">
            <a:extLst>
              <a:ext uri="{FF2B5EF4-FFF2-40B4-BE49-F238E27FC236}">
                <a16:creationId xmlns:a16="http://schemas.microsoft.com/office/drawing/2014/main" xmlns="" id="{AA68C6BB-58C2-4CF9-9B4B-85D81400846B}"/>
              </a:ext>
            </a:extLst>
          </p:cNvPr>
          <p:cNvSpPr/>
          <p:nvPr/>
        </p:nvSpPr>
        <p:spPr>
          <a:xfrm>
            <a:off x="1136650" y="2095500"/>
            <a:ext cx="904875" cy="114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xmlns="" id="{C409BB6D-042C-4BBB-9EE3-DF480D1A4D0F}"/>
              </a:ext>
            </a:extLst>
          </p:cNvPr>
          <p:cNvSpPr/>
          <p:nvPr/>
        </p:nvSpPr>
        <p:spPr>
          <a:xfrm>
            <a:off x="1381165" y="2349500"/>
            <a:ext cx="511135" cy="9112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xmlns="" id="{7F4C8D56-0D84-4317-AC02-EFBAA9AC87F3}"/>
              </a:ext>
            </a:extLst>
          </p:cNvPr>
          <p:cNvSpPr/>
          <p:nvPr/>
        </p:nvSpPr>
        <p:spPr>
          <a:xfrm>
            <a:off x="1556702" y="2685232"/>
            <a:ext cx="567373" cy="2040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xmlns="" id="{BE4EEADD-4749-4FAD-9D6A-C7BD1168EAC9}"/>
              </a:ext>
            </a:extLst>
          </p:cNvPr>
          <p:cNvSpPr/>
          <p:nvPr/>
        </p:nvSpPr>
        <p:spPr>
          <a:xfrm>
            <a:off x="1103736" y="2034083"/>
            <a:ext cx="1157288" cy="2334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Arial" panose="020B0604020202020204" pitchFamily="34" charset="0"/>
                <a:cs typeface="Arial" panose="020B0604020202020204" pitchFamily="34" charset="0"/>
              </a:rPr>
              <a:t>d</a:t>
            </a:r>
            <a:r>
              <a:rPr kumimoji="1" lang="en-US" altLang="ja-JP" sz="900" dirty="0" err="1">
                <a:latin typeface="Arial" panose="020B0604020202020204" pitchFamily="34" charset="0"/>
                <a:cs typeface="Arial" panose="020B0604020202020204" pitchFamily="34" charset="0"/>
              </a:rPr>
              <a:t>ireksyon</a:t>
            </a:r>
            <a:r>
              <a:rPr kumimoji="1" lang="en-US" altLang="ja-JP" sz="900" dirty="0">
                <a:latin typeface="Arial" panose="020B0604020202020204" pitchFamily="34" charset="0"/>
                <a:cs typeface="Arial" panose="020B0604020202020204" pitchFamily="34" charset="0"/>
              </a:rPr>
              <a:t> ng load</a:t>
            </a:r>
            <a:endParaRPr kumimoji="1" lang="ja-JP" altLang="en-US" sz="900" dirty="0">
              <a:latin typeface="Arial" panose="020B0604020202020204" pitchFamily="34" charset="0"/>
              <a:cs typeface="Arial" panose="020B0604020202020204" pitchFamily="34" charset="0"/>
            </a:endParaRPr>
          </a:p>
        </p:txBody>
      </p:sp>
      <p:sp>
        <p:nvSpPr>
          <p:cNvPr id="15" name="正方形/長方形 14">
            <a:extLst>
              <a:ext uri="{FF2B5EF4-FFF2-40B4-BE49-F238E27FC236}">
                <a16:creationId xmlns:a16="http://schemas.microsoft.com/office/drawing/2014/main" xmlns="" id="{1E1A8587-9CEC-46B4-9EFE-82C2FD67063C}"/>
              </a:ext>
            </a:extLst>
          </p:cNvPr>
          <p:cNvSpPr/>
          <p:nvPr/>
        </p:nvSpPr>
        <p:spPr>
          <a:xfrm>
            <a:off x="1190727" y="2270540"/>
            <a:ext cx="1157288" cy="2334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Arial" panose="020B0604020202020204" pitchFamily="34" charset="0"/>
                <a:cs typeface="Arial" panose="020B0604020202020204" pitchFamily="34" charset="0"/>
              </a:rPr>
              <a:t>diretso</a:t>
            </a:r>
            <a:endParaRPr kumimoji="1" lang="ja-JP" altLang="en-US" sz="900" dirty="0">
              <a:latin typeface="Arial" panose="020B0604020202020204" pitchFamily="34" charset="0"/>
              <a:cs typeface="Arial" panose="020B0604020202020204" pitchFamily="34" charset="0"/>
            </a:endParaRPr>
          </a:p>
        </p:txBody>
      </p:sp>
      <p:sp>
        <p:nvSpPr>
          <p:cNvPr id="18" name="正方形/長方形 17">
            <a:extLst>
              <a:ext uri="{FF2B5EF4-FFF2-40B4-BE49-F238E27FC236}">
                <a16:creationId xmlns:a16="http://schemas.microsoft.com/office/drawing/2014/main" xmlns="" id="{31B8832B-ADD4-4003-9E50-79B70CE0456A}"/>
              </a:ext>
            </a:extLst>
          </p:cNvPr>
          <p:cNvSpPr/>
          <p:nvPr/>
        </p:nvSpPr>
        <p:spPr>
          <a:xfrm>
            <a:off x="1190727" y="2546482"/>
            <a:ext cx="1157288" cy="2334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Arial" panose="020B0604020202020204" pitchFamily="34" charset="0"/>
                <a:cs typeface="Arial" panose="020B0604020202020204" pitchFamily="34" charset="0"/>
              </a:rPr>
              <a:t>d</a:t>
            </a:r>
            <a:r>
              <a:rPr kumimoji="1" lang="en-US" altLang="ja-JP" sz="900" dirty="0" err="1">
                <a:latin typeface="Arial" panose="020B0604020202020204" pitchFamily="34" charset="0"/>
                <a:cs typeface="Arial" panose="020B0604020202020204" pitchFamily="34" charset="0"/>
              </a:rPr>
              <a:t>ireksyon</a:t>
            </a:r>
            <a:r>
              <a:rPr kumimoji="1" lang="en-US" altLang="ja-JP" sz="900" dirty="0">
                <a:latin typeface="Arial" panose="020B0604020202020204" pitchFamily="34" charset="0"/>
                <a:cs typeface="Arial" panose="020B0604020202020204" pitchFamily="34" charset="0"/>
              </a:rPr>
              <a:t> ng </a:t>
            </a:r>
          </a:p>
          <a:p>
            <a:pPr algn="ctr"/>
            <a:r>
              <a:rPr lang="en-US" altLang="ja-JP" sz="900" dirty="0">
                <a:latin typeface="Arial" panose="020B0604020202020204" pitchFamily="34" charset="0"/>
                <a:cs typeface="Arial" panose="020B0604020202020204" pitchFamily="34" charset="0"/>
              </a:rPr>
              <a:t>leaning</a:t>
            </a:r>
            <a:endParaRPr kumimoji="1" lang="ja-JP" altLang="en-US" sz="900" dirty="0">
              <a:latin typeface="Arial" panose="020B0604020202020204" pitchFamily="34" charset="0"/>
              <a:cs typeface="Arial" panose="020B0604020202020204" pitchFamily="34" charset="0"/>
            </a:endParaRPr>
          </a:p>
        </p:txBody>
      </p:sp>
      <p:sp>
        <p:nvSpPr>
          <p:cNvPr id="3" name="正方形/長方形 2">
            <a:extLst>
              <a:ext uri="{FF2B5EF4-FFF2-40B4-BE49-F238E27FC236}">
                <a16:creationId xmlns:a16="http://schemas.microsoft.com/office/drawing/2014/main" xmlns="" id="{B76471C4-7940-4533-B6AC-A840DC0CD7B3}"/>
              </a:ext>
            </a:extLst>
          </p:cNvPr>
          <p:cNvSpPr/>
          <p:nvPr/>
        </p:nvSpPr>
        <p:spPr>
          <a:xfrm>
            <a:off x="4981575" y="2440622"/>
            <a:ext cx="431800" cy="1470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xmlns="" id="{242DECCB-0FF6-4906-A93E-4B86A76FEE83}"/>
              </a:ext>
            </a:extLst>
          </p:cNvPr>
          <p:cNvSpPr/>
          <p:nvPr/>
        </p:nvSpPr>
        <p:spPr>
          <a:xfrm>
            <a:off x="5907934" y="2891472"/>
            <a:ext cx="969115" cy="1470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xmlns="" id="{074BEE46-9409-42A9-B823-CEFC3230C0DD}"/>
              </a:ext>
            </a:extLst>
          </p:cNvPr>
          <p:cNvSpPr/>
          <p:nvPr/>
        </p:nvSpPr>
        <p:spPr>
          <a:xfrm>
            <a:off x="4432300" y="2338921"/>
            <a:ext cx="1157288" cy="2334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Arial" panose="020B0604020202020204" pitchFamily="34" charset="0"/>
                <a:cs typeface="Arial" panose="020B0604020202020204" pitchFamily="34" charset="0"/>
              </a:rPr>
              <a:t>Left turn</a:t>
            </a:r>
            <a:endParaRPr kumimoji="1" lang="ja-JP" altLang="en-US" sz="900" dirty="0">
              <a:latin typeface="Arial" panose="020B0604020202020204" pitchFamily="34" charset="0"/>
              <a:cs typeface="Arial" panose="020B0604020202020204" pitchFamily="34" charset="0"/>
            </a:endParaRPr>
          </a:p>
        </p:txBody>
      </p:sp>
      <p:sp>
        <p:nvSpPr>
          <p:cNvPr id="25" name="正方形/長方形 24">
            <a:extLst>
              <a:ext uri="{FF2B5EF4-FFF2-40B4-BE49-F238E27FC236}">
                <a16:creationId xmlns:a16="http://schemas.microsoft.com/office/drawing/2014/main" xmlns="" id="{6FE6C922-5FB5-4410-8625-04D3E89A4E14}"/>
              </a:ext>
            </a:extLst>
          </p:cNvPr>
          <p:cNvSpPr/>
          <p:nvPr/>
        </p:nvSpPr>
        <p:spPr>
          <a:xfrm>
            <a:off x="5264152" y="2912807"/>
            <a:ext cx="1399168" cy="2334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Arial" panose="020B0604020202020204" pitchFamily="34" charset="0"/>
                <a:cs typeface="Arial" panose="020B0604020202020204" pitchFamily="34" charset="0"/>
              </a:rPr>
              <a:t>Tire leaning direction</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031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628650" y="4099153"/>
            <a:ext cx="3047365" cy="147328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Meiryo UI" panose="020B0604030504040204" pitchFamily="50" charset="-128"/>
                <a:ea typeface="Meiryo UI" panose="020B0604030504040204" pitchFamily="50" charset="-128"/>
              </a:rPr>
              <a:t>Aplikasyon</a:t>
            </a:r>
            <a:r>
              <a:rPr lang="en-US" altLang="ja-JP" sz="2000" dirty="0">
                <a:latin typeface="Meiryo UI" panose="020B0604030504040204" pitchFamily="50" charset="-128"/>
                <a:ea typeface="Meiryo UI" panose="020B0604030504040204" pitchFamily="50" charset="-128"/>
              </a:rPr>
              <a:t> </a:t>
            </a:r>
            <a:r>
              <a:rPr lang="en-US" altLang="ja-JP" sz="2000" dirty="0" err="1">
                <a:latin typeface="Meiryo UI" panose="020B0604030504040204" pitchFamily="50" charset="-128"/>
                <a:ea typeface="Meiryo UI" panose="020B0604030504040204" pitchFamily="50" charset="-128"/>
              </a:rPr>
              <a:t>sa</a:t>
            </a:r>
            <a:r>
              <a:rPr lang="en-US" altLang="ja-JP" sz="2000" dirty="0">
                <a:latin typeface="Meiryo UI" panose="020B0604030504040204" pitchFamily="50" charset="-128"/>
                <a:ea typeface="Meiryo UI" panose="020B0604030504040204" pitchFamily="50" charset="-128"/>
              </a:rPr>
              <a:t> </a:t>
            </a:r>
            <a:r>
              <a:rPr lang="en-US" altLang="ja-JP" sz="2000" dirty="0" err="1">
                <a:latin typeface="Meiryo UI" panose="020B0604030504040204" pitchFamily="50" charset="-128"/>
                <a:ea typeface="Meiryo UI" panose="020B0604030504040204" pitchFamily="50" charset="-128"/>
              </a:rPr>
              <a:t>Trabaho</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82331" y="3126334"/>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shoulder reach position</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144 textbook/Page </a:t>
            </a:r>
            <a:r>
              <a:rPr lang="en-US" altLang="ja-JP" sz="1200" dirty="0" smtClean="0">
                <a:solidFill>
                  <a:prstClr val="black"/>
                </a:solidFill>
              </a:rPr>
              <a:t>79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6" name="テキスト ボックス 15"/>
          <p:cNvSpPr txBox="1"/>
          <p:nvPr/>
        </p:nvSpPr>
        <p:spPr>
          <a:xfrm>
            <a:off x="628650" y="5583159"/>
            <a:ext cx="3237610"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Pag U-turn ng articulate</a:t>
            </a:r>
            <a:endParaRPr lang="ja-JP" altLang="en-US" sz="1200">
              <a:solidFill>
                <a:prstClr val="black"/>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3367822" y="3012177"/>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a:t>
            </a:r>
            <a:r>
              <a:rPr lang="en-US" altLang="ja-JP" sz="1200" dirty="0" err="1">
                <a:solidFill>
                  <a:prstClr val="black"/>
                </a:solidFill>
                <a:latin typeface="Arial" panose="020B0604020202020204" pitchFamily="34" charset="0"/>
                <a:cs typeface="Arial" panose="020B0604020202020204" pitchFamily="34" charset="0"/>
              </a:rPr>
              <a:t>bunkcut</a:t>
            </a:r>
            <a:r>
              <a:rPr lang="en-US" altLang="ja-JP" sz="1200" dirty="0">
                <a:solidFill>
                  <a:prstClr val="black"/>
                </a:solidFill>
                <a:latin typeface="Arial" panose="020B0604020202020204" pitchFamily="34" charset="0"/>
                <a:cs typeface="Arial" panose="020B0604020202020204" pitchFamily="34" charset="0"/>
              </a:rPr>
              <a:t> position</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0" name="テキスト ボックス 9"/>
          <p:cNvSpPr txBox="1"/>
          <p:nvPr/>
        </p:nvSpPr>
        <p:spPr>
          <a:xfrm>
            <a:off x="5643235" y="2882528"/>
            <a:ext cx="3237610"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Halimbawa ng snowplowing</a:t>
            </a:r>
            <a:endParaRPr lang="ja-JP" altLang="en-US" sz="1200">
              <a:solidFill>
                <a:prstClr val="black"/>
              </a:solidFill>
              <a:latin typeface="Arial" panose="020B0604020202020204" pitchFamily="34" charset="0"/>
              <a:cs typeface="Arial" panose="020B0604020202020204" pitchFamily="34" charset="0"/>
            </a:endParaRPr>
          </a:p>
        </p:txBody>
      </p:sp>
      <p:sp>
        <p:nvSpPr>
          <p:cNvPr id="19" name="テキスト ボックス 18"/>
          <p:cNvSpPr txBox="1"/>
          <p:nvPr/>
        </p:nvSpPr>
        <p:spPr>
          <a:xfrm>
            <a:off x="3367822" y="5526659"/>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Pagtakbo</a:t>
            </a:r>
            <a:r>
              <a:rPr lang="en-US" altLang="ja-JP"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sa</a:t>
            </a:r>
            <a:r>
              <a:rPr lang="en-US" altLang="ja-JP" sz="1200" dirty="0">
                <a:solidFill>
                  <a:prstClr val="black"/>
                </a:solidFill>
                <a:latin typeface="Arial" panose="020B0604020202020204" pitchFamily="34" charset="0"/>
                <a:cs typeface="Arial" panose="020B0604020202020204" pitchFamily="34" charset="0"/>
              </a:rPr>
              <a:t> offset travel</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4"/>
          <a:stretch>
            <a:fillRect/>
          </a:stretch>
        </p:blipFill>
        <p:spPr>
          <a:xfrm>
            <a:off x="1157988" y="1505515"/>
            <a:ext cx="1899756" cy="1387985"/>
          </a:xfrm>
          <a:prstGeom prst="rect">
            <a:avLst/>
          </a:prstGeom>
        </p:spPr>
      </p:pic>
      <p:pic>
        <p:nvPicPr>
          <p:cNvPr id="5" name="図 4"/>
          <p:cNvPicPr>
            <a:picLocks noChangeAspect="1"/>
          </p:cNvPicPr>
          <p:nvPr/>
        </p:nvPicPr>
        <p:blipFill>
          <a:blip r:embed="rId5"/>
          <a:stretch>
            <a:fillRect/>
          </a:stretch>
        </p:blipFill>
        <p:spPr>
          <a:xfrm>
            <a:off x="3629876" y="1612972"/>
            <a:ext cx="1884248" cy="1209641"/>
          </a:xfrm>
          <a:prstGeom prst="rect">
            <a:avLst/>
          </a:prstGeom>
        </p:spPr>
      </p:pic>
      <p:pic>
        <p:nvPicPr>
          <p:cNvPr id="13" name="図 12"/>
          <p:cNvPicPr>
            <a:picLocks noChangeAspect="1"/>
          </p:cNvPicPr>
          <p:nvPr/>
        </p:nvPicPr>
        <p:blipFill>
          <a:blip r:embed="rId6"/>
          <a:stretch>
            <a:fillRect/>
          </a:stretch>
        </p:blipFill>
        <p:spPr>
          <a:xfrm>
            <a:off x="5892781" y="1490872"/>
            <a:ext cx="2388265" cy="1364723"/>
          </a:xfrm>
          <a:prstGeom prst="rect">
            <a:avLst/>
          </a:prstGeom>
        </p:spPr>
      </p:pic>
      <p:sp>
        <p:nvSpPr>
          <p:cNvPr id="23" name="テキスト ボックス 22"/>
          <p:cNvSpPr txBox="1"/>
          <p:nvPr/>
        </p:nvSpPr>
        <p:spPr>
          <a:xfrm>
            <a:off x="5631475" y="5503854"/>
            <a:ext cx="323761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Scarifier</a:t>
            </a:r>
            <a:r>
              <a:rPr lang="en-US" altLang="ja-JP" sz="1200" dirty="0">
                <a:solidFill>
                  <a:prstClr val="black"/>
                </a:solidFill>
                <a:latin typeface="Arial" panose="020B0604020202020204" pitchFamily="34" charset="0"/>
                <a:cs typeface="Arial" panose="020B0604020202020204" pitchFamily="34" charset="0"/>
              </a:rPr>
              <a:t> cutting angle</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24" name="図 23" descr="ダイアグラム&#10;&#10;自動的に生成された説明">
            <a:extLst>
              <a:ext uri="{FF2B5EF4-FFF2-40B4-BE49-F238E27FC236}">
                <a16:creationId xmlns:a16="http://schemas.microsoft.com/office/drawing/2014/main" xmlns="" id="{D50D3613-5BB2-4069-B9D2-0A0ED093EAC6}"/>
              </a:ext>
            </a:extLst>
          </p:cNvPr>
          <p:cNvPicPr/>
          <p:nvPr/>
        </p:nvPicPr>
        <p:blipFill>
          <a:blip r:embed="rId7">
            <a:extLst>
              <a:ext uri="{28A0092B-C50C-407E-A947-70E740481C1C}">
                <a14:useLocalDpi xmlns:a14="http://schemas.microsoft.com/office/drawing/2010/main" val="0"/>
              </a:ext>
            </a:extLst>
          </a:blip>
          <a:stretch>
            <a:fillRect/>
          </a:stretch>
        </p:blipFill>
        <p:spPr>
          <a:xfrm>
            <a:off x="3687025" y="3865321"/>
            <a:ext cx="2257020" cy="1680541"/>
          </a:xfrm>
          <a:prstGeom prst="rect">
            <a:avLst/>
          </a:prstGeom>
        </p:spPr>
      </p:pic>
      <p:pic>
        <p:nvPicPr>
          <p:cNvPr id="26" name="図 25">
            <a:extLst>
              <a:ext uri="{FF2B5EF4-FFF2-40B4-BE49-F238E27FC236}">
                <a16:creationId xmlns:a16="http://schemas.microsoft.com/office/drawing/2014/main" xmlns="" id="{8926D5D8-9A21-470F-8E33-CC0CD0DDC5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8066" y="4086756"/>
            <a:ext cx="2007948" cy="1087706"/>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xmlns="" id="{B41A386F-BC9A-4081-B94D-F78FEB65CF55}"/>
              </a:ext>
            </a:extLst>
          </p:cNvPr>
          <p:cNvSpPr txBox="1"/>
          <p:nvPr/>
        </p:nvSpPr>
        <p:spPr>
          <a:xfrm>
            <a:off x="5675186" y="2516764"/>
            <a:ext cx="930246" cy="276999"/>
          </a:xfrm>
          <a:prstGeom prst="rect">
            <a:avLst/>
          </a:prstGeom>
          <a:solidFill>
            <a:schemeClr val="bg1"/>
          </a:solidFill>
          <a:ln>
            <a:noFill/>
          </a:ln>
        </p:spPr>
        <p:txBody>
          <a:bodyPr wrap="square" rtlCol="0">
            <a:spAutoFit/>
          </a:bodyPr>
          <a:lstStyle/>
          <a:p>
            <a:pPr algn="ctr"/>
            <a:r>
              <a:rPr lang="en-US" altLang="ja-JP" sz="1200" dirty="0">
                <a:solidFill>
                  <a:prstClr val="black"/>
                </a:solidFill>
              </a:rPr>
              <a:t>Snowplow</a:t>
            </a:r>
            <a:endParaRPr lang="ja-JP" altLang="en-US" sz="1200" dirty="0">
              <a:solidFill>
                <a:prstClr val="black"/>
              </a:solidFill>
            </a:endParaRPr>
          </a:p>
        </p:txBody>
      </p:sp>
      <p:sp>
        <p:nvSpPr>
          <p:cNvPr id="2" name="正方形/長方形 1">
            <a:extLst>
              <a:ext uri="{FF2B5EF4-FFF2-40B4-BE49-F238E27FC236}">
                <a16:creationId xmlns:a16="http://schemas.microsoft.com/office/drawing/2014/main" xmlns="" id="{664EA23A-AC37-4BFE-A112-297AD71714C1}"/>
              </a:ext>
            </a:extLst>
          </p:cNvPr>
          <p:cNvSpPr/>
          <p:nvPr/>
        </p:nvSpPr>
        <p:spPr>
          <a:xfrm>
            <a:off x="4943475" y="4667250"/>
            <a:ext cx="460375" cy="139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xmlns="" id="{5BC861D7-D536-47C6-9D7C-25656CE1DCCD}"/>
              </a:ext>
            </a:extLst>
          </p:cNvPr>
          <p:cNvSpPr/>
          <p:nvPr/>
        </p:nvSpPr>
        <p:spPr>
          <a:xfrm>
            <a:off x="4451350" y="5314707"/>
            <a:ext cx="1223836" cy="139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xmlns="" id="{43DC00ED-BA05-40F0-980C-75B2F42E453B}"/>
              </a:ext>
            </a:extLst>
          </p:cNvPr>
          <p:cNvSpPr/>
          <p:nvPr/>
        </p:nvSpPr>
        <p:spPr>
          <a:xfrm>
            <a:off x="7597775" y="4630609"/>
            <a:ext cx="668239" cy="139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xmlns="" id="{E2376034-C26B-4548-9DC7-796A5477D31E}"/>
              </a:ext>
            </a:extLst>
          </p:cNvPr>
          <p:cNvSpPr/>
          <p:nvPr/>
        </p:nvSpPr>
        <p:spPr>
          <a:xfrm>
            <a:off x="5713857" y="2597278"/>
            <a:ext cx="807593" cy="139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xmlns="" id="{65D83ED4-3446-404E-AEC6-DC35BAF01361}"/>
              </a:ext>
            </a:extLst>
          </p:cNvPr>
          <p:cNvSpPr/>
          <p:nvPr/>
        </p:nvSpPr>
        <p:spPr>
          <a:xfrm>
            <a:off x="4876800" y="4608913"/>
            <a:ext cx="1054100" cy="2207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Offset amount</a:t>
            </a:r>
            <a:endParaRPr kumimoji="1" lang="ja-JP" altLang="en-US" sz="900" dirty="0">
              <a:latin typeface="Arial" panose="020B0604020202020204" pitchFamily="34" charset="0"/>
              <a:cs typeface="Arial" panose="020B0604020202020204" pitchFamily="34" charset="0"/>
            </a:endParaRPr>
          </a:p>
        </p:txBody>
      </p:sp>
      <p:sp>
        <p:nvSpPr>
          <p:cNvPr id="29" name="正方形/長方形 28">
            <a:extLst>
              <a:ext uri="{FF2B5EF4-FFF2-40B4-BE49-F238E27FC236}">
                <a16:creationId xmlns:a16="http://schemas.microsoft.com/office/drawing/2014/main" xmlns="" id="{12353F36-4298-4AF6-A761-A739DE847E26}"/>
              </a:ext>
            </a:extLst>
          </p:cNvPr>
          <p:cNvSpPr/>
          <p:nvPr/>
        </p:nvSpPr>
        <p:spPr>
          <a:xfrm>
            <a:off x="4125689" y="5218401"/>
            <a:ext cx="1775766" cy="2207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Offset position using articulate</a:t>
            </a:r>
            <a:endParaRPr kumimoji="1" lang="ja-JP" altLang="en-US" sz="900" dirty="0">
              <a:latin typeface="Arial" panose="020B0604020202020204" pitchFamily="34" charset="0"/>
              <a:cs typeface="Arial" panose="020B0604020202020204" pitchFamily="34" charset="0"/>
            </a:endParaRPr>
          </a:p>
        </p:txBody>
      </p:sp>
      <p:sp>
        <p:nvSpPr>
          <p:cNvPr id="30" name="正方形/長方形 29">
            <a:extLst>
              <a:ext uri="{FF2B5EF4-FFF2-40B4-BE49-F238E27FC236}">
                <a16:creationId xmlns:a16="http://schemas.microsoft.com/office/drawing/2014/main" xmlns="" id="{79E53CE2-A567-4485-B80E-5A5D98865764}"/>
              </a:ext>
            </a:extLst>
          </p:cNvPr>
          <p:cNvSpPr/>
          <p:nvPr/>
        </p:nvSpPr>
        <p:spPr>
          <a:xfrm>
            <a:off x="7496175" y="4630609"/>
            <a:ext cx="1054100" cy="2207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Cutting angle</a:t>
            </a:r>
            <a:endParaRPr kumimoji="1" lang="ja-JP" altLang="en-US" sz="900" dirty="0">
              <a:latin typeface="Arial" panose="020B0604020202020204" pitchFamily="34" charset="0"/>
              <a:cs typeface="Arial" panose="020B0604020202020204" pitchFamily="34" charset="0"/>
            </a:endParaRPr>
          </a:p>
        </p:txBody>
      </p:sp>
      <p:sp>
        <p:nvSpPr>
          <p:cNvPr id="31" name="正方形/長方形 30">
            <a:extLst>
              <a:ext uri="{FF2B5EF4-FFF2-40B4-BE49-F238E27FC236}">
                <a16:creationId xmlns:a16="http://schemas.microsoft.com/office/drawing/2014/main" xmlns="" id="{AB934840-B939-4921-ACA4-AADEA592D797}"/>
              </a:ext>
            </a:extLst>
          </p:cNvPr>
          <p:cNvSpPr/>
          <p:nvPr/>
        </p:nvSpPr>
        <p:spPr>
          <a:xfrm>
            <a:off x="5590603" y="2504646"/>
            <a:ext cx="1054100" cy="2207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Snow Plow</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319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Makinarya Para sa Pag-huhukay</a:t>
            </a:r>
            <a:endParaRPr lang="en-US" altLang="ja-JP" sz="20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a:t>
            </a:r>
            <a:r>
              <a:rPr lang="ja-JP" altLang="en-US" sz="1200" dirty="0">
                <a:solidFill>
                  <a:prstClr val="black"/>
                </a:solidFill>
              </a:rPr>
              <a:t>９</a:t>
            </a:r>
            <a:r>
              <a:rPr lang="en-US" altLang="ja-JP" sz="1200" dirty="0">
                <a:solidFill>
                  <a:prstClr val="black"/>
                </a:solidFill>
              </a:rPr>
              <a:t>of textbook/Page </a:t>
            </a:r>
            <a:r>
              <a:rPr lang="en-US" altLang="ja-JP" sz="1200" dirty="0">
                <a:solidFill>
                  <a:prstClr val="black"/>
                </a:solidFill>
                <a:latin typeface="Times New Roman" panose="02020603050405020304" pitchFamily="18" charset="0"/>
                <a:cs typeface="Times New Roman" panose="02020603050405020304" pitchFamily="18" charset="0"/>
              </a:rPr>
              <a:t>9</a:t>
            </a:r>
            <a:r>
              <a:rPr lang="ja-JP" altLang="en-US"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1" name="テキスト ボックス 10"/>
          <p:cNvSpPr txBox="1"/>
          <p:nvPr/>
        </p:nvSpPr>
        <p:spPr>
          <a:xfrm>
            <a:off x="929334" y="3143604"/>
            <a:ext cx="331264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dragline</a:t>
            </a:r>
            <a:endParaRPr lang="en-US" altLang="ja-JP" dirty="0">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3"/>
          <a:stretch>
            <a:fillRect/>
          </a:stretch>
        </p:blipFill>
        <p:spPr>
          <a:xfrm>
            <a:off x="1556957" y="1344808"/>
            <a:ext cx="2057400" cy="1800225"/>
          </a:xfrm>
          <a:prstGeom prst="rect">
            <a:avLst/>
          </a:prstGeom>
        </p:spPr>
      </p:pic>
      <p:pic>
        <p:nvPicPr>
          <p:cNvPr id="7" name="図 6"/>
          <p:cNvPicPr>
            <a:picLocks noChangeAspect="1"/>
          </p:cNvPicPr>
          <p:nvPr/>
        </p:nvPicPr>
        <p:blipFill>
          <a:blip r:embed="rId4"/>
          <a:stretch>
            <a:fillRect/>
          </a:stretch>
        </p:blipFill>
        <p:spPr>
          <a:xfrm>
            <a:off x="1023557" y="3467023"/>
            <a:ext cx="3124200" cy="1828800"/>
          </a:xfrm>
          <a:prstGeom prst="rect">
            <a:avLst/>
          </a:prstGeom>
        </p:spPr>
      </p:pic>
      <p:pic>
        <p:nvPicPr>
          <p:cNvPr id="9" name="図 8"/>
          <p:cNvPicPr>
            <a:picLocks noChangeAspect="1"/>
          </p:cNvPicPr>
          <p:nvPr/>
        </p:nvPicPr>
        <p:blipFill>
          <a:blip r:embed="rId5"/>
          <a:stretch>
            <a:fillRect/>
          </a:stretch>
        </p:blipFill>
        <p:spPr>
          <a:xfrm>
            <a:off x="4984930" y="2230542"/>
            <a:ext cx="3009900" cy="2152650"/>
          </a:xfrm>
          <a:prstGeom prst="rect">
            <a:avLst/>
          </a:prstGeom>
        </p:spPr>
      </p:pic>
      <p:sp>
        <p:nvSpPr>
          <p:cNvPr id="15" name="テキスト ボックス 14"/>
          <p:cNvSpPr txBox="1"/>
          <p:nvPr/>
        </p:nvSpPr>
        <p:spPr>
          <a:xfrm>
            <a:off x="929334" y="5295823"/>
            <a:ext cx="331264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bucket wheeled excavator</a:t>
            </a:r>
            <a:endParaRPr lang="en-US" altLang="ja-JP" dirty="0">
              <a:latin typeface="Arial" panose="020B0604020202020204" pitchFamily="34" charset="0"/>
              <a:cs typeface="Arial" panose="020B0604020202020204" pitchFamily="34" charset="0"/>
            </a:endParaRPr>
          </a:p>
        </p:txBody>
      </p:sp>
      <p:sp>
        <p:nvSpPr>
          <p:cNvPr id="16" name="テキスト ボックス 15"/>
          <p:cNvSpPr txBox="1"/>
          <p:nvPr/>
        </p:nvSpPr>
        <p:spPr>
          <a:xfrm>
            <a:off x="4833557" y="4339964"/>
            <a:ext cx="331264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Halimbawa ng trencher</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843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304985" y="1669133"/>
            <a:ext cx="2359280" cy="1904582"/>
          </a:xfrm>
          <a:prstGeom prst="rect">
            <a:avLst/>
          </a:prstGeom>
        </p:spPr>
      </p:pic>
      <p:pic>
        <p:nvPicPr>
          <p:cNvPr id="7" name="図 6"/>
          <p:cNvPicPr>
            <a:picLocks noChangeAspect="1"/>
          </p:cNvPicPr>
          <p:nvPr/>
        </p:nvPicPr>
        <p:blipFill>
          <a:blip r:embed="rId4"/>
          <a:stretch>
            <a:fillRect/>
          </a:stretch>
        </p:blipFill>
        <p:spPr>
          <a:xfrm>
            <a:off x="5441100" y="1751653"/>
            <a:ext cx="3217198" cy="1492780"/>
          </a:xfrm>
          <a:prstGeom prst="rect">
            <a:avLst/>
          </a:prstGeom>
        </p:spPr>
      </p:pic>
      <p:sp>
        <p:nvSpPr>
          <p:cNvPr id="25" name="テキスト ボックス 24"/>
          <p:cNvSpPr txBox="1"/>
          <p:nvPr/>
        </p:nvSpPr>
        <p:spPr>
          <a:xfrm>
            <a:off x="5235199" y="3245482"/>
            <a:ext cx="3237610" cy="276999"/>
          </a:xfrm>
          <a:prstGeom prst="rect">
            <a:avLst/>
          </a:prstGeom>
          <a:noFill/>
          <a:ln>
            <a:noFill/>
          </a:ln>
        </p:spPr>
        <p:txBody>
          <a:bodyPr wrap="square" rtlCol="0">
            <a:spAutoFit/>
          </a:bodyPr>
          <a:lstStyle/>
          <a:p>
            <a:pPr algn="ctr"/>
            <a:r>
              <a:rPr lang="en-US" altLang="ja-JP" sz="1200" dirty="0">
                <a:solidFill>
                  <a:prstClr val="black"/>
                </a:solidFill>
                <a:latin typeface="Arial" panose="020B0604020202020204" pitchFamily="34" charset="0"/>
                <a:cs typeface="Arial" panose="020B0604020202020204" pitchFamily="34" charset="0"/>
              </a:rPr>
              <a:t>Pag-</a:t>
            </a:r>
            <a:r>
              <a:rPr lang="en-US" altLang="ja-JP" sz="1200" dirty="0" err="1">
                <a:solidFill>
                  <a:prstClr val="black"/>
                </a:solidFill>
                <a:latin typeface="Arial" panose="020B0604020202020204" pitchFamily="34" charset="0"/>
                <a:cs typeface="Arial" panose="020B0604020202020204" pitchFamily="34" charset="0"/>
              </a:rPr>
              <a:t>iingat</a:t>
            </a:r>
            <a:r>
              <a:rPr lang="en-US" altLang="ja-JP" sz="1200" dirty="0">
                <a:solidFill>
                  <a:prstClr val="black"/>
                </a:solidFill>
                <a:latin typeface="Arial" panose="020B0604020202020204" pitchFamily="34" charset="0"/>
                <a:cs typeface="Arial" panose="020B0604020202020204" pitchFamily="34" charset="0"/>
              </a:rPr>
              <a:t> ng </a:t>
            </a:r>
            <a:r>
              <a:rPr lang="en-US" altLang="ja-JP" sz="1200" dirty="0" err="1">
                <a:solidFill>
                  <a:prstClr val="black"/>
                </a:solidFill>
                <a:latin typeface="Arial" panose="020B0604020202020204" pitchFamily="34" charset="0"/>
                <a:cs typeface="Arial" panose="020B0604020202020204" pitchFamily="34" charset="0"/>
              </a:rPr>
              <a:t>sobrang</a:t>
            </a:r>
            <a:r>
              <a:rPr lang="en-US" altLang="ja-JP"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angat</a:t>
            </a:r>
            <a:r>
              <a:rPr lang="en-US" altLang="ja-JP" sz="1200" dirty="0">
                <a:solidFill>
                  <a:prstClr val="black"/>
                </a:solidFill>
                <a:latin typeface="Arial" panose="020B0604020202020204" pitchFamily="34" charset="0"/>
                <a:cs typeface="Arial" panose="020B0604020202020204" pitchFamily="34" charset="0"/>
              </a:rPr>
              <a:t> ng bowl</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Scrapper (Motor Scrapper)</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85702" y="3806554"/>
            <a:ext cx="2719798" cy="461665"/>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Scrapper </a:t>
            </a:r>
          </a:p>
          <a:p>
            <a:pPr algn="ctr"/>
            <a:r>
              <a:rPr lang="en-US" altLang="ja-JP" sz="1200" dirty="0">
                <a:latin typeface="Arial" panose="020B0604020202020204" pitchFamily="34" charset="0"/>
                <a:cs typeface="Arial" panose="020B0604020202020204" pitchFamily="34" charset="0"/>
              </a:rPr>
              <a:t>operating device</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147 textbook/Page </a:t>
            </a:r>
            <a:r>
              <a:rPr lang="en-US" altLang="ja-JP" sz="1200" dirty="0" smtClean="0">
                <a:solidFill>
                  <a:prstClr val="black"/>
                </a:solidFill>
              </a:rPr>
              <a:t>82</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12" name="図 11"/>
          <p:cNvPicPr>
            <a:picLocks noChangeAspect="1"/>
          </p:cNvPicPr>
          <p:nvPr/>
        </p:nvPicPr>
        <p:blipFill>
          <a:blip r:embed="rId5"/>
          <a:stretch>
            <a:fillRect/>
          </a:stretch>
        </p:blipFill>
        <p:spPr>
          <a:xfrm>
            <a:off x="5591913" y="3599000"/>
            <a:ext cx="2251524" cy="1016817"/>
          </a:xfrm>
          <a:prstGeom prst="rect">
            <a:avLst/>
          </a:prstGeom>
        </p:spPr>
      </p:pic>
      <p:pic>
        <p:nvPicPr>
          <p:cNvPr id="15" name="図 14"/>
          <p:cNvPicPr>
            <a:picLocks noChangeAspect="1"/>
          </p:cNvPicPr>
          <p:nvPr/>
        </p:nvPicPr>
        <p:blipFill>
          <a:blip r:embed="rId6"/>
          <a:stretch>
            <a:fillRect/>
          </a:stretch>
        </p:blipFill>
        <p:spPr>
          <a:xfrm>
            <a:off x="5118105" y="4975316"/>
            <a:ext cx="3367096" cy="824237"/>
          </a:xfrm>
          <a:prstGeom prst="rect">
            <a:avLst/>
          </a:prstGeom>
        </p:spPr>
      </p:pic>
      <p:sp>
        <p:nvSpPr>
          <p:cNvPr id="26" name="テキスト ボックス 25"/>
          <p:cNvSpPr txBox="1"/>
          <p:nvPr/>
        </p:nvSpPr>
        <p:spPr>
          <a:xfrm>
            <a:off x="1079868" y="6074835"/>
            <a:ext cx="3237610" cy="276999"/>
          </a:xfrm>
          <a:prstGeom prst="rect">
            <a:avLst/>
          </a:prstGeom>
          <a:noFill/>
          <a:ln>
            <a:noFill/>
          </a:ln>
        </p:spPr>
        <p:txBody>
          <a:bodyPr wrap="square" rtlCol="0">
            <a:spAutoFit/>
          </a:bodyPr>
          <a:lstStyle/>
          <a:p>
            <a:pPr algn="ctr"/>
            <a:r>
              <a:rPr lang="en-US" sz="1200" kern="100" dirty="0" err="1">
                <a:latin typeface="Arial" panose="020B0604020202020204" pitchFamily="34" charset="0"/>
                <a:ea typeface="ＭＳ ゴシック" panose="020B0609070205080204" pitchFamily="49" charset="-128"/>
                <a:cs typeface="Arial" panose="020B0604020202020204" pitchFamily="34" charset="0"/>
              </a:rPr>
              <a:t>Halimbawa</a:t>
            </a:r>
            <a:r>
              <a:rPr lang="en-US" sz="1200" kern="100" dirty="0">
                <a:latin typeface="Arial" panose="020B0604020202020204" pitchFamily="34" charset="0"/>
                <a:ea typeface="ＭＳ ゴシック" panose="020B0609070205080204" pitchFamily="49" charset="-128"/>
                <a:cs typeface="Arial" panose="020B0604020202020204" pitchFamily="34" charset="0"/>
              </a:rPr>
              <a:t> ng </a:t>
            </a:r>
            <a:r>
              <a:rPr lang="en-US" sz="1200" kern="100" dirty="0" err="1">
                <a:latin typeface="Arial" panose="020B0604020202020204" pitchFamily="34" charset="0"/>
                <a:ea typeface="ＭＳ ゴシック" panose="020B0609070205080204" pitchFamily="49" charset="-128"/>
                <a:cs typeface="Arial" panose="020B0604020202020204" pitchFamily="34" charset="0"/>
              </a:rPr>
              <a:t>pangunahing</a:t>
            </a:r>
            <a:r>
              <a:rPr lang="en-US" sz="1200" kern="100" dirty="0">
                <a:latin typeface="Arial" panose="020B0604020202020204" pitchFamily="34" charset="0"/>
                <a:ea typeface="ＭＳ ゴシック" panose="020B0609070205080204" pitchFamily="49" charset="-128"/>
                <a:cs typeface="Arial" panose="020B0604020202020204" pitchFamily="34" charset="0"/>
              </a:rPr>
              <a:t> </a:t>
            </a:r>
            <a:r>
              <a:rPr lang="en-US" sz="1200" kern="100" dirty="0" err="1">
                <a:latin typeface="Arial" panose="020B0604020202020204" pitchFamily="34" charset="0"/>
                <a:ea typeface="ＭＳ ゴシック" panose="020B0609070205080204" pitchFamily="49" charset="-128"/>
                <a:cs typeface="Arial" panose="020B0604020202020204" pitchFamily="34" charset="0"/>
              </a:rPr>
              <a:t>paghuhukay</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7" name="テキスト ボックス 26"/>
          <p:cNvSpPr txBox="1"/>
          <p:nvPr/>
        </p:nvSpPr>
        <p:spPr>
          <a:xfrm>
            <a:off x="5247591" y="5756435"/>
            <a:ext cx="3237610"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Halimbawa ng soil bedding</a:t>
            </a:r>
            <a:endParaRPr lang="ja-JP" altLang="en-US" sz="1200">
              <a:solidFill>
                <a:prstClr val="black"/>
              </a:solidFill>
              <a:latin typeface="Arial" panose="020B0604020202020204" pitchFamily="34" charset="0"/>
              <a:cs typeface="Arial" panose="020B0604020202020204" pitchFamily="34" charset="0"/>
            </a:endParaRPr>
          </a:p>
        </p:txBody>
      </p:sp>
      <p:sp>
        <p:nvSpPr>
          <p:cNvPr id="28" name="テキスト ボックス 27"/>
          <p:cNvSpPr txBox="1"/>
          <p:nvPr/>
        </p:nvSpPr>
        <p:spPr>
          <a:xfrm>
            <a:off x="5247591" y="4615189"/>
            <a:ext cx="3237610" cy="461665"/>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pagkasunod-sunod</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paghuhukay</a:t>
            </a:r>
            <a:endParaRPr lang="en-US" sz="1200" dirty="0">
              <a:latin typeface="Arial" panose="020B0604020202020204" pitchFamily="34" charset="0"/>
              <a:cs typeface="Arial" panose="020B0604020202020204" pitchFamily="34" charset="0"/>
            </a:endParaRPr>
          </a:p>
        </p:txBody>
      </p:sp>
      <p:pic>
        <p:nvPicPr>
          <p:cNvPr id="17" name="図 16">
            <a:extLst>
              <a:ext uri="{FF2B5EF4-FFF2-40B4-BE49-F238E27FC236}">
                <a16:creationId xmlns:a16="http://schemas.microsoft.com/office/drawing/2014/main" xmlns="" id="{373CBF45-81AC-4B1D-81E0-DFA707AC2DD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1130" y="1372816"/>
            <a:ext cx="2494271" cy="2456898"/>
          </a:xfrm>
          <a:prstGeom prst="rect">
            <a:avLst/>
          </a:prstGeom>
          <a:noFill/>
          <a:ln>
            <a:noFill/>
          </a:ln>
        </p:spPr>
      </p:pic>
      <p:pic>
        <p:nvPicPr>
          <p:cNvPr id="19" name="図 18">
            <a:extLst>
              <a:ext uri="{FF2B5EF4-FFF2-40B4-BE49-F238E27FC236}">
                <a16:creationId xmlns:a16="http://schemas.microsoft.com/office/drawing/2014/main" xmlns="" id="{B889971A-0531-4AC1-80A2-95E1F480B16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3668" y="4261449"/>
            <a:ext cx="3890010" cy="1813386"/>
          </a:xfrm>
          <a:prstGeom prst="rect">
            <a:avLst/>
          </a:prstGeom>
          <a:noFill/>
        </p:spPr>
      </p:pic>
      <p:sp>
        <p:nvSpPr>
          <p:cNvPr id="21" name="テキスト ボックス 20">
            <a:extLst>
              <a:ext uri="{FF2B5EF4-FFF2-40B4-BE49-F238E27FC236}">
                <a16:creationId xmlns:a16="http://schemas.microsoft.com/office/drawing/2014/main" xmlns="" id="{11247F20-F22C-446A-9B7A-63F4769D5AE9}"/>
              </a:ext>
            </a:extLst>
          </p:cNvPr>
          <p:cNvSpPr txBox="1"/>
          <p:nvPr/>
        </p:nvSpPr>
        <p:spPr>
          <a:xfrm>
            <a:off x="2578399" y="3553741"/>
            <a:ext cx="3580715" cy="461665"/>
          </a:xfrm>
          <a:prstGeom prst="rect">
            <a:avLst/>
          </a:prstGeom>
          <a:noFill/>
          <a:ln>
            <a:noFill/>
          </a:ln>
        </p:spPr>
        <p:txBody>
          <a:bodyPr wrap="square" rtlCol="0">
            <a:spAutoFit/>
          </a:bodyPr>
          <a:lstStyle/>
          <a:p>
            <a:pPr algn="ctr"/>
            <a:r>
              <a:rPr lang="en-US" sz="1200" dirty="0">
                <a:latin typeface="Arial" panose="020B0604020202020204" pitchFamily="34" charset="0"/>
                <a:cs typeface="Arial" panose="020B0604020202020204" pitchFamily="34" charset="0"/>
              </a:rPr>
              <a:t>Mag-</a:t>
            </a:r>
            <a:r>
              <a:rPr lang="en-US" sz="1200" dirty="0" err="1">
                <a:latin typeface="Arial" panose="020B0604020202020204" pitchFamily="34" charset="0"/>
                <a:cs typeface="Arial" panose="020B0604020202020204" pitchFamily="34" charset="0"/>
              </a:rPr>
              <a:t>ingat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sa</a:t>
            </a:r>
            <a:r>
              <a:rPr lang="en-US" sz="1200" dirty="0">
                <a:latin typeface="Arial" panose="020B0604020202020204" pitchFamily="34" charset="0"/>
                <a:cs typeface="Arial" panose="020B0604020202020204" pitchFamily="34" charset="0"/>
              </a:rPr>
              <a:t> derailing </a:t>
            </a:r>
            <a:r>
              <a:rPr lang="en-US" sz="1200" dirty="0" err="1">
                <a:latin typeface="Arial" panose="020B0604020202020204" pitchFamily="34" charset="0"/>
                <a:cs typeface="Arial" panose="020B0604020202020204" pitchFamily="34" charset="0"/>
              </a:rPr>
              <a:t>sanhi</a:t>
            </a:r>
            <a:r>
              <a:rPr lang="en-US" sz="1200" dirty="0">
                <a:latin typeface="Arial" panose="020B0604020202020204" pitchFamily="34" charset="0"/>
                <a:cs typeface="Arial" panose="020B0604020202020204" pitchFamily="34" charset="0"/>
              </a:rPr>
              <a:t> </a:t>
            </a:r>
          </a:p>
          <a:p>
            <a:pPr algn="ctr"/>
            <a:r>
              <a:rPr lang="en-US" sz="1200" dirty="0">
                <a:latin typeface="Arial" panose="020B0604020202020204" pitchFamily="34" charset="0"/>
                <a:cs typeface="Arial" panose="020B0604020202020204" pitchFamily="34" charset="0"/>
              </a:rPr>
              <a:t>ng centrifugal force</a:t>
            </a:r>
          </a:p>
        </p:txBody>
      </p:sp>
      <p:sp>
        <p:nvSpPr>
          <p:cNvPr id="2" name="正方形/長方形 1">
            <a:extLst>
              <a:ext uri="{FF2B5EF4-FFF2-40B4-BE49-F238E27FC236}">
                <a16:creationId xmlns:a16="http://schemas.microsoft.com/office/drawing/2014/main" xmlns="" id="{B7A5D1A7-4C0C-4678-9BE4-1C537229C5A6}"/>
              </a:ext>
            </a:extLst>
          </p:cNvPr>
          <p:cNvSpPr/>
          <p:nvPr/>
        </p:nvSpPr>
        <p:spPr>
          <a:xfrm>
            <a:off x="1489075" y="1527568"/>
            <a:ext cx="406400" cy="1003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xmlns="" id="{1378AAE2-9285-408B-A5BB-7F09E7C1B4AF}"/>
              </a:ext>
            </a:extLst>
          </p:cNvPr>
          <p:cNvSpPr/>
          <p:nvPr/>
        </p:nvSpPr>
        <p:spPr>
          <a:xfrm>
            <a:off x="2435451" y="1527568"/>
            <a:ext cx="441099" cy="1003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xmlns="" id="{BC25AF92-811F-4BA6-AEC6-A4CD720C283D}"/>
              </a:ext>
            </a:extLst>
          </p:cNvPr>
          <p:cNvSpPr/>
          <p:nvPr/>
        </p:nvSpPr>
        <p:spPr>
          <a:xfrm>
            <a:off x="2647752" y="1671759"/>
            <a:ext cx="617649" cy="1211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xmlns="" id="{335A0CCF-7AFE-401C-A33E-36BAF2EBECE5}"/>
              </a:ext>
            </a:extLst>
          </p:cNvPr>
          <p:cNvSpPr/>
          <p:nvPr/>
        </p:nvSpPr>
        <p:spPr>
          <a:xfrm>
            <a:off x="1164643" y="3654010"/>
            <a:ext cx="441099" cy="1003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xmlns="" id="{DEE813EF-13D5-4452-8848-0AF01B7B7F55}"/>
              </a:ext>
            </a:extLst>
          </p:cNvPr>
          <p:cNvSpPr/>
          <p:nvPr/>
        </p:nvSpPr>
        <p:spPr>
          <a:xfrm>
            <a:off x="1797715" y="3606739"/>
            <a:ext cx="596235" cy="1144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xmlns="" id="{97649D90-8D72-43D9-83B1-99939F23D7BD}"/>
              </a:ext>
            </a:extLst>
          </p:cNvPr>
          <p:cNvSpPr/>
          <p:nvPr/>
        </p:nvSpPr>
        <p:spPr>
          <a:xfrm rot="16200000">
            <a:off x="2562935" y="2144535"/>
            <a:ext cx="610984" cy="1165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xmlns="" id="{BCA7C6AD-CB3D-4E58-AB9F-C741DBBD3548}"/>
              </a:ext>
            </a:extLst>
          </p:cNvPr>
          <p:cNvSpPr/>
          <p:nvPr/>
        </p:nvSpPr>
        <p:spPr>
          <a:xfrm rot="16200000">
            <a:off x="2692698" y="2247141"/>
            <a:ext cx="610984" cy="1165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xmlns="" id="{4841C572-3526-4824-B4EE-470F00F2AFF5}"/>
              </a:ext>
            </a:extLst>
          </p:cNvPr>
          <p:cNvSpPr/>
          <p:nvPr/>
        </p:nvSpPr>
        <p:spPr>
          <a:xfrm rot="16200000">
            <a:off x="2801015" y="2388386"/>
            <a:ext cx="610984" cy="1165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xmlns="" id="{DE4DCEC2-1C07-4867-8E45-5F59C6ED6C8F}"/>
              </a:ext>
            </a:extLst>
          </p:cNvPr>
          <p:cNvSpPr/>
          <p:nvPr/>
        </p:nvSpPr>
        <p:spPr>
          <a:xfrm>
            <a:off x="1422401" y="1466953"/>
            <a:ext cx="1047750" cy="2021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a:latin typeface="Arial" panose="020B0604020202020204" pitchFamily="34" charset="0"/>
                <a:cs typeface="Arial" panose="020B0604020202020204" pitchFamily="34" charset="0"/>
              </a:rPr>
              <a:t>Brake pedal</a:t>
            </a:r>
            <a:endParaRPr kumimoji="1" lang="ja-JP" altLang="en-US" sz="900" dirty="0">
              <a:latin typeface="Arial" panose="020B0604020202020204" pitchFamily="34" charset="0"/>
              <a:cs typeface="Arial" panose="020B0604020202020204" pitchFamily="34" charset="0"/>
            </a:endParaRPr>
          </a:p>
        </p:txBody>
      </p:sp>
      <p:sp>
        <p:nvSpPr>
          <p:cNvPr id="31" name="正方形/長方形 30">
            <a:extLst>
              <a:ext uri="{FF2B5EF4-FFF2-40B4-BE49-F238E27FC236}">
                <a16:creationId xmlns:a16="http://schemas.microsoft.com/office/drawing/2014/main" xmlns="" id="{4D4172CD-AC08-4EFD-BBDB-A6D06D48F5E6}"/>
              </a:ext>
            </a:extLst>
          </p:cNvPr>
          <p:cNvSpPr/>
          <p:nvPr/>
        </p:nvSpPr>
        <p:spPr>
          <a:xfrm>
            <a:off x="2402841" y="1456913"/>
            <a:ext cx="1047750" cy="2021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Axel pedal</a:t>
            </a:r>
            <a:endParaRPr kumimoji="1" lang="ja-JP" altLang="en-US" sz="900" dirty="0">
              <a:latin typeface="Arial" panose="020B0604020202020204" pitchFamily="34" charset="0"/>
              <a:cs typeface="Arial" panose="020B0604020202020204" pitchFamily="34" charset="0"/>
            </a:endParaRPr>
          </a:p>
        </p:txBody>
      </p:sp>
      <p:sp>
        <p:nvSpPr>
          <p:cNvPr id="32" name="正方形/長方形 31">
            <a:extLst>
              <a:ext uri="{FF2B5EF4-FFF2-40B4-BE49-F238E27FC236}">
                <a16:creationId xmlns:a16="http://schemas.microsoft.com/office/drawing/2014/main" xmlns="" id="{98824883-85BE-4ACB-83FF-AB9403ED8FA0}"/>
              </a:ext>
            </a:extLst>
          </p:cNvPr>
          <p:cNvSpPr/>
          <p:nvPr/>
        </p:nvSpPr>
        <p:spPr>
          <a:xfrm>
            <a:off x="2523837" y="1637936"/>
            <a:ext cx="1179064" cy="2021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Transmission lever</a:t>
            </a:r>
            <a:endParaRPr kumimoji="1" lang="ja-JP" altLang="en-US" sz="900" dirty="0">
              <a:latin typeface="Arial" panose="020B0604020202020204" pitchFamily="34" charset="0"/>
              <a:cs typeface="Arial" panose="020B0604020202020204" pitchFamily="34" charset="0"/>
            </a:endParaRPr>
          </a:p>
        </p:txBody>
      </p:sp>
      <p:sp>
        <p:nvSpPr>
          <p:cNvPr id="33" name="正方形/長方形 32">
            <a:extLst>
              <a:ext uri="{FF2B5EF4-FFF2-40B4-BE49-F238E27FC236}">
                <a16:creationId xmlns:a16="http://schemas.microsoft.com/office/drawing/2014/main" xmlns="" id="{26FE35BE-51AB-47A7-B1CE-EE6C458E23B2}"/>
              </a:ext>
            </a:extLst>
          </p:cNvPr>
          <p:cNvSpPr/>
          <p:nvPr/>
        </p:nvSpPr>
        <p:spPr>
          <a:xfrm rot="16200000">
            <a:off x="2274806" y="1892147"/>
            <a:ext cx="1179064" cy="2021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Bowl lever</a:t>
            </a:r>
            <a:endParaRPr kumimoji="1" lang="ja-JP" altLang="en-US" sz="900" dirty="0">
              <a:latin typeface="Arial" panose="020B0604020202020204" pitchFamily="34" charset="0"/>
              <a:cs typeface="Arial" panose="020B0604020202020204" pitchFamily="34" charset="0"/>
            </a:endParaRPr>
          </a:p>
        </p:txBody>
      </p:sp>
      <p:sp>
        <p:nvSpPr>
          <p:cNvPr id="34" name="正方形/長方形 33">
            <a:extLst>
              <a:ext uri="{FF2B5EF4-FFF2-40B4-BE49-F238E27FC236}">
                <a16:creationId xmlns:a16="http://schemas.microsoft.com/office/drawing/2014/main" xmlns="" id="{097973D1-E85C-47CA-9F8E-649C8F215C8D}"/>
              </a:ext>
            </a:extLst>
          </p:cNvPr>
          <p:cNvSpPr/>
          <p:nvPr/>
        </p:nvSpPr>
        <p:spPr>
          <a:xfrm rot="16200000">
            <a:off x="2375896" y="2016057"/>
            <a:ext cx="1179064" cy="2021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Apron lever</a:t>
            </a:r>
            <a:endParaRPr kumimoji="1" lang="ja-JP" altLang="en-US" sz="900" dirty="0">
              <a:latin typeface="Arial" panose="020B0604020202020204" pitchFamily="34" charset="0"/>
              <a:cs typeface="Arial" panose="020B0604020202020204" pitchFamily="34" charset="0"/>
            </a:endParaRPr>
          </a:p>
        </p:txBody>
      </p:sp>
      <p:sp>
        <p:nvSpPr>
          <p:cNvPr id="35" name="正方形/長方形 34">
            <a:extLst>
              <a:ext uri="{FF2B5EF4-FFF2-40B4-BE49-F238E27FC236}">
                <a16:creationId xmlns:a16="http://schemas.microsoft.com/office/drawing/2014/main" xmlns="" id="{B71146C2-D0A9-477B-953C-6F7BA5723BDC}"/>
              </a:ext>
            </a:extLst>
          </p:cNvPr>
          <p:cNvSpPr/>
          <p:nvPr/>
        </p:nvSpPr>
        <p:spPr>
          <a:xfrm rot="16200000">
            <a:off x="2478709" y="2139158"/>
            <a:ext cx="1179064" cy="2021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Ejector lever</a:t>
            </a:r>
            <a:endParaRPr kumimoji="1" lang="ja-JP" altLang="en-US" sz="900" dirty="0">
              <a:latin typeface="Arial" panose="020B0604020202020204" pitchFamily="34" charset="0"/>
              <a:cs typeface="Arial" panose="020B0604020202020204" pitchFamily="34" charset="0"/>
            </a:endParaRPr>
          </a:p>
        </p:txBody>
      </p:sp>
      <p:sp>
        <p:nvSpPr>
          <p:cNvPr id="36" name="正方形/長方形 35">
            <a:extLst>
              <a:ext uri="{FF2B5EF4-FFF2-40B4-BE49-F238E27FC236}">
                <a16:creationId xmlns:a16="http://schemas.microsoft.com/office/drawing/2014/main" xmlns="" id="{940CDFB8-1AD1-4991-8D08-20A1982B7EEE}"/>
              </a:ext>
            </a:extLst>
          </p:cNvPr>
          <p:cNvSpPr/>
          <p:nvPr/>
        </p:nvSpPr>
        <p:spPr>
          <a:xfrm>
            <a:off x="868648" y="3557021"/>
            <a:ext cx="1047750" cy="2021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Hold pedal</a:t>
            </a:r>
            <a:endParaRPr kumimoji="1" lang="ja-JP" altLang="en-US" sz="900" dirty="0">
              <a:latin typeface="Arial" panose="020B0604020202020204" pitchFamily="34" charset="0"/>
              <a:cs typeface="Arial" panose="020B0604020202020204" pitchFamily="34" charset="0"/>
            </a:endParaRPr>
          </a:p>
        </p:txBody>
      </p:sp>
      <p:sp>
        <p:nvSpPr>
          <p:cNvPr id="37" name="正方形/長方形 36">
            <a:extLst>
              <a:ext uri="{FF2B5EF4-FFF2-40B4-BE49-F238E27FC236}">
                <a16:creationId xmlns:a16="http://schemas.microsoft.com/office/drawing/2014/main" xmlns="" id="{A22AAF7D-3BE4-465A-A75F-0033A1AA5D49}"/>
              </a:ext>
            </a:extLst>
          </p:cNvPr>
          <p:cNvSpPr/>
          <p:nvPr/>
        </p:nvSpPr>
        <p:spPr>
          <a:xfrm>
            <a:off x="1605742" y="3557021"/>
            <a:ext cx="1047750" cy="2021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a:latin typeface="Arial" panose="020B0604020202020204" pitchFamily="34" charset="0"/>
                <a:cs typeface="Arial" panose="020B0604020202020204" pitchFamily="34" charset="0"/>
              </a:rPr>
              <a:t>Def lock pedal</a:t>
            </a:r>
            <a:endParaRPr kumimoji="1" lang="ja-JP" altLang="en-US" sz="900" dirty="0">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xmlns="" id="{4EB45878-313D-4C5C-A802-57EE7D4DE35A}"/>
              </a:ext>
            </a:extLst>
          </p:cNvPr>
          <p:cNvSpPr/>
          <p:nvPr/>
        </p:nvSpPr>
        <p:spPr>
          <a:xfrm>
            <a:off x="1617854" y="4372652"/>
            <a:ext cx="817597" cy="1009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xmlns="" id="{008970A9-3756-4F92-ACF3-9DCCB3C2E4E0}"/>
              </a:ext>
            </a:extLst>
          </p:cNvPr>
          <p:cNvSpPr/>
          <p:nvPr/>
        </p:nvSpPr>
        <p:spPr>
          <a:xfrm>
            <a:off x="952657" y="4514266"/>
            <a:ext cx="1196818" cy="1009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xmlns="" id="{470E1E14-BC18-413B-8DB7-772A83B57D7D}"/>
              </a:ext>
            </a:extLst>
          </p:cNvPr>
          <p:cNvSpPr/>
          <p:nvPr/>
        </p:nvSpPr>
        <p:spPr>
          <a:xfrm>
            <a:off x="3490896" y="4369378"/>
            <a:ext cx="817597" cy="1009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xmlns="" id="{AE0181EC-A68B-44E2-9556-C5993A880DAC}"/>
              </a:ext>
            </a:extLst>
          </p:cNvPr>
          <p:cNvSpPr/>
          <p:nvPr/>
        </p:nvSpPr>
        <p:spPr>
          <a:xfrm>
            <a:off x="2890838" y="4467058"/>
            <a:ext cx="1058862" cy="984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xmlns="" id="{72AEAB8C-9C77-452B-B583-266E8BAB94C0}"/>
              </a:ext>
            </a:extLst>
          </p:cNvPr>
          <p:cNvSpPr/>
          <p:nvPr/>
        </p:nvSpPr>
        <p:spPr>
          <a:xfrm>
            <a:off x="1916398" y="5252875"/>
            <a:ext cx="817597" cy="1009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xmlns="" id="{5788EA30-9404-427E-9116-7241F05FCD7F}"/>
              </a:ext>
            </a:extLst>
          </p:cNvPr>
          <p:cNvSpPr/>
          <p:nvPr/>
        </p:nvSpPr>
        <p:spPr>
          <a:xfrm>
            <a:off x="1325935" y="5458140"/>
            <a:ext cx="636215" cy="3539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xmlns="" id="{036D339A-0F84-4C46-942A-3DA646C17C83}"/>
              </a:ext>
            </a:extLst>
          </p:cNvPr>
          <p:cNvSpPr/>
          <p:nvPr/>
        </p:nvSpPr>
        <p:spPr>
          <a:xfrm>
            <a:off x="2288910" y="5610901"/>
            <a:ext cx="445085" cy="1746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xmlns="" id="{3147AA20-92F0-4AEC-B04A-2F6A13DB0030}"/>
              </a:ext>
            </a:extLst>
          </p:cNvPr>
          <p:cNvSpPr/>
          <p:nvPr/>
        </p:nvSpPr>
        <p:spPr>
          <a:xfrm>
            <a:off x="1956667" y="5449179"/>
            <a:ext cx="296862" cy="4467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右中かっこ 12">
            <a:extLst>
              <a:ext uri="{FF2B5EF4-FFF2-40B4-BE49-F238E27FC236}">
                <a16:creationId xmlns:a16="http://schemas.microsoft.com/office/drawing/2014/main" xmlns="" id="{10A07A3A-3F8E-48B6-A818-52F03B9648D9}"/>
              </a:ext>
            </a:extLst>
          </p:cNvPr>
          <p:cNvSpPr/>
          <p:nvPr/>
        </p:nvSpPr>
        <p:spPr>
          <a:xfrm>
            <a:off x="2075114" y="5391047"/>
            <a:ext cx="188992" cy="729792"/>
          </a:xfrm>
          <a:prstGeom prst="rightBrace">
            <a:avLst/>
          </a:prstGeom>
          <a:ln w="9525">
            <a:solidFill>
              <a:srgbClr val="51515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xmlns="" id="{C63B08D5-A5F6-4DF6-9E14-1BB3F3FFCE95}"/>
              </a:ext>
            </a:extLst>
          </p:cNvPr>
          <p:cNvSpPr/>
          <p:nvPr/>
        </p:nvSpPr>
        <p:spPr>
          <a:xfrm>
            <a:off x="3027363" y="5698217"/>
            <a:ext cx="922337" cy="873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xmlns="" id="{6A958A47-15FD-4791-BD08-B20CADDA895F}"/>
              </a:ext>
            </a:extLst>
          </p:cNvPr>
          <p:cNvSpPr/>
          <p:nvPr/>
        </p:nvSpPr>
        <p:spPr>
          <a:xfrm>
            <a:off x="3164796" y="5535392"/>
            <a:ext cx="922337" cy="873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xmlns="" id="{0B104B30-79DE-46AE-A717-1437B4F363FA}"/>
              </a:ext>
            </a:extLst>
          </p:cNvPr>
          <p:cNvSpPr/>
          <p:nvPr/>
        </p:nvSpPr>
        <p:spPr>
          <a:xfrm>
            <a:off x="3270203" y="5387101"/>
            <a:ext cx="922337" cy="873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xmlns="" id="{36097157-EE55-4FEA-8E81-A5DD5959BC1F}"/>
              </a:ext>
            </a:extLst>
          </p:cNvPr>
          <p:cNvSpPr/>
          <p:nvPr/>
        </p:nvSpPr>
        <p:spPr>
          <a:xfrm>
            <a:off x="3608388" y="5259215"/>
            <a:ext cx="922337" cy="873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xmlns="" id="{DDAE4D2F-AB31-4F8F-BBCA-74ABEA390D92}"/>
              </a:ext>
            </a:extLst>
          </p:cNvPr>
          <p:cNvSpPr/>
          <p:nvPr/>
        </p:nvSpPr>
        <p:spPr>
          <a:xfrm>
            <a:off x="3536951" y="5120788"/>
            <a:ext cx="1058862" cy="873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xmlns="" id="{A96717D5-1DC8-4E25-A66A-B4B683CD8E92}"/>
              </a:ext>
            </a:extLst>
          </p:cNvPr>
          <p:cNvSpPr/>
          <p:nvPr/>
        </p:nvSpPr>
        <p:spPr>
          <a:xfrm>
            <a:off x="3929063" y="4941618"/>
            <a:ext cx="682625" cy="873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xmlns="" id="{1985E112-4429-4D60-AADF-0053D156923F}"/>
              </a:ext>
            </a:extLst>
          </p:cNvPr>
          <p:cNvSpPr/>
          <p:nvPr/>
        </p:nvSpPr>
        <p:spPr>
          <a:xfrm>
            <a:off x="1121694" y="4293888"/>
            <a:ext cx="1541140"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Average </a:t>
            </a:r>
            <a:r>
              <a:rPr kumimoji="1" lang="en-US" altLang="ja-JP" sz="900" dirty="0" err="1">
                <a:latin typeface="Arial" panose="020B0604020202020204" pitchFamily="34" charset="0"/>
                <a:cs typeface="Arial" panose="020B0604020202020204" pitchFamily="34" charset="0"/>
              </a:rPr>
              <a:t>na</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lalim</a:t>
            </a:r>
            <a:r>
              <a:rPr kumimoji="1" lang="en-US" altLang="ja-JP" sz="900" dirty="0">
                <a:latin typeface="Arial" panose="020B0604020202020204" pitchFamily="34" charset="0"/>
                <a:cs typeface="Arial" panose="020B0604020202020204" pitchFamily="34" charset="0"/>
              </a:rPr>
              <a:t> ng </a:t>
            </a:r>
            <a:r>
              <a:rPr kumimoji="1" lang="en-US" altLang="ja-JP" sz="900" dirty="0" err="1">
                <a:latin typeface="Arial" panose="020B0604020202020204" pitchFamily="34" charset="0"/>
                <a:cs typeface="Arial" panose="020B0604020202020204" pitchFamily="34" charset="0"/>
              </a:rPr>
              <a:t>hukay</a:t>
            </a:r>
            <a:endParaRPr kumimoji="1" lang="ja-JP" altLang="en-US" sz="900" dirty="0">
              <a:latin typeface="Arial" panose="020B0604020202020204" pitchFamily="34" charset="0"/>
              <a:cs typeface="Arial" panose="020B0604020202020204" pitchFamily="34" charset="0"/>
            </a:endParaRPr>
          </a:p>
        </p:txBody>
      </p:sp>
      <p:sp>
        <p:nvSpPr>
          <p:cNvPr id="50" name="正方形/長方形 49">
            <a:extLst>
              <a:ext uri="{FF2B5EF4-FFF2-40B4-BE49-F238E27FC236}">
                <a16:creationId xmlns:a16="http://schemas.microsoft.com/office/drawing/2014/main" xmlns="" id="{C2F629DE-60A1-4B39-8D2A-4A9C5E4751A5}"/>
              </a:ext>
            </a:extLst>
          </p:cNvPr>
          <p:cNvSpPr/>
          <p:nvPr/>
        </p:nvSpPr>
        <p:spPr>
          <a:xfrm>
            <a:off x="901246" y="4483604"/>
            <a:ext cx="1541140"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err="1">
                <a:latin typeface="Arial" panose="020B0604020202020204" pitchFamily="34" charset="0"/>
                <a:cs typeface="Arial" panose="020B0604020202020204" pitchFamily="34" charset="0"/>
              </a:rPr>
              <a:t>Umpisa</a:t>
            </a:r>
            <a:r>
              <a:rPr lang="en-US" altLang="ja-JP" sz="900" dirty="0">
                <a:latin typeface="Arial" panose="020B0604020202020204" pitchFamily="34" charset="0"/>
                <a:cs typeface="Arial" panose="020B0604020202020204" pitchFamily="34" charset="0"/>
              </a:rPr>
              <a:t> ng</a:t>
            </a:r>
          </a:p>
          <a:p>
            <a:r>
              <a:rPr kumimoji="1" lang="en-US" altLang="ja-JP" sz="900" dirty="0">
                <a:latin typeface="Arial" panose="020B0604020202020204" pitchFamily="34" charset="0"/>
                <a:cs typeface="Arial" panose="020B0604020202020204" pitchFamily="34" charset="0"/>
              </a:rPr>
              <a:t>loadi</a:t>
            </a:r>
            <a:r>
              <a:rPr lang="en-US" altLang="ja-JP" sz="900" dirty="0">
                <a:latin typeface="Arial" panose="020B0604020202020204" pitchFamily="34" charset="0"/>
                <a:cs typeface="Arial" panose="020B0604020202020204" pitchFamily="34" charset="0"/>
              </a:rPr>
              <a:t>ng</a:t>
            </a:r>
            <a:endParaRPr kumimoji="1" lang="ja-JP" altLang="en-US" sz="900" dirty="0">
              <a:latin typeface="Arial" panose="020B0604020202020204" pitchFamily="34" charset="0"/>
              <a:cs typeface="Arial" panose="020B0604020202020204" pitchFamily="34" charset="0"/>
            </a:endParaRPr>
          </a:p>
        </p:txBody>
      </p:sp>
      <p:sp>
        <p:nvSpPr>
          <p:cNvPr id="51" name="正方形/長方形 50">
            <a:extLst>
              <a:ext uri="{FF2B5EF4-FFF2-40B4-BE49-F238E27FC236}">
                <a16:creationId xmlns:a16="http://schemas.microsoft.com/office/drawing/2014/main" xmlns="" id="{49E6C3E3-29EF-4BD7-8F37-36087FC7CC30}"/>
              </a:ext>
            </a:extLst>
          </p:cNvPr>
          <p:cNvSpPr/>
          <p:nvPr/>
        </p:nvSpPr>
        <p:spPr>
          <a:xfrm>
            <a:off x="739883" y="4524390"/>
            <a:ext cx="1541140"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sz="900" dirty="0" err="1">
                <a:latin typeface="Arial" panose="020B0604020202020204" pitchFamily="34" charset="0"/>
                <a:cs typeface="Arial" panose="020B0604020202020204" pitchFamily="34" charset="0"/>
              </a:rPr>
              <a:t>Dulo</a:t>
            </a:r>
            <a:r>
              <a:rPr lang="en-US" altLang="ja-JP" sz="900" dirty="0">
                <a:latin typeface="Arial" panose="020B0604020202020204" pitchFamily="34" charset="0"/>
                <a:cs typeface="Arial" panose="020B0604020202020204" pitchFamily="34" charset="0"/>
              </a:rPr>
              <a:t> ng</a:t>
            </a:r>
          </a:p>
          <a:p>
            <a:pPr algn="r"/>
            <a:r>
              <a:rPr kumimoji="1" lang="en-US" altLang="ja-JP" sz="900" dirty="0">
                <a:latin typeface="Arial" panose="020B0604020202020204" pitchFamily="34" charset="0"/>
                <a:cs typeface="Arial" panose="020B0604020202020204" pitchFamily="34" charset="0"/>
              </a:rPr>
              <a:t>loadi</a:t>
            </a:r>
            <a:r>
              <a:rPr lang="en-US" altLang="ja-JP" sz="900" dirty="0">
                <a:latin typeface="Arial" panose="020B0604020202020204" pitchFamily="34" charset="0"/>
                <a:cs typeface="Arial" panose="020B0604020202020204" pitchFamily="34" charset="0"/>
              </a:rPr>
              <a:t>ng</a:t>
            </a:r>
            <a:endParaRPr kumimoji="1" lang="ja-JP" altLang="en-US" sz="900" dirty="0">
              <a:latin typeface="Arial" panose="020B0604020202020204" pitchFamily="34" charset="0"/>
              <a:cs typeface="Arial" panose="020B0604020202020204" pitchFamily="34" charset="0"/>
            </a:endParaRPr>
          </a:p>
        </p:txBody>
      </p:sp>
      <p:sp>
        <p:nvSpPr>
          <p:cNvPr id="52" name="正方形/長方形 51">
            <a:extLst>
              <a:ext uri="{FF2B5EF4-FFF2-40B4-BE49-F238E27FC236}">
                <a16:creationId xmlns:a16="http://schemas.microsoft.com/office/drawing/2014/main" xmlns="" id="{9A61E562-5470-4D30-A04A-E95949975776}"/>
              </a:ext>
            </a:extLst>
          </p:cNvPr>
          <p:cNvSpPr/>
          <p:nvPr/>
        </p:nvSpPr>
        <p:spPr>
          <a:xfrm>
            <a:off x="3030860" y="4288879"/>
            <a:ext cx="1541140"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Average </a:t>
            </a:r>
            <a:r>
              <a:rPr kumimoji="1" lang="en-US" altLang="ja-JP" sz="900" dirty="0" err="1">
                <a:latin typeface="Arial" panose="020B0604020202020204" pitchFamily="34" charset="0"/>
                <a:cs typeface="Arial" panose="020B0604020202020204" pitchFamily="34" charset="0"/>
              </a:rPr>
              <a:t>na</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lalim</a:t>
            </a:r>
            <a:r>
              <a:rPr kumimoji="1" lang="en-US" altLang="ja-JP" sz="900" dirty="0">
                <a:latin typeface="Arial" panose="020B0604020202020204" pitchFamily="34" charset="0"/>
                <a:cs typeface="Arial" panose="020B0604020202020204" pitchFamily="34" charset="0"/>
              </a:rPr>
              <a:t> ng </a:t>
            </a:r>
            <a:r>
              <a:rPr kumimoji="1" lang="en-US" altLang="ja-JP" sz="900" dirty="0" err="1">
                <a:latin typeface="Arial" panose="020B0604020202020204" pitchFamily="34" charset="0"/>
                <a:cs typeface="Arial" panose="020B0604020202020204" pitchFamily="34" charset="0"/>
              </a:rPr>
              <a:t>hukay</a:t>
            </a:r>
            <a:endParaRPr kumimoji="1" lang="ja-JP" altLang="en-US" sz="900" dirty="0">
              <a:latin typeface="Arial" panose="020B0604020202020204" pitchFamily="34" charset="0"/>
              <a:cs typeface="Arial" panose="020B0604020202020204" pitchFamily="34" charset="0"/>
            </a:endParaRPr>
          </a:p>
        </p:txBody>
      </p:sp>
      <p:sp>
        <p:nvSpPr>
          <p:cNvPr id="53" name="正方形/長方形 52">
            <a:extLst>
              <a:ext uri="{FF2B5EF4-FFF2-40B4-BE49-F238E27FC236}">
                <a16:creationId xmlns:a16="http://schemas.microsoft.com/office/drawing/2014/main" xmlns="" id="{96615A84-D455-475D-A0A3-4200A191159B}"/>
              </a:ext>
            </a:extLst>
          </p:cNvPr>
          <p:cNvSpPr/>
          <p:nvPr/>
        </p:nvSpPr>
        <p:spPr>
          <a:xfrm>
            <a:off x="2759480" y="4473909"/>
            <a:ext cx="1541140"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err="1">
                <a:latin typeface="Arial" panose="020B0604020202020204" pitchFamily="34" charset="0"/>
                <a:cs typeface="Arial" panose="020B0604020202020204" pitchFamily="34" charset="0"/>
              </a:rPr>
              <a:t>Umpisa</a:t>
            </a:r>
            <a:r>
              <a:rPr lang="en-US" altLang="ja-JP" sz="900" dirty="0">
                <a:latin typeface="Arial" panose="020B0604020202020204" pitchFamily="34" charset="0"/>
                <a:cs typeface="Arial" panose="020B0604020202020204" pitchFamily="34" charset="0"/>
              </a:rPr>
              <a:t> ng</a:t>
            </a:r>
          </a:p>
          <a:p>
            <a:r>
              <a:rPr kumimoji="1" lang="en-US" altLang="ja-JP" sz="900" dirty="0">
                <a:latin typeface="Arial" panose="020B0604020202020204" pitchFamily="34" charset="0"/>
                <a:cs typeface="Arial" panose="020B0604020202020204" pitchFamily="34" charset="0"/>
              </a:rPr>
              <a:t>loadi</a:t>
            </a:r>
            <a:r>
              <a:rPr lang="en-US" altLang="ja-JP" sz="900" dirty="0">
                <a:latin typeface="Arial" panose="020B0604020202020204" pitchFamily="34" charset="0"/>
                <a:cs typeface="Arial" panose="020B0604020202020204" pitchFamily="34" charset="0"/>
              </a:rPr>
              <a:t>ng</a:t>
            </a:r>
            <a:endParaRPr kumimoji="1" lang="ja-JP" altLang="en-US" sz="900" dirty="0">
              <a:latin typeface="Arial" panose="020B0604020202020204" pitchFamily="34" charset="0"/>
              <a:cs typeface="Arial" panose="020B0604020202020204" pitchFamily="34" charset="0"/>
            </a:endParaRPr>
          </a:p>
        </p:txBody>
      </p:sp>
      <p:sp>
        <p:nvSpPr>
          <p:cNvPr id="54" name="正方形/長方形 53">
            <a:extLst>
              <a:ext uri="{FF2B5EF4-FFF2-40B4-BE49-F238E27FC236}">
                <a16:creationId xmlns:a16="http://schemas.microsoft.com/office/drawing/2014/main" xmlns="" id="{3316504D-31F0-4449-9D96-46D694A5429F}"/>
              </a:ext>
            </a:extLst>
          </p:cNvPr>
          <p:cNvSpPr/>
          <p:nvPr/>
        </p:nvSpPr>
        <p:spPr>
          <a:xfrm>
            <a:off x="2523837" y="4473575"/>
            <a:ext cx="1541140"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altLang="ja-JP" sz="900" dirty="0" err="1">
                <a:latin typeface="Arial" panose="020B0604020202020204" pitchFamily="34" charset="0"/>
                <a:cs typeface="Arial" panose="020B0604020202020204" pitchFamily="34" charset="0"/>
              </a:rPr>
              <a:t>Dulo</a:t>
            </a:r>
            <a:r>
              <a:rPr lang="en-US" altLang="ja-JP" sz="900" dirty="0">
                <a:latin typeface="Arial" panose="020B0604020202020204" pitchFamily="34" charset="0"/>
                <a:cs typeface="Arial" panose="020B0604020202020204" pitchFamily="34" charset="0"/>
              </a:rPr>
              <a:t> ng</a:t>
            </a:r>
          </a:p>
          <a:p>
            <a:pPr algn="r"/>
            <a:r>
              <a:rPr kumimoji="1" lang="en-US" altLang="ja-JP" sz="900" dirty="0">
                <a:latin typeface="Arial" panose="020B0604020202020204" pitchFamily="34" charset="0"/>
                <a:cs typeface="Arial" panose="020B0604020202020204" pitchFamily="34" charset="0"/>
              </a:rPr>
              <a:t>loadi</a:t>
            </a:r>
            <a:r>
              <a:rPr lang="en-US" altLang="ja-JP" sz="900" dirty="0">
                <a:latin typeface="Arial" panose="020B0604020202020204" pitchFamily="34" charset="0"/>
                <a:cs typeface="Arial" panose="020B0604020202020204" pitchFamily="34" charset="0"/>
              </a:rPr>
              <a:t>ng</a:t>
            </a:r>
            <a:endParaRPr kumimoji="1" lang="ja-JP" altLang="en-US" sz="900" dirty="0">
              <a:latin typeface="Arial" panose="020B0604020202020204" pitchFamily="34" charset="0"/>
              <a:cs typeface="Arial" panose="020B0604020202020204" pitchFamily="34" charset="0"/>
            </a:endParaRPr>
          </a:p>
        </p:txBody>
      </p:sp>
      <p:sp>
        <p:nvSpPr>
          <p:cNvPr id="55" name="正方形/長方形 54">
            <a:extLst>
              <a:ext uri="{FF2B5EF4-FFF2-40B4-BE49-F238E27FC236}">
                <a16:creationId xmlns:a16="http://schemas.microsoft.com/office/drawing/2014/main" xmlns="" id="{A3132CFD-D07F-45AD-8CE8-294045FA9E84}"/>
              </a:ext>
            </a:extLst>
          </p:cNvPr>
          <p:cNvSpPr/>
          <p:nvPr/>
        </p:nvSpPr>
        <p:spPr>
          <a:xfrm>
            <a:off x="1818146" y="5151609"/>
            <a:ext cx="1541140"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Average </a:t>
            </a:r>
            <a:r>
              <a:rPr kumimoji="1" lang="en-US" altLang="ja-JP" sz="900" dirty="0" err="1">
                <a:latin typeface="Arial" panose="020B0604020202020204" pitchFamily="34" charset="0"/>
                <a:cs typeface="Arial" panose="020B0604020202020204" pitchFamily="34" charset="0"/>
              </a:rPr>
              <a:t>na</a:t>
            </a:r>
            <a:r>
              <a:rPr kumimoji="1" lang="en-US" altLang="ja-JP" sz="900" dirty="0">
                <a:latin typeface="Arial" panose="020B0604020202020204" pitchFamily="34" charset="0"/>
                <a:cs typeface="Arial" panose="020B0604020202020204" pitchFamily="34" charset="0"/>
              </a:rPr>
              <a:t> </a:t>
            </a:r>
          </a:p>
          <a:p>
            <a:r>
              <a:rPr kumimoji="1" lang="en-US" altLang="ja-JP" sz="900" dirty="0" err="1">
                <a:latin typeface="Arial" panose="020B0604020202020204" pitchFamily="34" charset="0"/>
                <a:cs typeface="Arial" panose="020B0604020202020204" pitchFamily="34" charset="0"/>
              </a:rPr>
              <a:t>lalim</a:t>
            </a:r>
            <a:r>
              <a:rPr kumimoji="1" lang="en-US" altLang="ja-JP" sz="900" dirty="0">
                <a:latin typeface="Arial" panose="020B0604020202020204" pitchFamily="34" charset="0"/>
                <a:cs typeface="Arial" panose="020B0604020202020204" pitchFamily="34" charset="0"/>
              </a:rPr>
              <a:t> ng </a:t>
            </a:r>
            <a:r>
              <a:rPr kumimoji="1" lang="en-US" altLang="ja-JP" sz="900" dirty="0" err="1">
                <a:latin typeface="Arial" panose="020B0604020202020204" pitchFamily="34" charset="0"/>
                <a:cs typeface="Arial" panose="020B0604020202020204" pitchFamily="34" charset="0"/>
              </a:rPr>
              <a:t>hukay</a:t>
            </a:r>
            <a:endParaRPr kumimoji="1" lang="ja-JP" altLang="en-US" sz="900" dirty="0">
              <a:latin typeface="Arial" panose="020B0604020202020204" pitchFamily="34" charset="0"/>
              <a:cs typeface="Arial" panose="020B0604020202020204" pitchFamily="34" charset="0"/>
            </a:endParaRPr>
          </a:p>
        </p:txBody>
      </p:sp>
      <p:sp>
        <p:nvSpPr>
          <p:cNvPr id="56" name="正方形/長方形 55">
            <a:extLst>
              <a:ext uri="{FF2B5EF4-FFF2-40B4-BE49-F238E27FC236}">
                <a16:creationId xmlns:a16="http://schemas.microsoft.com/office/drawing/2014/main" xmlns="" id="{B45BA86D-6189-4506-A274-FCA82DAB59F7}"/>
              </a:ext>
            </a:extLst>
          </p:cNvPr>
          <p:cNvSpPr/>
          <p:nvPr/>
        </p:nvSpPr>
        <p:spPr>
          <a:xfrm>
            <a:off x="1174940" y="5641166"/>
            <a:ext cx="1020113"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Arial" panose="020B0604020202020204" pitchFamily="34" charset="0"/>
                <a:cs typeface="Arial" panose="020B0604020202020204" pitchFamily="34" charset="0"/>
              </a:rPr>
              <a:t>Lapad</a:t>
            </a:r>
            <a:r>
              <a:rPr kumimoji="1" lang="en-US" altLang="ja-JP" sz="900" dirty="0">
                <a:latin typeface="Arial" panose="020B0604020202020204" pitchFamily="34" charset="0"/>
                <a:cs typeface="Arial" panose="020B0604020202020204" pitchFamily="34" charset="0"/>
              </a:rPr>
              <a:t> ng </a:t>
            </a:r>
            <a:r>
              <a:rPr kumimoji="1" lang="en-US" altLang="ja-JP" sz="900" dirty="0" err="1">
                <a:latin typeface="Arial" panose="020B0604020202020204" pitchFamily="34" charset="0"/>
                <a:cs typeface="Arial" panose="020B0604020202020204" pitchFamily="34" charset="0"/>
              </a:rPr>
              <a:t>pag</a:t>
            </a:r>
            <a:r>
              <a:rPr kumimoji="1" lang="en-US" altLang="ja-JP" sz="900" dirty="0">
                <a:latin typeface="Arial" panose="020B0604020202020204" pitchFamily="34" charset="0"/>
                <a:cs typeface="Arial" panose="020B0604020202020204" pitchFamily="34" charset="0"/>
              </a:rPr>
              <a:t> baba ng bowl </a:t>
            </a:r>
            <a:r>
              <a:rPr kumimoji="1" lang="en-US" altLang="ja-JP" sz="900" dirty="0" err="1">
                <a:latin typeface="Arial" panose="020B0604020202020204" pitchFamily="34" charset="0"/>
                <a:cs typeface="Arial" panose="020B0604020202020204" pitchFamily="34" charset="0"/>
              </a:rPr>
              <a:t>Lapad</a:t>
            </a:r>
            <a:r>
              <a:rPr kumimoji="1" lang="en-US" altLang="ja-JP" sz="900" dirty="0">
                <a:latin typeface="Arial" panose="020B0604020202020204" pitchFamily="34" charset="0"/>
                <a:cs typeface="Arial" panose="020B0604020202020204" pitchFamily="34" charset="0"/>
              </a:rPr>
              <a:t> ng </a:t>
            </a:r>
            <a:r>
              <a:rPr kumimoji="1" lang="en-US" altLang="ja-JP" sz="900" dirty="0" err="1">
                <a:latin typeface="Arial" panose="020B0604020202020204" pitchFamily="34" charset="0"/>
                <a:cs typeface="Arial" panose="020B0604020202020204" pitchFamily="34" charset="0"/>
              </a:rPr>
              <a:t>pag-angat</a:t>
            </a:r>
            <a:r>
              <a:rPr kumimoji="1" lang="en-US" altLang="ja-JP" sz="900" dirty="0">
                <a:latin typeface="Arial" panose="020B0604020202020204" pitchFamily="34" charset="0"/>
                <a:cs typeface="Arial" panose="020B0604020202020204" pitchFamily="34" charset="0"/>
              </a:rPr>
              <a:t> ng bowl </a:t>
            </a:r>
            <a:r>
              <a:rPr kumimoji="1" lang="en-US" altLang="ja-JP" sz="900" dirty="0" err="1">
                <a:latin typeface="Arial" panose="020B0604020202020204" pitchFamily="34" charset="0"/>
                <a:cs typeface="Arial" panose="020B0604020202020204" pitchFamily="34" charset="0"/>
              </a:rPr>
              <a:t>Bowl</a:t>
            </a:r>
            <a:r>
              <a:rPr kumimoji="1" lang="en-US" altLang="ja-JP" sz="900" dirty="0">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operation Apron operation</a:t>
            </a:r>
            <a:endParaRPr kumimoji="1" lang="ja-JP" altLang="en-US" sz="900" dirty="0">
              <a:latin typeface="Arial" panose="020B0604020202020204" pitchFamily="34" charset="0"/>
              <a:cs typeface="Arial" panose="020B0604020202020204" pitchFamily="34" charset="0"/>
            </a:endParaRPr>
          </a:p>
        </p:txBody>
      </p:sp>
      <p:sp>
        <p:nvSpPr>
          <p:cNvPr id="57" name="正方形/長方形 56">
            <a:extLst>
              <a:ext uri="{FF2B5EF4-FFF2-40B4-BE49-F238E27FC236}">
                <a16:creationId xmlns:a16="http://schemas.microsoft.com/office/drawing/2014/main" xmlns="" id="{6CF9D8FB-61E3-4782-A62D-01B148A0BF28}"/>
              </a:ext>
            </a:extLst>
          </p:cNvPr>
          <p:cNvSpPr/>
          <p:nvPr/>
        </p:nvSpPr>
        <p:spPr>
          <a:xfrm>
            <a:off x="2227714" y="5714450"/>
            <a:ext cx="769500"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Arial" panose="020B0604020202020204" pitchFamily="34" charset="0"/>
                <a:cs typeface="Arial" panose="020B0604020202020204" pitchFamily="34" charset="0"/>
              </a:rPr>
              <a:t>Gawin</a:t>
            </a:r>
            <a:r>
              <a:rPr kumimoji="1" lang="en-US" altLang="ja-JP" sz="900" dirty="0">
                <a:latin typeface="Arial" panose="020B0604020202020204" pitchFamily="34" charset="0"/>
                <a:cs typeface="Arial" panose="020B0604020202020204" pitchFamily="34" charset="0"/>
              </a:rPr>
              <a:t> ng </a:t>
            </a:r>
            <a:r>
              <a:rPr kumimoji="1" lang="en-US" altLang="ja-JP" sz="900" dirty="0" err="1">
                <a:latin typeface="Arial" panose="020B0604020202020204" pitchFamily="34" charset="0"/>
                <a:cs typeface="Arial" panose="020B0604020202020204" pitchFamily="34" charset="0"/>
              </a:rPr>
              <a:t>maayos</a:t>
            </a:r>
            <a:endParaRPr kumimoji="1" lang="ja-JP" altLang="en-US" sz="900" dirty="0">
              <a:latin typeface="Arial" panose="020B0604020202020204" pitchFamily="34" charset="0"/>
              <a:cs typeface="Arial" panose="020B0604020202020204" pitchFamily="34" charset="0"/>
            </a:endParaRPr>
          </a:p>
        </p:txBody>
      </p:sp>
      <p:sp>
        <p:nvSpPr>
          <p:cNvPr id="58" name="正方形/長方形 57">
            <a:extLst>
              <a:ext uri="{FF2B5EF4-FFF2-40B4-BE49-F238E27FC236}">
                <a16:creationId xmlns:a16="http://schemas.microsoft.com/office/drawing/2014/main" xmlns="" id="{28D04FB7-45EA-44A9-B6AC-3F4F7EA80277}"/>
              </a:ext>
            </a:extLst>
          </p:cNvPr>
          <p:cNvSpPr/>
          <p:nvPr/>
        </p:nvSpPr>
        <p:spPr>
          <a:xfrm>
            <a:off x="4007096" y="4871180"/>
            <a:ext cx="1468155"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Arial" panose="020B0604020202020204" pitchFamily="34" charset="0"/>
                <a:cs typeface="Arial" panose="020B0604020202020204" pitchFamily="34" charset="0"/>
              </a:rPr>
              <a:t>Sobra</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sa</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angat</a:t>
            </a:r>
            <a:r>
              <a:rPr kumimoji="1" lang="en-US" altLang="ja-JP" sz="900" dirty="0">
                <a:latin typeface="Arial" panose="020B0604020202020204" pitchFamily="34" charset="0"/>
                <a:cs typeface="Arial" panose="020B0604020202020204" pitchFamily="34" charset="0"/>
              </a:rPr>
              <a:t> ang bowl</a:t>
            </a:r>
            <a:endParaRPr kumimoji="1" lang="ja-JP" altLang="en-US" sz="900" dirty="0">
              <a:latin typeface="Arial" panose="020B0604020202020204" pitchFamily="34" charset="0"/>
              <a:cs typeface="Arial" panose="020B0604020202020204" pitchFamily="34" charset="0"/>
            </a:endParaRPr>
          </a:p>
        </p:txBody>
      </p:sp>
      <p:sp>
        <p:nvSpPr>
          <p:cNvPr id="59" name="正方形/長方形 58">
            <a:extLst>
              <a:ext uri="{FF2B5EF4-FFF2-40B4-BE49-F238E27FC236}">
                <a16:creationId xmlns:a16="http://schemas.microsoft.com/office/drawing/2014/main" xmlns="" id="{11FBC6D3-D9ED-4B88-89C8-2638E5773786}"/>
              </a:ext>
            </a:extLst>
          </p:cNvPr>
          <p:cNvSpPr/>
          <p:nvPr/>
        </p:nvSpPr>
        <p:spPr>
          <a:xfrm>
            <a:off x="3766068" y="5054734"/>
            <a:ext cx="1581692"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Arial" panose="020B0604020202020204" pitchFamily="34" charset="0"/>
                <a:cs typeface="Arial" panose="020B0604020202020204" pitchFamily="34" charset="0"/>
              </a:rPr>
              <a:t>Maraming</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lupa</a:t>
            </a:r>
            <a:r>
              <a:rPr kumimoji="1" lang="en-US" altLang="ja-JP" sz="900" dirty="0">
                <a:latin typeface="Arial" panose="020B0604020202020204" pitchFamily="34" charset="0"/>
                <a:cs typeface="Arial" panose="020B0604020202020204" pitchFamily="34" charset="0"/>
              </a:rPr>
              <a:t> ang </a:t>
            </a:r>
            <a:r>
              <a:rPr kumimoji="1" lang="en-US" altLang="ja-JP" sz="900" dirty="0" err="1">
                <a:latin typeface="Arial" panose="020B0604020202020204" pitchFamily="34" charset="0"/>
                <a:cs typeface="Arial" panose="020B0604020202020204" pitchFamily="34" charset="0"/>
              </a:rPr>
              <a:t>naipon</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sa</a:t>
            </a:r>
            <a:r>
              <a:rPr kumimoji="1" lang="en-US" altLang="ja-JP" sz="900" dirty="0">
                <a:latin typeface="Arial" panose="020B0604020202020204" pitchFamily="34" charset="0"/>
                <a:cs typeface="Arial" panose="020B0604020202020204" pitchFamily="34" charset="0"/>
              </a:rPr>
              <a:t> apron</a:t>
            </a:r>
            <a:endParaRPr kumimoji="1" lang="ja-JP" altLang="en-US" sz="900" dirty="0">
              <a:latin typeface="Arial" panose="020B0604020202020204" pitchFamily="34" charset="0"/>
              <a:cs typeface="Arial" panose="020B0604020202020204" pitchFamily="34" charset="0"/>
            </a:endParaRPr>
          </a:p>
        </p:txBody>
      </p:sp>
      <p:sp>
        <p:nvSpPr>
          <p:cNvPr id="60" name="正方形/長方形 59">
            <a:extLst>
              <a:ext uri="{FF2B5EF4-FFF2-40B4-BE49-F238E27FC236}">
                <a16:creationId xmlns:a16="http://schemas.microsoft.com/office/drawing/2014/main" xmlns="" id="{CB790883-9E1B-4298-852B-EDB9F867623E}"/>
              </a:ext>
            </a:extLst>
          </p:cNvPr>
          <p:cNvSpPr/>
          <p:nvPr/>
        </p:nvSpPr>
        <p:spPr>
          <a:xfrm>
            <a:off x="3488531" y="5230372"/>
            <a:ext cx="1835367"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Hindi </a:t>
            </a:r>
            <a:r>
              <a:rPr kumimoji="1" lang="en-US" altLang="ja-JP" sz="900" dirty="0" err="1">
                <a:latin typeface="Arial" panose="020B0604020202020204" pitchFamily="34" charset="0"/>
                <a:cs typeface="Arial" panose="020B0604020202020204" pitchFamily="34" charset="0"/>
              </a:rPr>
              <a:t>pantay</a:t>
            </a:r>
            <a:r>
              <a:rPr kumimoji="1" lang="en-US" altLang="ja-JP" sz="900" dirty="0">
                <a:latin typeface="Arial" panose="020B0604020202020204" pitchFamily="34" charset="0"/>
                <a:cs typeface="Arial" panose="020B0604020202020204" pitchFamily="34" charset="0"/>
              </a:rPr>
              <a:t> ang </a:t>
            </a:r>
            <a:r>
              <a:rPr kumimoji="1" lang="en-US" altLang="ja-JP" sz="900" dirty="0" err="1">
                <a:latin typeface="Arial" panose="020B0604020202020204" pitchFamily="34" charset="0"/>
                <a:cs typeface="Arial" panose="020B0604020202020204" pitchFamily="34" charset="0"/>
              </a:rPr>
              <a:t>lalim</a:t>
            </a:r>
            <a:r>
              <a:rPr kumimoji="1" lang="en-US" altLang="ja-JP" sz="900" dirty="0">
                <a:latin typeface="Arial" panose="020B0604020202020204" pitchFamily="34" charset="0"/>
                <a:cs typeface="Arial" panose="020B0604020202020204" pitchFamily="34" charset="0"/>
              </a:rPr>
              <a:t> ng </a:t>
            </a:r>
            <a:r>
              <a:rPr kumimoji="1" lang="en-US" altLang="ja-JP" sz="900" dirty="0" err="1">
                <a:latin typeface="Arial" panose="020B0604020202020204" pitchFamily="34" charset="0"/>
                <a:cs typeface="Arial" panose="020B0604020202020204" pitchFamily="34" charset="0"/>
              </a:rPr>
              <a:t>hukay</a:t>
            </a:r>
            <a:endParaRPr kumimoji="1" lang="ja-JP" altLang="en-US" sz="900" dirty="0">
              <a:latin typeface="Arial" panose="020B0604020202020204" pitchFamily="34" charset="0"/>
              <a:cs typeface="Arial" panose="020B0604020202020204" pitchFamily="34" charset="0"/>
            </a:endParaRPr>
          </a:p>
        </p:txBody>
      </p:sp>
      <p:sp>
        <p:nvSpPr>
          <p:cNvPr id="61" name="正方形/長方形 60">
            <a:extLst>
              <a:ext uri="{FF2B5EF4-FFF2-40B4-BE49-F238E27FC236}">
                <a16:creationId xmlns:a16="http://schemas.microsoft.com/office/drawing/2014/main" xmlns="" id="{A8CA393D-61E4-40BF-B5B5-967FD8428A11}"/>
              </a:ext>
            </a:extLst>
          </p:cNvPr>
          <p:cNvSpPr/>
          <p:nvPr/>
        </p:nvSpPr>
        <p:spPr>
          <a:xfrm>
            <a:off x="3175523" y="5360075"/>
            <a:ext cx="1771127"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Arial" panose="020B0604020202020204" pitchFamily="34" charset="0"/>
                <a:cs typeface="Arial" panose="020B0604020202020204" pitchFamily="34" charset="0"/>
              </a:rPr>
              <a:t>Matagal</a:t>
            </a:r>
            <a:r>
              <a:rPr kumimoji="1" lang="en-US" altLang="ja-JP" sz="900" dirty="0">
                <a:latin typeface="Arial" panose="020B0604020202020204" pitchFamily="34" charset="0"/>
                <a:cs typeface="Arial" panose="020B0604020202020204" pitchFamily="34" charset="0"/>
              </a:rPr>
              <a:t> ang </a:t>
            </a:r>
            <a:r>
              <a:rPr kumimoji="1" lang="en-US" altLang="ja-JP" sz="900" dirty="0" err="1">
                <a:latin typeface="Arial" panose="020B0604020202020204" pitchFamily="34" charset="0"/>
                <a:cs typeface="Arial" panose="020B0604020202020204" pitchFamily="34" charset="0"/>
              </a:rPr>
              <a:t>pagbabang</a:t>
            </a:r>
            <a:r>
              <a:rPr kumimoji="1" lang="en-US" altLang="ja-JP" sz="900" dirty="0">
                <a:latin typeface="Arial" panose="020B0604020202020204" pitchFamily="34" charset="0"/>
                <a:cs typeface="Arial" panose="020B0604020202020204" pitchFamily="34" charset="0"/>
              </a:rPr>
              <a:t> bowl</a:t>
            </a:r>
            <a:endParaRPr kumimoji="1" lang="ja-JP" altLang="en-US" sz="900" dirty="0">
              <a:latin typeface="Arial" panose="020B0604020202020204" pitchFamily="34" charset="0"/>
              <a:cs typeface="Arial" panose="020B0604020202020204" pitchFamily="34" charset="0"/>
            </a:endParaRPr>
          </a:p>
        </p:txBody>
      </p:sp>
      <p:sp>
        <p:nvSpPr>
          <p:cNvPr id="62" name="正方形/長方形 61">
            <a:extLst>
              <a:ext uri="{FF2B5EF4-FFF2-40B4-BE49-F238E27FC236}">
                <a16:creationId xmlns:a16="http://schemas.microsoft.com/office/drawing/2014/main" xmlns="" id="{55F3900E-390A-4B98-B6D1-25AD07E2B8BF}"/>
              </a:ext>
            </a:extLst>
          </p:cNvPr>
          <p:cNvSpPr/>
          <p:nvPr/>
        </p:nvSpPr>
        <p:spPr>
          <a:xfrm>
            <a:off x="3005444" y="5480806"/>
            <a:ext cx="1771127"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err="1">
                <a:latin typeface="Arial" panose="020B0604020202020204" pitchFamily="34" charset="0"/>
                <a:cs typeface="Arial" panose="020B0604020202020204" pitchFamily="34" charset="0"/>
              </a:rPr>
              <a:t>Matagal</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na</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pag-angat</a:t>
            </a:r>
            <a:r>
              <a:rPr kumimoji="1" lang="en-US" altLang="ja-JP" sz="900" dirty="0">
                <a:latin typeface="Arial" panose="020B0604020202020204" pitchFamily="34" charset="0"/>
                <a:cs typeface="Arial" panose="020B0604020202020204" pitchFamily="34" charset="0"/>
              </a:rPr>
              <a:t> ng bowl</a:t>
            </a:r>
            <a:endParaRPr kumimoji="1" lang="ja-JP" altLang="en-US" sz="900" dirty="0">
              <a:latin typeface="Arial" panose="020B0604020202020204" pitchFamily="34" charset="0"/>
              <a:cs typeface="Arial" panose="020B0604020202020204" pitchFamily="34" charset="0"/>
            </a:endParaRPr>
          </a:p>
        </p:txBody>
      </p:sp>
      <p:sp>
        <p:nvSpPr>
          <p:cNvPr id="63" name="正方形/長方形 62">
            <a:extLst>
              <a:ext uri="{FF2B5EF4-FFF2-40B4-BE49-F238E27FC236}">
                <a16:creationId xmlns:a16="http://schemas.microsoft.com/office/drawing/2014/main" xmlns="" id="{E7AC5924-C7BB-420C-9FCA-F044632FCECE}"/>
              </a:ext>
            </a:extLst>
          </p:cNvPr>
          <p:cNvSpPr/>
          <p:nvPr/>
        </p:nvSpPr>
        <p:spPr>
          <a:xfrm>
            <a:off x="2915866" y="5617575"/>
            <a:ext cx="1771127" cy="188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900" dirty="0" err="1">
                <a:latin typeface="Arial" panose="020B0604020202020204" pitchFamily="34" charset="0"/>
                <a:cs typeface="Arial" panose="020B0604020202020204" pitchFamily="34" charset="0"/>
              </a:rPr>
              <a:t>Naparami</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pagbaba</a:t>
            </a:r>
            <a:r>
              <a:rPr lang="en-US" altLang="ja-JP" sz="900" dirty="0">
                <a:latin typeface="Arial" panose="020B0604020202020204" pitchFamily="34" charset="0"/>
                <a:cs typeface="Arial" panose="020B0604020202020204" pitchFamily="34" charset="0"/>
              </a:rPr>
              <a:t> ng bowl</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010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Scraper (Towed Scraper)</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en-US" altLang="ja-JP" sz="1600">
                <a:latin typeface="Meiryo UI" panose="020B0604030504040204" pitchFamily="50" charset="-128"/>
                <a:ea typeface="Meiryo UI" panose="020B0604030504040204" pitchFamily="50" charset="-128"/>
              </a:rPr>
              <a:t>Ang basic operation ay </a:t>
            </a:r>
            <a:r>
              <a:rPr lang="en-US" altLang="ja-JP" sz="1600" err="1">
                <a:latin typeface="Meiryo UI" panose="020B0604030504040204" pitchFamily="50" charset="-128"/>
                <a:ea typeface="Meiryo UI" panose="020B0604030504040204" pitchFamily="50" charset="-128"/>
              </a:rPr>
              <a:t>kagaya</a:t>
            </a:r>
            <a:r>
              <a:rPr lang="en-US" altLang="ja-JP" sz="1600">
                <a:latin typeface="Meiryo UI" panose="020B0604030504040204" pitchFamily="50" charset="-128"/>
                <a:ea typeface="Meiryo UI" panose="020B0604030504040204" pitchFamily="50" charset="-128"/>
              </a:rPr>
              <a:t> sa bulldozer sa 6.1.1 sa </a:t>
            </a:r>
            <a:r>
              <a:rPr lang="en-US" altLang="ja-JP" sz="1600" err="1">
                <a:latin typeface="Meiryo UI" panose="020B0604030504040204" pitchFamily="50" charset="-128"/>
                <a:ea typeface="Meiryo UI" panose="020B0604030504040204" pitchFamily="50" charset="-128"/>
              </a:rPr>
              <a:t>pagmamaneho</a:t>
            </a:r>
            <a:r>
              <a:rPr lang="en-US" altLang="ja-JP" sz="1600">
                <a:latin typeface="Meiryo UI" panose="020B0604030504040204" pitchFamily="50" charset="-128"/>
                <a:ea typeface="Meiryo UI" panose="020B0604030504040204" pitchFamily="50" charset="-128"/>
              </a:rPr>
              <a:t>.</a:t>
            </a:r>
          </a:p>
        </p:txBody>
      </p:sp>
      <p:sp>
        <p:nvSpPr>
          <p:cNvPr id="14" name="テキスト ボックス 13"/>
          <p:cNvSpPr txBox="1"/>
          <p:nvPr/>
        </p:nvSpPr>
        <p:spPr>
          <a:xfrm>
            <a:off x="619569" y="4521828"/>
            <a:ext cx="3237610" cy="461665"/>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bulldozer work equipment device</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150 textbook/Page </a:t>
            </a:r>
            <a:r>
              <a:rPr lang="en-US" altLang="ja-JP" sz="1200" dirty="0" smtClean="0">
                <a:solidFill>
                  <a:prstClr val="black"/>
                </a:solidFill>
              </a:rPr>
              <a:t>85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26" name="テキスト ボックス 25"/>
          <p:cNvSpPr txBox="1"/>
          <p:nvPr/>
        </p:nvSpPr>
        <p:spPr>
          <a:xfrm>
            <a:off x="4475372" y="5186106"/>
            <a:ext cx="3237610" cy="276999"/>
          </a:xfrm>
          <a:prstGeom prst="rect">
            <a:avLst/>
          </a:prstGeom>
          <a:noFill/>
          <a:ln>
            <a:noFill/>
          </a:ln>
        </p:spPr>
        <p:txBody>
          <a:bodyPr wrap="square" rtlCol="0">
            <a:spAutoFit/>
          </a:bodyPr>
          <a:lstStyle/>
          <a:p>
            <a:pPr algn="ctr"/>
            <a:r>
              <a:rPr lang="en-US" altLang="ja-JP" sz="1200">
                <a:solidFill>
                  <a:prstClr val="black"/>
                </a:solidFill>
                <a:latin typeface="Arial" panose="020B0604020202020204" pitchFamily="34" charset="0"/>
                <a:cs typeface="Arial" panose="020B0604020202020204" pitchFamily="34" charset="0"/>
              </a:rPr>
              <a:t>Working status ng towed scraper</a:t>
            </a:r>
            <a:endParaRPr lang="ja-JP" altLang="en-US" sz="1200">
              <a:solidFill>
                <a:prstClr val="black"/>
              </a:solidFill>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3"/>
          <a:stretch>
            <a:fillRect/>
          </a:stretch>
        </p:blipFill>
        <p:spPr>
          <a:xfrm>
            <a:off x="809624" y="1823330"/>
            <a:ext cx="2857501" cy="2696515"/>
          </a:xfrm>
          <a:prstGeom prst="rect">
            <a:avLst/>
          </a:prstGeom>
        </p:spPr>
      </p:pic>
      <p:pic>
        <p:nvPicPr>
          <p:cNvPr id="5" name="図 4"/>
          <p:cNvPicPr>
            <a:picLocks noChangeAspect="1"/>
          </p:cNvPicPr>
          <p:nvPr/>
        </p:nvPicPr>
        <p:blipFill>
          <a:blip r:embed="rId4"/>
          <a:stretch>
            <a:fillRect/>
          </a:stretch>
        </p:blipFill>
        <p:spPr>
          <a:xfrm>
            <a:off x="3687079" y="1732597"/>
            <a:ext cx="4814197" cy="3496627"/>
          </a:xfrm>
          <a:prstGeom prst="rect">
            <a:avLst/>
          </a:prstGeom>
        </p:spPr>
      </p:pic>
    </p:spTree>
    <p:extLst>
      <p:ext uri="{BB962C8B-B14F-4D97-AF65-F5344CB8AC3E}">
        <p14:creationId xmlns:p14="http://schemas.microsoft.com/office/powerpoint/2010/main" val="10448761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Crawler Type na Muck Loader</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fil-PH" altLang="ja-JP" sz="1600" dirty="0"/>
              <a:t>Ang crawler-type muck loader ay karaniwang binubuo ng malaking tractor, excavator (shoberu) at scraping-type na loader, sapagkat ang tractor, excavator (shoberu) ay inilarawan na sa taas, ang scaper-type loader lang ang tatalakayin dito.</a:t>
            </a:r>
            <a:endParaRPr lang="ja-JP" altLang="ja-JP" sz="1600" dirty="0"/>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154 textbook/Page </a:t>
            </a:r>
            <a:r>
              <a:rPr lang="en-US" altLang="ja-JP" sz="1200" dirty="0" smtClean="0">
                <a:solidFill>
                  <a:prstClr val="black"/>
                </a:solidFill>
              </a:rPr>
              <a:t>86 </a:t>
            </a:r>
            <a:r>
              <a:rPr lang="en-US" altLang="ja-JP" sz="1200" dirty="0" smtClean="0">
                <a:solidFill>
                  <a:prstClr val="black"/>
                </a:solidFill>
                <a:latin typeface="Times New Roman" panose="02020603050405020304" pitchFamily="18" charset="0"/>
                <a:cs typeface="Times New Roman" panose="02020603050405020304" pitchFamily="18" charset="0"/>
              </a:rPr>
              <a:t>of </a:t>
            </a:r>
            <a:r>
              <a:rPr lang="en-US" altLang="ja-JP" sz="1200" dirty="0">
                <a:solidFill>
                  <a:prstClr val="black"/>
                </a:solidFill>
                <a:latin typeface="Times New Roman" panose="02020603050405020304" pitchFamily="18" charset="0"/>
                <a:cs typeface="Times New Roman" panose="02020603050405020304" pitchFamily="18" charset="0"/>
              </a:rPr>
              <a:t>auxiliary text</a:t>
            </a:r>
            <a:endParaRPr lang="ja-JP" altLang="en-US" sz="1200" dirty="0">
              <a:solidFill>
                <a:prstClr val="black"/>
              </a:solidFill>
            </a:endParaRPr>
          </a:p>
        </p:txBody>
      </p:sp>
      <p:sp>
        <p:nvSpPr>
          <p:cNvPr id="26" name="テキスト ボックス 25"/>
          <p:cNvSpPr txBox="1"/>
          <p:nvPr/>
        </p:nvSpPr>
        <p:spPr>
          <a:xfrm>
            <a:off x="2710879" y="6061455"/>
            <a:ext cx="3722242"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Halimbawa</a:t>
            </a:r>
            <a:r>
              <a:rPr lang="en-US" altLang="ja-JP" sz="1200" dirty="0">
                <a:solidFill>
                  <a:prstClr val="black"/>
                </a:solidFill>
                <a:latin typeface="Arial" panose="020B0604020202020204" pitchFamily="34" charset="0"/>
                <a:cs typeface="Arial" panose="020B0604020202020204" pitchFamily="34" charset="0"/>
              </a:rPr>
              <a:t> ng operating device ng scraping loader</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8" name="図 7" descr="ダイアグラム, 設計図&#10;&#10;自動的に生成された説明">
            <a:extLst>
              <a:ext uri="{FF2B5EF4-FFF2-40B4-BE49-F238E27FC236}">
                <a16:creationId xmlns:a16="http://schemas.microsoft.com/office/drawing/2014/main" xmlns="" id="{DEB0B6B3-5FD4-46BD-9A96-41CF00D835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47298" y="1967784"/>
            <a:ext cx="4849403" cy="4093671"/>
          </a:xfrm>
          <a:prstGeom prst="rect">
            <a:avLst/>
          </a:prstGeom>
        </p:spPr>
      </p:pic>
    </p:spTree>
    <p:extLst>
      <p:ext uri="{BB962C8B-B14F-4D97-AF65-F5344CB8AC3E}">
        <p14:creationId xmlns:p14="http://schemas.microsoft.com/office/powerpoint/2010/main" val="2310187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Pag-transport ng Sasakyang Makinaryang Pang-konstruksyon</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13" name="テキスト ボックス 12"/>
          <p:cNvSpPr txBox="1"/>
          <p:nvPr/>
        </p:nvSpPr>
        <p:spPr>
          <a:xfrm>
            <a:off x="594815" y="1813681"/>
            <a:ext cx="3869962"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climbing equipment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may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claw</a:t>
            </a:r>
            <a:endParaRPr lang="ja-JP" altLang="ja-JP" sz="1200" dirty="0">
              <a:latin typeface="Arial" panose="020B0604020202020204" pitchFamily="34" charset="0"/>
              <a:cs typeface="Arial" panose="020B0604020202020204" pitchFamily="34" charset="0"/>
            </a:endParaRPr>
          </a:p>
        </p:txBody>
      </p:sp>
      <p:sp>
        <p:nvSpPr>
          <p:cNvPr id="17" name="テキスト ボックス 16"/>
          <p:cNvSpPr txBox="1"/>
          <p:nvPr/>
        </p:nvSpPr>
        <p:spPr>
          <a:xfrm>
            <a:off x="655599" y="2204673"/>
            <a:ext cx="3724600" cy="523220"/>
          </a:xfrm>
          <a:prstGeom prst="rect">
            <a:avLst/>
          </a:prstGeom>
          <a:noFill/>
          <a:ln>
            <a:noFill/>
          </a:ln>
        </p:spPr>
        <p:txBody>
          <a:bodyPr wrap="square" rtlCol="0">
            <a:spAutoFit/>
          </a:bodyPr>
          <a:lstStyle/>
          <a:p>
            <a:pPr algn="ctr"/>
            <a:r>
              <a:rPr lang="en-US" altLang="ja-JP" sz="1400" dirty="0" err="1"/>
              <a:t>Halimbawa</a:t>
            </a:r>
            <a:r>
              <a:rPr lang="en-US" altLang="ja-JP" sz="1400" dirty="0"/>
              <a:t> ng </a:t>
            </a:r>
            <a:r>
              <a:rPr lang="en-US" altLang="ja-JP" sz="1400" dirty="0" err="1"/>
              <a:t>ugnayan</a:t>
            </a:r>
            <a:r>
              <a:rPr lang="en-US" altLang="ja-JP" sz="1400" dirty="0"/>
              <a:t> ng </a:t>
            </a:r>
            <a:r>
              <a:rPr lang="en-US" altLang="ja-JP" sz="1400" dirty="0" err="1"/>
              <a:t>bigat</a:t>
            </a:r>
            <a:r>
              <a:rPr lang="en-US" altLang="ja-JP" sz="1400" dirty="0"/>
              <a:t> ng </a:t>
            </a:r>
            <a:r>
              <a:rPr lang="en-US" altLang="ja-JP" sz="1400" dirty="0" err="1"/>
              <a:t>makinarya</a:t>
            </a:r>
            <a:r>
              <a:rPr lang="en-US" altLang="ja-JP" sz="1400" dirty="0"/>
              <a:t> at </a:t>
            </a:r>
            <a:r>
              <a:rPr lang="en-US" altLang="ja-JP" sz="1400" dirty="0" err="1"/>
              <a:t>nang</a:t>
            </a:r>
            <a:r>
              <a:rPr lang="en-US" altLang="ja-JP" sz="1400" dirty="0"/>
              <a:t> climbing equipment.</a:t>
            </a:r>
            <a:endParaRPr lang="ja-JP" altLang="ja-JP" sz="1100" dirty="0"/>
          </a:p>
        </p:txBody>
      </p:sp>
      <p:sp>
        <p:nvSpPr>
          <p:cNvPr id="18" name="テキスト ボックス 17"/>
          <p:cNvSpPr txBox="1"/>
          <p:nvPr/>
        </p:nvSpPr>
        <p:spPr>
          <a:xfrm>
            <a:off x="4807135" y="2738172"/>
            <a:ext cx="3869962"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paggamit</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kagamitan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pag-akyat</a:t>
            </a:r>
            <a:endParaRPr lang="ja-JP" altLang="ja-JP" sz="1200" dirty="0">
              <a:latin typeface="Arial" panose="020B0604020202020204" pitchFamily="34" charset="0"/>
              <a:cs typeface="Arial" panose="020B0604020202020204" pitchFamily="34" charset="0"/>
            </a:endParaRPr>
          </a:p>
        </p:txBody>
      </p:sp>
      <p:sp>
        <p:nvSpPr>
          <p:cNvPr id="20" name="テキスト ボックス 19"/>
          <p:cNvSpPr txBox="1"/>
          <p:nvPr/>
        </p:nvSpPr>
        <p:spPr>
          <a:xfrm>
            <a:off x="5244513" y="6041343"/>
            <a:ext cx="2916497"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paggamit</a:t>
            </a:r>
            <a:r>
              <a:rPr lang="en-US" altLang="ja-JP" sz="1200" dirty="0">
                <a:latin typeface="Arial" panose="020B0604020202020204" pitchFamily="34" charset="0"/>
                <a:cs typeface="Arial" panose="020B0604020202020204" pitchFamily="34" charset="0"/>
              </a:rPr>
              <a:t> ng foot stall</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2" name="テキスト ボックス 21"/>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157 textbook/Page </a:t>
            </a:r>
            <a:r>
              <a:rPr lang="en-US" altLang="ja-JP" sz="1200" dirty="0" smtClean="0">
                <a:solidFill>
                  <a:prstClr val="black"/>
                </a:solidFill>
              </a:rPr>
              <a:t>88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10" name="図 9"/>
          <p:cNvPicPr>
            <a:picLocks noChangeAspect="1"/>
          </p:cNvPicPr>
          <p:nvPr/>
        </p:nvPicPr>
        <p:blipFill>
          <a:blip r:embed="rId3"/>
          <a:stretch>
            <a:fillRect/>
          </a:stretch>
        </p:blipFill>
        <p:spPr>
          <a:xfrm>
            <a:off x="695355" y="1288978"/>
            <a:ext cx="3645088" cy="504108"/>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pic>
        <p:nvPicPr>
          <p:cNvPr id="3" name="図 2" descr="テーブル&#10;&#10;自動的に生成された説明">
            <a:extLst>
              <a:ext uri="{FF2B5EF4-FFF2-40B4-BE49-F238E27FC236}">
                <a16:creationId xmlns:a16="http://schemas.microsoft.com/office/drawing/2014/main" xmlns="" id="{30D16441-2B32-4640-862D-9F57AC53C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548" y="2763753"/>
            <a:ext cx="3694496" cy="1054699"/>
          </a:xfrm>
          <a:prstGeom prst="rect">
            <a:avLst/>
          </a:prstGeom>
        </p:spPr>
      </p:pic>
      <p:pic>
        <p:nvPicPr>
          <p:cNvPr id="7" name="図 6" descr="ダイアグラム&#10;&#10;自動的に生成された説明">
            <a:extLst>
              <a:ext uri="{FF2B5EF4-FFF2-40B4-BE49-F238E27FC236}">
                <a16:creationId xmlns:a16="http://schemas.microsoft.com/office/drawing/2014/main" xmlns="" id="{95E15767-08B9-4C51-BE55-315A6393F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6707" y="1299450"/>
            <a:ext cx="3299164" cy="1490795"/>
          </a:xfrm>
          <a:prstGeom prst="rect">
            <a:avLst/>
          </a:prstGeom>
        </p:spPr>
      </p:pic>
      <p:pic>
        <p:nvPicPr>
          <p:cNvPr id="16" name="図 15" descr="ダイアグラム&#10;&#10;自動的に生成された説明">
            <a:extLst>
              <a:ext uri="{FF2B5EF4-FFF2-40B4-BE49-F238E27FC236}">
                <a16:creationId xmlns:a16="http://schemas.microsoft.com/office/drawing/2014/main" xmlns="" id="{8E69F098-E73F-4C78-B0B1-B53D69354D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1607" y="3017027"/>
            <a:ext cx="3299164" cy="1447375"/>
          </a:xfrm>
          <a:prstGeom prst="rect">
            <a:avLst/>
          </a:prstGeom>
        </p:spPr>
      </p:pic>
      <p:pic>
        <p:nvPicPr>
          <p:cNvPr id="24" name="図 23">
            <a:extLst>
              <a:ext uri="{FF2B5EF4-FFF2-40B4-BE49-F238E27FC236}">
                <a16:creationId xmlns:a16="http://schemas.microsoft.com/office/drawing/2014/main" xmlns="" id="{310451D2-A79D-4DE1-A9F7-B35CFD0122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5950" y="4866535"/>
            <a:ext cx="3200677" cy="1194920"/>
          </a:xfrm>
          <a:prstGeom prst="rect">
            <a:avLst/>
          </a:prstGeom>
        </p:spPr>
      </p:pic>
      <p:pic>
        <p:nvPicPr>
          <p:cNvPr id="26" name="図 25" descr="ダイアグラム, 設計図&#10;&#10;自動的に生成された説明">
            <a:extLst>
              <a:ext uri="{FF2B5EF4-FFF2-40B4-BE49-F238E27FC236}">
                <a16:creationId xmlns:a16="http://schemas.microsoft.com/office/drawing/2014/main" xmlns="" id="{067FC1B7-C90B-4A74-93B1-0B12FCF265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130" y="3816599"/>
            <a:ext cx="3537945" cy="2247136"/>
          </a:xfrm>
          <a:prstGeom prst="rect">
            <a:avLst/>
          </a:prstGeom>
        </p:spPr>
      </p:pic>
      <p:sp>
        <p:nvSpPr>
          <p:cNvPr id="2" name="正方形/長方形 1">
            <a:extLst>
              <a:ext uri="{FF2B5EF4-FFF2-40B4-BE49-F238E27FC236}">
                <a16:creationId xmlns:a16="http://schemas.microsoft.com/office/drawing/2014/main" xmlns="" id="{E6E1D50B-B8AA-43B9-9780-AADD3CC66281}"/>
              </a:ext>
            </a:extLst>
          </p:cNvPr>
          <p:cNvSpPr/>
          <p:nvPr/>
        </p:nvSpPr>
        <p:spPr>
          <a:xfrm>
            <a:off x="2578100" y="3849394"/>
            <a:ext cx="752475" cy="141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xmlns="" id="{4BDAB3F0-4354-48A2-A638-CE8B92C0F334}"/>
              </a:ext>
            </a:extLst>
          </p:cNvPr>
          <p:cNvSpPr/>
          <p:nvPr/>
        </p:nvSpPr>
        <p:spPr>
          <a:xfrm>
            <a:off x="1777321" y="4836367"/>
            <a:ext cx="2458129" cy="141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xmlns="" id="{7CC8A6C1-3601-4A68-A103-3C088D6DA51E}"/>
              </a:ext>
            </a:extLst>
          </p:cNvPr>
          <p:cNvSpPr/>
          <p:nvPr/>
        </p:nvSpPr>
        <p:spPr>
          <a:xfrm>
            <a:off x="3111500" y="4777953"/>
            <a:ext cx="244475" cy="141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xmlns="" id="{BDD19B7C-D60A-44B8-A6FA-54FB600AC9C3}"/>
              </a:ext>
            </a:extLst>
          </p:cNvPr>
          <p:cNvSpPr/>
          <p:nvPr/>
        </p:nvSpPr>
        <p:spPr>
          <a:xfrm>
            <a:off x="3673475" y="4760520"/>
            <a:ext cx="544691" cy="141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xmlns="" id="{12FBC8ED-D01C-4074-BF02-0CD1B631057A}"/>
              </a:ext>
            </a:extLst>
          </p:cNvPr>
          <p:cNvSpPr/>
          <p:nvPr/>
        </p:nvSpPr>
        <p:spPr>
          <a:xfrm>
            <a:off x="3376712" y="4811139"/>
            <a:ext cx="296763" cy="141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xmlns="" id="{B2571CA7-F55E-4C8A-8D58-689357D2B362}"/>
              </a:ext>
            </a:extLst>
          </p:cNvPr>
          <p:cNvSpPr/>
          <p:nvPr/>
        </p:nvSpPr>
        <p:spPr>
          <a:xfrm>
            <a:off x="1024846" y="5163844"/>
            <a:ext cx="752475" cy="141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xmlns="" id="{DEF241BB-D28A-4499-B1F3-427E68D4364E}"/>
              </a:ext>
            </a:extLst>
          </p:cNvPr>
          <p:cNvSpPr/>
          <p:nvPr/>
        </p:nvSpPr>
        <p:spPr>
          <a:xfrm>
            <a:off x="1157434" y="5073330"/>
            <a:ext cx="1239773" cy="141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xmlns="" id="{A90601DA-4BED-43F3-861F-13BEB0C12007}"/>
              </a:ext>
            </a:extLst>
          </p:cNvPr>
          <p:cNvSpPr/>
          <p:nvPr/>
        </p:nvSpPr>
        <p:spPr>
          <a:xfrm>
            <a:off x="2975000" y="5990408"/>
            <a:ext cx="1604816" cy="141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xmlns="" id="{167986A6-362B-42F5-BA32-251D7B489EAC}"/>
              </a:ext>
            </a:extLst>
          </p:cNvPr>
          <p:cNvSpPr/>
          <p:nvPr/>
        </p:nvSpPr>
        <p:spPr>
          <a:xfrm>
            <a:off x="2954338" y="5862364"/>
            <a:ext cx="674688" cy="141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xmlns="" id="{50ED2C8E-786B-4BAD-810D-F43E9801752E}"/>
              </a:ext>
            </a:extLst>
          </p:cNvPr>
          <p:cNvSpPr/>
          <p:nvPr/>
        </p:nvSpPr>
        <p:spPr>
          <a:xfrm>
            <a:off x="3629026" y="5773378"/>
            <a:ext cx="260350" cy="141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xmlns="" id="{D30518EB-CDD5-4661-BCEF-2215B559F614}"/>
              </a:ext>
            </a:extLst>
          </p:cNvPr>
          <p:cNvSpPr/>
          <p:nvPr/>
        </p:nvSpPr>
        <p:spPr>
          <a:xfrm>
            <a:off x="2424112" y="3861427"/>
            <a:ext cx="1060450" cy="141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Hydraulic Hose</a:t>
            </a:r>
            <a:endParaRPr kumimoji="1" lang="ja-JP" altLang="en-US" sz="900" dirty="0">
              <a:latin typeface="Arial" panose="020B0604020202020204" pitchFamily="34" charset="0"/>
              <a:cs typeface="Arial" panose="020B0604020202020204" pitchFamily="34" charset="0"/>
            </a:endParaRPr>
          </a:p>
        </p:txBody>
      </p:sp>
      <p:sp>
        <p:nvSpPr>
          <p:cNvPr id="35" name="正方形/長方形 34">
            <a:extLst>
              <a:ext uri="{FF2B5EF4-FFF2-40B4-BE49-F238E27FC236}">
                <a16:creationId xmlns:a16="http://schemas.microsoft.com/office/drawing/2014/main" xmlns="" id="{6CF33011-7623-4B28-B4C4-E49E49F09FD9}"/>
              </a:ext>
            </a:extLst>
          </p:cNvPr>
          <p:cNvSpPr/>
          <p:nvPr/>
        </p:nvSpPr>
        <p:spPr>
          <a:xfrm rot="16200000">
            <a:off x="1716806" y="4933075"/>
            <a:ext cx="482043"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err="1">
                <a:latin typeface="Arial" panose="020B0604020202020204" pitchFamily="34" charset="0"/>
                <a:cs typeface="Arial" panose="020B0604020202020204" pitchFamily="34" charset="0"/>
              </a:rPr>
              <a:t>Kalso</a:t>
            </a:r>
            <a:endParaRPr kumimoji="1" lang="ja-JP" altLang="en-US" sz="900" dirty="0">
              <a:latin typeface="Arial" panose="020B0604020202020204" pitchFamily="34" charset="0"/>
              <a:cs typeface="Arial" panose="020B0604020202020204" pitchFamily="34" charset="0"/>
            </a:endParaRPr>
          </a:p>
        </p:txBody>
      </p:sp>
      <p:sp>
        <p:nvSpPr>
          <p:cNvPr id="36" name="正方形/長方形 35">
            <a:extLst>
              <a:ext uri="{FF2B5EF4-FFF2-40B4-BE49-F238E27FC236}">
                <a16:creationId xmlns:a16="http://schemas.microsoft.com/office/drawing/2014/main" xmlns="" id="{3D27B7C8-39AE-4FCF-8C79-41B924A1C4B1}"/>
              </a:ext>
            </a:extLst>
          </p:cNvPr>
          <p:cNvSpPr/>
          <p:nvPr/>
        </p:nvSpPr>
        <p:spPr>
          <a:xfrm rot="16200000">
            <a:off x="1959110" y="4930751"/>
            <a:ext cx="482043"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Kable</a:t>
            </a:r>
            <a:endParaRPr kumimoji="1" lang="ja-JP" altLang="en-US" sz="900" dirty="0">
              <a:latin typeface="Arial" panose="020B0604020202020204" pitchFamily="34" charset="0"/>
              <a:cs typeface="Arial" panose="020B0604020202020204" pitchFamily="34" charset="0"/>
            </a:endParaRPr>
          </a:p>
        </p:txBody>
      </p:sp>
      <p:sp>
        <p:nvSpPr>
          <p:cNvPr id="37" name="正方形/長方形 36">
            <a:extLst>
              <a:ext uri="{FF2B5EF4-FFF2-40B4-BE49-F238E27FC236}">
                <a16:creationId xmlns:a16="http://schemas.microsoft.com/office/drawing/2014/main" xmlns="" id="{72FC6450-12ED-4668-9501-1385882B3A3F}"/>
              </a:ext>
            </a:extLst>
          </p:cNvPr>
          <p:cNvSpPr/>
          <p:nvPr/>
        </p:nvSpPr>
        <p:spPr>
          <a:xfrm rot="16200000">
            <a:off x="2300518" y="4999596"/>
            <a:ext cx="613772"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Cushion</a:t>
            </a:r>
            <a:endParaRPr kumimoji="1" lang="ja-JP" altLang="en-US" sz="900" dirty="0">
              <a:latin typeface="Arial" panose="020B0604020202020204" pitchFamily="34" charset="0"/>
              <a:cs typeface="Arial" panose="020B0604020202020204" pitchFamily="34" charset="0"/>
            </a:endParaRPr>
          </a:p>
        </p:txBody>
      </p:sp>
      <p:sp>
        <p:nvSpPr>
          <p:cNvPr id="38" name="正方形/長方形 37">
            <a:extLst>
              <a:ext uri="{FF2B5EF4-FFF2-40B4-BE49-F238E27FC236}">
                <a16:creationId xmlns:a16="http://schemas.microsoft.com/office/drawing/2014/main" xmlns="" id="{9F3CC043-0877-400E-A02A-E8F95F5E1C3B}"/>
              </a:ext>
            </a:extLst>
          </p:cNvPr>
          <p:cNvSpPr/>
          <p:nvPr/>
        </p:nvSpPr>
        <p:spPr>
          <a:xfrm rot="16200000">
            <a:off x="2759503" y="4939170"/>
            <a:ext cx="482043"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Kable</a:t>
            </a:r>
            <a:endParaRPr kumimoji="1" lang="ja-JP" altLang="en-US" sz="900" dirty="0">
              <a:latin typeface="Arial" panose="020B0604020202020204" pitchFamily="34" charset="0"/>
              <a:cs typeface="Arial" panose="020B0604020202020204" pitchFamily="34" charset="0"/>
            </a:endParaRPr>
          </a:p>
        </p:txBody>
      </p:sp>
      <p:sp>
        <p:nvSpPr>
          <p:cNvPr id="39" name="正方形/長方形 38">
            <a:extLst>
              <a:ext uri="{FF2B5EF4-FFF2-40B4-BE49-F238E27FC236}">
                <a16:creationId xmlns:a16="http://schemas.microsoft.com/office/drawing/2014/main" xmlns="" id="{601B77F0-632D-4952-9CD1-8F37730BB8AF}"/>
              </a:ext>
            </a:extLst>
          </p:cNvPr>
          <p:cNvSpPr/>
          <p:nvPr/>
        </p:nvSpPr>
        <p:spPr>
          <a:xfrm rot="16200000">
            <a:off x="2898864" y="4880557"/>
            <a:ext cx="482043"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err="1">
                <a:latin typeface="Arial" panose="020B0604020202020204" pitchFamily="34" charset="0"/>
                <a:cs typeface="Arial" panose="020B0604020202020204" pitchFamily="34" charset="0"/>
              </a:rPr>
              <a:t>Kalso</a:t>
            </a:r>
            <a:endParaRPr kumimoji="1" lang="ja-JP" altLang="en-US" sz="900" dirty="0">
              <a:latin typeface="Arial" panose="020B0604020202020204" pitchFamily="34" charset="0"/>
              <a:cs typeface="Arial" panose="020B0604020202020204" pitchFamily="34" charset="0"/>
            </a:endParaRPr>
          </a:p>
        </p:txBody>
      </p:sp>
      <p:sp>
        <p:nvSpPr>
          <p:cNvPr id="40" name="正方形/長方形 39">
            <a:extLst>
              <a:ext uri="{FF2B5EF4-FFF2-40B4-BE49-F238E27FC236}">
                <a16:creationId xmlns:a16="http://schemas.microsoft.com/office/drawing/2014/main" xmlns="" id="{A20041AB-1939-4D8E-94D1-BE5A6D120D70}"/>
              </a:ext>
            </a:extLst>
          </p:cNvPr>
          <p:cNvSpPr/>
          <p:nvPr/>
        </p:nvSpPr>
        <p:spPr>
          <a:xfrm rot="16200000">
            <a:off x="3040324" y="5035810"/>
            <a:ext cx="746898"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Lever lock</a:t>
            </a:r>
            <a:endParaRPr kumimoji="1" lang="ja-JP" altLang="en-US" sz="900" dirty="0">
              <a:latin typeface="Arial" panose="020B0604020202020204" pitchFamily="34" charset="0"/>
              <a:cs typeface="Arial" panose="020B0604020202020204" pitchFamily="34" charset="0"/>
            </a:endParaRPr>
          </a:p>
        </p:txBody>
      </p:sp>
      <p:sp>
        <p:nvSpPr>
          <p:cNvPr id="41" name="正方形/長方形 40">
            <a:extLst>
              <a:ext uri="{FF2B5EF4-FFF2-40B4-BE49-F238E27FC236}">
                <a16:creationId xmlns:a16="http://schemas.microsoft.com/office/drawing/2014/main" xmlns="" id="{057EE456-F7C6-46DD-92F4-4A15A08BECC9}"/>
              </a:ext>
            </a:extLst>
          </p:cNvPr>
          <p:cNvSpPr/>
          <p:nvPr/>
        </p:nvSpPr>
        <p:spPr>
          <a:xfrm rot="16200000">
            <a:off x="3236671" y="5078344"/>
            <a:ext cx="839773"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Bed (</a:t>
            </a:r>
            <a:r>
              <a:rPr kumimoji="1" lang="en-US" altLang="ja-JP" sz="900" dirty="0" err="1">
                <a:latin typeface="Arial" panose="020B0604020202020204" pitchFamily="34" charset="0"/>
                <a:cs typeface="Arial" panose="020B0604020202020204" pitchFamily="34" charset="0"/>
              </a:rPr>
              <a:t>kahoy</a:t>
            </a:r>
            <a:r>
              <a:rPr kumimoji="1" lang="en-US" altLang="ja-JP" sz="900" dirty="0">
                <a:latin typeface="Arial" panose="020B0604020202020204" pitchFamily="34" charset="0"/>
                <a:cs typeface="Arial" panose="020B0604020202020204" pitchFamily="34" charset="0"/>
              </a:rPr>
              <a:t>)</a:t>
            </a:r>
            <a:endParaRPr kumimoji="1" lang="ja-JP" altLang="en-US" sz="900" dirty="0">
              <a:latin typeface="Arial" panose="020B0604020202020204" pitchFamily="34" charset="0"/>
              <a:cs typeface="Arial" panose="020B0604020202020204" pitchFamily="34" charset="0"/>
            </a:endParaRPr>
          </a:p>
        </p:txBody>
      </p:sp>
      <p:sp>
        <p:nvSpPr>
          <p:cNvPr id="43" name="正方形/長方形 42">
            <a:extLst>
              <a:ext uri="{FF2B5EF4-FFF2-40B4-BE49-F238E27FC236}">
                <a16:creationId xmlns:a16="http://schemas.microsoft.com/office/drawing/2014/main" xmlns="" id="{7F547636-3201-4272-8D23-558C24518095}"/>
              </a:ext>
            </a:extLst>
          </p:cNvPr>
          <p:cNvSpPr/>
          <p:nvPr/>
        </p:nvSpPr>
        <p:spPr>
          <a:xfrm>
            <a:off x="1916682" y="5131903"/>
            <a:ext cx="671646"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U-Frame</a:t>
            </a:r>
            <a:endParaRPr kumimoji="1" lang="ja-JP" altLang="en-US" sz="900" dirty="0">
              <a:latin typeface="Arial" panose="020B0604020202020204" pitchFamily="34" charset="0"/>
              <a:cs typeface="Arial" panose="020B0604020202020204" pitchFamily="34" charset="0"/>
            </a:endParaRPr>
          </a:p>
        </p:txBody>
      </p:sp>
      <p:sp>
        <p:nvSpPr>
          <p:cNvPr id="42" name="正方形/長方形 41">
            <a:extLst>
              <a:ext uri="{FF2B5EF4-FFF2-40B4-BE49-F238E27FC236}">
                <a16:creationId xmlns:a16="http://schemas.microsoft.com/office/drawing/2014/main" xmlns="" id="{57E240DF-ECA3-4C06-BDF8-F608C7580D4E}"/>
              </a:ext>
            </a:extLst>
          </p:cNvPr>
          <p:cNvSpPr/>
          <p:nvPr/>
        </p:nvSpPr>
        <p:spPr>
          <a:xfrm>
            <a:off x="816294" y="5047797"/>
            <a:ext cx="1060450"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Blade (board </a:t>
            </a:r>
            <a:r>
              <a:rPr kumimoji="1" lang="en-US" altLang="ja-JP" sz="900" dirty="0" err="1">
                <a:latin typeface="Arial" panose="020B0604020202020204" pitchFamily="34" charset="0"/>
                <a:cs typeface="Arial" panose="020B0604020202020204" pitchFamily="34" charset="0"/>
              </a:rPr>
              <a:t>sa</a:t>
            </a:r>
            <a:r>
              <a:rPr kumimoji="1" lang="en-US" altLang="ja-JP" sz="900" dirty="0">
                <a:latin typeface="Arial" panose="020B0604020202020204" pitchFamily="34" charset="0"/>
                <a:cs typeface="Arial" panose="020B0604020202020204" pitchFamily="34" charset="0"/>
              </a:rPr>
              <a:t> </a:t>
            </a:r>
            <a:r>
              <a:rPr kumimoji="1" lang="en-US" altLang="ja-JP" sz="900" dirty="0" err="1">
                <a:latin typeface="Arial" panose="020B0604020202020204" pitchFamily="34" charset="0"/>
                <a:cs typeface="Arial" panose="020B0604020202020204" pitchFamily="34" charset="0"/>
              </a:rPr>
              <a:t>pagbuklod</a:t>
            </a:r>
            <a:r>
              <a:rPr kumimoji="1" lang="en-US" altLang="ja-JP" sz="900" dirty="0">
                <a:latin typeface="Arial" panose="020B0604020202020204" pitchFamily="34" charset="0"/>
                <a:cs typeface="Arial" panose="020B0604020202020204" pitchFamily="34" charset="0"/>
              </a:rPr>
              <a:t>)</a:t>
            </a:r>
            <a:endParaRPr kumimoji="1" lang="ja-JP" altLang="en-US" sz="900" dirty="0">
              <a:latin typeface="Arial" panose="020B0604020202020204" pitchFamily="34" charset="0"/>
              <a:cs typeface="Arial" panose="020B0604020202020204" pitchFamily="34" charset="0"/>
            </a:endParaRPr>
          </a:p>
        </p:txBody>
      </p:sp>
      <p:sp>
        <p:nvSpPr>
          <p:cNvPr id="46" name="正方形/長方形 45">
            <a:extLst>
              <a:ext uri="{FF2B5EF4-FFF2-40B4-BE49-F238E27FC236}">
                <a16:creationId xmlns:a16="http://schemas.microsoft.com/office/drawing/2014/main" xmlns="" id="{592375EB-4B6E-4EB3-93C4-76B190E4602E}"/>
              </a:ext>
            </a:extLst>
          </p:cNvPr>
          <p:cNvSpPr/>
          <p:nvPr/>
        </p:nvSpPr>
        <p:spPr>
          <a:xfrm>
            <a:off x="2772803" y="5824236"/>
            <a:ext cx="671646"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Cushion</a:t>
            </a:r>
            <a:endParaRPr kumimoji="1" lang="ja-JP" altLang="en-US" sz="900" dirty="0">
              <a:latin typeface="Arial" panose="020B0604020202020204" pitchFamily="34" charset="0"/>
              <a:cs typeface="Arial" panose="020B0604020202020204" pitchFamily="34" charset="0"/>
            </a:endParaRPr>
          </a:p>
        </p:txBody>
      </p:sp>
      <p:sp>
        <p:nvSpPr>
          <p:cNvPr id="47" name="正方形/長方形 46">
            <a:extLst>
              <a:ext uri="{FF2B5EF4-FFF2-40B4-BE49-F238E27FC236}">
                <a16:creationId xmlns:a16="http://schemas.microsoft.com/office/drawing/2014/main" xmlns="" id="{83F8371E-47DC-4B29-B586-153A7B9A670C}"/>
              </a:ext>
            </a:extLst>
          </p:cNvPr>
          <p:cNvSpPr/>
          <p:nvPr/>
        </p:nvSpPr>
        <p:spPr>
          <a:xfrm>
            <a:off x="3110705" y="5908514"/>
            <a:ext cx="882276" cy="1502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Lever lock</a:t>
            </a:r>
            <a:endParaRPr kumimoji="1" lang="ja-JP" altLang="en-US" sz="900" dirty="0">
              <a:latin typeface="Arial" panose="020B0604020202020204" pitchFamily="34" charset="0"/>
              <a:cs typeface="Arial" panose="020B0604020202020204" pitchFamily="34" charset="0"/>
            </a:endParaRPr>
          </a:p>
        </p:txBody>
      </p:sp>
      <p:sp>
        <p:nvSpPr>
          <p:cNvPr id="48" name="正方形/長方形 47">
            <a:extLst>
              <a:ext uri="{FF2B5EF4-FFF2-40B4-BE49-F238E27FC236}">
                <a16:creationId xmlns:a16="http://schemas.microsoft.com/office/drawing/2014/main" xmlns="" id="{CFCB9EF6-DA91-4B68-9A47-FB2FF6EEA5F6}"/>
              </a:ext>
            </a:extLst>
          </p:cNvPr>
          <p:cNvSpPr/>
          <p:nvPr/>
        </p:nvSpPr>
        <p:spPr>
          <a:xfrm>
            <a:off x="3337652" y="5763530"/>
            <a:ext cx="671646"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Kable</a:t>
            </a:r>
            <a:endParaRPr kumimoji="1" lang="ja-JP" altLang="en-US" sz="900" dirty="0">
              <a:latin typeface="Arial" panose="020B0604020202020204" pitchFamily="34" charset="0"/>
              <a:cs typeface="Arial" panose="020B0604020202020204" pitchFamily="34" charset="0"/>
            </a:endParaRPr>
          </a:p>
        </p:txBody>
      </p:sp>
      <p:sp>
        <p:nvSpPr>
          <p:cNvPr id="21" name="テキスト ボックス 20"/>
          <p:cNvSpPr txBox="1"/>
          <p:nvPr/>
        </p:nvSpPr>
        <p:spPr>
          <a:xfrm>
            <a:off x="1352228" y="6020617"/>
            <a:ext cx="2663748"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pag-aayos</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trailer</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5" name="正方形/長方形 4">
            <a:extLst>
              <a:ext uri="{FF2B5EF4-FFF2-40B4-BE49-F238E27FC236}">
                <a16:creationId xmlns:a16="http://schemas.microsoft.com/office/drawing/2014/main" xmlns="" id="{9DC8BF94-F147-400D-AC9C-3B6098DFD211}"/>
              </a:ext>
            </a:extLst>
          </p:cNvPr>
          <p:cNvSpPr/>
          <p:nvPr/>
        </p:nvSpPr>
        <p:spPr>
          <a:xfrm>
            <a:off x="1983922" y="5900013"/>
            <a:ext cx="710066" cy="1182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xmlns="" id="{90E2F811-5C8F-456A-B41F-20B0D4D587E8}"/>
              </a:ext>
            </a:extLst>
          </p:cNvPr>
          <p:cNvSpPr/>
          <p:nvPr/>
        </p:nvSpPr>
        <p:spPr>
          <a:xfrm>
            <a:off x="1712788" y="5863421"/>
            <a:ext cx="671646"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Kable</a:t>
            </a:r>
            <a:endParaRPr kumimoji="1" lang="ja-JP" altLang="en-US" sz="900" dirty="0">
              <a:latin typeface="Arial" panose="020B0604020202020204" pitchFamily="34" charset="0"/>
              <a:cs typeface="Arial" panose="020B0604020202020204" pitchFamily="34" charset="0"/>
            </a:endParaRPr>
          </a:p>
        </p:txBody>
      </p:sp>
      <p:sp>
        <p:nvSpPr>
          <p:cNvPr id="45" name="正方形/長方形 44">
            <a:extLst>
              <a:ext uri="{FF2B5EF4-FFF2-40B4-BE49-F238E27FC236}">
                <a16:creationId xmlns:a16="http://schemas.microsoft.com/office/drawing/2014/main" xmlns="" id="{AF2B843E-3094-4E15-9B35-1EACD5F72292}"/>
              </a:ext>
            </a:extLst>
          </p:cNvPr>
          <p:cNvSpPr/>
          <p:nvPr/>
        </p:nvSpPr>
        <p:spPr>
          <a:xfrm>
            <a:off x="2162770" y="5859175"/>
            <a:ext cx="671646" cy="1415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900" dirty="0" err="1">
                <a:latin typeface="Arial" panose="020B0604020202020204" pitchFamily="34" charset="0"/>
                <a:cs typeface="Arial" panose="020B0604020202020204" pitchFamily="34" charset="0"/>
              </a:rPr>
              <a:t>Kalso</a:t>
            </a:r>
            <a:endParaRPr kumimoji="1" lang="ja-JP" altLang="en-US" sz="900" dirty="0">
              <a:latin typeface="Arial" panose="020B0604020202020204" pitchFamily="34" charset="0"/>
              <a:cs typeface="Arial" panose="020B0604020202020204" pitchFamily="34" charset="0"/>
            </a:endParaRPr>
          </a:p>
        </p:txBody>
      </p:sp>
      <p:sp>
        <p:nvSpPr>
          <p:cNvPr id="19" name="テキスト ボックス 18"/>
          <p:cNvSpPr txBox="1"/>
          <p:nvPr/>
        </p:nvSpPr>
        <p:spPr>
          <a:xfrm>
            <a:off x="5481826" y="4364364"/>
            <a:ext cx="2583680"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Paglalagay</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posisyon</a:t>
            </a:r>
            <a:endParaRPr lang="ja-JP" alt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870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xmlns="" id="{AA73855A-E739-49CA-9775-6F95A6BF374E}"/>
              </a:ext>
            </a:extLst>
          </p:cNvPr>
          <p:cNvSpPr txBox="1">
            <a:spLocks/>
          </p:cNvSpPr>
          <p:nvPr/>
        </p:nvSpPr>
        <p:spPr>
          <a:xfrm>
            <a:off x="363682" y="2615843"/>
            <a:ext cx="8416636" cy="14231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zh-TW" sz="3200" dirty="0" err="1">
                <a:latin typeface="Arial" panose="020B0604020202020204" pitchFamily="34" charset="0"/>
                <a:ea typeface="ＭＳ Ｐゴシック"/>
                <a:cs typeface="Arial" panose="020B0604020202020204" pitchFamily="34" charset="0"/>
              </a:rPr>
              <a:t>Kabanata</a:t>
            </a:r>
            <a:r>
              <a:rPr lang="zh-TW" altLang="en-US" sz="3200" dirty="0">
                <a:latin typeface="Arial" panose="020B0604020202020204" pitchFamily="34" charset="0"/>
                <a:ea typeface="ＭＳ Ｐゴシック"/>
                <a:cs typeface="Arial" panose="020B0604020202020204" pitchFamily="34" charset="0"/>
              </a:rPr>
              <a:t> </a:t>
            </a:r>
            <a:r>
              <a:rPr lang="en-US" altLang="zh-TW" sz="3200" dirty="0">
                <a:latin typeface="Arial" panose="020B0604020202020204" pitchFamily="34" charset="0"/>
                <a:ea typeface="ＭＳ Ｐゴシック"/>
                <a:cs typeface="Arial" panose="020B0604020202020204" pitchFamily="34" charset="0"/>
              </a:rPr>
              <a:t>7:</a:t>
            </a:r>
            <a:br>
              <a:rPr lang="en-US" altLang="zh-TW" sz="3200" dirty="0">
                <a:latin typeface="Arial" panose="020B0604020202020204" pitchFamily="34" charset="0"/>
                <a:ea typeface="ＭＳ Ｐゴシック"/>
                <a:cs typeface="Arial" panose="020B0604020202020204" pitchFamily="34" charset="0"/>
              </a:rPr>
            </a:br>
            <a:r>
              <a:rPr lang="fil-PH" altLang="ja-JP" sz="3200" dirty="0">
                <a:latin typeface="Arial" panose="020B0604020202020204" pitchFamily="34" charset="0"/>
                <a:cs typeface="Arial" panose="020B0604020202020204" pitchFamily="34" charset="0"/>
              </a:rPr>
              <a:t>Pag-inspeksyon at Maintenance ng Sasakyang Makinaryang Pang-konstruksyon</a:t>
            </a:r>
            <a:endParaRPr lang="ja-JP" altLang="en-US"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22406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Mga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Nauugnay</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na</a:t>
            </a:r>
            <a:r>
              <a:rPr lang="en-US" altLang="ja-JP" sz="2000" dirty="0">
                <a:latin typeface="Arial" panose="020B0604020202020204" pitchFamily="34" charset="0"/>
                <a:cs typeface="Arial" panose="020B0604020202020204" pitchFamily="34" charset="0"/>
              </a:rPr>
              <a:t> Batas at </a:t>
            </a:r>
            <a:r>
              <a:rPr lang="en-US" altLang="ja-JP" sz="2000" dirty="0" err="1">
                <a:latin typeface="Arial" panose="020B0604020202020204" pitchFamily="34" charset="0"/>
                <a:cs typeface="Arial" panose="020B0604020202020204" pitchFamily="34" charset="0"/>
              </a:rPr>
              <a:t>Regulasyon</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163 textbook/Page </a:t>
            </a:r>
            <a:r>
              <a:rPr lang="en-US" altLang="ja-JP" sz="1200" dirty="0" smtClean="0">
                <a:solidFill>
                  <a:prstClr val="black"/>
                </a:solidFill>
              </a:rPr>
              <a:t>92</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765232" y="3996021"/>
            <a:ext cx="4520139" cy="1986961"/>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7757" y="3931919"/>
            <a:ext cx="1269471" cy="2156596"/>
          </a:xfrm>
          <a:prstGeom prst="rect">
            <a:avLst/>
          </a:prstGeom>
        </p:spPr>
      </p:pic>
      <p:pic>
        <p:nvPicPr>
          <p:cNvPr id="8" name="図 7" descr="テーブル&#10;&#10;自動的に生成された説明">
            <a:extLst>
              <a:ext uri="{FF2B5EF4-FFF2-40B4-BE49-F238E27FC236}">
                <a16:creationId xmlns:a16="http://schemas.microsoft.com/office/drawing/2014/main" xmlns="" id="{CE7474BF-B881-4453-9DDE-2C798495F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491" y="1555923"/>
            <a:ext cx="7615018" cy="2375996"/>
          </a:xfrm>
          <a:prstGeom prst="rect">
            <a:avLst/>
          </a:prstGeom>
        </p:spPr>
      </p:pic>
      <p:sp>
        <p:nvSpPr>
          <p:cNvPr id="17" name="テキスト ボックス 16"/>
          <p:cNvSpPr txBox="1"/>
          <p:nvPr/>
        </p:nvSpPr>
        <p:spPr>
          <a:xfrm>
            <a:off x="2736649" y="1329821"/>
            <a:ext cx="3670702" cy="276999"/>
          </a:xfrm>
          <a:prstGeom prst="rect">
            <a:avLst/>
          </a:prstGeom>
          <a:noFill/>
          <a:ln>
            <a:noFill/>
          </a:ln>
        </p:spPr>
        <p:txBody>
          <a:bodyPr wrap="square" rtlCol="0">
            <a:spAutoFit/>
          </a:bodyPr>
          <a:lstStyle/>
          <a:p>
            <a:pPr algn="ctr"/>
            <a:r>
              <a:rPr lang="en-US" altLang="ja-JP" sz="1200" dirty="0" err="1"/>
              <a:t>Mga</a:t>
            </a:r>
            <a:r>
              <a:rPr lang="en-US" altLang="ja-JP" sz="1200" dirty="0"/>
              <a:t> </a:t>
            </a:r>
            <a:r>
              <a:rPr lang="en-US" altLang="ja-JP" sz="1200" dirty="0" err="1"/>
              <a:t>nauugnay</a:t>
            </a:r>
            <a:r>
              <a:rPr lang="en-US" altLang="ja-JP" sz="1200" dirty="0"/>
              <a:t> </a:t>
            </a:r>
            <a:r>
              <a:rPr lang="en-US" altLang="ja-JP" sz="1200" dirty="0" err="1"/>
              <a:t>na</a:t>
            </a:r>
            <a:r>
              <a:rPr lang="en-US" altLang="ja-JP" sz="1200" dirty="0"/>
              <a:t> </a:t>
            </a:r>
            <a:r>
              <a:rPr lang="en-US" altLang="ja-JP" sz="1200" dirty="0" err="1"/>
              <a:t>batas</a:t>
            </a:r>
            <a:r>
              <a:rPr lang="en-US" altLang="ja-JP" sz="1200" dirty="0"/>
              <a:t> at </a:t>
            </a:r>
            <a:r>
              <a:rPr lang="en-US" altLang="ja-JP" sz="1200" dirty="0" err="1"/>
              <a:t>regulasyon</a:t>
            </a:r>
            <a:endParaRPr lang="ja-JP" altLang="en-US" sz="1000" dirty="0">
              <a:solidFill>
                <a:prstClr val="black"/>
              </a:solidFill>
            </a:endParaRPr>
          </a:p>
        </p:txBody>
      </p:sp>
      <p:sp>
        <p:nvSpPr>
          <p:cNvPr id="24" name="テキスト ボックス 23"/>
          <p:cNvSpPr txBox="1"/>
          <p:nvPr/>
        </p:nvSpPr>
        <p:spPr>
          <a:xfrm>
            <a:off x="1707618" y="5933864"/>
            <a:ext cx="3084510" cy="246221"/>
          </a:xfrm>
          <a:prstGeom prst="rect">
            <a:avLst/>
          </a:prstGeom>
          <a:noFill/>
          <a:ln>
            <a:noFill/>
          </a:ln>
        </p:spPr>
        <p:txBody>
          <a:bodyPr wrap="square" rtlCol="0">
            <a:spAutoFit/>
          </a:bodyPr>
          <a:lstStyle/>
          <a:p>
            <a:pPr algn="ctr"/>
            <a:r>
              <a:rPr lang="en-US" altLang="ja-JP" sz="1000" dirty="0" err="1"/>
              <a:t>Mga</a:t>
            </a:r>
            <a:r>
              <a:rPr lang="en-US" altLang="ja-JP" sz="1000" dirty="0"/>
              <a:t> </a:t>
            </a:r>
            <a:r>
              <a:rPr lang="en-US" altLang="ja-JP" sz="1000" dirty="0" err="1"/>
              <a:t>puntong</a:t>
            </a:r>
            <a:r>
              <a:rPr lang="en-US" altLang="ja-JP" sz="1000" dirty="0"/>
              <a:t> </a:t>
            </a:r>
            <a:r>
              <a:rPr lang="en-US" altLang="ja-JP" sz="1000" dirty="0" err="1"/>
              <a:t>dapat</a:t>
            </a:r>
            <a:r>
              <a:rPr lang="en-US" altLang="ja-JP" sz="1000" dirty="0"/>
              <a:t> </a:t>
            </a:r>
            <a:r>
              <a:rPr lang="en-US" altLang="ja-JP" sz="1000" dirty="0" err="1"/>
              <a:t>tandaan</a:t>
            </a:r>
            <a:r>
              <a:rPr lang="en-US" altLang="ja-JP" sz="1000" dirty="0"/>
              <a:t> </a:t>
            </a:r>
            <a:r>
              <a:rPr lang="en-US" altLang="ja-JP" sz="1000" dirty="0" err="1"/>
              <a:t>tungkol</a:t>
            </a:r>
            <a:r>
              <a:rPr lang="en-US" altLang="ja-JP" sz="1000" dirty="0"/>
              <a:t> </a:t>
            </a:r>
            <a:r>
              <a:rPr lang="en-US" altLang="ja-JP" sz="1000" dirty="0" err="1"/>
              <a:t>sa</a:t>
            </a:r>
            <a:r>
              <a:rPr lang="en-US" altLang="ja-JP" sz="1000" dirty="0"/>
              <a:t> </a:t>
            </a:r>
            <a:r>
              <a:rPr lang="en-US" altLang="ja-JP" sz="1000" dirty="0" err="1"/>
              <a:t>mga</a:t>
            </a:r>
            <a:r>
              <a:rPr lang="en-US" altLang="ja-JP" sz="1000" dirty="0"/>
              <a:t> </a:t>
            </a:r>
            <a:r>
              <a:rPr lang="en-US" altLang="ja-JP" sz="1000" dirty="0" err="1"/>
              <a:t>inspeksyon</a:t>
            </a:r>
            <a:r>
              <a:rPr lang="en-US" altLang="ja-JP" sz="1000" dirty="0"/>
              <a:t>,</a:t>
            </a:r>
            <a:endParaRPr lang="ja-JP" altLang="en-US" sz="700" dirty="0">
              <a:solidFill>
                <a:prstClr val="black"/>
              </a:solidFill>
            </a:endParaRPr>
          </a:p>
        </p:txBody>
      </p:sp>
      <p:sp>
        <p:nvSpPr>
          <p:cNvPr id="14" name="テキスト ボックス 13"/>
          <p:cNvSpPr txBox="1"/>
          <p:nvPr/>
        </p:nvSpPr>
        <p:spPr>
          <a:xfrm>
            <a:off x="5359607" y="6002949"/>
            <a:ext cx="3005769" cy="430887"/>
          </a:xfrm>
          <a:prstGeom prst="rect">
            <a:avLst/>
          </a:prstGeom>
          <a:noFill/>
          <a:ln>
            <a:noFill/>
          </a:ln>
        </p:spPr>
        <p:txBody>
          <a:bodyPr wrap="square" rtlCol="0">
            <a:spAutoFit/>
          </a:bodyPr>
          <a:lstStyle/>
          <a:p>
            <a:pPr algn="ctr"/>
            <a:r>
              <a:rPr lang="en-US" altLang="ja-JP" sz="1050" dirty="0" err="1"/>
              <a:t>Bawal</a:t>
            </a:r>
            <a:r>
              <a:rPr lang="en-US" altLang="ja-JP" sz="1050" dirty="0"/>
              <a:t> </a:t>
            </a:r>
            <a:r>
              <a:rPr lang="en-US" altLang="ja-JP" sz="1050" dirty="0" err="1"/>
              <a:t>kapag</a:t>
            </a:r>
            <a:r>
              <a:rPr lang="en-US" altLang="ja-JP" sz="1050" dirty="0"/>
              <a:t> may </a:t>
            </a:r>
            <a:r>
              <a:rPr lang="en-US" altLang="ja-JP" sz="1050" dirty="0" err="1"/>
              <a:t>inspeksyon</a:t>
            </a:r>
            <a:r>
              <a:rPr lang="en-US" altLang="ja-JP" sz="1050" dirty="0"/>
              <a:t> </a:t>
            </a:r>
            <a:r>
              <a:rPr lang="ja-JP" altLang="ja-JP" sz="1050" dirty="0"/>
              <a:t>Foreign</a:t>
            </a:r>
            <a:r>
              <a:rPr lang="en-US" altLang="ja-JP" sz="1050" dirty="0"/>
              <a:t> </a:t>
            </a:r>
            <a:r>
              <a:rPr lang="ja-JP" altLang="ja-JP" sz="1050" dirty="0"/>
              <a:t>language </a:t>
            </a:r>
            <a:endParaRPr lang="en-US" altLang="ja-JP" sz="1050" dirty="0"/>
          </a:p>
          <a:p>
            <a:pPr algn="ctr"/>
            <a:r>
              <a:rPr lang="ja-JP" altLang="ja-JP" sz="1050" dirty="0"/>
              <a:t>display- display</a:t>
            </a:r>
          </a:p>
        </p:txBody>
      </p:sp>
    </p:spTree>
    <p:extLst>
      <p:ext uri="{BB962C8B-B14F-4D97-AF65-F5344CB8AC3E}">
        <p14:creationId xmlns:p14="http://schemas.microsoft.com/office/powerpoint/2010/main" val="2815652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sz="2000" dirty="0">
                <a:latin typeface="Arial" panose="020B0604020202020204" pitchFamily="34" charset="0"/>
                <a:cs typeface="Arial" panose="020B0604020202020204" pitchFamily="34" charset="0"/>
              </a:rPr>
              <a:t>Pang-araw-araw na Pamamaraan ng Inspeksyon</a:t>
            </a:r>
            <a:br>
              <a:rPr lang="fil-PH" sz="2000" dirty="0">
                <a:latin typeface="Arial" panose="020B0604020202020204" pitchFamily="34" charset="0"/>
                <a:cs typeface="Arial" panose="020B0604020202020204" pitchFamily="34" charset="0"/>
              </a:rPr>
            </a:br>
            <a:r>
              <a:rPr lang="fil-PH" sz="2000" dirty="0">
                <a:latin typeface="Arial" panose="020B0604020202020204" pitchFamily="34" charset="0"/>
                <a:cs typeface="Arial" panose="020B0604020202020204" pitchFamily="34" charset="0"/>
              </a:rPr>
              <a:t>Bago Paandarin ang Makina</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554186" y="1308852"/>
            <a:ext cx="4035627" cy="461665"/>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Pamamaraan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diskriminasyon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batay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itsura</a:t>
            </a:r>
            <a:r>
              <a:rPr lang="en-US" altLang="ja-JP" sz="1200" dirty="0">
                <a:latin typeface="Arial" panose="020B0604020202020204" pitchFamily="34" charset="0"/>
                <a:cs typeface="Arial" panose="020B0604020202020204" pitchFamily="34" charset="0"/>
              </a:rPr>
              <a:t> ng hydraulic oil</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4" name="テキスト ボックス 23"/>
          <p:cNvSpPr txBox="1"/>
          <p:nvPr/>
        </p:nvSpPr>
        <p:spPr>
          <a:xfrm>
            <a:off x="818344" y="4185856"/>
            <a:ext cx="5314456"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Posisyon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a:t>
            </a:r>
            <a:r>
              <a:rPr lang="en-US" altLang="ja-JP" sz="1200" dirty="0">
                <a:latin typeface="Arial" panose="020B0604020202020204" pitchFamily="34" charset="0"/>
                <a:cs typeface="Arial" panose="020B0604020202020204" pitchFamily="34" charset="0"/>
              </a:rPr>
              <a:t>-check at </a:t>
            </a:r>
            <a:r>
              <a:rPr lang="en-US" altLang="ja-JP" sz="1200" dirty="0" err="1">
                <a:latin typeface="Arial" panose="020B0604020202020204" pitchFamily="34" charset="0"/>
                <a:cs typeface="Arial" panose="020B0604020202020204" pitchFamily="34" charset="0"/>
              </a:rPr>
              <a:t>pag</a:t>
            </a:r>
            <a:r>
              <a:rPr lang="en-US" altLang="ja-JP" sz="1200" dirty="0">
                <a:latin typeface="Arial" panose="020B0604020202020204" pitchFamily="34" charset="0"/>
                <a:cs typeface="Arial" panose="020B0604020202020204" pitchFamily="34" charset="0"/>
              </a:rPr>
              <a:t>-supply</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4" name="テキスト ボックス 13"/>
          <p:cNvSpPr txBox="1"/>
          <p:nvPr/>
        </p:nvSpPr>
        <p:spPr>
          <a:xfrm>
            <a:off x="1248827" y="5991041"/>
            <a:ext cx="6951143"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punto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dapat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tandaan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panahon</a:t>
            </a:r>
            <a:r>
              <a:rPr lang="en-US" altLang="ja-JP" sz="1200" dirty="0">
                <a:latin typeface="Arial" panose="020B0604020202020204" pitchFamily="34" charset="0"/>
                <a:cs typeface="Arial" panose="020B0604020202020204" pitchFamily="34" charset="0"/>
              </a:rPr>
              <a:t> ng maintenance</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2" name="テキスト ボックス 11"/>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164 textbook/Page </a:t>
            </a:r>
            <a:r>
              <a:rPr lang="en-US" altLang="ja-JP" sz="1200" dirty="0" smtClean="0">
                <a:solidFill>
                  <a:prstClr val="black"/>
                </a:solidFill>
              </a:rPr>
              <a:t>94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10" name="図 9"/>
          <p:cNvPicPr>
            <a:picLocks noChangeAspect="1"/>
          </p:cNvPicPr>
          <p:nvPr/>
        </p:nvPicPr>
        <p:blipFill>
          <a:blip r:embed="rId3"/>
          <a:stretch>
            <a:fillRect/>
          </a:stretch>
        </p:blipFill>
        <p:spPr>
          <a:xfrm>
            <a:off x="5827998" y="3103698"/>
            <a:ext cx="2636789" cy="1471858"/>
          </a:xfrm>
          <a:prstGeom prst="rect">
            <a:avLst/>
          </a:prstGeom>
        </p:spPr>
      </p:pic>
      <p:sp>
        <p:nvSpPr>
          <p:cNvPr id="15" name="テキスト ボックス 14"/>
          <p:cNvSpPr txBox="1"/>
          <p:nvPr/>
        </p:nvSpPr>
        <p:spPr>
          <a:xfrm>
            <a:off x="5827998" y="4536743"/>
            <a:ext cx="2821938"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inspeksyon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gulong</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11" name="図 10"/>
          <p:cNvPicPr>
            <a:picLocks noChangeAspect="1"/>
          </p:cNvPicPr>
          <p:nvPr/>
        </p:nvPicPr>
        <p:blipFill>
          <a:blip r:embed="rId4"/>
          <a:stretch>
            <a:fillRect/>
          </a:stretch>
        </p:blipFill>
        <p:spPr>
          <a:xfrm>
            <a:off x="3105150" y="4570046"/>
            <a:ext cx="3248768" cy="1416130"/>
          </a:xfrm>
          <a:prstGeom prst="rect">
            <a:avLst/>
          </a:prstGeom>
        </p:spPr>
      </p:pic>
      <p:sp>
        <p:nvSpPr>
          <p:cNvPr id="7" name="正方形/長方形 6"/>
          <p:cNvSpPr/>
          <p:nvPr/>
        </p:nvSpPr>
        <p:spPr>
          <a:xfrm>
            <a:off x="5739956" y="5016846"/>
            <a:ext cx="1122218" cy="750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テーブル&#10;&#10;自動的に生成された説明">
            <a:extLst>
              <a:ext uri="{FF2B5EF4-FFF2-40B4-BE49-F238E27FC236}">
                <a16:creationId xmlns:a16="http://schemas.microsoft.com/office/drawing/2014/main" xmlns="" id="{F23DE8BD-B370-4878-A4D0-F084848CB2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478" y="1552427"/>
            <a:ext cx="7441041" cy="1267228"/>
          </a:xfrm>
          <a:prstGeom prst="rect">
            <a:avLst/>
          </a:prstGeom>
        </p:spPr>
      </p:pic>
      <p:pic>
        <p:nvPicPr>
          <p:cNvPr id="16" name="図 15" descr="ダイアグラム&#10;&#10;自動的に生成された説明">
            <a:extLst>
              <a:ext uri="{FF2B5EF4-FFF2-40B4-BE49-F238E27FC236}">
                <a16:creationId xmlns:a16="http://schemas.microsoft.com/office/drawing/2014/main" xmlns="" id="{67E424B8-D5C3-4299-BD27-72FF12418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1362" y="2973541"/>
            <a:ext cx="3409297" cy="1267229"/>
          </a:xfrm>
          <a:prstGeom prst="rect">
            <a:avLst/>
          </a:prstGeom>
        </p:spPr>
      </p:pic>
      <p:sp>
        <p:nvSpPr>
          <p:cNvPr id="2" name="正方形/長方形 1">
            <a:extLst>
              <a:ext uri="{FF2B5EF4-FFF2-40B4-BE49-F238E27FC236}">
                <a16:creationId xmlns:a16="http://schemas.microsoft.com/office/drawing/2014/main" xmlns="" id="{D6C127D6-04E2-4405-997C-193E13324192}"/>
              </a:ext>
            </a:extLst>
          </p:cNvPr>
          <p:cNvSpPr/>
          <p:nvPr/>
        </p:nvSpPr>
        <p:spPr>
          <a:xfrm>
            <a:off x="3282950" y="3663950"/>
            <a:ext cx="320675" cy="1333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xmlns="" id="{6FE4E325-CAEA-4931-9A91-A01DFED56A13}"/>
              </a:ext>
            </a:extLst>
          </p:cNvPr>
          <p:cNvSpPr/>
          <p:nvPr/>
        </p:nvSpPr>
        <p:spPr>
          <a:xfrm>
            <a:off x="2808011" y="3898620"/>
            <a:ext cx="320675" cy="1333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xmlns="" id="{A3094CC4-5194-4AC8-B470-2D5BBD44DF78}"/>
              </a:ext>
            </a:extLst>
          </p:cNvPr>
          <p:cNvSpPr/>
          <p:nvPr/>
        </p:nvSpPr>
        <p:spPr>
          <a:xfrm>
            <a:off x="3177122" y="3619782"/>
            <a:ext cx="596900" cy="1333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Boom</a:t>
            </a:r>
            <a:endParaRPr kumimoji="1" lang="ja-JP" altLang="en-US" sz="900" dirty="0">
              <a:latin typeface="Arial" panose="020B0604020202020204" pitchFamily="34" charset="0"/>
              <a:cs typeface="Arial" panose="020B0604020202020204" pitchFamily="34" charset="0"/>
            </a:endParaRPr>
          </a:p>
        </p:txBody>
      </p:sp>
      <p:sp>
        <p:nvSpPr>
          <p:cNvPr id="20" name="正方形/長方形 19">
            <a:extLst>
              <a:ext uri="{FF2B5EF4-FFF2-40B4-BE49-F238E27FC236}">
                <a16:creationId xmlns:a16="http://schemas.microsoft.com/office/drawing/2014/main" xmlns="" id="{858A7AB8-D25E-425D-9252-62AC296030D7}"/>
              </a:ext>
            </a:extLst>
          </p:cNvPr>
          <p:cNvSpPr/>
          <p:nvPr/>
        </p:nvSpPr>
        <p:spPr>
          <a:xfrm>
            <a:off x="2726271" y="3905845"/>
            <a:ext cx="596900" cy="133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Arm</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2808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Ang mga Kailangang Tandaan Pagkatapos Paandarin ang Makina ay ang mga Sumusunod</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8479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a:r>
              <a:rPr lang="en-US" altLang="ja-JP" sz="1200" dirty="0">
                <a:solidFill>
                  <a:prstClr val="black"/>
                </a:solidFill>
                <a:latin typeface="Arial" panose="020B0604020202020204" pitchFamily="34" charset="0"/>
                <a:cs typeface="Arial" panose="020B0604020202020204" pitchFamily="34" charset="0"/>
              </a:rPr>
              <a:t>Exhaust color and criteria</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170 textbook/Page </a:t>
            </a:r>
            <a:r>
              <a:rPr lang="en-US" altLang="ja-JP" sz="1200" dirty="0" smtClean="0">
                <a:solidFill>
                  <a:prstClr val="black"/>
                </a:solidFill>
              </a:rPr>
              <a:t>94 </a:t>
            </a:r>
            <a:r>
              <a:rPr lang="en-US" altLang="ja-JP" sz="1200" dirty="0" smtClean="0">
                <a:solidFill>
                  <a:prstClr val="black"/>
                </a:solidFill>
                <a:latin typeface="Times New Roman" panose="02020603050405020304" pitchFamily="18" charset="0"/>
                <a:cs typeface="Times New Roman" panose="02020603050405020304" pitchFamily="18" charset="0"/>
              </a:rPr>
              <a:t>of </a:t>
            </a:r>
            <a:r>
              <a:rPr lang="en-US" altLang="ja-JP" sz="1200" dirty="0">
                <a:solidFill>
                  <a:prstClr val="black"/>
                </a:solidFill>
                <a:latin typeface="Times New Roman" panose="02020603050405020304" pitchFamily="18" charset="0"/>
                <a:cs typeface="Times New Roman" panose="02020603050405020304" pitchFamily="18" charset="0"/>
              </a:rPr>
              <a:t>auxiliary text</a:t>
            </a:r>
            <a:endParaRPr lang="ja-JP" altLang="en-US" sz="1200" dirty="0">
              <a:solidFill>
                <a:prstClr val="black"/>
              </a:solidFill>
            </a:endParaRPr>
          </a:p>
        </p:txBody>
      </p:sp>
      <p:pic>
        <p:nvPicPr>
          <p:cNvPr id="5" name="図 4"/>
          <p:cNvPicPr>
            <a:picLocks noChangeAspect="1"/>
          </p:cNvPicPr>
          <p:nvPr/>
        </p:nvPicPr>
        <p:blipFill>
          <a:blip r:embed="rId3"/>
          <a:stretch>
            <a:fillRect/>
          </a:stretch>
        </p:blipFill>
        <p:spPr>
          <a:xfrm>
            <a:off x="3602715" y="3843127"/>
            <a:ext cx="2006022" cy="1464044"/>
          </a:xfrm>
          <a:prstGeom prst="rect">
            <a:avLst/>
          </a:prstGeom>
        </p:spPr>
      </p:pic>
      <p:pic>
        <p:nvPicPr>
          <p:cNvPr id="7" name="図 6"/>
          <p:cNvPicPr>
            <a:picLocks noChangeAspect="1"/>
          </p:cNvPicPr>
          <p:nvPr/>
        </p:nvPicPr>
        <p:blipFill>
          <a:blip r:embed="rId4"/>
          <a:stretch>
            <a:fillRect/>
          </a:stretch>
        </p:blipFill>
        <p:spPr>
          <a:xfrm>
            <a:off x="5589989" y="3857205"/>
            <a:ext cx="2780275" cy="1449966"/>
          </a:xfrm>
          <a:prstGeom prst="rect">
            <a:avLst/>
          </a:prstGeom>
        </p:spPr>
      </p:pic>
      <p:sp>
        <p:nvSpPr>
          <p:cNvPr id="14" name="テキスト ボックス 13"/>
          <p:cNvSpPr txBox="1"/>
          <p:nvPr/>
        </p:nvSpPr>
        <p:spPr>
          <a:xfrm>
            <a:off x="151743" y="5428751"/>
            <a:ext cx="3670702" cy="276999"/>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Pagsasaayos</a:t>
            </a:r>
            <a:r>
              <a:rPr lang="en-US" altLang="ja-JP" sz="1200" dirty="0">
                <a:latin typeface="Arial" panose="020B0604020202020204" pitchFamily="34" charset="0"/>
                <a:cs typeface="Arial" panose="020B0604020202020204" pitchFamily="34" charset="0"/>
              </a:rPr>
              <a:t> ng clutch</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8" name="テキスト ボックス 17"/>
          <p:cNvSpPr txBox="1"/>
          <p:nvPr/>
        </p:nvSpPr>
        <p:spPr>
          <a:xfrm>
            <a:off x="3006925" y="5256949"/>
            <a:ext cx="3670702" cy="276999"/>
          </a:xfrm>
          <a:prstGeom prst="rect">
            <a:avLst/>
          </a:prstGeom>
          <a:noFill/>
          <a:ln>
            <a:noFill/>
          </a:ln>
        </p:spPr>
        <p:txBody>
          <a:bodyPr wrap="square" rtlCol="0">
            <a:spAutoFit/>
          </a:bodyPr>
          <a:lstStyle/>
          <a:p>
            <a:pPr algn="ctr"/>
            <a:r>
              <a:rPr lang="ja-JP"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Inspeksyon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operasyon</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9" name="テキスト ボックス 18"/>
          <p:cNvSpPr txBox="1"/>
          <p:nvPr/>
        </p:nvSpPr>
        <p:spPr>
          <a:xfrm>
            <a:off x="5391751" y="5297946"/>
            <a:ext cx="3117965" cy="461665"/>
          </a:xfrm>
          <a:prstGeom prst="rect">
            <a:avLst/>
          </a:prstGeom>
          <a:noFill/>
          <a:ln>
            <a:noFill/>
          </a:ln>
        </p:spPr>
        <p:txBody>
          <a:bodyPr wrap="square" rtlCol="0">
            <a:spAutoFit/>
          </a:bodyPr>
          <a:lstStyle/>
          <a:p>
            <a:pPr algn="ct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kailangang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tandaan</a:t>
            </a:r>
            <a:r>
              <a:rPr lang="en-US" altLang="ja-JP" sz="1200" dirty="0">
                <a:latin typeface="Arial" panose="020B0604020202020204" pitchFamily="34" charset="0"/>
                <a:cs typeface="Arial" panose="020B0604020202020204" pitchFamily="34" charset="0"/>
              </a:rPr>
              <a:t> </a:t>
            </a:r>
          </a:p>
          <a:p>
            <a:pPr algn="ctr"/>
            <a:r>
              <a:rPr lang="en-US" altLang="ja-JP" sz="1200" dirty="0" err="1">
                <a:latin typeface="Arial" panose="020B0604020202020204" pitchFamily="34" charset="0"/>
                <a:cs typeface="Arial" panose="020B0604020202020204" pitchFamily="34" charset="0"/>
              </a:rPr>
              <a:t>kapag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nagliligpit</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8" name="図 7">
            <a:extLst>
              <a:ext uri="{FF2B5EF4-FFF2-40B4-BE49-F238E27FC236}">
                <a16:creationId xmlns:a16="http://schemas.microsoft.com/office/drawing/2014/main" xmlns="" id="{7F4730A8-5417-4626-98C5-8DEBA86A9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6252" y="1570016"/>
            <a:ext cx="5279395" cy="2056633"/>
          </a:xfrm>
          <a:prstGeom prst="rect">
            <a:avLst/>
          </a:prstGeom>
        </p:spPr>
      </p:pic>
      <p:pic>
        <p:nvPicPr>
          <p:cNvPr id="13" name="図 12" descr="ダイアグラム, 設計図&#10;&#10;自動的に生成された説明">
            <a:extLst>
              <a:ext uri="{FF2B5EF4-FFF2-40B4-BE49-F238E27FC236}">
                <a16:creationId xmlns:a16="http://schemas.microsoft.com/office/drawing/2014/main" xmlns="" id="{42C082B2-DB34-434D-8D6E-C91FAEF52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736" y="3928282"/>
            <a:ext cx="2933839" cy="1518790"/>
          </a:xfrm>
          <a:prstGeom prst="rect">
            <a:avLst/>
          </a:prstGeom>
        </p:spPr>
      </p:pic>
    </p:spTree>
    <p:extLst>
      <p:ext uri="{BB962C8B-B14F-4D97-AF65-F5344CB8AC3E}">
        <p14:creationId xmlns:p14="http://schemas.microsoft.com/office/powerpoint/2010/main" val="934663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sz="2000" dirty="0" err="1">
                <a:latin typeface="Arial" panose="020B0604020202020204" pitchFamily="34" charset="0"/>
                <a:cs typeface="Arial" panose="020B0604020202020204" pitchFamily="34" charset="0"/>
              </a:rPr>
              <a:t>Pamamaraan</a:t>
            </a:r>
            <a:r>
              <a:rPr lang="en-US" sz="2000" dirty="0">
                <a:latin typeface="Arial" panose="020B0604020202020204" pitchFamily="34" charset="0"/>
                <a:cs typeface="Arial" panose="020B0604020202020204" pitchFamily="34" charset="0"/>
              </a:rPr>
              <a:t> ng </a:t>
            </a:r>
            <a:r>
              <a:rPr lang="en-US" sz="2000" dirty="0" err="1">
                <a:latin typeface="Arial" panose="020B0604020202020204" pitchFamily="34" charset="0"/>
                <a:cs typeface="Arial" panose="020B0604020202020204" pitchFamily="34" charset="0"/>
              </a:rPr>
              <a:t>Inspeksyon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Kapag</a:t>
            </a:r>
            <a:r>
              <a:rPr lang="en-US" sz="2000" dirty="0">
                <a:latin typeface="Arial" panose="020B0604020202020204" pitchFamily="34" charset="0"/>
                <a:cs typeface="Arial" panose="020B0604020202020204" pitchFamily="34" charset="0"/>
              </a:rPr>
              <a:t> May </a:t>
            </a:r>
            <a:r>
              <a:rPr lang="en-US" sz="2000" dirty="0" err="1">
                <a:latin typeface="Arial" panose="020B0604020202020204" pitchFamily="34" charset="0"/>
                <a:cs typeface="Arial" panose="020B0604020202020204" pitchFamily="34" charset="0"/>
              </a:rPr>
              <a:t>Natagpuang</a:t>
            </a:r>
            <a:r>
              <a:rPr lang="en-US" sz="2000" dirty="0">
                <a:latin typeface="Arial" panose="020B0604020202020204" pitchFamily="34" charset="0"/>
                <a:cs typeface="Arial" panose="020B0604020202020204" pitchFamily="34" charset="0"/>
              </a:rPr>
              <a:t> Isang </a:t>
            </a:r>
            <a:r>
              <a:rPr lang="en-US" sz="2000" dirty="0" err="1">
                <a:latin typeface="Arial" panose="020B0604020202020204" pitchFamily="34" charset="0"/>
                <a:cs typeface="Arial" panose="020B0604020202020204" pitchFamily="34" charset="0"/>
              </a:rPr>
              <a:t>Abnormalidad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Habang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Nagtatrabaho</a:t>
            </a:r>
            <a:endParaRPr kumimoji="1" lang="ja-JP" altLang="en-US" sz="12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fil-PH" altLang="ja-JP" sz="1800" dirty="0">
                <a:latin typeface="Arial" panose="020B0604020202020204" pitchFamily="34" charset="0"/>
                <a:cs typeface="Arial" panose="020B0604020202020204" pitchFamily="34" charset="0"/>
              </a:rPr>
              <a:t>Kung sa tingin mo ay wala sa kaayusan ang makinang ginagamit habang nagtatrabaho, kinakailangang ihinto kaagad ang makinaryang pang-konstruksyon at iparada ito sa isang patag na lugar, at kumontak sa namamahala tungkol sa sirang bahagi ng makina at ipaayos ito bago simulan ulit ang trabaho.</a:t>
            </a:r>
            <a:endParaRPr lang="ja-JP" altLang="ja-JP" sz="1800" dirty="0">
              <a:latin typeface="Arial" panose="020B0604020202020204" pitchFamily="34" charset="0"/>
              <a:cs typeface="Arial" panose="020B0604020202020204" pitchFamily="34" charset="0"/>
            </a:endParaRPr>
          </a:p>
        </p:txBody>
      </p:sp>
      <p:sp>
        <p:nvSpPr>
          <p:cNvPr id="5" name="テキスト ボックス 4"/>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172 textbook/Page </a:t>
            </a:r>
            <a:r>
              <a:rPr lang="en-US" altLang="ja-JP" sz="1200" dirty="0" smtClean="0">
                <a:solidFill>
                  <a:prstClr val="black"/>
                </a:solidFill>
              </a:rPr>
              <a:t>98 </a:t>
            </a:r>
            <a:r>
              <a:rPr lang="en-US" altLang="ja-JP" sz="1200" dirty="0">
                <a:solidFill>
                  <a:prstClr val="black"/>
                </a:solidFill>
              </a:rPr>
              <a:t>of auxiliary text</a:t>
            </a:r>
            <a:endParaRPr lang="ja-JP" altLang="en-US" sz="1200" dirty="0">
              <a:solidFill>
                <a:prstClr val="black"/>
              </a:solidFill>
            </a:endParaRPr>
          </a:p>
        </p:txBody>
      </p:sp>
    </p:spTree>
    <p:extLst>
      <p:ext uri="{BB962C8B-B14F-4D97-AF65-F5344CB8AC3E}">
        <p14:creationId xmlns:p14="http://schemas.microsoft.com/office/powerpoint/2010/main" val="14272625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507974"/>
            <a:ext cx="8915400" cy="1842052"/>
          </a:xfrm>
        </p:spPr>
        <p:txBody>
          <a:bodyPr anchor="ctr">
            <a:noAutofit/>
          </a:bodyPr>
          <a:lstStyle/>
          <a:p>
            <a:pPr lvl="0"/>
            <a:r>
              <a:rPr lang="en-US" altLang="zh-TW" sz="3200" dirty="0" err="1">
                <a:latin typeface="Arial" panose="020B0604020202020204" pitchFamily="34" charset="0"/>
                <a:ea typeface="ＭＳ Ｐゴシック"/>
                <a:cs typeface="Arial" panose="020B0604020202020204" pitchFamily="34" charset="0"/>
              </a:rPr>
              <a:t>Kabanata</a:t>
            </a:r>
            <a:r>
              <a:rPr lang="zh-TW" altLang="en-US" sz="3200" dirty="0">
                <a:latin typeface="Arial" panose="020B0604020202020204" pitchFamily="34" charset="0"/>
                <a:ea typeface="ＭＳ Ｐゴシック"/>
                <a:cs typeface="Arial" panose="020B0604020202020204" pitchFamily="34" charset="0"/>
              </a:rPr>
              <a:t> </a:t>
            </a:r>
            <a:r>
              <a:rPr lang="en-US" altLang="zh-TW" sz="3200" dirty="0">
                <a:latin typeface="Arial" panose="020B0604020202020204" pitchFamily="34" charset="0"/>
                <a:ea typeface="ＭＳ Ｐゴシック"/>
                <a:cs typeface="Arial" panose="020B0604020202020204" pitchFamily="34" charset="0"/>
              </a:rPr>
              <a:t>8:</a:t>
            </a:r>
            <a:br>
              <a:rPr lang="en-US" altLang="zh-TW" sz="3200" dirty="0">
                <a:latin typeface="Arial" panose="020B0604020202020204" pitchFamily="34" charset="0"/>
                <a:ea typeface="ＭＳ Ｐゴシック"/>
                <a:cs typeface="Arial" panose="020B0604020202020204" pitchFamily="34" charset="0"/>
              </a:rPr>
            </a:br>
            <a:r>
              <a:rPr lang="en-US" altLang="zh-TW" sz="3200" dirty="0">
                <a:latin typeface="Arial" panose="020B0604020202020204" pitchFamily="34" charset="0"/>
                <a:ea typeface="ＭＳ Ｐゴシック"/>
                <a:cs typeface="Arial" panose="020B0604020202020204" pitchFamily="34" charset="0"/>
              </a:rPr>
              <a:t> </a:t>
            </a:r>
            <a:r>
              <a:rPr lang="en-US" sz="3200" dirty="0" err="1">
                <a:latin typeface="Arial" panose="020B0604020202020204" pitchFamily="34" charset="0"/>
                <a:cs typeface="Arial" panose="020B0604020202020204" pitchFamily="34" charset="0"/>
              </a:rPr>
              <a:t>Mga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Tagubilin</a:t>
            </a:r>
            <a:r>
              <a:rPr lang="en-US" sz="3200" dirty="0">
                <a:latin typeface="Arial" panose="020B0604020202020204" pitchFamily="34" charset="0"/>
                <a:cs typeface="Arial" panose="020B0604020202020204" pitchFamily="34" charset="0"/>
              </a:rPr>
              <a:t> Para </a:t>
            </a:r>
            <a:r>
              <a:rPr lang="en-US" sz="3200" dirty="0" err="1">
                <a:latin typeface="Arial" panose="020B0604020202020204" pitchFamily="34" charset="0"/>
                <a:cs typeface="Arial" panose="020B0604020202020204" pitchFamily="34" charset="0"/>
              </a:rPr>
              <a:t>sa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Ligtas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Pagmamaneho</a:t>
            </a:r>
            <a:r>
              <a:rPr lang="en-US" sz="3200" dirty="0">
                <a:latin typeface="Arial" panose="020B0604020202020204" pitchFamily="34" charset="0"/>
                <a:cs typeface="Arial" panose="020B0604020202020204" pitchFamily="34" charset="0"/>
              </a:rPr>
              <a:t> at Para </a:t>
            </a:r>
            <a:r>
              <a:rPr lang="en-US" sz="3200" dirty="0" err="1">
                <a:latin typeface="Arial" panose="020B0604020202020204" pitchFamily="34" charset="0"/>
                <a:cs typeface="Arial" panose="020B0604020202020204" pitchFamily="34" charset="0"/>
              </a:rPr>
              <a:t>sa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Pagsenyas</a:t>
            </a:r>
            <a:r>
              <a:rPr lang="en-US" sz="3200" dirty="0">
                <a:latin typeface="Arial" panose="020B0604020202020204" pitchFamily="34" charset="0"/>
                <a:cs typeface="Arial" panose="020B0604020202020204" pitchFamily="34" charset="0"/>
              </a:rPr>
              <a:t> at </a:t>
            </a:r>
            <a:r>
              <a:rPr lang="en-US" sz="3200" dirty="0" err="1">
                <a:latin typeface="Arial" panose="020B0604020202020204" pitchFamily="34" charset="0"/>
                <a:cs typeface="Arial" panose="020B0604020202020204" pitchFamily="34" charset="0"/>
              </a:rPr>
              <a:t>Paggabay</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93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vert="horz" lIns="91440" tIns="45720" rIns="91440" bIns="45720" rtlCol="0" anchor="ctr">
            <a:noAutofit/>
          </a:bodyPr>
          <a:lstStyle/>
          <a:p>
            <a:r>
              <a:rPr lang="fil-PH" altLang="ja-JP" sz="2000" dirty="0">
                <a:latin typeface="Arial" panose="020B0604020202020204" pitchFamily="34" charset="0"/>
                <a:cs typeface="Arial" panose="020B0604020202020204" pitchFamily="34" charset="0"/>
              </a:rPr>
              <a:t>Terminolohiya para sa Makinaryang Pang-konstruksyon</a:t>
            </a:r>
            <a:br>
              <a:rPr lang="fil-PH" altLang="ja-JP" sz="2000" dirty="0">
                <a:latin typeface="Arial" panose="020B0604020202020204" pitchFamily="34" charset="0"/>
                <a:cs typeface="Arial" panose="020B0604020202020204" pitchFamily="34" charset="0"/>
              </a:rPr>
            </a:br>
            <a:r>
              <a:rPr lang="fil-PH" altLang="ja-JP" sz="2000" dirty="0">
                <a:latin typeface="Arial" panose="020B0604020202020204" pitchFamily="34" charset="0"/>
                <a:cs typeface="Arial" panose="020B0604020202020204" pitchFamily="34" charset="0"/>
              </a:rPr>
              <a:t>	(1) Working Device</a:t>
            </a:r>
            <a:endParaRPr lang="en-US" altLang="ja-JP" sz="2000" dirty="0">
              <a:latin typeface="Arial" panose="020B0604020202020204" pitchFamily="34" charset="0"/>
              <a:ea typeface="游ゴシック Light"/>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a:t>
            </a:r>
            <a:r>
              <a:rPr lang="ja-JP" altLang="en-US" sz="1200" dirty="0">
                <a:solidFill>
                  <a:prstClr val="black"/>
                </a:solidFill>
              </a:rPr>
              <a:t> </a:t>
            </a:r>
            <a:r>
              <a:rPr lang="en-US" altLang="ja-JP" sz="1200" dirty="0">
                <a:solidFill>
                  <a:prstClr val="black"/>
                </a:solidFill>
              </a:rPr>
              <a:t>10</a:t>
            </a:r>
            <a:r>
              <a:rPr lang="ja-JP" altLang="en-US" sz="1200" dirty="0">
                <a:solidFill>
                  <a:prstClr val="black"/>
                </a:solidFill>
              </a:rPr>
              <a:t> </a:t>
            </a:r>
            <a:r>
              <a:rPr lang="en-US" altLang="ja-JP" sz="1200" dirty="0">
                <a:solidFill>
                  <a:prstClr val="black"/>
                </a:solidFill>
              </a:rPr>
              <a:t>of textbook/Page</a:t>
            </a:r>
            <a:r>
              <a:rPr lang="ja-JP" altLang="en-US" sz="1200" dirty="0">
                <a:solidFill>
                  <a:prstClr val="black"/>
                </a:solidFill>
              </a:rPr>
              <a:t> </a:t>
            </a:r>
            <a:r>
              <a:rPr lang="en-US" altLang="ja-JP" sz="1200" dirty="0" smtClean="0">
                <a:solidFill>
                  <a:prstClr val="black"/>
                </a:solidFill>
                <a:latin typeface="Times New Roman" panose="02020603050405020304" pitchFamily="18" charset="0"/>
                <a:cs typeface="Times New Roman" panose="02020603050405020304" pitchFamily="18" charset="0"/>
              </a:rPr>
              <a:t>10</a:t>
            </a:r>
            <a:r>
              <a:rPr lang="ja-JP" altLang="en-US"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1460919" y="1548245"/>
            <a:ext cx="6222162" cy="3761510"/>
          </a:xfrm>
          <a:prstGeom prst="rect">
            <a:avLst/>
          </a:prstGeom>
        </p:spPr>
      </p:pic>
      <p:sp>
        <p:nvSpPr>
          <p:cNvPr id="7" name="テキスト ボックス 6">
            <a:extLst>
              <a:ext uri="{FF2B5EF4-FFF2-40B4-BE49-F238E27FC236}">
                <a16:creationId xmlns:a16="http://schemas.microsoft.com/office/drawing/2014/main" xmlns="" id="{4A310513-7C1F-403A-BD2F-AE164583971E}"/>
              </a:ext>
            </a:extLst>
          </p:cNvPr>
          <p:cNvSpPr txBox="1"/>
          <p:nvPr/>
        </p:nvSpPr>
        <p:spPr>
          <a:xfrm>
            <a:off x="2725947" y="3717984"/>
            <a:ext cx="192369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ea typeface="游ゴシック"/>
              </a:rPr>
              <a:t>Working Device</a:t>
            </a:r>
            <a:endParaRPr lang="ja-JP"/>
          </a:p>
        </p:txBody>
      </p:sp>
    </p:spTree>
    <p:extLst>
      <p:ext uri="{BB962C8B-B14F-4D97-AF65-F5344CB8AC3E}">
        <p14:creationId xmlns:p14="http://schemas.microsoft.com/office/powerpoint/2010/main" val="851904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sz="2000" dirty="0" err="1">
                <a:latin typeface="Arial" panose="020B0604020202020204" pitchFamily="34" charset="0"/>
                <a:cs typeface="Arial" panose="020B0604020202020204" pitchFamily="34" charset="0"/>
              </a:rPr>
              <a:t>Mga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Tagubilin</a:t>
            </a:r>
            <a:r>
              <a:rPr lang="en-US" sz="2000" dirty="0">
                <a:latin typeface="Arial" panose="020B0604020202020204" pitchFamily="34" charset="0"/>
                <a:cs typeface="Arial" panose="020B0604020202020204" pitchFamily="34" charset="0"/>
              </a:rPr>
              <a:t> Para </a:t>
            </a:r>
            <a:r>
              <a:rPr lang="en-US" sz="2000" dirty="0" err="1">
                <a:latin typeface="Arial" panose="020B0604020202020204" pitchFamily="34" charset="0"/>
                <a:cs typeface="Arial" panose="020B0604020202020204" pitchFamily="34" charset="0"/>
              </a:rPr>
              <a:t>sa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Ligtas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Pagmamaneho</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175 textbook/Page </a:t>
            </a:r>
            <a:r>
              <a:rPr lang="en-US" altLang="ja-JP" sz="1200" dirty="0" smtClean="0">
                <a:solidFill>
                  <a:prstClr val="black"/>
                </a:solidFill>
              </a:rPr>
              <a:t>99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0" name="テキスト ボックス 9"/>
          <p:cNvSpPr txBox="1"/>
          <p:nvPr/>
        </p:nvSpPr>
        <p:spPr>
          <a:xfrm>
            <a:off x="2571749" y="3352698"/>
            <a:ext cx="4024313"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Patayin</a:t>
            </a:r>
            <a:r>
              <a:rPr lang="en-US" sz="1200" dirty="0">
                <a:latin typeface="Arial" panose="020B0604020202020204" pitchFamily="34" charset="0"/>
                <a:cs typeface="Arial" panose="020B0604020202020204" pitchFamily="34" charset="0"/>
              </a:rPr>
              <a:t> ang Engine </a:t>
            </a:r>
            <a:r>
              <a:rPr lang="en-US" sz="1200" dirty="0" err="1">
                <a:latin typeface="Arial" panose="020B0604020202020204" pitchFamily="34" charset="0"/>
                <a:cs typeface="Arial" panose="020B0604020202020204" pitchFamily="34" charset="0"/>
              </a:rPr>
              <a:t>Kapag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Aalis</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Upuan</a:t>
            </a:r>
            <a:endParaRPr lang="en-US" sz="1200" dirty="0">
              <a:latin typeface="Arial" panose="020B0604020202020204" pitchFamily="34" charset="0"/>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2565009" y="1381124"/>
            <a:ext cx="4024313" cy="1966867"/>
          </a:xfrm>
          <a:prstGeom prst="rect">
            <a:avLst/>
          </a:prstGeom>
        </p:spPr>
      </p:pic>
      <p:pic>
        <p:nvPicPr>
          <p:cNvPr id="5" name="図 4"/>
          <p:cNvPicPr>
            <a:picLocks noChangeAspect="1"/>
          </p:cNvPicPr>
          <p:nvPr/>
        </p:nvPicPr>
        <p:blipFill>
          <a:blip r:embed="rId4"/>
          <a:stretch>
            <a:fillRect/>
          </a:stretch>
        </p:blipFill>
        <p:spPr>
          <a:xfrm>
            <a:off x="2571749" y="3802239"/>
            <a:ext cx="3962400" cy="2276475"/>
          </a:xfrm>
          <a:prstGeom prst="rect">
            <a:avLst/>
          </a:prstGeom>
        </p:spPr>
      </p:pic>
      <p:sp>
        <p:nvSpPr>
          <p:cNvPr id="15" name="テキスト ボックス 14"/>
          <p:cNvSpPr txBox="1"/>
          <p:nvPr/>
        </p:nvSpPr>
        <p:spPr>
          <a:xfrm>
            <a:off x="2571749" y="5968225"/>
            <a:ext cx="4024313" cy="276999"/>
          </a:xfrm>
          <a:prstGeom prst="rect">
            <a:avLst/>
          </a:prstGeom>
          <a:noFill/>
          <a:ln>
            <a:noFill/>
          </a:ln>
        </p:spPr>
        <p:txBody>
          <a:bodyPr wrap="square" rtlCol="0">
            <a:spAutoFit/>
          </a:bodyPr>
          <a:lstStyle/>
          <a:p>
            <a:pPr algn="ctr"/>
            <a:r>
              <a:rPr lang="en-US" sz="1200" err="1">
                <a:latin typeface="Arial" panose="020B0604020202020204" pitchFamily="34" charset="0"/>
                <a:cs typeface="Arial" panose="020B0604020202020204" pitchFamily="34" charset="0"/>
              </a:rPr>
              <a:t>Pagkumpirma</a:t>
            </a:r>
            <a:r>
              <a:rPr lang="en-US" sz="1200">
                <a:latin typeface="Arial" panose="020B0604020202020204" pitchFamily="34" charset="0"/>
                <a:cs typeface="Arial" panose="020B0604020202020204" pitchFamily="34" charset="0"/>
              </a:rPr>
              <a:t> ng </a:t>
            </a:r>
            <a:r>
              <a:rPr lang="en-US" sz="1200" err="1">
                <a:latin typeface="Arial" panose="020B0604020202020204" pitchFamily="34" charset="0"/>
                <a:cs typeface="Arial" panose="020B0604020202020204" pitchFamily="34" charset="0"/>
              </a:rPr>
              <a:t>Kondisyon</a:t>
            </a:r>
            <a:r>
              <a:rPr lang="en-US" sz="1200">
                <a:latin typeface="Arial" panose="020B0604020202020204" pitchFamily="34" charset="0"/>
                <a:cs typeface="Arial" panose="020B0604020202020204" pitchFamily="34" charset="0"/>
              </a:rPr>
              <a:t> Kapag Nag-</a:t>
            </a:r>
            <a:r>
              <a:rPr lang="en-US" sz="1200" err="1">
                <a:latin typeface="Arial" panose="020B0604020202020204" pitchFamily="34" charset="0"/>
                <a:cs typeface="Arial" panose="020B0604020202020204" pitchFamily="34" charset="0"/>
              </a:rPr>
              <a:t>iinspeksyon</a:t>
            </a:r>
            <a:endParaRPr lang="ja-JP" altLang="en-US" sz="1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870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354013">
              <a:buNone/>
            </a:pPr>
            <a:r>
              <a:rPr lang="ja-JP" altLang="en-US" sz="2000">
                <a:latin typeface="Meiryo UI" panose="020B0604030504040204" pitchFamily="50" charset="-128"/>
                <a:ea typeface="Meiryo UI" panose="020B0604030504040204" pitchFamily="50" charset="-128"/>
              </a:rPr>
              <a:t>＜笛による合図＞		</a:t>
            </a:r>
            <a:r>
              <a:rPr lang="en-US" altLang="ja-JP" sz="2000">
                <a:latin typeface="Meiryo UI" panose="020B0604030504040204" pitchFamily="50" charset="-128"/>
                <a:ea typeface="Meiryo UI" panose="020B0604030504040204" pitchFamily="50" charset="-128"/>
              </a:rPr>
              <a:t>	</a:t>
            </a:r>
            <a:r>
              <a:rPr lang="ja-JP" altLang="en-US" sz="2000">
                <a:latin typeface="Meiryo UI" panose="020B0604030504040204" pitchFamily="50" charset="-128"/>
                <a:ea typeface="Meiryo UI" panose="020B0604030504040204" pitchFamily="50" charset="-128"/>
              </a:rPr>
              <a:t> ＜発声による合図＞</a:t>
            </a:r>
          </a:p>
          <a:p>
            <a:pPr marL="893763" indent="-354013">
              <a:buNone/>
            </a:pPr>
            <a:r>
              <a:rPr lang="en-US" altLang="ja-JP" sz="2000">
                <a:latin typeface="Meiryo UI" panose="020B0604030504040204" pitchFamily="50" charset="-128"/>
                <a:ea typeface="Meiryo UI" panose="020B0604030504040204" pitchFamily="50" charset="-128"/>
              </a:rPr>
              <a:t>• </a:t>
            </a:r>
            <a:r>
              <a:rPr lang="ja-JP" altLang="en-US" sz="2000">
                <a:latin typeface="Meiryo UI" panose="020B0604030504040204" pitchFamily="50" charset="-128"/>
                <a:ea typeface="Meiryo UI" panose="020B0604030504040204" pitchFamily="50" charset="-128"/>
              </a:rPr>
              <a:t>安全：短笛</a:t>
            </a:r>
            <a:r>
              <a:rPr lang="en-US" altLang="ja-JP" sz="2000">
                <a:latin typeface="Meiryo UI" panose="020B0604030504040204" pitchFamily="50" charset="-128"/>
                <a:ea typeface="Meiryo UI" panose="020B0604030504040204" pitchFamily="50" charset="-128"/>
              </a:rPr>
              <a:t>2</a:t>
            </a:r>
            <a:r>
              <a:rPr lang="ja-JP" altLang="en-US" sz="2000">
                <a:latin typeface="Meiryo UI" panose="020B0604030504040204" pitchFamily="50" charset="-128"/>
                <a:ea typeface="Meiryo UI" panose="020B0604030504040204" pitchFamily="50" charset="-128"/>
              </a:rPr>
              <a:t>声、繰り返し	</a:t>
            </a:r>
            <a:r>
              <a:rPr lang="en-US" altLang="ja-JP" sz="2000">
                <a:latin typeface="Meiryo UI" panose="020B0604030504040204" pitchFamily="50" charset="-128"/>
                <a:ea typeface="Meiryo UI" panose="020B0604030504040204" pitchFamily="50" charset="-128"/>
              </a:rPr>
              <a:t>	• </a:t>
            </a:r>
            <a:r>
              <a:rPr lang="ja-JP" altLang="en-US" sz="2000">
                <a:latin typeface="Meiryo UI" panose="020B0604030504040204" pitchFamily="50" charset="-128"/>
                <a:ea typeface="Meiryo UI" panose="020B0604030504040204" pitchFamily="50" charset="-128"/>
              </a:rPr>
              <a:t>安全：オーライ、オーライ</a:t>
            </a:r>
          </a:p>
          <a:p>
            <a:pPr marL="893763" indent="-354013">
              <a:buNone/>
            </a:pPr>
            <a:r>
              <a:rPr lang="en-US" altLang="ja-JP" sz="2000">
                <a:latin typeface="Meiryo UI" panose="020B0604030504040204" pitchFamily="50" charset="-128"/>
                <a:ea typeface="Meiryo UI" panose="020B0604030504040204" pitchFamily="50" charset="-128"/>
              </a:rPr>
              <a:t>• </a:t>
            </a:r>
            <a:r>
              <a:rPr lang="ja-JP" altLang="en-US" sz="2000">
                <a:latin typeface="Meiryo UI" panose="020B0604030504040204" pitchFamily="50" charset="-128"/>
                <a:ea typeface="Meiryo UI" panose="020B0604030504040204" pitchFamily="50" charset="-128"/>
              </a:rPr>
              <a:t>停止：長笛			</a:t>
            </a:r>
            <a:r>
              <a:rPr lang="en-US" altLang="ja-JP" sz="2000">
                <a:latin typeface="Meiryo UI" panose="020B0604030504040204" pitchFamily="50" charset="-128"/>
                <a:ea typeface="Meiryo UI" panose="020B0604030504040204" pitchFamily="50" charset="-128"/>
              </a:rPr>
              <a:t>• </a:t>
            </a:r>
            <a:r>
              <a:rPr lang="ja-JP" altLang="en-US" sz="2000">
                <a:latin typeface="Meiryo UI" panose="020B0604030504040204" pitchFamily="50" charset="-128"/>
                <a:ea typeface="Meiryo UI" panose="020B0604030504040204" pitchFamily="50" charset="-128"/>
              </a:rPr>
              <a:t>停止：ストップ</a:t>
            </a:r>
          </a:p>
        </p:txBody>
      </p:sp>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sz="2000" dirty="0" err="1">
                <a:latin typeface="Arial" panose="020B0604020202020204" pitchFamily="34" charset="0"/>
                <a:cs typeface="Arial" panose="020B0604020202020204" pitchFamily="34" charset="0"/>
              </a:rPr>
              <a:t>Mga</a:t>
            </a:r>
            <a:r>
              <a:rPr lang="en-US" sz="2000" dirty="0">
                <a:latin typeface="Arial" panose="020B0604020202020204" pitchFamily="34" charset="0"/>
                <a:cs typeface="Arial" panose="020B0604020202020204" pitchFamily="34" charset="0"/>
              </a:rPr>
              <a:t> Punto Para </a:t>
            </a:r>
            <a:r>
              <a:rPr lang="en-US" sz="2000" dirty="0" err="1">
                <a:latin typeface="Arial" panose="020B0604020202020204" pitchFamily="34" charset="0"/>
                <a:cs typeface="Arial" panose="020B0604020202020204" pitchFamily="34" charset="0"/>
              </a:rPr>
              <a:t>sa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Pagsesenyas</a:t>
            </a:r>
            <a:r>
              <a:rPr lang="en-US" sz="2000" dirty="0">
                <a:latin typeface="Arial" panose="020B0604020202020204" pitchFamily="34" charset="0"/>
                <a:cs typeface="Arial" panose="020B0604020202020204" pitchFamily="34" charset="0"/>
              </a:rPr>
              <a:t> at </a:t>
            </a:r>
            <a:r>
              <a:rPr lang="en-US" sz="2000" dirty="0" err="1">
                <a:latin typeface="Arial" panose="020B0604020202020204" pitchFamily="34" charset="0"/>
                <a:cs typeface="Arial" panose="020B0604020202020204" pitchFamily="34" charset="0"/>
              </a:rPr>
              <a:t>Paggagabay</a:t>
            </a:r>
            <a:r>
              <a:rPr lang="en-US" sz="2000" dirty="0">
                <a:latin typeface="Arial" panose="020B0604020202020204" pitchFamily="34" charset="0"/>
                <a:cs typeface="Arial" panose="020B0604020202020204" pitchFamily="34" charset="0"/>
              </a:rPr>
              <a:t> </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179 textbook/Page </a:t>
            </a:r>
            <a:r>
              <a:rPr lang="en-US" altLang="ja-JP" sz="1200" dirty="0" smtClean="0">
                <a:solidFill>
                  <a:prstClr val="black"/>
                </a:solidFill>
              </a:rPr>
              <a:t>101</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7" name="テキスト ボックス 16"/>
          <p:cNvSpPr txBox="1"/>
          <p:nvPr/>
        </p:nvSpPr>
        <p:spPr>
          <a:xfrm>
            <a:off x="1759255" y="3533490"/>
            <a:ext cx="6044318" cy="461665"/>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Dapat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magsuot</a:t>
            </a:r>
            <a:r>
              <a:rPr lang="en-US" sz="1200" dirty="0">
                <a:latin typeface="Arial" panose="020B0604020202020204" pitchFamily="34" charset="0"/>
                <a:cs typeface="Arial" panose="020B0604020202020204" pitchFamily="34" charset="0"/>
              </a:rPr>
              <a:t> ang </a:t>
            </a:r>
            <a:r>
              <a:rPr lang="en-US" sz="1200" dirty="0" err="1">
                <a:latin typeface="Arial" panose="020B0604020202020204" pitchFamily="34" charset="0"/>
                <a:cs typeface="Arial" panose="020B0604020202020204" pitchFamily="34" charset="0"/>
              </a:rPr>
              <a:t>tagapaggabay</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mga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damit</a:t>
            </a:r>
            <a:r>
              <a:rPr lang="en-US" sz="1200" dirty="0">
                <a:latin typeface="Arial" panose="020B0604020202020204" pitchFamily="34" charset="0"/>
                <a:cs typeface="Arial" panose="020B0604020202020204" pitchFamily="34" charset="0"/>
              </a:rPr>
              <a:t> o </a:t>
            </a:r>
            <a:r>
              <a:rPr lang="en-US" sz="1200" dirty="0" err="1">
                <a:latin typeface="Arial" panose="020B0604020202020204" pitchFamily="34" charset="0"/>
                <a:cs typeface="Arial" panose="020B0604020202020204" pitchFamily="34" charset="0"/>
              </a:rPr>
              <a:t>nasa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posisyon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siya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madaling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makumpirma</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nagmamaneho</a:t>
            </a:r>
            <a:r>
              <a:rPr lang="en-US" sz="1200" dirty="0">
                <a:latin typeface="Arial" panose="020B0604020202020204" pitchFamily="34" charset="0"/>
                <a:cs typeface="Arial" panose="020B0604020202020204" pitchFamily="34" charset="0"/>
              </a:rPr>
              <a:t> o </a:t>
            </a:r>
            <a:r>
              <a:rPr lang="en-US" sz="1200" dirty="0" err="1">
                <a:latin typeface="Arial" panose="020B0604020202020204" pitchFamily="34" charset="0"/>
                <a:cs typeface="Arial" panose="020B0604020202020204" pitchFamily="34" charset="0"/>
              </a:rPr>
              <a:t>nagtatrabaho</a:t>
            </a:r>
            <a:endParaRPr lang="ja-JP" altLang="en-US" sz="1000" dirty="0">
              <a:solidFill>
                <a:prstClr val="black"/>
              </a:solidFill>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3948113" y="1385305"/>
            <a:ext cx="1254568" cy="2034034"/>
          </a:xfrm>
          <a:prstGeom prst="rect">
            <a:avLst/>
          </a:prstGeom>
        </p:spPr>
      </p:pic>
      <p:pic>
        <p:nvPicPr>
          <p:cNvPr id="3" name="図 2">
            <a:extLst>
              <a:ext uri="{FF2B5EF4-FFF2-40B4-BE49-F238E27FC236}">
                <a16:creationId xmlns:a16="http://schemas.microsoft.com/office/drawing/2014/main" xmlns="" id="{2B351AFE-82C7-43C7-9714-781FA89279FB}"/>
              </a:ext>
            </a:extLst>
          </p:cNvPr>
          <p:cNvPicPr>
            <a:picLocks noChangeAspect="1"/>
          </p:cNvPicPr>
          <p:nvPr/>
        </p:nvPicPr>
        <p:blipFill>
          <a:blip r:embed="rId4"/>
          <a:stretch>
            <a:fillRect/>
          </a:stretch>
        </p:blipFill>
        <p:spPr>
          <a:xfrm>
            <a:off x="4781414" y="4856837"/>
            <a:ext cx="3323784" cy="1231716"/>
          </a:xfrm>
          <a:prstGeom prst="rect">
            <a:avLst/>
          </a:prstGeom>
        </p:spPr>
      </p:pic>
      <p:pic>
        <p:nvPicPr>
          <p:cNvPr id="5" name="図 4">
            <a:extLst>
              <a:ext uri="{FF2B5EF4-FFF2-40B4-BE49-F238E27FC236}">
                <a16:creationId xmlns:a16="http://schemas.microsoft.com/office/drawing/2014/main" xmlns="" id="{63A52FD7-65B0-4C08-B6C9-B0A6F1974D6F}"/>
              </a:ext>
            </a:extLst>
          </p:cNvPr>
          <p:cNvPicPr>
            <a:picLocks noChangeAspect="1"/>
          </p:cNvPicPr>
          <p:nvPr/>
        </p:nvPicPr>
        <p:blipFill>
          <a:blip r:embed="rId5"/>
          <a:stretch>
            <a:fillRect/>
          </a:stretch>
        </p:blipFill>
        <p:spPr>
          <a:xfrm>
            <a:off x="764071" y="4832396"/>
            <a:ext cx="3450120" cy="1401929"/>
          </a:xfrm>
          <a:prstGeom prst="rect">
            <a:avLst/>
          </a:prstGeom>
        </p:spPr>
      </p:pic>
    </p:spTree>
    <p:extLst>
      <p:ext uri="{BB962C8B-B14F-4D97-AF65-F5344CB8AC3E}">
        <p14:creationId xmlns:p14="http://schemas.microsoft.com/office/powerpoint/2010/main" val="415257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xmlns="" id="{D2E6374E-D46A-4739-BB91-AEDF8724ECA1}"/>
              </a:ext>
            </a:extLst>
          </p:cNvPr>
          <p:cNvSpPr txBox="1">
            <a:spLocks/>
          </p:cNvSpPr>
          <p:nvPr/>
        </p:nvSpPr>
        <p:spPr>
          <a:xfrm>
            <a:off x="114300" y="2507974"/>
            <a:ext cx="8915400" cy="184205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zh-TW" sz="3200" dirty="0" err="1">
                <a:latin typeface="Arial" panose="020B0604020202020204" pitchFamily="34" charset="0"/>
                <a:ea typeface="ＭＳ Ｐゴシック"/>
                <a:cs typeface="Arial" panose="020B0604020202020204" pitchFamily="34" charset="0"/>
              </a:rPr>
              <a:t>Kabanata</a:t>
            </a:r>
            <a:r>
              <a:rPr lang="zh-TW" altLang="en-US" sz="3200" dirty="0">
                <a:latin typeface="Arial" panose="020B0604020202020204" pitchFamily="34" charset="0"/>
                <a:ea typeface="ＭＳ Ｐゴシック"/>
                <a:cs typeface="Arial" panose="020B0604020202020204" pitchFamily="34" charset="0"/>
              </a:rPr>
              <a:t> </a:t>
            </a:r>
            <a:r>
              <a:rPr lang="en-US" altLang="zh-TW" sz="3200" dirty="0">
                <a:latin typeface="Arial" panose="020B0604020202020204" pitchFamily="34" charset="0"/>
                <a:ea typeface="ＭＳ Ｐゴシック"/>
                <a:cs typeface="Arial" panose="020B0604020202020204" pitchFamily="34" charset="0"/>
              </a:rPr>
              <a:t>9:</a:t>
            </a:r>
            <a:br>
              <a:rPr lang="en-US" altLang="zh-TW" sz="3200" dirty="0">
                <a:latin typeface="Arial" panose="020B0604020202020204" pitchFamily="34" charset="0"/>
                <a:ea typeface="ＭＳ Ｐゴシック"/>
                <a:cs typeface="Arial" panose="020B0604020202020204" pitchFamily="34" charset="0"/>
              </a:rPr>
            </a:br>
            <a:r>
              <a:rPr lang="en-US" altLang="zh-TW" sz="3200" dirty="0" err="1">
                <a:latin typeface="Arial" panose="020B0604020202020204" pitchFamily="34" charset="0"/>
                <a:ea typeface="ＭＳ Ｐゴシック"/>
                <a:cs typeface="Arial" panose="020B0604020202020204" pitchFamily="34" charset="0"/>
              </a:rPr>
              <a:t>Kaalaman</a:t>
            </a:r>
            <a:r>
              <a:rPr lang="en-US" altLang="zh-TW" sz="3200" dirty="0">
                <a:latin typeface="Arial" panose="020B0604020202020204" pitchFamily="34" charset="0"/>
                <a:ea typeface="ＭＳ Ｐゴシック"/>
                <a:cs typeface="Arial" panose="020B0604020202020204" pitchFamily="34" charset="0"/>
              </a:rPr>
              <a:t> </a:t>
            </a:r>
            <a:r>
              <a:rPr lang="en-US" altLang="zh-TW" sz="3200" dirty="0" err="1">
                <a:latin typeface="Arial" panose="020B0604020202020204" pitchFamily="34" charset="0"/>
                <a:ea typeface="ＭＳ Ｐゴシック"/>
                <a:cs typeface="Arial" panose="020B0604020202020204" pitchFamily="34" charset="0"/>
              </a:rPr>
              <a:t>sa</a:t>
            </a:r>
            <a:r>
              <a:rPr lang="en-US" altLang="zh-TW" sz="3200" dirty="0">
                <a:latin typeface="Arial" panose="020B0604020202020204" pitchFamily="34" charset="0"/>
                <a:ea typeface="ＭＳ Ｐゴシック"/>
                <a:cs typeface="Arial" panose="020B0604020202020204" pitchFamily="34" charset="0"/>
              </a:rPr>
              <a:t> Mechanics at </a:t>
            </a:r>
            <a:r>
              <a:rPr lang="en-US" altLang="zh-TW" sz="3200" dirty="0" err="1">
                <a:latin typeface="Arial" panose="020B0604020202020204" pitchFamily="34" charset="0"/>
                <a:ea typeface="ＭＳ Ｐゴシック"/>
                <a:cs typeface="Arial" panose="020B0604020202020204" pitchFamily="34" charset="0"/>
              </a:rPr>
              <a:t>Kurtente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6633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sz="2000" dirty="0">
                <a:latin typeface="Arial" panose="020B0604020202020204" pitchFamily="34" charset="0"/>
                <a:cs typeface="Arial" panose="020B0604020202020204" pitchFamily="34" charset="0"/>
              </a:rPr>
              <a:t>Moment ng Force</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181 textbook/Page </a:t>
            </a:r>
            <a:r>
              <a:rPr lang="en-US" altLang="ja-JP" sz="1200" dirty="0" smtClean="0">
                <a:solidFill>
                  <a:prstClr val="black"/>
                </a:solidFill>
              </a:rPr>
              <a:t>102</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7" name="テキスト ボックス 16"/>
          <p:cNvSpPr txBox="1"/>
          <p:nvPr/>
        </p:nvSpPr>
        <p:spPr>
          <a:xfrm>
            <a:off x="3825234" y="3129138"/>
            <a:ext cx="1493532" cy="276999"/>
          </a:xfrm>
          <a:prstGeom prst="rect">
            <a:avLst/>
          </a:prstGeom>
          <a:noFill/>
          <a:ln>
            <a:noFill/>
          </a:ln>
        </p:spPr>
        <p:txBody>
          <a:bodyPr wrap="square" rtlCol="0">
            <a:spAutoFit/>
          </a:bodyPr>
          <a:lstStyle/>
          <a:p>
            <a:pPr algn="ctr"/>
            <a:r>
              <a:rPr lang="en-US" sz="1200" dirty="0">
                <a:latin typeface="Arial" panose="020B0604020202020204" pitchFamily="34" charset="0"/>
                <a:cs typeface="Arial" panose="020B0604020202020204" pitchFamily="34" charset="0"/>
              </a:rPr>
              <a:t>Moment ng Force</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3561678" y="6080420"/>
            <a:ext cx="2020644" cy="261610"/>
          </a:xfrm>
          <a:prstGeom prst="rect">
            <a:avLst/>
          </a:prstGeom>
          <a:noFill/>
          <a:ln>
            <a:noFill/>
          </a:ln>
        </p:spPr>
        <p:txBody>
          <a:bodyPr wrap="square" rtlCol="0">
            <a:spAutoFit/>
          </a:bodyPr>
          <a:lstStyle/>
          <a:p>
            <a:pPr algn="ctr"/>
            <a:r>
              <a:rPr lang="en-US" sz="1100" dirty="0">
                <a:latin typeface="Arial" panose="020B0604020202020204" pitchFamily="34" charset="0"/>
                <a:cs typeface="Arial" panose="020B0604020202020204" pitchFamily="34" charset="0"/>
              </a:rPr>
              <a:t>Moment ng </a:t>
            </a:r>
            <a:r>
              <a:rPr lang="en-US" sz="1100" dirty="0" err="1">
                <a:latin typeface="Arial" panose="020B0604020202020204" pitchFamily="34" charset="0"/>
                <a:cs typeface="Arial" panose="020B0604020202020204" pitchFamily="34" charset="0"/>
              </a:rPr>
              <a:t>Pagtumba</a:t>
            </a:r>
            <a:endParaRPr lang="ja-JP" altLang="en-US" sz="900" dirty="0">
              <a:solidFill>
                <a:prstClr val="black"/>
              </a:solidFill>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3"/>
          <a:stretch>
            <a:fillRect/>
          </a:stretch>
        </p:blipFill>
        <p:spPr>
          <a:xfrm>
            <a:off x="2809874" y="1344083"/>
            <a:ext cx="3524252" cy="1855232"/>
          </a:xfrm>
          <a:prstGeom prst="rect">
            <a:avLst/>
          </a:prstGeom>
        </p:spPr>
      </p:pic>
      <p:pic>
        <p:nvPicPr>
          <p:cNvPr id="7" name="図 6"/>
          <p:cNvPicPr>
            <a:picLocks noChangeAspect="1"/>
          </p:cNvPicPr>
          <p:nvPr/>
        </p:nvPicPr>
        <p:blipFill>
          <a:blip r:embed="rId4"/>
          <a:stretch>
            <a:fillRect/>
          </a:stretch>
        </p:blipFill>
        <p:spPr>
          <a:xfrm>
            <a:off x="2286000" y="3941706"/>
            <a:ext cx="4572000" cy="2143125"/>
          </a:xfrm>
          <a:prstGeom prst="rect">
            <a:avLst/>
          </a:prstGeom>
        </p:spPr>
      </p:pic>
      <p:pic>
        <p:nvPicPr>
          <p:cNvPr id="11" name="図 10">
            <a:extLst>
              <a:ext uri="{FF2B5EF4-FFF2-40B4-BE49-F238E27FC236}">
                <a16:creationId xmlns:a16="http://schemas.microsoft.com/office/drawing/2014/main" xmlns="" id="{0729197B-6CE4-4CAF-8C2D-3E4F74827138}"/>
              </a:ext>
            </a:extLst>
          </p:cNvPr>
          <p:cNvPicPr/>
          <p:nvPr/>
        </p:nvPicPr>
        <p:blipFill rotWithShape="1">
          <a:blip r:embed="rId5" cstate="print">
            <a:extLst>
              <a:ext uri="{28A0092B-C50C-407E-A947-70E740481C1C}">
                <a14:useLocalDpi xmlns:a14="http://schemas.microsoft.com/office/drawing/2010/main" val="0"/>
              </a:ext>
            </a:extLst>
          </a:blip>
          <a:srcRect/>
          <a:stretch/>
        </p:blipFill>
        <p:spPr>
          <a:xfrm>
            <a:off x="2037522" y="3594042"/>
            <a:ext cx="4571999" cy="2353261"/>
          </a:xfrm>
          <a:prstGeom prst="rect">
            <a:avLst/>
          </a:prstGeom>
        </p:spPr>
      </p:pic>
    </p:spTree>
    <p:extLst>
      <p:ext uri="{BB962C8B-B14F-4D97-AF65-F5344CB8AC3E}">
        <p14:creationId xmlns:p14="http://schemas.microsoft.com/office/powerpoint/2010/main" val="34205824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Mass, Sentro ng Grabidad atbp.</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188 textbook/Page </a:t>
            </a:r>
            <a:r>
              <a:rPr lang="en-US" altLang="ja-JP" sz="1200" dirty="0" smtClean="0">
                <a:solidFill>
                  <a:prstClr val="black"/>
                </a:solidFill>
              </a:rPr>
              <a:t>103</a:t>
            </a:r>
            <a:r>
              <a:rPr lang="en-US" altLang="ja-JP" sz="1200" dirty="0" smtClean="0">
                <a:solidFill>
                  <a:prstClr val="black"/>
                </a:solidFill>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17" name="テキスト ボックス 16"/>
          <p:cNvSpPr txBox="1"/>
          <p:nvPr/>
        </p:nvSpPr>
        <p:spPr>
          <a:xfrm>
            <a:off x="1995055" y="3228894"/>
            <a:ext cx="1758150" cy="276999"/>
          </a:xfrm>
          <a:prstGeom prst="rect">
            <a:avLst/>
          </a:prstGeom>
          <a:noFill/>
          <a:ln>
            <a:noFill/>
          </a:ln>
        </p:spPr>
        <p:txBody>
          <a:bodyPr wrap="square" rtlCol="0">
            <a:spAutoFit/>
          </a:bodyPr>
          <a:lstStyle/>
          <a:p>
            <a:pPr algn="ctr"/>
            <a:r>
              <a:rPr lang="en-US" sz="1100" dirty="0"/>
              <a:t>Unit Mass ng </a:t>
            </a:r>
            <a:r>
              <a:rPr lang="en-US" sz="1200" dirty="0" err="1">
                <a:latin typeface="Arial" panose="020B0604020202020204" pitchFamily="34" charset="0"/>
                <a:cs typeface="Arial" panose="020B0604020202020204" pitchFamily="34" charset="0"/>
              </a:rPr>
              <a:t>mga</a:t>
            </a:r>
            <a:r>
              <a:rPr lang="en-US" sz="1100" dirty="0"/>
              <a:t> </a:t>
            </a:r>
            <a:r>
              <a:rPr lang="en-US" sz="1100" dirty="0" err="1"/>
              <a:t>Bagay</a:t>
            </a:r>
            <a:endParaRPr lang="ja-JP" altLang="en-US" sz="9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119610" y="1287152"/>
            <a:ext cx="3336202" cy="369332"/>
          </a:xfrm>
          <a:prstGeom prst="rect">
            <a:avLst/>
          </a:prstGeom>
          <a:noFill/>
          <a:ln>
            <a:noFill/>
          </a:ln>
        </p:spPr>
        <p:txBody>
          <a:bodyPr wrap="square" rtlCol="0">
            <a:spAutoFit/>
          </a:bodyPr>
          <a:lstStyle/>
          <a:p>
            <a:pPr algn="ctr"/>
            <a:r>
              <a:rPr lang="en-US"/>
              <a:t>Volume Simplified Formula</a:t>
            </a:r>
            <a:endParaRPr lang="ja-JP" altLang="en-US" sz="1200">
              <a:solidFill>
                <a:prstClr val="black"/>
              </a:solidFill>
            </a:endParaRPr>
          </a:p>
        </p:txBody>
      </p:sp>
      <p:sp>
        <p:nvSpPr>
          <p:cNvPr id="12" name="テキスト ボックス 11"/>
          <p:cNvSpPr txBox="1"/>
          <p:nvPr/>
        </p:nvSpPr>
        <p:spPr>
          <a:xfrm>
            <a:off x="673406" y="5167185"/>
            <a:ext cx="4210948" cy="461665"/>
          </a:xfrm>
          <a:prstGeom prst="rect">
            <a:avLst/>
          </a:prstGeom>
          <a:noFill/>
          <a:ln>
            <a:noFill/>
          </a:ln>
        </p:spPr>
        <p:txBody>
          <a:bodyPr wrap="square" rtlCol="0">
            <a:spAutoFit/>
          </a:bodyPr>
          <a:lstStyle/>
          <a:p>
            <a:pPr marL="266700" indent="-266700"/>
            <a:r>
              <a:rPr lang="ja-JP" altLang="en-US" sz="1200">
                <a:solidFill>
                  <a:prstClr val="black"/>
                </a:solidFill>
              </a:rPr>
              <a:t>注）木材の質量は乾燥質量。土、砂利、砂、石灰及びコークスは見かけ単位質量である</a:t>
            </a:r>
          </a:p>
        </p:txBody>
      </p:sp>
      <p:sp>
        <p:nvSpPr>
          <p:cNvPr id="10" name="テキスト ボックス 9"/>
          <p:cNvSpPr txBox="1"/>
          <p:nvPr/>
        </p:nvSpPr>
        <p:spPr>
          <a:xfrm>
            <a:off x="820882" y="2148983"/>
            <a:ext cx="4106496" cy="338554"/>
          </a:xfrm>
          <a:prstGeom prst="rect">
            <a:avLst/>
          </a:prstGeom>
          <a:noFill/>
          <a:ln>
            <a:noFill/>
          </a:ln>
        </p:spPr>
        <p:txBody>
          <a:bodyPr wrap="square" rtlCol="0">
            <a:spAutoFit/>
          </a:bodyPr>
          <a:lstStyle/>
          <a:p>
            <a:pPr algn="ctr"/>
            <a:r>
              <a:rPr lang="en-US" altLang="ja-JP" sz="1600">
                <a:solidFill>
                  <a:prstClr val="black"/>
                </a:solidFill>
              </a:rPr>
              <a:t>Unit mass = Volume X </a:t>
            </a:r>
            <a:r>
              <a:rPr lang="en-US" altLang="ja-JP" sz="1600" err="1">
                <a:solidFill>
                  <a:prstClr val="black"/>
                </a:solidFill>
              </a:rPr>
              <a:t>Tiyak</a:t>
            </a:r>
            <a:r>
              <a:rPr lang="en-US" altLang="ja-JP" sz="1600">
                <a:solidFill>
                  <a:prstClr val="black"/>
                </a:solidFill>
              </a:rPr>
              <a:t> na </a:t>
            </a:r>
            <a:r>
              <a:rPr lang="en-US" altLang="ja-JP" sz="1600" err="1">
                <a:solidFill>
                  <a:prstClr val="black"/>
                </a:solidFill>
              </a:rPr>
              <a:t>grabidad</a:t>
            </a:r>
            <a:endParaRPr lang="ja-JP" altLang="en-US" sz="1600">
              <a:solidFill>
                <a:prstClr val="black"/>
              </a:solidFill>
            </a:endParaRPr>
          </a:p>
        </p:txBody>
      </p:sp>
      <p:pic>
        <p:nvPicPr>
          <p:cNvPr id="13" name="図 12">
            <a:extLst>
              <a:ext uri="{FF2B5EF4-FFF2-40B4-BE49-F238E27FC236}">
                <a16:creationId xmlns:a16="http://schemas.microsoft.com/office/drawing/2014/main" xmlns="" id="{64956307-D81A-46D5-AC83-088438DBF3E1}"/>
              </a:ext>
            </a:extLst>
          </p:cNvPr>
          <p:cNvPicPr/>
          <p:nvPr/>
        </p:nvPicPr>
        <p:blipFill rotWithShape="1">
          <a:blip r:embed="rId3" cstate="print">
            <a:extLst>
              <a:ext uri="{28A0092B-C50C-407E-A947-70E740481C1C}">
                <a14:useLocalDpi xmlns:a14="http://schemas.microsoft.com/office/drawing/2010/main" val="0"/>
              </a:ext>
            </a:extLst>
          </a:blip>
          <a:srcRect/>
          <a:stretch/>
        </p:blipFill>
        <p:spPr>
          <a:xfrm>
            <a:off x="673405" y="3604654"/>
            <a:ext cx="4717391" cy="2518743"/>
          </a:xfrm>
          <a:prstGeom prst="rect">
            <a:avLst/>
          </a:prstGeom>
        </p:spPr>
      </p:pic>
      <p:pic>
        <p:nvPicPr>
          <p:cNvPr id="15" name="図 14">
            <a:extLst>
              <a:ext uri="{FF2B5EF4-FFF2-40B4-BE49-F238E27FC236}">
                <a16:creationId xmlns:a16="http://schemas.microsoft.com/office/drawing/2014/main" xmlns="" id="{96E3C7CB-887D-4393-99F3-41A31848E7DB}"/>
              </a:ext>
            </a:extLst>
          </p:cNvPr>
          <p:cNvPicPr/>
          <p:nvPr/>
        </p:nvPicPr>
        <p:blipFill rotWithShape="1">
          <a:blip r:embed="rId4" cstate="print">
            <a:extLst>
              <a:ext uri="{28A0092B-C50C-407E-A947-70E740481C1C}">
                <a14:useLocalDpi xmlns:a14="http://schemas.microsoft.com/office/drawing/2010/main" val="0"/>
              </a:ext>
            </a:extLst>
          </a:blip>
          <a:srcRect/>
          <a:stretch/>
        </p:blipFill>
        <p:spPr>
          <a:xfrm>
            <a:off x="5390797" y="1558924"/>
            <a:ext cx="3009900" cy="4686300"/>
          </a:xfrm>
          <a:prstGeom prst="rect">
            <a:avLst/>
          </a:prstGeom>
        </p:spPr>
      </p:pic>
    </p:spTree>
    <p:extLst>
      <p:ext uri="{BB962C8B-B14F-4D97-AF65-F5344CB8AC3E}">
        <p14:creationId xmlns:p14="http://schemas.microsoft.com/office/powerpoint/2010/main" val="9062802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948093" y="2721363"/>
            <a:ext cx="3712990" cy="1703289"/>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Sentro ng gravity</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189 textbook/Page </a:t>
            </a:r>
            <a:r>
              <a:rPr lang="en-US" altLang="ja-JP" sz="1200" dirty="0" smtClean="0">
                <a:solidFill>
                  <a:prstClr val="black"/>
                </a:solidFill>
              </a:rPr>
              <a:t>104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074367" y="3181622"/>
            <a:ext cx="3336202"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Paghahanap</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Sentro</a:t>
            </a:r>
            <a:r>
              <a:rPr lang="en-US" sz="1200" dirty="0">
                <a:latin typeface="Arial" panose="020B0604020202020204" pitchFamily="34" charset="0"/>
                <a:cs typeface="Arial" panose="020B0604020202020204" pitchFamily="34" charset="0"/>
              </a:rPr>
              <a:t> ng Gravity</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4"/>
          <a:stretch>
            <a:fillRect/>
          </a:stretch>
        </p:blipFill>
        <p:spPr>
          <a:xfrm>
            <a:off x="854026" y="1489226"/>
            <a:ext cx="3776884" cy="1734284"/>
          </a:xfrm>
          <a:prstGeom prst="rect">
            <a:avLst/>
          </a:prstGeom>
        </p:spPr>
      </p:pic>
      <p:pic>
        <p:nvPicPr>
          <p:cNvPr id="10" name="図 9"/>
          <p:cNvPicPr>
            <a:picLocks noChangeAspect="1"/>
          </p:cNvPicPr>
          <p:nvPr/>
        </p:nvPicPr>
        <p:blipFill>
          <a:blip r:embed="rId5"/>
          <a:stretch>
            <a:fillRect/>
          </a:stretch>
        </p:blipFill>
        <p:spPr>
          <a:xfrm>
            <a:off x="959681" y="3628301"/>
            <a:ext cx="3565574" cy="1555197"/>
          </a:xfrm>
          <a:prstGeom prst="rect">
            <a:avLst/>
          </a:prstGeom>
        </p:spPr>
      </p:pic>
      <p:sp>
        <p:nvSpPr>
          <p:cNvPr id="18" name="テキスト ボックス 17"/>
          <p:cNvSpPr txBox="1"/>
          <p:nvPr/>
        </p:nvSpPr>
        <p:spPr>
          <a:xfrm>
            <a:off x="1083398" y="5182400"/>
            <a:ext cx="3336202"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Sentro</a:t>
            </a:r>
            <a:r>
              <a:rPr lang="en-US" sz="1200" dirty="0">
                <a:latin typeface="Arial" panose="020B0604020202020204" pitchFamily="34" charset="0"/>
                <a:cs typeface="Arial" panose="020B0604020202020204" pitchFamily="34" charset="0"/>
              </a:rPr>
              <a:t> ng Gravity</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5" name="テキスト ボックス 14"/>
          <p:cNvSpPr txBox="1"/>
          <p:nvPr/>
        </p:nvSpPr>
        <p:spPr>
          <a:xfrm>
            <a:off x="5136487" y="4424652"/>
            <a:ext cx="3336202" cy="276999"/>
          </a:xfrm>
          <a:prstGeom prst="rect">
            <a:avLst/>
          </a:prstGeom>
          <a:noFill/>
          <a:ln>
            <a:noFill/>
          </a:ln>
        </p:spPr>
        <p:txBody>
          <a:bodyPr wrap="square" rtlCol="0">
            <a:spAutoFit/>
          </a:bodyPr>
          <a:lstStyle/>
          <a:p>
            <a:pPr algn="ctr"/>
            <a:r>
              <a:rPr lang="en-US" sz="1200">
                <a:latin typeface="Arial" panose="020B0604020202020204" pitchFamily="34" charset="0"/>
                <a:cs typeface="Arial" panose="020B0604020202020204" pitchFamily="34" charset="0"/>
              </a:rPr>
              <a:t>Stability ng </a:t>
            </a:r>
            <a:r>
              <a:rPr lang="en-US" sz="1200" err="1">
                <a:latin typeface="Arial" panose="020B0604020202020204" pitchFamily="34" charset="0"/>
                <a:cs typeface="Arial" panose="020B0604020202020204" pitchFamily="34" charset="0"/>
              </a:rPr>
              <a:t>mga</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Bagay</a:t>
            </a:r>
            <a:endParaRPr lang="ja-JP" altLang="en-US" sz="1200">
              <a:solidFill>
                <a:prstClr val="black"/>
              </a:solidFill>
              <a:latin typeface="Arial" panose="020B0604020202020204" pitchFamily="34" charset="0"/>
              <a:cs typeface="Arial" panose="020B0604020202020204" pitchFamily="34" charset="0"/>
            </a:endParaRPr>
          </a:p>
        </p:txBody>
      </p:sp>
      <p:pic>
        <p:nvPicPr>
          <p:cNvPr id="12" name="図 11">
            <a:extLst>
              <a:ext uri="{FF2B5EF4-FFF2-40B4-BE49-F238E27FC236}">
                <a16:creationId xmlns:a16="http://schemas.microsoft.com/office/drawing/2014/main" xmlns="" id="{24649C41-E22D-47DF-BDC7-E34BF9BE0E71}"/>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4897263" y="2688120"/>
            <a:ext cx="3565574" cy="1703289"/>
          </a:xfrm>
          <a:prstGeom prst="rect">
            <a:avLst/>
          </a:prstGeom>
        </p:spPr>
      </p:pic>
      <p:pic>
        <p:nvPicPr>
          <p:cNvPr id="13" name="図 12">
            <a:extLst>
              <a:ext uri="{FF2B5EF4-FFF2-40B4-BE49-F238E27FC236}">
                <a16:creationId xmlns:a16="http://schemas.microsoft.com/office/drawing/2014/main" xmlns="" id="{F131F690-EE12-470F-B6BC-E55DB63C0DB0}"/>
              </a:ext>
            </a:extLst>
          </p:cNvPr>
          <p:cNvPicPr/>
          <p:nvPr/>
        </p:nvPicPr>
        <p:blipFill rotWithShape="1">
          <a:blip r:embed="rId7" cstate="print">
            <a:extLst>
              <a:ext uri="{28A0092B-C50C-407E-A947-70E740481C1C}">
                <a14:useLocalDpi xmlns:a14="http://schemas.microsoft.com/office/drawing/2010/main" val="0"/>
              </a:ext>
            </a:extLst>
          </a:blip>
          <a:srcRect t="-329043" r="-150884"/>
          <a:stretch/>
        </p:blipFill>
        <p:spPr>
          <a:xfrm>
            <a:off x="2908300" y="2660650"/>
            <a:ext cx="3327400" cy="1222237"/>
          </a:xfrm>
          <a:prstGeom prst="rect">
            <a:avLst/>
          </a:prstGeom>
        </p:spPr>
      </p:pic>
    </p:spTree>
    <p:extLst>
      <p:ext uri="{BB962C8B-B14F-4D97-AF65-F5344CB8AC3E}">
        <p14:creationId xmlns:p14="http://schemas.microsoft.com/office/powerpoint/2010/main" val="2169726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sz="3200" err="1">
                <a:latin typeface="Arial" panose="020B0604020202020204" pitchFamily="34" charset="0"/>
                <a:cs typeface="Arial" panose="020B0604020202020204" pitchFamily="34" charset="0"/>
              </a:rPr>
              <a:t>Paggalaw</a:t>
            </a:r>
            <a:r>
              <a:rPr lang="en-US" sz="3200">
                <a:latin typeface="Arial" panose="020B0604020202020204" pitchFamily="34" charset="0"/>
                <a:cs typeface="Arial" panose="020B0604020202020204" pitchFamily="34" charset="0"/>
              </a:rPr>
              <a:t> ng </a:t>
            </a:r>
            <a:r>
              <a:rPr lang="en-US" sz="3200" err="1">
                <a:latin typeface="Arial" panose="020B0604020202020204" pitchFamily="34" charset="0"/>
                <a:cs typeface="Arial" panose="020B0604020202020204" pitchFamily="34" charset="0"/>
              </a:rPr>
              <a:t>mga</a:t>
            </a:r>
            <a:r>
              <a:rPr lang="en-US" sz="3200">
                <a:latin typeface="Arial" panose="020B0604020202020204" pitchFamily="34" charset="0"/>
                <a:cs typeface="Arial" panose="020B0604020202020204" pitchFamily="34" charset="0"/>
              </a:rPr>
              <a:t> </a:t>
            </a:r>
            <a:r>
              <a:rPr lang="en-US" sz="3200" err="1">
                <a:latin typeface="Arial" panose="020B0604020202020204" pitchFamily="34" charset="0"/>
                <a:cs typeface="Arial" panose="020B0604020202020204" pitchFamily="34" charset="0"/>
              </a:rPr>
              <a:t>Bagay</a:t>
            </a:r>
            <a:endParaRPr kumimoji="1" lang="ja-JP" altLang="en-US" sz="180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194 textbook/Page </a:t>
            </a:r>
            <a:r>
              <a:rPr lang="en-US" altLang="ja-JP" sz="1200" dirty="0" smtClean="0">
                <a:solidFill>
                  <a:prstClr val="black"/>
                </a:solidFill>
              </a:rPr>
              <a:t>105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4"/>
            <a:ext cx="7886700" cy="505621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682039" y="1925140"/>
            <a:ext cx="3084112" cy="1751883"/>
          </a:xfrm>
          <a:prstGeom prst="rect">
            <a:avLst/>
          </a:prstGeom>
        </p:spPr>
      </p:pic>
      <p:sp>
        <p:nvSpPr>
          <p:cNvPr id="12" name="テキスト ボックス 11"/>
          <p:cNvSpPr txBox="1"/>
          <p:nvPr/>
        </p:nvSpPr>
        <p:spPr>
          <a:xfrm>
            <a:off x="5677876" y="6047601"/>
            <a:ext cx="2374798" cy="276999"/>
          </a:xfrm>
          <a:prstGeom prst="rect">
            <a:avLst/>
          </a:prstGeom>
          <a:noFill/>
          <a:ln>
            <a:noFill/>
          </a:ln>
        </p:spPr>
        <p:txBody>
          <a:bodyPr wrap="square" rtlCol="0">
            <a:spAutoFit/>
          </a:bodyPr>
          <a:lstStyle/>
          <a:p>
            <a:pPr algn="ctr"/>
            <a:r>
              <a:rPr lang="en-US" sz="1200">
                <a:latin typeface="Arial" panose="020B0604020202020204" pitchFamily="34" charset="0"/>
                <a:cs typeface="Arial" panose="020B0604020202020204" pitchFamily="34" charset="0"/>
              </a:rPr>
              <a:t>Static Friction</a:t>
            </a:r>
          </a:p>
        </p:txBody>
      </p:sp>
      <p:pic>
        <p:nvPicPr>
          <p:cNvPr id="5" name="図 4"/>
          <p:cNvPicPr>
            <a:picLocks noChangeAspect="1"/>
          </p:cNvPicPr>
          <p:nvPr/>
        </p:nvPicPr>
        <p:blipFill>
          <a:blip r:embed="rId4"/>
          <a:stretch>
            <a:fillRect/>
          </a:stretch>
        </p:blipFill>
        <p:spPr>
          <a:xfrm>
            <a:off x="5369518" y="4406060"/>
            <a:ext cx="2929518" cy="1671099"/>
          </a:xfrm>
          <a:prstGeom prst="rect">
            <a:avLst/>
          </a:prstGeom>
        </p:spPr>
      </p:pic>
      <p:pic>
        <p:nvPicPr>
          <p:cNvPr id="3" name="図 2"/>
          <p:cNvPicPr>
            <a:picLocks noChangeAspect="1"/>
          </p:cNvPicPr>
          <p:nvPr/>
        </p:nvPicPr>
        <p:blipFill>
          <a:blip r:embed="rId5"/>
          <a:stretch>
            <a:fillRect/>
          </a:stretch>
        </p:blipFill>
        <p:spPr>
          <a:xfrm>
            <a:off x="4925960" y="1972036"/>
            <a:ext cx="3495675" cy="2295525"/>
          </a:xfrm>
          <a:prstGeom prst="rect">
            <a:avLst/>
          </a:prstGeom>
        </p:spPr>
      </p:pic>
      <p:pic>
        <p:nvPicPr>
          <p:cNvPr id="7" name="図 6"/>
          <p:cNvPicPr>
            <a:picLocks noChangeAspect="1"/>
          </p:cNvPicPr>
          <p:nvPr/>
        </p:nvPicPr>
        <p:blipFill>
          <a:blip r:embed="rId6"/>
          <a:stretch>
            <a:fillRect/>
          </a:stretch>
        </p:blipFill>
        <p:spPr>
          <a:xfrm>
            <a:off x="1443090" y="3850872"/>
            <a:ext cx="2514600" cy="2171700"/>
          </a:xfrm>
          <a:prstGeom prst="rect">
            <a:avLst/>
          </a:prstGeom>
        </p:spPr>
      </p:pic>
      <p:sp>
        <p:nvSpPr>
          <p:cNvPr id="22" name="テキスト ボックス 21"/>
          <p:cNvSpPr txBox="1"/>
          <p:nvPr/>
        </p:nvSpPr>
        <p:spPr>
          <a:xfrm>
            <a:off x="4925960" y="4267561"/>
            <a:ext cx="3250477" cy="276999"/>
          </a:xfrm>
          <a:prstGeom prst="rect">
            <a:avLst/>
          </a:prstGeom>
          <a:noFill/>
          <a:ln>
            <a:noFill/>
          </a:ln>
        </p:spPr>
        <p:txBody>
          <a:bodyPr wrap="square" rtlCol="0">
            <a:spAutoFit/>
          </a:bodyPr>
          <a:lstStyle/>
          <a:p>
            <a:pPr algn="ctr"/>
            <a:r>
              <a:rPr lang="en-US" sz="1200" dirty="0">
                <a:latin typeface="Arial" panose="020B0604020202020204" pitchFamily="34" charset="0"/>
                <a:cs typeface="Arial" panose="020B0604020202020204" pitchFamily="34" charset="0"/>
              </a:rPr>
              <a:t>Centrifugal Force at Centripetal Force (b)</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23" name="テキスト ボックス 22"/>
          <p:cNvSpPr txBox="1"/>
          <p:nvPr/>
        </p:nvSpPr>
        <p:spPr>
          <a:xfrm>
            <a:off x="1212135" y="6012866"/>
            <a:ext cx="2976510"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Bumagsak</a:t>
            </a:r>
            <a:r>
              <a:rPr lang="en-US" sz="1200" dirty="0">
                <a:latin typeface="Arial" panose="020B0604020202020204" pitchFamily="34" charset="0"/>
                <a:cs typeface="Arial" panose="020B0604020202020204" pitchFamily="34" charset="0"/>
              </a:rPr>
              <a:t> Dahil </a:t>
            </a:r>
            <a:r>
              <a:rPr lang="en-US" sz="1200" dirty="0" err="1">
                <a:latin typeface="Arial" panose="020B0604020202020204" pitchFamily="34" charset="0"/>
                <a:cs typeface="Arial" panose="020B0604020202020204" pitchFamily="34" charset="0"/>
              </a:rPr>
              <a:t>sa</a:t>
            </a:r>
            <a:r>
              <a:rPr lang="en-US" sz="1200" dirty="0">
                <a:latin typeface="Arial" panose="020B0604020202020204" pitchFamily="34" charset="0"/>
                <a:cs typeface="Arial" panose="020B0604020202020204" pitchFamily="34" charset="0"/>
              </a:rPr>
              <a:t> Centrifugal Force</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8" name="図 7"/>
          <p:cNvPicPr>
            <a:picLocks noChangeAspect="1"/>
          </p:cNvPicPr>
          <p:nvPr/>
        </p:nvPicPr>
        <p:blipFill rotWithShape="1">
          <a:blip r:embed="rId7"/>
          <a:srcRect l="11356" b="13274"/>
          <a:stretch/>
        </p:blipFill>
        <p:spPr>
          <a:xfrm>
            <a:off x="3634152" y="1324386"/>
            <a:ext cx="3042564" cy="1184352"/>
          </a:xfrm>
          <a:prstGeom prst="rect">
            <a:avLst/>
          </a:prstGeom>
        </p:spPr>
      </p:pic>
      <p:sp>
        <p:nvSpPr>
          <p:cNvPr id="14" name="テキスト ボックス 13"/>
          <p:cNvSpPr txBox="1"/>
          <p:nvPr/>
        </p:nvSpPr>
        <p:spPr>
          <a:xfrm>
            <a:off x="3646708" y="2637765"/>
            <a:ext cx="3487810" cy="276999"/>
          </a:xfrm>
          <a:prstGeom prst="rect">
            <a:avLst/>
          </a:prstGeom>
          <a:noFill/>
          <a:ln>
            <a:noFill/>
          </a:ln>
        </p:spPr>
        <p:txBody>
          <a:bodyPr wrap="square" rtlCol="0">
            <a:spAutoFit/>
          </a:bodyPr>
          <a:lstStyle/>
          <a:p>
            <a:pPr algn="ctr"/>
            <a:r>
              <a:rPr lang="en-US" sz="1200" dirty="0">
                <a:latin typeface="Arial" panose="020B0604020202020204" pitchFamily="34" charset="0"/>
                <a:cs typeface="Arial" panose="020B0604020202020204" pitchFamily="34" charset="0"/>
              </a:rPr>
              <a:t>Velocity at Acceleration</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7" name="テキスト ボックス 16"/>
          <p:cNvSpPr txBox="1"/>
          <p:nvPr/>
        </p:nvSpPr>
        <p:spPr>
          <a:xfrm>
            <a:off x="1006435" y="3615309"/>
            <a:ext cx="3487810" cy="276999"/>
          </a:xfrm>
          <a:prstGeom prst="rect">
            <a:avLst/>
          </a:prstGeom>
          <a:noFill/>
          <a:ln>
            <a:noFill/>
          </a:ln>
        </p:spPr>
        <p:txBody>
          <a:bodyPr wrap="square" rtlCol="0">
            <a:spAutoFit/>
          </a:bodyPr>
          <a:lstStyle/>
          <a:p>
            <a:pPr algn="ctr"/>
            <a:r>
              <a:rPr lang="en-US" sz="1200" dirty="0">
                <a:latin typeface="Arial" panose="020B0604020202020204" pitchFamily="34" charset="0"/>
                <a:cs typeface="Arial" panose="020B0604020202020204" pitchFamily="34" charset="0"/>
              </a:rPr>
              <a:t>Centrifugal Force at Centripetal Force (a)</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16" name="図 15">
            <a:extLst>
              <a:ext uri="{FF2B5EF4-FFF2-40B4-BE49-F238E27FC236}">
                <a16:creationId xmlns:a16="http://schemas.microsoft.com/office/drawing/2014/main" xmlns="" id="{816F935A-8146-45CE-8060-73B76B898AC3}"/>
              </a:ext>
            </a:extLst>
          </p:cNvPr>
          <p:cNvPicPr/>
          <p:nvPr/>
        </p:nvPicPr>
        <p:blipFill rotWithShape="1">
          <a:blip r:embed="rId8" cstate="print">
            <a:extLst>
              <a:ext uri="{28A0092B-C50C-407E-A947-70E740481C1C}">
                <a14:useLocalDpi xmlns:a14="http://schemas.microsoft.com/office/drawing/2010/main" val="0"/>
              </a:ext>
            </a:extLst>
          </a:blip>
          <a:srcRect/>
          <a:stretch/>
        </p:blipFill>
        <p:spPr>
          <a:xfrm>
            <a:off x="3242142" y="1350422"/>
            <a:ext cx="3416300" cy="1214318"/>
          </a:xfrm>
          <a:prstGeom prst="rect">
            <a:avLst/>
          </a:prstGeom>
        </p:spPr>
      </p:pic>
    </p:spTree>
    <p:extLst>
      <p:ext uri="{BB962C8B-B14F-4D97-AF65-F5344CB8AC3E}">
        <p14:creationId xmlns:p14="http://schemas.microsoft.com/office/powerpoint/2010/main" val="3730389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Ang Panganib sa Kuryente</a:t>
            </a: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202 textbook/Page </a:t>
            </a:r>
            <a:r>
              <a:rPr lang="en-US" altLang="ja-JP" sz="1200" dirty="0" smtClean="0">
                <a:solidFill>
                  <a:prstClr val="black"/>
                </a:solidFill>
              </a:rPr>
              <a:t>109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2384224" y="1363955"/>
            <a:ext cx="4394112" cy="338554"/>
          </a:xfrm>
          <a:prstGeom prst="rect">
            <a:avLst/>
          </a:prstGeom>
          <a:noFill/>
          <a:ln>
            <a:noFill/>
          </a:ln>
        </p:spPr>
        <p:txBody>
          <a:bodyPr wrap="square" rtlCol="0">
            <a:spAutoFit/>
          </a:bodyPr>
          <a:lstStyle/>
          <a:p>
            <a:pPr algn="ctr"/>
            <a:r>
              <a:rPr lang="en-US" sz="1600" err="1"/>
              <a:t>Reaksyon</a:t>
            </a:r>
            <a:r>
              <a:rPr lang="en-US" sz="1600"/>
              <a:t> ng </a:t>
            </a:r>
            <a:r>
              <a:rPr lang="en-US" sz="1600" err="1"/>
              <a:t>katawan</a:t>
            </a:r>
            <a:r>
              <a:rPr lang="en-US" sz="1600"/>
              <a:t> ng </a:t>
            </a:r>
            <a:r>
              <a:rPr lang="en-US" sz="1600" err="1"/>
              <a:t>tao</a:t>
            </a:r>
            <a:r>
              <a:rPr lang="en-US" sz="1600"/>
              <a:t> sa </a:t>
            </a:r>
            <a:r>
              <a:rPr lang="en-US" sz="1600" err="1"/>
              <a:t>kuryente</a:t>
            </a:r>
            <a:r>
              <a:rPr lang="en-US" sz="1600"/>
              <a:t> </a:t>
            </a:r>
            <a:endParaRPr lang="ja-JP" altLang="en-US" sz="1100">
              <a:solidFill>
                <a:prstClr val="black"/>
              </a:solidFill>
            </a:endParaRPr>
          </a:p>
        </p:txBody>
      </p:sp>
      <p:sp>
        <p:nvSpPr>
          <p:cNvPr id="32" name="テキスト ボックス 31"/>
          <p:cNvSpPr txBox="1"/>
          <p:nvPr/>
        </p:nvSpPr>
        <p:spPr>
          <a:xfrm>
            <a:off x="2586569" y="4329952"/>
            <a:ext cx="3989422" cy="276999"/>
          </a:xfrm>
          <a:prstGeom prst="rect">
            <a:avLst/>
          </a:prstGeom>
          <a:noFill/>
          <a:ln>
            <a:noFill/>
          </a:ln>
        </p:spPr>
        <p:txBody>
          <a:bodyPr wrap="square" rtlCol="0">
            <a:spAutoFit/>
          </a:bodyPr>
          <a:lstStyle/>
          <a:p>
            <a:pPr algn="ctr"/>
            <a:r>
              <a:rPr lang="en-US" altLang="ja-JP" sz="1200">
                <a:solidFill>
                  <a:prstClr val="black"/>
                </a:solidFill>
              </a:rPr>
              <a:t>1mA ay</a:t>
            </a:r>
            <a:r>
              <a:rPr lang="ja-JP" altLang="en-US" sz="1200">
                <a:solidFill>
                  <a:prstClr val="black"/>
                </a:solidFill>
              </a:rPr>
              <a:t>、</a:t>
            </a:r>
            <a:r>
              <a:rPr lang="en-US" altLang="ja-JP" sz="1200">
                <a:solidFill>
                  <a:prstClr val="black"/>
                </a:solidFill>
              </a:rPr>
              <a:t>1/1000</a:t>
            </a:r>
            <a:r>
              <a:rPr lang="ja-JP" altLang="en-US" sz="1200">
                <a:solidFill>
                  <a:prstClr val="black"/>
                </a:solidFill>
              </a:rPr>
              <a:t>Ａ</a:t>
            </a:r>
            <a:r>
              <a:rPr lang="en-US" altLang="ja-JP" sz="1200">
                <a:solidFill>
                  <a:prstClr val="black"/>
                </a:solidFill>
              </a:rPr>
              <a:t>(Ampere)</a:t>
            </a:r>
            <a:endParaRPr lang="ja-JP" altLang="en-US" sz="1200">
              <a:solidFill>
                <a:prstClr val="black"/>
              </a:solidFill>
            </a:endParaRPr>
          </a:p>
        </p:txBody>
      </p:sp>
      <p:pic>
        <p:nvPicPr>
          <p:cNvPr id="7" name="図 6"/>
          <p:cNvPicPr>
            <a:picLocks noChangeAspect="1"/>
          </p:cNvPicPr>
          <p:nvPr/>
        </p:nvPicPr>
        <p:blipFill>
          <a:blip r:embed="rId3"/>
          <a:stretch>
            <a:fillRect/>
          </a:stretch>
        </p:blipFill>
        <p:spPr>
          <a:xfrm>
            <a:off x="2004768" y="1640954"/>
            <a:ext cx="5153025" cy="2724150"/>
          </a:xfrm>
          <a:prstGeom prst="rect">
            <a:avLst/>
          </a:prstGeom>
        </p:spPr>
      </p:pic>
      <p:pic>
        <p:nvPicPr>
          <p:cNvPr id="3" name="図 2">
            <a:extLst>
              <a:ext uri="{FF2B5EF4-FFF2-40B4-BE49-F238E27FC236}">
                <a16:creationId xmlns:a16="http://schemas.microsoft.com/office/drawing/2014/main" xmlns="" id="{680F808F-D9C4-4E5D-B22C-F01590524037}"/>
              </a:ext>
            </a:extLst>
          </p:cNvPr>
          <p:cNvPicPr>
            <a:picLocks noChangeAspect="1"/>
          </p:cNvPicPr>
          <p:nvPr/>
        </p:nvPicPr>
        <p:blipFill>
          <a:blip r:embed="rId4"/>
          <a:stretch>
            <a:fillRect/>
          </a:stretch>
        </p:blipFill>
        <p:spPr>
          <a:xfrm>
            <a:off x="2004767" y="1662952"/>
            <a:ext cx="5270676" cy="2667000"/>
          </a:xfrm>
          <a:prstGeom prst="rect">
            <a:avLst/>
          </a:prstGeom>
        </p:spPr>
      </p:pic>
    </p:spTree>
    <p:extLst>
      <p:ext uri="{BB962C8B-B14F-4D97-AF65-F5344CB8AC3E}">
        <p14:creationId xmlns:p14="http://schemas.microsoft.com/office/powerpoint/2010/main" val="3244184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sz="2000" dirty="0" err="1">
                <a:latin typeface="Arial" panose="020B0604020202020204" pitchFamily="34" charset="0"/>
                <a:cs typeface="Arial" panose="020B0604020202020204" pitchFamily="34" charset="0"/>
              </a:rPr>
              <a:t>Mga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Kaalaman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Kuryente</a:t>
            </a: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203 textbook/Page </a:t>
            </a:r>
            <a:r>
              <a:rPr lang="en-US" altLang="ja-JP" sz="1200" dirty="0" smtClean="0">
                <a:solidFill>
                  <a:prstClr val="black"/>
                </a:solidFill>
              </a:rPr>
              <a:t>109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2346484" y="1283191"/>
            <a:ext cx="4394112" cy="307777"/>
          </a:xfrm>
          <a:prstGeom prst="rect">
            <a:avLst/>
          </a:prstGeom>
          <a:noFill/>
          <a:ln>
            <a:noFill/>
          </a:ln>
        </p:spPr>
        <p:txBody>
          <a:bodyPr wrap="square" rtlCol="0">
            <a:spAutoFit/>
          </a:bodyPr>
          <a:lstStyle/>
          <a:p>
            <a:pPr algn="ctr"/>
            <a:r>
              <a:rPr lang="en-US" altLang="ja-JP" sz="1400" dirty="0" err="1"/>
              <a:t>Distansya</a:t>
            </a:r>
            <a:r>
              <a:rPr lang="en-US" altLang="ja-JP" sz="1400" dirty="0"/>
              <a:t> </a:t>
            </a:r>
            <a:r>
              <a:rPr lang="en-US" altLang="ja-JP" sz="1400" dirty="0" err="1"/>
              <a:t>mula</a:t>
            </a:r>
            <a:r>
              <a:rPr lang="en-US" altLang="ja-JP" sz="1400" dirty="0"/>
              <a:t> </a:t>
            </a:r>
            <a:r>
              <a:rPr lang="en-US" altLang="ja-JP" sz="1400" dirty="0" err="1"/>
              <a:t>sa</a:t>
            </a:r>
            <a:r>
              <a:rPr lang="en-US" altLang="ja-JP" sz="1400" dirty="0"/>
              <a:t> transmission at distribution</a:t>
            </a:r>
            <a:endParaRPr lang="ja-JP" altLang="en-US" sz="1050" dirty="0">
              <a:solidFill>
                <a:prstClr val="black"/>
              </a:solidFill>
            </a:endParaRPr>
          </a:p>
        </p:txBody>
      </p:sp>
      <p:pic>
        <p:nvPicPr>
          <p:cNvPr id="7" name="図 6">
            <a:extLst>
              <a:ext uri="{FF2B5EF4-FFF2-40B4-BE49-F238E27FC236}">
                <a16:creationId xmlns:a16="http://schemas.microsoft.com/office/drawing/2014/main" xmlns="" id="{689E8D64-C815-421F-A280-342F073C8CC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94571" y="1589059"/>
            <a:ext cx="3565132" cy="1902067"/>
          </a:xfrm>
          <a:prstGeom prst="rect">
            <a:avLst/>
          </a:prstGeom>
          <a:noFill/>
          <a:ln>
            <a:noFill/>
          </a:ln>
        </p:spPr>
      </p:pic>
      <p:pic>
        <p:nvPicPr>
          <p:cNvPr id="3" name="図 2">
            <a:extLst>
              <a:ext uri="{FF2B5EF4-FFF2-40B4-BE49-F238E27FC236}">
                <a16:creationId xmlns:a16="http://schemas.microsoft.com/office/drawing/2014/main" xmlns="" id="{299BF737-A5D4-4C3D-96AC-98C1F535A8EE}"/>
              </a:ext>
            </a:extLst>
          </p:cNvPr>
          <p:cNvPicPr>
            <a:picLocks noChangeAspect="1"/>
          </p:cNvPicPr>
          <p:nvPr/>
        </p:nvPicPr>
        <p:blipFill>
          <a:blip r:embed="rId4"/>
          <a:stretch>
            <a:fillRect/>
          </a:stretch>
        </p:blipFill>
        <p:spPr>
          <a:xfrm>
            <a:off x="707240" y="3672742"/>
            <a:ext cx="2933118" cy="2327366"/>
          </a:xfrm>
          <a:prstGeom prst="rect">
            <a:avLst/>
          </a:prstGeom>
        </p:spPr>
      </p:pic>
      <p:pic>
        <p:nvPicPr>
          <p:cNvPr id="5" name="図 4">
            <a:extLst>
              <a:ext uri="{FF2B5EF4-FFF2-40B4-BE49-F238E27FC236}">
                <a16:creationId xmlns:a16="http://schemas.microsoft.com/office/drawing/2014/main" xmlns="" id="{D27C160F-F1C7-4BD3-AC28-AFB84226E748}"/>
              </a:ext>
            </a:extLst>
          </p:cNvPr>
          <p:cNvPicPr>
            <a:picLocks noChangeAspect="1"/>
          </p:cNvPicPr>
          <p:nvPr/>
        </p:nvPicPr>
        <p:blipFill>
          <a:blip r:embed="rId5"/>
          <a:stretch>
            <a:fillRect/>
          </a:stretch>
        </p:blipFill>
        <p:spPr>
          <a:xfrm>
            <a:off x="3574200" y="3491202"/>
            <a:ext cx="1863286" cy="2690446"/>
          </a:xfrm>
          <a:prstGeom prst="rect">
            <a:avLst/>
          </a:prstGeom>
        </p:spPr>
      </p:pic>
      <p:pic>
        <p:nvPicPr>
          <p:cNvPr id="9" name="図 8">
            <a:extLst>
              <a:ext uri="{FF2B5EF4-FFF2-40B4-BE49-F238E27FC236}">
                <a16:creationId xmlns:a16="http://schemas.microsoft.com/office/drawing/2014/main" xmlns="" id="{598CF767-19A0-401D-8FA5-58477811BC17}"/>
              </a:ext>
            </a:extLst>
          </p:cNvPr>
          <p:cNvPicPr>
            <a:picLocks noChangeAspect="1"/>
          </p:cNvPicPr>
          <p:nvPr/>
        </p:nvPicPr>
        <p:blipFill>
          <a:blip r:embed="rId6"/>
          <a:stretch>
            <a:fillRect/>
          </a:stretch>
        </p:blipFill>
        <p:spPr>
          <a:xfrm>
            <a:off x="5437486" y="3672742"/>
            <a:ext cx="3020930" cy="1902067"/>
          </a:xfrm>
          <a:prstGeom prst="rect">
            <a:avLst/>
          </a:prstGeom>
        </p:spPr>
      </p:pic>
    </p:spTree>
    <p:extLst>
      <p:ext uri="{BB962C8B-B14F-4D97-AF65-F5344CB8AC3E}">
        <p14:creationId xmlns:p14="http://schemas.microsoft.com/office/powerpoint/2010/main" val="3455415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xmlns="" id="{3D972A69-6C72-4BDE-9FB2-F659CD66B36E}"/>
              </a:ext>
            </a:extLst>
          </p:cNvPr>
          <p:cNvSpPr txBox="1">
            <a:spLocks/>
          </p:cNvSpPr>
          <p:nvPr/>
        </p:nvSpPr>
        <p:spPr>
          <a:xfrm>
            <a:off x="114300" y="2507974"/>
            <a:ext cx="8915400" cy="184205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zh-TW" sz="3200" dirty="0" err="1">
                <a:latin typeface="Arial" panose="020B0604020202020204" pitchFamily="34" charset="0"/>
                <a:ea typeface="ＭＳ Ｐゴシック"/>
                <a:cs typeface="Arial" panose="020B0604020202020204" pitchFamily="34" charset="0"/>
              </a:rPr>
              <a:t>Kabanata</a:t>
            </a:r>
            <a:r>
              <a:rPr lang="zh-TW" altLang="en-US" sz="3200" dirty="0">
                <a:latin typeface="Arial" panose="020B0604020202020204" pitchFamily="34" charset="0"/>
                <a:ea typeface="ＭＳ Ｐゴシック"/>
                <a:cs typeface="Arial" panose="020B0604020202020204" pitchFamily="34" charset="0"/>
              </a:rPr>
              <a:t> </a:t>
            </a:r>
            <a:r>
              <a:rPr lang="en-US" altLang="zh-TW" sz="3200" dirty="0">
                <a:latin typeface="Arial" panose="020B0604020202020204" pitchFamily="34" charset="0"/>
                <a:ea typeface="ＭＳ Ｐゴシック"/>
                <a:cs typeface="Arial" panose="020B0604020202020204" pitchFamily="34" charset="0"/>
              </a:rPr>
              <a:t>10:</a:t>
            </a:r>
            <a:br>
              <a:rPr lang="en-US" altLang="zh-TW" sz="3200" dirty="0">
                <a:latin typeface="Arial" panose="020B0604020202020204" pitchFamily="34" charset="0"/>
                <a:ea typeface="ＭＳ Ｐゴシック"/>
                <a:cs typeface="Arial" panose="020B0604020202020204" pitchFamily="34" charset="0"/>
              </a:rPr>
            </a:br>
            <a:r>
              <a:rPr lang="en-US" altLang="zh-TW" sz="3200" dirty="0" err="1">
                <a:latin typeface="Arial" panose="020B0604020202020204" pitchFamily="34" charset="0"/>
                <a:ea typeface="ＭＳ Ｐゴシック"/>
                <a:cs typeface="Arial" panose="020B0604020202020204" pitchFamily="34" charset="0"/>
              </a:rPr>
              <a:t>Mga</a:t>
            </a:r>
            <a:r>
              <a:rPr lang="en-US" altLang="zh-TW" sz="3200" dirty="0">
                <a:latin typeface="Arial" panose="020B0604020202020204" pitchFamily="34" charset="0"/>
                <a:ea typeface="ＭＳ Ｐゴシック"/>
                <a:cs typeface="Arial" panose="020B0604020202020204" pitchFamily="34" charset="0"/>
              </a:rPr>
              <a:t> </a:t>
            </a:r>
            <a:r>
              <a:rPr lang="en-US" altLang="zh-TW" sz="3200" dirty="0" err="1">
                <a:latin typeface="Arial" panose="020B0604020202020204" pitchFamily="34" charset="0"/>
                <a:ea typeface="ＭＳ Ｐゴシック"/>
                <a:cs typeface="Arial" panose="020B0604020202020204" pitchFamily="34" charset="0"/>
              </a:rPr>
              <a:t>Kaalaman</a:t>
            </a:r>
            <a:r>
              <a:rPr lang="en-US" altLang="zh-TW" sz="3200" dirty="0">
                <a:latin typeface="Arial" panose="020B0604020202020204" pitchFamily="34" charset="0"/>
                <a:ea typeface="ＭＳ Ｐゴシック"/>
                <a:cs typeface="Arial" panose="020B0604020202020204" pitchFamily="34" charset="0"/>
              </a:rPr>
              <a:t> at Gawain </a:t>
            </a:r>
            <a:r>
              <a:rPr lang="en-US" altLang="zh-TW" sz="3200" dirty="0" err="1">
                <a:latin typeface="Arial" panose="020B0604020202020204" pitchFamily="34" charset="0"/>
                <a:ea typeface="ＭＳ Ｐゴシック"/>
                <a:cs typeface="Arial" panose="020B0604020202020204" pitchFamily="34" charset="0"/>
              </a:rPr>
              <a:t>sa</a:t>
            </a:r>
            <a:r>
              <a:rPr lang="en-US" altLang="zh-TW" sz="3200" dirty="0">
                <a:latin typeface="Arial" panose="020B0604020202020204" pitchFamily="34" charset="0"/>
                <a:ea typeface="ＭＳ Ｐゴシック"/>
                <a:cs typeface="Arial" panose="020B0604020202020204" pitchFamily="34" charset="0"/>
              </a:rPr>
              <a:t> Geology at Civil Engineering</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790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vert="horz" lIns="91440" tIns="45720" rIns="91440" bIns="45720" rtlCol="0" anchor="ctr">
            <a:noAutofit/>
          </a:bodyPr>
          <a:lstStyle/>
          <a:p>
            <a:r>
              <a:rPr lang="fil-PH" altLang="ja-JP" sz="2000" dirty="0">
                <a:latin typeface="Arial" panose="020B0604020202020204" pitchFamily="34" charset="0"/>
                <a:cs typeface="Arial" panose="020B0604020202020204" pitchFamily="34" charset="0"/>
              </a:rPr>
              <a:t>Terminolohiya para sa Makinaryang pang-konstruksyon</a:t>
            </a:r>
            <a:r>
              <a:rPr lang="en-US" altLang="ja-JP" sz="2000" dirty="0">
                <a:latin typeface="Arial" panose="020B0604020202020204" pitchFamily="34" charset="0"/>
                <a:ea typeface="+mj-lt"/>
                <a:cs typeface="Arial" panose="020B0604020202020204" pitchFamily="34" charset="0"/>
              </a:rPr>
              <a:t/>
            </a:r>
            <a:br>
              <a:rPr lang="en-US" altLang="ja-JP" sz="2000" dirty="0">
                <a:latin typeface="Arial" panose="020B0604020202020204" pitchFamily="34" charset="0"/>
                <a:ea typeface="+mj-lt"/>
                <a:cs typeface="Arial" panose="020B0604020202020204" pitchFamily="34" charset="0"/>
              </a:rPr>
            </a:br>
            <a:r>
              <a:rPr lang="en-US" altLang="ja-JP" sz="2000" dirty="0">
                <a:latin typeface="Arial" panose="020B0604020202020204" pitchFamily="34" charset="0"/>
                <a:ea typeface="+mj-lt"/>
                <a:cs typeface="Arial" panose="020B0604020202020204" pitchFamily="34" charset="0"/>
              </a:rPr>
              <a:t>	(2) Machine Body</a:t>
            </a:r>
            <a:r>
              <a:rPr lang="ja-JP" altLang="en-US"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Weight</a:t>
            </a:r>
            <a:br>
              <a:rPr lang="en-US" altLang="ja-JP" sz="2000" dirty="0">
                <a:latin typeface="Arial" panose="020B0604020202020204" pitchFamily="34" charset="0"/>
                <a:ea typeface="+mj-lt"/>
                <a:cs typeface="Arial" panose="020B0604020202020204" pitchFamily="34" charset="0"/>
              </a:rPr>
            </a:br>
            <a:r>
              <a:rPr lang="en-US" altLang="ja-JP" sz="2000" dirty="0">
                <a:latin typeface="Arial" panose="020B0604020202020204" pitchFamily="34" charset="0"/>
                <a:ea typeface="+mj-lt"/>
                <a:cs typeface="Arial" panose="020B0604020202020204" pitchFamily="34" charset="0"/>
              </a:rPr>
              <a:t>	(3) Machine</a:t>
            </a:r>
            <a:r>
              <a:rPr lang="ja-JP" altLang="en-US"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Weight</a:t>
            </a:r>
            <a:r>
              <a:rPr lang="ja-JP" altLang="en-US" sz="2000" dirty="0">
                <a:latin typeface="Arial" panose="020B0604020202020204" pitchFamily="34" charset="0"/>
                <a:ea typeface="+mj-lt"/>
                <a:cs typeface="Arial" panose="020B0604020202020204" pitchFamily="34" charset="0"/>
              </a:rPr>
              <a:t/>
            </a:r>
            <a:br>
              <a:rPr lang="ja-JP" altLang="en-US" sz="2000" dirty="0">
                <a:latin typeface="Arial" panose="020B0604020202020204" pitchFamily="34" charset="0"/>
                <a:ea typeface="+mj-lt"/>
                <a:cs typeface="Arial" panose="020B0604020202020204" pitchFamily="34" charset="0"/>
              </a:rPr>
            </a:br>
            <a:r>
              <a:rPr lang="en-US" altLang="ja-JP" sz="2000" dirty="0">
                <a:latin typeface="Arial" panose="020B0604020202020204" pitchFamily="34" charset="0"/>
                <a:ea typeface="+mj-lt"/>
                <a:cs typeface="Arial" panose="020B0604020202020204" pitchFamily="34" charset="0"/>
              </a:rPr>
              <a:t>	(4) Total</a:t>
            </a:r>
            <a:r>
              <a:rPr lang="ja-JP" altLang="en-US"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Mass of Machine</a:t>
            </a:r>
            <a:r>
              <a:rPr lang="ja-JP" altLang="en-US" sz="2000" dirty="0">
                <a:latin typeface="Arial" panose="020B0604020202020204" pitchFamily="34" charset="0"/>
                <a:ea typeface="+mj-lt"/>
                <a:cs typeface="Arial" panose="020B0604020202020204" pitchFamily="34" charset="0"/>
              </a:rPr>
              <a:t> </a:t>
            </a:r>
            <a:endParaRPr lang="en-US" altLang="ja-JP" sz="2000" dirty="0">
              <a:latin typeface="Arial" panose="020B0604020202020204" pitchFamily="34" charset="0"/>
              <a:ea typeface="游ゴシック Light"/>
              <a:cs typeface="Arial" panose="020B0604020202020204" pitchFamily="34" charset="0"/>
            </a:endParaRPr>
          </a:p>
        </p:txBody>
      </p:sp>
      <p:sp>
        <p:nvSpPr>
          <p:cNvPr id="5" name="コンテンツ プレースホルダー 4"/>
          <p:cNvSpPr>
            <a:spLocks noGrp="1"/>
          </p:cNvSpPr>
          <p:nvPr>
            <p:ph idx="1"/>
          </p:nvPr>
        </p:nvSpPr>
        <p:spPr>
          <a:xfrm>
            <a:off x="628650" y="1849581"/>
            <a:ext cx="7886700" cy="4478331"/>
          </a:xfrm>
          <a:ln>
            <a:solidFill>
              <a:schemeClr val="tx1"/>
            </a:solidFill>
          </a:ln>
        </p:spPr>
        <p:txBody>
          <a:bodyPr>
            <a:normAutofit/>
          </a:bodyPr>
          <a:lstStyle/>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a:t>
            </a:r>
            <a:r>
              <a:rPr lang="ja-JP" altLang="en-US" sz="1200" dirty="0">
                <a:solidFill>
                  <a:prstClr val="black"/>
                </a:solidFill>
              </a:rPr>
              <a:t> </a:t>
            </a:r>
            <a:r>
              <a:rPr lang="en-US" altLang="ja-JP" sz="1200" dirty="0">
                <a:solidFill>
                  <a:prstClr val="black"/>
                </a:solidFill>
              </a:rPr>
              <a:t>11</a:t>
            </a:r>
            <a:r>
              <a:rPr lang="ja-JP" altLang="en-US" sz="1200" dirty="0">
                <a:solidFill>
                  <a:prstClr val="black"/>
                </a:solidFill>
              </a:rPr>
              <a:t> </a:t>
            </a:r>
            <a:r>
              <a:rPr lang="en-US" altLang="ja-JP" sz="1200" dirty="0">
                <a:solidFill>
                  <a:prstClr val="black"/>
                </a:solidFill>
              </a:rPr>
              <a:t>textbook/Page</a:t>
            </a:r>
            <a:r>
              <a:rPr lang="ja-JP" altLang="en-US" sz="1200" dirty="0">
                <a:solidFill>
                  <a:prstClr val="black"/>
                </a:solidFill>
              </a:rPr>
              <a:t> </a:t>
            </a:r>
            <a:r>
              <a:rPr lang="en-US" altLang="ja-JP" sz="1200" dirty="0" smtClean="0">
                <a:solidFill>
                  <a:prstClr val="black"/>
                </a:solidFill>
                <a:latin typeface="Times New Roman" panose="02020603050405020304" pitchFamily="18" charset="0"/>
                <a:cs typeface="Times New Roman" panose="02020603050405020304" pitchFamily="18" charset="0"/>
              </a:rPr>
              <a:t>10</a:t>
            </a:r>
            <a:r>
              <a:rPr lang="ja-JP" altLang="en-US" sz="1200" dirty="0" smtClean="0">
                <a:solidFill>
                  <a:prstClr val="black"/>
                </a:solidFill>
                <a:latin typeface="Times New Roman" panose="02020603050405020304" pitchFamily="18" charset="0"/>
                <a:cs typeface="Times New Roman" panose="02020603050405020304" pitchFamily="18" charset="0"/>
              </a:rPr>
              <a:t>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pic>
        <p:nvPicPr>
          <p:cNvPr id="3" name="図 2">
            <a:extLst>
              <a:ext uri="{FF2B5EF4-FFF2-40B4-BE49-F238E27FC236}">
                <a16:creationId xmlns:a16="http://schemas.microsoft.com/office/drawing/2014/main" xmlns="" id="{7AF12FF3-F324-4B0D-B3A8-070661B325A9}"/>
              </a:ext>
            </a:extLst>
          </p:cNvPr>
          <p:cNvPicPr>
            <a:picLocks noChangeAspect="1"/>
          </p:cNvPicPr>
          <p:nvPr/>
        </p:nvPicPr>
        <p:blipFill>
          <a:blip r:embed="rId3"/>
          <a:stretch>
            <a:fillRect/>
          </a:stretch>
        </p:blipFill>
        <p:spPr>
          <a:xfrm>
            <a:off x="755573" y="1958083"/>
            <a:ext cx="7632854" cy="4432176"/>
          </a:xfrm>
          <a:prstGeom prst="rect">
            <a:avLst/>
          </a:prstGeom>
        </p:spPr>
      </p:pic>
    </p:spTree>
    <p:extLst>
      <p:ext uri="{BB962C8B-B14F-4D97-AF65-F5344CB8AC3E}">
        <p14:creationId xmlns:p14="http://schemas.microsoft.com/office/powerpoint/2010/main" val="268013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sz="2000" dirty="0" err="1">
                <a:latin typeface="Arial" panose="020B0604020202020204" pitchFamily="34" charset="0"/>
                <a:cs typeface="Arial" panose="020B0604020202020204" pitchFamily="34" charset="0"/>
              </a:rPr>
              <a:t>Mga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Katangian</a:t>
            </a:r>
            <a:r>
              <a:rPr lang="en-US" sz="2000" dirty="0">
                <a:latin typeface="Arial" panose="020B0604020202020204" pitchFamily="34" charset="0"/>
                <a:cs typeface="Arial" panose="020B0604020202020204" pitchFamily="34" charset="0"/>
              </a:rPr>
              <a:t> ng </a:t>
            </a:r>
            <a:r>
              <a:rPr lang="en-US" sz="2000" dirty="0" err="1">
                <a:latin typeface="Arial" panose="020B0604020202020204" pitchFamily="34" charset="0"/>
                <a:cs typeface="Arial" panose="020B0604020202020204" pitchFamily="34" charset="0"/>
              </a:rPr>
              <a:t>Lupa</a:t>
            </a:r>
            <a:r>
              <a:rPr lang="en-US" sz="2000" dirty="0">
                <a:latin typeface="Arial" panose="020B0604020202020204" pitchFamily="34" charset="0"/>
                <a:cs typeface="Arial" panose="020B0604020202020204" pitchFamily="34" charset="0"/>
              </a:rPr>
              <a:t> at </a:t>
            </a:r>
            <a:r>
              <a:rPr lang="en-US" sz="2000" dirty="0" err="1">
                <a:latin typeface="Arial" panose="020B0604020202020204" pitchFamily="34" charset="0"/>
                <a:cs typeface="Arial" panose="020B0604020202020204" pitchFamily="34" charset="0"/>
              </a:rPr>
              <a:t>mga</a:t>
            </a:r>
            <a:r>
              <a:rPr lang="en-US" sz="2000" dirty="0">
                <a:latin typeface="Arial" panose="020B0604020202020204" pitchFamily="34" charset="0"/>
                <a:cs typeface="Arial" panose="020B0604020202020204" pitchFamily="34" charset="0"/>
              </a:rPr>
              <a:t> Bato</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207 textbook/Page </a:t>
            </a:r>
            <a:r>
              <a:rPr lang="en-US" altLang="ja-JP" sz="1200" dirty="0" smtClean="0">
                <a:solidFill>
                  <a:prstClr val="black"/>
                </a:solidFill>
              </a:rPr>
              <a:t>111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876424" y="1280338"/>
            <a:ext cx="5503381" cy="276999"/>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Klasipikasyon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batay</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uri</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tigas</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bato</a:t>
            </a:r>
            <a:r>
              <a:rPr lang="en-US" sz="1200" dirty="0">
                <a:latin typeface="Arial" panose="020B0604020202020204" pitchFamily="34" charset="0"/>
                <a:cs typeface="Arial" panose="020B0604020202020204" pitchFamily="34" charset="0"/>
              </a:rPr>
              <a:t> </a:t>
            </a:r>
          </a:p>
        </p:txBody>
      </p:sp>
      <p:sp>
        <p:nvSpPr>
          <p:cNvPr id="19" name="テキスト ボックス 18"/>
          <p:cNvSpPr txBox="1"/>
          <p:nvPr/>
        </p:nvSpPr>
        <p:spPr>
          <a:xfrm>
            <a:off x="2080422" y="5030983"/>
            <a:ext cx="1758150" cy="276999"/>
          </a:xfrm>
          <a:prstGeom prst="rect">
            <a:avLst/>
          </a:prstGeom>
          <a:noFill/>
          <a:ln>
            <a:noFill/>
          </a:ln>
        </p:spPr>
        <p:txBody>
          <a:bodyPr wrap="square" rtlCol="0">
            <a:spAutoFit/>
          </a:bodyPr>
          <a:lstStyle/>
          <a:p>
            <a:pPr algn="ctr"/>
            <a:r>
              <a:rPr lang="en-US" altLang="ja-JP" sz="1200" dirty="0">
                <a:solidFill>
                  <a:prstClr val="black"/>
                </a:solidFill>
                <a:latin typeface="Arial" panose="020B0604020202020204" pitchFamily="34" charset="0"/>
                <a:cs typeface="Arial" panose="020B0604020202020204" pitchFamily="34" charset="0"/>
              </a:rPr>
              <a:t>Uri at </a:t>
            </a:r>
            <a:r>
              <a:rPr lang="en-US" altLang="ja-JP" sz="1200" dirty="0" err="1">
                <a:solidFill>
                  <a:prstClr val="black"/>
                </a:solidFill>
                <a:latin typeface="Arial" panose="020B0604020202020204" pitchFamily="34" charset="0"/>
                <a:cs typeface="Arial" panose="020B0604020202020204" pitchFamily="34" charset="0"/>
              </a:rPr>
              <a:t>pangalan</a:t>
            </a:r>
            <a:r>
              <a:rPr lang="en-US" altLang="ja-JP" sz="1200" dirty="0">
                <a:solidFill>
                  <a:prstClr val="black"/>
                </a:solidFill>
                <a:latin typeface="Arial" panose="020B0604020202020204" pitchFamily="34" charset="0"/>
                <a:cs typeface="Arial" panose="020B0604020202020204" pitchFamily="34" charset="0"/>
              </a:rPr>
              <a:t> ng </a:t>
            </a:r>
            <a:r>
              <a:rPr lang="en-US" altLang="ja-JP" sz="1200" dirty="0" err="1">
                <a:solidFill>
                  <a:prstClr val="black"/>
                </a:solidFill>
                <a:latin typeface="Arial" panose="020B0604020202020204" pitchFamily="34" charset="0"/>
                <a:cs typeface="Arial" panose="020B0604020202020204" pitchFamily="34" charset="0"/>
              </a:rPr>
              <a:t>lupa</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3"/>
          <a:stretch>
            <a:fillRect/>
          </a:stretch>
        </p:blipFill>
        <p:spPr>
          <a:xfrm>
            <a:off x="1988653" y="1550448"/>
            <a:ext cx="5391152" cy="1769082"/>
          </a:xfrm>
          <a:prstGeom prst="rect">
            <a:avLst/>
          </a:prstGeom>
        </p:spPr>
      </p:pic>
      <p:pic>
        <p:nvPicPr>
          <p:cNvPr id="7" name="図 6"/>
          <p:cNvPicPr>
            <a:picLocks noChangeAspect="1"/>
          </p:cNvPicPr>
          <p:nvPr/>
        </p:nvPicPr>
        <p:blipFill>
          <a:blip r:embed="rId4"/>
          <a:stretch>
            <a:fillRect/>
          </a:stretch>
        </p:blipFill>
        <p:spPr>
          <a:xfrm>
            <a:off x="716359" y="3803418"/>
            <a:ext cx="4486277" cy="1132183"/>
          </a:xfrm>
          <a:prstGeom prst="rect">
            <a:avLst/>
          </a:prstGeom>
        </p:spPr>
      </p:pic>
      <p:sp>
        <p:nvSpPr>
          <p:cNvPr id="16" name="テキスト ボックス 15"/>
          <p:cNvSpPr txBox="1"/>
          <p:nvPr/>
        </p:nvSpPr>
        <p:spPr>
          <a:xfrm>
            <a:off x="5978137" y="5565698"/>
            <a:ext cx="1758150" cy="276999"/>
          </a:xfrm>
          <a:prstGeom prst="rect">
            <a:avLst/>
          </a:prstGeom>
          <a:noFill/>
          <a:ln>
            <a:noFill/>
          </a:ln>
        </p:spPr>
        <p:txBody>
          <a:bodyPr wrap="square" rtlCol="0">
            <a:spAutoFit/>
          </a:bodyPr>
          <a:lstStyle/>
          <a:p>
            <a:pPr algn="ctr"/>
            <a:r>
              <a:rPr lang="en-US" altLang="ja-JP" sz="1200" dirty="0">
                <a:solidFill>
                  <a:prstClr val="black"/>
                </a:solidFill>
                <a:latin typeface="Arial" panose="020B0604020202020204" pitchFamily="34" charset="0"/>
                <a:cs typeface="Arial" panose="020B0604020202020204" pitchFamily="34" charset="0"/>
              </a:rPr>
              <a:t>Pag-compact ng </a:t>
            </a:r>
            <a:r>
              <a:rPr lang="en-US" altLang="ja-JP" sz="1200" dirty="0" err="1">
                <a:solidFill>
                  <a:prstClr val="black"/>
                </a:solidFill>
                <a:latin typeface="Arial" panose="020B0604020202020204" pitchFamily="34" charset="0"/>
                <a:cs typeface="Arial" panose="020B0604020202020204" pitchFamily="34" charset="0"/>
              </a:rPr>
              <a:t>lupa</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xmlns="" id="{D0FD9263-C49D-4A70-9F5A-69C1357EDF45}"/>
              </a:ext>
            </a:extLst>
          </p:cNvPr>
          <p:cNvPicPr>
            <a:picLocks noChangeAspect="1"/>
          </p:cNvPicPr>
          <p:nvPr/>
        </p:nvPicPr>
        <p:blipFill>
          <a:blip r:embed="rId5"/>
          <a:stretch>
            <a:fillRect/>
          </a:stretch>
        </p:blipFill>
        <p:spPr>
          <a:xfrm>
            <a:off x="1876424" y="1559460"/>
            <a:ext cx="5391152" cy="1855452"/>
          </a:xfrm>
          <a:prstGeom prst="rect">
            <a:avLst/>
          </a:prstGeom>
        </p:spPr>
      </p:pic>
      <p:pic>
        <p:nvPicPr>
          <p:cNvPr id="8" name="図 7" descr="ダイアグラム&#10;&#10;自動的に生成された説明">
            <a:extLst>
              <a:ext uri="{FF2B5EF4-FFF2-40B4-BE49-F238E27FC236}">
                <a16:creationId xmlns:a16="http://schemas.microsoft.com/office/drawing/2014/main" xmlns="" id="{5D54AE9F-07E6-49A8-BB4F-7E82F322B5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8239" y="3769678"/>
            <a:ext cx="3201508" cy="1586487"/>
          </a:xfrm>
          <a:prstGeom prst="rect">
            <a:avLst/>
          </a:prstGeom>
        </p:spPr>
      </p:pic>
    </p:spTree>
    <p:extLst>
      <p:ext uri="{BB962C8B-B14F-4D97-AF65-F5344CB8AC3E}">
        <p14:creationId xmlns:p14="http://schemas.microsoft.com/office/powerpoint/2010/main" val="3552604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559767"/>
            <a:ext cx="7886700" cy="560225"/>
          </a:xfrm>
          <a:ln>
            <a:solidFill>
              <a:schemeClr val="tx1"/>
            </a:solidFill>
          </a:ln>
        </p:spPr>
        <p:txBody>
          <a:bodyPr>
            <a:noAutofit/>
          </a:bodyPr>
          <a:lstStyle/>
          <a:p>
            <a:r>
              <a:rPr lang="en-US" sz="2000" dirty="0" err="1">
                <a:latin typeface="Arial" panose="020B0604020202020204" pitchFamily="34" charset="0"/>
                <a:cs typeface="Arial" panose="020B0604020202020204" pitchFamily="34" charset="0"/>
              </a:rPr>
              <a:t>Komposisyon</a:t>
            </a:r>
            <a:r>
              <a:rPr lang="en-US" sz="2000" dirty="0">
                <a:latin typeface="Arial" panose="020B0604020202020204" pitchFamily="34" charset="0"/>
                <a:cs typeface="Arial" panose="020B0604020202020204" pitchFamily="34" charset="0"/>
              </a:rPr>
              <a:t> ng </a:t>
            </a:r>
            <a:r>
              <a:rPr lang="en-US" sz="2000" dirty="0" err="1">
                <a:latin typeface="Arial" panose="020B0604020202020204" pitchFamily="34" charset="0"/>
                <a:cs typeface="Arial" panose="020B0604020202020204" pitchFamily="34" charset="0"/>
              </a:rPr>
              <a:t>Lupa</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1" y="6399596"/>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212 textbook/Page </a:t>
            </a:r>
            <a:r>
              <a:rPr lang="en-US" altLang="ja-JP" sz="1200" dirty="0" smtClean="0">
                <a:solidFill>
                  <a:prstClr val="black"/>
                </a:solidFill>
              </a:rPr>
              <a:t>112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1" y="1215374"/>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3692925" y="6042183"/>
            <a:ext cx="1758150"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Komposisyon</a:t>
            </a:r>
            <a:r>
              <a:rPr lang="en-US" altLang="ja-JP" sz="1200" dirty="0">
                <a:solidFill>
                  <a:prstClr val="black"/>
                </a:solidFill>
              </a:rPr>
              <a:t> ng </a:t>
            </a:r>
            <a:r>
              <a:rPr lang="en-US" altLang="ja-JP" sz="1200" dirty="0" err="1">
                <a:solidFill>
                  <a:prstClr val="black"/>
                </a:solidFill>
              </a:rPr>
              <a:t>lupa</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531144" y="1242437"/>
            <a:ext cx="6081713" cy="4799746"/>
          </a:xfrm>
          <a:prstGeom prst="rect">
            <a:avLst/>
          </a:prstGeom>
        </p:spPr>
      </p:pic>
      <p:pic>
        <p:nvPicPr>
          <p:cNvPr id="5" name="図 4">
            <a:extLst>
              <a:ext uri="{FF2B5EF4-FFF2-40B4-BE49-F238E27FC236}">
                <a16:creationId xmlns:a16="http://schemas.microsoft.com/office/drawing/2014/main" xmlns="" id="{127062AB-E50A-47BD-88C0-C3C1852B0E69}"/>
              </a:ext>
            </a:extLst>
          </p:cNvPr>
          <p:cNvPicPr>
            <a:picLocks noChangeAspect="1"/>
          </p:cNvPicPr>
          <p:nvPr/>
        </p:nvPicPr>
        <p:blipFill>
          <a:blip r:embed="rId4"/>
          <a:stretch>
            <a:fillRect/>
          </a:stretch>
        </p:blipFill>
        <p:spPr>
          <a:xfrm>
            <a:off x="1531144" y="1242437"/>
            <a:ext cx="6487650" cy="4766009"/>
          </a:xfrm>
          <a:prstGeom prst="rect">
            <a:avLst/>
          </a:prstGeom>
        </p:spPr>
      </p:pic>
    </p:spTree>
    <p:extLst>
      <p:ext uri="{BB962C8B-B14F-4D97-AF65-F5344CB8AC3E}">
        <p14:creationId xmlns:p14="http://schemas.microsoft.com/office/powerpoint/2010/main" val="3650314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en-US" altLang="ja-JP" sz="2000" dirty="0" err="1">
                <a:latin typeface="Arial" panose="020B0604020202020204" pitchFamily="34" charset="0"/>
                <a:ea typeface="Meiryo UI" panose="020B0604030504040204" pitchFamily="50" charset="-128"/>
                <a:cs typeface="Arial" panose="020B0604020202020204" pitchFamily="34" charset="0"/>
              </a:rPr>
              <a:t>Tigas</a:t>
            </a:r>
            <a:r>
              <a:rPr kumimoji="1" lang="en-US" altLang="ja-JP" sz="2000" dirty="0">
                <a:latin typeface="Arial" panose="020B0604020202020204" pitchFamily="34" charset="0"/>
                <a:ea typeface="Meiryo UI" panose="020B0604030504040204" pitchFamily="50" charset="-128"/>
                <a:cs typeface="Arial" panose="020B0604020202020204" pitchFamily="34" charset="0"/>
              </a:rPr>
              <a:t> ng </a:t>
            </a:r>
            <a:r>
              <a:rPr kumimoji="1" lang="en-US" altLang="ja-JP" sz="2000" dirty="0" err="1">
                <a:latin typeface="Arial" panose="020B0604020202020204" pitchFamily="34" charset="0"/>
                <a:ea typeface="Meiryo UI" panose="020B0604030504040204" pitchFamily="50" charset="-128"/>
                <a:cs typeface="Arial" panose="020B0604020202020204" pitchFamily="34" charset="0"/>
              </a:rPr>
              <a:t>Lupa</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215 textbook/Page </a:t>
            </a:r>
            <a:r>
              <a:rPr lang="en-US" altLang="ja-JP" sz="1200" dirty="0" smtClean="0">
                <a:solidFill>
                  <a:prstClr val="black"/>
                </a:solidFill>
              </a:rPr>
              <a:t>113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3545946" y="1790561"/>
            <a:ext cx="2052107" cy="276999"/>
          </a:xfrm>
          <a:prstGeom prst="rect">
            <a:avLst/>
          </a:prstGeom>
          <a:noFill/>
          <a:ln>
            <a:noFill/>
          </a:ln>
        </p:spPr>
        <p:txBody>
          <a:bodyPr wrap="square" rtlCol="0">
            <a:spAutoFit/>
          </a:bodyPr>
          <a:lstStyle/>
          <a:p>
            <a:pPr algn="ctr"/>
            <a:r>
              <a:rPr lang="en-US" altLang="ja-JP" sz="1200" dirty="0">
                <a:solidFill>
                  <a:prstClr val="black"/>
                </a:solidFill>
                <a:latin typeface="Arial" panose="020B0604020202020204" pitchFamily="34" charset="0"/>
                <a:cs typeface="Arial" panose="020B0604020202020204" pitchFamily="34" charset="0"/>
              </a:rPr>
              <a:t>Cone Index</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3"/>
          <a:stretch>
            <a:fillRect/>
          </a:stretch>
        </p:blipFill>
        <p:spPr>
          <a:xfrm>
            <a:off x="1290637" y="2162942"/>
            <a:ext cx="6562725" cy="2943225"/>
          </a:xfrm>
          <a:prstGeom prst="rect">
            <a:avLst/>
          </a:prstGeom>
        </p:spPr>
      </p:pic>
      <p:sp>
        <p:nvSpPr>
          <p:cNvPr id="10" name="テキスト ボックス 9"/>
          <p:cNvSpPr txBox="1"/>
          <p:nvPr/>
        </p:nvSpPr>
        <p:spPr>
          <a:xfrm>
            <a:off x="1290636" y="5065928"/>
            <a:ext cx="3519903" cy="461665"/>
          </a:xfrm>
          <a:prstGeom prst="rect">
            <a:avLst/>
          </a:prstGeom>
          <a:noFill/>
          <a:ln>
            <a:noFill/>
          </a:ln>
        </p:spPr>
        <p:txBody>
          <a:bodyPr wrap="square" rtlCol="0">
            <a:spAutoFit/>
          </a:bodyPr>
          <a:lstStyle/>
          <a:p>
            <a:pPr algn="ctr"/>
            <a:r>
              <a:rPr lang="en-US" altLang="ja-JP" sz="1200" err="1">
                <a:solidFill>
                  <a:prstClr val="black"/>
                </a:solidFill>
                <a:latin typeface="Arial" panose="020B0604020202020204" pitchFamily="34" charset="0"/>
                <a:cs typeface="Arial" panose="020B0604020202020204" pitchFamily="34" charset="0"/>
              </a:rPr>
              <a:t>Babala</a:t>
            </a:r>
            <a:r>
              <a:rPr lang="en-US" altLang="ja-JP" sz="1200">
                <a:solidFill>
                  <a:prstClr val="black"/>
                </a:solidFill>
                <a:latin typeface="Arial" panose="020B0604020202020204" pitchFamily="34" charset="0"/>
                <a:cs typeface="Arial" panose="020B0604020202020204" pitchFamily="34" charset="0"/>
              </a:rPr>
              <a:t>:</a:t>
            </a:r>
            <a:r>
              <a:rPr lang="ja-JP" altLang="en-US" sz="1200">
                <a:solidFill>
                  <a:prstClr val="black"/>
                </a:solidFill>
                <a:latin typeface="Arial" panose="020B0604020202020204" pitchFamily="34" charset="0"/>
                <a:cs typeface="Arial" panose="020B0604020202020204" pitchFamily="34" charset="0"/>
              </a:rPr>
              <a:t> </a:t>
            </a:r>
            <a:r>
              <a:rPr lang="en-US" altLang="ja-JP" sz="1200" err="1">
                <a:solidFill>
                  <a:prstClr val="black"/>
                </a:solidFill>
                <a:latin typeface="Arial" panose="020B0604020202020204" pitchFamily="34" charset="0"/>
                <a:cs typeface="Arial" panose="020B0604020202020204" pitchFamily="34" charset="0"/>
              </a:rPr>
              <a:t>Pwdeng</a:t>
            </a:r>
            <a:r>
              <a:rPr lang="ja-JP" altLang="en-US" sz="1200">
                <a:solidFill>
                  <a:prstClr val="black"/>
                </a:solidFill>
                <a:latin typeface="Arial" panose="020B0604020202020204" pitchFamily="34" charset="0"/>
                <a:cs typeface="Arial" panose="020B0604020202020204" pitchFamily="34" charset="0"/>
              </a:rPr>
              <a:t> </a:t>
            </a:r>
            <a:r>
              <a:rPr lang="en-US" altLang="ja-JP" sz="1200" err="1">
                <a:solidFill>
                  <a:prstClr val="black"/>
                </a:solidFill>
                <a:latin typeface="Arial" panose="020B0604020202020204" pitchFamily="34" charset="0"/>
                <a:cs typeface="Arial" panose="020B0604020202020204" pitchFamily="34" charset="0"/>
              </a:rPr>
              <a:t>maiba</a:t>
            </a:r>
            <a:r>
              <a:rPr lang="ja-JP" altLang="en-US" sz="1200">
                <a:solidFill>
                  <a:prstClr val="black"/>
                </a:solidFill>
                <a:latin typeface="Arial" panose="020B0604020202020204" pitchFamily="34" charset="0"/>
                <a:cs typeface="Arial" panose="020B0604020202020204" pitchFamily="34" charset="0"/>
              </a:rPr>
              <a:t> </a:t>
            </a:r>
            <a:r>
              <a:rPr lang="en-US" altLang="ja-JP" sz="1200" err="1">
                <a:solidFill>
                  <a:prstClr val="black"/>
                </a:solidFill>
                <a:latin typeface="Arial" panose="020B0604020202020204" pitchFamily="34" charset="0"/>
                <a:cs typeface="Arial" panose="020B0604020202020204" pitchFamily="34" charset="0"/>
              </a:rPr>
              <a:t>depende</a:t>
            </a:r>
            <a:r>
              <a:rPr lang="ja-JP" altLang="en-US" sz="1200">
                <a:solidFill>
                  <a:prstClr val="black"/>
                </a:solidFill>
                <a:latin typeface="Arial" panose="020B0604020202020204" pitchFamily="34" charset="0"/>
                <a:cs typeface="Arial" panose="020B0604020202020204" pitchFamily="34" charset="0"/>
              </a:rPr>
              <a:t> </a:t>
            </a:r>
            <a:r>
              <a:rPr lang="en-US" altLang="ja-JP" sz="1200">
                <a:solidFill>
                  <a:prstClr val="black"/>
                </a:solidFill>
                <a:latin typeface="Arial" panose="020B0604020202020204" pitchFamily="34" charset="0"/>
                <a:cs typeface="Arial" panose="020B0604020202020204" pitchFamily="34" charset="0"/>
              </a:rPr>
              <a:t>sa</a:t>
            </a:r>
            <a:r>
              <a:rPr lang="ja-JP" altLang="en-US" sz="1200">
                <a:solidFill>
                  <a:prstClr val="black"/>
                </a:solidFill>
                <a:latin typeface="Arial" panose="020B0604020202020204" pitchFamily="34" charset="0"/>
                <a:cs typeface="Arial" panose="020B0604020202020204" pitchFamily="34" charset="0"/>
              </a:rPr>
              <a:t> </a:t>
            </a:r>
            <a:r>
              <a:rPr lang="en-US" altLang="ja-JP" sz="1200">
                <a:solidFill>
                  <a:prstClr val="black"/>
                </a:solidFill>
                <a:latin typeface="Arial" panose="020B0604020202020204" pitchFamily="34" charset="0"/>
                <a:cs typeface="Arial" panose="020B0604020202020204" pitchFamily="34" charset="0"/>
              </a:rPr>
              <a:t>kalidad ng </a:t>
            </a:r>
            <a:r>
              <a:rPr lang="en-US" altLang="ja-JP" sz="1200" err="1">
                <a:solidFill>
                  <a:prstClr val="black"/>
                </a:solidFill>
                <a:latin typeface="Arial" panose="020B0604020202020204" pitchFamily="34" charset="0"/>
                <a:cs typeface="Arial" panose="020B0604020202020204" pitchFamily="34" charset="0"/>
              </a:rPr>
              <a:t>lupa</a:t>
            </a:r>
            <a:endParaRPr lang="ja-JP" altLang="en-US" sz="1200">
              <a:solidFill>
                <a:prstClr val="black"/>
              </a:solidFill>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xmlns="" id="{E4C794D5-ECA7-48A7-B444-F8AF0EB76ED2}"/>
              </a:ext>
            </a:extLst>
          </p:cNvPr>
          <p:cNvPicPr>
            <a:picLocks noChangeAspect="1"/>
          </p:cNvPicPr>
          <p:nvPr/>
        </p:nvPicPr>
        <p:blipFill>
          <a:blip r:embed="rId4"/>
          <a:stretch>
            <a:fillRect/>
          </a:stretch>
        </p:blipFill>
        <p:spPr>
          <a:xfrm>
            <a:off x="1295916" y="2067560"/>
            <a:ext cx="6557445" cy="3067478"/>
          </a:xfrm>
          <a:prstGeom prst="rect">
            <a:avLst/>
          </a:prstGeom>
        </p:spPr>
      </p:pic>
    </p:spTree>
    <p:extLst>
      <p:ext uri="{BB962C8B-B14F-4D97-AF65-F5344CB8AC3E}">
        <p14:creationId xmlns:p14="http://schemas.microsoft.com/office/powerpoint/2010/main" val="1666206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sz="2000" dirty="0" err="1">
                <a:latin typeface="Arial" panose="020B0604020202020204" pitchFamily="34" charset="0"/>
                <a:cs typeface="Arial" panose="020B0604020202020204" pitchFamily="34" charset="0"/>
              </a:rPr>
              <a:t>Pagbabago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a:t>
            </a:r>
            <a:r>
              <a:rPr lang="en-US" sz="2000" dirty="0">
                <a:latin typeface="Arial" panose="020B0604020202020204" pitchFamily="34" charset="0"/>
                <a:cs typeface="Arial" panose="020B0604020202020204" pitchFamily="34" charset="0"/>
              </a:rPr>
              <a:t> Volume ng </a:t>
            </a:r>
            <a:r>
              <a:rPr lang="en-US" sz="2000" dirty="0" err="1">
                <a:latin typeface="Arial" panose="020B0604020202020204" pitchFamily="34" charset="0"/>
                <a:cs typeface="Arial" panose="020B0604020202020204" pitchFamily="34" charset="0"/>
              </a:rPr>
              <a:t>Lupa</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216 textbook/Page </a:t>
            </a:r>
            <a:r>
              <a:rPr lang="en-US" altLang="ja-JP" sz="1200" dirty="0" smtClean="0">
                <a:solidFill>
                  <a:prstClr val="black"/>
                </a:solidFill>
              </a:rPr>
              <a:t>114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498653" y="1566176"/>
            <a:ext cx="2869809" cy="276999"/>
          </a:xfrm>
          <a:prstGeom prst="rect">
            <a:avLst/>
          </a:prstGeom>
          <a:noFill/>
          <a:ln>
            <a:noFill/>
          </a:ln>
        </p:spPr>
        <p:txBody>
          <a:bodyPr wrap="square" rtlCol="0">
            <a:spAutoFit/>
          </a:bodyPr>
          <a:lstStyle/>
          <a:p>
            <a:pPr algn="ctr"/>
            <a:r>
              <a:rPr lang="en-US" altLang="ja-JP" sz="1200" dirty="0">
                <a:solidFill>
                  <a:prstClr val="black"/>
                </a:solidFill>
                <a:latin typeface="Arial" panose="020B0604020202020204" pitchFamily="34" charset="0"/>
                <a:cs typeface="Arial" panose="020B0604020202020204" pitchFamily="34" charset="0"/>
              </a:rPr>
              <a:t>Rate ng </a:t>
            </a:r>
            <a:r>
              <a:rPr lang="en-US" altLang="ja-JP" sz="1200" dirty="0" err="1">
                <a:solidFill>
                  <a:prstClr val="black"/>
                </a:solidFill>
                <a:latin typeface="Arial" panose="020B0604020202020204" pitchFamily="34" charset="0"/>
                <a:cs typeface="Arial" panose="020B0604020202020204" pitchFamily="34" charset="0"/>
              </a:rPr>
              <a:t>pagbabago</a:t>
            </a:r>
            <a:r>
              <a:rPr lang="en-US" altLang="ja-JP"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sa</a:t>
            </a:r>
            <a:r>
              <a:rPr lang="en-US" altLang="ja-JP"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dami</a:t>
            </a:r>
            <a:r>
              <a:rPr lang="en-US" altLang="ja-JP" sz="1200" dirty="0">
                <a:solidFill>
                  <a:prstClr val="black"/>
                </a:solidFill>
                <a:latin typeface="Arial" panose="020B0604020202020204" pitchFamily="34" charset="0"/>
                <a:cs typeface="Arial" panose="020B0604020202020204" pitchFamily="34" charset="0"/>
              </a:rPr>
              <a:t> ng </a:t>
            </a:r>
            <a:r>
              <a:rPr lang="en-US" altLang="ja-JP" sz="1200" dirty="0" err="1">
                <a:solidFill>
                  <a:prstClr val="black"/>
                </a:solidFill>
                <a:latin typeface="Arial" panose="020B0604020202020204" pitchFamily="34" charset="0"/>
                <a:cs typeface="Arial" panose="020B0604020202020204" pitchFamily="34" charset="0"/>
              </a:rPr>
              <a:t>lupa</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3" name="テキスト ボックス 12"/>
          <p:cNvSpPr txBox="1"/>
          <p:nvPr/>
        </p:nvSpPr>
        <p:spPr>
          <a:xfrm>
            <a:off x="5651112" y="4228563"/>
            <a:ext cx="2383279" cy="276999"/>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Pagbabago</a:t>
            </a:r>
            <a:r>
              <a:rPr lang="en-US" altLang="ja-JP"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sa</a:t>
            </a:r>
            <a:r>
              <a:rPr lang="en-US" altLang="ja-JP"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dami</a:t>
            </a:r>
            <a:r>
              <a:rPr lang="en-US" altLang="ja-JP" sz="1200" dirty="0">
                <a:solidFill>
                  <a:prstClr val="black"/>
                </a:solidFill>
                <a:latin typeface="Arial" panose="020B0604020202020204" pitchFamily="34" charset="0"/>
                <a:cs typeface="Arial" panose="020B0604020202020204" pitchFamily="34" charset="0"/>
              </a:rPr>
              <a:t> ng </a:t>
            </a:r>
            <a:r>
              <a:rPr lang="en-US" altLang="ja-JP" sz="1200" dirty="0" err="1">
                <a:solidFill>
                  <a:prstClr val="black"/>
                </a:solidFill>
                <a:latin typeface="Arial" panose="020B0604020202020204" pitchFamily="34" charset="0"/>
                <a:cs typeface="Arial" panose="020B0604020202020204" pitchFamily="34" charset="0"/>
              </a:rPr>
              <a:t>lupa</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7" name="図 6" descr="テーブル&#10;&#10;自動的に生成された説明">
            <a:extLst>
              <a:ext uri="{FF2B5EF4-FFF2-40B4-BE49-F238E27FC236}">
                <a16:creationId xmlns:a16="http://schemas.microsoft.com/office/drawing/2014/main" xmlns="" id="{24646F02-EE43-4203-951C-9D8FEC41D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71" y="1969335"/>
            <a:ext cx="4448175" cy="3812487"/>
          </a:xfrm>
          <a:prstGeom prst="rect">
            <a:avLst/>
          </a:prstGeom>
        </p:spPr>
      </p:pic>
      <p:pic>
        <p:nvPicPr>
          <p:cNvPr id="10" name="図 9">
            <a:extLst>
              <a:ext uri="{FF2B5EF4-FFF2-40B4-BE49-F238E27FC236}">
                <a16:creationId xmlns:a16="http://schemas.microsoft.com/office/drawing/2014/main" xmlns="" id="{74AA665B-4EEB-4218-BF5C-66E4F1505C1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57646" y="2635844"/>
            <a:ext cx="3196062" cy="1432023"/>
          </a:xfrm>
          <a:prstGeom prst="rect">
            <a:avLst/>
          </a:prstGeom>
          <a:noFill/>
          <a:ln>
            <a:noFill/>
          </a:ln>
        </p:spPr>
      </p:pic>
    </p:spTree>
    <p:extLst>
      <p:ext uri="{BB962C8B-B14F-4D97-AF65-F5344CB8AC3E}">
        <p14:creationId xmlns:p14="http://schemas.microsoft.com/office/powerpoint/2010/main" val="338843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sz="2000" dirty="0" err="1">
                <a:latin typeface="Arial" panose="020B0604020202020204" pitchFamily="34" charset="0"/>
                <a:cs typeface="Arial" panose="020B0604020202020204" pitchFamily="34" charset="0"/>
              </a:rPr>
              <a:t>Mga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Sanhi</a:t>
            </a:r>
            <a:r>
              <a:rPr lang="en-US" sz="2000" dirty="0">
                <a:latin typeface="Arial" panose="020B0604020202020204" pitchFamily="34" charset="0"/>
                <a:cs typeface="Arial" panose="020B0604020202020204" pitchFamily="34" charset="0"/>
              </a:rPr>
              <a:t> at </a:t>
            </a:r>
            <a:r>
              <a:rPr lang="en-US" sz="2000" dirty="0" err="1">
                <a:latin typeface="Arial" panose="020B0604020202020204" pitchFamily="34" charset="0"/>
                <a:cs typeface="Arial" panose="020B0604020202020204" pitchFamily="34" charset="0"/>
              </a:rPr>
              <a:t>Palatandaan</a:t>
            </a:r>
            <a:r>
              <a:rPr lang="en-US" sz="2000" dirty="0">
                <a:latin typeface="Arial" panose="020B0604020202020204" pitchFamily="34" charset="0"/>
                <a:cs typeface="Arial" panose="020B0604020202020204" pitchFamily="34" charset="0"/>
              </a:rPr>
              <a:t> ng </a:t>
            </a:r>
            <a:r>
              <a:rPr lang="en-US" sz="2000" dirty="0" err="1">
                <a:latin typeface="Arial" panose="020B0604020202020204" pitchFamily="34" charset="0"/>
                <a:cs typeface="Arial" panose="020B0604020202020204" pitchFamily="34" charset="0"/>
              </a:rPr>
              <a:t>Pagguho</a:t>
            </a:r>
            <a:r>
              <a:rPr lang="en-US" sz="2000" dirty="0">
                <a:latin typeface="Arial" panose="020B0604020202020204" pitchFamily="34" charset="0"/>
                <a:cs typeface="Arial" panose="020B0604020202020204" pitchFamily="34" charset="0"/>
              </a:rPr>
              <a:t> ng </a:t>
            </a:r>
            <a:r>
              <a:rPr lang="en-US" sz="2000" dirty="0" err="1">
                <a:latin typeface="Arial" panose="020B0604020202020204" pitchFamily="34" charset="0"/>
                <a:cs typeface="Arial" panose="020B0604020202020204" pitchFamily="34" charset="0"/>
              </a:rPr>
              <a:t>Lupa</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218 textbook/Page </a:t>
            </a:r>
            <a:r>
              <a:rPr lang="en-US" altLang="ja-JP" sz="1200" dirty="0" smtClean="0">
                <a:solidFill>
                  <a:prstClr val="black"/>
                </a:solidFill>
              </a:rPr>
              <a:t>115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3395434" y="1305067"/>
            <a:ext cx="2719985" cy="261610"/>
          </a:xfrm>
          <a:prstGeom prst="rect">
            <a:avLst/>
          </a:prstGeom>
          <a:noFill/>
          <a:ln>
            <a:noFill/>
          </a:ln>
        </p:spPr>
        <p:txBody>
          <a:bodyPr wrap="square" rtlCol="0">
            <a:spAutoFit/>
          </a:bodyPr>
          <a:lstStyle/>
          <a:p>
            <a:pPr algn="ctr"/>
            <a:r>
              <a:rPr lang="en-US" altLang="ja-JP" sz="1100" dirty="0"/>
              <a:t>Excavation surface profile and height criteria</a:t>
            </a:r>
            <a:endParaRPr lang="ja-JP" altLang="en-US" sz="900" dirty="0">
              <a:solidFill>
                <a:prstClr val="black"/>
              </a:solidFill>
            </a:endParaRPr>
          </a:p>
        </p:txBody>
      </p:sp>
      <p:pic>
        <p:nvPicPr>
          <p:cNvPr id="2" name="図 1">
            <a:extLst>
              <a:ext uri="{FF2B5EF4-FFF2-40B4-BE49-F238E27FC236}">
                <a16:creationId xmlns:a16="http://schemas.microsoft.com/office/drawing/2014/main" xmlns="" id="{86B0BCA8-281C-4731-8779-48B45249C50A}"/>
              </a:ext>
            </a:extLst>
          </p:cNvPr>
          <p:cNvPicPr>
            <a:picLocks noChangeAspect="1"/>
          </p:cNvPicPr>
          <p:nvPr/>
        </p:nvPicPr>
        <p:blipFill>
          <a:blip r:embed="rId3"/>
          <a:stretch>
            <a:fillRect/>
          </a:stretch>
        </p:blipFill>
        <p:spPr>
          <a:xfrm>
            <a:off x="2423388" y="1554178"/>
            <a:ext cx="4558327" cy="4678547"/>
          </a:xfrm>
          <a:prstGeom prst="rect">
            <a:avLst/>
          </a:prstGeom>
        </p:spPr>
      </p:pic>
    </p:spTree>
    <p:extLst>
      <p:ext uri="{BB962C8B-B14F-4D97-AF65-F5344CB8AC3E}">
        <p14:creationId xmlns:p14="http://schemas.microsoft.com/office/powerpoint/2010/main" val="1603789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sz="2000" dirty="0" err="1">
                <a:latin typeface="Arial" panose="020B0604020202020204" pitchFamily="34" charset="0"/>
                <a:cs typeface="Arial" panose="020B0604020202020204" pitchFamily="34" charset="0"/>
              </a:rPr>
              <a:t>Mga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Sanhi</a:t>
            </a:r>
            <a:r>
              <a:rPr lang="en-US" sz="2000" dirty="0">
                <a:latin typeface="Arial" panose="020B0604020202020204" pitchFamily="34" charset="0"/>
                <a:cs typeface="Arial" panose="020B0604020202020204" pitchFamily="34" charset="0"/>
              </a:rPr>
              <a:t> at </a:t>
            </a:r>
            <a:r>
              <a:rPr lang="en-US" sz="2000" dirty="0" err="1">
                <a:latin typeface="Arial" panose="020B0604020202020204" pitchFamily="34" charset="0"/>
                <a:cs typeface="Arial" panose="020B0604020202020204" pitchFamily="34" charset="0"/>
              </a:rPr>
              <a:t>Palatandaan</a:t>
            </a:r>
            <a:r>
              <a:rPr lang="en-US" sz="2000" dirty="0">
                <a:latin typeface="Arial" panose="020B0604020202020204" pitchFamily="34" charset="0"/>
                <a:cs typeface="Arial" panose="020B0604020202020204" pitchFamily="34" charset="0"/>
              </a:rPr>
              <a:t> ng </a:t>
            </a:r>
            <a:r>
              <a:rPr lang="en-US" sz="2000" dirty="0" err="1">
                <a:latin typeface="Arial" panose="020B0604020202020204" pitchFamily="34" charset="0"/>
                <a:cs typeface="Arial" panose="020B0604020202020204" pitchFamily="34" charset="0"/>
              </a:rPr>
              <a:t>Pagguho</a:t>
            </a:r>
            <a:r>
              <a:rPr lang="en-US" sz="2000" dirty="0">
                <a:latin typeface="Arial" panose="020B0604020202020204" pitchFamily="34" charset="0"/>
                <a:cs typeface="Arial" panose="020B0604020202020204" pitchFamily="34" charset="0"/>
              </a:rPr>
              <a:t> ng </a:t>
            </a:r>
            <a:r>
              <a:rPr lang="en-US" sz="2000" dirty="0" err="1">
                <a:latin typeface="Arial" panose="020B0604020202020204" pitchFamily="34" charset="0"/>
                <a:cs typeface="Arial" panose="020B0604020202020204" pitchFamily="34" charset="0"/>
              </a:rPr>
              <a:t>Lupa</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218 textbook/Page </a:t>
            </a:r>
            <a:r>
              <a:rPr lang="en-US" altLang="ja-JP" sz="1200" dirty="0" smtClean="0">
                <a:solidFill>
                  <a:prstClr val="black"/>
                </a:solidFill>
              </a:rPr>
              <a:t>116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1050721" y="2660972"/>
            <a:ext cx="2932885" cy="461665"/>
          </a:xfrm>
          <a:prstGeom prst="rect">
            <a:avLst/>
          </a:prstGeom>
          <a:noFill/>
          <a:ln>
            <a:noFill/>
          </a:ln>
        </p:spPr>
        <p:txBody>
          <a:bodyPr wrap="square" rtlCol="0">
            <a:spAutoFit/>
          </a:bodyPr>
          <a:lstStyle/>
          <a:p>
            <a:pPr algn="ctr"/>
            <a:r>
              <a:rPr lang="en-US" sz="1200" dirty="0" err="1">
                <a:latin typeface="Arial" panose="020B0604020202020204" pitchFamily="34" charset="0"/>
                <a:cs typeface="Arial" panose="020B0604020202020204" pitchFamily="34" charset="0"/>
              </a:rPr>
              <a:t>Halimbawa</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pagbagsak</a:t>
            </a:r>
            <a:r>
              <a:rPr lang="en-US" sz="1200" dirty="0">
                <a:latin typeface="Arial" panose="020B0604020202020204" pitchFamily="34" charset="0"/>
                <a:cs typeface="Arial" panose="020B0604020202020204" pitchFamily="34" charset="0"/>
              </a:rPr>
              <a:t> ng </a:t>
            </a:r>
            <a:r>
              <a:rPr lang="en-US" sz="1200" dirty="0" err="1">
                <a:latin typeface="Arial" panose="020B0604020202020204" pitchFamily="34" charset="0"/>
                <a:cs typeface="Arial" panose="020B0604020202020204" pitchFamily="34" charset="0"/>
              </a:rPr>
              <a:t>patayo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na</a:t>
            </a:r>
            <a:r>
              <a:rPr lang="en-US" sz="1200" dirty="0">
                <a:latin typeface="Arial" panose="020B0604020202020204" pitchFamily="34" charset="0"/>
                <a:cs typeface="Arial" panose="020B0604020202020204" pitchFamily="34" charset="0"/>
              </a:rPr>
              <a:t> slope</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7" name="図 6"/>
          <p:cNvPicPr>
            <a:picLocks noChangeAspect="1"/>
          </p:cNvPicPr>
          <p:nvPr/>
        </p:nvPicPr>
        <p:blipFill>
          <a:blip r:embed="rId3"/>
          <a:stretch>
            <a:fillRect/>
          </a:stretch>
        </p:blipFill>
        <p:spPr>
          <a:xfrm>
            <a:off x="762955" y="1566677"/>
            <a:ext cx="3509609" cy="1043727"/>
          </a:xfrm>
          <a:prstGeom prst="rect">
            <a:avLst/>
          </a:prstGeom>
        </p:spPr>
      </p:pic>
      <p:sp>
        <p:nvSpPr>
          <p:cNvPr id="11" name="テキスト ボックス 10"/>
          <p:cNvSpPr txBox="1"/>
          <p:nvPr/>
        </p:nvSpPr>
        <p:spPr>
          <a:xfrm>
            <a:off x="5399287" y="1289678"/>
            <a:ext cx="2740427" cy="276999"/>
          </a:xfrm>
          <a:prstGeom prst="rect">
            <a:avLst/>
          </a:prstGeom>
          <a:noFill/>
          <a:ln>
            <a:noFill/>
          </a:ln>
        </p:spPr>
        <p:txBody>
          <a:bodyPr wrap="square" rtlCol="0">
            <a:spAutoFit/>
          </a:bodyPr>
          <a:lstStyle/>
          <a:p>
            <a:pPr algn="ctr"/>
            <a:r>
              <a:rPr lang="en-US" altLang="ja-JP" sz="1200" dirty="0" err="1">
                <a:solidFill>
                  <a:prstClr val="black"/>
                </a:solidFill>
              </a:rPr>
              <a:t>Halimbawa</a:t>
            </a:r>
            <a:r>
              <a:rPr lang="en-US" altLang="ja-JP" sz="1200" dirty="0">
                <a:solidFill>
                  <a:prstClr val="black"/>
                </a:solidFill>
              </a:rPr>
              <a:t> ng slope(</a:t>
            </a:r>
            <a:r>
              <a:rPr lang="en-US" altLang="ja-JP" sz="1200" dirty="0" err="1">
                <a:solidFill>
                  <a:prstClr val="black"/>
                </a:solidFill>
              </a:rPr>
              <a:t>norimen</a:t>
            </a:r>
            <a:r>
              <a:rPr lang="en-US" altLang="ja-JP" sz="1200" dirty="0">
                <a:solidFill>
                  <a:prstClr val="black"/>
                </a:solidFill>
              </a:rPr>
              <a:t>) collapse</a:t>
            </a:r>
            <a:endParaRPr lang="ja-JP" altLang="en-US" sz="1200" dirty="0">
              <a:solidFill>
                <a:prstClr val="black"/>
              </a:solidFill>
            </a:endParaRPr>
          </a:p>
        </p:txBody>
      </p:sp>
      <p:pic>
        <p:nvPicPr>
          <p:cNvPr id="8" name="図 7"/>
          <p:cNvPicPr>
            <a:picLocks noChangeAspect="1"/>
          </p:cNvPicPr>
          <p:nvPr/>
        </p:nvPicPr>
        <p:blipFill>
          <a:blip r:embed="rId4"/>
          <a:stretch>
            <a:fillRect/>
          </a:stretch>
        </p:blipFill>
        <p:spPr>
          <a:xfrm>
            <a:off x="1524140" y="2938733"/>
            <a:ext cx="2171700" cy="1990725"/>
          </a:xfrm>
          <a:prstGeom prst="rect">
            <a:avLst/>
          </a:prstGeom>
        </p:spPr>
      </p:pic>
      <p:sp>
        <p:nvSpPr>
          <p:cNvPr id="14" name="テキスト ボックス 13"/>
          <p:cNvSpPr txBox="1"/>
          <p:nvPr/>
        </p:nvSpPr>
        <p:spPr>
          <a:xfrm>
            <a:off x="1491111" y="4868617"/>
            <a:ext cx="2052107" cy="461665"/>
          </a:xfrm>
          <a:prstGeom prst="rect">
            <a:avLst/>
          </a:prstGeom>
          <a:noFill/>
          <a:ln>
            <a:noFill/>
          </a:ln>
        </p:spPr>
        <p:txBody>
          <a:bodyPr wrap="square" rtlCol="0">
            <a:spAutoFit/>
          </a:bodyPr>
          <a:lstStyle/>
          <a:p>
            <a:pPr algn="ctr"/>
            <a:r>
              <a:rPr lang="en-US" altLang="ja-JP" sz="1200" dirty="0" err="1">
                <a:solidFill>
                  <a:prstClr val="black"/>
                </a:solidFill>
                <a:latin typeface="Arial" panose="020B0604020202020204" pitchFamily="34" charset="0"/>
                <a:cs typeface="Arial" panose="020B0604020202020204" pitchFamily="34" charset="0"/>
              </a:rPr>
              <a:t>Mga</a:t>
            </a:r>
            <a:r>
              <a:rPr lang="en-US" altLang="ja-JP" sz="1200" dirty="0">
                <a:solidFill>
                  <a:prstClr val="black"/>
                </a:solidFill>
                <a:latin typeface="Arial" panose="020B0604020202020204" pitchFamily="34" charset="0"/>
                <a:cs typeface="Arial" panose="020B0604020202020204" pitchFamily="34" charset="0"/>
              </a:rPr>
              <a:t> </a:t>
            </a:r>
            <a:r>
              <a:rPr lang="en-US" altLang="ja-JP" sz="1200" dirty="0" err="1">
                <a:solidFill>
                  <a:prstClr val="black"/>
                </a:solidFill>
                <a:latin typeface="Arial" panose="020B0604020202020204" pitchFamily="34" charset="0"/>
                <a:cs typeface="Arial" panose="020B0604020202020204" pitchFamily="34" charset="0"/>
              </a:rPr>
              <a:t>palatandaan</a:t>
            </a:r>
            <a:r>
              <a:rPr lang="en-US" altLang="ja-JP" sz="1200" dirty="0">
                <a:solidFill>
                  <a:prstClr val="black"/>
                </a:solidFill>
                <a:latin typeface="Arial" panose="020B0604020202020204" pitchFamily="34" charset="0"/>
                <a:cs typeface="Arial" panose="020B0604020202020204" pitchFamily="34" charset="0"/>
              </a:rPr>
              <a:t> ng </a:t>
            </a:r>
            <a:r>
              <a:rPr lang="en-US" altLang="ja-JP" sz="1200" dirty="0" err="1">
                <a:solidFill>
                  <a:prstClr val="black"/>
                </a:solidFill>
                <a:latin typeface="Arial" panose="020B0604020202020204" pitchFamily="34" charset="0"/>
                <a:cs typeface="Arial" panose="020B0604020202020204" pitchFamily="34" charset="0"/>
              </a:rPr>
              <a:t>pagbagsak</a:t>
            </a:r>
            <a:endParaRPr lang="ja-JP" altLang="en-US" sz="1200" dirty="0">
              <a:solidFill>
                <a:prstClr val="black"/>
              </a:solidFill>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xmlns="" id="{A5B97D73-890A-4E23-83E4-4ADFF912FF0A}"/>
              </a:ext>
            </a:extLst>
          </p:cNvPr>
          <p:cNvGrpSpPr/>
          <p:nvPr/>
        </p:nvGrpSpPr>
        <p:grpSpPr>
          <a:xfrm>
            <a:off x="4495800" y="1566676"/>
            <a:ext cx="3885245" cy="4678547"/>
            <a:chOff x="0" y="0"/>
            <a:chExt cx="6149453" cy="6788150"/>
          </a:xfrm>
        </p:grpSpPr>
        <p:pic>
          <p:nvPicPr>
            <p:cNvPr id="15" name="図 14">
              <a:extLst>
                <a:ext uri="{FF2B5EF4-FFF2-40B4-BE49-F238E27FC236}">
                  <a16:creationId xmlns:a16="http://schemas.microsoft.com/office/drawing/2014/main" xmlns="" id="{9E205591-B801-411B-A0DB-CFCF459F03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397375"/>
              <a:ext cx="6149452"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xmlns="" id="{F9946C19-D973-4F4C-8BC5-5882373AEB8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1875" cy="4492625"/>
            </a:xfrm>
            <a:prstGeom prst="rect">
              <a:avLst/>
            </a:prstGeom>
            <a:noFill/>
            <a:ln>
              <a:noFill/>
            </a:ln>
          </p:spPr>
        </p:pic>
      </p:grpSp>
    </p:spTree>
    <p:extLst>
      <p:ext uri="{BB962C8B-B14F-4D97-AF65-F5344CB8AC3E}">
        <p14:creationId xmlns:p14="http://schemas.microsoft.com/office/powerpoint/2010/main" val="22159931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ea typeface="+mj-lt"/>
                <a:cs typeface="Arial" panose="020B0604020202020204" pitchFamily="34" charset="0"/>
              </a:rPr>
              <a:t>Pamamaraan</a:t>
            </a:r>
            <a:r>
              <a:rPr lang="en-US" altLang="ja-JP"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sa</a:t>
            </a:r>
            <a:r>
              <a:rPr lang="en-US" altLang="ja-JP"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Pagtatayo</a:t>
            </a:r>
            <a:r>
              <a:rPr lang="en-US" altLang="ja-JP" sz="2000" dirty="0">
                <a:latin typeface="Arial" panose="020B0604020202020204" pitchFamily="34" charset="0"/>
                <a:ea typeface="+mj-lt"/>
                <a:cs typeface="Arial" panose="020B0604020202020204" pitchFamily="34" charset="0"/>
              </a:rPr>
              <a:t> ng </a:t>
            </a:r>
            <a:r>
              <a:rPr lang="fil-PH" altLang="ja-JP" sz="2000" dirty="0">
                <a:latin typeface="Arial" panose="020B0604020202020204" pitchFamily="34" charset="0"/>
                <a:cs typeface="Arial" panose="020B0604020202020204" pitchFamily="34" charset="0"/>
              </a:rPr>
              <a:t>Sibil na Engineering, atbp.</a:t>
            </a:r>
            <a:endParaRPr 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224 textbook/Page </a:t>
            </a:r>
            <a:r>
              <a:rPr lang="en-US" altLang="ja-JP" sz="1200" dirty="0" smtClean="0">
                <a:solidFill>
                  <a:prstClr val="black"/>
                </a:solidFill>
              </a:rPr>
              <a:t>119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2339946" y="5880471"/>
            <a:ext cx="4455107"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open-cut earthwork</a:t>
            </a:r>
            <a:endParaRPr lang="ja-JP" sz="1200" dirty="0">
              <a:latin typeface="Arial" panose="020B0604020202020204" pitchFamily="34" charset="0"/>
              <a:cs typeface="Arial" panose="020B0604020202020204" pitchFamily="34" charset="0"/>
            </a:endParaRPr>
          </a:p>
        </p:txBody>
      </p:sp>
      <p:sp>
        <p:nvSpPr>
          <p:cNvPr id="15" name="テキスト ボックス 14"/>
          <p:cNvSpPr txBox="1"/>
          <p:nvPr/>
        </p:nvSpPr>
        <p:spPr>
          <a:xfrm>
            <a:off x="1539572" y="3703813"/>
            <a:ext cx="6001856"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mn-lt"/>
                <a:cs typeface="Arial" panose="020B0604020202020204" pitchFamily="34" charset="0"/>
              </a:rPr>
              <a:t>Halimbawa</a:t>
            </a:r>
            <a:r>
              <a:rPr lang="en-US" altLang="ja-JP" sz="1200" dirty="0">
                <a:latin typeface="Arial" panose="020B0604020202020204" pitchFamily="34" charset="0"/>
                <a:ea typeface="+mn-lt"/>
                <a:cs typeface="Arial" panose="020B0604020202020204" pitchFamily="34" charset="0"/>
              </a:rPr>
              <a:t> ng </a:t>
            </a:r>
            <a:r>
              <a:rPr lang="en-US" altLang="ja-JP" sz="1200" dirty="0" err="1">
                <a:latin typeface="Arial" panose="020B0604020202020204" pitchFamily="34" charset="0"/>
                <a:ea typeface="+mn-lt"/>
                <a:cs typeface="Arial" panose="020B0604020202020204" pitchFamily="34" charset="0"/>
              </a:rPr>
              <a:t>Norikiri</a:t>
            </a:r>
            <a:r>
              <a:rPr lang="en-US" altLang="ja-JP" sz="1200" dirty="0">
                <a:latin typeface="Arial" panose="020B0604020202020204" pitchFamily="34" charset="0"/>
                <a:ea typeface="+mn-lt"/>
                <a:cs typeface="Arial" panose="020B0604020202020204" pitchFamily="34" charset="0"/>
              </a:rPr>
              <a:t> open cut </a:t>
            </a:r>
            <a:r>
              <a:rPr lang="en-US" altLang="ja-JP" sz="1200" dirty="0" err="1">
                <a:latin typeface="Arial" panose="020B0604020202020204" pitchFamily="34" charset="0"/>
                <a:ea typeface="+mn-lt"/>
                <a:cs typeface="Arial" panose="020B0604020202020204" pitchFamily="34" charset="0"/>
              </a:rPr>
              <a:t>kouhou</a:t>
            </a:r>
            <a:r>
              <a:rPr lang="en-US" altLang="ja-JP" sz="1200" dirty="0">
                <a:latin typeface="Arial" panose="020B0604020202020204" pitchFamily="34" charset="0"/>
                <a:ea typeface="+mn-lt"/>
                <a:cs typeface="Arial" panose="020B0604020202020204" pitchFamily="34" charset="0"/>
              </a:rPr>
              <a:t> (open-cut earthwork)</a:t>
            </a:r>
            <a:r>
              <a:rPr lang="ja-JP" altLang="en-US" sz="1200" dirty="0">
                <a:latin typeface="Arial" panose="020B0604020202020204" pitchFamily="34" charset="0"/>
                <a:ea typeface="+mn-lt"/>
                <a:cs typeface="Arial" panose="020B0604020202020204" pitchFamily="34" charset="0"/>
              </a:rPr>
              <a:t> </a:t>
            </a:r>
            <a:endParaRPr lang="ja-JP" sz="1200" dirty="0">
              <a:latin typeface="Arial" panose="020B0604020202020204" pitchFamily="34" charset="0"/>
              <a:cs typeface="Arial" panose="020B0604020202020204" pitchFamily="34" charset="0"/>
            </a:endParaRPr>
          </a:p>
        </p:txBody>
      </p:sp>
      <p:pic>
        <p:nvPicPr>
          <p:cNvPr id="2" name="図 4" descr="ダイアグラム&#10;&#10;説明は自動で生成されたものです">
            <a:extLst>
              <a:ext uri="{FF2B5EF4-FFF2-40B4-BE49-F238E27FC236}">
                <a16:creationId xmlns:a16="http://schemas.microsoft.com/office/drawing/2014/main" xmlns="" id="{831B59ED-56F4-48B0-A411-D647E7A3ED42}"/>
              </a:ext>
            </a:extLst>
          </p:cNvPr>
          <p:cNvPicPr>
            <a:picLocks noChangeAspect="1"/>
          </p:cNvPicPr>
          <p:nvPr/>
        </p:nvPicPr>
        <p:blipFill>
          <a:blip r:embed="rId3"/>
          <a:stretch>
            <a:fillRect/>
          </a:stretch>
        </p:blipFill>
        <p:spPr>
          <a:xfrm>
            <a:off x="1598400" y="1316579"/>
            <a:ext cx="5947200" cy="2424842"/>
          </a:xfrm>
          <a:prstGeom prst="rect">
            <a:avLst/>
          </a:prstGeom>
        </p:spPr>
      </p:pic>
      <p:pic>
        <p:nvPicPr>
          <p:cNvPr id="5" name="図 6">
            <a:extLst>
              <a:ext uri="{FF2B5EF4-FFF2-40B4-BE49-F238E27FC236}">
                <a16:creationId xmlns:a16="http://schemas.microsoft.com/office/drawing/2014/main" xmlns="" id="{675E16AE-3DC4-4ABD-90A2-ACA007150CFB}"/>
              </a:ext>
            </a:extLst>
          </p:cNvPr>
          <p:cNvPicPr>
            <a:picLocks noChangeAspect="1"/>
          </p:cNvPicPr>
          <p:nvPr/>
        </p:nvPicPr>
        <p:blipFill>
          <a:blip r:embed="rId4"/>
          <a:stretch>
            <a:fillRect/>
          </a:stretch>
        </p:blipFill>
        <p:spPr>
          <a:xfrm>
            <a:off x="1148400" y="4101069"/>
            <a:ext cx="6784200" cy="1823862"/>
          </a:xfrm>
          <a:prstGeom prst="rect">
            <a:avLst/>
          </a:prstGeom>
        </p:spPr>
      </p:pic>
    </p:spTree>
    <p:extLst>
      <p:ext uri="{BB962C8B-B14F-4D97-AF65-F5344CB8AC3E}">
        <p14:creationId xmlns:p14="http://schemas.microsoft.com/office/powerpoint/2010/main" val="1031466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ea typeface="+mj-lt"/>
                <a:cs typeface="Arial" panose="020B0604020202020204" pitchFamily="34" charset="0"/>
              </a:rPr>
              <a:t>Pamamaraan</a:t>
            </a:r>
            <a:r>
              <a:rPr lang="en-US" altLang="ja-JP"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sa</a:t>
            </a:r>
            <a:r>
              <a:rPr lang="en-US" altLang="ja-JP"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Pagtatayo</a:t>
            </a:r>
            <a:r>
              <a:rPr lang="en-US" altLang="ja-JP" sz="2000" dirty="0">
                <a:latin typeface="Arial" panose="020B0604020202020204" pitchFamily="34" charset="0"/>
                <a:ea typeface="+mj-lt"/>
                <a:cs typeface="Arial" panose="020B0604020202020204" pitchFamily="34" charset="0"/>
              </a:rPr>
              <a:t> ng </a:t>
            </a:r>
            <a:r>
              <a:rPr lang="fil-PH" altLang="ja-JP" sz="2000" dirty="0">
                <a:latin typeface="Arial" panose="020B0604020202020204" pitchFamily="34" charset="0"/>
                <a:cs typeface="Arial" panose="020B0604020202020204" pitchFamily="34" charset="0"/>
              </a:rPr>
              <a:t>Sibil na Engineering, atbp.</a:t>
            </a:r>
            <a:endParaRPr 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226 textbook/Page </a:t>
            </a:r>
            <a:r>
              <a:rPr lang="en-US" altLang="ja-JP" sz="1200" dirty="0" smtClean="0">
                <a:solidFill>
                  <a:prstClr val="black"/>
                </a:solidFill>
              </a:rPr>
              <a:t>119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868479" y="6054971"/>
            <a:ext cx="5101040" cy="276999"/>
          </a:xfrm>
          <a:prstGeom prst="rect">
            <a:avLst/>
          </a:prstGeom>
          <a:noFill/>
          <a:ln>
            <a:noFill/>
          </a:ln>
        </p:spPr>
        <p:txBody>
          <a:bodyPr wrap="square" lIns="91440" tIns="45720" rIns="91440" bIns="45720" rtlCol="0" anchor="t">
            <a:spAutoFit/>
          </a:bodyPr>
          <a:lstStyle/>
          <a:p>
            <a:pPr algn="ctr"/>
            <a:r>
              <a:rPr lang="en-US" altLang="ja-JP" sz="1200" dirty="0" err="1">
                <a:ea typeface="+mn-lt"/>
                <a:cs typeface="+mn-lt"/>
              </a:rPr>
              <a:t>Halimbawa</a:t>
            </a:r>
            <a:r>
              <a:rPr lang="en-US" altLang="ja-JP" sz="1200" dirty="0">
                <a:ea typeface="+mn-lt"/>
                <a:cs typeface="+mn-lt"/>
              </a:rPr>
              <a:t> ng </a:t>
            </a:r>
            <a:r>
              <a:rPr lang="en-US" altLang="ja-JP" sz="1200" dirty="0" err="1">
                <a:ea typeface="+mn-lt"/>
                <a:cs typeface="+mn-lt"/>
              </a:rPr>
              <a:t>Dodome</a:t>
            </a:r>
            <a:r>
              <a:rPr lang="en-US" altLang="ja-JP" sz="1200" dirty="0">
                <a:ea typeface="+mn-lt"/>
                <a:cs typeface="+mn-lt"/>
              </a:rPr>
              <a:t> Open </a:t>
            </a:r>
            <a:r>
              <a:rPr lang="en-US" altLang="ja-JP" sz="1200" dirty="0" err="1">
                <a:latin typeface="Arial" panose="020B0604020202020204" pitchFamily="34" charset="0"/>
                <a:ea typeface="+mn-lt"/>
                <a:cs typeface="Arial" panose="020B0604020202020204" pitchFamily="34" charset="0"/>
              </a:rPr>
              <a:t>Kouhou</a:t>
            </a:r>
            <a:r>
              <a:rPr lang="en-US" altLang="ja-JP" sz="1200" dirty="0">
                <a:ea typeface="+mn-lt"/>
                <a:cs typeface="+mn-lt"/>
              </a:rPr>
              <a:t> (retaining open method/construction)</a:t>
            </a:r>
            <a:r>
              <a:rPr lang="ja-JP" altLang="en-US" sz="1200" dirty="0">
                <a:ea typeface="+mn-lt"/>
                <a:cs typeface="+mn-lt"/>
              </a:rPr>
              <a:t> </a:t>
            </a:r>
            <a:endParaRPr lang="ja-JP" dirty="0"/>
          </a:p>
        </p:txBody>
      </p:sp>
      <p:pic>
        <p:nvPicPr>
          <p:cNvPr id="2" name="図 2" descr="ダイアグラム, 設計図&#10;&#10;説明は自動で生成されたものです">
            <a:extLst>
              <a:ext uri="{FF2B5EF4-FFF2-40B4-BE49-F238E27FC236}">
                <a16:creationId xmlns:a16="http://schemas.microsoft.com/office/drawing/2014/main" xmlns="" id="{136933A6-47ED-4B94-BAB1-E8BD9802A38D}"/>
              </a:ext>
            </a:extLst>
          </p:cNvPr>
          <p:cNvPicPr>
            <a:picLocks noChangeAspect="1"/>
          </p:cNvPicPr>
          <p:nvPr/>
        </p:nvPicPr>
        <p:blipFill rotWithShape="1">
          <a:blip r:embed="rId3"/>
          <a:srcRect l="2723" r="9228" b="190"/>
          <a:stretch/>
        </p:blipFill>
        <p:spPr>
          <a:xfrm>
            <a:off x="1805400" y="1340970"/>
            <a:ext cx="5236421" cy="4716078"/>
          </a:xfrm>
          <a:prstGeom prst="rect">
            <a:avLst/>
          </a:prstGeom>
        </p:spPr>
      </p:pic>
    </p:spTree>
    <p:extLst>
      <p:ext uri="{BB962C8B-B14F-4D97-AF65-F5344CB8AC3E}">
        <p14:creationId xmlns:p14="http://schemas.microsoft.com/office/powerpoint/2010/main" val="28245787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ea typeface="+mj-lt"/>
                <a:cs typeface="Arial" panose="020B0604020202020204" pitchFamily="34" charset="0"/>
              </a:rPr>
              <a:t>Pamamaraan</a:t>
            </a:r>
            <a:r>
              <a:rPr lang="en-US" altLang="ja-JP"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sa</a:t>
            </a:r>
            <a:r>
              <a:rPr lang="en-US" altLang="ja-JP"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Pagtatayo</a:t>
            </a:r>
            <a:r>
              <a:rPr lang="en-US" altLang="ja-JP" sz="2000" dirty="0">
                <a:latin typeface="Arial" panose="020B0604020202020204" pitchFamily="34" charset="0"/>
                <a:ea typeface="+mj-lt"/>
                <a:cs typeface="Arial" panose="020B0604020202020204" pitchFamily="34" charset="0"/>
              </a:rPr>
              <a:t> ng </a:t>
            </a:r>
            <a:r>
              <a:rPr lang="en-US" altLang="ja-JP" sz="2000" dirty="0" err="1">
                <a:latin typeface="Arial" panose="020B0604020202020204" pitchFamily="34" charset="0"/>
                <a:ea typeface="+mj-lt"/>
                <a:cs typeface="Arial" panose="020B0604020202020204" pitchFamily="34" charset="0"/>
              </a:rPr>
              <a:t>Sibil</a:t>
            </a:r>
            <a:r>
              <a:rPr lang="en-US" altLang="ja-JP" sz="2000" dirty="0">
                <a:latin typeface="Arial" panose="020B0604020202020204" pitchFamily="34" charset="0"/>
                <a:ea typeface="+mj-lt"/>
                <a:cs typeface="Arial" panose="020B0604020202020204" pitchFamily="34" charset="0"/>
              </a:rPr>
              <a:t> Engineering</a:t>
            </a:r>
            <a:endParaRPr 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en-US" altLang="ja-JP" sz="1200" dirty="0">
                <a:solidFill>
                  <a:prstClr val="black"/>
                </a:solidFill>
              </a:rPr>
              <a:t>Page 227 textbook/Page </a:t>
            </a:r>
            <a:r>
              <a:rPr lang="en-US" altLang="ja-JP" sz="1200" dirty="0" smtClean="0">
                <a:solidFill>
                  <a:prstClr val="black"/>
                </a:solidFill>
              </a:rPr>
              <a:t>120 </a:t>
            </a:r>
            <a:r>
              <a:rPr lang="en-US" altLang="ja-JP" sz="1200" dirty="0">
                <a:solidFill>
                  <a:prstClr val="black"/>
                </a:solidFill>
                <a:latin typeface="Times New Roman" panose="02020603050405020304" pitchFamily="18" charset="0"/>
                <a:cs typeface="Times New Roman" panose="02020603050405020304" pitchFamily="18" charset="0"/>
              </a:rPr>
              <a:t>of auxiliary text</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2834946" y="6100460"/>
            <a:ext cx="3168107"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inverted lining method</a:t>
            </a:r>
            <a:endParaRPr lang="ja-JP" sz="1200" dirty="0">
              <a:latin typeface="Arial" panose="020B0604020202020204" pitchFamily="34" charset="0"/>
              <a:cs typeface="Arial" panose="020B0604020202020204" pitchFamily="34" charset="0"/>
            </a:endParaRPr>
          </a:p>
        </p:txBody>
      </p:sp>
      <p:sp>
        <p:nvSpPr>
          <p:cNvPr id="15" name="テキスト ボックス 14"/>
          <p:cNvSpPr txBox="1"/>
          <p:nvPr/>
        </p:nvSpPr>
        <p:spPr>
          <a:xfrm>
            <a:off x="2547572" y="2918166"/>
            <a:ext cx="4057856"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(trench cut ) method/construction)</a:t>
            </a:r>
            <a:endParaRPr lang="ja-JP" sz="1200" dirty="0">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1432213" y="1346171"/>
            <a:ext cx="5974773" cy="1501473"/>
          </a:xfrm>
          <a:prstGeom prst="rect">
            <a:avLst/>
          </a:prstGeom>
        </p:spPr>
      </p:pic>
      <p:pic>
        <p:nvPicPr>
          <p:cNvPr id="3" name="図 4" descr="ダイアグラム, 設計図&#10;&#10;説明は自動で生成されたものです">
            <a:extLst>
              <a:ext uri="{FF2B5EF4-FFF2-40B4-BE49-F238E27FC236}">
                <a16:creationId xmlns:a16="http://schemas.microsoft.com/office/drawing/2014/main" xmlns="" id="{9A9DB98A-73B5-4418-ABD8-4392E3CD7F9B}"/>
              </a:ext>
            </a:extLst>
          </p:cNvPr>
          <p:cNvPicPr>
            <a:picLocks noChangeAspect="1"/>
          </p:cNvPicPr>
          <p:nvPr/>
        </p:nvPicPr>
        <p:blipFill>
          <a:blip r:embed="rId4"/>
          <a:stretch>
            <a:fillRect/>
          </a:stretch>
        </p:blipFill>
        <p:spPr>
          <a:xfrm>
            <a:off x="2075400" y="3193681"/>
            <a:ext cx="5002200" cy="2945639"/>
          </a:xfrm>
          <a:prstGeom prst="rect">
            <a:avLst/>
          </a:prstGeom>
        </p:spPr>
      </p:pic>
    </p:spTree>
    <p:extLst>
      <p:ext uri="{BB962C8B-B14F-4D97-AF65-F5344CB8AC3E}">
        <p14:creationId xmlns:p14="http://schemas.microsoft.com/office/powerpoint/2010/main" val="31870267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xmlns="" id="{46443854-C773-40DB-AE37-FB98BBFF1F97}"/>
              </a:ext>
            </a:extLst>
          </p:cNvPr>
          <p:cNvSpPr txBox="1">
            <a:spLocks/>
          </p:cNvSpPr>
          <p:nvPr/>
        </p:nvSpPr>
        <p:spPr>
          <a:xfrm>
            <a:off x="114300" y="2507974"/>
            <a:ext cx="8915400" cy="184205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zh-TW" sz="3200" dirty="0" err="1">
                <a:latin typeface="Arial" panose="020B0604020202020204" pitchFamily="34" charset="0"/>
                <a:ea typeface="ＭＳ Ｐゴシック"/>
                <a:cs typeface="Arial" panose="020B0604020202020204" pitchFamily="34" charset="0"/>
              </a:rPr>
              <a:t>Kabanata</a:t>
            </a:r>
            <a:r>
              <a:rPr lang="zh-TW" altLang="en-US" sz="3200" dirty="0">
                <a:latin typeface="Arial" panose="020B0604020202020204" pitchFamily="34" charset="0"/>
                <a:ea typeface="ＭＳ Ｐゴシック"/>
                <a:cs typeface="Arial" panose="020B0604020202020204" pitchFamily="34" charset="0"/>
              </a:rPr>
              <a:t> </a:t>
            </a:r>
            <a:r>
              <a:rPr lang="en-US" altLang="zh-TW" sz="3200" dirty="0">
                <a:latin typeface="Arial" panose="020B0604020202020204" pitchFamily="34" charset="0"/>
                <a:ea typeface="ＭＳ Ｐゴシック"/>
                <a:cs typeface="Arial" panose="020B0604020202020204" pitchFamily="34" charset="0"/>
              </a:rPr>
              <a:t>11:</a:t>
            </a:r>
            <a:br>
              <a:rPr lang="en-US" altLang="zh-TW" sz="3200" dirty="0">
                <a:latin typeface="Arial" panose="020B0604020202020204" pitchFamily="34" charset="0"/>
                <a:ea typeface="ＭＳ Ｐゴシック"/>
                <a:cs typeface="Arial" panose="020B0604020202020204" pitchFamily="34" charset="0"/>
              </a:rPr>
            </a:br>
            <a:r>
              <a:rPr lang="en-US" altLang="zh-TW" sz="3200" dirty="0" err="1">
                <a:latin typeface="Arial" panose="020B0604020202020204" pitchFamily="34" charset="0"/>
                <a:ea typeface="ＭＳ Ｐゴシック"/>
                <a:cs typeface="Arial" panose="020B0604020202020204" pitchFamily="34" charset="0"/>
              </a:rPr>
              <a:t>Halimbawa</a:t>
            </a:r>
            <a:r>
              <a:rPr lang="en-US" altLang="zh-TW" sz="3200" dirty="0">
                <a:latin typeface="Arial" panose="020B0604020202020204" pitchFamily="34" charset="0"/>
                <a:ea typeface="ＭＳ Ｐゴシック"/>
                <a:cs typeface="Arial" panose="020B0604020202020204" pitchFamily="34" charset="0"/>
              </a:rPr>
              <a:t> ng </a:t>
            </a:r>
            <a:r>
              <a:rPr lang="en-US" altLang="zh-TW" sz="3200" dirty="0" err="1">
                <a:latin typeface="Arial" panose="020B0604020202020204" pitchFamily="34" charset="0"/>
                <a:ea typeface="ＭＳ Ｐゴシック"/>
                <a:cs typeface="Arial" panose="020B0604020202020204" pitchFamily="34" charset="0"/>
              </a:rPr>
              <a:t>mga</a:t>
            </a:r>
            <a:r>
              <a:rPr lang="en-US" altLang="zh-TW" sz="3200" dirty="0">
                <a:latin typeface="Arial" panose="020B0604020202020204" pitchFamily="34" charset="0"/>
                <a:ea typeface="ＭＳ Ｐゴシック"/>
                <a:cs typeface="Arial" panose="020B0604020202020204" pitchFamily="34" charset="0"/>
              </a:rPr>
              <a:t> </a:t>
            </a:r>
            <a:r>
              <a:rPr lang="en-US" altLang="zh-TW" sz="3200" dirty="0" err="1">
                <a:latin typeface="Arial" panose="020B0604020202020204" pitchFamily="34" charset="0"/>
                <a:ea typeface="ＭＳ Ｐゴシック"/>
                <a:cs typeface="Arial" panose="020B0604020202020204" pitchFamily="34" charset="0"/>
              </a:rPr>
              <a:t>Sakuna</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35523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6383</Words>
  <PresentationFormat>画面に合わせる (4:3)</PresentationFormat>
  <Paragraphs>1542</Paragraphs>
  <Slides>119</Slides>
  <Notes>107</Notes>
  <HiddenSlides>0</HiddenSlides>
  <MMClips>0</MMClips>
  <ScaleCrop>false</ScaleCrop>
  <HeadingPairs>
    <vt:vector size="6" baseType="variant">
      <vt:variant>
        <vt:lpstr>使用されているフォント</vt:lpstr>
      </vt:variant>
      <vt:variant>
        <vt:i4>17</vt:i4>
      </vt:variant>
      <vt:variant>
        <vt:lpstr>テーマ</vt:lpstr>
      </vt:variant>
      <vt:variant>
        <vt:i4>2</vt:i4>
      </vt:variant>
      <vt:variant>
        <vt:lpstr>スライド タイトル</vt:lpstr>
      </vt:variant>
      <vt:variant>
        <vt:i4>119</vt:i4>
      </vt:variant>
    </vt:vector>
  </HeadingPairs>
  <TitlesOfParts>
    <vt:vector size="138" baseType="lpstr">
      <vt:lpstr>HGPMinchoB</vt:lpstr>
      <vt:lpstr>HGPMinchoB</vt:lpstr>
      <vt:lpstr>Mangal</vt:lpstr>
      <vt:lpstr>Meiryo UI</vt:lpstr>
      <vt:lpstr>ＭＳ Ｐゴシック</vt:lpstr>
      <vt:lpstr>ＭＳ ゴシック</vt:lpstr>
      <vt:lpstr>ＭＳ 明朝</vt:lpstr>
      <vt:lpstr>新細明體</vt:lpstr>
      <vt:lpstr>游ゴシック</vt:lpstr>
      <vt:lpstr>游ゴシック Light</vt:lpstr>
      <vt:lpstr>Arial</vt:lpstr>
      <vt:lpstr>Calibri</vt:lpstr>
      <vt:lpstr>Calibri Light</vt:lpstr>
      <vt:lpstr>Cambria Math</vt:lpstr>
      <vt:lpstr>Century</vt:lpstr>
      <vt:lpstr>Segoe UI</vt:lpstr>
      <vt:lpstr>Times New Roman</vt:lpstr>
      <vt:lpstr>Office テーマ</vt:lpstr>
      <vt:lpstr>Office Theme</vt:lpstr>
      <vt:lpstr>Sasakyang makinaryang Pang-konstruksyon  (Para sa pag-patag, pag-transport, pag-karga at pag-huhukay) Driving skill training auxiliary text    Powerpoint materials for training</vt:lpstr>
      <vt:lpstr>Kabanata 1: Pangunahing Kaalaman para sa Sasakyang Makinaryang Pang-konstruksyon</vt:lpstr>
      <vt:lpstr>Mga Uri at Gamit ng Makinaryang Pang-konstrusyon (Para sa pag-patag, pag-transport, pag-karga at pag-huhukay) (Industrial safety and health act enforcement ordinance appendix 7）</vt:lpstr>
      <vt:lpstr>Makinarya para sa Pag-patag, Pag-transport, at Pag-load</vt:lpstr>
      <vt:lpstr>Makinarya para sa Pag-patag, Pag-transport, at Pag-load</vt:lpstr>
      <vt:lpstr>Makinarya Para sa Pag-huhukay</vt:lpstr>
      <vt:lpstr>Makinarya Para sa Pag-huhukay</vt:lpstr>
      <vt:lpstr>Terminolohiya para sa Makinaryang Pang-konstruksyon  (1) Working Device</vt:lpstr>
      <vt:lpstr>Terminolohiya para sa Makinaryang pang-konstruksyon  (2) Machine Body Weight  (3) Machine Weight  (4) Total Mass of Machine </vt:lpstr>
      <vt:lpstr>Terminolohiya para sa Makinaryang Pang-konstruksyon  (5) Stability (6) Gradeability</vt:lpstr>
      <vt:lpstr>Terminolohiya para sa Makinaryang Pang-konstruksyon  (7) Average Ground Pressure</vt:lpstr>
      <vt:lpstr>Kabanata ２: Prime mover ng Makinaryang Pang-konstruksyon at Hydraulic System</vt:lpstr>
      <vt:lpstr>Prime Mover</vt:lpstr>
      <vt:lpstr>Istraktura ng Diesel Engine</vt:lpstr>
      <vt:lpstr>Istraktura ng Diesel Engine</vt:lpstr>
      <vt:lpstr>Istraktura ng Diesel Engine</vt:lpstr>
      <vt:lpstr>Fuel/Engine oil</vt:lpstr>
      <vt:lpstr>Hydraulic system</vt:lpstr>
      <vt:lpstr>Hydraulic pump　①Gear pump　 　②Piston pump diagonal shaft type, diagonal plate type</vt:lpstr>
      <vt:lpstr>Hydraulic oil tank</vt:lpstr>
      <vt:lpstr>Kabanata ３: Equipment Structure na may Kinalaman sa Sasakyang Makinaryang Pang-konstruksyon</vt:lpstr>
      <vt:lpstr>Crawler Type Tractor</vt:lpstr>
      <vt:lpstr>Crawler Type Tractor</vt:lpstr>
      <vt:lpstr>Wheel Type Tractor</vt:lpstr>
      <vt:lpstr>Air Pressure ng Gulong</vt:lpstr>
      <vt:lpstr>Excavator Type (shoberu) na Makinaryang Pang Konstruksyon</vt:lpstr>
      <vt:lpstr>Motor Grader</vt:lpstr>
      <vt:lpstr>Scraper</vt:lpstr>
      <vt:lpstr>PowerPoint プレゼンテーション</vt:lpstr>
      <vt:lpstr>Pagsisimula ng pagmamaneho</vt:lpstr>
      <vt:lpstr>Habang Nagmamaneho</vt:lpstr>
      <vt:lpstr>Paghawak Habang Nagmamaneho</vt:lpstr>
      <vt:lpstr>Pamamaraan Kapag Pumaparada</vt:lpstr>
      <vt:lpstr>PowerPoint プレゼンテーション</vt:lpstr>
      <vt:lpstr>Uri ng Working Device</vt:lpstr>
      <vt:lpstr>Uri ng Working Device</vt:lpstr>
      <vt:lpstr>Safety Device </vt:lpstr>
      <vt:lpstr>Istraktura at Uri ng Working Device ng Excavator Type (shoberu) na Makinaryang Pang-konstruksyon</vt:lpstr>
      <vt:lpstr>Safety Device atbp.</vt:lpstr>
      <vt:lpstr>Motor Grader</vt:lpstr>
      <vt:lpstr>Scraper</vt:lpstr>
      <vt:lpstr>PowerPoint プレゼンテーション</vt:lpstr>
      <vt:lpstr>Bulldozer Pangunahing Trabaho</vt:lpstr>
      <vt:lpstr>Bulldozer Pangunahing Puntos</vt:lpstr>
      <vt:lpstr>Bulldozer Pangunahing Puntos</vt:lpstr>
      <vt:lpstr>Bulldozer Pangunahing Operasyon</vt:lpstr>
      <vt:lpstr>Dozing (oshido)</vt:lpstr>
      <vt:lpstr>Dozing (oshido)</vt:lpstr>
      <vt:lpstr>Embankment (morido)</vt:lpstr>
      <vt:lpstr>Finishing</vt:lpstr>
      <vt:lpstr>Aplikasyon sa Trabaho</vt:lpstr>
      <vt:lpstr>Ripping</vt:lpstr>
      <vt:lpstr>Tractor Shovel</vt:lpstr>
      <vt:lpstr>Tractor Shovel</vt:lpstr>
      <vt:lpstr>Pag-huhukay</vt:lpstr>
      <vt:lpstr>Pag-load at Pag-transport</vt:lpstr>
      <vt:lpstr>Pag-load at Pag-transport</vt:lpstr>
      <vt:lpstr>Hydraulic Type Excavator/Shoberu (backhoe) </vt:lpstr>
      <vt:lpstr>Hydraulic Type Excavator/Shoberu (backhoe) </vt:lpstr>
      <vt:lpstr>Pag-iingat Para sa Gawaing Paghuhukay</vt:lpstr>
      <vt:lpstr>Mga Pag-iingat sa Pag-load</vt:lpstr>
      <vt:lpstr>Hydraulic Type Excavator (shoberu)（loading excavator）</vt:lpstr>
      <vt:lpstr>Hydraulic Type Excavator (shoberu)（loading excavator）</vt:lpstr>
      <vt:lpstr>Hydraulic Type Excavator (shoberu)（loading excavator）</vt:lpstr>
      <vt:lpstr>Clamshell</vt:lpstr>
      <vt:lpstr>Dragline</vt:lpstr>
      <vt:lpstr>Motor Grader Pangunahing Operasyon</vt:lpstr>
      <vt:lpstr>Motor Grader Pangunahing puntos</vt:lpstr>
      <vt:lpstr>Aplikasyon sa Trabaho</vt:lpstr>
      <vt:lpstr>Scrapper (Motor Scrapper)</vt:lpstr>
      <vt:lpstr>Scraper (Towed Scraper)</vt:lpstr>
      <vt:lpstr>Crawler Type na Muck Loader</vt:lpstr>
      <vt:lpstr>Pag-transport ng Sasakyang Makinaryang Pang-konstruksyon</vt:lpstr>
      <vt:lpstr>PowerPoint プレゼンテーション</vt:lpstr>
      <vt:lpstr>Mga Nauugnay na Batas at Regulasyon</vt:lpstr>
      <vt:lpstr>Pang-araw-araw na Pamamaraan ng Inspeksyon Bago Paandarin ang Makina</vt:lpstr>
      <vt:lpstr>Ang mga Kailangang Tandaan Pagkatapos Paandarin ang Makina ay ang mga Sumusunod</vt:lpstr>
      <vt:lpstr>Pamamaraan ng Inspeksyon Kapag May Natagpuang Isang Abnormalidad Habang Nagtatrabaho</vt:lpstr>
      <vt:lpstr>Kabanata 8:  Mga Tagubilin Para sa Ligtas na Pagmamaneho at Para sa Pagsenyas at Paggabay</vt:lpstr>
      <vt:lpstr>Mga Tagubilin Para sa Ligtas na Pagmamaneho</vt:lpstr>
      <vt:lpstr>Mga Punto Para sa Pagsesenyas at Paggagabay </vt:lpstr>
      <vt:lpstr>PowerPoint プレゼンテーション</vt:lpstr>
      <vt:lpstr>Moment ng Force</vt:lpstr>
      <vt:lpstr>Mass, Sentro ng Grabidad atbp.</vt:lpstr>
      <vt:lpstr>Sentro ng gravity</vt:lpstr>
      <vt:lpstr>Paggalaw ng mga Bagay</vt:lpstr>
      <vt:lpstr>Ang Panganib sa Kuryente</vt:lpstr>
      <vt:lpstr>Mga Kaalaman sa Kuryente</vt:lpstr>
      <vt:lpstr>PowerPoint プレゼンテーション</vt:lpstr>
      <vt:lpstr>Mga Katangian ng Lupa at mga Bato</vt:lpstr>
      <vt:lpstr>Komposisyon ng Lupa</vt:lpstr>
      <vt:lpstr>Tigas ng Lupa</vt:lpstr>
      <vt:lpstr>Pagbabago sa Volume ng Lupa</vt:lpstr>
      <vt:lpstr>Mga Sanhi at Palatandaan ng Pagguho ng Lupa</vt:lpstr>
      <vt:lpstr>Mga Sanhi at Palatandaan ng Pagguho ng Lupa</vt:lpstr>
      <vt:lpstr>Pamamaraan sa Pagtatayo ng Sibil na Engineering, atbp.</vt:lpstr>
      <vt:lpstr>Pamamaraan sa Pagtatayo ng Sibil na Engineering, atbp.</vt:lpstr>
      <vt:lpstr>Pamamaraan sa Pagtatayo ng Sibil Engineering</vt:lpstr>
      <vt:lpstr>PowerPoint プレゼンテーション</vt:lpstr>
      <vt:lpstr>Halimbawa ng Sakuna</vt:lpstr>
      <vt:lpstr>Case 1． Naipit ang manggagawa sa pagitan ng Counterweight ng Excavator</vt:lpstr>
      <vt:lpstr>Case 5． Pagkatapos ng usapan, nalakad sa harap ng excavator, ngunit bumangga ito sa bucket dahil umiikot ang excavator</vt:lpstr>
      <vt:lpstr>Case ９． Pagbangga ng karga ng Tractor Shovel sa manggagawa</vt:lpstr>
      <vt:lpstr>Batas at Regulasyon</vt:lpstr>
      <vt:lpstr>Industrial Safety and Health Act and Industrial Safety and Health Act Enforcement Ordinance (Excerpt)</vt:lpstr>
      <vt:lpstr>Industrial Safety and Health Act (Excerpt) (2) </vt:lpstr>
      <vt:lpstr>Industrial Safety and Health Act (Excerpt) (3) </vt:lpstr>
      <vt:lpstr>Industrial Safety and Health Act Enforcement Ordinance (Excerpt) </vt:lpstr>
      <vt:lpstr>Mga Regulasyon sa Kaligtasan at Pangkalusugan sa Trabaho</vt:lpstr>
      <vt:lpstr>Occupational Safety and Health Regulations (Excerpt) (2) </vt:lpstr>
      <vt:lpstr>Occupational Safety and Health Regulations (Excerpt) (3) </vt:lpstr>
      <vt:lpstr>Occupational Safety and Health Regulations (Excerpt) (4) </vt:lpstr>
      <vt:lpstr>Occupational Safety and Health Regulations (Excerpt) (5) </vt:lpstr>
      <vt:lpstr>Occupational Safety and Health Regulations (Excerpt) (6) </vt:lpstr>
      <vt:lpstr>Occupational Safety and Health Regulations (Excerpt) (7) </vt:lpstr>
      <vt:lpstr>Occupational Safety and Health Regulations (Excerpt) (8) </vt:lpstr>
      <vt:lpstr>Occupational Safety and Health Regulations (Excerpt) (9) </vt:lpstr>
      <vt:lpstr>Occupational Safety and Health Regulations (Excerpt) (10) </vt:lpstr>
      <vt:lpstr>Vehicle-based construction machinery structure standard (excerpt)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2021-02-24T05:56:42Z</dcterms:created>
  <dcterms:modified xsi:type="dcterms:W3CDTF">2021-03-15T06:15:24Z</dcterms:modified>
</cp:coreProperties>
</file>