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39" r:id="rId16"/>
    <p:sldId id="525" r:id="rId17"/>
    <p:sldId id="524" r:id="rId18"/>
    <p:sldId id="379" r:id="rId19"/>
    <p:sldId id="380" r:id="rId20"/>
    <p:sldId id="381" r:id="rId21"/>
    <p:sldId id="386" r:id="rId22"/>
    <p:sldId id="339" r:id="rId23"/>
    <p:sldId id="526" r:id="rId24"/>
    <p:sldId id="552"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499" r:id="rId59"/>
    <p:sldId id="500" r:id="rId60"/>
    <p:sldId id="553" r:id="rId61"/>
    <p:sldId id="501" r:id="rId62"/>
    <p:sldId id="502" r:id="rId63"/>
    <p:sldId id="503" r:id="rId64"/>
    <p:sldId id="504" r:id="rId65"/>
    <p:sldId id="554"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541" r:id="rId111"/>
    <p:sldId id="542" r:id="rId112"/>
    <p:sldId id="543" r:id="rId113"/>
    <p:sldId id="544" r:id="rId114"/>
    <p:sldId id="545" r:id="rId115"/>
    <p:sldId id="546" r:id="rId116"/>
    <p:sldId id="547" r:id="rId117"/>
    <p:sldId id="548" r:id="rId118"/>
    <p:sldId id="549" r:id="rId119"/>
    <p:sldId id="550" r:id="rId120"/>
    <p:sldId id="551" r:id="rId1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0F9"/>
    <a:srgbClr val="808080"/>
    <a:srgbClr val="D9D9D9"/>
    <a:srgbClr val="BFD1EC"/>
    <a:srgbClr val="97C6F0"/>
    <a:srgbClr val="92C3F0"/>
    <a:srgbClr val="CBE1F5"/>
    <a:srgbClr val="EBF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542FB-568B-4633-927A-5238DD7A7BBA}" v="1" dt="2021-02-19T01:43:20.98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27" autoAdjust="0"/>
  </p:normalViewPr>
  <p:slideViewPr>
    <p:cSldViewPr snapToGrid="0">
      <p:cViewPr varScale="1">
        <p:scale>
          <a:sx n="91" d="100"/>
          <a:sy n="91" d="100"/>
        </p:scale>
        <p:origin x="102"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128" Type="http://schemas.microsoft.com/office/2016/11/relationships/changesInfo" Target="changesInfos/changesInfo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ガルシアヴィラ　ブレンダイヴォンヌ" userId="S::i-garcia@orj.co.jp::fe0589c0-c607-4978-abf3-050a430fb4b3" providerId="AD" clId="Web-{45E02FD9-09CD-4D75-4953-C685AA1D6370}"/>
    <pc:docChg chg="modSld">
      <pc:chgData name="ガルシアヴィラ　ブレンダイヴォンヌ" userId="S::i-garcia@orj.co.jp::fe0589c0-c607-4978-abf3-050a430fb4b3" providerId="AD" clId="Web-{45E02FD9-09CD-4D75-4953-C685AA1D6370}" dt="2021-02-14T09:36:11.857" v="10" actId="1076"/>
      <pc:docMkLst>
        <pc:docMk/>
      </pc:docMkLst>
      <pc:sldChg chg="modSp">
        <pc:chgData name="ガルシアヴィラ　ブレンダイヴォンヌ" userId="S::i-garcia@orj.co.jp::fe0589c0-c607-4978-abf3-050a430fb4b3" providerId="AD" clId="Web-{45E02FD9-09CD-4D75-4953-C685AA1D6370}" dt="2021-02-14T09:07:50.273" v="2" actId="1076"/>
        <pc:sldMkLst>
          <pc:docMk/>
          <pc:sldMk cId="268013260" sldId="372"/>
        </pc:sldMkLst>
        <pc:spChg chg="mod">
          <ac:chgData name="ガルシアヴィラ　ブレンダイヴォンヌ" userId="S::i-garcia@orj.co.jp::fe0589c0-c607-4978-abf3-050a430fb4b3" providerId="AD" clId="Web-{45E02FD9-09CD-4D75-4953-C685AA1D6370}" dt="2021-02-14T09:07:50.273" v="2" actId="1076"/>
          <ac:spMkLst>
            <pc:docMk/>
            <pc:sldMk cId="268013260" sldId="372"/>
            <ac:spMk id="23" creationId="{163C5D14-7E7E-465E-8F43-4CE70ABBD3F6}"/>
          </ac:spMkLst>
        </pc:spChg>
      </pc:sldChg>
      <pc:sldChg chg="modSp">
        <pc:chgData name="ガルシアヴィラ　ブレンダイヴォンヌ" userId="S::i-garcia@orj.co.jp::fe0589c0-c607-4978-abf3-050a430fb4b3" providerId="AD" clId="Web-{45E02FD9-09CD-4D75-4953-C685AA1D6370}" dt="2021-02-14T09:36:11.857" v="10" actId="1076"/>
        <pc:sldMkLst>
          <pc:docMk/>
          <pc:sldMk cId="723482699" sldId="525"/>
        </pc:sldMkLst>
        <pc:spChg chg="mod">
          <ac:chgData name="ガルシアヴィラ　ブレンダイヴォンヌ" userId="S::i-garcia@orj.co.jp::fe0589c0-c607-4978-abf3-050a430fb4b3" providerId="AD" clId="Web-{45E02FD9-09CD-4D75-4953-C685AA1D6370}" dt="2021-02-14T09:36:11.857" v="10" actId="1076"/>
          <ac:spMkLst>
            <pc:docMk/>
            <pc:sldMk cId="723482699" sldId="525"/>
            <ac:spMk id="26" creationId="{5F03E67A-89C5-4EF9-B757-B161D95C1693}"/>
          </ac:spMkLst>
        </pc:spChg>
      </pc:sldChg>
      <pc:sldChg chg="modSp">
        <pc:chgData name="ガルシアヴィラ　ブレンダイヴォンヌ" userId="S::i-garcia@orj.co.jp::fe0589c0-c607-4978-abf3-050a430fb4b3" providerId="AD" clId="Web-{45E02FD9-09CD-4D75-4953-C685AA1D6370}" dt="2021-02-14T09:25:26.763" v="9" actId="14100"/>
        <pc:sldMkLst>
          <pc:docMk/>
          <pc:sldMk cId="2753683553" sldId="539"/>
        </pc:sldMkLst>
        <pc:spChg chg="mod">
          <ac:chgData name="ガルシアヴィラ　ブレンダイヴォンヌ" userId="S::i-garcia@orj.co.jp::fe0589c0-c607-4978-abf3-050a430fb4b3" providerId="AD" clId="Web-{45E02FD9-09CD-4D75-4953-C685AA1D6370}" dt="2021-02-14T09:25:26.763" v="9" actId="14100"/>
          <ac:spMkLst>
            <pc:docMk/>
            <pc:sldMk cId="2753683553" sldId="539"/>
            <ac:spMk id="12" creationId="{1BF15F5D-C361-497E-A49F-903AE2A9CF49}"/>
          </ac:spMkLst>
        </pc:spChg>
      </pc:sldChg>
    </pc:docChg>
  </pc:docChgLst>
  <pc:docChgLst>
    <pc:chgData name="岡 誠敏" userId="S::m-oka@orj.co.jp::1daccfc3-8d02-4462-b2a9-eec31c5e4749" providerId="AD" clId="Web-{23D26EAC-4515-A898-1196-832908B4E260}"/>
    <pc:docChg chg="modSld">
      <pc:chgData name="岡 誠敏" userId="S::m-oka@orj.co.jp::1daccfc3-8d02-4462-b2a9-eec31c5e4749" providerId="AD" clId="Web-{23D26EAC-4515-A898-1196-832908B4E260}" dt="2021-02-11T08:46:37.640" v="6" actId="1076"/>
      <pc:docMkLst>
        <pc:docMk/>
      </pc:docMkLst>
      <pc:sldChg chg="modSp">
        <pc:chgData name="岡 誠敏" userId="S::m-oka@orj.co.jp::1daccfc3-8d02-4462-b2a9-eec31c5e4749" providerId="AD" clId="Web-{23D26EAC-4515-A898-1196-832908B4E260}" dt="2021-02-11T08:46:37.640" v="6" actId="1076"/>
        <pc:sldMkLst>
          <pc:docMk/>
          <pc:sldMk cId="3042651474" sldId="354"/>
        </pc:sldMkLst>
        <pc:picChg chg="mod">
          <ac:chgData name="岡 誠敏" userId="S::m-oka@orj.co.jp::1daccfc3-8d02-4462-b2a9-eec31c5e4749" providerId="AD" clId="Web-{23D26EAC-4515-A898-1196-832908B4E260}" dt="2021-02-11T08:45:15.842" v="3" actId="1076"/>
          <ac:picMkLst>
            <pc:docMk/>
            <pc:sldMk cId="3042651474" sldId="354"/>
            <ac:picMk id="2" creationId="{1D7CA260-32F5-434E-8E6E-3C0A60755E26}"/>
          </ac:picMkLst>
        </pc:picChg>
        <pc:picChg chg="mod">
          <ac:chgData name="岡 誠敏" userId="S::m-oka@orj.co.jp::1daccfc3-8d02-4462-b2a9-eec31c5e4749" providerId="AD" clId="Web-{23D26EAC-4515-A898-1196-832908B4E260}" dt="2021-02-11T08:46:37.640" v="6" actId="1076"/>
          <ac:picMkLst>
            <pc:docMk/>
            <pc:sldMk cId="3042651474" sldId="354"/>
            <ac:picMk id="16" creationId="{8113AD9C-3287-4F25-B272-E2D5853F6197}"/>
          </ac:picMkLst>
        </pc:picChg>
      </pc:sldChg>
    </pc:docChg>
  </pc:docChgLst>
  <pc:docChgLst>
    <pc:chgData name="金子　真理" userId="S::m-kaneko@orj.co.jp::00f86a3c-ec7f-4480-91e2-cf8e612d5c73" providerId="AD" clId="Web-{B8870E0D-B0E5-1A73-D3B9-E4163E09BEF0}"/>
    <pc:docChg chg="modSld">
      <pc:chgData name="金子　真理" userId="S::m-kaneko@orj.co.jp::00f86a3c-ec7f-4480-91e2-cf8e612d5c73" providerId="AD" clId="Web-{B8870E0D-B0E5-1A73-D3B9-E4163E09BEF0}" dt="2021-02-08T08:19:58.142" v="1"/>
      <pc:docMkLst>
        <pc:docMk/>
      </pc:docMkLst>
      <pc:sldChg chg="modSp">
        <pc:chgData name="金子　真理" userId="S::m-kaneko@orj.co.jp::00f86a3c-ec7f-4480-91e2-cf8e612d5c73" providerId="AD" clId="Web-{B8870E0D-B0E5-1A73-D3B9-E4163E09BEF0}" dt="2021-02-08T08:19:58.142" v="1"/>
        <pc:sldMkLst>
          <pc:docMk/>
          <pc:sldMk cId="2815652257" sldId="415"/>
        </pc:sldMkLst>
        <pc:graphicFrameChg chg="modGraphic">
          <ac:chgData name="金子　真理" userId="S::m-kaneko@orj.co.jp::00f86a3c-ec7f-4480-91e2-cf8e612d5c73" providerId="AD" clId="Web-{B8870E0D-B0E5-1A73-D3B9-E4163E09BEF0}" dt="2021-02-08T08:19:58.142" v="1"/>
          <ac:graphicFrameMkLst>
            <pc:docMk/>
            <pc:sldMk cId="2815652257" sldId="415"/>
            <ac:graphicFrameMk id="11" creationId="{5344941B-7ACD-44B6-A692-62291913C48F}"/>
          </ac:graphicFrameMkLst>
        </pc:graphicFrameChg>
      </pc:sldChg>
    </pc:docChg>
  </pc:docChgLst>
  <pc:docChgLst>
    <pc:chgData name="ガルシアヴィラ　ブレンダイヴォンヌ" userId="S::i-garcia@orj.co.jp::fe0589c0-c607-4978-abf3-050a430fb4b3" providerId="AD" clId="Web-{AF221EB1-EF18-C929-3D9C-CAD451D6E260}"/>
    <pc:docChg chg="modSld">
      <pc:chgData name="ガルシアヴィラ　ブレンダイヴォンヌ" userId="S::i-garcia@orj.co.jp::fe0589c0-c607-4978-abf3-050a430fb4b3" providerId="AD" clId="Web-{AF221EB1-EF18-C929-3D9C-CAD451D6E260}" dt="2021-02-13T02:42:08.692" v="8" actId="1076"/>
      <pc:docMkLst>
        <pc:docMk/>
      </pc:docMkLst>
      <pc:sldChg chg="modSp">
        <pc:chgData name="ガルシアヴィラ　ブレンダイヴォンヌ" userId="S::i-garcia@orj.co.jp::fe0589c0-c607-4978-abf3-050a430fb4b3" providerId="AD" clId="Web-{AF221EB1-EF18-C929-3D9C-CAD451D6E260}" dt="2021-02-13T02:42:08.692" v="8" actId="1076"/>
        <pc:sldMkLst>
          <pc:docMk/>
          <pc:sldMk cId="2012028327" sldId="494"/>
        </pc:sldMkLst>
        <pc:spChg chg="mod">
          <ac:chgData name="ガルシアヴィラ　ブレンダイヴォンヌ" userId="S::i-garcia@orj.co.jp::fe0589c0-c607-4978-abf3-050a430fb4b3" providerId="AD" clId="Web-{AF221EB1-EF18-C929-3D9C-CAD451D6E260}" dt="2021-02-13T02:42:08.692" v="8" actId="1076"/>
          <ac:spMkLst>
            <pc:docMk/>
            <pc:sldMk cId="2012028327" sldId="494"/>
            <ac:spMk id="25" creationId="{00000000-0000-0000-0000-000000000000}"/>
          </ac:spMkLst>
        </pc:spChg>
      </pc:sldChg>
      <pc:sldChg chg="modSp">
        <pc:chgData name="ガルシアヴィラ　ブレンダイヴォンヌ" userId="S::i-garcia@orj.co.jp::fe0589c0-c607-4978-abf3-050a430fb4b3" providerId="AD" clId="Web-{AF221EB1-EF18-C929-3D9C-CAD451D6E260}" dt="2021-02-13T01:42:45.158" v="6" actId="1076"/>
        <pc:sldMkLst>
          <pc:docMk/>
          <pc:sldMk cId="35084840" sldId="520"/>
        </pc:sldMkLst>
        <pc:spChg chg="mod">
          <ac:chgData name="ガルシアヴィラ　ブレンダイヴォンヌ" userId="S::i-garcia@orj.co.jp::fe0589c0-c607-4978-abf3-050a430fb4b3" providerId="AD" clId="Web-{AF221EB1-EF18-C929-3D9C-CAD451D6E260}" dt="2021-02-13T01:42:45.158" v="6" actId="1076"/>
          <ac:spMkLst>
            <pc:docMk/>
            <pc:sldMk cId="35084840" sldId="520"/>
            <ac:spMk id="15" creationId="{B9821DFC-25D2-4A70-BEC0-A81C8257B078}"/>
          </ac:spMkLst>
        </pc:spChg>
      </pc:sldChg>
    </pc:docChg>
  </pc:docChgLst>
  <pc:docChgLst>
    <pc:chgData name="ガルシアヴィラ　ブレンダイヴォンヌ" userId="S::i-garcia@orj.co.jp::fe0589c0-c607-4978-abf3-050a430fb4b3" providerId="AD" clId="Web-{3AD4DD68-41D4-8F03-CEAC-04BD21B30715}"/>
    <pc:docChg chg="modSld">
      <pc:chgData name="ガルシアヴィラ　ブレンダイヴォンヌ" userId="S::i-garcia@orj.co.jp::fe0589c0-c607-4978-abf3-050a430fb4b3" providerId="AD" clId="Web-{3AD4DD68-41D4-8F03-CEAC-04BD21B30715}" dt="2021-02-06T10:50:16.912" v="3131"/>
      <pc:docMkLst>
        <pc:docMk/>
      </pc:docMkLst>
      <pc:sldChg chg="modSp">
        <pc:chgData name="ガルシアヴィラ　ブレンダイヴォンヌ" userId="S::i-garcia@orj.co.jp::fe0589c0-c607-4978-abf3-050a430fb4b3" providerId="AD" clId="Web-{3AD4DD68-41D4-8F03-CEAC-04BD21B30715}" dt="2021-02-06T04:44:27.389" v="175" actId="20577"/>
        <pc:sldMkLst>
          <pc:docMk/>
          <pc:sldMk cId="620173388" sldId="340"/>
        </pc:sldMkLst>
        <pc:spChg chg="mod">
          <ac:chgData name="ガルシアヴィラ　ブレンダイヴォンヌ" userId="S::i-garcia@orj.co.jp::fe0589c0-c607-4978-abf3-050a430fb4b3" providerId="AD" clId="Web-{3AD4DD68-41D4-8F03-CEAC-04BD21B30715}" dt="2021-02-06T04:44:27.389" v="175" actId="20577"/>
          <ac:spMkLst>
            <pc:docMk/>
            <pc:sldMk cId="620173388" sldId="340"/>
            <ac:spMk id="2"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2:02:07.639" v="21" actId="688"/>
        <pc:sldMkLst>
          <pc:docMk/>
          <pc:sldMk cId="1811332628" sldId="386"/>
        </pc:sldMkLst>
        <pc:spChg chg="mod">
          <ac:chgData name="ガルシアヴィラ　ブレンダイヴォンヌ" userId="S::i-garcia@orj.co.jp::fe0589c0-c607-4978-abf3-050a430fb4b3" providerId="AD" clId="Web-{3AD4DD68-41D4-8F03-CEAC-04BD21B30715}" dt="2021-02-06T02:00:46.981" v="16" actId="1076"/>
          <ac:spMkLst>
            <pc:docMk/>
            <pc:sldMk cId="1811332628" sldId="386"/>
            <ac:spMk id="19" creationId="{A71A543C-1884-4A8E-ADD9-C8EFD7FB077B}"/>
          </ac:spMkLst>
        </pc:spChg>
        <pc:spChg chg="mod">
          <ac:chgData name="ガルシアヴィラ　ブレンダイヴォンヌ" userId="S::i-garcia@orj.co.jp::fe0589c0-c607-4978-abf3-050a430fb4b3" providerId="AD" clId="Web-{3AD4DD68-41D4-8F03-CEAC-04BD21B30715}" dt="2021-02-06T02:01:58.263" v="20" actId="1076"/>
          <ac:spMkLst>
            <pc:docMk/>
            <pc:sldMk cId="1811332628" sldId="386"/>
            <ac:spMk id="20" creationId="{5C7981B4-705A-40E3-A4D9-F9C7F5F604B5}"/>
          </ac:spMkLst>
        </pc:spChg>
        <pc:spChg chg="del">
          <ac:chgData name="ガルシアヴィラ　ブレンダイヴォンヌ" userId="S::i-garcia@orj.co.jp::fe0589c0-c607-4978-abf3-050a430fb4b3" providerId="AD" clId="Web-{3AD4DD68-41D4-8F03-CEAC-04BD21B30715}" dt="2021-02-06T01:59:31.776" v="2"/>
          <ac:spMkLst>
            <pc:docMk/>
            <pc:sldMk cId="1811332628" sldId="386"/>
            <ac:spMk id="21" creationId="{AD587914-38AC-462B-A752-3AB0A1F2711C}"/>
          </ac:spMkLst>
        </pc:spChg>
        <pc:spChg chg="add mod">
          <ac:chgData name="ガルシアヴィラ　ブレンダイヴォンヌ" userId="S::i-garcia@orj.co.jp::fe0589c0-c607-4978-abf3-050a430fb4b3" providerId="AD" clId="Web-{3AD4DD68-41D4-8F03-CEAC-04BD21B30715}" dt="2021-02-06T02:02:07.639" v="21" actId="688"/>
          <ac:spMkLst>
            <pc:docMk/>
            <pc:sldMk cId="1811332628" sldId="386"/>
            <ac:spMk id="28" creationId="{11C96FC0-2A20-4C88-9CAC-C9EEDCED846A}"/>
          </ac:spMkLst>
        </pc:spChg>
      </pc:sldChg>
      <pc:sldChg chg="addSp delSp modSp">
        <pc:chgData name="ガルシアヴィラ　ブレンダイヴォンヌ" userId="S::i-garcia@orj.co.jp::fe0589c0-c607-4978-abf3-050a430fb4b3" providerId="AD" clId="Web-{3AD4DD68-41D4-8F03-CEAC-04BD21B30715}" dt="2021-02-06T05:25:12.776" v="408" actId="1076"/>
        <pc:sldMkLst>
          <pc:docMk/>
          <pc:sldMk cId="977808416" sldId="394"/>
        </pc:sldMkLst>
        <pc:spChg chg="mod">
          <ac:chgData name="ガルシアヴィラ　ブレンダイヴォンヌ" userId="S::i-garcia@orj.co.jp::fe0589c0-c607-4978-abf3-050a430fb4b3" providerId="AD" clId="Web-{3AD4DD68-41D4-8F03-CEAC-04BD21B30715}" dt="2021-02-06T02:19:20.916" v="82" actId="20577"/>
          <ac:spMkLst>
            <pc:docMk/>
            <pc:sldMk cId="977808416" sldId="394"/>
            <ac:spMk id="4" creationId="{00000000-0000-0000-0000-000000000000}"/>
          </ac:spMkLst>
        </pc:spChg>
        <pc:spChg chg="add del mod">
          <ac:chgData name="ガルシアヴィラ　ブレンダイヴォンヌ" userId="S::i-garcia@orj.co.jp::fe0589c0-c607-4978-abf3-050a430fb4b3" providerId="AD" clId="Web-{3AD4DD68-41D4-8F03-CEAC-04BD21B30715}" dt="2021-02-06T05:25:00.869" v="407"/>
          <ac:spMkLst>
            <pc:docMk/>
            <pc:sldMk cId="977808416" sldId="394"/>
            <ac:spMk id="5" creationId="{2375639C-542D-47C7-A2A6-0EB57D77269F}"/>
          </ac:spMkLst>
        </pc:spChg>
        <pc:spChg chg="del">
          <ac:chgData name="ガルシアヴィラ　ブレンダイヴォンヌ" userId="S::i-garcia@orj.co.jp::fe0589c0-c607-4978-abf3-050a430fb4b3" providerId="AD" clId="Web-{3AD4DD68-41D4-8F03-CEAC-04BD21B30715}" dt="2021-02-06T04:52:56.246" v="221"/>
          <ac:spMkLst>
            <pc:docMk/>
            <pc:sldMk cId="977808416" sldId="394"/>
            <ac:spMk id="6" creationId="{00000000-0000-0000-0000-000000000000}"/>
          </ac:spMkLst>
        </pc:spChg>
        <pc:spChg chg="add mod">
          <ac:chgData name="ガルシアヴィラ　ブレンダイヴォンヌ" userId="S::i-garcia@orj.co.jp::fe0589c0-c607-4978-abf3-050a430fb4b3" providerId="AD" clId="Web-{3AD4DD68-41D4-8F03-CEAC-04BD21B30715}" dt="2021-02-06T04:53:16.246" v="224" actId="1076"/>
          <ac:spMkLst>
            <pc:docMk/>
            <pc:sldMk cId="977808416" sldId="394"/>
            <ac:spMk id="7" creationId="{4D81DD0E-495F-40A8-87B4-A60A0963C6BF}"/>
          </ac:spMkLst>
        </pc:spChg>
        <pc:spChg chg="mod">
          <ac:chgData name="ガルシアヴィラ　ブレンダイヴォンヌ" userId="S::i-garcia@orj.co.jp::fe0589c0-c607-4978-abf3-050a430fb4b3" providerId="AD" clId="Web-{3AD4DD68-41D4-8F03-CEAC-04BD21B30715}" dt="2021-02-06T04:54:05.678" v="234" actId="20577"/>
          <ac:spMkLst>
            <pc:docMk/>
            <pc:sldMk cId="977808416" sldId="394"/>
            <ac:spMk id="12" creationId="{00000000-0000-0000-0000-000000000000}"/>
          </ac:spMkLst>
        </pc:spChg>
        <pc:spChg chg="add mod">
          <ac:chgData name="ガルシアヴィラ　ブレンダイヴォンヌ" userId="S::i-garcia@orj.co.jp::fe0589c0-c607-4978-abf3-050a430fb4b3" providerId="AD" clId="Web-{3AD4DD68-41D4-8F03-CEAC-04BD21B30715}" dt="2021-02-06T02:37:45.307" v="161" actId="1076"/>
          <ac:spMkLst>
            <pc:docMk/>
            <pc:sldMk cId="977808416" sldId="394"/>
            <ac:spMk id="16" creationId="{A0077B40-007A-428C-9B43-001C017D1ABF}"/>
          </ac:spMkLst>
        </pc:spChg>
        <pc:spChg chg="mod">
          <ac:chgData name="ガルシアヴィラ　ブレンダイヴォンヌ" userId="S::i-garcia@orj.co.jp::fe0589c0-c607-4978-abf3-050a430fb4b3" providerId="AD" clId="Web-{3AD4DD68-41D4-8F03-CEAC-04BD21B30715}" dt="2021-02-06T04:53:44.724" v="230"/>
          <ac:spMkLst>
            <pc:docMk/>
            <pc:sldMk cId="977808416" sldId="394"/>
            <ac:spMk id="17" creationId="{00000000-0000-0000-0000-000000000000}"/>
          </ac:spMkLst>
        </pc:spChg>
        <pc:spChg chg="mod">
          <ac:chgData name="ガルシアヴィラ　ブレンダイヴォンヌ" userId="S::i-garcia@orj.co.jp::fe0589c0-c607-4978-abf3-050a430fb4b3" providerId="AD" clId="Web-{3AD4DD68-41D4-8F03-CEAC-04BD21B30715}" dt="2021-02-06T04:53:44.740" v="231"/>
          <ac:spMkLst>
            <pc:docMk/>
            <pc:sldMk cId="977808416" sldId="394"/>
            <ac:spMk id="18" creationId="{00000000-0000-0000-0000-000000000000}"/>
          </ac:spMkLst>
        </pc:spChg>
        <pc:spChg chg="mod">
          <ac:chgData name="ガルシアヴィラ　ブレンダイヴォンヌ" userId="S::i-garcia@orj.co.jp::fe0589c0-c607-4978-abf3-050a430fb4b3" providerId="AD" clId="Web-{3AD4DD68-41D4-8F03-CEAC-04BD21B30715}" dt="2021-02-06T04:53:44.740" v="232"/>
          <ac:spMkLst>
            <pc:docMk/>
            <pc:sldMk cId="977808416" sldId="394"/>
            <ac:spMk id="19" creationId="{00000000-0000-0000-0000-000000000000}"/>
          </ac:spMkLst>
        </pc:spChg>
        <pc:spChg chg="add mod">
          <ac:chgData name="ガルシアヴィラ　ブレンダイヴォンヌ" userId="S::i-garcia@orj.co.jp::fe0589c0-c607-4978-abf3-050a430fb4b3" providerId="AD" clId="Web-{3AD4DD68-41D4-8F03-CEAC-04BD21B30715}" dt="2021-02-06T02:34:06.224" v="124" actId="14100"/>
          <ac:spMkLst>
            <pc:docMk/>
            <pc:sldMk cId="977808416" sldId="394"/>
            <ac:spMk id="20" creationId="{121F5280-4B02-4742-ACDB-B86429AAA3BA}"/>
          </ac:spMkLst>
        </pc:spChg>
        <pc:spChg chg="add mod">
          <ac:chgData name="ガルシアヴィラ　ブレンダイヴォンヌ" userId="S::i-garcia@orj.co.jp::fe0589c0-c607-4978-abf3-050a430fb4b3" providerId="AD" clId="Web-{3AD4DD68-41D4-8F03-CEAC-04BD21B30715}" dt="2021-02-06T02:35:07.444" v="139" actId="1076"/>
          <ac:spMkLst>
            <pc:docMk/>
            <pc:sldMk cId="977808416" sldId="394"/>
            <ac:spMk id="21" creationId="{B5171F9B-BBDE-4EC9-9A4D-E2E9DAF40956}"/>
          </ac:spMkLst>
        </pc:spChg>
        <pc:spChg chg="add mod">
          <ac:chgData name="ガルシアヴィラ　ブレンダイヴォンヌ" userId="S::i-garcia@orj.co.jp::fe0589c0-c607-4978-abf3-050a430fb4b3" providerId="AD" clId="Web-{3AD4DD68-41D4-8F03-CEAC-04BD21B30715}" dt="2021-02-06T02:36:12.024" v="147" actId="20577"/>
          <ac:spMkLst>
            <pc:docMk/>
            <pc:sldMk cId="977808416" sldId="394"/>
            <ac:spMk id="22" creationId="{F46A7B36-9A10-46C1-A995-4A6EE2B6A52A}"/>
          </ac:spMkLst>
        </pc:spChg>
        <pc:spChg chg="add mod">
          <ac:chgData name="ガルシアヴィラ　ブレンダイヴォンヌ" userId="S::i-garcia@orj.co.jp::fe0589c0-c607-4978-abf3-050a430fb4b3" providerId="AD" clId="Web-{3AD4DD68-41D4-8F03-CEAC-04BD21B30715}" dt="2021-02-06T02:37:13.134" v="158" actId="14100"/>
          <ac:spMkLst>
            <pc:docMk/>
            <pc:sldMk cId="977808416" sldId="394"/>
            <ac:spMk id="23" creationId="{E3F55A1D-5F6C-4EBE-B81C-E5DA977CB470}"/>
          </ac:spMkLst>
        </pc:spChg>
        <pc:picChg chg="mod">
          <ac:chgData name="ガルシアヴィラ　ブレンダイヴォンヌ" userId="S::i-garcia@orj.co.jp::fe0589c0-c607-4978-abf3-050a430fb4b3" providerId="AD" clId="Web-{3AD4DD68-41D4-8F03-CEAC-04BD21B30715}" dt="2021-02-06T05:25:12.776" v="408" actId="1076"/>
          <ac:picMkLst>
            <pc:docMk/>
            <pc:sldMk cId="977808416" sldId="394"/>
            <ac:picMk id="15"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06:00:16.546" v="801" actId="1076"/>
        <pc:sldMkLst>
          <pc:docMk/>
          <pc:sldMk cId="59491779" sldId="395"/>
        </pc:sldMkLst>
        <pc:spChg chg="add mod">
          <ac:chgData name="ガルシアヴィラ　ブレンダイヴォンヌ" userId="S::i-garcia@orj.co.jp::fe0589c0-c607-4978-abf3-050a430fb4b3" providerId="AD" clId="Web-{3AD4DD68-41D4-8F03-CEAC-04BD21B30715}" dt="2021-02-06T05:23:17.820" v="405" actId="1076"/>
          <ac:spMkLst>
            <pc:docMk/>
            <pc:sldMk cId="59491779" sldId="395"/>
            <ac:spMk id="2" creationId="{2AE2F0F1-EDA3-4D23-B2EC-27C767C26515}"/>
          </ac:spMkLst>
        </pc:spChg>
        <pc:spChg chg="add mod">
          <ac:chgData name="ガルシアヴィラ　ブレンダイヴォンヌ" userId="S::i-garcia@orj.co.jp::fe0589c0-c607-4978-abf3-050a430fb4b3" providerId="AD" clId="Web-{3AD4DD68-41D4-8F03-CEAC-04BD21B30715}" dt="2021-02-06T05:26:09.074" v="422" actId="1076"/>
          <ac:spMkLst>
            <pc:docMk/>
            <pc:sldMk cId="59491779" sldId="395"/>
            <ac:spMk id="3" creationId="{07AB5772-7978-47AA-9B4C-77ED763BC2B0}"/>
          </ac:spMkLst>
        </pc:spChg>
        <pc:spChg chg="mod">
          <ac:chgData name="ガルシアヴィラ　ブレンダイヴォンヌ" userId="S::i-garcia@orj.co.jp::fe0589c0-c607-4978-abf3-050a430fb4b3" providerId="AD" clId="Web-{3AD4DD68-41D4-8F03-CEAC-04BD21B30715}" dt="2021-02-06T05:44:37.915" v="591" actId="20577"/>
          <ac:spMkLst>
            <pc:docMk/>
            <pc:sldMk cId="59491779" sldId="395"/>
            <ac:spMk id="4" creationId="{00000000-0000-0000-0000-000000000000}"/>
          </ac:spMkLst>
        </pc:spChg>
        <pc:spChg chg="del">
          <ac:chgData name="ガルシアヴィラ　ブレンダイヴォンヌ" userId="S::i-garcia@orj.co.jp::fe0589c0-c607-4978-abf3-050a430fb4b3" providerId="AD" clId="Web-{3AD4DD68-41D4-8F03-CEAC-04BD21B30715}" dt="2021-02-06T05:23:12.664" v="404"/>
          <ac:spMkLst>
            <pc:docMk/>
            <pc:sldMk cId="59491779" sldId="395"/>
            <ac:spMk id="6" creationId="{00000000-0000-0000-0000-000000000000}"/>
          </ac:spMkLst>
        </pc:spChg>
        <pc:spChg chg="add del mod">
          <ac:chgData name="ガルシアヴィラ　ブレンダイヴォンヌ" userId="S::i-garcia@orj.co.jp::fe0589c0-c607-4978-abf3-050a430fb4b3" providerId="AD" clId="Web-{3AD4DD68-41D4-8F03-CEAC-04BD21B30715}" dt="2021-02-06T05:22:25.642" v="398"/>
          <ac:spMkLst>
            <pc:docMk/>
            <pc:sldMk cId="59491779" sldId="395"/>
            <ac:spMk id="9" creationId="{00000000-0000-0000-0000-000000000000}"/>
          </ac:spMkLst>
        </pc:spChg>
        <pc:spChg chg="mod">
          <ac:chgData name="ガルシアヴィラ　ブレンダイヴォンヌ" userId="S::i-garcia@orj.co.jp::fe0589c0-c607-4978-abf3-050a430fb4b3" providerId="AD" clId="Web-{3AD4DD68-41D4-8F03-CEAC-04BD21B30715}" dt="2021-02-06T05:46:44.792" v="601" actId="20577"/>
          <ac:spMkLst>
            <pc:docMk/>
            <pc:sldMk cId="59491779" sldId="395"/>
            <ac:spMk id="18" creationId="{00000000-0000-0000-0000-000000000000}"/>
          </ac:spMkLst>
        </pc:spChg>
        <pc:spChg chg="mod">
          <ac:chgData name="ガルシアヴィラ　ブレンダイヴォンヌ" userId="S::i-garcia@orj.co.jp::fe0589c0-c607-4978-abf3-050a430fb4b3" providerId="AD" clId="Web-{3AD4DD68-41D4-8F03-CEAC-04BD21B30715}" dt="2021-02-06T05:57:30.058" v="775" actId="20577"/>
          <ac:spMkLst>
            <pc:docMk/>
            <pc:sldMk cId="59491779" sldId="395"/>
            <ac:spMk id="20" creationId="{00000000-0000-0000-0000-000000000000}"/>
          </ac:spMkLst>
        </pc:spChg>
        <pc:spChg chg="mod">
          <ac:chgData name="ガルシアヴィラ　ブレンダイヴォンヌ" userId="S::i-garcia@orj.co.jp::fe0589c0-c607-4978-abf3-050a430fb4b3" providerId="AD" clId="Web-{3AD4DD68-41D4-8F03-CEAC-04BD21B30715}" dt="2021-02-06T05:38:07.955" v="531" actId="20577"/>
          <ac:spMkLst>
            <pc:docMk/>
            <pc:sldMk cId="59491779" sldId="395"/>
            <ac:spMk id="72" creationId="{00000000-0000-0000-0000-000000000000}"/>
          </ac:spMkLst>
        </pc:spChg>
        <pc:spChg chg="mod">
          <ac:chgData name="ガルシアヴィラ　ブレンダイヴォンヌ" userId="S::i-garcia@orj.co.jp::fe0589c0-c607-4978-abf3-050a430fb4b3" providerId="AD" clId="Web-{3AD4DD68-41D4-8F03-CEAC-04BD21B30715}" dt="2021-02-06T05:58:54.247" v="780"/>
          <ac:spMkLst>
            <pc:docMk/>
            <pc:sldMk cId="59491779" sldId="395"/>
            <ac:spMk id="76" creationId="{00000000-0000-0000-0000-000000000000}"/>
          </ac:spMkLst>
        </pc:spChg>
        <pc:spChg chg="mod">
          <ac:chgData name="ガルシアヴィラ　ブレンダイヴォンヌ" userId="S::i-garcia@orj.co.jp::fe0589c0-c607-4978-abf3-050a430fb4b3" providerId="AD" clId="Web-{3AD4DD68-41D4-8F03-CEAC-04BD21B30715}" dt="2021-02-06T05:52:56.037" v="666" actId="20577"/>
          <ac:spMkLst>
            <pc:docMk/>
            <pc:sldMk cId="59491779" sldId="395"/>
            <ac:spMk id="77" creationId="{00000000-0000-0000-0000-000000000000}"/>
          </ac:spMkLst>
        </pc:spChg>
        <pc:spChg chg="mod">
          <ac:chgData name="ガルシアヴィラ　ブレンダイヴォンヌ" userId="S::i-garcia@orj.co.jp::fe0589c0-c607-4978-abf3-050a430fb4b3" providerId="AD" clId="Web-{3AD4DD68-41D4-8F03-CEAC-04BD21B30715}" dt="2021-02-06T05:58:54.263" v="781"/>
          <ac:spMkLst>
            <pc:docMk/>
            <pc:sldMk cId="59491779" sldId="395"/>
            <ac:spMk id="80" creationId="{00000000-0000-0000-0000-000000000000}"/>
          </ac:spMkLst>
        </pc:spChg>
        <pc:spChg chg="mod">
          <ac:chgData name="ガルシアヴィラ　ブレンダイヴォンヌ" userId="S::i-garcia@orj.co.jp::fe0589c0-c607-4978-abf3-050a430fb4b3" providerId="AD" clId="Web-{3AD4DD68-41D4-8F03-CEAC-04BD21B30715}" dt="2021-02-06T05:58:54.278" v="782"/>
          <ac:spMkLst>
            <pc:docMk/>
            <pc:sldMk cId="59491779" sldId="395"/>
            <ac:spMk id="81" creationId="{00000000-0000-0000-0000-000000000000}"/>
          </ac:spMkLst>
        </pc:spChg>
        <pc:spChg chg="mod">
          <ac:chgData name="ガルシアヴィラ　ブレンダイヴォンヌ" userId="S::i-garcia@orj.co.jp::fe0589c0-c607-4978-abf3-050a430fb4b3" providerId="AD" clId="Web-{3AD4DD68-41D4-8F03-CEAC-04BD21B30715}" dt="2021-02-06T05:58:54.310" v="783"/>
          <ac:spMkLst>
            <pc:docMk/>
            <pc:sldMk cId="59491779" sldId="395"/>
            <ac:spMk id="82" creationId="{00000000-0000-0000-0000-000000000000}"/>
          </ac:spMkLst>
        </pc:spChg>
        <pc:spChg chg="mod">
          <ac:chgData name="ガルシアヴィラ　ブレンダイヴォンヌ" userId="S::i-garcia@orj.co.jp::fe0589c0-c607-4978-abf3-050a430fb4b3" providerId="AD" clId="Web-{3AD4DD68-41D4-8F03-CEAC-04BD21B30715}" dt="2021-02-06T05:58:54.325" v="784"/>
          <ac:spMkLst>
            <pc:docMk/>
            <pc:sldMk cId="59491779" sldId="395"/>
            <ac:spMk id="83" creationId="{00000000-0000-0000-0000-000000000000}"/>
          </ac:spMkLst>
        </pc:spChg>
        <pc:spChg chg="mod">
          <ac:chgData name="ガルシアヴィラ　ブレンダイヴォンヌ" userId="S::i-garcia@orj.co.jp::fe0589c0-c607-4978-abf3-050a430fb4b3" providerId="AD" clId="Web-{3AD4DD68-41D4-8F03-CEAC-04BD21B30715}" dt="2021-02-06T05:58:54.341" v="785"/>
          <ac:spMkLst>
            <pc:docMk/>
            <pc:sldMk cId="59491779" sldId="395"/>
            <ac:spMk id="84" creationId="{00000000-0000-0000-0000-000000000000}"/>
          </ac:spMkLst>
        </pc:spChg>
        <pc:spChg chg="add mod">
          <ac:chgData name="ガルシアヴィラ　ブレンダイヴォンヌ" userId="S::i-garcia@orj.co.jp::fe0589c0-c607-4978-abf3-050a430fb4b3" providerId="AD" clId="Web-{3AD4DD68-41D4-8F03-CEAC-04BD21B30715}" dt="2021-02-06T05:26:34.293" v="427" actId="1076"/>
          <ac:spMkLst>
            <pc:docMk/>
            <pc:sldMk cId="59491779" sldId="395"/>
            <ac:spMk id="86" creationId="{E92D79B1-8646-4221-BDFE-82E214056126}"/>
          </ac:spMkLst>
        </pc:spChg>
        <pc:spChg chg="add mod">
          <ac:chgData name="ガルシアヴィラ　ブレンダイヴォンヌ" userId="S::i-garcia@orj.co.jp::fe0589c0-c607-4978-abf3-050a430fb4b3" providerId="AD" clId="Web-{3AD4DD68-41D4-8F03-CEAC-04BD21B30715}" dt="2021-02-06T05:29:39.508" v="432" actId="1076"/>
          <ac:spMkLst>
            <pc:docMk/>
            <pc:sldMk cId="59491779" sldId="395"/>
            <ac:spMk id="87" creationId="{192D78EE-A47C-490F-A37F-7D077B1050FD}"/>
          </ac:spMkLst>
        </pc:spChg>
        <pc:spChg chg="add mod">
          <ac:chgData name="ガルシアヴィラ　ブレンダイヴォンヌ" userId="S::i-garcia@orj.co.jp::fe0589c0-c607-4978-abf3-050a430fb4b3" providerId="AD" clId="Web-{3AD4DD68-41D4-8F03-CEAC-04BD21B30715}" dt="2021-02-06T05:29:55.086" v="435" actId="1076"/>
          <ac:spMkLst>
            <pc:docMk/>
            <pc:sldMk cId="59491779" sldId="395"/>
            <ac:spMk id="88" creationId="{9638CEAB-3152-4A59-A6AB-634A5C66C16F}"/>
          </ac:spMkLst>
        </pc:spChg>
        <pc:spChg chg="add del">
          <ac:chgData name="ガルシアヴィラ　ブレンダイヴォンヌ" userId="S::i-garcia@orj.co.jp::fe0589c0-c607-4978-abf3-050a430fb4b3" providerId="AD" clId="Web-{3AD4DD68-41D4-8F03-CEAC-04BD21B30715}" dt="2021-02-06T05:30:08.602" v="437"/>
          <ac:spMkLst>
            <pc:docMk/>
            <pc:sldMk cId="59491779" sldId="395"/>
            <ac:spMk id="89" creationId="{3709E232-0B02-4053-BB0B-6748A836A0B8}"/>
          </ac:spMkLst>
        </pc:spChg>
        <pc:spChg chg="add mod">
          <ac:chgData name="ガルシアヴィラ　ブレンダイヴォンヌ" userId="S::i-garcia@orj.co.jp::fe0589c0-c607-4978-abf3-050a430fb4b3" providerId="AD" clId="Web-{3AD4DD68-41D4-8F03-CEAC-04BD21B30715}" dt="2021-02-06T05:30:41.462" v="444" actId="1076"/>
          <ac:spMkLst>
            <pc:docMk/>
            <pc:sldMk cId="59491779" sldId="395"/>
            <ac:spMk id="90" creationId="{FF1D16EB-3018-4B0B-81F5-F985EF904D6D}"/>
          </ac:spMkLst>
        </pc:spChg>
        <pc:spChg chg="add mod">
          <ac:chgData name="ガルシアヴィラ　ブレンダイヴォンヌ" userId="S::i-garcia@orj.co.jp::fe0589c0-c607-4978-abf3-050a430fb4b3" providerId="AD" clId="Web-{3AD4DD68-41D4-8F03-CEAC-04BD21B30715}" dt="2021-02-06T05:32:08.979" v="455" actId="1076"/>
          <ac:spMkLst>
            <pc:docMk/>
            <pc:sldMk cId="59491779" sldId="395"/>
            <ac:spMk id="91" creationId="{F3A31B42-2356-430B-851F-4665D3EF9395}"/>
          </ac:spMkLst>
        </pc:spChg>
        <pc:spChg chg="add mod">
          <ac:chgData name="ガルシアヴィラ　ブレンダイヴォンヌ" userId="S::i-garcia@orj.co.jp::fe0589c0-c607-4978-abf3-050a430fb4b3" providerId="AD" clId="Web-{3AD4DD68-41D4-8F03-CEAC-04BD21B30715}" dt="2021-02-06T05:33:11.621" v="465" actId="1076"/>
          <ac:spMkLst>
            <pc:docMk/>
            <pc:sldMk cId="59491779" sldId="395"/>
            <ac:spMk id="92" creationId="{0AA53CA5-E358-49AF-8F0F-9458F3B41324}"/>
          </ac:spMkLst>
        </pc:spChg>
        <pc:spChg chg="add mod">
          <ac:chgData name="ガルシアヴィラ　ブレンダイヴォンヌ" userId="S::i-garcia@orj.co.jp::fe0589c0-c607-4978-abf3-050a430fb4b3" providerId="AD" clId="Web-{3AD4DD68-41D4-8F03-CEAC-04BD21B30715}" dt="2021-02-06T05:33:39.184" v="471" actId="1076"/>
          <ac:spMkLst>
            <pc:docMk/>
            <pc:sldMk cId="59491779" sldId="395"/>
            <ac:spMk id="93" creationId="{CAB85EB9-7A2E-4F9C-BAB1-B050A1C97B03}"/>
          </ac:spMkLst>
        </pc:spChg>
        <pc:spChg chg="add mod">
          <ac:chgData name="ガルシアヴィラ　ブレンダイヴォンヌ" userId="S::i-garcia@orj.co.jp::fe0589c0-c607-4978-abf3-050a430fb4b3" providerId="AD" clId="Web-{3AD4DD68-41D4-8F03-CEAC-04BD21B30715}" dt="2021-02-06T05:34:23.450" v="478" actId="14100"/>
          <ac:spMkLst>
            <pc:docMk/>
            <pc:sldMk cId="59491779" sldId="395"/>
            <ac:spMk id="94" creationId="{60441BEA-CB6F-4F0A-83B7-8CC51D453E80}"/>
          </ac:spMkLst>
        </pc:spChg>
        <pc:spChg chg="add mod">
          <ac:chgData name="ガルシアヴィラ　ブレンダイヴォンヌ" userId="S::i-garcia@orj.co.jp::fe0589c0-c607-4978-abf3-050a430fb4b3" providerId="AD" clId="Web-{3AD4DD68-41D4-8F03-CEAC-04BD21B30715}" dt="2021-02-06T05:34:43.779" v="480" actId="1076"/>
          <ac:spMkLst>
            <pc:docMk/>
            <pc:sldMk cId="59491779" sldId="395"/>
            <ac:spMk id="95" creationId="{826C19D0-8CE5-412B-96DA-731236D87E5F}"/>
          </ac:spMkLst>
        </pc:spChg>
        <pc:spChg chg="add mod">
          <ac:chgData name="ガルシアヴィラ　ブレンダイヴォンヌ" userId="S::i-garcia@orj.co.jp::fe0589c0-c607-4978-abf3-050a430fb4b3" providerId="AD" clId="Web-{3AD4DD68-41D4-8F03-CEAC-04BD21B30715}" dt="2021-02-06T05:35:16.311" v="489" actId="1076"/>
          <ac:spMkLst>
            <pc:docMk/>
            <pc:sldMk cId="59491779" sldId="395"/>
            <ac:spMk id="96" creationId="{3A4A767A-C583-4924-8D47-35CA749883F0}"/>
          </ac:spMkLst>
        </pc:spChg>
        <pc:spChg chg="add mod">
          <ac:chgData name="ガルシアヴィラ　ブレンダイヴォンヌ" userId="S::i-garcia@orj.co.jp::fe0589c0-c607-4978-abf3-050a430fb4b3" providerId="AD" clId="Web-{3AD4DD68-41D4-8F03-CEAC-04BD21B30715}" dt="2021-02-06T05:35:34.764" v="491" actId="1076"/>
          <ac:spMkLst>
            <pc:docMk/>
            <pc:sldMk cId="59491779" sldId="395"/>
            <ac:spMk id="97" creationId="{0FFE45CA-5DBA-4BC3-B64F-933A085D68C2}"/>
          </ac:spMkLst>
        </pc:spChg>
        <pc:spChg chg="add mod">
          <ac:chgData name="ガルシアヴィラ　ブレンダイヴォンヌ" userId="S::i-garcia@orj.co.jp::fe0589c0-c607-4978-abf3-050a430fb4b3" providerId="AD" clId="Web-{3AD4DD68-41D4-8F03-CEAC-04BD21B30715}" dt="2021-02-06T05:36:35.953" v="500" actId="1076"/>
          <ac:spMkLst>
            <pc:docMk/>
            <pc:sldMk cId="59491779" sldId="395"/>
            <ac:spMk id="98" creationId="{126C1842-A8AD-4665-A775-D64F4C4F8EEB}"/>
          </ac:spMkLst>
        </pc:spChg>
        <pc:spChg chg="add mod">
          <ac:chgData name="ガルシアヴィラ　ブレンダイヴォンヌ" userId="S::i-garcia@orj.co.jp::fe0589c0-c607-4978-abf3-050a430fb4b3" providerId="AD" clId="Web-{3AD4DD68-41D4-8F03-CEAC-04BD21B30715}" dt="2021-02-06T05:37:10.875" v="503" actId="1076"/>
          <ac:spMkLst>
            <pc:docMk/>
            <pc:sldMk cId="59491779" sldId="395"/>
            <ac:spMk id="99" creationId="{3DCAB799-7EC6-4315-97B6-93F391E7D81C}"/>
          </ac:spMkLst>
        </pc:spChg>
        <pc:spChg chg="add mod">
          <ac:chgData name="ガルシアヴィラ　ブレンダイヴォンヌ" userId="S::i-garcia@orj.co.jp::fe0589c0-c607-4978-abf3-050a430fb4b3" providerId="AD" clId="Web-{3AD4DD68-41D4-8F03-CEAC-04BD21B30715}" dt="2021-02-06T05:40:16.676" v="554" actId="1076"/>
          <ac:spMkLst>
            <pc:docMk/>
            <pc:sldMk cId="59491779" sldId="395"/>
            <ac:spMk id="100" creationId="{E5BF38BE-5A6D-4619-8E44-5EDFFF107669}"/>
          </ac:spMkLst>
        </pc:spChg>
        <pc:spChg chg="add mod">
          <ac:chgData name="ガルシアヴィラ　ブレンダイヴォンヌ" userId="S::i-garcia@orj.co.jp::fe0589c0-c607-4978-abf3-050a430fb4b3" providerId="AD" clId="Web-{3AD4DD68-41D4-8F03-CEAC-04BD21B30715}" dt="2021-02-06T05:43:06.351" v="569" actId="20577"/>
          <ac:spMkLst>
            <pc:docMk/>
            <pc:sldMk cId="59491779" sldId="395"/>
            <ac:spMk id="101" creationId="{E7ABB0A7-E692-4B0F-B5AB-955BE396F83B}"/>
          </ac:spMkLst>
        </pc:spChg>
        <pc:spChg chg="add mod">
          <ac:chgData name="ガルシアヴィラ　ブレンダイヴォンヌ" userId="S::i-garcia@orj.co.jp::fe0589c0-c607-4978-abf3-050a430fb4b3" providerId="AD" clId="Web-{3AD4DD68-41D4-8F03-CEAC-04BD21B30715}" dt="2021-02-06T05:44:22.102" v="582" actId="1076"/>
          <ac:spMkLst>
            <pc:docMk/>
            <pc:sldMk cId="59491779" sldId="395"/>
            <ac:spMk id="102" creationId="{1D00FD9C-5BD5-447D-805F-CCA2289A655C}"/>
          </ac:spMkLst>
        </pc:spChg>
        <pc:spChg chg="add mod">
          <ac:chgData name="ガルシアヴィラ　ブレンダイヴォンヌ" userId="S::i-garcia@orj.co.jp::fe0589c0-c607-4978-abf3-050a430fb4b3" providerId="AD" clId="Web-{3AD4DD68-41D4-8F03-CEAC-04BD21B30715}" dt="2021-02-06T05:49:40.030" v="624" actId="1076"/>
          <ac:spMkLst>
            <pc:docMk/>
            <pc:sldMk cId="59491779" sldId="395"/>
            <ac:spMk id="103" creationId="{65AFB9A2-5749-4FBC-B5C0-BFA53BEAEA1A}"/>
          </ac:spMkLst>
        </pc:spChg>
        <pc:spChg chg="add mod">
          <ac:chgData name="ガルシアヴィラ　ブレンダイヴォンヌ" userId="S::i-garcia@orj.co.jp::fe0589c0-c607-4978-abf3-050a430fb4b3" providerId="AD" clId="Web-{3AD4DD68-41D4-8F03-CEAC-04BD21B30715}" dt="2021-02-06T05:49:22.045" v="623" actId="1076"/>
          <ac:spMkLst>
            <pc:docMk/>
            <pc:sldMk cId="59491779" sldId="395"/>
            <ac:spMk id="104" creationId="{F84996D8-7723-44CC-9ED5-8847549018DF}"/>
          </ac:spMkLst>
        </pc:spChg>
        <pc:spChg chg="add mod">
          <ac:chgData name="ガルシアヴィラ　ブレンダイヴォンヌ" userId="S::i-garcia@orj.co.jp::fe0589c0-c607-4978-abf3-050a430fb4b3" providerId="AD" clId="Web-{3AD4DD68-41D4-8F03-CEAC-04BD21B30715}" dt="2021-02-06T05:50:49.500" v="635" actId="1076"/>
          <ac:spMkLst>
            <pc:docMk/>
            <pc:sldMk cId="59491779" sldId="395"/>
            <ac:spMk id="105" creationId="{93195412-741F-4582-A6E1-D7A45ECF2936}"/>
          </ac:spMkLst>
        </pc:spChg>
        <pc:spChg chg="add del mod">
          <ac:chgData name="ガルシアヴィラ　ブレンダイヴォンヌ" userId="S::i-garcia@orj.co.jp::fe0589c0-c607-4978-abf3-050a430fb4b3" providerId="AD" clId="Web-{3AD4DD68-41D4-8F03-CEAC-04BD21B30715}" dt="2021-02-06T05:56:15.056" v="771"/>
          <ac:spMkLst>
            <pc:docMk/>
            <pc:sldMk cId="59491779" sldId="395"/>
            <ac:spMk id="106" creationId="{FE1640E5-CA39-4649-A061-CD098DFF58C8}"/>
          </ac:spMkLst>
        </pc:spChg>
        <pc:spChg chg="add mod">
          <ac:chgData name="ガルシアヴィラ　ブレンダイヴォンヌ" userId="S::i-garcia@orj.co.jp::fe0589c0-c607-4978-abf3-050a430fb4b3" providerId="AD" clId="Web-{3AD4DD68-41D4-8F03-CEAC-04BD21B30715}" dt="2021-02-06T06:00:16.546" v="801" actId="1076"/>
          <ac:spMkLst>
            <pc:docMk/>
            <pc:sldMk cId="59491779" sldId="395"/>
            <ac:spMk id="107" creationId="{DAFACFFE-A6AA-4285-8C6C-80BF567DF463}"/>
          </ac:spMkLst>
        </pc:spChg>
      </pc:sldChg>
      <pc:sldChg chg="modSp">
        <pc:chgData name="ガルシアヴィラ　ブレンダイヴォンヌ" userId="S::i-garcia@orj.co.jp::fe0589c0-c607-4978-abf3-050a430fb4b3" providerId="AD" clId="Web-{3AD4DD68-41D4-8F03-CEAC-04BD21B30715}" dt="2021-02-06T02:13:07.017" v="54" actId="20577"/>
        <pc:sldMkLst>
          <pc:docMk/>
          <pc:sldMk cId="3806974626" sldId="443"/>
        </pc:sldMkLst>
        <pc:spChg chg="mod">
          <ac:chgData name="ガルシアヴィラ　ブレンダイヴォンヌ" userId="S::i-garcia@orj.co.jp::fe0589c0-c607-4978-abf3-050a430fb4b3" providerId="AD" clId="Web-{3AD4DD68-41D4-8F03-CEAC-04BD21B30715}" dt="2021-02-06T02:13:07.017" v="54" actId="20577"/>
          <ac:spMkLst>
            <pc:docMk/>
            <pc:sldMk cId="3806974626" sldId="443"/>
            <ac:spMk id="2" creationId="{00000000-0000-0000-0000-000000000000}"/>
          </ac:spMkLst>
        </pc:spChg>
      </pc:sldChg>
      <pc:sldChg chg="modSp">
        <pc:chgData name="ガルシアヴィラ　ブレンダイヴォンヌ" userId="S::i-garcia@orj.co.jp::fe0589c0-c607-4978-abf3-050a430fb4b3" providerId="AD" clId="Web-{3AD4DD68-41D4-8F03-CEAC-04BD21B30715}" dt="2021-02-06T07:31:14.234" v="1524" actId="20577"/>
        <pc:sldMkLst>
          <pc:docMk/>
          <pc:sldMk cId="182570733" sldId="444"/>
        </pc:sldMkLst>
        <pc:spChg chg="mod">
          <ac:chgData name="ガルシアヴィラ　ブレンダイヴォンヌ" userId="S::i-garcia@orj.co.jp::fe0589c0-c607-4978-abf3-050a430fb4b3" providerId="AD" clId="Web-{3AD4DD68-41D4-8F03-CEAC-04BD21B30715}" dt="2021-02-06T07:31:14.234" v="1524" actId="20577"/>
          <ac:spMkLst>
            <pc:docMk/>
            <pc:sldMk cId="182570733" sldId="444"/>
            <ac:spMk id="2"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5:09:17.120" v="305" actId="1076"/>
        <pc:sldMkLst>
          <pc:docMk/>
          <pc:sldMk cId="379735539" sldId="465"/>
        </pc:sldMkLst>
        <pc:spChg chg="add mod">
          <ac:chgData name="ガルシアヴィラ　ブレンダイヴォンヌ" userId="S::i-garcia@orj.co.jp::fe0589c0-c607-4978-abf3-050a430fb4b3" providerId="AD" clId="Web-{3AD4DD68-41D4-8F03-CEAC-04BD21B30715}" dt="2021-02-06T04:54:49.444" v="242" actId="1076"/>
          <ac:spMkLst>
            <pc:docMk/>
            <pc:sldMk cId="379735539" sldId="465"/>
            <ac:spMk id="2" creationId="{7B8670DC-B856-4A4F-AF74-03589DBEF7DA}"/>
          </ac:spMkLst>
        </pc:spChg>
        <pc:spChg chg="mod">
          <ac:chgData name="ガルシアヴィラ　ブレンダイヴォンヌ" userId="S::i-garcia@orj.co.jp::fe0589c0-c607-4978-abf3-050a430fb4b3" providerId="AD" clId="Web-{3AD4DD68-41D4-8F03-CEAC-04BD21B30715}" dt="2021-02-06T04:56:00.494" v="248" actId="14100"/>
          <ac:spMkLst>
            <pc:docMk/>
            <pc:sldMk cId="379735539" sldId="465"/>
            <ac:spMk id="4" creationId="{00000000-0000-0000-0000-000000000000}"/>
          </ac:spMkLst>
        </pc:spChg>
        <pc:spChg chg="del">
          <ac:chgData name="ガルシアヴィラ　ブレンダイヴォンヌ" userId="S::i-garcia@orj.co.jp::fe0589c0-c607-4978-abf3-050a430fb4b3" providerId="AD" clId="Web-{3AD4DD68-41D4-8F03-CEAC-04BD21B30715}" dt="2021-02-06T04:54:44.303" v="241"/>
          <ac:spMkLst>
            <pc:docMk/>
            <pc:sldMk cId="379735539" sldId="465"/>
            <ac:spMk id="6" creationId="{00000000-0000-0000-0000-000000000000}"/>
          </ac:spMkLst>
        </pc:spChg>
        <pc:spChg chg="mod">
          <ac:chgData name="ガルシアヴィラ　ブレンダイヴォンヌ" userId="S::i-garcia@orj.co.jp::fe0589c0-c607-4978-abf3-050a430fb4b3" providerId="AD" clId="Web-{3AD4DD68-41D4-8F03-CEAC-04BD21B30715}" dt="2021-02-06T05:09:17.120" v="305" actId="1076"/>
          <ac:spMkLst>
            <pc:docMk/>
            <pc:sldMk cId="379735539" sldId="465"/>
            <ac:spMk id="9" creationId="{00000000-0000-0000-0000-000000000000}"/>
          </ac:spMkLst>
        </pc:spChg>
        <pc:spChg chg="mod">
          <ac:chgData name="ガルシアヴィラ　ブレンダイヴォンヌ" userId="S::i-garcia@orj.co.jp::fe0589c0-c607-4978-abf3-050a430fb4b3" providerId="AD" clId="Web-{3AD4DD68-41D4-8F03-CEAC-04BD21B30715}" dt="2021-02-06T04:59:30.795" v="284"/>
          <ac:spMkLst>
            <pc:docMk/>
            <pc:sldMk cId="379735539" sldId="465"/>
            <ac:spMk id="12" creationId="{00000000-0000-0000-0000-000000000000}"/>
          </ac:spMkLst>
        </pc:spChg>
        <pc:spChg chg="mod">
          <ac:chgData name="ガルシアヴィラ　ブレンダイヴォンヌ" userId="S::i-garcia@orj.co.jp::fe0589c0-c607-4978-abf3-050a430fb4b3" providerId="AD" clId="Web-{3AD4DD68-41D4-8F03-CEAC-04BD21B30715}" dt="2021-02-06T04:59:30.810" v="285"/>
          <ac:spMkLst>
            <pc:docMk/>
            <pc:sldMk cId="379735539" sldId="465"/>
            <ac:spMk id="22" creationId="{00000000-0000-0000-0000-000000000000}"/>
          </ac:spMkLst>
        </pc:spChg>
        <pc:spChg chg="mod">
          <ac:chgData name="ガルシアヴィラ　ブレンダイヴォンヌ" userId="S::i-garcia@orj.co.jp::fe0589c0-c607-4978-abf3-050a430fb4b3" providerId="AD" clId="Web-{3AD4DD68-41D4-8F03-CEAC-04BD21B30715}" dt="2021-02-06T04:59:30.810" v="286"/>
          <ac:spMkLst>
            <pc:docMk/>
            <pc:sldMk cId="379735539" sldId="465"/>
            <ac:spMk id="23" creationId="{00000000-0000-0000-0000-000000000000}"/>
          </ac:spMkLst>
        </pc:spChg>
        <pc:spChg chg="mod">
          <ac:chgData name="ガルシアヴィラ　ブレンダイヴォンヌ" userId="S::i-garcia@orj.co.jp::fe0589c0-c607-4978-abf3-050a430fb4b3" providerId="AD" clId="Web-{3AD4DD68-41D4-8F03-CEAC-04BD21B30715}" dt="2021-02-06T04:59:30.826" v="287"/>
          <ac:spMkLst>
            <pc:docMk/>
            <pc:sldMk cId="379735539" sldId="465"/>
            <ac:spMk id="24" creationId="{00000000-0000-0000-0000-000000000000}"/>
          </ac:spMkLst>
        </pc:spChg>
        <pc:spChg chg="mod">
          <ac:chgData name="ガルシアヴィラ　ブレンダイヴォンヌ" userId="S::i-garcia@orj.co.jp::fe0589c0-c607-4978-abf3-050a430fb4b3" providerId="AD" clId="Web-{3AD4DD68-41D4-8F03-CEAC-04BD21B30715}" dt="2021-02-06T04:59:30.826" v="288"/>
          <ac:spMkLst>
            <pc:docMk/>
            <pc:sldMk cId="379735539" sldId="465"/>
            <ac:spMk id="25" creationId="{00000000-0000-0000-0000-000000000000}"/>
          </ac:spMkLst>
        </pc:spChg>
        <pc:spChg chg="mod">
          <ac:chgData name="ガルシアヴィラ　ブレンダイヴォンヌ" userId="S::i-garcia@orj.co.jp::fe0589c0-c607-4978-abf3-050a430fb4b3" providerId="AD" clId="Web-{3AD4DD68-41D4-8F03-CEAC-04BD21B30715}" dt="2021-02-06T04:59:30.795" v="283"/>
          <ac:spMkLst>
            <pc:docMk/>
            <pc:sldMk cId="379735539" sldId="465"/>
            <ac:spMk id="26"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5:14:19.094" v="377" actId="1076"/>
        <pc:sldMkLst>
          <pc:docMk/>
          <pc:sldMk cId="2151323413" sldId="466"/>
        </pc:sldMkLst>
        <pc:spChg chg="add mod">
          <ac:chgData name="ガルシアヴィラ　ブレンダイヴォンヌ" userId="S::i-garcia@orj.co.jp::fe0589c0-c607-4978-abf3-050a430fb4b3" providerId="AD" clId="Web-{3AD4DD68-41D4-8F03-CEAC-04BD21B30715}" dt="2021-02-06T05:13:25.640" v="369" actId="20577"/>
          <ac:spMkLst>
            <pc:docMk/>
            <pc:sldMk cId="2151323413" sldId="466"/>
            <ac:spMk id="2" creationId="{68DB8BDD-3FC0-4D5F-8715-A24B069174A7}"/>
          </ac:spMkLst>
        </pc:spChg>
        <pc:spChg chg="add mod">
          <ac:chgData name="ガルシアヴィラ　ブレンダイヴォンヌ" userId="S::i-garcia@orj.co.jp::fe0589c0-c607-4978-abf3-050a430fb4b3" providerId="AD" clId="Web-{3AD4DD68-41D4-8F03-CEAC-04BD21B30715}" dt="2021-02-06T05:14:19.094" v="377" actId="1076"/>
          <ac:spMkLst>
            <pc:docMk/>
            <pc:sldMk cId="2151323413" sldId="466"/>
            <ac:spMk id="3" creationId="{F8192AB4-9F72-4E8F-B380-C94EE8860D26}"/>
          </ac:spMkLst>
        </pc:spChg>
        <pc:spChg chg="mod">
          <ac:chgData name="ガルシアヴィラ　ブレンダイヴォンヌ" userId="S::i-garcia@orj.co.jp::fe0589c0-c607-4978-abf3-050a430fb4b3" providerId="AD" clId="Web-{3AD4DD68-41D4-8F03-CEAC-04BD21B30715}" dt="2021-02-06T05:01:02.625" v="293" actId="20577"/>
          <ac:spMkLst>
            <pc:docMk/>
            <pc:sldMk cId="2151323413" sldId="466"/>
            <ac:spMk id="4" creationId="{00000000-0000-0000-0000-000000000000}"/>
          </ac:spMkLst>
        </pc:spChg>
        <pc:spChg chg="del">
          <ac:chgData name="ガルシアヴィラ　ブレンダイヴォンヌ" userId="S::i-garcia@orj.co.jp::fe0589c0-c607-4978-abf3-050a430fb4b3" providerId="AD" clId="Web-{3AD4DD68-41D4-8F03-CEAC-04BD21B30715}" dt="2021-02-06T05:14:12.969" v="376"/>
          <ac:spMkLst>
            <pc:docMk/>
            <pc:sldMk cId="2151323413" sldId="466"/>
            <ac:spMk id="6" creationId="{00000000-0000-0000-0000-000000000000}"/>
          </ac:spMkLst>
        </pc:spChg>
        <pc:spChg chg="mod">
          <ac:chgData name="ガルシアヴィラ　ブレンダイヴォンヌ" userId="S::i-garcia@orj.co.jp::fe0589c0-c607-4978-abf3-050a430fb4b3" providerId="AD" clId="Web-{3AD4DD68-41D4-8F03-CEAC-04BD21B30715}" dt="2021-02-06T05:13:38.203" v="370" actId="20577"/>
          <ac:spMkLst>
            <pc:docMk/>
            <pc:sldMk cId="2151323413" sldId="466"/>
            <ac:spMk id="9" creationId="{00000000-0000-0000-0000-000000000000}"/>
          </ac:spMkLst>
        </pc:spChg>
        <pc:spChg chg="add mod">
          <ac:chgData name="ガルシアヴィラ　ブレンダイヴォンヌ" userId="S::i-garcia@orj.co.jp::fe0589c0-c607-4978-abf3-050a430fb4b3" providerId="AD" clId="Web-{3AD4DD68-41D4-8F03-CEAC-04BD21B30715}" dt="2021-02-06T05:12:47.108" v="363" actId="1076"/>
          <ac:spMkLst>
            <pc:docMk/>
            <pc:sldMk cId="2151323413" sldId="466"/>
            <ac:spMk id="13" creationId="{AA0C58FE-D10F-4672-965A-6570E6606531}"/>
          </ac:spMkLst>
        </pc:spChg>
        <pc:picChg chg="mod">
          <ac:chgData name="ガルシアヴィラ　ブレンダイヴォンヌ" userId="S::i-garcia@orj.co.jp::fe0589c0-c607-4978-abf3-050a430fb4b3" providerId="AD" clId="Web-{3AD4DD68-41D4-8F03-CEAC-04BD21B30715}" dt="2021-02-06T05:12:42.968" v="362" actId="1076"/>
          <ac:picMkLst>
            <pc:docMk/>
            <pc:sldMk cId="2151323413" sldId="466"/>
            <ac:picMk id="5" creationId="{00000000-0000-0000-0000-000000000000}"/>
          </ac:picMkLst>
        </pc:picChg>
        <pc:picChg chg="mod">
          <ac:chgData name="ガルシアヴィラ　ブレンダイヴォンヌ" userId="S::i-garcia@orj.co.jp::fe0589c0-c607-4978-abf3-050a430fb4b3" providerId="AD" clId="Web-{3AD4DD68-41D4-8F03-CEAC-04BD21B30715}" dt="2021-02-06T05:13:12.859" v="368" actId="1076"/>
          <ac:picMkLst>
            <pc:docMk/>
            <pc:sldMk cId="2151323413" sldId="466"/>
            <ac:picMk id="11"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06:35:48.812" v="1239" actId="20577"/>
        <pc:sldMkLst>
          <pc:docMk/>
          <pc:sldMk cId="3074874446" sldId="467"/>
        </pc:sldMkLst>
        <pc:spChg chg="add mod">
          <ac:chgData name="ガルシアヴィラ　ブレンダイヴォンヌ" userId="S::i-garcia@orj.co.jp::fe0589c0-c607-4978-abf3-050a430fb4b3" providerId="AD" clId="Web-{3AD4DD68-41D4-8F03-CEAC-04BD21B30715}" dt="2021-02-06T06:16:24.346" v="1006" actId="1076"/>
          <ac:spMkLst>
            <pc:docMk/>
            <pc:sldMk cId="3074874446" sldId="467"/>
            <ac:spMk id="2" creationId="{A8985E88-A0FC-45FA-8378-DFD5AC757931}"/>
          </ac:spMkLst>
        </pc:spChg>
        <pc:spChg chg="mod">
          <ac:chgData name="ガルシアヴィラ　ブレンダイヴォンヌ" userId="S::i-garcia@orj.co.jp::fe0589c0-c607-4978-abf3-050a430fb4b3" providerId="AD" clId="Web-{3AD4DD68-41D4-8F03-CEAC-04BD21B30715}" dt="2021-02-06T06:01:43.360" v="806" actId="20577"/>
          <ac:spMkLst>
            <pc:docMk/>
            <pc:sldMk cId="3074874446" sldId="467"/>
            <ac:spMk id="4" creationId="{00000000-0000-0000-0000-000000000000}"/>
          </ac:spMkLst>
        </pc:spChg>
        <pc:spChg chg="mod">
          <ac:chgData name="ガルシアヴィラ　ブレンダイヴォンヌ" userId="S::i-garcia@orj.co.jp::fe0589c0-c607-4978-abf3-050a430fb4b3" providerId="AD" clId="Web-{3AD4DD68-41D4-8F03-CEAC-04BD21B30715}" dt="2021-02-06T06:33:18.746" v="1199"/>
          <ac:spMkLst>
            <pc:docMk/>
            <pc:sldMk cId="3074874446" sldId="467"/>
            <ac:spMk id="5" creationId="{00000000-0000-0000-0000-000000000000}"/>
          </ac:spMkLst>
        </pc:spChg>
        <pc:spChg chg="del mod">
          <ac:chgData name="ガルシアヴィラ　ブレンダイヴォンヌ" userId="S::i-garcia@orj.co.jp::fe0589c0-c607-4978-abf3-050a430fb4b3" providerId="AD" clId="Web-{3AD4DD68-41D4-8F03-CEAC-04BD21B30715}" dt="2021-02-06T06:16:16.502" v="1005"/>
          <ac:spMkLst>
            <pc:docMk/>
            <pc:sldMk cId="3074874446" sldId="467"/>
            <ac:spMk id="6" creationId="{00000000-0000-0000-0000-000000000000}"/>
          </ac:spMkLst>
        </pc:spChg>
        <pc:spChg chg="mod">
          <ac:chgData name="ガルシアヴィラ　ブレンダイヴォンヌ" userId="S::i-garcia@orj.co.jp::fe0589c0-c607-4978-abf3-050a430fb4b3" providerId="AD" clId="Web-{3AD4DD68-41D4-8F03-CEAC-04BD21B30715}" dt="2021-02-06T06:33:55.513" v="1216" actId="20577"/>
          <ac:spMkLst>
            <pc:docMk/>
            <pc:sldMk cId="3074874446" sldId="467"/>
            <ac:spMk id="19" creationId="{00000000-0000-0000-0000-000000000000}"/>
          </ac:spMkLst>
        </pc:spChg>
        <pc:spChg chg="mod">
          <ac:chgData name="ガルシアヴィラ　ブレンダイヴォンヌ" userId="S::i-garcia@orj.co.jp::fe0589c0-c607-4978-abf3-050a430fb4b3" providerId="AD" clId="Web-{3AD4DD68-41D4-8F03-CEAC-04BD21B30715}" dt="2021-02-06T06:34:08.950" v="1219" actId="20577"/>
          <ac:spMkLst>
            <pc:docMk/>
            <pc:sldMk cId="3074874446" sldId="467"/>
            <ac:spMk id="20" creationId="{00000000-0000-0000-0000-000000000000}"/>
          </ac:spMkLst>
        </pc:spChg>
        <pc:spChg chg="mod">
          <ac:chgData name="ガルシアヴィラ　ブレンダイヴォンヌ" userId="S::i-garcia@orj.co.jp::fe0589c0-c607-4978-abf3-050a430fb4b3" providerId="AD" clId="Web-{3AD4DD68-41D4-8F03-CEAC-04BD21B30715}" dt="2021-02-06T06:33:55.528" v="1217" actId="20577"/>
          <ac:spMkLst>
            <pc:docMk/>
            <pc:sldMk cId="3074874446" sldId="467"/>
            <ac:spMk id="21" creationId="{00000000-0000-0000-0000-000000000000}"/>
          </ac:spMkLst>
        </pc:spChg>
        <pc:spChg chg="mod">
          <ac:chgData name="ガルシアヴィラ　ブレンダイヴォンヌ" userId="S::i-garcia@orj.co.jp::fe0589c0-c607-4978-abf3-050a430fb4b3" providerId="AD" clId="Web-{3AD4DD68-41D4-8F03-CEAC-04BD21B30715}" dt="2021-02-06T06:33:55.544" v="1218" actId="20577"/>
          <ac:spMkLst>
            <pc:docMk/>
            <pc:sldMk cId="3074874446" sldId="467"/>
            <ac:spMk id="22" creationId="{00000000-0000-0000-0000-000000000000}"/>
          </ac:spMkLst>
        </pc:spChg>
        <pc:spChg chg="mod">
          <ac:chgData name="ガルシアヴィラ　ブレンダイヴォンヌ" userId="S::i-garcia@orj.co.jp::fe0589c0-c607-4978-abf3-050a430fb4b3" providerId="AD" clId="Web-{3AD4DD68-41D4-8F03-CEAC-04BD21B30715}" dt="2021-02-06T06:35:48.812" v="1239" actId="20577"/>
          <ac:spMkLst>
            <pc:docMk/>
            <pc:sldMk cId="3074874446" sldId="467"/>
            <ac:spMk id="23" creationId="{00000000-0000-0000-0000-000000000000}"/>
          </ac:spMkLst>
        </pc:spChg>
        <pc:spChg chg="mod">
          <ac:chgData name="ガルシアヴィラ　ブレンダイヴォンヌ" userId="S::i-garcia@orj.co.jp::fe0589c0-c607-4978-abf3-050a430fb4b3" providerId="AD" clId="Web-{3AD4DD68-41D4-8F03-CEAC-04BD21B30715}" dt="2021-02-06T06:33:18.700" v="1195"/>
          <ac:spMkLst>
            <pc:docMk/>
            <pc:sldMk cId="3074874446" sldId="467"/>
            <ac:spMk id="49" creationId="{00000000-0000-0000-0000-000000000000}"/>
          </ac:spMkLst>
        </pc:spChg>
        <pc:spChg chg="mod">
          <ac:chgData name="ガルシアヴィラ　ブレンダイヴォンヌ" userId="S::i-garcia@orj.co.jp::fe0589c0-c607-4978-abf3-050a430fb4b3" providerId="AD" clId="Web-{3AD4DD68-41D4-8F03-CEAC-04BD21B30715}" dt="2021-02-06T06:33:18.715" v="1196"/>
          <ac:spMkLst>
            <pc:docMk/>
            <pc:sldMk cId="3074874446" sldId="467"/>
            <ac:spMk id="50" creationId="{00000000-0000-0000-0000-000000000000}"/>
          </ac:spMkLst>
        </pc:spChg>
        <pc:spChg chg="mod">
          <ac:chgData name="ガルシアヴィラ　ブレンダイヴォンヌ" userId="S::i-garcia@orj.co.jp::fe0589c0-c607-4978-abf3-050a430fb4b3" providerId="AD" clId="Web-{3AD4DD68-41D4-8F03-CEAC-04BD21B30715}" dt="2021-02-06T06:33:18.731" v="1197"/>
          <ac:spMkLst>
            <pc:docMk/>
            <pc:sldMk cId="3074874446" sldId="467"/>
            <ac:spMk id="51" creationId="{00000000-0000-0000-0000-000000000000}"/>
          </ac:spMkLst>
        </pc:spChg>
        <pc:spChg chg="mod">
          <ac:chgData name="ガルシアヴィラ　ブレンダイヴォンヌ" userId="S::i-garcia@orj.co.jp::fe0589c0-c607-4978-abf3-050a430fb4b3" providerId="AD" clId="Web-{3AD4DD68-41D4-8F03-CEAC-04BD21B30715}" dt="2021-02-06T06:33:18.731" v="1198"/>
          <ac:spMkLst>
            <pc:docMk/>
            <pc:sldMk cId="3074874446" sldId="467"/>
            <ac:spMk id="52" creationId="{00000000-0000-0000-0000-000000000000}"/>
          </ac:spMkLst>
        </pc:spChg>
        <pc:spChg chg="mod">
          <ac:chgData name="ガルシアヴィラ　ブレンダイヴォンヌ" userId="S::i-garcia@orj.co.jp::fe0589c0-c607-4978-abf3-050a430fb4b3" providerId="AD" clId="Web-{3AD4DD68-41D4-8F03-CEAC-04BD21B30715}" dt="2021-02-06T06:33:18.903" v="1209"/>
          <ac:spMkLst>
            <pc:docMk/>
            <pc:sldMk cId="3074874446" sldId="467"/>
            <ac:spMk id="53" creationId="{00000000-0000-0000-0000-000000000000}"/>
          </ac:spMkLst>
        </pc:spChg>
        <pc:spChg chg="mod">
          <ac:chgData name="ガルシアヴィラ　ブレンダイヴォンヌ" userId="S::i-garcia@orj.co.jp::fe0589c0-c607-4978-abf3-050a430fb4b3" providerId="AD" clId="Web-{3AD4DD68-41D4-8F03-CEAC-04BD21B30715}" dt="2021-02-06T06:33:18.809" v="1203"/>
          <ac:spMkLst>
            <pc:docMk/>
            <pc:sldMk cId="3074874446" sldId="467"/>
            <ac:spMk id="54" creationId="{00000000-0000-0000-0000-000000000000}"/>
          </ac:spMkLst>
        </pc:spChg>
        <pc:spChg chg="mod">
          <ac:chgData name="ガルシアヴィラ　ブレンダイヴォンヌ" userId="S::i-garcia@orj.co.jp::fe0589c0-c607-4978-abf3-050a430fb4b3" providerId="AD" clId="Web-{3AD4DD68-41D4-8F03-CEAC-04BD21B30715}" dt="2021-02-06T06:33:18.825" v="1204"/>
          <ac:spMkLst>
            <pc:docMk/>
            <pc:sldMk cId="3074874446" sldId="467"/>
            <ac:spMk id="55" creationId="{00000000-0000-0000-0000-000000000000}"/>
          </ac:spMkLst>
        </pc:spChg>
        <pc:spChg chg="mod">
          <ac:chgData name="ガルシアヴィラ　ブレンダイヴォンヌ" userId="S::i-garcia@orj.co.jp::fe0589c0-c607-4978-abf3-050a430fb4b3" providerId="AD" clId="Web-{3AD4DD68-41D4-8F03-CEAC-04BD21B30715}" dt="2021-02-06T06:33:18.840" v="1205"/>
          <ac:spMkLst>
            <pc:docMk/>
            <pc:sldMk cId="3074874446" sldId="467"/>
            <ac:spMk id="56" creationId="{00000000-0000-0000-0000-000000000000}"/>
          </ac:spMkLst>
        </pc:spChg>
        <pc:spChg chg="mod">
          <ac:chgData name="ガルシアヴィラ　ブレンダイヴォンヌ" userId="S::i-garcia@orj.co.jp::fe0589c0-c607-4978-abf3-050a430fb4b3" providerId="AD" clId="Web-{3AD4DD68-41D4-8F03-CEAC-04BD21B30715}" dt="2021-02-06T06:33:18.887" v="1208"/>
          <ac:spMkLst>
            <pc:docMk/>
            <pc:sldMk cId="3074874446" sldId="467"/>
            <ac:spMk id="57" creationId="{00000000-0000-0000-0000-000000000000}"/>
          </ac:spMkLst>
        </pc:spChg>
        <pc:spChg chg="mod">
          <ac:chgData name="ガルシアヴィラ　ブレンダイヴォンヌ" userId="S::i-garcia@orj.co.jp::fe0589c0-c607-4978-abf3-050a430fb4b3" providerId="AD" clId="Web-{3AD4DD68-41D4-8F03-CEAC-04BD21B30715}" dt="2021-02-06T06:35:12.733" v="1235" actId="20577"/>
          <ac:spMkLst>
            <pc:docMk/>
            <pc:sldMk cId="3074874446" sldId="467"/>
            <ac:spMk id="59" creationId="{00000000-0000-0000-0000-000000000000}"/>
          </ac:spMkLst>
        </pc:spChg>
        <pc:spChg chg="mod">
          <ac:chgData name="ガルシアヴィラ　ブレンダイヴォンヌ" userId="S::i-garcia@orj.co.jp::fe0589c0-c607-4978-abf3-050a430fb4b3" providerId="AD" clId="Web-{3AD4DD68-41D4-8F03-CEAC-04BD21B30715}" dt="2021-02-06T06:35:29.405" v="1237" actId="1076"/>
          <ac:spMkLst>
            <pc:docMk/>
            <pc:sldMk cId="3074874446" sldId="467"/>
            <ac:spMk id="60" creationId="{00000000-0000-0000-0000-000000000000}"/>
          </ac:spMkLst>
        </pc:spChg>
        <pc:spChg chg="mod">
          <ac:chgData name="ガルシアヴィラ　ブレンダイヴォンヌ" userId="S::i-garcia@orj.co.jp::fe0589c0-c607-4978-abf3-050a430fb4b3" providerId="AD" clId="Web-{3AD4DD68-41D4-8F03-CEAC-04BD21B30715}" dt="2021-02-06T06:33:18.871" v="1207"/>
          <ac:spMkLst>
            <pc:docMk/>
            <pc:sldMk cId="3074874446" sldId="467"/>
            <ac:spMk id="61" creationId="{00000000-0000-0000-0000-000000000000}"/>
          </ac:spMkLst>
        </pc:spChg>
        <pc:spChg chg="mod">
          <ac:chgData name="ガルシアヴィラ　ブレンダイヴォンヌ" userId="S::i-garcia@orj.co.jp::fe0589c0-c607-4978-abf3-050a430fb4b3" providerId="AD" clId="Web-{3AD4DD68-41D4-8F03-CEAC-04BD21B30715}" dt="2021-02-06T06:33:18.918" v="1210"/>
          <ac:spMkLst>
            <pc:docMk/>
            <pc:sldMk cId="3074874446" sldId="467"/>
            <ac:spMk id="62" creationId="{00000000-0000-0000-0000-000000000000}"/>
          </ac:spMkLst>
        </pc:spChg>
        <pc:spChg chg="mod">
          <ac:chgData name="ガルシアヴィラ　ブレンダイヴォンヌ" userId="S::i-garcia@orj.co.jp::fe0589c0-c607-4978-abf3-050a430fb4b3" providerId="AD" clId="Web-{3AD4DD68-41D4-8F03-CEAC-04BD21B30715}" dt="2021-02-06T06:33:18.762" v="1200"/>
          <ac:spMkLst>
            <pc:docMk/>
            <pc:sldMk cId="3074874446" sldId="467"/>
            <ac:spMk id="63" creationId="{00000000-0000-0000-0000-000000000000}"/>
          </ac:spMkLst>
        </pc:spChg>
        <pc:spChg chg="mod">
          <ac:chgData name="ガルシアヴィラ　ブレンダイヴォンヌ" userId="S::i-garcia@orj.co.jp::fe0589c0-c607-4978-abf3-050a430fb4b3" providerId="AD" clId="Web-{3AD4DD68-41D4-8F03-CEAC-04BD21B30715}" dt="2021-02-06T06:33:18.778" v="1201"/>
          <ac:spMkLst>
            <pc:docMk/>
            <pc:sldMk cId="3074874446" sldId="467"/>
            <ac:spMk id="64" creationId="{00000000-0000-0000-0000-000000000000}"/>
          </ac:spMkLst>
        </pc:spChg>
        <pc:spChg chg="mod">
          <ac:chgData name="ガルシアヴィラ　ブレンダイヴォンヌ" userId="S::i-garcia@orj.co.jp::fe0589c0-c607-4978-abf3-050a430fb4b3" providerId="AD" clId="Web-{3AD4DD68-41D4-8F03-CEAC-04BD21B30715}" dt="2021-02-06T06:33:18.793" v="1202"/>
          <ac:spMkLst>
            <pc:docMk/>
            <pc:sldMk cId="3074874446" sldId="467"/>
            <ac:spMk id="65" creationId="{00000000-0000-0000-0000-000000000000}"/>
          </ac:spMkLst>
        </pc:spChg>
        <pc:spChg chg="mod">
          <ac:chgData name="ガルシアヴィラ　ブレンダイヴォンヌ" userId="S::i-garcia@orj.co.jp::fe0589c0-c607-4978-abf3-050a430fb4b3" providerId="AD" clId="Web-{3AD4DD68-41D4-8F03-CEAC-04BD21B30715}" dt="2021-02-06T06:33:18.934" v="1211"/>
          <ac:spMkLst>
            <pc:docMk/>
            <pc:sldMk cId="3074874446" sldId="467"/>
            <ac:spMk id="66" creationId="{00000000-0000-0000-0000-000000000000}"/>
          </ac:spMkLst>
        </pc:spChg>
        <pc:spChg chg="mod">
          <ac:chgData name="ガルシアヴィラ　ブレンダイヴォンヌ" userId="S::i-garcia@orj.co.jp::fe0589c0-c607-4978-abf3-050a430fb4b3" providerId="AD" clId="Web-{3AD4DD68-41D4-8F03-CEAC-04BD21B30715}" dt="2021-02-06T06:33:18.950" v="1212"/>
          <ac:spMkLst>
            <pc:docMk/>
            <pc:sldMk cId="3074874446" sldId="467"/>
            <ac:spMk id="67" creationId="{00000000-0000-0000-0000-000000000000}"/>
          </ac:spMkLst>
        </pc:spChg>
        <pc:spChg chg="mod">
          <ac:chgData name="ガルシアヴィラ　ブレンダイヴォンヌ" userId="S::i-garcia@orj.co.jp::fe0589c0-c607-4978-abf3-050a430fb4b3" providerId="AD" clId="Web-{3AD4DD68-41D4-8F03-CEAC-04BD21B30715}" dt="2021-02-06T06:33:18.981" v="1215"/>
          <ac:spMkLst>
            <pc:docMk/>
            <pc:sldMk cId="3074874446" sldId="467"/>
            <ac:spMk id="68" creationId="{00000000-0000-0000-0000-000000000000}"/>
          </ac:spMkLst>
        </pc:spChg>
        <pc:spChg chg="mod">
          <ac:chgData name="ガルシアヴィラ　ブレンダイヴォンヌ" userId="S::i-garcia@orj.co.jp::fe0589c0-c607-4978-abf3-050a430fb4b3" providerId="AD" clId="Web-{3AD4DD68-41D4-8F03-CEAC-04BD21B30715}" dt="2021-02-06T06:31:29.338" v="1189" actId="1076"/>
          <ac:spMkLst>
            <pc:docMk/>
            <pc:sldMk cId="3074874446" sldId="467"/>
            <ac:spMk id="69" creationId="{00000000-0000-0000-0000-000000000000}"/>
          </ac:spMkLst>
        </pc:spChg>
        <pc:spChg chg="mod">
          <ac:chgData name="ガルシアヴィラ　ブレンダイヴォンヌ" userId="S::i-garcia@orj.co.jp::fe0589c0-c607-4978-abf3-050a430fb4b3" providerId="AD" clId="Web-{3AD4DD68-41D4-8F03-CEAC-04BD21B30715}" dt="2021-02-06T06:33:18.965" v="1213"/>
          <ac:spMkLst>
            <pc:docMk/>
            <pc:sldMk cId="3074874446" sldId="467"/>
            <ac:spMk id="70" creationId="{00000000-0000-0000-0000-000000000000}"/>
          </ac:spMkLst>
        </pc:spChg>
        <pc:spChg chg="mod">
          <ac:chgData name="ガルシアヴィラ　ブレンダイヴォンヌ" userId="S::i-garcia@orj.co.jp::fe0589c0-c607-4978-abf3-050a430fb4b3" providerId="AD" clId="Web-{3AD4DD68-41D4-8F03-CEAC-04BD21B30715}" dt="2021-02-06T06:33:18.981" v="1214"/>
          <ac:spMkLst>
            <pc:docMk/>
            <pc:sldMk cId="3074874446" sldId="467"/>
            <ac:spMk id="71"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6:58:01.055" v="1369" actId="20577"/>
        <pc:sldMkLst>
          <pc:docMk/>
          <pc:sldMk cId="2288783106" sldId="471"/>
        </pc:sldMkLst>
        <pc:spChg chg="mod">
          <ac:chgData name="ガルシアヴィラ　ブレンダイヴォンヌ" userId="S::i-garcia@orj.co.jp::fe0589c0-c607-4978-abf3-050a430fb4b3" providerId="AD" clId="Web-{3AD4DD68-41D4-8F03-CEAC-04BD21B30715}" dt="2021-02-06T06:58:01.055" v="1369" actId="20577"/>
          <ac:spMkLst>
            <pc:docMk/>
            <pc:sldMk cId="2288783106" sldId="471"/>
            <ac:spMk id="4" creationId="{00000000-0000-0000-0000-000000000000}"/>
          </ac:spMkLst>
        </pc:spChg>
        <pc:spChg chg="mod">
          <ac:chgData name="ガルシアヴィラ　ブレンダイヴォンヌ" userId="S::i-garcia@orj.co.jp::fe0589c0-c607-4978-abf3-050a430fb4b3" providerId="AD" clId="Web-{3AD4DD68-41D4-8F03-CEAC-04BD21B30715}" dt="2021-02-06T06:56:15.594" v="1346"/>
          <ac:spMkLst>
            <pc:docMk/>
            <pc:sldMk cId="2288783106" sldId="471"/>
            <ac:spMk id="5" creationId="{00000000-0000-0000-0000-000000000000}"/>
          </ac:spMkLst>
        </pc:spChg>
        <pc:spChg chg="add del">
          <ac:chgData name="ガルシアヴィラ　ブレンダイヴォンヌ" userId="S::i-garcia@orj.co.jp::fe0589c0-c607-4978-abf3-050a430fb4b3" providerId="AD" clId="Web-{3AD4DD68-41D4-8F03-CEAC-04BD21B30715}" dt="2021-02-06T06:53:49.980" v="1333"/>
          <ac:spMkLst>
            <pc:docMk/>
            <pc:sldMk cId="2288783106" sldId="471"/>
            <ac:spMk id="6" creationId="{00000000-0000-0000-0000-000000000000}"/>
          </ac:spMkLst>
        </pc:spChg>
        <pc:spChg chg="add mod">
          <ac:chgData name="ガルシアヴィラ　ブレンダイヴォンヌ" userId="S::i-garcia@orj.co.jp::fe0589c0-c607-4978-abf3-050a430fb4b3" providerId="AD" clId="Web-{3AD4DD68-41D4-8F03-CEAC-04BD21B30715}" dt="2021-02-06T06:54:38.842" v="1339" actId="20577"/>
          <ac:spMkLst>
            <pc:docMk/>
            <pc:sldMk cId="2288783106" sldId="471"/>
            <ac:spMk id="10" creationId="{7FDF5EF3-734D-4E42-9816-DC7714B75972}"/>
          </ac:spMkLst>
        </pc:spChg>
        <pc:spChg chg="mod">
          <ac:chgData name="ガルシアヴィラ　ブレンダイヴォンヌ" userId="S::i-garcia@orj.co.jp::fe0589c0-c607-4978-abf3-050a430fb4b3" providerId="AD" clId="Web-{3AD4DD68-41D4-8F03-CEAC-04BD21B30715}" dt="2021-02-06T06:56:15.719" v="1358"/>
          <ac:spMkLst>
            <pc:docMk/>
            <pc:sldMk cId="2288783106" sldId="471"/>
            <ac:spMk id="12" creationId="{00000000-0000-0000-0000-000000000000}"/>
          </ac:spMkLst>
        </pc:spChg>
        <pc:spChg chg="mod">
          <ac:chgData name="ガルシアヴィラ　ブレンダイヴォンヌ" userId="S::i-garcia@orj.co.jp::fe0589c0-c607-4978-abf3-050a430fb4b3" providerId="AD" clId="Web-{3AD4DD68-41D4-8F03-CEAC-04BD21B30715}" dt="2021-02-06T06:56:15.734" v="1359"/>
          <ac:spMkLst>
            <pc:docMk/>
            <pc:sldMk cId="2288783106" sldId="471"/>
            <ac:spMk id="13" creationId="{00000000-0000-0000-0000-000000000000}"/>
          </ac:spMkLst>
        </pc:spChg>
        <pc:spChg chg="mod">
          <ac:chgData name="ガルシアヴィラ　ブレンダイヴォンヌ" userId="S::i-garcia@orj.co.jp::fe0589c0-c607-4978-abf3-050a430fb4b3" providerId="AD" clId="Web-{3AD4DD68-41D4-8F03-CEAC-04BD21B30715}" dt="2021-02-06T06:56:15.750" v="1360"/>
          <ac:spMkLst>
            <pc:docMk/>
            <pc:sldMk cId="2288783106" sldId="471"/>
            <ac:spMk id="14" creationId="{00000000-0000-0000-0000-000000000000}"/>
          </ac:spMkLst>
        </pc:spChg>
        <pc:spChg chg="mod">
          <ac:chgData name="ガルシアヴィラ　ブレンダイヴォンヌ" userId="S::i-garcia@orj.co.jp::fe0589c0-c607-4978-abf3-050a430fb4b3" providerId="AD" clId="Web-{3AD4DD68-41D4-8F03-CEAC-04BD21B30715}" dt="2021-02-06T06:56:15.609" v="1347"/>
          <ac:spMkLst>
            <pc:docMk/>
            <pc:sldMk cId="2288783106" sldId="471"/>
            <ac:spMk id="23" creationId="{00000000-0000-0000-0000-000000000000}"/>
          </ac:spMkLst>
        </pc:spChg>
        <pc:spChg chg="mod">
          <ac:chgData name="ガルシアヴィラ　ブレンダイヴォンヌ" userId="S::i-garcia@orj.co.jp::fe0589c0-c607-4978-abf3-050a430fb4b3" providerId="AD" clId="Web-{3AD4DD68-41D4-8F03-CEAC-04BD21B30715}" dt="2021-02-06T06:56:15.625" v="1348"/>
          <ac:spMkLst>
            <pc:docMk/>
            <pc:sldMk cId="2288783106" sldId="471"/>
            <ac:spMk id="24" creationId="{00000000-0000-0000-0000-000000000000}"/>
          </ac:spMkLst>
        </pc:spChg>
        <pc:spChg chg="mod">
          <ac:chgData name="ガルシアヴィラ　ブレンダイヴォンヌ" userId="S::i-garcia@orj.co.jp::fe0589c0-c607-4978-abf3-050a430fb4b3" providerId="AD" clId="Web-{3AD4DD68-41D4-8F03-CEAC-04BD21B30715}" dt="2021-02-06T06:56:15.625" v="1349"/>
          <ac:spMkLst>
            <pc:docMk/>
            <pc:sldMk cId="2288783106" sldId="471"/>
            <ac:spMk id="25" creationId="{00000000-0000-0000-0000-000000000000}"/>
          </ac:spMkLst>
        </pc:spChg>
        <pc:spChg chg="mod">
          <ac:chgData name="ガルシアヴィラ　ブレンダイヴォンヌ" userId="S::i-garcia@orj.co.jp::fe0589c0-c607-4978-abf3-050a430fb4b3" providerId="AD" clId="Web-{3AD4DD68-41D4-8F03-CEAC-04BD21B30715}" dt="2021-02-06T06:56:15.641" v="1350"/>
          <ac:spMkLst>
            <pc:docMk/>
            <pc:sldMk cId="2288783106" sldId="471"/>
            <ac:spMk id="26" creationId="{00000000-0000-0000-0000-000000000000}"/>
          </ac:spMkLst>
        </pc:spChg>
        <pc:spChg chg="mod">
          <ac:chgData name="ガルシアヴィラ　ブレンダイヴォンヌ" userId="S::i-garcia@orj.co.jp::fe0589c0-c607-4978-abf3-050a430fb4b3" providerId="AD" clId="Web-{3AD4DD68-41D4-8F03-CEAC-04BD21B30715}" dt="2021-02-06T06:56:15.656" v="1351"/>
          <ac:spMkLst>
            <pc:docMk/>
            <pc:sldMk cId="2288783106" sldId="471"/>
            <ac:spMk id="27" creationId="{00000000-0000-0000-0000-000000000000}"/>
          </ac:spMkLst>
        </pc:spChg>
        <pc:spChg chg="mod">
          <ac:chgData name="ガルシアヴィラ　ブレンダイヴォンヌ" userId="S::i-garcia@orj.co.jp::fe0589c0-c607-4978-abf3-050a430fb4b3" providerId="AD" clId="Web-{3AD4DD68-41D4-8F03-CEAC-04BD21B30715}" dt="2021-02-06T06:56:15.656" v="1352"/>
          <ac:spMkLst>
            <pc:docMk/>
            <pc:sldMk cId="2288783106" sldId="471"/>
            <ac:spMk id="28" creationId="{00000000-0000-0000-0000-000000000000}"/>
          </ac:spMkLst>
        </pc:spChg>
        <pc:spChg chg="mod">
          <ac:chgData name="ガルシアヴィラ　ブレンダイヴォンヌ" userId="S::i-garcia@orj.co.jp::fe0589c0-c607-4978-abf3-050a430fb4b3" providerId="AD" clId="Web-{3AD4DD68-41D4-8F03-CEAC-04BD21B30715}" dt="2021-02-06T06:56:15.672" v="1353"/>
          <ac:spMkLst>
            <pc:docMk/>
            <pc:sldMk cId="2288783106" sldId="471"/>
            <ac:spMk id="29" creationId="{00000000-0000-0000-0000-000000000000}"/>
          </ac:spMkLst>
        </pc:spChg>
        <pc:spChg chg="mod">
          <ac:chgData name="ガルシアヴィラ　ブレンダイヴォンヌ" userId="S::i-garcia@orj.co.jp::fe0589c0-c607-4978-abf3-050a430fb4b3" providerId="AD" clId="Web-{3AD4DD68-41D4-8F03-CEAC-04BD21B30715}" dt="2021-02-06T06:56:15.688" v="1354"/>
          <ac:spMkLst>
            <pc:docMk/>
            <pc:sldMk cId="2288783106" sldId="471"/>
            <ac:spMk id="30" creationId="{00000000-0000-0000-0000-000000000000}"/>
          </ac:spMkLst>
        </pc:spChg>
        <pc:spChg chg="mod">
          <ac:chgData name="ガルシアヴィラ　ブレンダイヴォンヌ" userId="S::i-garcia@orj.co.jp::fe0589c0-c607-4978-abf3-050a430fb4b3" providerId="AD" clId="Web-{3AD4DD68-41D4-8F03-CEAC-04BD21B30715}" dt="2021-02-06T06:56:15.688" v="1355"/>
          <ac:spMkLst>
            <pc:docMk/>
            <pc:sldMk cId="2288783106" sldId="471"/>
            <ac:spMk id="32" creationId="{00000000-0000-0000-0000-000000000000}"/>
          </ac:spMkLst>
        </pc:spChg>
        <pc:spChg chg="mod">
          <ac:chgData name="ガルシアヴィラ　ブレンダイヴォンヌ" userId="S::i-garcia@orj.co.jp::fe0589c0-c607-4978-abf3-050a430fb4b3" providerId="AD" clId="Web-{3AD4DD68-41D4-8F03-CEAC-04BD21B30715}" dt="2021-02-06T06:56:15.703" v="1356"/>
          <ac:spMkLst>
            <pc:docMk/>
            <pc:sldMk cId="2288783106" sldId="471"/>
            <ac:spMk id="35" creationId="{00000000-0000-0000-0000-000000000000}"/>
          </ac:spMkLst>
        </pc:spChg>
        <pc:spChg chg="mod">
          <ac:chgData name="ガルシアヴィラ　ブレンダイヴォンヌ" userId="S::i-garcia@orj.co.jp::fe0589c0-c607-4978-abf3-050a430fb4b3" providerId="AD" clId="Web-{3AD4DD68-41D4-8F03-CEAC-04BD21B30715}" dt="2021-02-06T06:57:00.751" v="1366" actId="20577"/>
          <ac:spMkLst>
            <pc:docMk/>
            <pc:sldMk cId="2288783106" sldId="471"/>
            <ac:spMk id="36" creationId="{00000000-0000-0000-0000-000000000000}"/>
          </ac:spMkLst>
        </pc:spChg>
        <pc:spChg chg="mod">
          <ac:chgData name="ガルシアヴィラ　ブレンダイヴォンヌ" userId="S::i-garcia@orj.co.jp::fe0589c0-c607-4978-abf3-050a430fb4b3" providerId="AD" clId="Web-{3AD4DD68-41D4-8F03-CEAC-04BD21B30715}" dt="2021-02-06T06:57:40.898" v="1367" actId="20577"/>
          <ac:spMkLst>
            <pc:docMk/>
            <pc:sldMk cId="2288783106" sldId="471"/>
            <ac:spMk id="39" creationId="{00000000-0000-0000-0000-000000000000}"/>
          </ac:spMkLst>
        </pc:spChg>
        <pc:spChg chg="mod">
          <ac:chgData name="ガルシアヴィラ　ブレンダイヴォンヌ" userId="S::i-garcia@orj.co.jp::fe0589c0-c607-4978-abf3-050a430fb4b3" providerId="AD" clId="Web-{3AD4DD68-41D4-8F03-CEAC-04BD21B30715}" dt="2021-02-06T06:56:15.719" v="1357"/>
          <ac:spMkLst>
            <pc:docMk/>
            <pc:sldMk cId="2288783106" sldId="471"/>
            <ac:spMk id="40"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7:30:18.589" v="1514" actId="1076"/>
        <pc:sldMkLst>
          <pc:docMk/>
          <pc:sldMk cId="1235304250" sldId="472"/>
        </pc:sldMkLst>
        <pc:spChg chg="add mod">
          <ac:chgData name="ガルシアヴィラ　ブレンダイヴォンヌ" userId="S::i-garcia@orj.co.jp::fe0589c0-c607-4978-abf3-050a430fb4b3" providerId="AD" clId="Web-{3AD4DD68-41D4-8F03-CEAC-04BD21B30715}" dt="2021-02-06T07:30:18.589" v="1514" actId="1076"/>
          <ac:spMkLst>
            <pc:docMk/>
            <pc:sldMk cId="1235304250" sldId="472"/>
            <ac:spMk id="2" creationId="{755E5EC6-4A84-4242-A25D-F5A58C4850BE}"/>
          </ac:spMkLst>
        </pc:spChg>
        <pc:spChg chg="mod">
          <ac:chgData name="ガルシアヴィラ　ブレンダイヴォンヌ" userId="S::i-garcia@orj.co.jp::fe0589c0-c607-4978-abf3-050a430fb4b3" providerId="AD" clId="Web-{3AD4DD68-41D4-8F03-CEAC-04BD21B30715}" dt="2021-02-06T07:29:00.275" v="1491"/>
          <ac:spMkLst>
            <pc:docMk/>
            <pc:sldMk cId="1235304250" sldId="472"/>
            <ac:spMk id="4" creationId="{00000000-0000-0000-0000-000000000000}"/>
          </ac:spMkLst>
        </pc:spChg>
        <pc:spChg chg="del">
          <ac:chgData name="ガルシアヴィラ　ブレンダイヴォンヌ" userId="S::i-garcia@orj.co.jp::fe0589c0-c607-4978-abf3-050a430fb4b3" providerId="AD" clId="Web-{3AD4DD68-41D4-8F03-CEAC-04BD21B30715}" dt="2021-02-06T07:30:13.526" v="1513"/>
          <ac:spMkLst>
            <pc:docMk/>
            <pc:sldMk cId="1235304250" sldId="472"/>
            <ac:spMk id="6" creationId="{00000000-0000-0000-0000-000000000000}"/>
          </ac:spMkLst>
        </pc:spChg>
        <pc:spChg chg="mod">
          <ac:chgData name="ガルシアヴィラ　ブレンダイヴォンヌ" userId="S::i-garcia@orj.co.jp::fe0589c0-c607-4978-abf3-050a430fb4b3" providerId="AD" clId="Web-{3AD4DD68-41D4-8F03-CEAC-04BD21B30715}" dt="2021-02-06T07:29:00.322" v="1495"/>
          <ac:spMkLst>
            <pc:docMk/>
            <pc:sldMk cId="1235304250" sldId="472"/>
            <ac:spMk id="12" creationId="{00000000-0000-0000-0000-000000000000}"/>
          </ac:spMkLst>
        </pc:spChg>
        <pc:spChg chg="mod">
          <ac:chgData name="ガルシアヴィラ　ブレンダイヴォンヌ" userId="S::i-garcia@orj.co.jp::fe0589c0-c607-4978-abf3-050a430fb4b3" providerId="AD" clId="Web-{3AD4DD68-41D4-8F03-CEAC-04BD21B30715}" dt="2021-02-06T07:29:18.275" v="1506"/>
          <ac:spMkLst>
            <pc:docMk/>
            <pc:sldMk cId="1235304250" sldId="472"/>
            <ac:spMk id="13" creationId="{00000000-0000-0000-0000-000000000000}"/>
          </ac:spMkLst>
        </pc:spChg>
        <pc:spChg chg="mod">
          <ac:chgData name="ガルシアヴィラ　ブレンダイヴォンヌ" userId="S::i-garcia@orj.co.jp::fe0589c0-c607-4978-abf3-050a430fb4b3" providerId="AD" clId="Web-{3AD4DD68-41D4-8F03-CEAC-04BD21B30715}" dt="2021-02-06T07:29:00.290" v="1492"/>
          <ac:spMkLst>
            <pc:docMk/>
            <pc:sldMk cId="1235304250" sldId="472"/>
            <ac:spMk id="19" creationId="{00000000-0000-0000-0000-000000000000}"/>
          </ac:spMkLst>
        </pc:spChg>
        <pc:spChg chg="mod">
          <ac:chgData name="ガルシアヴィラ　ブレンダイヴォンヌ" userId="S::i-garcia@orj.co.jp::fe0589c0-c607-4978-abf3-050a430fb4b3" providerId="AD" clId="Web-{3AD4DD68-41D4-8F03-CEAC-04BD21B30715}" dt="2021-02-06T07:29:00.322" v="1494"/>
          <ac:spMkLst>
            <pc:docMk/>
            <pc:sldMk cId="1235304250" sldId="472"/>
            <ac:spMk id="22" creationId="{00000000-0000-0000-0000-000000000000}"/>
          </ac:spMkLst>
        </pc:spChg>
        <pc:spChg chg="mod">
          <ac:chgData name="ガルシアヴィラ　ブレンダイヴォンヌ" userId="S::i-garcia@orj.co.jp::fe0589c0-c607-4978-abf3-050a430fb4b3" providerId="AD" clId="Web-{3AD4DD68-41D4-8F03-CEAC-04BD21B30715}" dt="2021-02-06T07:29:18.291" v="1507"/>
          <ac:spMkLst>
            <pc:docMk/>
            <pc:sldMk cId="1235304250" sldId="472"/>
            <ac:spMk id="23" creationId="{00000000-0000-0000-0000-000000000000}"/>
          </ac:spMkLst>
        </pc:spChg>
        <pc:spChg chg="mod">
          <ac:chgData name="ガルシアヴィラ　ブレンダイヴォンヌ" userId="S::i-garcia@orj.co.jp::fe0589c0-c607-4978-abf3-050a430fb4b3" providerId="AD" clId="Web-{3AD4DD68-41D4-8F03-CEAC-04BD21B30715}" dt="2021-02-06T07:29:00.306" v="1493"/>
          <ac:spMkLst>
            <pc:docMk/>
            <pc:sldMk cId="1235304250" sldId="472"/>
            <ac:spMk id="24" creationId="{00000000-0000-0000-0000-000000000000}"/>
          </ac:spMkLst>
        </pc:spChg>
        <pc:spChg chg="mod">
          <ac:chgData name="ガルシアヴィラ　ブレンダイヴォンヌ" userId="S::i-garcia@orj.co.jp::fe0589c0-c607-4978-abf3-050a430fb4b3" providerId="AD" clId="Web-{3AD4DD68-41D4-8F03-CEAC-04BD21B30715}" dt="2021-02-06T07:29:00.337" v="1496"/>
          <ac:spMkLst>
            <pc:docMk/>
            <pc:sldMk cId="1235304250" sldId="472"/>
            <ac:spMk id="25" creationId="{00000000-0000-0000-0000-000000000000}"/>
          </ac:spMkLst>
        </pc:spChg>
        <pc:spChg chg="mod">
          <ac:chgData name="ガルシアヴィラ　ブレンダイヴォンヌ" userId="S::i-garcia@orj.co.jp::fe0589c0-c607-4978-abf3-050a430fb4b3" providerId="AD" clId="Web-{3AD4DD68-41D4-8F03-CEAC-04BD21B30715}" dt="2021-02-06T07:29:00.368" v="1499"/>
          <ac:spMkLst>
            <pc:docMk/>
            <pc:sldMk cId="1235304250" sldId="472"/>
            <ac:spMk id="26" creationId="{00000000-0000-0000-0000-000000000000}"/>
          </ac:spMkLst>
        </pc:spChg>
        <pc:spChg chg="mod">
          <ac:chgData name="ガルシアヴィラ　ブレンダイヴォンヌ" userId="S::i-garcia@orj.co.jp::fe0589c0-c607-4978-abf3-050a430fb4b3" providerId="AD" clId="Web-{3AD4DD68-41D4-8F03-CEAC-04BD21B30715}" dt="2021-02-06T07:29:00.353" v="1498"/>
          <ac:spMkLst>
            <pc:docMk/>
            <pc:sldMk cId="1235304250" sldId="472"/>
            <ac:spMk id="27" creationId="{00000000-0000-0000-0000-000000000000}"/>
          </ac:spMkLst>
        </pc:spChg>
        <pc:spChg chg="mod">
          <ac:chgData name="ガルシアヴィラ　ブレンダイヴォンヌ" userId="S::i-garcia@orj.co.jp::fe0589c0-c607-4978-abf3-050a430fb4b3" providerId="AD" clId="Web-{3AD4DD68-41D4-8F03-CEAC-04BD21B30715}" dt="2021-02-06T07:29:00.353" v="1497"/>
          <ac:spMkLst>
            <pc:docMk/>
            <pc:sldMk cId="1235304250" sldId="472"/>
            <ac:spMk id="29" creationId="{00000000-0000-0000-0000-000000000000}"/>
          </ac:spMkLst>
        </pc:spChg>
        <pc:spChg chg="mod">
          <ac:chgData name="ガルシアヴィラ　ブレンダイヴォンヌ" userId="S::i-garcia@orj.co.jp::fe0589c0-c607-4978-abf3-050a430fb4b3" providerId="AD" clId="Web-{3AD4DD68-41D4-8F03-CEAC-04BD21B30715}" dt="2021-02-06T07:29:00.431" v="1503"/>
          <ac:spMkLst>
            <pc:docMk/>
            <pc:sldMk cId="1235304250" sldId="472"/>
            <ac:spMk id="30" creationId="{00000000-0000-0000-0000-000000000000}"/>
          </ac:spMkLst>
        </pc:spChg>
        <pc:spChg chg="mod">
          <ac:chgData name="ガルシアヴィラ　ブレンダイヴォンヌ" userId="S::i-garcia@orj.co.jp::fe0589c0-c607-4978-abf3-050a430fb4b3" providerId="AD" clId="Web-{3AD4DD68-41D4-8F03-CEAC-04BD21B30715}" dt="2021-02-06T07:29:33.494" v="1508" actId="14100"/>
          <ac:spMkLst>
            <pc:docMk/>
            <pc:sldMk cId="1235304250" sldId="472"/>
            <ac:spMk id="36" creationId="{00000000-0000-0000-0000-000000000000}"/>
          </ac:spMkLst>
        </pc:spChg>
        <pc:spChg chg="mod">
          <ac:chgData name="ガルシアヴィラ　ブレンダイヴォンヌ" userId="S::i-garcia@orj.co.jp::fe0589c0-c607-4978-abf3-050a430fb4b3" providerId="AD" clId="Web-{3AD4DD68-41D4-8F03-CEAC-04BD21B30715}" dt="2021-02-06T07:29:00.431" v="1504"/>
          <ac:spMkLst>
            <pc:docMk/>
            <pc:sldMk cId="1235304250" sldId="472"/>
            <ac:spMk id="37" creationId="{00000000-0000-0000-0000-000000000000}"/>
          </ac:spMkLst>
        </pc:spChg>
        <pc:spChg chg="mod">
          <ac:chgData name="ガルシアヴィラ　ブレンダイヴォンヌ" userId="S::i-garcia@orj.co.jp::fe0589c0-c607-4978-abf3-050a430fb4b3" providerId="AD" clId="Web-{3AD4DD68-41D4-8F03-CEAC-04BD21B30715}" dt="2021-02-06T07:29:00.384" v="1500"/>
          <ac:spMkLst>
            <pc:docMk/>
            <pc:sldMk cId="1235304250" sldId="472"/>
            <ac:spMk id="38" creationId="{00000000-0000-0000-0000-000000000000}"/>
          </ac:spMkLst>
        </pc:spChg>
        <pc:spChg chg="mod">
          <ac:chgData name="ガルシアヴィラ　ブレンダイヴォンヌ" userId="S::i-garcia@orj.co.jp::fe0589c0-c607-4978-abf3-050a430fb4b3" providerId="AD" clId="Web-{3AD4DD68-41D4-8F03-CEAC-04BD21B30715}" dt="2021-02-06T07:29:00.400" v="1501"/>
          <ac:spMkLst>
            <pc:docMk/>
            <pc:sldMk cId="1235304250" sldId="472"/>
            <ac:spMk id="39" creationId="{00000000-0000-0000-0000-000000000000}"/>
          </ac:spMkLst>
        </pc:spChg>
        <pc:spChg chg="mod">
          <ac:chgData name="ガルシアヴィラ　ブレンダイヴォンヌ" userId="S::i-garcia@orj.co.jp::fe0589c0-c607-4978-abf3-050a430fb4b3" providerId="AD" clId="Web-{3AD4DD68-41D4-8F03-CEAC-04BD21B30715}" dt="2021-02-06T07:29:00.415" v="1502"/>
          <ac:spMkLst>
            <pc:docMk/>
            <pc:sldMk cId="1235304250" sldId="472"/>
            <ac:spMk id="40"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8:08:01.625" v="1942" actId="20577"/>
        <pc:sldMkLst>
          <pc:docMk/>
          <pc:sldMk cId="3103331343" sldId="477"/>
        </pc:sldMkLst>
        <pc:spChg chg="add mod">
          <ac:chgData name="ガルシアヴィラ　ブレンダイヴォンヌ" userId="S::i-garcia@orj.co.jp::fe0589c0-c607-4978-abf3-050a430fb4b3" providerId="AD" clId="Web-{3AD4DD68-41D4-8F03-CEAC-04BD21B30715}" dt="2021-02-06T07:36:29.915" v="1555" actId="1076"/>
          <ac:spMkLst>
            <pc:docMk/>
            <pc:sldMk cId="3103331343" sldId="477"/>
            <ac:spMk id="3" creationId="{71327220-0E2D-4FA6-B4BE-D999659ACB58}"/>
          </ac:spMkLst>
        </pc:spChg>
        <pc:spChg chg="mod">
          <ac:chgData name="ガルシアヴィラ　ブレンダイヴォンヌ" userId="S::i-garcia@orj.co.jp::fe0589c0-c607-4978-abf3-050a430fb4b3" providerId="AD" clId="Web-{3AD4DD68-41D4-8F03-CEAC-04BD21B30715}" dt="2021-02-06T07:34:25.879" v="1542" actId="20577"/>
          <ac:spMkLst>
            <pc:docMk/>
            <pc:sldMk cId="3103331343" sldId="477"/>
            <ac:spMk id="4" creationId="{00000000-0000-0000-0000-000000000000}"/>
          </ac:spMkLst>
        </pc:spChg>
        <pc:spChg chg="add mod">
          <ac:chgData name="ガルシアヴィラ　ブレンダイヴォンヌ" userId="S::i-garcia@orj.co.jp::fe0589c0-c607-4978-abf3-050a430fb4b3" providerId="AD" clId="Web-{3AD4DD68-41D4-8F03-CEAC-04BD21B30715}" dt="2021-02-06T07:40:22.138" v="1589" actId="1076"/>
          <ac:spMkLst>
            <pc:docMk/>
            <pc:sldMk cId="3103331343" sldId="477"/>
            <ac:spMk id="5" creationId="{4836B762-FEE3-4A12-9338-57756470710D}"/>
          </ac:spMkLst>
        </pc:spChg>
        <pc:spChg chg="del">
          <ac:chgData name="ガルシアヴィラ　ブレンダイヴォンヌ" userId="S::i-garcia@orj.co.jp::fe0589c0-c607-4978-abf3-050a430fb4b3" providerId="AD" clId="Web-{3AD4DD68-41D4-8F03-CEAC-04BD21B30715}" dt="2021-02-06T07:36:21.602" v="1553"/>
          <ac:spMkLst>
            <pc:docMk/>
            <pc:sldMk cId="3103331343" sldId="477"/>
            <ac:spMk id="6" creationId="{00000000-0000-0000-0000-000000000000}"/>
          </ac:spMkLst>
        </pc:spChg>
        <pc:spChg chg="mod">
          <ac:chgData name="ガルシアヴィラ　ブレンダイヴォンヌ" userId="S::i-garcia@orj.co.jp::fe0589c0-c607-4978-abf3-050a430fb4b3" providerId="AD" clId="Web-{3AD4DD68-41D4-8F03-CEAC-04BD21B30715}" dt="2021-02-06T08:08:01.625" v="1942" actId="20577"/>
          <ac:spMkLst>
            <pc:docMk/>
            <pc:sldMk cId="3103331343" sldId="477"/>
            <ac:spMk id="12" creationId="{00000000-0000-0000-0000-000000000000}"/>
          </ac:spMkLst>
        </pc:spChg>
        <pc:spChg chg="add mod">
          <ac:chgData name="ガルシアヴィラ　ブレンダイヴォンヌ" userId="S::i-garcia@orj.co.jp::fe0589c0-c607-4978-abf3-050a430fb4b3" providerId="AD" clId="Web-{3AD4DD68-41D4-8F03-CEAC-04BD21B30715}" dt="2021-02-06T07:41:29.265" v="1610" actId="20577"/>
          <ac:spMkLst>
            <pc:docMk/>
            <pc:sldMk cId="3103331343" sldId="477"/>
            <ac:spMk id="13" creationId="{1C74F96F-68E7-40B6-A043-6A7BE7595205}"/>
          </ac:spMkLst>
        </pc:spChg>
        <pc:spChg chg="mod">
          <ac:chgData name="ガルシアヴィラ　ブレンダイヴォンヌ" userId="S::i-garcia@orj.co.jp::fe0589c0-c607-4978-abf3-050a430fb4b3" providerId="AD" clId="Web-{3AD4DD68-41D4-8F03-CEAC-04BD21B30715}" dt="2021-02-06T08:08:01.609" v="1941" actId="20577"/>
          <ac:spMkLst>
            <pc:docMk/>
            <pc:sldMk cId="3103331343" sldId="477"/>
            <ac:spMk id="14" creationId="{00000000-0000-0000-0000-000000000000}"/>
          </ac:spMkLst>
        </pc:spChg>
        <pc:spChg chg="add mod">
          <ac:chgData name="ガルシアヴィラ　ブレンダイヴォンヌ" userId="S::i-garcia@orj.co.jp::fe0589c0-c607-4978-abf3-050a430fb4b3" providerId="AD" clId="Web-{3AD4DD68-41D4-8F03-CEAC-04BD21B30715}" dt="2021-02-06T07:42:32.798" v="1633" actId="1076"/>
          <ac:spMkLst>
            <pc:docMk/>
            <pc:sldMk cId="3103331343" sldId="477"/>
            <ac:spMk id="15" creationId="{9D88DABC-6D91-4B85-AC57-671145768F4B}"/>
          </ac:spMkLst>
        </pc:spChg>
        <pc:spChg chg="add mod">
          <ac:chgData name="ガルシアヴィラ　ブレンダイヴォンヌ" userId="S::i-garcia@orj.co.jp::fe0589c0-c607-4978-abf3-050a430fb4b3" providerId="AD" clId="Web-{3AD4DD68-41D4-8F03-CEAC-04BD21B30715}" dt="2021-02-06T07:42:42.907" v="1643" actId="20577"/>
          <ac:spMkLst>
            <pc:docMk/>
            <pc:sldMk cId="3103331343" sldId="477"/>
            <ac:spMk id="16" creationId="{18CB6A17-D7D3-4F84-B064-7DB2AD6572FA}"/>
          </ac:spMkLst>
        </pc:spChg>
        <pc:spChg chg="add mod">
          <ac:chgData name="ガルシアヴィラ　ブレンダイヴォンヌ" userId="S::i-garcia@orj.co.jp::fe0589c0-c607-4978-abf3-050a430fb4b3" providerId="AD" clId="Web-{3AD4DD68-41D4-8F03-CEAC-04BD21B30715}" dt="2021-02-06T07:44:22.286" v="1675" actId="1076"/>
          <ac:spMkLst>
            <pc:docMk/>
            <pc:sldMk cId="3103331343" sldId="477"/>
            <ac:spMk id="17" creationId="{12D15479-7B04-436B-A911-BA666000F48F}"/>
          </ac:spMkLst>
        </pc:spChg>
        <pc:spChg chg="add mod">
          <ac:chgData name="ガルシアヴィラ　ブレンダイヴォンヌ" userId="S::i-garcia@orj.co.jp::fe0589c0-c607-4978-abf3-050a430fb4b3" providerId="AD" clId="Web-{3AD4DD68-41D4-8F03-CEAC-04BD21B30715}" dt="2021-02-06T07:44:10.692" v="1674" actId="14100"/>
          <ac:spMkLst>
            <pc:docMk/>
            <pc:sldMk cId="3103331343" sldId="477"/>
            <ac:spMk id="18" creationId="{7D76312D-237C-4BA4-ABDD-C031B3971306}"/>
          </ac:spMkLst>
        </pc:spChg>
        <pc:spChg chg="add mod">
          <ac:chgData name="ガルシアヴィラ　ブレンダイヴォンヌ" userId="S::i-garcia@orj.co.jp::fe0589c0-c607-4978-abf3-050a430fb4b3" providerId="AD" clId="Web-{3AD4DD68-41D4-8F03-CEAC-04BD21B30715}" dt="2021-02-06T08:01:10.140" v="1897" actId="1076"/>
          <ac:spMkLst>
            <pc:docMk/>
            <pc:sldMk cId="3103331343" sldId="477"/>
            <ac:spMk id="19" creationId="{9405102C-9FD0-4A3C-85A2-3CFE50A6AD49}"/>
          </ac:spMkLst>
        </pc:spChg>
        <pc:spChg chg="add mod">
          <ac:chgData name="ガルシアヴィラ　ブレンダイヴォンヌ" userId="S::i-garcia@orj.co.jp::fe0589c0-c607-4978-abf3-050a430fb4b3" providerId="AD" clId="Web-{3AD4DD68-41D4-8F03-CEAC-04BD21B30715}" dt="2021-02-06T07:49:23.370" v="1759" actId="20577"/>
          <ac:spMkLst>
            <pc:docMk/>
            <pc:sldMk cId="3103331343" sldId="477"/>
            <ac:spMk id="20" creationId="{60C1DC80-CEB9-474B-9328-8E8ECAF8ECBE}"/>
          </ac:spMkLst>
        </pc:spChg>
        <pc:spChg chg="add mod">
          <ac:chgData name="ガルシアヴィラ　ブレンダイヴォンヌ" userId="S::i-garcia@orj.co.jp::fe0589c0-c607-4978-abf3-050a430fb4b3" providerId="AD" clId="Web-{3AD4DD68-41D4-8F03-CEAC-04BD21B30715}" dt="2021-02-06T07:54:48.426" v="1833" actId="1076"/>
          <ac:spMkLst>
            <pc:docMk/>
            <pc:sldMk cId="3103331343" sldId="477"/>
            <ac:spMk id="21" creationId="{49297AC7-3409-44FD-8119-3F7F71B04C91}"/>
          </ac:spMkLst>
        </pc:spChg>
        <pc:spChg chg="add mod">
          <ac:chgData name="ガルシアヴィラ　ブレンダイヴォンヌ" userId="S::i-garcia@orj.co.jp::fe0589c0-c607-4978-abf3-050a430fb4b3" providerId="AD" clId="Web-{3AD4DD68-41D4-8F03-CEAC-04BD21B30715}" dt="2021-02-06T07:54:37.520" v="1832" actId="1076"/>
          <ac:spMkLst>
            <pc:docMk/>
            <pc:sldMk cId="3103331343" sldId="477"/>
            <ac:spMk id="22" creationId="{D22BEA4A-4AD5-4893-BB71-4C5BE128BF92}"/>
          </ac:spMkLst>
        </pc:spChg>
        <pc:spChg chg="add mod">
          <ac:chgData name="ガルシアヴィラ　ブレンダイヴォンヌ" userId="S::i-garcia@orj.co.jp::fe0589c0-c607-4978-abf3-050a430fb4b3" providerId="AD" clId="Web-{3AD4DD68-41D4-8F03-CEAC-04BD21B30715}" dt="2021-02-06T07:55:00.395" v="1834" actId="1076"/>
          <ac:spMkLst>
            <pc:docMk/>
            <pc:sldMk cId="3103331343" sldId="477"/>
            <ac:spMk id="23" creationId="{7AC0D218-5A6D-4D38-9175-CA8B7BC9DB16}"/>
          </ac:spMkLst>
        </pc:spChg>
        <pc:spChg chg="add mod">
          <ac:chgData name="ガルシアヴィラ　ブレンダイヴォンヌ" userId="S::i-garcia@orj.co.jp::fe0589c0-c607-4978-abf3-050a430fb4b3" providerId="AD" clId="Web-{3AD4DD68-41D4-8F03-CEAC-04BD21B30715}" dt="2021-02-06T08:00:25.592" v="1896" actId="1076"/>
          <ac:spMkLst>
            <pc:docMk/>
            <pc:sldMk cId="3103331343" sldId="477"/>
            <ac:spMk id="24" creationId="{10BC7966-412D-41D6-B8A9-BCF9AAA0E8EE}"/>
          </ac:spMkLst>
        </pc:spChg>
        <pc:spChg chg="add mod">
          <ac:chgData name="ガルシアヴィラ　ブレンダイヴォンヌ" userId="S::i-garcia@orj.co.jp::fe0589c0-c607-4978-abf3-050a430fb4b3" providerId="AD" clId="Web-{3AD4DD68-41D4-8F03-CEAC-04BD21B30715}" dt="2021-02-06T07:59:45.388" v="1891" actId="1076"/>
          <ac:spMkLst>
            <pc:docMk/>
            <pc:sldMk cId="3103331343" sldId="477"/>
            <ac:spMk id="25" creationId="{2A27616C-E0BE-44BE-8F8C-C3EFC29DAC16}"/>
          </ac:spMkLst>
        </pc:spChg>
        <pc:spChg chg="add mod">
          <ac:chgData name="ガルシアヴィラ　ブレンダイヴォンヌ" userId="S::i-garcia@orj.co.jp::fe0589c0-c607-4978-abf3-050a430fb4b3" providerId="AD" clId="Web-{3AD4DD68-41D4-8F03-CEAC-04BD21B30715}" dt="2021-02-06T08:06:40.805" v="1930" actId="1076"/>
          <ac:spMkLst>
            <pc:docMk/>
            <pc:sldMk cId="3103331343" sldId="477"/>
            <ac:spMk id="26" creationId="{63FF2BBA-793E-4243-85E5-8C10F5872E96}"/>
          </ac:spMkLst>
        </pc:spChg>
        <pc:spChg chg="add mod">
          <ac:chgData name="ガルシアヴィラ　ブレンダイヴォンヌ" userId="S::i-garcia@orj.co.jp::fe0589c0-c607-4978-abf3-050a430fb4b3" providerId="AD" clId="Web-{3AD4DD68-41D4-8F03-CEAC-04BD21B30715}" dt="2021-02-06T08:07:32.796" v="1938" actId="1076"/>
          <ac:spMkLst>
            <pc:docMk/>
            <pc:sldMk cId="3103331343" sldId="477"/>
            <ac:spMk id="27" creationId="{1CB8E290-6552-4907-996C-31A2F409A276}"/>
          </ac:spMkLst>
        </pc:spChg>
        <pc:spChg chg="add mod">
          <ac:chgData name="ガルシアヴィラ　ブレンダイヴォンヌ" userId="S::i-garcia@orj.co.jp::fe0589c0-c607-4978-abf3-050a430fb4b3" providerId="AD" clId="Web-{3AD4DD68-41D4-8F03-CEAC-04BD21B30715}" dt="2021-02-06T08:07:23.155" v="1936" actId="1076"/>
          <ac:spMkLst>
            <pc:docMk/>
            <pc:sldMk cId="3103331343" sldId="477"/>
            <ac:spMk id="28" creationId="{79F1873C-1DFF-4CB3-9A3A-27B35605F64E}"/>
          </ac:spMkLst>
        </pc:spChg>
      </pc:sldChg>
      <pc:sldChg chg="addSp delSp modSp">
        <pc:chgData name="ガルシアヴィラ　ブレンダイヴォンヌ" userId="S::i-garcia@orj.co.jp::fe0589c0-c607-4978-abf3-050a430fb4b3" providerId="AD" clId="Web-{3AD4DD68-41D4-8F03-CEAC-04BD21B30715}" dt="2021-02-06T09:22:36.953" v="2361" actId="1076"/>
        <pc:sldMkLst>
          <pc:docMk/>
          <pc:sldMk cId="1010431276" sldId="491"/>
        </pc:sldMkLst>
        <pc:spChg chg="mod">
          <ac:chgData name="ガルシアヴィラ　ブレンダイヴォンヌ" userId="S::i-garcia@orj.co.jp::fe0589c0-c607-4978-abf3-050a430fb4b3" providerId="AD" clId="Web-{3AD4DD68-41D4-8F03-CEAC-04BD21B30715}" dt="2021-02-06T09:07:47.728" v="2223" actId="1076"/>
          <ac:spMkLst>
            <pc:docMk/>
            <pc:sldMk cId="1010431276" sldId="491"/>
            <ac:spMk id="2" creationId="{00000000-0000-0000-0000-000000000000}"/>
          </ac:spMkLst>
        </pc:spChg>
        <pc:spChg chg="add del mod">
          <ac:chgData name="ガルシアヴィラ　ブレンダイヴォンヌ" userId="S::i-garcia@orj.co.jp::fe0589c0-c607-4978-abf3-050a430fb4b3" providerId="AD" clId="Web-{3AD4DD68-41D4-8F03-CEAC-04BD21B30715}" dt="2021-02-06T09:12:46.563" v="2302"/>
          <ac:spMkLst>
            <pc:docMk/>
            <pc:sldMk cId="1010431276" sldId="491"/>
            <ac:spMk id="3" creationId="{CF82A0B0-2EA6-47FF-8DFA-F058A2BE9A2C}"/>
          </ac:spMkLst>
        </pc:spChg>
        <pc:spChg chg="mod">
          <ac:chgData name="ガルシアヴィラ　ブレンダイヴォンヌ" userId="S::i-garcia@orj.co.jp::fe0589c0-c607-4978-abf3-050a430fb4b3" providerId="AD" clId="Web-{3AD4DD68-41D4-8F03-CEAC-04BD21B30715}" dt="2021-02-06T09:00:56.624" v="2185" actId="20577"/>
          <ac:spMkLst>
            <pc:docMk/>
            <pc:sldMk cId="1010431276" sldId="491"/>
            <ac:spMk id="4" creationId="{00000000-0000-0000-0000-000000000000}"/>
          </ac:spMkLst>
        </pc:spChg>
        <pc:spChg chg="add mod">
          <ac:chgData name="ガルシアヴィラ　ブレンダイヴォンヌ" userId="S::i-garcia@orj.co.jp::fe0589c0-c607-4978-abf3-050a430fb4b3" providerId="AD" clId="Web-{3AD4DD68-41D4-8F03-CEAC-04BD21B30715}" dt="2021-02-06T09:22:36.953" v="2361" actId="1076"/>
          <ac:spMkLst>
            <pc:docMk/>
            <pc:sldMk cId="1010431276" sldId="491"/>
            <ac:spMk id="5" creationId="{1BC755D4-D4CD-40E2-8804-4D49198F807D}"/>
          </ac:spMkLst>
        </pc:spChg>
        <pc:spChg chg="add del">
          <ac:chgData name="ガルシアヴィラ　ブレンダイヴォンヌ" userId="S::i-garcia@orj.co.jp::fe0589c0-c607-4978-abf3-050a430fb4b3" providerId="AD" clId="Web-{3AD4DD68-41D4-8F03-CEAC-04BD21B30715}" dt="2021-02-06T09:13:16.642" v="2308"/>
          <ac:spMkLst>
            <pc:docMk/>
            <pc:sldMk cId="1010431276" sldId="491"/>
            <ac:spMk id="11" creationId="{00000000-0000-0000-0000-000000000000}"/>
          </ac:spMkLst>
        </pc:spChg>
        <pc:spChg chg="mod">
          <ac:chgData name="ガルシアヴィラ　ブレンダイヴォンヌ" userId="S::i-garcia@orj.co.jp::fe0589c0-c607-4978-abf3-050a430fb4b3" providerId="AD" clId="Web-{3AD4DD68-41D4-8F03-CEAC-04BD21B30715}" dt="2021-02-06T09:15:42.191" v="2321"/>
          <ac:spMkLst>
            <pc:docMk/>
            <pc:sldMk cId="1010431276" sldId="491"/>
            <ac:spMk id="13" creationId="{00000000-0000-0000-0000-000000000000}"/>
          </ac:spMkLst>
        </pc:spChg>
        <pc:spChg chg="mod">
          <ac:chgData name="ガルシアヴィラ　ブレンダイヴォンヌ" userId="S::i-garcia@orj.co.jp::fe0589c0-c607-4978-abf3-050a430fb4b3" providerId="AD" clId="Web-{3AD4DD68-41D4-8F03-CEAC-04BD21B30715}" dt="2021-02-06T09:16:08.004" v="2331" actId="20577"/>
          <ac:spMkLst>
            <pc:docMk/>
            <pc:sldMk cId="1010431276" sldId="491"/>
            <ac:spMk id="14" creationId="{00000000-0000-0000-0000-000000000000}"/>
          </ac:spMkLst>
        </pc:spChg>
        <pc:spChg chg="mod">
          <ac:chgData name="ガルシアヴィラ　ブレンダイヴォンヌ" userId="S::i-garcia@orj.co.jp::fe0589c0-c607-4978-abf3-050a430fb4b3" providerId="AD" clId="Web-{3AD4DD68-41D4-8F03-CEAC-04BD21B30715}" dt="2021-02-06T09:15:42.207" v="2322"/>
          <ac:spMkLst>
            <pc:docMk/>
            <pc:sldMk cId="1010431276" sldId="491"/>
            <ac:spMk id="20" creationId="{00000000-0000-0000-0000-000000000000}"/>
          </ac:spMkLst>
        </pc:spChg>
        <pc:spChg chg="mod">
          <ac:chgData name="ガルシアヴィラ　ブレンダイヴォンヌ" userId="S::i-garcia@orj.co.jp::fe0589c0-c607-4978-abf3-050a430fb4b3" providerId="AD" clId="Web-{3AD4DD68-41D4-8F03-CEAC-04BD21B30715}" dt="2021-02-06T09:15:42.223" v="2323"/>
          <ac:spMkLst>
            <pc:docMk/>
            <pc:sldMk cId="1010431276" sldId="491"/>
            <ac:spMk id="21" creationId="{00000000-0000-0000-0000-000000000000}"/>
          </ac:spMkLst>
        </pc:spChg>
        <pc:spChg chg="mod">
          <ac:chgData name="ガルシアヴィラ　ブレンダイヴォンヌ" userId="S::i-garcia@orj.co.jp::fe0589c0-c607-4978-abf3-050a430fb4b3" providerId="AD" clId="Web-{3AD4DD68-41D4-8F03-CEAC-04BD21B30715}" dt="2021-02-06T09:15:42.285" v="2327"/>
          <ac:spMkLst>
            <pc:docMk/>
            <pc:sldMk cId="1010431276" sldId="491"/>
            <ac:spMk id="22" creationId="{00000000-0000-0000-0000-000000000000}"/>
          </ac:spMkLst>
        </pc:spChg>
        <pc:spChg chg="mod">
          <ac:chgData name="ガルシアヴィラ　ブレンダイヴォンヌ" userId="S::i-garcia@orj.co.jp::fe0589c0-c607-4978-abf3-050a430fb4b3" providerId="AD" clId="Web-{3AD4DD68-41D4-8F03-CEAC-04BD21B30715}" dt="2021-02-06T09:15:42.301" v="2328"/>
          <ac:spMkLst>
            <pc:docMk/>
            <pc:sldMk cId="1010431276" sldId="491"/>
            <ac:spMk id="23" creationId="{00000000-0000-0000-0000-000000000000}"/>
          </ac:spMkLst>
        </pc:spChg>
        <pc:spChg chg="mod">
          <ac:chgData name="ガルシアヴィラ　ブレンダイヴォンヌ" userId="S::i-garcia@orj.co.jp::fe0589c0-c607-4978-abf3-050a430fb4b3" providerId="AD" clId="Web-{3AD4DD68-41D4-8F03-CEAC-04BD21B30715}" dt="2021-02-06T09:15:42.238" v="2324"/>
          <ac:spMkLst>
            <pc:docMk/>
            <pc:sldMk cId="1010431276" sldId="491"/>
            <ac:spMk id="24" creationId="{00000000-0000-0000-0000-000000000000}"/>
          </ac:spMkLst>
        </pc:spChg>
        <pc:spChg chg="mod">
          <ac:chgData name="ガルシアヴィラ　ブレンダイヴォンヌ" userId="S::i-garcia@orj.co.jp::fe0589c0-c607-4978-abf3-050a430fb4b3" providerId="AD" clId="Web-{3AD4DD68-41D4-8F03-CEAC-04BD21B30715}" dt="2021-02-06T09:15:42.254" v="2325"/>
          <ac:spMkLst>
            <pc:docMk/>
            <pc:sldMk cId="1010431276" sldId="491"/>
            <ac:spMk id="25" creationId="{00000000-0000-0000-0000-000000000000}"/>
          </ac:spMkLst>
        </pc:spChg>
        <pc:spChg chg="mod">
          <ac:chgData name="ガルシアヴィラ　ブレンダイヴォンヌ" userId="S::i-garcia@orj.co.jp::fe0589c0-c607-4978-abf3-050a430fb4b3" providerId="AD" clId="Web-{3AD4DD68-41D4-8F03-CEAC-04BD21B30715}" dt="2021-02-06T09:15:42.269" v="2326"/>
          <ac:spMkLst>
            <pc:docMk/>
            <pc:sldMk cId="1010431276" sldId="491"/>
            <ac:spMk id="26" creationId="{00000000-0000-0000-0000-000000000000}"/>
          </ac:spMkLst>
        </pc:spChg>
        <pc:spChg chg="mod">
          <ac:chgData name="ガルシアヴィラ　ブレンダイヴォンヌ" userId="S::i-garcia@orj.co.jp::fe0589c0-c607-4978-abf3-050a430fb4b3" providerId="AD" clId="Web-{3AD4DD68-41D4-8F03-CEAC-04BD21B30715}" dt="2021-02-06T09:07:26.681" v="2221" actId="20577"/>
          <ac:spMkLst>
            <pc:docMk/>
            <pc:sldMk cId="1010431276" sldId="491"/>
            <ac:spMk id="28" creationId="{00000000-0000-0000-0000-000000000000}"/>
          </ac:spMkLst>
        </pc:spChg>
        <pc:spChg chg="mod">
          <ac:chgData name="ガルシアヴィラ　ブレンダイヴォンヌ" userId="S::i-garcia@orj.co.jp::fe0589c0-c607-4978-abf3-050a430fb4b3" providerId="AD" clId="Web-{3AD4DD68-41D4-8F03-CEAC-04BD21B30715}" dt="2021-02-06T09:07:58.791" v="2228" actId="20577"/>
          <ac:spMkLst>
            <pc:docMk/>
            <pc:sldMk cId="1010431276" sldId="491"/>
            <ac:spMk id="32" creationId="{00000000-0000-0000-0000-000000000000}"/>
          </ac:spMkLst>
        </pc:spChg>
        <pc:spChg chg="mod">
          <ac:chgData name="ガルシアヴィラ　ブレンダイヴォンヌ" userId="S::i-garcia@orj.co.jp::fe0589c0-c607-4978-abf3-050a430fb4b3" providerId="AD" clId="Web-{3AD4DD68-41D4-8F03-CEAC-04BD21B30715}" dt="2021-02-06T09:08:12.838" v="2230" actId="1076"/>
          <ac:spMkLst>
            <pc:docMk/>
            <pc:sldMk cId="1010431276" sldId="491"/>
            <ac:spMk id="33" creationId="{00000000-0000-0000-0000-000000000000}"/>
          </ac:spMkLst>
        </pc:spChg>
        <pc:spChg chg="mod">
          <ac:chgData name="ガルシアヴィラ　ブレンダイヴォンヌ" userId="S::i-garcia@orj.co.jp::fe0589c0-c607-4978-abf3-050a430fb4b3" providerId="AD" clId="Web-{3AD4DD68-41D4-8F03-CEAC-04BD21B30715}" dt="2021-02-06T09:08:25.291" v="2235" actId="20577"/>
          <ac:spMkLst>
            <pc:docMk/>
            <pc:sldMk cId="1010431276" sldId="491"/>
            <ac:spMk id="34" creationId="{00000000-0000-0000-0000-000000000000}"/>
          </ac:spMkLst>
        </pc:spChg>
        <pc:spChg chg="mod">
          <ac:chgData name="ガルシアヴィラ　ブレンダイヴォンヌ" userId="S::i-garcia@orj.co.jp::fe0589c0-c607-4978-abf3-050a430fb4b3" providerId="AD" clId="Web-{3AD4DD68-41D4-8F03-CEAC-04BD21B30715}" dt="2021-02-06T09:16:13.301" v="2333" actId="1076"/>
          <ac:spMkLst>
            <pc:docMk/>
            <pc:sldMk cId="1010431276" sldId="491"/>
            <ac:spMk id="35" creationId="{00000000-0000-0000-0000-000000000000}"/>
          </ac:spMkLst>
        </pc:spChg>
        <pc:spChg chg="mod">
          <ac:chgData name="ガルシアヴィラ　ブレンダイヴォンヌ" userId="S::i-garcia@orj.co.jp::fe0589c0-c607-4978-abf3-050a430fb4b3" providerId="AD" clId="Web-{3AD4DD68-41D4-8F03-CEAC-04BD21B30715}" dt="2021-02-06T09:08:44.042" v="2243" actId="20577"/>
          <ac:spMkLst>
            <pc:docMk/>
            <pc:sldMk cId="1010431276" sldId="491"/>
            <ac:spMk id="36" creationId="{00000000-0000-0000-0000-000000000000}"/>
          </ac:spMkLst>
        </pc:spChg>
        <pc:spChg chg="mod">
          <ac:chgData name="ガルシアヴィラ　ブレンダイヴォンヌ" userId="S::i-garcia@orj.co.jp::fe0589c0-c607-4978-abf3-050a430fb4b3" providerId="AD" clId="Web-{3AD4DD68-41D4-8F03-CEAC-04BD21B30715}" dt="2021-02-06T09:08:53.276" v="2244" actId="1076"/>
          <ac:spMkLst>
            <pc:docMk/>
            <pc:sldMk cId="1010431276" sldId="491"/>
            <ac:spMk id="37" creationId="{00000000-0000-0000-0000-000000000000}"/>
          </ac:spMkLst>
        </pc:spChg>
        <pc:spChg chg="add mod">
          <ac:chgData name="ガルシアヴィラ　ブレンダイヴォンヌ" userId="S::i-garcia@orj.co.jp::fe0589c0-c607-4978-abf3-050a430fb4b3" providerId="AD" clId="Web-{3AD4DD68-41D4-8F03-CEAC-04BD21B30715}" dt="2021-02-06T09:09:48.683" v="2278" actId="1076"/>
          <ac:spMkLst>
            <pc:docMk/>
            <pc:sldMk cId="1010431276" sldId="491"/>
            <ac:spMk id="67" creationId="{2C776936-F835-46D3-9DBF-99867ACBD56C}"/>
          </ac:spMkLst>
        </pc:spChg>
        <pc:picChg chg="mod">
          <ac:chgData name="ガルシアヴィラ　ブレンダイヴォンヌ" userId="S::i-garcia@orj.co.jp::fe0589c0-c607-4978-abf3-050a430fb4b3" providerId="AD" clId="Web-{3AD4DD68-41D4-8F03-CEAC-04BD21B30715}" dt="2021-02-06T09:16:24.645" v="2336" actId="1076"/>
          <ac:picMkLst>
            <pc:docMk/>
            <pc:sldMk cId="1010431276" sldId="491"/>
            <ac:picMk id="8"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09:25:48.212" v="2395"/>
        <pc:sldMkLst>
          <pc:docMk/>
          <pc:sldMk cId="3465973839" sldId="492"/>
        </pc:sldMkLst>
        <pc:spChg chg="mod">
          <ac:chgData name="ガルシアヴィラ　ブレンダイヴォンヌ" userId="S::i-garcia@orj.co.jp::fe0589c0-c607-4978-abf3-050a430fb4b3" providerId="AD" clId="Web-{3AD4DD68-41D4-8F03-CEAC-04BD21B30715}" dt="2021-02-06T09:18:41.835" v="2348" actId="20577"/>
          <ac:spMkLst>
            <pc:docMk/>
            <pc:sldMk cId="3465973839" sldId="492"/>
            <ac:spMk id="4" creationId="{00000000-0000-0000-0000-000000000000}"/>
          </ac:spMkLst>
        </pc:spChg>
        <pc:spChg chg="add mod">
          <ac:chgData name="ガルシアヴィラ　ブレンダイヴォンヌ" userId="S::i-garcia@orj.co.jp::fe0589c0-c607-4978-abf3-050a430fb4b3" providerId="AD" clId="Web-{3AD4DD68-41D4-8F03-CEAC-04BD21B30715}" dt="2021-02-06T09:23:02.438" v="2368" actId="1076"/>
          <ac:spMkLst>
            <pc:docMk/>
            <pc:sldMk cId="3465973839" sldId="492"/>
            <ac:spMk id="7" creationId="{7A677234-80E9-45AC-AB98-171B4ACCE312}"/>
          </ac:spMkLst>
        </pc:spChg>
        <pc:spChg chg="add mod">
          <ac:chgData name="ガルシアヴィラ　ブレンダイヴォンヌ" userId="S::i-garcia@orj.co.jp::fe0589c0-c607-4978-abf3-050a430fb4b3" providerId="AD" clId="Web-{3AD4DD68-41D4-8F03-CEAC-04BD21B30715}" dt="2021-02-06T09:25:05.102" v="2387" actId="1076"/>
          <ac:spMkLst>
            <pc:docMk/>
            <pc:sldMk cId="3465973839" sldId="492"/>
            <ac:spMk id="8" creationId="{81AA79DE-87EF-47B5-A131-628F44E8301A}"/>
          </ac:spMkLst>
        </pc:spChg>
        <pc:spChg chg="del">
          <ac:chgData name="ガルシアヴィラ　ブレンダイヴォンヌ" userId="S::i-garcia@orj.co.jp::fe0589c0-c607-4978-abf3-050a430fb4b3" providerId="AD" clId="Web-{3AD4DD68-41D4-8F03-CEAC-04BD21B30715}" dt="2021-02-06T09:22:56.891" v="2367"/>
          <ac:spMkLst>
            <pc:docMk/>
            <pc:sldMk cId="3465973839" sldId="492"/>
            <ac:spMk id="11" creationId="{00000000-0000-0000-0000-000000000000}"/>
          </ac:spMkLst>
        </pc:spChg>
        <pc:spChg chg="mod">
          <ac:chgData name="ガルシアヴィラ　ブレンダイヴォンヌ" userId="S::i-garcia@orj.co.jp::fe0589c0-c607-4978-abf3-050a430fb4b3" providerId="AD" clId="Web-{3AD4DD68-41D4-8F03-CEAC-04BD21B30715}" dt="2021-02-06T09:25:48.196" v="2392"/>
          <ac:spMkLst>
            <pc:docMk/>
            <pc:sldMk cId="3465973839" sldId="492"/>
            <ac:spMk id="15" creationId="{00000000-0000-0000-0000-000000000000}"/>
          </ac:spMkLst>
        </pc:spChg>
        <pc:spChg chg="mod">
          <ac:chgData name="ガルシアヴィラ　ブレンダイヴォンヌ" userId="S::i-garcia@orj.co.jp::fe0589c0-c607-4978-abf3-050a430fb4b3" providerId="AD" clId="Web-{3AD4DD68-41D4-8F03-CEAC-04BD21B30715}" dt="2021-02-06T09:25:48.196" v="2393"/>
          <ac:spMkLst>
            <pc:docMk/>
            <pc:sldMk cId="3465973839" sldId="492"/>
            <ac:spMk id="16" creationId="{00000000-0000-0000-0000-000000000000}"/>
          </ac:spMkLst>
        </pc:spChg>
        <pc:spChg chg="mod">
          <ac:chgData name="ガルシアヴィラ　ブレンダイヴォンヌ" userId="S::i-garcia@orj.co.jp::fe0589c0-c607-4978-abf3-050a430fb4b3" providerId="AD" clId="Web-{3AD4DD68-41D4-8F03-CEAC-04BD21B30715}" dt="2021-02-06T09:25:48.212" v="2394"/>
          <ac:spMkLst>
            <pc:docMk/>
            <pc:sldMk cId="3465973839" sldId="492"/>
            <ac:spMk id="17" creationId="{00000000-0000-0000-0000-000000000000}"/>
          </ac:spMkLst>
        </pc:spChg>
        <pc:spChg chg="mod">
          <ac:chgData name="ガルシアヴィラ　ブレンダイヴォンヌ" userId="S::i-garcia@orj.co.jp::fe0589c0-c607-4978-abf3-050a430fb4b3" providerId="AD" clId="Web-{3AD4DD68-41D4-8F03-CEAC-04BD21B30715}" dt="2021-02-06T09:25:48.212" v="2395"/>
          <ac:spMkLst>
            <pc:docMk/>
            <pc:sldMk cId="3465973839" sldId="492"/>
            <ac:spMk id="18"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09:41:45.891" v="2485" actId="20577"/>
        <pc:sldMkLst>
          <pc:docMk/>
          <pc:sldMk cId="2781623471" sldId="493"/>
        </pc:sldMkLst>
        <pc:spChg chg="add mod">
          <ac:chgData name="ガルシアヴィラ　ブレンダイヴォンヌ" userId="S::i-garcia@orj.co.jp::fe0589c0-c607-4978-abf3-050a430fb4b3" providerId="AD" clId="Web-{3AD4DD68-41D4-8F03-CEAC-04BD21B30715}" dt="2021-02-06T09:30:50.018" v="2419" actId="1076"/>
          <ac:spMkLst>
            <pc:docMk/>
            <pc:sldMk cId="2781623471" sldId="493"/>
            <ac:spMk id="2" creationId="{5C4549F1-7862-417D-9140-B4C741C5606F}"/>
          </ac:spMkLst>
        </pc:spChg>
        <pc:spChg chg="add mod">
          <ac:chgData name="ガルシアヴィラ　ブレンダイヴォンヌ" userId="S::i-garcia@orj.co.jp::fe0589c0-c607-4978-abf3-050a430fb4b3" providerId="AD" clId="Web-{3AD4DD68-41D4-8F03-CEAC-04BD21B30715}" dt="2021-02-06T09:41:26.359" v="2481"/>
          <ac:spMkLst>
            <pc:docMk/>
            <pc:sldMk cId="2781623471" sldId="493"/>
            <ac:spMk id="3" creationId="{D9F37ECE-D220-42C1-9CF4-0810E5898DF8}"/>
          </ac:spMkLst>
        </pc:spChg>
        <pc:spChg chg="mod">
          <ac:chgData name="ガルシアヴィラ　ブレンダイヴォンヌ" userId="S::i-garcia@orj.co.jp::fe0589c0-c607-4978-abf3-050a430fb4b3" providerId="AD" clId="Web-{3AD4DD68-41D4-8F03-CEAC-04BD21B30715}" dt="2021-02-06T09:41:45.891" v="2485" actId="20577"/>
          <ac:spMkLst>
            <pc:docMk/>
            <pc:sldMk cId="2781623471" sldId="493"/>
            <ac:spMk id="4" creationId="{00000000-0000-0000-0000-000000000000}"/>
          </ac:spMkLst>
        </pc:spChg>
        <pc:spChg chg="del mod">
          <ac:chgData name="ガルシアヴィラ　ブレンダイヴォンヌ" userId="S::i-garcia@orj.co.jp::fe0589c0-c607-4978-abf3-050a430fb4b3" providerId="AD" clId="Web-{3AD4DD68-41D4-8F03-CEAC-04BD21B30715}" dt="2021-02-06T09:30:44.456" v="2418"/>
          <ac:spMkLst>
            <pc:docMk/>
            <pc:sldMk cId="2781623471" sldId="493"/>
            <ac:spMk id="11" creationId="{00000000-0000-0000-0000-000000000000}"/>
          </ac:spMkLst>
        </pc:spChg>
        <pc:spChg chg="add mod">
          <ac:chgData name="ガルシアヴィラ　ブレンダイヴォンヌ" userId="S::i-garcia@orj.co.jp::fe0589c0-c607-4978-abf3-050a430fb4b3" providerId="AD" clId="Web-{3AD4DD68-41D4-8F03-CEAC-04BD21B30715}" dt="2021-02-06T09:41:26.375" v="2482"/>
          <ac:spMkLst>
            <pc:docMk/>
            <pc:sldMk cId="2781623471" sldId="493"/>
            <ac:spMk id="13" creationId="{5401FBCA-3602-4DDF-8AD1-79ECF919E06A}"/>
          </ac:spMkLst>
        </pc:spChg>
        <pc:spChg chg="mod">
          <ac:chgData name="ガルシアヴィラ　ブレンダイヴォンヌ" userId="S::i-garcia@orj.co.jp::fe0589c0-c607-4978-abf3-050a430fb4b3" providerId="AD" clId="Web-{3AD4DD68-41D4-8F03-CEAC-04BD21B30715}" dt="2021-02-06T09:41:26.359" v="2479"/>
          <ac:spMkLst>
            <pc:docMk/>
            <pc:sldMk cId="2781623471" sldId="493"/>
            <ac:spMk id="14" creationId="{00000000-0000-0000-0000-000000000000}"/>
          </ac:spMkLst>
        </pc:spChg>
        <pc:spChg chg="add mod">
          <ac:chgData name="ガルシアヴィラ　ブレンダイヴォンヌ" userId="S::i-garcia@orj.co.jp::fe0589c0-c607-4978-abf3-050a430fb4b3" providerId="AD" clId="Web-{3AD4DD68-41D4-8F03-CEAC-04BD21B30715}" dt="2021-02-06T09:41:26.375" v="2483"/>
          <ac:spMkLst>
            <pc:docMk/>
            <pc:sldMk cId="2781623471" sldId="493"/>
            <ac:spMk id="15" creationId="{5E5ED469-EFBA-4818-A99D-C74211D1B76D}"/>
          </ac:spMkLst>
        </pc:spChg>
        <pc:spChg chg="mod">
          <ac:chgData name="ガルシアヴィラ　ブレンダイヴォンヌ" userId="S::i-garcia@orj.co.jp::fe0589c0-c607-4978-abf3-050a430fb4b3" providerId="AD" clId="Web-{3AD4DD68-41D4-8F03-CEAC-04BD21B30715}" dt="2021-02-06T09:41:26.359" v="2480"/>
          <ac:spMkLst>
            <pc:docMk/>
            <pc:sldMk cId="2781623471" sldId="493"/>
            <ac:spMk id="16" creationId="{00000000-0000-0000-0000-000000000000}"/>
          </ac:spMkLst>
        </pc:spChg>
        <pc:spChg chg="add mod">
          <ac:chgData name="ガルシアヴィラ　ブレンダイヴォンヌ" userId="S::i-garcia@orj.co.jp::fe0589c0-c607-4978-abf3-050a430fb4b3" providerId="AD" clId="Web-{3AD4DD68-41D4-8F03-CEAC-04BD21B30715}" dt="2021-02-06T09:41:26.390" v="2484"/>
          <ac:spMkLst>
            <pc:docMk/>
            <pc:sldMk cId="2781623471" sldId="493"/>
            <ac:spMk id="17" creationId="{BBC29D52-849B-4143-819A-D24E89A38701}"/>
          </ac:spMkLst>
        </pc:spChg>
      </pc:sldChg>
      <pc:sldChg chg="addSp delSp modSp">
        <pc:chgData name="ガルシアヴィラ　ブレンダイヴォンヌ" userId="S::i-garcia@orj.co.jp::fe0589c0-c607-4978-abf3-050a430fb4b3" providerId="AD" clId="Web-{3AD4DD68-41D4-8F03-CEAC-04BD21B30715}" dt="2021-02-06T10:36:45.275" v="2909" actId="20577"/>
        <pc:sldMkLst>
          <pc:docMk/>
          <pc:sldMk cId="2012028327" sldId="494"/>
        </pc:sldMkLst>
        <pc:spChg chg="add mod">
          <ac:chgData name="ガルシアヴィラ　ブレンダイヴォンヌ" userId="S::i-garcia@orj.co.jp::fe0589c0-c607-4978-abf3-050a430fb4b3" providerId="AD" clId="Web-{3AD4DD68-41D4-8F03-CEAC-04BD21B30715}" dt="2021-02-06T10:10:47.596" v="2736" actId="1076"/>
          <ac:spMkLst>
            <pc:docMk/>
            <pc:sldMk cId="2012028327" sldId="494"/>
            <ac:spMk id="2" creationId="{2AE8212E-0F18-4DCF-BB7C-2F416330429B}"/>
          </ac:spMkLst>
        </pc:spChg>
        <pc:spChg chg="mod">
          <ac:chgData name="ガルシアヴィラ　ブレンダイヴォンヌ" userId="S::i-garcia@orj.co.jp::fe0589c0-c607-4978-abf3-050a430fb4b3" providerId="AD" clId="Web-{3AD4DD68-41D4-8F03-CEAC-04BD21B30715}" dt="2021-02-06T10:36:45.275" v="2909" actId="20577"/>
          <ac:spMkLst>
            <pc:docMk/>
            <pc:sldMk cId="2012028327" sldId="494"/>
            <ac:spMk id="4" creationId="{00000000-0000-0000-0000-000000000000}"/>
          </ac:spMkLst>
        </pc:spChg>
        <pc:spChg chg="mod">
          <ac:chgData name="ガルシアヴィラ　ブレンダイヴォンヌ" userId="S::i-garcia@orj.co.jp::fe0589c0-c607-4978-abf3-050a430fb4b3" providerId="AD" clId="Web-{3AD4DD68-41D4-8F03-CEAC-04BD21B30715}" dt="2021-02-06T10:09:34.548" v="2719"/>
          <ac:spMkLst>
            <pc:docMk/>
            <pc:sldMk cId="2012028327" sldId="494"/>
            <ac:spMk id="9" creationId="{00000000-0000-0000-0000-000000000000}"/>
          </ac:spMkLst>
        </pc:spChg>
        <pc:spChg chg="del">
          <ac:chgData name="ガルシアヴィラ　ブレンダイヴォンヌ" userId="S::i-garcia@orj.co.jp::fe0589c0-c607-4978-abf3-050a430fb4b3" providerId="AD" clId="Web-{3AD4DD68-41D4-8F03-CEAC-04BD21B30715}" dt="2021-02-06T10:10:41.893" v="2735"/>
          <ac:spMkLst>
            <pc:docMk/>
            <pc:sldMk cId="2012028327" sldId="494"/>
            <ac:spMk id="11" creationId="{00000000-0000-0000-0000-000000000000}"/>
          </ac:spMkLst>
        </pc:spChg>
        <pc:spChg chg="mod">
          <ac:chgData name="ガルシアヴィラ　ブレンダイヴォンヌ" userId="S::i-garcia@orj.co.jp::fe0589c0-c607-4978-abf3-050a430fb4b3" providerId="AD" clId="Web-{3AD4DD68-41D4-8F03-CEAC-04BD21B30715}" dt="2021-02-06T10:09:34.579" v="2723"/>
          <ac:spMkLst>
            <pc:docMk/>
            <pc:sldMk cId="2012028327" sldId="494"/>
            <ac:spMk id="14" creationId="{00000000-0000-0000-0000-000000000000}"/>
          </ac:spMkLst>
        </pc:spChg>
        <pc:spChg chg="mod">
          <ac:chgData name="ガルシアヴィラ　ブレンダイヴォンヌ" userId="S::i-garcia@orj.co.jp::fe0589c0-c607-4978-abf3-050a430fb4b3" providerId="AD" clId="Web-{3AD4DD68-41D4-8F03-CEAC-04BD21B30715}" dt="2021-02-06T10:09:34.610" v="2727"/>
          <ac:spMkLst>
            <pc:docMk/>
            <pc:sldMk cId="2012028327" sldId="494"/>
            <ac:spMk id="16" creationId="{00000000-0000-0000-0000-000000000000}"/>
          </ac:spMkLst>
        </pc:spChg>
        <pc:spChg chg="mod">
          <ac:chgData name="ガルシアヴィラ　ブレンダイヴォンヌ" userId="S::i-garcia@orj.co.jp::fe0589c0-c607-4978-abf3-050a430fb4b3" providerId="AD" clId="Web-{3AD4DD68-41D4-8F03-CEAC-04BD21B30715}" dt="2021-02-06T10:09:34.563" v="2722"/>
          <ac:spMkLst>
            <pc:docMk/>
            <pc:sldMk cId="2012028327" sldId="494"/>
            <ac:spMk id="20" creationId="{00000000-0000-0000-0000-000000000000}"/>
          </ac:spMkLst>
        </pc:spChg>
        <pc:spChg chg="mod">
          <ac:chgData name="ガルシアヴィラ　ブレンダイヴォンヌ" userId="S::i-garcia@orj.co.jp::fe0589c0-c607-4978-abf3-050a430fb4b3" providerId="AD" clId="Web-{3AD4DD68-41D4-8F03-CEAC-04BD21B30715}" dt="2021-02-06T10:09:34.595" v="2726"/>
          <ac:spMkLst>
            <pc:docMk/>
            <pc:sldMk cId="2012028327" sldId="494"/>
            <ac:spMk id="21" creationId="{00000000-0000-0000-0000-000000000000}"/>
          </ac:spMkLst>
        </pc:spChg>
        <pc:spChg chg="mod">
          <ac:chgData name="ガルシアヴィラ　ブレンダイヴォンヌ" userId="S::i-garcia@orj.co.jp::fe0589c0-c607-4978-abf3-050a430fb4b3" providerId="AD" clId="Web-{3AD4DD68-41D4-8F03-CEAC-04BD21B30715}" dt="2021-02-06T10:09:34.595" v="2725"/>
          <ac:spMkLst>
            <pc:docMk/>
            <pc:sldMk cId="2012028327" sldId="494"/>
            <ac:spMk id="22" creationId="{00000000-0000-0000-0000-000000000000}"/>
          </ac:spMkLst>
        </pc:spChg>
        <pc:spChg chg="mod">
          <ac:chgData name="ガルシアヴィラ　ブレンダイヴォンヌ" userId="S::i-garcia@orj.co.jp::fe0589c0-c607-4978-abf3-050a430fb4b3" providerId="AD" clId="Web-{3AD4DD68-41D4-8F03-CEAC-04BD21B30715}" dt="2021-02-06T10:09:34.579" v="2724"/>
          <ac:spMkLst>
            <pc:docMk/>
            <pc:sldMk cId="2012028327" sldId="494"/>
            <ac:spMk id="23" creationId="{00000000-0000-0000-0000-000000000000}"/>
          </ac:spMkLst>
        </pc:spChg>
        <pc:spChg chg="mod">
          <ac:chgData name="ガルシアヴィラ　ブレンダイヴォンヌ" userId="S::i-garcia@orj.co.jp::fe0589c0-c607-4978-abf3-050a430fb4b3" providerId="AD" clId="Web-{3AD4DD68-41D4-8F03-CEAC-04BD21B30715}" dt="2021-02-06T10:09:34.548" v="2720"/>
          <ac:spMkLst>
            <pc:docMk/>
            <pc:sldMk cId="2012028327" sldId="494"/>
            <ac:spMk id="25" creationId="{00000000-0000-0000-0000-000000000000}"/>
          </ac:spMkLst>
        </pc:spChg>
        <pc:spChg chg="mod">
          <ac:chgData name="ガルシアヴィラ　ブレンダイヴォンヌ" userId="S::i-garcia@orj.co.jp::fe0589c0-c607-4978-abf3-050a430fb4b3" providerId="AD" clId="Web-{3AD4DD68-41D4-8F03-CEAC-04BD21B30715}" dt="2021-02-06T10:09:34.563" v="2721"/>
          <ac:spMkLst>
            <pc:docMk/>
            <pc:sldMk cId="2012028327" sldId="494"/>
            <ac:spMk id="28"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10:28:20.521" v="2853" actId="1076"/>
        <pc:sldMkLst>
          <pc:docMk/>
          <pc:sldMk cId="1636649732" sldId="495"/>
        </pc:sldMkLst>
        <pc:spChg chg="mod">
          <ac:chgData name="ガルシアヴィラ　ブレンダイヴォンヌ" userId="S::i-garcia@orj.co.jp::fe0589c0-c607-4978-abf3-050a430fb4b3" providerId="AD" clId="Web-{3AD4DD68-41D4-8F03-CEAC-04BD21B30715}" dt="2021-02-06T10:27:20.817" v="2834"/>
          <ac:spMkLst>
            <pc:docMk/>
            <pc:sldMk cId="1636649732" sldId="495"/>
            <ac:spMk id="4" creationId="{00000000-0000-0000-0000-000000000000}"/>
          </ac:spMkLst>
        </pc:spChg>
        <pc:spChg chg="add mod">
          <ac:chgData name="ガルシアヴィラ　ブレンダイヴォンヌ" userId="S::i-garcia@orj.co.jp::fe0589c0-c607-4978-abf3-050a430fb4b3" providerId="AD" clId="Web-{3AD4DD68-41D4-8F03-CEAC-04BD21B30715}" dt="2021-02-06T10:28:17.599" v="2852" actId="1076"/>
          <ac:spMkLst>
            <pc:docMk/>
            <pc:sldMk cId="1636649732" sldId="495"/>
            <ac:spMk id="6" creationId="{FCACD814-2BD0-4D1C-ACB6-90A66C62D32C}"/>
          </ac:spMkLst>
        </pc:spChg>
        <pc:spChg chg="mod">
          <ac:chgData name="ガルシアヴィラ　ブレンダイヴォンヌ" userId="S::i-garcia@orj.co.jp::fe0589c0-c607-4978-abf3-050a430fb4b3" providerId="AD" clId="Web-{3AD4DD68-41D4-8F03-CEAC-04BD21B30715}" dt="2021-02-06T10:28:20.521" v="2853" actId="1076"/>
          <ac:spMkLst>
            <pc:docMk/>
            <pc:sldMk cId="1636649732" sldId="495"/>
            <ac:spMk id="9" creationId="{00000000-0000-0000-0000-000000000000}"/>
          </ac:spMkLst>
        </pc:spChg>
        <pc:spChg chg="del mod">
          <ac:chgData name="ガルシアヴィラ　ブレンダイヴォンヌ" userId="S::i-garcia@orj.co.jp::fe0589c0-c607-4978-abf3-050a430fb4b3" providerId="AD" clId="Web-{3AD4DD68-41D4-8F03-CEAC-04BD21B30715}" dt="2021-02-06T10:28:11.583" v="2851"/>
          <ac:spMkLst>
            <pc:docMk/>
            <pc:sldMk cId="1636649732" sldId="495"/>
            <ac:spMk id="11" creationId="{00000000-0000-0000-0000-000000000000}"/>
          </ac:spMkLst>
        </pc:spChg>
        <pc:spChg chg="mod">
          <ac:chgData name="ガルシアヴィラ　ブレンダイヴォンヌ" userId="S::i-garcia@orj.co.jp::fe0589c0-c607-4978-abf3-050a430fb4b3" providerId="AD" clId="Web-{3AD4DD68-41D4-8F03-CEAC-04BD21B30715}" dt="2021-02-06T10:27:20.848" v="2838"/>
          <ac:spMkLst>
            <pc:docMk/>
            <pc:sldMk cId="1636649732" sldId="495"/>
            <ac:spMk id="14" creationId="{00000000-0000-0000-0000-000000000000}"/>
          </ac:spMkLst>
        </pc:spChg>
        <pc:spChg chg="mod">
          <ac:chgData name="ガルシアヴィラ　ブレンダイヴォンヌ" userId="S::i-garcia@orj.co.jp::fe0589c0-c607-4978-abf3-050a430fb4b3" providerId="AD" clId="Web-{3AD4DD68-41D4-8F03-CEAC-04BD21B30715}" dt="2021-02-06T10:27:20.817" v="2835"/>
          <ac:spMkLst>
            <pc:docMk/>
            <pc:sldMk cId="1636649732" sldId="495"/>
            <ac:spMk id="18" creationId="{00000000-0000-0000-0000-000000000000}"/>
          </ac:spMkLst>
        </pc:spChg>
        <pc:spChg chg="mod">
          <ac:chgData name="ガルシアヴィラ　ブレンダイヴォンヌ" userId="S::i-garcia@orj.co.jp::fe0589c0-c607-4978-abf3-050a430fb4b3" providerId="AD" clId="Web-{3AD4DD68-41D4-8F03-CEAC-04BD21B30715}" dt="2021-02-06T10:27:20.832" v="2836"/>
          <ac:spMkLst>
            <pc:docMk/>
            <pc:sldMk cId="1636649732" sldId="495"/>
            <ac:spMk id="19" creationId="{00000000-0000-0000-0000-000000000000}"/>
          </ac:spMkLst>
        </pc:spChg>
        <pc:spChg chg="mod">
          <ac:chgData name="ガルシアヴィラ　ブレンダイヴォンヌ" userId="S::i-garcia@orj.co.jp::fe0589c0-c607-4978-abf3-050a430fb4b3" providerId="AD" clId="Web-{3AD4DD68-41D4-8F03-CEAC-04BD21B30715}" dt="2021-02-06T10:27:20.879" v="2842"/>
          <ac:spMkLst>
            <pc:docMk/>
            <pc:sldMk cId="1636649732" sldId="495"/>
            <ac:spMk id="20" creationId="{00000000-0000-0000-0000-000000000000}"/>
          </ac:spMkLst>
        </pc:spChg>
        <pc:spChg chg="mod">
          <ac:chgData name="ガルシアヴィラ　ブレンダイヴォンヌ" userId="S::i-garcia@orj.co.jp::fe0589c0-c607-4978-abf3-050a430fb4b3" providerId="AD" clId="Web-{3AD4DD68-41D4-8F03-CEAC-04BD21B30715}" dt="2021-02-06T10:27:20.864" v="2840"/>
          <ac:spMkLst>
            <pc:docMk/>
            <pc:sldMk cId="1636649732" sldId="495"/>
            <ac:spMk id="21" creationId="{00000000-0000-0000-0000-000000000000}"/>
          </ac:spMkLst>
        </pc:spChg>
        <pc:spChg chg="mod">
          <ac:chgData name="ガルシアヴィラ　ブレンダイヴォンヌ" userId="S::i-garcia@orj.co.jp::fe0589c0-c607-4978-abf3-050a430fb4b3" providerId="AD" clId="Web-{3AD4DD68-41D4-8F03-CEAC-04BD21B30715}" dt="2021-02-06T10:27:20.864" v="2841"/>
          <ac:spMkLst>
            <pc:docMk/>
            <pc:sldMk cId="1636649732" sldId="495"/>
            <ac:spMk id="22" creationId="{00000000-0000-0000-0000-000000000000}"/>
          </ac:spMkLst>
        </pc:spChg>
        <pc:spChg chg="mod">
          <ac:chgData name="ガルシアヴィラ　ブレンダイヴォンヌ" userId="S::i-garcia@orj.co.jp::fe0589c0-c607-4978-abf3-050a430fb4b3" providerId="AD" clId="Web-{3AD4DD68-41D4-8F03-CEAC-04BD21B30715}" dt="2021-02-06T10:27:20.848" v="2837"/>
          <ac:spMkLst>
            <pc:docMk/>
            <pc:sldMk cId="1636649732" sldId="495"/>
            <ac:spMk id="23" creationId="{00000000-0000-0000-0000-000000000000}"/>
          </ac:spMkLst>
        </pc:spChg>
        <pc:spChg chg="mod">
          <ac:chgData name="ガルシアヴィラ　ブレンダイヴォンヌ" userId="S::i-garcia@orj.co.jp::fe0589c0-c607-4978-abf3-050a430fb4b3" providerId="AD" clId="Web-{3AD4DD68-41D4-8F03-CEAC-04BD21B30715}" dt="2021-02-06T10:27:20.864" v="2839"/>
          <ac:spMkLst>
            <pc:docMk/>
            <pc:sldMk cId="1636649732" sldId="495"/>
            <ac:spMk id="30" creationId="{00000000-0000-0000-0000-000000000000}"/>
          </ac:spMkLst>
        </pc:spChg>
      </pc:sldChg>
      <pc:sldChg chg="addSp delSp modSp">
        <pc:chgData name="ガルシアヴィラ　ブレンダイヴォンヌ" userId="S::i-garcia@orj.co.jp::fe0589c0-c607-4978-abf3-050a430fb4b3" providerId="AD" clId="Web-{3AD4DD68-41D4-8F03-CEAC-04BD21B30715}" dt="2021-02-06T10:50:16.912" v="3131"/>
        <pc:sldMkLst>
          <pc:docMk/>
          <pc:sldMk cId="2845370498" sldId="496"/>
        </pc:sldMkLst>
        <pc:spChg chg="add del mod">
          <ac:chgData name="ガルシアヴィラ　ブレンダイヴォンヌ" userId="S::i-garcia@orj.co.jp::fe0589c0-c607-4978-abf3-050a430fb4b3" providerId="AD" clId="Web-{3AD4DD68-41D4-8F03-CEAC-04BD21B30715}" dt="2021-02-06T10:32:58.146" v="2880"/>
          <ac:spMkLst>
            <pc:docMk/>
            <pc:sldMk cId="2845370498" sldId="496"/>
            <ac:spMk id="2" creationId="{E9DDAC13-9CCD-4CB5-8CDD-00C6532294F9}"/>
          </ac:spMkLst>
        </pc:spChg>
        <pc:spChg chg="add mod">
          <ac:chgData name="ガルシアヴィラ　ブレンダイヴォンヌ" userId="S::i-garcia@orj.co.jp::fe0589c0-c607-4978-abf3-050a430fb4b3" providerId="AD" clId="Web-{3AD4DD68-41D4-8F03-CEAC-04BD21B30715}" dt="2021-02-06T10:33:31.849" v="2886" actId="1076"/>
          <ac:spMkLst>
            <pc:docMk/>
            <pc:sldMk cId="2845370498" sldId="496"/>
            <ac:spMk id="3" creationId="{6B4B5AC4-E66C-4658-8601-091F2DB9D380}"/>
          </ac:spMkLst>
        </pc:spChg>
        <pc:spChg chg="mod">
          <ac:chgData name="ガルシアヴィラ　ブレンダイヴォンヌ" userId="S::i-garcia@orj.co.jp::fe0589c0-c607-4978-abf3-050a430fb4b3" providerId="AD" clId="Web-{3AD4DD68-41D4-8F03-CEAC-04BD21B30715}" dt="2021-02-06T10:48:52.345" v="3127" actId="20577"/>
          <ac:spMkLst>
            <pc:docMk/>
            <pc:sldMk cId="2845370498" sldId="496"/>
            <ac:spMk id="4" creationId="{00000000-0000-0000-0000-000000000000}"/>
          </ac:spMkLst>
        </pc:spChg>
        <pc:spChg chg="add mod">
          <ac:chgData name="ガルシアヴィラ　ブレンダイヴォンヌ" userId="S::i-garcia@orj.co.jp::fe0589c0-c607-4978-abf3-050a430fb4b3" providerId="AD" clId="Web-{3AD4DD68-41D4-8F03-CEAC-04BD21B30715}" dt="2021-02-06T10:39:20.091" v="2951" actId="20577"/>
          <ac:spMkLst>
            <pc:docMk/>
            <pc:sldMk cId="2845370498" sldId="496"/>
            <ac:spMk id="5" creationId="{1F597B7D-EA87-46EB-B159-F2F1CCBB3B68}"/>
          </ac:spMkLst>
        </pc:spChg>
        <pc:spChg chg="del">
          <ac:chgData name="ガルシアヴィラ　ブレンダイヴォンヌ" userId="S::i-garcia@orj.co.jp::fe0589c0-c607-4978-abf3-050a430fb4b3" providerId="AD" clId="Web-{3AD4DD68-41D4-8F03-CEAC-04BD21B30715}" dt="2021-02-06T10:33:26.724" v="2885"/>
          <ac:spMkLst>
            <pc:docMk/>
            <pc:sldMk cId="2845370498" sldId="496"/>
            <ac:spMk id="11" creationId="{00000000-0000-0000-0000-000000000000}"/>
          </ac:spMkLst>
        </pc:spChg>
        <pc:spChg chg="add mod">
          <ac:chgData name="ガルシアヴィラ　ブレンダイヴォンヌ" userId="S::i-garcia@orj.co.jp::fe0589c0-c607-4978-abf3-050a430fb4b3" providerId="AD" clId="Web-{3AD4DD68-41D4-8F03-CEAC-04BD21B30715}" dt="2021-02-06T10:40:10.518" v="2972" actId="1076"/>
          <ac:spMkLst>
            <pc:docMk/>
            <pc:sldMk cId="2845370498" sldId="496"/>
            <ac:spMk id="12" creationId="{6C8C804A-1E7E-4241-81A5-045A21C3AAEE}"/>
          </ac:spMkLst>
        </pc:spChg>
        <pc:spChg chg="add mod">
          <ac:chgData name="ガルシアヴィラ　ブレンダイヴォンヌ" userId="S::i-garcia@orj.co.jp::fe0589c0-c607-4978-abf3-050a430fb4b3" providerId="AD" clId="Web-{3AD4DD68-41D4-8F03-CEAC-04BD21B30715}" dt="2021-02-06T10:41:07.347" v="2997" actId="1076"/>
          <ac:spMkLst>
            <pc:docMk/>
            <pc:sldMk cId="2845370498" sldId="496"/>
            <ac:spMk id="13" creationId="{9D75C4F8-9F1D-4080-A576-0AF869DB5313}"/>
          </ac:spMkLst>
        </pc:spChg>
        <pc:spChg chg="mod">
          <ac:chgData name="ガルシアヴィラ　ブレンダイヴォンヌ" userId="S::i-garcia@orj.co.jp::fe0589c0-c607-4978-abf3-050a430fb4b3" providerId="AD" clId="Web-{3AD4DD68-41D4-8F03-CEAC-04BD21B30715}" dt="2021-02-06T10:50:16.896" v="3130"/>
          <ac:spMkLst>
            <pc:docMk/>
            <pc:sldMk cId="2845370498" sldId="496"/>
            <ac:spMk id="14" creationId="{00000000-0000-0000-0000-000000000000}"/>
          </ac:spMkLst>
        </pc:spChg>
        <pc:spChg chg="add mod">
          <ac:chgData name="ガルシアヴィラ　ブレンダイヴォンヌ" userId="S::i-garcia@orj.co.jp::fe0589c0-c607-4978-abf3-050a430fb4b3" providerId="AD" clId="Web-{3AD4DD68-41D4-8F03-CEAC-04BD21B30715}" dt="2021-02-06T10:42:16.317" v="3029" actId="1076"/>
          <ac:spMkLst>
            <pc:docMk/>
            <pc:sldMk cId="2845370498" sldId="496"/>
            <ac:spMk id="15" creationId="{46D91432-DBB4-49AB-98F3-3B5E746877DF}"/>
          </ac:spMkLst>
        </pc:spChg>
        <pc:spChg chg="add mod">
          <ac:chgData name="ガルシアヴィラ　ブレンダイヴォンヌ" userId="S::i-garcia@orj.co.jp::fe0589c0-c607-4978-abf3-050a430fb4b3" providerId="AD" clId="Web-{3AD4DD68-41D4-8F03-CEAC-04BD21B30715}" dt="2021-02-06T10:44:14.960" v="3072" actId="1076"/>
          <ac:spMkLst>
            <pc:docMk/>
            <pc:sldMk cId="2845370498" sldId="496"/>
            <ac:spMk id="16" creationId="{91B16D8F-D156-412C-BDCE-2FBB865508C6}"/>
          </ac:spMkLst>
        </pc:spChg>
        <pc:spChg chg="add mod">
          <ac:chgData name="ガルシアヴィラ　ブレンダイヴォンヌ" userId="S::i-garcia@orj.co.jp::fe0589c0-c607-4978-abf3-050a430fb4b3" providerId="AD" clId="Web-{3AD4DD68-41D4-8F03-CEAC-04BD21B30715}" dt="2021-02-06T10:43:55.022" v="3071" actId="20577"/>
          <ac:spMkLst>
            <pc:docMk/>
            <pc:sldMk cId="2845370498" sldId="496"/>
            <ac:spMk id="17" creationId="{2D45CB2F-A508-4DD0-A936-8001C193497C}"/>
          </ac:spMkLst>
        </pc:spChg>
        <pc:spChg chg="add del mod">
          <ac:chgData name="ガルシアヴィラ　ブレンダイヴォンヌ" userId="S::i-garcia@orj.co.jp::fe0589c0-c607-4978-abf3-050a430fb4b3" providerId="AD" clId="Web-{3AD4DD68-41D4-8F03-CEAC-04BD21B30715}" dt="2021-02-06T10:45:15.419" v="3075"/>
          <ac:spMkLst>
            <pc:docMk/>
            <pc:sldMk cId="2845370498" sldId="496"/>
            <ac:spMk id="18" creationId="{890BC3D6-354F-42F7-8A5D-C952DE67A7D3}"/>
          </ac:spMkLst>
        </pc:spChg>
        <pc:spChg chg="add mod">
          <ac:chgData name="ガルシアヴィラ　ブレンダイヴォンヌ" userId="S::i-garcia@orj.co.jp::fe0589c0-c607-4978-abf3-050a430fb4b3" providerId="AD" clId="Web-{3AD4DD68-41D4-8F03-CEAC-04BD21B30715}" dt="2021-02-06T10:50:16.912" v="3131"/>
          <ac:spMkLst>
            <pc:docMk/>
            <pc:sldMk cId="2845370498" sldId="496"/>
            <ac:spMk id="19" creationId="{F199AE6E-E56C-4415-86AD-BE644A4D784C}"/>
          </ac:spMkLst>
        </pc:spChg>
        <pc:spChg chg="add mod">
          <ac:chgData name="ガルシアヴィラ　ブレンダイヴォンヌ" userId="S::i-garcia@orj.co.jp::fe0589c0-c607-4978-abf3-050a430fb4b3" providerId="AD" clId="Web-{3AD4DD68-41D4-8F03-CEAC-04BD21B30715}" dt="2021-02-06T10:48:39.095" v="3126" actId="1076"/>
          <ac:spMkLst>
            <pc:docMk/>
            <pc:sldMk cId="2845370498" sldId="496"/>
            <ac:spMk id="20" creationId="{DE6CCAF4-7C1D-4D7A-9823-FA0C5E486F8F}"/>
          </ac:spMkLst>
        </pc:spChg>
        <pc:picChg chg="mod">
          <ac:chgData name="ガルシアヴィラ　ブレンダイヴォンヌ" userId="S::i-garcia@orj.co.jp::fe0589c0-c607-4978-abf3-050a430fb4b3" providerId="AD" clId="Web-{3AD4DD68-41D4-8F03-CEAC-04BD21B30715}" dt="2021-02-06T10:49:00.814" v="3129" actId="1076"/>
          <ac:picMkLst>
            <pc:docMk/>
            <pc:sldMk cId="2845370498" sldId="496"/>
            <ac:picMk id="7"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10:10:15.017" v="2729" actId="1076"/>
        <pc:sldMkLst>
          <pc:docMk/>
          <pc:sldMk cId="35084840" sldId="520"/>
        </pc:sldMkLst>
        <pc:spChg chg="mod">
          <ac:chgData name="ガルシアヴィラ　ブレンダイヴォンヌ" userId="S::i-garcia@orj.co.jp::fe0589c0-c607-4978-abf3-050a430fb4b3" providerId="AD" clId="Web-{3AD4DD68-41D4-8F03-CEAC-04BD21B30715}" dt="2021-02-06T09:57:35.070" v="2661"/>
          <ac:spMkLst>
            <pc:docMk/>
            <pc:sldMk cId="35084840" sldId="520"/>
            <ac:spMk id="4" creationId="{00000000-0000-0000-0000-000000000000}"/>
          </ac:spMkLst>
        </pc:spChg>
        <pc:spChg chg="add mod">
          <ac:chgData name="ガルシアヴィラ　ブレンダイヴォンヌ" userId="S::i-garcia@orj.co.jp::fe0589c0-c607-4978-abf3-050a430fb4b3" providerId="AD" clId="Web-{3AD4DD68-41D4-8F03-CEAC-04BD21B30715}" dt="2021-02-06T10:10:15.017" v="2729" actId="1076"/>
          <ac:spMkLst>
            <pc:docMk/>
            <pc:sldMk cId="35084840" sldId="520"/>
            <ac:spMk id="6" creationId="{779C7521-E3B1-4847-8B9B-233A81496FA1}"/>
          </ac:spMkLst>
        </pc:spChg>
        <pc:spChg chg="add mod">
          <ac:chgData name="ガルシアヴィラ　ブレンダイヴォンヌ" userId="S::i-garcia@orj.co.jp::fe0589c0-c607-4978-abf3-050a430fb4b3" providerId="AD" clId="Web-{3AD4DD68-41D4-8F03-CEAC-04BD21B30715}" dt="2021-02-06T09:57:35.085" v="2663"/>
          <ac:spMkLst>
            <pc:docMk/>
            <pc:sldMk cId="35084840" sldId="520"/>
            <ac:spMk id="7" creationId="{E9D26457-1C82-435F-8D81-F23B2B50C2DE}"/>
          </ac:spMkLst>
        </pc:spChg>
        <pc:spChg chg="mod">
          <ac:chgData name="ガルシアヴィラ　ブレンダイヴォンヌ" userId="S::i-garcia@orj.co.jp::fe0589c0-c607-4978-abf3-050a430fb4b3" providerId="AD" clId="Web-{3AD4DD68-41D4-8F03-CEAC-04BD21B30715}" dt="2021-02-06T09:44:25.337" v="2504" actId="1076"/>
          <ac:spMkLst>
            <pc:docMk/>
            <pc:sldMk cId="35084840" sldId="520"/>
            <ac:spMk id="9" creationId="{00000000-0000-0000-0000-000000000000}"/>
          </ac:spMkLst>
        </pc:spChg>
        <pc:spChg chg="del">
          <ac:chgData name="ガルシアヴィラ　ブレンダイヴォンヌ" userId="S::i-garcia@orj.co.jp::fe0589c0-c607-4978-abf3-050a430fb4b3" providerId="AD" clId="Web-{3AD4DD68-41D4-8F03-CEAC-04BD21B30715}" dt="2021-02-06T09:45:07.681" v="2509"/>
          <ac:spMkLst>
            <pc:docMk/>
            <pc:sldMk cId="35084840" sldId="520"/>
            <ac:spMk id="11" creationId="{00000000-0000-0000-0000-000000000000}"/>
          </ac:spMkLst>
        </pc:spChg>
        <pc:spChg chg="add mod">
          <ac:chgData name="ガルシアヴィラ　ブレンダイヴォンヌ" userId="S::i-garcia@orj.co.jp::fe0589c0-c607-4978-abf3-050a430fb4b3" providerId="AD" clId="Web-{3AD4DD68-41D4-8F03-CEAC-04BD21B30715}" dt="2021-02-06T09:52:46.404" v="2576" actId="20577"/>
          <ac:spMkLst>
            <pc:docMk/>
            <pc:sldMk cId="35084840" sldId="520"/>
            <ac:spMk id="15" creationId="{B9821DFC-25D2-4A70-BEC0-A81C8257B078}"/>
          </ac:spMkLst>
        </pc:spChg>
        <pc:spChg chg="add mod">
          <ac:chgData name="ガルシアヴィラ　ブレンダイヴォンヌ" userId="S::i-garcia@orj.co.jp::fe0589c0-c607-4978-abf3-050a430fb4b3" providerId="AD" clId="Web-{3AD4DD68-41D4-8F03-CEAC-04BD21B30715}" dt="2021-02-06T09:53:54.421" v="2610" actId="1076"/>
          <ac:spMkLst>
            <pc:docMk/>
            <pc:sldMk cId="35084840" sldId="520"/>
            <ac:spMk id="16" creationId="{DF34AAC2-846E-455F-ACBD-1BF46C657F64}"/>
          </ac:spMkLst>
        </pc:spChg>
        <pc:spChg chg="add mod">
          <ac:chgData name="ガルシアヴィラ　ブレンダイヴォンヌ" userId="S::i-garcia@orj.co.jp::fe0589c0-c607-4978-abf3-050a430fb4b3" providerId="AD" clId="Web-{3AD4DD68-41D4-8F03-CEAC-04BD21B30715}" dt="2021-02-06T09:56:32.303" v="2657" actId="1076"/>
          <ac:spMkLst>
            <pc:docMk/>
            <pc:sldMk cId="35084840" sldId="520"/>
            <ac:spMk id="17" creationId="{964EAC97-450A-42D8-AC4D-DBCA5732C550}"/>
          </ac:spMkLst>
        </pc:spChg>
        <pc:spChg chg="mod">
          <ac:chgData name="ガルシアヴィラ　ブレンダイヴォンヌ" userId="S::i-garcia@orj.co.jp::fe0589c0-c607-4978-abf3-050a430fb4b3" providerId="AD" clId="Web-{3AD4DD68-41D4-8F03-CEAC-04BD21B30715}" dt="2021-02-06T09:57:35.085" v="2664"/>
          <ac:spMkLst>
            <pc:docMk/>
            <pc:sldMk cId="35084840" sldId="520"/>
            <ac:spMk id="20" creationId="{00000000-0000-0000-0000-000000000000}"/>
          </ac:spMkLst>
        </pc:spChg>
        <pc:spChg chg="mod">
          <ac:chgData name="ガルシアヴィラ　ブレンダイヴォンヌ" userId="S::i-garcia@orj.co.jp::fe0589c0-c607-4978-abf3-050a430fb4b3" providerId="AD" clId="Web-{3AD4DD68-41D4-8F03-CEAC-04BD21B30715}" dt="2021-02-06T09:57:35.101" v="2665"/>
          <ac:spMkLst>
            <pc:docMk/>
            <pc:sldMk cId="35084840" sldId="520"/>
            <ac:spMk id="21" creationId="{00000000-0000-0000-0000-000000000000}"/>
          </ac:spMkLst>
        </pc:spChg>
        <pc:spChg chg="mod">
          <ac:chgData name="ガルシアヴィラ　ブレンダイヴォンヌ" userId="S::i-garcia@orj.co.jp::fe0589c0-c607-4978-abf3-050a430fb4b3" providerId="AD" clId="Web-{3AD4DD68-41D4-8F03-CEAC-04BD21B30715}" dt="2021-02-06T09:57:35.070" v="2662"/>
          <ac:spMkLst>
            <pc:docMk/>
            <pc:sldMk cId="35084840" sldId="520"/>
            <ac:spMk id="22" creationId="{00000000-0000-0000-0000-000000000000}"/>
          </ac:spMkLst>
        </pc:spChg>
        <pc:picChg chg="mod">
          <ac:chgData name="ガルシアヴィラ　ブレンダイヴォンヌ" userId="S::i-garcia@orj.co.jp::fe0589c0-c607-4978-abf3-050a430fb4b3" providerId="AD" clId="Web-{3AD4DD68-41D4-8F03-CEAC-04BD21B30715}" dt="2021-02-06T09:48:27.096" v="2511" actId="1076"/>
          <ac:picMkLst>
            <pc:docMk/>
            <pc:sldMk cId="35084840" sldId="520"/>
            <ac:picMk id="3" creationId="{00000000-0000-0000-0000-000000000000}"/>
          </ac:picMkLst>
        </pc:picChg>
      </pc:sldChg>
      <pc:sldChg chg="modSp">
        <pc:chgData name="ガルシアヴィラ　ブレンダイヴォンヌ" userId="S::i-garcia@orj.co.jp::fe0589c0-c607-4978-abf3-050a430fb4b3" providerId="AD" clId="Web-{3AD4DD68-41D4-8F03-CEAC-04BD21B30715}" dt="2021-02-06T06:37:24.673" v="1241" actId="1076"/>
        <pc:sldMkLst>
          <pc:docMk/>
          <pc:sldMk cId="1863581154" sldId="527"/>
        </pc:sldMkLst>
        <pc:spChg chg="mod">
          <ac:chgData name="ガルシアヴィラ　ブレンダイヴォンヌ" userId="S::i-garcia@orj.co.jp::fe0589c0-c607-4978-abf3-050a430fb4b3" providerId="AD" clId="Web-{3AD4DD68-41D4-8F03-CEAC-04BD21B30715}" dt="2021-02-06T06:37:24.673" v="1241" actId="1076"/>
          <ac:spMkLst>
            <pc:docMk/>
            <pc:sldMk cId="1863581154" sldId="527"/>
            <ac:spMk id="15" creationId="{852BE799-E451-4E36-B00F-F1C0FCC1E115}"/>
          </ac:spMkLst>
        </pc:spChg>
      </pc:sldChg>
      <pc:sldChg chg="addSp delSp modSp">
        <pc:chgData name="ガルシアヴィラ　ブレンダイヴォンヌ" userId="S::i-garcia@orj.co.jp::fe0589c0-c607-4978-abf3-050a430fb4b3" providerId="AD" clId="Web-{3AD4DD68-41D4-8F03-CEAC-04BD21B30715}" dt="2021-02-06T08:23:07.235" v="2037" actId="20577"/>
        <pc:sldMkLst>
          <pc:docMk/>
          <pc:sldMk cId="3903574513" sldId="529"/>
        </pc:sldMkLst>
        <pc:spChg chg="add mod">
          <ac:chgData name="ガルシアヴィラ　ブレンダイヴォンヌ" userId="S::i-garcia@orj.co.jp::fe0589c0-c607-4978-abf3-050a430fb4b3" providerId="AD" clId="Web-{3AD4DD68-41D4-8F03-CEAC-04BD21B30715}" dt="2021-02-06T08:14:02.182" v="1972" actId="1076"/>
          <ac:spMkLst>
            <pc:docMk/>
            <pc:sldMk cId="3903574513" sldId="529"/>
            <ac:spMk id="2" creationId="{2A3287A2-0588-47CF-9009-61133E19CA3F}"/>
          </ac:spMkLst>
        </pc:spChg>
        <pc:spChg chg="add mod">
          <ac:chgData name="ガルシアヴィラ　ブレンダイヴォンヌ" userId="S::i-garcia@orj.co.jp::fe0589c0-c607-4978-abf3-050a430fb4b3" providerId="AD" clId="Web-{3AD4DD68-41D4-8F03-CEAC-04BD21B30715}" dt="2021-02-06T08:19:54.977" v="1993" actId="1076"/>
          <ac:spMkLst>
            <pc:docMk/>
            <pc:sldMk cId="3903574513" sldId="529"/>
            <ac:spMk id="3" creationId="{FD08BD8F-A8BD-47AD-8B94-A88B51DD8BD5}"/>
          </ac:spMkLst>
        </pc:spChg>
        <pc:spChg chg="mod">
          <ac:chgData name="ガルシアヴィラ　ブレンダイヴォンヌ" userId="S::i-garcia@orj.co.jp::fe0589c0-c607-4978-abf3-050a430fb4b3" providerId="AD" clId="Web-{3AD4DD68-41D4-8F03-CEAC-04BD21B30715}" dt="2021-02-06T08:10:41.350" v="1950" actId="20577"/>
          <ac:spMkLst>
            <pc:docMk/>
            <pc:sldMk cId="3903574513" sldId="529"/>
            <ac:spMk id="4" creationId="{00000000-0000-0000-0000-000000000000}"/>
          </ac:spMkLst>
        </pc:spChg>
        <pc:spChg chg="del">
          <ac:chgData name="ガルシアヴィラ　ブレンダイヴォンヌ" userId="S::i-garcia@orj.co.jp::fe0589c0-c607-4978-abf3-050a430fb4b3" providerId="AD" clId="Web-{3AD4DD68-41D4-8F03-CEAC-04BD21B30715}" dt="2021-02-06T08:13:56.151" v="1971"/>
          <ac:spMkLst>
            <pc:docMk/>
            <pc:sldMk cId="3903574513" sldId="529"/>
            <ac:spMk id="6" creationId="{00000000-0000-0000-0000-000000000000}"/>
          </ac:spMkLst>
        </pc:spChg>
        <pc:spChg chg="add del mod">
          <ac:chgData name="ガルシアヴィラ　ブレンダイヴォンヌ" userId="S::i-garcia@orj.co.jp::fe0589c0-c607-4978-abf3-050a430fb4b3" providerId="AD" clId="Web-{3AD4DD68-41D4-8F03-CEAC-04BD21B30715}" dt="2021-02-06T08:21:46.890" v="2021"/>
          <ac:spMkLst>
            <pc:docMk/>
            <pc:sldMk cId="3903574513" sldId="529"/>
            <ac:spMk id="13" creationId="{A2B25A36-0152-4F9B-ABD7-117A0412CC7D}"/>
          </ac:spMkLst>
        </pc:spChg>
        <pc:spChg chg="add del">
          <ac:chgData name="ガルシアヴィラ　ブレンダイヴォンヌ" userId="S::i-garcia@orj.co.jp::fe0589c0-c607-4978-abf3-050a430fb4b3" providerId="AD" clId="Web-{3AD4DD68-41D4-8F03-CEAC-04BD21B30715}" dt="2021-02-06T08:22:32.656" v="2035"/>
          <ac:spMkLst>
            <pc:docMk/>
            <pc:sldMk cId="3903574513" sldId="529"/>
            <ac:spMk id="14" creationId="{A7502E2A-A527-4FEB-9B37-057E08274179}"/>
          </ac:spMkLst>
        </pc:spChg>
        <pc:spChg chg="add del mod">
          <ac:chgData name="ガルシアヴィラ　ブレンダイヴォンヌ" userId="S::i-garcia@orj.co.jp::fe0589c0-c607-4978-abf3-050a430fb4b3" providerId="AD" clId="Web-{3AD4DD68-41D4-8F03-CEAC-04BD21B30715}" dt="2021-02-06T08:21:36.077" v="2018"/>
          <ac:spMkLst>
            <pc:docMk/>
            <pc:sldMk cId="3903574513" sldId="529"/>
            <ac:spMk id="15" creationId="{0A832867-89BF-4E68-913A-B2457FC6E483}"/>
          </ac:spMkLst>
        </pc:spChg>
        <pc:spChg chg="mod">
          <ac:chgData name="ガルシアヴィラ　ブレンダイヴォンヌ" userId="S::i-garcia@orj.co.jp::fe0589c0-c607-4978-abf3-050a430fb4b3" providerId="AD" clId="Web-{3AD4DD68-41D4-8F03-CEAC-04BD21B30715}" dt="2021-02-06T08:23:07.235" v="2037" actId="20577"/>
          <ac:spMkLst>
            <pc:docMk/>
            <pc:sldMk cId="3903574513" sldId="529"/>
            <ac:spMk id="16" creationId="{00000000-0000-0000-0000-000000000000}"/>
          </ac:spMkLst>
        </pc:spChg>
        <pc:spChg chg="add del">
          <ac:chgData name="ガルシアヴィラ　ブレンダイヴォンヌ" userId="S::i-garcia@orj.co.jp::fe0589c0-c607-4978-abf3-050a430fb4b3" providerId="AD" clId="Web-{3AD4DD68-41D4-8F03-CEAC-04BD21B30715}" dt="2021-02-06T08:22:29.593" v="2034"/>
          <ac:spMkLst>
            <pc:docMk/>
            <pc:sldMk cId="3903574513" sldId="529"/>
            <ac:spMk id="17" creationId="{3A4BA76D-04C2-4CB1-8CF3-E7901A658268}"/>
          </ac:spMkLst>
        </pc:spChg>
        <pc:spChg chg="add mod">
          <ac:chgData name="ガルシアヴィラ　ブレンダイヴォンヌ" userId="S::i-garcia@orj.co.jp::fe0589c0-c607-4978-abf3-050a430fb4b3" providerId="AD" clId="Web-{3AD4DD68-41D4-8F03-CEAC-04BD21B30715}" dt="2021-02-06T08:22:17.437" v="2033" actId="1076"/>
          <ac:spMkLst>
            <pc:docMk/>
            <pc:sldMk cId="3903574513" sldId="529"/>
            <ac:spMk id="18" creationId="{240AA08D-DAF1-474D-8A92-A6079E8A65C2}"/>
          </ac:spMkLst>
        </pc:spChg>
        <pc:spChg chg="mod">
          <ac:chgData name="ガルシアヴィラ　ブレンダイヴォンヌ" userId="S::i-garcia@orj.co.jp::fe0589c0-c607-4978-abf3-050a430fb4b3" providerId="AD" clId="Web-{3AD4DD68-41D4-8F03-CEAC-04BD21B30715}" dt="2021-02-06T08:23:07.235" v="2036" actId="20577"/>
          <ac:spMkLst>
            <pc:docMk/>
            <pc:sldMk cId="3903574513" sldId="529"/>
            <ac:spMk id="23" creationId="{00000000-0000-0000-0000-000000000000}"/>
          </ac:spMkLst>
        </pc:spChg>
        <pc:picChg chg="mod">
          <ac:chgData name="ガルシアヴィラ　ブレンダイヴォンヌ" userId="S::i-garcia@orj.co.jp::fe0589c0-c607-4978-abf3-050a430fb4b3" providerId="AD" clId="Web-{3AD4DD68-41D4-8F03-CEAC-04BD21B30715}" dt="2021-02-06T08:11:51.945" v="1952" actId="1076"/>
          <ac:picMkLst>
            <pc:docMk/>
            <pc:sldMk cId="3903574513" sldId="529"/>
            <ac:picMk id="8"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08:36:56.876" v="2145"/>
        <pc:sldMkLst>
          <pc:docMk/>
          <pc:sldMk cId="2820271526" sldId="530"/>
        </pc:sldMkLst>
        <pc:spChg chg="add mod">
          <ac:chgData name="ガルシアヴィラ　ブレンダイヴォンヌ" userId="S::i-garcia@orj.co.jp::fe0589c0-c607-4978-abf3-050a430fb4b3" providerId="AD" clId="Web-{3AD4DD68-41D4-8F03-CEAC-04BD21B30715}" dt="2021-02-06T08:24:33.346" v="2050" actId="1076"/>
          <ac:spMkLst>
            <pc:docMk/>
            <pc:sldMk cId="2820271526" sldId="530"/>
            <ac:spMk id="2" creationId="{138EB378-03AF-4B79-B9E0-89D70BE0B2F4}"/>
          </ac:spMkLst>
        </pc:spChg>
        <pc:spChg chg="add mod">
          <ac:chgData name="ガルシアヴィラ　ブレンダイヴォンヌ" userId="S::i-garcia@orj.co.jp::fe0589c0-c607-4978-abf3-050a430fb4b3" providerId="AD" clId="Web-{3AD4DD68-41D4-8F03-CEAC-04BD21B30715}" dt="2021-02-06T08:33:43.403" v="2111" actId="1076"/>
          <ac:spMkLst>
            <pc:docMk/>
            <pc:sldMk cId="2820271526" sldId="530"/>
            <ac:spMk id="3" creationId="{1F6F0714-6767-4B5A-A04D-B77D7EC6807D}"/>
          </ac:spMkLst>
        </pc:spChg>
        <pc:spChg chg="mod">
          <ac:chgData name="ガルシアヴィラ　ブレンダイヴォンヌ" userId="S::i-garcia@orj.co.jp::fe0589c0-c607-4978-abf3-050a430fb4b3" providerId="AD" clId="Web-{3AD4DD68-41D4-8F03-CEAC-04BD21B30715}" dt="2021-02-06T08:25:02.425" v="2055" actId="20577"/>
          <ac:spMkLst>
            <pc:docMk/>
            <pc:sldMk cId="2820271526" sldId="530"/>
            <ac:spMk id="4" creationId="{00000000-0000-0000-0000-000000000000}"/>
          </ac:spMkLst>
        </pc:spChg>
        <pc:spChg chg="add mod">
          <ac:chgData name="ガルシアヴィラ　ブレンダイヴォンヌ" userId="S::i-garcia@orj.co.jp::fe0589c0-c607-4978-abf3-050a430fb4b3" providerId="AD" clId="Web-{3AD4DD68-41D4-8F03-CEAC-04BD21B30715}" dt="2021-02-06T08:36:56.860" v="2143"/>
          <ac:spMkLst>
            <pc:docMk/>
            <pc:sldMk cId="2820271526" sldId="530"/>
            <ac:spMk id="5" creationId="{EE75EB3F-D4CF-445D-BD60-95CA5AF9E98D}"/>
          </ac:spMkLst>
        </pc:spChg>
        <pc:spChg chg="add del mod">
          <ac:chgData name="ガルシアヴィラ　ブレンダイヴォンヌ" userId="S::i-garcia@orj.co.jp::fe0589c0-c607-4978-abf3-050a430fb4b3" providerId="AD" clId="Web-{3AD4DD68-41D4-8F03-CEAC-04BD21B30715}" dt="2021-02-06T08:34:31.264" v="2121"/>
          <ac:spMkLst>
            <pc:docMk/>
            <pc:sldMk cId="2820271526" sldId="530"/>
            <ac:spMk id="6" creationId="{12B03BBF-8851-4ECA-881D-C52E80E8BAE9}"/>
          </ac:spMkLst>
        </pc:spChg>
        <pc:spChg chg="mod">
          <ac:chgData name="ガルシアヴィラ　ブレンダイヴォンヌ" userId="S::i-garcia@orj.co.jp::fe0589c0-c607-4978-abf3-050a430fb4b3" providerId="AD" clId="Web-{3AD4DD68-41D4-8F03-CEAC-04BD21B30715}" dt="2021-02-06T08:36:56.860" v="2142"/>
          <ac:spMkLst>
            <pc:docMk/>
            <pc:sldMk cId="2820271526" sldId="530"/>
            <ac:spMk id="13" creationId="{00000000-0000-0000-0000-000000000000}"/>
          </ac:spMkLst>
        </pc:spChg>
        <pc:spChg chg="del">
          <ac:chgData name="ガルシアヴィラ　ブレンダイヴォンヌ" userId="S::i-garcia@orj.co.jp::fe0589c0-c607-4978-abf3-050a430fb4b3" providerId="AD" clId="Web-{3AD4DD68-41D4-8F03-CEAC-04BD21B30715}" dt="2021-02-06T08:24:27.565" v="2049"/>
          <ac:spMkLst>
            <pc:docMk/>
            <pc:sldMk cId="2820271526" sldId="530"/>
            <ac:spMk id="15" creationId="{00000000-0000-0000-0000-000000000000}"/>
          </ac:spMkLst>
        </pc:spChg>
        <pc:spChg chg="add mod">
          <ac:chgData name="ガルシアヴィラ　ブレンダイヴォンヌ" userId="S::i-garcia@orj.co.jp::fe0589c0-c607-4978-abf3-050a430fb4b3" providerId="AD" clId="Web-{3AD4DD68-41D4-8F03-CEAC-04BD21B30715}" dt="2021-02-06T08:36:56.876" v="2145"/>
          <ac:spMkLst>
            <pc:docMk/>
            <pc:sldMk cId="2820271526" sldId="530"/>
            <ac:spMk id="18" creationId="{C969649B-B9F9-43FE-AB5C-BBEA8501FC44}"/>
          </ac:spMkLst>
        </pc:spChg>
        <pc:spChg chg="add mod">
          <ac:chgData name="ガルシアヴィラ　ブレンダイヴォンヌ" userId="S::i-garcia@orj.co.jp::fe0589c0-c607-4978-abf3-050a430fb4b3" providerId="AD" clId="Web-{3AD4DD68-41D4-8F03-CEAC-04BD21B30715}" dt="2021-02-06T08:36:56.876" v="2144"/>
          <ac:spMkLst>
            <pc:docMk/>
            <pc:sldMk cId="2820271526" sldId="530"/>
            <ac:spMk id="19" creationId="{E85A9424-90BE-438E-8E2B-EED6FE39BEFC}"/>
          </ac:spMkLst>
        </pc:spChg>
        <pc:spChg chg="mod">
          <ac:chgData name="ガルシアヴィラ　ブレンダイヴォンヌ" userId="S::i-garcia@orj.co.jp::fe0589c0-c607-4978-abf3-050a430fb4b3" providerId="AD" clId="Web-{3AD4DD68-41D4-8F03-CEAC-04BD21B30715}" dt="2021-02-06T08:36:56.845" v="2140"/>
          <ac:spMkLst>
            <pc:docMk/>
            <pc:sldMk cId="2820271526" sldId="530"/>
            <ac:spMk id="22" creationId="{00000000-0000-0000-0000-000000000000}"/>
          </ac:spMkLst>
        </pc:spChg>
        <pc:spChg chg="mod">
          <ac:chgData name="ガルシアヴィラ　ブレンダイヴォンヌ" userId="S::i-garcia@orj.co.jp::fe0589c0-c607-4978-abf3-050a430fb4b3" providerId="AD" clId="Web-{3AD4DD68-41D4-8F03-CEAC-04BD21B30715}" dt="2021-02-06T08:36:56.860" v="2141"/>
          <ac:spMkLst>
            <pc:docMk/>
            <pc:sldMk cId="2820271526" sldId="530"/>
            <ac:spMk id="23" creationId="{00000000-0000-0000-0000-000000000000}"/>
          </ac:spMkLst>
        </pc:spChg>
        <pc:picChg chg="mod">
          <ac:chgData name="ガルシアヴィラ　ブレンダイヴォンヌ" userId="S::i-garcia@orj.co.jp::fe0589c0-c607-4978-abf3-050a430fb4b3" providerId="AD" clId="Web-{3AD4DD68-41D4-8F03-CEAC-04BD21B30715}" dt="2021-02-06T08:27:27.818" v="2080" actId="1076"/>
          <ac:picMkLst>
            <pc:docMk/>
            <pc:sldMk cId="2820271526" sldId="530"/>
            <ac:picMk id="10" creationId="{00000000-0000-0000-0000-000000000000}"/>
          </ac:picMkLst>
        </pc:picChg>
        <pc:picChg chg="mod">
          <ac:chgData name="ガルシアヴィラ　ブレンダイヴォンヌ" userId="S::i-garcia@orj.co.jp::fe0589c0-c607-4978-abf3-050a430fb4b3" providerId="AD" clId="Web-{3AD4DD68-41D4-8F03-CEAC-04BD21B30715}" dt="2021-02-06T08:28:06.507" v="2083" actId="1076"/>
          <ac:picMkLst>
            <pc:docMk/>
            <pc:sldMk cId="2820271526" sldId="530"/>
            <ac:picMk id="12" creationId="{00000000-0000-0000-0000-000000000000}"/>
          </ac:picMkLst>
        </pc:picChg>
      </pc:sldChg>
      <pc:sldChg chg="addSp delSp modSp">
        <pc:chgData name="ガルシアヴィラ　ブレンダイヴォンヌ" userId="S::i-garcia@orj.co.jp::fe0589c0-c607-4978-abf3-050a430fb4b3" providerId="AD" clId="Web-{3AD4DD68-41D4-8F03-CEAC-04BD21B30715}" dt="2021-02-06T08:41:43.303" v="2180" actId="1076"/>
        <pc:sldMkLst>
          <pc:docMk/>
          <pc:sldMk cId="513860494" sldId="538"/>
        </pc:sldMkLst>
        <pc:spChg chg="add mod">
          <ac:chgData name="ガルシアヴィラ　ブレンダイヴォンヌ" userId="S::i-garcia@orj.co.jp::fe0589c0-c607-4978-abf3-050a430fb4b3" providerId="AD" clId="Web-{3AD4DD68-41D4-8F03-CEAC-04BD21B30715}" dt="2021-02-06T08:41:43.303" v="2180" actId="1076"/>
          <ac:spMkLst>
            <pc:docMk/>
            <pc:sldMk cId="513860494" sldId="538"/>
            <ac:spMk id="2" creationId="{75DBF797-B6CB-4BD3-AB0E-469A21858E9B}"/>
          </ac:spMkLst>
        </pc:spChg>
        <pc:spChg chg="mod">
          <ac:chgData name="ガルシアヴィラ　ブレンダイヴォンヌ" userId="S::i-garcia@orj.co.jp::fe0589c0-c607-4978-abf3-050a430fb4b3" providerId="AD" clId="Web-{3AD4DD68-41D4-8F03-CEAC-04BD21B30715}" dt="2021-02-06T08:38:53.800" v="2152" actId="20577"/>
          <ac:spMkLst>
            <pc:docMk/>
            <pc:sldMk cId="513860494" sldId="538"/>
            <ac:spMk id="4" creationId="{00000000-0000-0000-0000-000000000000}"/>
          </ac:spMkLst>
        </pc:spChg>
        <pc:spChg chg="mod">
          <ac:chgData name="ガルシアヴィラ　ブレンダイヴォンヌ" userId="S::i-garcia@orj.co.jp::fe0589c0-c607-4978-abf3-050a430fb4b3" providerId="AD" clId="Web-{3AD4DD68-41D4-8F03-CEAC-04BD21B30715}" dt="2021-02-06T08:41:00.740" v="2169" actId="20577"/>
          <ac:spMkLst>
            <pc:docMk/>
            <pc:sldMk cId="513860494" sldId="538"/>
            <ac:spMk id="13" creationId="{00000000-0000-0000-0000-000000000000}"/>
          </ac:spMkLst>
        </pc:spChg>
        <pc:spChg chg="del">
          <ac:chgData name="ガルシアヴィラ　ブレンダイヴォンヌ" userId="S::i-garcia@orj.co.jp::fe0589c0-c607-4978-abf3-050a430fb4b3" providerId="AD" clId="Web-{3AD4DD68-41D4-8F03-CEAC-04BD21B30715}" dt="2021-02-06T08:41:38.241" v="2179"/>
          <ac:spMkLst>
            <pc:docMk/>
            <pc:sldMk cId="513860494" sldId="538"/>
            <ac:spMk id="15" creationId="{00000000-0000-0000-0000-000000000000}"/>
          </ac:spMkLst>
        </pc:spChg>
        <pc:spChg chg="mod">
          <ac:chgData name="ガルシアヴィラ　ブレンダイヴォンヌ" userId="S::i-garcia@orj.co.jp::fe0589c0-c607-4978-abf3-050a430fb4b3" providerId="AD" clId="Web-{3AD4DD68-41D4-8F03-CEAC-04BD21B30715}" dt="2021-02-06T08:41:07.928" v="2173" actId="20577"/>
          <ac:spMkLst>
            <pc:docMk/>
            <pc:sldMk cId="513860494" sldId="538"/>
            <ac:spMk id="22" creationId="{00000000-0000-0000-0000-000000000000}"/>
          </ac:spMkLst>
        </pc:spChg>
      </pc:sldChg>
    </pc:docChg>
  </pc:docChgLst>
  <pc:docChgLst>
    <pc:chgData name="ガルシアヴィラ　ブレンダイヴォンヌ" userId="S::i-garcia@orj.co.jp::fe0589c0-c607-4978-abf3-050a430fb4b3" providerId="AD" clId="Web-{BD682F9A-24DA-5517-CEA6-191DEA241A89}"/>
    <pc:docChg chg="modSld">
      <pc:chgData name="ガルシアヴィラ　ブレンダイヴォンヌ" userId="S::i-garcia@orj.co.jp::fe0589c0-c607-4978-abf3-050a430fb4b3" providerId="AD" clId="Web-{BD682F9A-24DA-5517-CEA6-191DEA241A89}" dt="2021-02-04T04:22:49.067" v="624" actId="20577"/>
      <pc:docMkLst>
        <pc:docMk/>
      </pc:docMkLst>
      <pc:sldChg chg="addSp delSp modSp">
        <pc:chgData name="ガルシアヴィラ　ブレンダイヴォンヌ" userId="S::i-garcia@orj.co.jp::fe0589c0-c607-4978-abf3-050a430fb4b3" providerId="AD" clId="Web-{BD682F9A-24DA-5517-CEA6-191DEA241A89}" dt="2021-02-04T04:22:49.067" v="624" actId="20577"/>
        <pc:sldMkLst>
          <pc:docMk/>
          <pc:sldMk cId="2480718086" sldId="257"/>
        </pc:sldMkLst>
        <pc:spChg chg="add mod">
          <ac:chgData name="ガルシアヴィラ　ブレンダイヴォンヌ" userId="S::i-garcia@orj.co.jp::fe0589c0-c607-4978-abf3-050a430fb4b3" providerId="AD" clId="Web-{BD682F9A-24DA-5517-CEA6-191DEA241A89}" dt="2021-02-04T02:17:27.391" v="246" actId="1076"/>
          <ac:spMkLst>
            <pc:docMk/>
            <pc:sldMk cId="2480718086" sldId="257"/>
            <ac:spMk id="3" creationId="{54A957F9-66B5-4D10-AC9A-5A1F44943D19}"/>
          </ac:spMkLst>
        </pc:spChg>
        <pc:spChg chg="mod">
          <ac:chgData name="ガルシアヴィラ　ブレンダイヴォンヌ" userId="S::i-garcia@orj.co.jp::fe0589c0-c607-4978-abf3-050a430fb4b3" providerId="AD" clId="Web-{BD682F9A-24DA-5517-CEA6-191DEA241A89}" dt="2021-02-04T02:43:30.117" v="471" actId="20577"/>
          <ac:spMkLst>
            <pc:docMk/>
            <pc:sldMk cId="2480718086" sldId="257"/>
            <ac:spMk id="4" creationId="{00000000-0000-0000-0000-000000000000}"/>
          </ac:spMkLst>
        </pc:spChg>
        <pc:spChg chg="mod">
          <ac:chgData name="ガルシアヴィラ　ブレンダイヴォンヌ" userId="S::i-garcia@orj.co.jp::fe0589c0-c607-4978-abf3-050a430fb4b3" providerId="AD" clId="Web-{BD682F9A-24DA-5517-CEA6-191DEA241A89}" dt="2021-02-04T01:48:52.038" v="161" actId="20577"/>
          <ac:spMkLst>
            <pc:docMk/>
            <pc:sldMk cId="2480718086" sldId="257"/>
            <ac:spMk id="5" creationId="{00000000-0000-0000-0000-000000000000}"/>
          </ac:spMkLst>
        </pc:spChg>
        <pc:spChg chg="mod">
          <ac:chgData name="ガルシアヴィラ　ブレンダイヴォンヌ" userId="S::i-garcia@orj.co.jp::fe0589c0-c607-4978-abf3-050a430fb4b3" providerId="AD" clId="Web-{BD682F9A-24DA-5517-CEA6-191DEA241A89}" dt="2021-02-04T01:52:26.808" v="174" actId="20577"/>
          <ac:spMkLst>
            <pc:docMk/>
            <pc:sldMk cId="2480718086" sldId="257"/>
            <ac:spMk id="6" creationId="{00000000-0000-0000-0000-000000000000}"/>
          </ac:spMkLst>
        </pc:spChg>
        <pc:spChg chg="add mod">
          <ac:chgData name="ガルシアヴィラ　ブレンダイヴォンヌ" userId="S::i-garcia@orj.co.jp::fe0589c0-c607-4978-abf3-050a430fb4b3" providerId="AD" clId="Web-{BD682F9A-24DA-5517-CEA6-191DEA241A89}" dt="2021-02-04T02:34:37.010" v="389" actId="1076"/>
          <ac:spMkLst>
            <pc:docMk/>
            <pc:sldMk cId="2480718086" sldId="257"/>
            <ac:spMk id="7" creationId="{027F9131-1679-4E24-8E33-9766CBEFDB1B}"/>
          </ac:spMkLst>
        </pc:spChg>
        <pc:spChg chg="add mod">
          <ac:chgData name="ガルシアヴィラ　ブレンダイヴォンヌ" userId="S::i-garcia@orj.co.jp::fe0589c0-c607-4978-abf3-050a430fb4b3" providerId="AD" clId="Web-{BD682F9A-24DA-5517-CEA6-191DEA241A89}" dt="2021-02-04T02:34:53.698" v="390" actId="1076"/>
          <ac:spMkLst>
            <pc:docMk/>
            <pc:sldMk cId="2480718086" sldId="257"/>
            <ac:spMk id="8" creationId="{5EBEEDDF-A190-4E08-B2DE-EF72415500DF}"/>
          </ac:spMkLst>
        </pc:spChg>
        <pc:spChg chg="add mod">
          <ac:chgData name="ガルシアヴィラ　ブレンダイヴォンヌ" userId="S::i-garcia@orj.co.jp::fe0589c0-c607-4978-abf3-050a430fb4b3" providerId="AD" clId="Web-{BD682F9A-24DA-5517-CEA6-191DEA241A89}" dt="2021-02-04T02:28:50.033" v="364" actId="1076"/>
          <ac:spMkLst>
            <pc:docMk/>
            <pc:sldMk cId="2480718086" sldId="257"/>
            <ac:spMk id="9" creationId="{314687DB-DC7F-475F-BE54-8F5BB04A0D2C}"/>
          </ac:spMkLst>
        </pc:spChg>
        <pc:spChg chg="add mod">
          <ac:chgData name="ガルシアヴィラ　ブレンダイヴォンヌ" userId="S::i-garcia@orj.co.jp::fe0589c0-c607-4978-abf3-050a430fb4b3" providerId="AD" clId="Web-{BD682F9A-24DA-5517-CEA6-191DEA241A89}" dt="2021-02-04T04:16:00.230" v="585" actId="1076"/>
          <ac:spMkLst>
            <pc:docMk/>
            <pc:sldMk cId="2480718086" sldId="257"/>
            <ac:spMk id="10" creationId="{E435B3CA-84C4-458A-92D8-3074AFAF967C}"/>
          </ac:spMkLst>
        </pc:spChg>
        <pc:spChg chg="add mod">
          <ac:chgData name="ガルシアヴィラ　ブレンダイヴォンヌ" userId="S::i-garcia@orj.co.jp::fe0589c0-c607-4978-abf3-050a430fb4b3" providerId="AD" clId="Web-{BD682F9A-24DA-5517-CEA6-191DEA241A89}" dt="2021-02-04T02:40:43.066" v="460" actId="1076"/>
          <ac:spMkLst>
            <pc:docMk/>
            <pc:sldMk cId="2480718086" sldId="257"/>
            <ac:spMk id="11" creationId="{F1668800-413E-4A4E-8FAB-F1A40020F969}"/>
          </ac:spMkLst>
        </pc:spChg>
        <pc:spChg chg="add del mod">
          <ac:chgData name="ガルシアヴィラ　ブレンダイヴォンヌ" userId="S::i-garcia@orj.co.jp::fe0589c0-c607-4978-abf3-050a430fb4b3" providerId="AD" clId="Web-{BD682F9A-24DA-5517-CEA6-191DEA241A89}" dt="2021-02-04T02:35:57.746" v="400"/>
          <ac:spMkLst>
            <pc:docMk/>
            <pc:sldMk cId="2480718086" sldId="257"/>
            <ac:spMk id="12" creationId="{EFC9756F-CD02-460A-AED3-0723E8681C1E}"/>
          </ac:spMkLst>
        </pc:spChg>
        <pc:spChg chg="add del mod">
          <ac:chgData name="ガルシアヴィラ　ブレンダイヴォンヌ" userId="S::i-garcia@orj.co.jp::fe0589c0-c607-4978-abf3-050a430fb4b3" providerId="AD" clId="Web-{BD682F9A-24DA-5517-CEA6-191DEA241A89}" dt="2021-02-04T02:35:51.637" v="398"/>
          <ac:spMkLst>
            <pc:docMk/>
            <pc:sldMk cId="2480718086" sldId="257"/>
            <ac:spMk id="13" creationId="{097D3C59-C4E6-47F3-B68C-125F0FA41139}"/>
          </ac:spMkLst>
        </pc:spChg>
        <pc:spChg chg="add del mod">
          <ac:chgData name="ガルシアヴィラ　ブレンダイヴォンヌ" userId="S::i-garcia@orj.co.jp::fe0589c0-c607-4978-abf3-050a430fb4b3" providerId="AD" clId="Web-{BD682F9A-24DA-5517-CEA6-191DEA241A89}" dt="2021-02-04T02:35:45.496" v="396"/>
          <ac:spMkLst>
            <pc:docMk/>
            <pc:sldMk cId="2480718086" sldId="257"/>
            <ac:spMk id="14" creationId="{472F1512-3C25-4741-BA35-03135B344A65}"/>
          </ac:spMkLst>
        </pc:spChg>
        <pc:spChg chg="add mod">
          <ac:chgData name="ガルシアヴィラ　ブレンダイヴォンヌ" userId="S::i-garcia@orj.co.jp::fe0589c0-c607-4978-abf3-050a430fb4b3" providerId="AD" clId="Web-{BD682F9A-24DA-5517-CEA6-191DEA241A89}" dt="2021-02-04T04:15:36.901" v="583" actId="1076"/>
          <ac:spMkLst>
            <pc:docMk/>
            <pc:sldMk cId="2480718086" sldId="257"/>
            <ac:spMk id="14" creationId="{4B4A7195-6B7E-422B-ADA7-B141D279E9DB}"/>
          </ac:spMkLst>
        </pc:spChg>
        <pc:spChg chg="add mod">
          <ac:chgData name="ガルシアヴィラ　ブレンダイヴォンヌ" userId="S::i-garcia@orj.co.jp::fe0589c0-c607-4978-abf3-050a430fb4b3" providerId="AD" clId="Web-{BD682F9A-24DA-5517-CEA6-191DEA241A89}" dt="2021-02-04T02:42:00.505" v="469" actId="14100"/>
          <ac:spMkLst>
            <pc:docMk/>
            <pc:sldMk cId="2480718086" sldId="257"/>
            <ac:spMk id="15" creationId="{D47AC943-D01D-4B88-AA3C-9918BA9BA0DD}"/>
          </ac:spMkLst>
        </pc:spChg>
        <pc:spChg chg="add mod">
          <ac:chgData name="ガルシアヴィラ　ブレンダイヴォンヌ" userId="S::i-garcia@orj.co.jp::fe0589c0-c607-4978-abf3-050a430fb4b3" providerId="AD" clId="Web-{BD682F9A-24DA-5517-CEA6-191DEA241A89}" dt="2021-02-04T04:14:11.478" v="571" actId="20577"/>
          <ac:spMkLst>
            <pc:docMk/>
            <pc:sldMk cId="2480718086" sldId="257"/>
            <ac:spMk id="16" creationId="{479A43DF-3C4F-4503-B4E0-AA71CE363AB9}"/>
          </ac:spMkLst>
        </pc:spChg>
        <pc:spChg chg="add del mod">
          <ac:chgData name="ガルシアヴィラ　ブレンダイヴォンヌ" userId="S::i-garcia@orj.co.jp::fe0589c0-c607-4978-abf3-050a430fb4b3" providerId="AD" clId="Web-{BD682F9A-24DA-5517-CEA6-191DEA241A89}" dt="2021-02-04T02:40:05.549" v="456"/>
          <ac:spMkLst>
            <pc:docMk/>
            <pc:sldMk cId="2480718086" sldId="257"/>
            <ac:spMk id="16" creationId="{9989B80A-4BBE-4E3E-A034-B109AE680DC8}"/>
          </ac:spMkLst>
        </pc:spChg>
        <pc:spChg chg="add mod">
          <ac:chgData name="ガルシアヴィラ　ブレンダイヴォンヌ" userId="S::i-garcia@orj.co.jp::fe0589c0-c607-4978-abf3-050a430fb4b3" providerId="AD" clId="Web-{BD682F9A-24DA-5517-CEA6-191DEA241A89}" dt="2021-02-04T04:14:35.135" v="573" actId="1076"/>
          <ac:spMkLst>
            <pc:docMk/>
            <pc:sldMk cId="2480718086" sldId="257"/>
            <ac:spMk id="17" creationId="{FD17DF08-69B9-457D-9029-F57218B18EAA}"/>
          </ac:spMkLst>
        </pc:spChg>
        <pc:spChg chg="add mod">
          <ac:chgData name="ガルシアヴィラ　ブレンダイヴォンヌ" userId="S::i-garcia@orj.co.jp::fe0589c0-c607-4978-abf3-050a430fb4b3" providerId="AD" clId="Web-{BD682F9A-24DA-5517-CEA6-191DEA241A89}" dt="2021-02-04T04:14:53.354" v="577" actId="1076"/>
          <ac:spMkLst>
            <pc:docMk/>
            <pc:sldMk cId="2480718086" sldId="257"/>
            <ac:spMk id="18" creationId="{E717AB31-28EB-47D5-A59A-728A54510D98}"/>
          </ac:spMkLst>
        </pc:spChg>
        <pc:spChg chg="add mod">
          <ac:chgData name="ガルシアヴィラ　ブレンダイヴォンヌ" userId="S::i-garcia@orj.co.jp::fe0589c0-c607-4978-abf3-050a430fb4b3" providerId="AD" clId="Web-{BD682F9A-24DA-5517-CEA6-191DEA241A89}" dt="2021-02-04T04:19:53.251" v="607" actId="1076"/>
          <ac:spMkLst>
            <pc:docMk/>
            <pc:sldMk cId="2480718086" sldId="257"/>
            <ac:spMk id="19" creationId="{4EA1F439-2E4C-4B83-8A90-8030DECA5531}"/>
          </ac:spMkLst>
        </pc:spChg>
        <pc:spChg chg="add mod">
          <ac:chgData name="ガルシアヴィラ　ブレンダイヴォンヌ" userId="S::i-garcia@orj.co.jp::fe0589c0-c607-4978-abf3-050a430fb4b3" providerId="AD" clId="Web-{BD682F9A-24DA-5517-CEA6-191DEA241A89}" dt="2021-02-04T04:21:21.378" v="619" actId="20577"/>
          <ac:spMkLst>
            <pc:docMk/>
            <pc:sldMk cId="2480718086" sldId="257"/>
            <ac:spMk id="20" creationId="{874B95DD-7596-4FE5-90B6-19B2B6373C12}"/>
          </ac:spMkLst>
        </pc:spChg>
        <pc:spChg chg="add mod">
          <ac:chgData name="ガルシアヴィラ　ブレンダイヴォンヌ" userId="S::i-garcia@orj.co.jp::fe0589c0-c607-4978-abf3-050a430fb4b3" providerId="AD" clId="Web-{BD682F9A-24DA-5517-CEA6-191DEA241A89}" dt="2021-02-04T04:22:13.910" v="622" actId="20577"/>
          <ac:spMkLst>
            <pc:docMk/>
            <pc:sldMk cId="2480718086" sldId="257"/>
            <ac:spMk id="21" creationId="{3075410C-BF96-4F4D-960D-65548A8341A6}"/>
          </ac:spMkLst>
        </pc:spChg>
        <pc:spChg chg="add mod">
          <ac:chgData name="ガルシアヴィラ　ブレンダイヴォンヌ" userId="S::i-garcia@orj.co.jp::fe0589c0-c607-4978-abf3-050a430fb4b3" providerId="AD" clId="Web-{BD682F9A-24DA-5517-CEA6-191DEA241A89}" dt="2021-02-04T04:22:49.067" v="624" actId="20577"/>
          <ac:spMkLst>
            <pc:docMk/>
            <pc:sldMk cId="2480718086" sldId="257"/>
            <ac:spMk id="22" creationId="{BC51CD03-6E10-4F46-9C86-F17F70044C35}"/>
          </ac:spMkLst>
        </pc:spChg>
        <pc:spChg chg="add mod">
          <ac:chgData name="ガルシアヴィラ　ブレンダイヴォンヌ" userId="S::i-garcia@orj.co.jp::fe0589c0-c607-4978-abf3-050a430fb4b3" providerId="AD" clId="Web-{BD682F9A-24DA-5517-CEA6-191DEA241A89}" dt="2021-02-04T04:18:49.624" v="597" actId="1076"/>
          <ac:spMkLst>
            <pc:docMk/>
            <pc:sldMk cId="2480718086" sldId="257"/>
            <ac:spMk id="23" creationId="{02AB82AF-F808-4D26-A51C-33794B7C2942}"/>
          </ac:spMkLst>
        </pc:spChg>
        <pc:spChg chg="add mod">
          <ac:chgData name="ガルシアヴィラ　ブレンダイヴォンヌ" userId="S::i-garcia@orj.co.jp::fe0589c0-c607-4978-abf3-050a430fb4b3" providerId="AD" clId="Web-{BD682F9A-24DA-5517-CEA6-191DEA241A89}" dt="2021-02-04T04:18:58.375" v="599" actId="1076"/>
          <ac:spMkLst>
            <pc:docMk/>
            <pc:sldMk cId="2480718086" sldId="257"/>
            <ac:spMk id="24" creationId="{A4168A0B-6258-4C4F-BAA3-747244F8535A}"/>
          </ac:spMkLst>
        </pc:spChg>
        <pc:picChg chg="mod">
          <ac:chgData name="ガルシアヴィラ　ブレンダイヴォンヌ" userId="S::i-garcia@orj.co.jp::fe0589c0-c607-4978-abf3-050a430fb4b3" providerId="AD" clId="Web-{BD682F9A-24DA-5517-CEA6-191DEA241A89}" dt="2021-02-04T04:17:53.967" v="588" actId="1076"/>
          <ac:picMkLst>
            <pc:docMk/>
            <pc:sldMk cId="2480718086" sldId="257"/>
            <ac:picMk id="2" creationId="{00000000-0000-0000-0000-000000000000}"/>
          </ac:picMkLst>
        </pc:picChg>
      </pc:sldChg>
      <pc:sldChg chg="modSp">
        <pc:chgData name="ガルシアヴィラ　ブレンダイヴォンヌ" userId="S::i-garcia@orj.co.jp::fe0589c0-c607-4978-abf3-050a430fb4b3" providerId="AD" clId="Web-{BD682F9A-24DA-5517-CEA6-191DEA241A89}" dt="2021-02-04T01:45:10.798" v="114" actId="20577"/>
        <pc:sldMkLst>
          <pc:docMk/>
          <pc:sldMk cId="1218580630" sldId="305"/>
        </pc:sldMkLst>
        <pc:spChg chg="mod">
          <ac:chgData name="ガルシアヴィラ　ブレンダイヴォンヌ" userId="S::i-garcia@orj.co.jp::fe0589c0-c607-4978-abf3-050a430fb4b3" providerId="AD" clId="Web-{BD682F9A-24DA-5517-CEA6-191DEA241A89}" dt="2021-02-04T01:45:10.798" v="114" actId="20577"/>
          <ac:spMkLst>
            <pc:docMk/>
            <pc:sldMk cId="1218580630" sldId="305"/>
            <ac:spMk id="2" creationId="{00000000-0000-0000-0000-000000000000}"/>
          </ac:spMkLst>
        </pc:spChg>
      </pc:sldChg>
      <pc:sldChg chg="modSp">
        <pc:chgData name="ガルシアヴィラ　ブレンダイヴォンヌ" userId="S::i-garcia@orj.co.jp::fe0589c0-c607-4978-abf3-050a430fb4b3" providerId="AD" clId="Web-{BD682F9A-24DA-5517-CEA6-191DEA241A89}" dt="2021-02-04T02:50:25.314" v="474" actId="20577"/>
        <pc:sldMkLst>
          <pc:docMk/>
          <pc:sldMk cId="2988793448" sldId="336"/>
        </pc:sldMkLst>
        <pc:spChg chg="mod">
          <ac:chgData name="ガルシアヴィラ　ブレンダイヴォンヌ" userId="S::i-garcia@orj.co.jp::fe0589c0-c607-4978-abf3-050a430fb4b3" providerId="AD" clId="Web-{BD682F9A-24DA-5517-CEA6-191DEA241A89}" dt="2021-02-04T02:50:25.314" v="474" actId="20577"/>
          <ac:spMkLst>
            <pc:docMk/>
            <pc:sldMk cId="2988793448" sldId="336"/>
            <ac:spMk id="2" creationId="{00000000-0000-0000-0000-000000000000}"/>
          </ac:spMkLst>
        </pc:spChg>
      </pc:sldChg>
      <pc:sldChg chg="modSp">
        <pc:chgData name="ガルシアヴィラ　ブレンダイヴォンヌ" userId="S::i-garcia@orj.co.jp::fe0589c0-c607-4978-abf3-050a430fb4b3" providerId="AD" clId="Web-{BD682F9A-24DA-5517-CEA6-191DEA241A89}" dt="2021-02-04T02:46:15.246" v="473" actId="1076"/>
        <pc:sldMkLst>
          <pc:docMk/>
          <pc:sldMk cId="2464616664" sldId="523"/>
        </pc:sldMkLst>
        <pc:spChg chg="mod">
          <ac:chgData name="ガルシアヴィラ　ブレンダイヴォンヌ" userId="S::i-garcia@orj.co.jp::fe0589c0-c607-4978-abf3-050a430fb4b3" providerId="AD" clId="Web-{BD682F9A-24DA-5517-CEA6-191DEA241A89}" dt="2021-02-04T02:46:15.246" v="473" actId="1076"/>
          <ac:spMkLst>
            <pc:docMk/>
            <pc:sldMk cId="2464616664" sldId="523"/>
            <ac:spMk id="5" creationId="{00000000-0000-0000-0000-000000000000}"/>
          </ac:spMkLst>
        </pc:spChg>
        <pc:picChg chg="mod">
          <ac:chgData name="ガルシアヴィラ　ブレンダイヴォンヌ" userId="S::i-garcia@orj.co.jp::fe0589c0-c607-4978-abf3-050a430fb4b3" providerId="AD" clId="Web-{BD682F9A-24DA-5517-CEA6-191DEA241A89}" dt="2021-02-04T02:46:11.855" v="472" actId="1076"/>
          <ac:picMkLst>
            <pc:docMk/>
            <pc:sldMk cId="2464616664" sldId="523"/>
            <ac:picMk id="8" creationId="{00000000-0000-0000-0000-000000000000}"/>
          </ac:picMkLst>
        </pc:picChg>
      </pc:sldChg>
    </pc:docChg>
  </pc:docChgLst>
  <pc:docChgLst>
    <pc:chgData name="ガルシアヴィラ　ブレンダイヴォンヌ" userId="S::i-garcia@orj.co.jp::fe0589c0-c607-4978-abf3-050a430fb4b3" providerId="AD" clId="Web-{DDA80E83-6545-C6EB-5987-E0D0368D09A3}"/>
    <pc:docChg chg="modSld">
      <pc:chgData name="ガルシアヴィラ　ブレンダイヴォンヌ" userId="S::i-garcia@orj.co.jp::fe0589c0-c607-4978-abf3-050a430fb4b3" providerId="AD" clId="Web-{DDA80E83-6545-C6EB-5987-E0D0368D09A3}" dt="2021-02-11T11:22:45.352" v="10" actId="1076"/>
      <pc:docMkLst>
        <pc:docMk/>
      </pc:docMkLst>
      <pc:sldChg chg="modSp">
        <pc:chgData name="ガルシアヴィラ　ブレンダイヴォンヌ" userId="S::i-garcia@orj.co.jp::fe0589c0-c607-4978-abf3-050a430fb4b3" providerId="AD" clId="Web-{DDA80E83-6545-C6EB-5987-E0D0368D09A3}" dt="2021-02-11T10:54:22.932" v="8" actId="20577"/>
        <pc:sldMkLst>
          <pc:docMk/>
          <pc:sldMk cId="2971134737" sldId="377"/>
        </pc:sldMkLst>
        <pc:spChg chg="mod">
          <ac:chgData name="ガルシアヴィラ　ブレンダイヴォンヌ" userId="S::i-garcia@orj.co.jp::fe0589c0-c607-4978-abf3-050a430fb4b3" providerId="AD" clId="Web-{DDA80E83-6545-C6EB-5987-E0D0368D09A3}" dt="2021-02-11T10:54:22.932" v="8" actId="20577"/>
          <ac:spMkLst>
            <pc:docMk/>
            <pc:sldMk cId="2971134737" sldId="377"/>
            <ac:spMk id="11" creationId="{00000000-0000-0000-0000-000000000000}"/>
          </ac:spMkLst>
        </pc:spChg>
      </pc:sldChg>
      <pc:sldChg chg="modSp">
        <pc:chgData name="ガルシアヴィラ　ブレンダイヴォンヌ" userId="S::i-garcia@orj.co.jp::fe0589c0-c607-4978-abf3-050a430fb4b3" providerId="AD" clId="Web-{DDA80E83-6545-C6EB-5987-E0D0368D09A3}" dt="2021-02-11T11:22:45.352" v="10" actId="1076"/>
        <pc:sldMkLst>
          <pc:docMk/>
          <pc:sldMk cId="977808416" sldId="394"/>
        </pc:sldMkLst>
        <pc:spChg chg="mod">
          <ac:chgData name="ガルシアヴィラ　ブレンダイヴォンヌ" userId="S::i-garcia@orj.co.jp::fe0589c0-c607-4978-abf3-050a430fb4b3" providerId="AD" clId="Web-{DDA80E83-6545-C6EB-5987-E0D0368D09A3}" dt="2021-02-11T11:22:45.352" v="10" actId="1076"/>
          <ac:spMkLst>
            <pc:docMk/>
            <pc:sldMk cId="977808416" sldId="394"/>
            <ac:spMk id="5" creationId="{2375639C-542D-47C7-A2A6-0EB57D77269F}"/>
          </ac:spMkLst>
        </pc:spChg>
      </pc:sldChg>
    </pc:docChg>
  </pc:docChgLst>
  <pc:docChgLst>
    <pc:chgData name="ガルシアヴィラ　ブレンダイヴォンヌ" userId="S::i-garcia@orj.co.jp::fe0589c0-c607-4978-abf3-050a430fb4b3" providerId="AD" clId="Web-{A13272DC-1DCF-7F35-3DAB-9AE3E654D269}"/>
    <pc:docChg chg="addSld delSld modSld">
      <pc:chgData name="ガルシアヴィラ　ブレンダイヴォンヌ" userId="S::i-garcia@orj.co.jp::fe0589c0-c607-4978-abf3-050a430fb4b3" providerId="AD" clId="Web-{A13272DC-1DCF-7F35-3DAB-9AE3E654D269}" dt="2021-02-04T08:53:30.582" v="2659" actId="1076"/>
      <pc:docMkLst>
        <pc:docMk/>
      </pc:docMkLst>
      <pc:sldChg chg="modSp">
        <pc:chgData name="ガルシアヴィラ　ブレンダイヴォンヌ" userId="S::i-garcia@orj.co.jp::fe0589c0-c607-4978-abf3-050a430fb4b3" providerId="AD" clId="Web-{A13272DC-1DCF-7F35-3DAB-9AE3E654D269}" dt="2021-02-04T07:12:10.356" v="1140"/>
        <pc:sldMkLst>
          <pc:docMk/>
          <pc:sldMk cId="291047302" sldId="337"/>
        </pc:sldMkLst>
        <pc:spChg chg="mod">
          <ac:chgData name="ガルシアヴィラ　ブレンダイヴォンヌ" userId="S::i-garcia@orj.co.jp::fe0589c0-c607-4978-abf3-050a430fb4b3" providerId="AD" clId="Web-{A13272DC-1DCF-7F35-3DAB-9AE3E654D269}" dt="2021-02-04T07:12:10.356" v="1140"/>
          <ac:spMkLst>
            <pc:docMk/>
            <pc:sldMk cId="291047302" sldId="337"/>
            <ac:spMk id="2" creationId="{00000000-0000-0000-0000-000000000000}"/>
          </ac:spMkLst>
        </pc:spChg>
      </pc:sldChg>
      <pc:sldChg chg="addSp delSp modSp">
        <pc:chgData name="ガルシアヴィラ　ブレンダイヴォンヌ" userId="S::i-garcia@orj.co.jp::fe0589c0-c607-4978-abf3-050a430fb4b3" providerId="AD" clId="Web-{A13272DC-1DCF-7F35-3DAB-9AE3E654D269}" dt="2021-02-04T05:23:23.357" v="304" actId="20577"/>
        <pc:sldMkLst>
          <pc:docMk/>
          <pc:sldMk cId="851904066" sldId="371"/>
        </pc:sldMkLst>
        <pc:spChg chg="add mod">
          <ac:chgData name="ガルシアヴィラ　ブレンダイヴォンヌ" userId="S::i-garcia@orj.co.jp::fe0589c0-c607-4978-abf3-050a430fb4b3" providerId="AD" clId="Web-{A13272DC-1DCF-7F35-3DAB-9AE3E654D269}" dt="2021-02-04T05:09:31.542" v="214" actId="1076"/>
          <ac:spMkLst>
            <pc:docMk/>
            <pc:sldMk cId="851904066" sldId="371"/>
            <ac:spMk id="2" creationId="{4D02FA1A-D92E-4F5E-B78C-C4A39AF0347C}"/>
          </ac:spMkLst>
        </pc:spChg>
        <pc:spChg chg="mod">
          <ac:chgData name="ガルシアヴィラ　ブレンダイヴォンヌ" userId="S::i-garcia@orj.co.jp::fe0589c0-c607-4978-abf3-050a430fb4b3" providerId="AD" clId="Web-{A13272DC-1DCF-7F35-3DAB-9AE3E654D269}" dt="2021-02-04T05:23:23.357" v="304" actId="20577"/>
          <ac:spMkLst>
            <pc:docMk/>
            <pc:sldMk cId="851904066" sldId="371"/>
            <ac:spMk id="4" creationId="{00000000-0000-0000-0000-000000000000}"/>
          </ac:spMkLst>
        </pc:spChg>
        <pc:spChg chg="del">
          <ac:chgData name="ガルシアヴィラ　ブレンダイヴォンヌ" userId="S::i-garcia@orj.co.jp::fe0589c0-c607-4978-abf3-050a430fb4b3" providerId="AD" clId="Web-{A13272DC-1DCF-7F35-3DAB-9AE3E654D269}" dt="2021-02-04T05:10:10.043" v="220"/>
          <ac:spMkLst>
            <pc:docMk/>
            <pc:sldMk cId="851904066" sldId="371"/>
            <ac:spMk id="6" creationId="{00000000-0000-0000-0000-000000000000}"/>
          </ac:spMkLst>
        </pc:spChg>
        <pc:spChg chg="add mod">
          <ac:chgData name="ガルシアヴィラ　ブレンダイヴォンヌ" userId="S::i-garcia@orj.co.jp::fe0589c0-c607-4978-abf3-050a430fb4b3" providerId="AD" clId="Web-{A13272DC-1DCF-7F35-3DAB-9AE3E654D269}" dt="2021-02-04T05:10:18.043" v="221" actId="1076"/>
          <ac:spMkLst>
            <pc:docMk/>
            <pc:sldMk cId="851904066" sldId="371"/>
            <ac:spMk id="8" creationId="{E3102C78-814B-47C5-B4FD-0D0BE8C0B287}"/>
          </ac:spMkLst>
        </pc:spChg>
      </pc:sldChg>
      <pc:sldChg chg="addSp delSp modSp">
        <pc:chgData name="ガルシアヴィラ　ブレンダイヴォンヌ" userId="S::i-garcia@orj.co.jp::fe0589c0-c607-4978-abf3-050a430fb4b3" providerId="AD" clId="Web-{A13272DC-1DCF-7F35-3DAB-9AE3E654D269}" dt="2021-02-04T06:00:30.468" v="697" actId="1076"/>
        <pc:sldMkLst>
          <pc:docMk/>
          <pc:sldMk cId="268013260" sldId="372"/>
        </pc:sldMkLst>
        <pc:spChg chg="add mod">
          <ac:chgData name="ガルシアヴィラ　ブレンダイヴォンヌ" userId="S::i-garcia@orj.co.jp::fe0589c0-c607-4978-abf3-050a430fb4b3" providerId="AD" clId="Web-{A13272DC-1DCF-7F35-3DAB-9AE3E654D269}" dt="2021-02-04T05:55:06.336" v="648" actId="1076"/>
          <ac:spMkLst>
            <pc:docMk/>
            <pc:sldMk cId="268013260" sldId="372"/>
            <ac:spMk id="2" creationId="{BDEF0381-E112-4F60-BB3D-21865D91F3B7}"/>
          </ac:spMkLst>
        </pc:spChg>
        <pc:spChg chg="add del mod">
          <ac:chgData name="ガルシアヴィラ　ブレンダイヴォンヌ" userId="S::i-garcia@orj.co.jp::fe0589c0-c607-4978-abf3-050a430fb4b3" providerId="AD" clId="Web-{A13272DC-1DCF-7F35-3DAB-9AE3E654D269}" dt="2021-02-04T05:42:14.616" v="538"/>
          <ac:spMkLst>
            <pc:docMk/>
            <pc:sldMk cId="268013260" sldId="372"/>
            <ac:spMk id="3" creationId="{92503A99-2663-495B-92DE-0ADE764364B8}"/>
          </ac:spMkLst>
        </pc:spChg>
        <pc:spChg chg="mod">
          <ac:chgData name="ガルシアヴィラ　ブレンダイヴォンヌ" userId="S::i-garcia@orj.co.jp::fe0589c0-c607-4978-abf3-050a430fb4b3" providerId="AD" clId="Web-{A13272DC-1DCF-7F35-3DAB-9AE3E654D269}" dt="2021-02-04T05:30:27.804" v="448" actId="20577"/>
          <ac:spMkLst>
            <pc:docMk/>
            <pc:sldMk cId="268013260" sldId="372"/>
            <ac:spMk id="4" creationId="{00000000-0000-0000-0000-000000000000}"/>
          </ac:spMkLst>
        </pc:spChg>
        <pc:spChg chg="del">
          <ac:chgData name="ガルシアヴィラ　ブレンダイヴォンヌ" userId="S::i-garcia@orj.co.jp::fe0589c0-c607-4978-abf3-050a430fb4b3" providerId="AD" clId="Web-{A13272DC-1DCF-7F35-3DAB-9AE3E654D269}" dt="2021-02-04T06:00:20.015" v="695"/>
          <ac:spMkLst>
            <pc:docMk/>
            <pc:sldMk cId="268013260" sldId="372"/>
            <ac:spMk id="6" creationId="{00000000-0000-0000-0000-000000000000}"/>
          </ac:spMkLst>
        </pc:spChg>
        <pc:spChg chg="add del mod">
          <ac:chgData name="ガルシアヴィラ　ブレンダイヴォンヌ" userId="S::i-garcia@orj.co.jp::fe0589c0-c607-4978-abf3-050a430fb4b3" providerId="AD" clId="Web-{A13272DC-1DCF-7F35-3DAB-9AE3E654D269}" dt="2021-02-04T05:42:35.038" v="543"/>
          <ac:spMkLst>
            <pc:docMk/>
            <pc:sldMk cId="268013260" sldId="372"/>
            <ac:spMk id="8" creationId="{1CFECD59-3DF1-44ED-901A-B7CDD6446AC5}"/>
          </ac:spMkLst>
        </pc:spChg>
        <pc:spChg chg="add del mod">
          <ac:chgData name="ガルシアヴィラ　ブレンダイヴォンヌ" userId="S::i-garcia@orj.co.jp::fe0589c0-c607-4978-abf3-050a430fb4b3" providerId="AD" clId="Web-{A13272DC-1DCF-7F35-3DAB-9AE3E654D269}" dt="2021-02-04T05:49:49.517" v="598"/>
          <ac:spMkLst>
            <pc:docMk/>
            <pc:sldMk cId="268013260" sldId="372"/>
            <ac:spMk id="9" creationId="{AA83F6BE-9DB2-473B-8D44-EB26CAC8D3D0}"/>
          </ac:spMkLst>
        </pc:spChg>
        <pc:spChg chg="del mod">
          <ac:chgData name="ガルシアヴィラ　ブレンダイヴォンヌ" userId="S::i-garcia@orj.co.jp::fe0589c0-c607-4978-abf3-050a430fb4b3" providerId="AD" clId="Web-{A13272DC-1DCF-7F35-3DAB-9AE3E654D269}" dt="2021-02-04T05:39:40.347" v="513"/>
          <ac:spMkLst>
            <pc:docMk/>
            <pc:sldMk cId="268013260" sldId="372"/>
            <ac:spMk id="17" creationId="{00000000-0000-0000-0000-000000000000}"/>
          </ac:spMkLst>
        </pc:spChg>
        <pc:spChg chg="mod">
          <ac:chgData name="ガルシアヴィラ　ブレンダイヴォンヌ" userId="S::i-garcia@orj.co.jp::fe0589c0-c607-4978-abf3-050a430fb4b3" providerId="AD" clId="Web-{A13272DC-1DCF-7F35-3DAB-9AE3E654D269}" dt="2021-02-04T05:51:35.285" v="621"/>
          <ac:spMkLst>
            <pc:docMk/>
            <pc:sldMk cId="268013260" sldId="372"/>
            <ac:spMk id="18" creationId="{00000000-0000-0000-0000-000000000000}"/>
          </ac:spMkLst>
        </pc:spChg>
        <pc:spChg chg="mod">
          <ac:chgData name="ガルシアヴィラ　ブレンダイヴォンヌ" userId="S::i-garcia@orj.co.jp::fe0589c0-c607-4978-abf3-050a430fb4b3" providerId="AD" clId="Web-{A13272DC-1DCF-7F35-3DAB-9AE3E654D269}" dt="2021-02-04T05:59:53.171" v="689" actId="1076"/>
          <ac:spMkLst>
            <pc:docMk/>
            <pc:sldMk cId="268013260" sldId="372"/>
            <ac:spMk id="19" creationId="{00000000-0000-0000-0000-000000000000}"/>
          </ac:spMkLst>
        </pc:spChg>
        <pc:spChg chg="mod">
          <ac:chgData name="ガルシアヴィラ　ブレンダイヴォンヌ" userId="S::i-garcia@orj.co.jp::fe0589c0-c607-4978-abf3-050a430fb4b3" providerId="AD" clId="Web-{A13272DC-1DCF-7F35-3DAB-9AE3E654D269}" dt="2021-02-04T05:56:44.291" v="666" actId="1076"/>
          <ac:spMkLst>
            <pc:docMk/>
            <pc:sldMk cId="268013260" sldId="372"/>
            <ac:spMk id="20" creationId="{00000000-0000-0000-0000-000000000000}"/>
          </ac:spMkLst>
        </pc:spChg>
        <pc:spChg chg="add mod">
          <ac:chgData name="ガルシアヴィラ　ブレンダイヴォンヌ" userId="S::i-garcia@orj.co.jp::fe0589c0-c607-4978-abf3-050a430fb4b3" providerId="AD" clId="Web-{A13272DC-1DCF-7F35-3DAB-9AE3E654D269}" dt="2021-02-04T05:57:47.668" v="673" actId="1076"/>
          <ac:spMkLst>
            <pc:docMk/>
            <pc:sldMk cId="268013260" sldId="372"/>
            <ac:spMk id="21" creationId="{FC347677-9DEE-4CA7-A8DA-7D1C328DD032}"/>
          </ac:spMkLst>
        </pc:spChg>
        <pc:spChg chg="add del mod">
          <ac:chgData name="ガルシアヴィラ　ブレンダイヴォンヌ" userId="S::i-garcia@orj.co.jp::fe0589c0-c607-4978-abf3-050a430fb4b3" providerId="AD" clId="Web-{A13272DC-1DCF-7F35-3DAB-9AE3E654D269}" dt="2021-02-04T05:34:13.996" v="463"/>
          <ac:spMkLst>
            <pc:docMk/>
            <pc:sldMk cId="268013260" sldId="372"/>
            <ac:spMk id="22" creationId="{11D51802-63FB-46AF-9FB8-04AE46A61E7D}"/>
          </ac:spMkLst>
        </pc:spChg>
        <pc:spChg chg="add mod">
          <ac:chgData name="ガルシアヴィラ　ブレンダイヴォンヌ" userId="S::i-garcia@orj.co.jp::fe0589c0-c607-4978-abf3-050a430fb4b3" providerId="AD" clId="Web-{A13272DC-1DCF-7F35-3DAB-9AE3E654D269}" dt="2021-02-04T05:56:28.182" v="665" actId="14100"/>
          <ac:spMkLst>
            <pc:docMk/>
            <pc:sldMk cId="268013260" sldId="372"/>
            <ac:spMk id="23" creationId="{163C5D14-7E7E-465E-8F43-4CE70ABBD3F6}"/>
          </ac:spMkLst>
        </pc:spChg>
        <pc:spChg chg="add mod">
          <ac:chgData name="ガルシアヴィラ　ブレンダイヴォンヌ" userId="S::i-garcia@orj.co.jp::fe0589c0-c607-4978-abf3-050a430fb4b3" providerId="AD" clId="Web-{A13272DC-1DCF-7F35-3DAB-9AE3E654D269}" dt="2021-02-04T05:54:10.116" v="642" actId="1076"/>
          <ac:spMkLst>
            <pc:docMk/>
            <pc:sldMk cId="268013260" sldId="372"/>
            <ac:spMk id="24" creationId="{9C3CD34D-043B-4B85-A078-ED28BCC154C1}"/>
          </ac:spMkLst>
        </pc:spChg>
        <pc:spChg chg="add mod">
          <ac:chgData name="ガルシアヴィラ　ブレンダイヴォンヌ" userId="S::i-garcia@orj.co.jp::fe0589c0-c607-4978-abf3-050a430fb4b3" providerId="AD" clId="Web-{A13272DC-1DCF-7F35-3DAB-9AE3E654D269}" dt="2021-02-04T05:55:16.711" v="649" actId="1076"/>
          <ac:spMkLst>
            <pc:docMk/>
            <pc:sldMk cId="268013260" sldId="372"/>
            <ac:spMk id="25" creationId="{8B6E0517-F4DF-4973-86EC-FF97E9DEAA02}"/>
          </ac:spMkLst>
        </pc:spChg>
        <pc:spChg chg="add mod">
          <ac:chgData name="ガルシアヴィラ　ブレンダイヴォンヌ" userId="S::i-garcia@orj.co.jp::fe0589c0-c607-4978-abf3-050a430fb4b3" providerId="AD" clId="Web-{A13272DC-1DCF-7F35-3DAB-9AE3E654D269}" dt="2021-02-04T05:52:23.161" v="631" actId="1076"/>
          <ac:spMkLst>
            <pc:docMk/>
            <pc:sldMk cId="268013260" sldId="372"/>
            <ac:spMk id="26" creationId="{4EBD7AB9-B374-48AF-BFF8-F83AA76134BC}"/>
          </ac:spMkLst>
        </pc:spChg>
        <pc:spChg chg="add mod">
          <ac:chgData name="ガルシアヴィラ　ブレンダイヴォンヌ" userId="S::i-garcia@orj.co.jp::fe0589c0-c607-4978-abf3-050a430fb4b3" providerId="AD" clId="Web-{A13272DC-1DCF-7F35-3DAB-9AE3E654D269}" dt="2021-02-04T05:57:20.698" v="670" actId="1076"/>
          <ac:spMkLst>
            <pc:docMk/>
            <pc:sldMk cId="268013260" sldId="372"/>
            <ac:spMk id="27" creationId="{87AE9B5F-2B37-408F-A669-AE636E684C3C}"/>
          </ac:spMkLst>
        </pc:spChg>
        <pc:spChg chg="add del">
          <ac:chgData name="ガルシアヴィラ　ブレンダイヴォンヌ" userId="S::i-garcia@orj.co.jp::fe0589c0-c607-4978-abf3-050a430fb4b3" providerId="AD" clId="Web-{A13272DC-1DCF-7F35-3DAB-9AE3E654D269}" dt="2021-02-04T05:52:03.254" v="629"/>
          <ac:spMkLst>
            <pc:docMk/>
            <pc:sldMk cId="268013260" sldId="372"/>
            <ac:spMk id="28" creationId="{D72DFDDE-D51D-481F-9E14-3D7B87414F85}"/>
          </ac:spMkLst>
        </pc:spChg>
        <pc:spChg chg="add mod">
          <ac:chgData name="ガルシアヴィラ　ブレンダイヴォンヌ" userId="S::i-garcia@orj.co.jp::fe0589c0-c607-4978-abf3-050a430fb4b3" providerId="AD" clId="Web-{A13272DC-1DCF-7F35-3DAB-9AE3E654D269}" dt="2021-02-04T05:53:06.865" v="636" actId="14100"/>
          <ac:spMkLst>
            <pc:docMk/>
            <pc:sldMk cId="268013260" sldId="372"/>
            <ac:spMk id="29" creationId="{1D0B1160-1065-4743-B6D3-2205617EE687}"/>
          </ac:spMkLst>
        </pc:spChg>
        <pc:spChg chg="add mod">
          <ac:chgData name="ガルシアヴィラ　ブレンダイヴォンヌ" userId="S::i-garcia@orj.co.jp::fe0589c0-c607-4978-abf3-050a430fb4b3" providerId="AD" clId="Web-{A13272DC-1DCF-7F35-3DAB-9AE3E654D269}" dt="2021-02-04T05:53:59.397" v="641" actId="1076"/>
          <ac:spMkLst>
            <pc:docMk/>
            <pc:sldMk cId="268013260" sldId="372"/>
            <ac:spMk id="30" creationId="{0DAA3F21-2495-4B46-AB3E-3C3B27887464}"/>
          </ac:spMkLst>
        </pc:spChg>
        <pc:spChg chg="add mod">
          <ac:chgData name="ガルシアヴィラ　ブレンダイヴォンヌ" userId="S::i-garcia@orj.co.jp::fe0589c0-c607-4978-abf3-050a430fb4b3" providerId="AD" clId="Web-{A13272DC-1DCF-7F35-3DAB-9AE3E654D269}" dt="2021-02-04T05:54:43.976" v="646" actId="1076"/>
          <ac:spMkLst>
            <pc:docMk/>
            <pc:sldMk cId="268013260" sldId="372"/>
            <ac:spMk id="31" creationId="{90978B36-53E1-4227-8ABA-68ED7033A446}"/>
          </ac:spMkLst>
        </pc:spChg>
        <pc:spChg chg="add mod">
          <ac:chgData name="ガルシアヴィラ　ブレンダイヴォンヌ" userId="S::i-garcia@orj.co.jp::fe0589c0-c607-4978-abf3-050a430fb4b3" providerId="AD" clId="Web-{A13272DC-1DCF-7F35-3DAB-9AE3E654D269}" dt="2021-02-04T05:59:02.904" v="682" actId="1076"/>
          <ac:spMkLst>
            <pc:docMk/>
            <pc:sldMk cId="268013260" sldId="372"/>
            <ac:spMk id="32" creationId="{0D1C33D7-D718-487D-9660-1202DC9CE838}"/>
          </ac:spMkLst>
        </pc:spChg>
        <pc:spChg chg="add del mod">
          <ac:chgData name="ガルシアヴィラ　ブレンダイヴォンヌ" userId="S::i-garcia@orj.co.jp::fe0589c0-c607-4978-abf3-050a430fb4b3" providerId="AD" clId="Web-{A13272DC-1DCF-7F35-3DAB-9AE3E654D269}" dt="2021-02-04T05:59:34.514" v="685"/>
          <ac:spMkLst>
            <pc:docMk/>
            <pc:sldMk cId="268013260" sldId="372"/>
            <ac:spMk id="33" creationId="{17C2089E-8144-47CA-9974-6787EEE4DF58}"/>
          </ac:spMkLst>
        </pc:spChg>
        <pc:spChg chg="add mod">
          <ac:chgData name="ガルシアヴィラ　ブレンダイヴォンヌ" userId="S::i-garcia@orj.co.jp::fe0589c0-c607-4978-abf3-050a430fb4b3" providerId="AD" clId="Web-{A13272DC-1DCF-7F35-3DAB-9AE3E654D269}" dt="2021-02-04T06:00:30.468" v="697" actId="1076"/>
          <ac:spMkLst>
            <pc:docMk/>
            <pc:sldMk cId="268013260" sldId="372"/>
            <ac:spMk id="35" creationId="{2973AC5F-F971-4E2D-8FCB-33CC52B2BF51}"/>
          </ac:spMkLst>
        </pc:spChg>
        <pc:picChg chg="mod">
          <ac:chgData name="ガルシアヴィラ　ブレンダイヴォンヌ" userId="S::i-garcia@orj.co.jp::fe0589c0-c607-4978-abf3-050a430fb4b3" providerId="AD" clId="Web-{A13272DC-1DCF-7F35-3DAB-9AE3E654D269}" dt="2021-02-04T05:14:10.689" v="255" actId="1076"/>
          <ac:picMkLst>
            <pc:docMk/>
            <pc:sldMk cId="268013260" sldId="372"/>
            <ac:picMk id="7" creationId="{00000000-0000-0000-0000-000000000000}"/>
          </ac:picMkLst>
        </pc:picChg>
        <pc:picChg chg="mod">
          <ac:chgData name="ガルシアヴィラ　ブレンダイヴォンヌ" userId="S::i-garcia@orj.co.jp::fe0589c0-c607-4978-abf3-050a430fb4b3" providerId="AD" clId="Web-{A13272DC-1DCF-7F35-3DAB-9AE3E654D269}" dt="2021-02-04T05:47:05.763" v="586" actId="1076"/>
          <ac:picMkLst>
            <pc:docMk/>
            <pc:sldMk cId="268013260" sldId="372"/>
            <ac:picMk id="11" creationId="{00000000-0000-0000-0000-000000000000}"/>
          </ac:picMkLst>
        </pc:picChg>
      </pc:sldChg>
      <pc:sldChg chg="addSp delSp modSp">
        <pc:chgData name="ガルシアヴィラ　ブレンダイヴォンヌ" userId="S::i-garcia@orj.co.jp::fe0589c0-c607-4978-abf3-050a430fb4b3" providerId="AD" clId="Web-{A13272DC-1DCF-7F35-3DAB-9AE3E654D269}" dt="2021-02-04T07:09:47.697" v="1120" actId="1076"/>
        <pc:sldMkLst>
          <pc:docMk/>
          <pc:sldMk cId="4026701951" sldId="375"/>
        </pc:sldMkLst>
        <pc:spChg chg="add del mod">
          <ac:chgData name="ガルシアヴィラ　ブレンダイヴォンヌ" userId="S::i-garcia@orj.co.jp::fe0589c0-c607-4978-abf3-050a430fb4b3" providerId="AD" clId="Web-{A13272DC-1DCF-7F35-3DAB-9AE3E654D269}" dt="2021-02-04T06:05:53.022" v="705"/>
          <ac:spMkLst>
            <pc:docMk/>
            <pc:sldMk cId="4026701951" sldId="375"/>
            <ac:spMk id="3" creationId="{C73112B4-ABF5-4BCC-BBC5-58564688E01F}"/>
          </ac:spMkLst>
        </pc:spChg>
        <pc:spChg chg="add del mod">
          <ac:chgData name="ガルシアヴィラ　ブレンダイヴォンヌ" userId="S::i-garcia@orj.co.jp::fe0589c0-c607-4978-abf3-050a430fb4b3" providerId="AD" clId="Web-{A13272DC-1DCF-7F35-3DAB-9AE3E654D269}" dt="2021-02-04T06:07:39.259" v="721"/>
          <ac:spMkLst>
            <pc:docMk/>
            <pc:sldMk cId="4026701951" sldId="375"/>
            <ac:spMk id="4" creationId="{00000000-0000-0000-0000-000000000000}"/>
          </ac:spMkLst>
        </pc:spChg>
        <pc:spChg chg="del">
          <ac:chgData name="ガルシアヴィラ　ブレンダイヴォンヌ" userId="S::i-garcia@orj.co.jp::fe0589c0-c607-4978-abf3-050a430fb4b3" providerId="AD" clId="Web-{A13272DC-1DCF-7F35-3DAB-9AE3E654D269}" dt="2021-02-04T07:09:40.978" v="1119"/>
          <ac:spMkLst>
            <pc:docMk/>
            <pc:sldMk cId="4026701951" sldId="375"/>
            <ac:spMk id="6" creationId="{00000000-0000-0000-0000-000000000000}"/>
          </ac:spMkLst>
        </pc:spChg>
        <pc:spChg chg="mod">
          <ac:chgData name="ガルシアヴィラ　ブレンダイヴォンヌ" userId="S::i-garcia@orj.co.jp::fe0589c0-c607-4978-abf3-050a430fb4b3" providerId="AD" clId="Web-{A13272DC-1DCF-7F35-3DAB-9AE3E654D269}" dt="2021-02-04T06:07:39.259" v="722"/>
          <ac:spMkLst>
            <pc:docMk/>
            <pc:sldMk cId="4026701951" sldId="375"/>
            <ac:spMk id="9" creationId="{00000000-0000-0000-0000-000000000000}"/>
          </ac:spMkLst>
        </pc:spChg>
        <pc:spChg chg="mod">
          <ac:chgData name="ガルシアヴィラ　ブレンダイヴォンヌ" userId="S::i-garcia@orj.co.jp::fe0589c0-c607-4978-abf3-050a430fb4b3" providerId="AD" clId="Web-{A13272DC-1DCF-7F35-3DAB-9AE3E654D269}" dt="2021-02-04T06:07:39.274" v="724"/>
          <ac:spMkLst>
            <pc:docMk/>
            <pc:sldMk cId="4026701951" sldId="375"/>
            <ac:spMk id="10" creationId="{00000000-0000-0000-0000-000000000000}"/>
          </ac:spMkLst>
        </pc:spChg>
        <pc:spChg chg="add mod">
          <ac:chgData name="ガルシアヴィラ　ブレンダイヴォンヌ" userId="S::i-garcia@orj.co.jp::fe0589c0-c607-4978-abf3-050a430fb4b3" providerId="AD" clId="Web-{A13272DC-1DCF-7F35-3DAB-9AE3E654D269}" dt="2021-02-04T06:08:03.009" v="727" actId="1076"/>
          <ac:spMkLst>
            <pc:docMk/>
            <pc:sldMk cId="4026701951" sldId="375"/>
            <ac:spMk id="11" creationId="{4E8AC43B-8E5C-4EFA-95E8-17ED86F27060}"/>
          </ac:spMkLst>
        </pc:spChg>
        <pc:spChg chg="add mod">
          <ac:chgData name="ガルシアヴィラ　ブレンダイヴォンヌ" userId="S::i-garcia@orj.co.jp::fe0589c0-c607-4978-abf3-050a430fb4b3" providerId="AD" clId="Web-{A13272DC-1DCF-7F35-3DAB-9AE3E654D269}" dt="2021-02-04T07:09:47.697" v="1120" actId="1076"/>
          <ac:spMkLst>
            <pc:docMk/>
            <pc:sldMk cId="4026701951" sldId="375"/>
            <ac:spMk id="13" creationId="{02B9EF19-6F52-4CE4-8121-F4BB5030B5D9}"/>
          </ac:spMkLst>
        </pc:spChg>
      </pc:sldChg>
      <pc:sldChg chg="addSp delSp modSp">
        <pc:chgData name="ガルシアヴィラ　ブレンダイヴォンヌ" userId="S::i-garcia@orj.co.jp::fe0589c0-c607-4978-abf3-050a430fb4b3" providerId="AD" clId="Web-{A13272DC-1DCF-7F35-3DAB-9AE3E654D269}" dt="2021-02-04T07:10:27.104" v="1128" actId="1076"/>
        <pc:sldMkLst>
          <pc:docMk/>
          <pc:sldMk cId="2971134737" sldId="377"/>
        </pc:sldMkLst>
        <pc:spChg chg="add mod">
          <ac:chgData name="ガルシアヴィラ　ブレンダイヴォンヌ" userId="S::i-garcia@orj.co.jp::fe0589c0-c607-4978-abf3-050a430fb4b3" providerId="AD" clId="Web-{A13272DC-1DCF-7F35-3DAB-9AE3E654D269}" dt="2021-02-04T06:32:47.338" v="808"/>
          <ac:spMkLst>
            <pc:docMk/>
            <pc:sldMk cId="2971134737" sldId="377"/>
            <ac:spMk id="3" creationId="{247984DD-0424-47A6-B607-48000FB559F9}"/>
          </ac:spMkLst>
        </pc:spChg>
        <pc:spChg chg="mod">
          <ac:chgData name="ガルシアヴィラ　ブレンダイヴォンヌ" userId="S::i-garcia@orj.co.jp::fe0589c0-c607-4978-abf3-050a430fb4b3" providerId="AD" clId="Web-{A13272DC-1DCF-7F35-3DAB-9AE3E654D269}" dt="2021-02-04T06:29:57.600" v="796" actId="20577"/>
          <ac:spMkLst>
            <pc:docMk/>
            <pc:sldMk cId="2971134737" sldId="377"/>
            <ac:spMk id="4" creationId="{00000000-0000-0000-0000-000000000000}"/>
          </ac:spMkLst>
        </pc:spChg>
        <pc:spChg chg="del mod">
          <ac:chgData name="ガルシアヴィラ　ブレンダイヴォンヌ" userId="S::i-garcia@orj.co.jp::fe0589c0-c607-4978-abf3-050a430fb4b3" providerId="AD" clId="Web-{A13272DC-1DCF-7F35-3DAB-9AE3E654D269}" dt="2021-02-04T07:10:20.416" v="1127"/>
          <ac:spMkLst>
            <pc:docMk/>
            <pc:sldMk cId="2971134737" sldId="377"/>
            <ac:spMk id="6" creationId="{00000000-0000-0000-0000-000000000000}"/>
          </ac:spMkLst>
        </pc:spChg>
        <pc:spChg chg="mod">
          <ac:chgData name="ガルシアヴィラ　ブレンダイヴォンヌ" userId="S::i-garcia@orj.co.jp::fe0589c0-c607-4978-abf3-050a430fb4b3" providerId="AD" clId="Web-{A13272DC-1DCF-7F35-3DAB-9AE3E654D269}" dt="2021-02-04T07:07:43.983" v="1100" actId="20577"/>
          <ac:spMkLst>
            <pc:docMk/>
            <pc:sldMk cId="2971134737" sldId="377"/>
            <ac:spMk id="7" creationId="{00000000-0000-0000-0000-000000000000}"/>
          </ac:spMkLst>
        </pc:spChg>
        <pc:spChg chg="mod">
          <ac:chgData name="ガルシアヴィラ　ブレンダイヴォンヌ" userId="S::i-garcia@orj.co.jp::fe0589c0-c607-4978-abf3-050a430fb4b3" providerId="AD" clId="Web-{A13272DC-1DCF-7F35-3DAB-9AE3E654D269}" dt="2021-02-04T07:07:33.489" v="1098" actId="20577"/>
          <ac:spMkLst>
            <pc:docMk/>
            <pc:sldMk cId="2971134737" sldId="377"/>
            <ac:spMk id="8" creationId="{00000000-0000-0000-0000-000000000000}"/>
          </ac:spMkLst>
        </pc:spChg>
        <pc:spChg chg="add del mod">
          <ac:chgData name="ガルシアヴィラ　ブレンダイヴォンヌ" userId="S::i-garcia@orj.co.jp::fe0589c0-c607-4978-abf3-050a430fb4b3" providerId="AD" clId="Web-{A13272DC-1DCF-7F35-3DAB-9AE3E654D269}" dt="2021-02-04T06:33:01.088" v="812"/>
          <ac:spMkLst>
            <pc:docMk/>
            <pc:sldMk cId="2971134737" sldId="377"/>
            <ac:spMk id="9" creationId="{EE41C2AB-9CE5-4AD7-9E7A-5DC053B125F2}"/>
          </ac:spMkLst>
        </pc:spChg>
        <pc:spChg chg="mod">
          <ac:chgData name="ガルシアヴィラ　ブレンダイヴォンヌ" userId="S::i-garcia@orj.co.jp::fe0589c0-c607-4978-abf3-050a430fb4b3" providerId="AD" clId="Web-{A13272DC-1DCF-7F35-3DAB-9AE3E654D269}" dt="2021-02-04T06:24:22.108" v="775" actId="1076"/>
          <ac:spMkLst>
            <pc:docMk/>
            <pc:sldMk cId="2971134737" sldId="377"/>
            <ac:spMk id="10" creationId="{00000000-0000-0000-0000-000000000000}"/>
          </ac:spMkLst>
        </pc:spChg>
        <pc:spChg chg="mod">
          <ac:chgData name="ガルシアヴィラ　ブレンダイヴォンヌ" userId="S::i-garcia@orj.co.jp::fe0589c0-c607-4978-abf3-050a430fb4b3" providerId="AD" clId="Web-{A13272DC-1DCF-7F35-3DAB-9AE3E654D269}" dt="2021-02-04T06:43:08.852" v="864"/>
          <ac:spMkLst>
            <pc:docMk/>
            <pc:sldMk cId="2971134737" sldId="377"/>
            <ac:spMk id="11" creationId="{00000000-0000-0000-0000-000000000000}"/>
          </ac:spMkLst>
        </pc:spChg>
        <pc:spChg chg="add mod">
          <ac:chgData name="ガルシアヴィラ　ブレンダイヴォンヌ" userId="S::i-garcia@orj.co.jp::fe0589c0-c607-4978-abf3-050a430fb4b3" providerId="AD" clId="Web-{A13272DC-1DCF-7F35-3DAB-9AE3E654D269}" dt="2021-02-04T06:59:17.013" v="1013" actId="1076"/>
          <ac:spMkLst>
            <pc:docMk/>
            <pc:sldMk cId="2971134737" sldId="377"/>
            <ac:spMk id="12" creationId="{CD6DC381-0248-4979-B700-69904184813E}"/>
          </ac:spMkLst>
        </pc:spChg>
        <pc:spChg chg="add mod">
          <ac:chgData name="ガルシアヴィラ　ブレンダイヴォンヌ" userId="S::i-garcia@orj.co.jp::fe0589c0-c607-4978-abf3-050a430fb4b3" providerId="AD" clId="Web-{A13272DC-1DCF-7F35-3DAB-9AE3E654D269}" dt="2021-02-04T06:33:25.339" v="814" actId="1076"/>
          <ac:spMkLst>
            <pc:docMk/>
            <pc:sldMk cId="2971134737" sldId="377"/>
            <ac:spMk id="15" creationId="{2B3FBDAD-6920-47D8-BD66-43BA9C7755AA}"/>
          </ac:spMkLst>
        </pc:spChg>
        <pc:spChg chg="add mod">
          <ac:chgData name="ガルシアヴィラ　ブレンダイヴォンヌ" userId="S::i-garcia@orj.co.jp::fe0589c0-c607-4978-abf3-050a430fb4b3" providerId="AD" clId="Web-{A13272DC-1DCF-7F35-3DAB-9AE3E654D269}" dt="2021-02-04T07:00:56" v="1019" actId="1076"/>
          <ac:spMkLst>
            <pc:docMk/>
            <pc:sldMk cId="2971134737" sldId="377"/>
            <ac:spMk id="16" creationId="{F81E318E-D25F-4842-99A8-1FE9C2523844}"/>
          </ac:spMkLst>
        </pc:spChg>
        <pc:spChg chg="add mod">
          <ac:chgData name="ガルシアヴィラ　ブレンダイヴォンヌ" userId="S::i-garcia@orj.co.jp::fe0589c0-c607-4978-abf3-050a430fb4b3" providerId="AD" clId="Web-{A13272DC-1DCF-7F35-3DAB-9AE3E654D269}" dt="2021-02-04T07:08:14.648" v="1101"/>
          <ac:spMkLst>
            <pc:docMk/>
            <pc:sldMk cId="2971134737" sldId="377"/>
            <ac:spMk id="17" creationId="{EB650D00-9301-4599-BD44-ABE3B459C818}"/>
          </ac:spMkLst>
        </pc:spChg>
        <pc:spChg chg="add mod">
          <ac:chgData name="ガルシアヴィラ　ブレンダイヴォンヌ" userId="S::i-garcia@orj.co.jp::fe0589c0-c607-4978-abf3-050a430fb4b3" providerId="AD" clId="Web-{A13272DC-1DCF-7F35-3DAB-9AE3E654D269}" dt="2021-02-04T07:08:14.676" v="1102"/>
          <ac:spMkLst>
            <pc:docMk/>
            <pc:sldMk cId="2971134737" sldId="377"/>
            <ac:spMk id="18" creationId="{1F864AC0-DD21-4B5F-86DF-9827147C8B96}"/>
          </ac:spMkLst>
        </pc:spChg>
        <pc:spChg chg="add mod">
          <ac:chgData name="ガルシアヴィラ　ブレンダイヴォンヌ" userId="S::i-garcia@orj.co.jp::fe0589c0-c607-4978-abf3-050a430fb4b3" providerId="AD" clId="Web-{A13272DC-1DCF-7F35-3DAB-9AE3E654D269}" dt="2021-02-04T07:08:14.703" v="1103"/>
          <ac:spMkLst>
            <pc:docMk/>
            <pc:sldMk cId="2971134737" sldId="377"/>
            <ac:spMk id="19" creationId="{5BE44019-2485-450C-96EE-21F7EC9D6343}"/>
          </ac:spMkLst>
        </pc:spChg>
        <pc:spChg chg="add mod">
          <ac:chgData name="ガルシアヴィラ　ブレンダイヴォンヌ" userId="S::i-garcia@orj.co.jp::fe0589c0-c607-4978-abf3-050a430fb4b3" providerId="AD" clId="Web-{A13272DC-1DCF-7F35-3DAB-9AE3E654D269}" dt="2021-02-04T07:08:28.621" v="1108" actId="1076"/>
          <ac:spMkLst>
            <pc:docMk/>
            <pc:sldMk cId="2971134737" sldId="377"/>
            <ac:spMk id="20" creationId="{421AC40E-E740-40E9-B593-612A8F1C0D13}"/>
          </ac:spMkLst>
        </pc:spChg>
        <pc:spChg chg="add mod">
          <ac:chgData name="ガルシアヴィラ　ブレンダイヴォンヌ" userId="S::i-garcia@orj.co.jp::fe0589c0-c607-4978-abf3-050a430fb4b3" providerId="AD" clId="Web-{A13272DC-1DCF-7F35-3DAB-9AE3E654D269}" dt="2021-02-04T07:08:14.757" v="1105"/>
          <ac:spMkLst>
            <pc:docMk/>
            <pc:sldMk cId="2971134737" sldId="377"/>
            <ac:spMk id="21" creationId="{E1C51ACF-93B1-45E2-BF6B-E08FC53C8DC2}"/>
          </ac:spMkLst>
        </pc:spChg>
        <pc:spChg chg="add mod">
          <ac:chgData name="ガルシアヴィラ　ブレンダイヴォンヌ" userId="S::i-garcia@orj.co.jp::fe0589c0-c607-4978-abf3-050a430fb4b3" providerId="AD" clId="Web-{A13272DC-1DCF-7F35-3DAB-9AE3E654D269}" dt="2021-02-04T07:08:51.394" v="1111" actId="14100"/>
          <ac:spMkLst>
            <pc:docMk/>
            <pc:sldMk cId="2971134737" sldId="377"/>
            <ac:spMk id="22" creationId="{D0EB146F-62B6-4688-9297-D8CC89C6AD75}"/>
          </ac:spMkLst>
        </pc:spChg>
        <pc:spChg chg="add mod">
          <ac:chgData name="ガルシアヴィラ　ブレンダイヴォンヌ" userId="S::i-garcia@orj.co.jp::fe0589c0-c607-4978-abf3-050a430fb4b3" providerId="AD" clId="Web-{A13272DC-1DCF-7F35-3DAB-9AE3E654D269}" dt="2021-02-04T07:08:45.020" v="1110" actId="1076"/>
          <ac:spMkLst>
            <pc:docMk/>
            <pc:sldMk cId="2971134737" sldId="377"/>
            <ac:spMk id="23" creationId="{D76EC490-00AD-4055-8D16-7965E904D9AD}"/>
          </ac:spMkLst>
        </pc:spChg>
        <pc:spChg chg="add mod">
          <ac:chgData name="ガルシアヴィラ　ブレンダイヴォンヌ" userId="S::i-garcia@orj.co.jp::fe0589c0-c607-4978-abf3-050a430fb4b3" providerId="AD" clId="Web-{A13272DC-1DCF-7F35-3DAB-9AE3E654D269}" dt="2021-02-04T07:10:27.104" v="1128" actId="1076"/>
          <ac:spMkLst>
            <pc:docMk/>
            <pc:sldMk cId="2971134737" sldId="377"/>
            <ac:spMk id="25" creationId="{76E52A33-B181-49A3-9FCD-19C653EC40EC}"/>
          </ac:spMkLst>
        </pc:spChg>
        <pc:picChg chg="mod">
          <ac:chgData name="ガルシアヴィラ　ブレンダイヴォンヌ" userId="S::i-garcia@orj.co.jp::fe0589c0-c607-4978-abf3-050a430fb4b3" providerId="AD" clId="Web-{A13272DC-1DCF-7F35-3DAB-9AE3E654D269}" dt="2021-02-04T07:03:08.738" v="1034" actId="1076"/>
          <ac:picMkLst>
            <pc:docMk/>
            <pc:sldMk cId="2971134737" sldId="377"/>
            <ac:picMk id="2" creationId="{00000000-0000-0000-0000-000000000000}"/>
          </ac:picMkLst>
        </pc:picChg>
      </pc:sldChg>
      <pc:sldChg chg="addSp delSp modSp mod modShow">
        <pc:chgData name="ガルシアヴィラ　ブレンダイヴォンヌ" userId="S::i-garcia@orj.co.jp::fe0589c0-c607-4978-abf3-050a430fb4b3" providerId="AD" clId="Web-{A13272DC-1DCF-7F35-3DAB-9AE3E654D269}" dt="2021-02-04T07:46:33.588" v="1942"/>
        <pc:sldMkLst>
          <pc:docMk/>
          <pc:sldMk cId="3701540324" sldId="378"/>
        </pc:sldMkLst>
        <pc:spChg chg="mod">
          <ac:chgData name="ガルシアヴィラ　ブレンダイヴォンヌ" userId="S::i-garcia@orj.co.jp::fe0589c0-c607-4978-abf3-050a430fb4b3" providerId="AD" clId="Web-{A13272DC-1DCF-7F35-3DAB-9AE3E654D269}" dt="2021-02-04T07:13:57.577" v="1143" actId="20577"/>
          <ac:spMkLst>
            <pc:docMk/>
            <pc:sldMk cId="3701540324" sldId="378"/>
            <ac:spMk id="4" creationId="{00000000-0000-0000-0000-000000000000}"/>
          </ac:spMkLst>
        </pc:spChg>
        <pc:spChg chg="del">
          <ac:chgData name="ガルシアヴィラ　ブレンダイヴォンヌ" userId="S::i-garcia@orj.co.jp::fe0589c0-c607-4978-abf3-050a430fb4b3" providerId="AD" clId="Web-{A13272DC-1DCF-7F35-3DAB-9AE3E654D269}" dt="2021-02-04T07:41:32.785" v="1860"/>
          <ac:spMkLst>
            <pc:docMk/>
            <pc:sldMk cId="3701540324" sldId="378"/>
            <ac:spMk id="6" creationId="{00000000-0000-0000-0000-000000000000}"/>
          </ac:spMkLst>
        </pc:spChg>
        <pc:spChg chg="mod">
          <ac:chgData name="ガルシアヴィラ　ブレンダイヴォンヌ" userId="S::i-garcia@orj.co.jp::fe0589c0-c607-4978-abf3-050a430fb4b3" providerId="AD" clId="Web-{A13272DC-1DCF-7F35-3DAB-9AE3E654D269}" dt="2021-02-04T07:36:02.450" v="1807" actId="1076"/>
          <ac:spMkLst>
            <pc:docMk/>
            <pc:sldMk cId="3701540324" sldId="378"/>
            <ac:spMk id="7" creationId="{00000000-0000-0000-0000-000000000000}"/>
          </ac:spMkLst>
        </pc:spChg>
        <pc:spChg chg="add mod">
          <ac:chgData name="ガルシアヴィラ　ブレンダイヴォンヌ" userId="S::i-garcia@orj.co.jp::fe0589c0-c607-4978-abf3-050a430fb4b3" providerId="AD" clId="Web-{A13272DC-1DCF-7F35-3DAB-9AE3E654D269}" dt="2021-02-04T07:41:40.754" v="1861" actId="1076"/>
          <ac:spMkLst>
            <pc:docMk/>
            <pc:sldMk cId="3701540324" sldId="378"/>
            <ac:spMk id="10" creationId="{4E6E60DF-01BA-4505-B9E0-28CC8CB2EC77}"/>
          </ac:spMkLst>
        </pc:spChg>
        <pc:graphicFrameChg chg="add mod modGraphic">
          <ac:chgData name="ガルシアヴィラ　ブレンダイヴォンヌ" userId="S::i-garcia@orj.co.jp::fe0589c0-c607-4978-abf3-050a430fb4b3" providerId="AD" clId="Web-{A13272DC-1DCF-7F35-3DAB-9AE3E654D269}" dt="2021-02-04T07:46:33.588" v="1942"/>
          <ac:graphicFrameMkLst>
            <pc:docMk/>
            <pc:sldMk cId="3701540324" sldId="378"/>
            <ac:graphicFrameMk id="3" creationId="{6A419B58-A17F-4818-8DB6-370D12AB4961}"/>
          </ac:graphicFrameMkLst>
        </pc:graphicFrameChg>
        <pc:picChg chg="mod">
          <ac:chgData name="ガルシアヴィラ　ブレンダイヴォンヌ" userId="S::i-garcia@orj.co.jp::fe0589c0-c607-4978-abf3-050a430fb4b3" providerId="AD" clId="Web-{A13272DC-1DCF-7F35-3DAB-9AE3E654D269}" dt="2021-02-04T07:34:39.588" v="1786" actId="1076"/>
          <ac:picMkLst>
            <pc:docMk/>
            <pc:sldMk cId="3701540324" sldId="378"/>
            <ac:picMk id="2" creationId="{00000000-0000-0000-0000-000000000000}"/>
          </ac:picMkLst>
        </pc:picChg>
        <pc:cxnChg chg="add del mod">
          <ac:chgData name="ガルシアヴィラ　ブレンダイヴォンヌ" userId="S::i-garcia@orj.co.jp::fe0589c0-c607-4978-abf3-050a430fb4b3" providerId="AD" clId="Web-{A13272DC-1DCF-7F35-3DAB-9AE3E654D269}" dt="2021-02-04T07:39:27.188" v="1850"/>
          <ac:cxnSpMkLst>
            <pc:docMk/>
            <pc:sldMk cId="3701540324" sldId="378"/>
            <ac:cxnSpMk id="8" creationId="{5C80C49A-E654-4E9F-9C1A-E1B6C934F528}"/>
          </ac:cxnSpMkLst>
        </pc:cxnChg>
      </pc:sldChg>
      <pc:sldChg chg="addSp delSp modSp">
        <pc:chgData name="ガルシアヴィラ　ブレンダイヴォンヌ" userId="S::i-garcia@orj.co.jp::fe0589c0-c607-4978-abf3-050a430fb4b3" providerId="AD" clId="Web-{A13272DC-1DCF-7F35-3DAB-9AE3E654D269}" dt="2021-02-04T04:49:10.453" v="23" actId="1076"/>
        <pc:sldMkLst>
          <pc:docMk/>
          <pc:sldMk cId="2399023454" sldId="446"/>
        </pc:sldMkLst>
        <pc:spChg chg="add mod">
          <ac:chgData name="ガルシアヴィラ　ブレンダイヴォンヌ" userId="S::i-garcia@orj.co.jp::fe0589c0-c607-4978-abf3-050a430fb4b3" providerId="AD" clId="Web-{A13272DC-1DCF-7F35-3DAB-9AE3E654D269}" dt="2021-02-04T04:49:10.453" v="23" actId="1076"/>
          <ac:spMkLst>
            <pc:docMk/>
            <pc:sldMk cId="2399023454" sldId="446"/>
            <ac:spMk id="3" creationId="{53EEA1D4-817D-410B-86CB-A65CEA48601F}"/>
          </ac:spMkLst>
        </pc:spChg>
        <pc:spChg chg="del">
          <ac:chgData name="ガルシアヴィラ　ブレンダイヴォンヌ" userId="S::i-garcia@orj.co.jp::fe0589c0-c607-4978-abf3-050a430fb4b3" providerId="AD" clId="Web-{A13272DC-1DCF-7F35-3DAB-9AE3E654D269}" dt="2021-02-04T04:49:02.125" v="21"/>
          <ac:spMkLst>
            <pc:docMk/>
            <pc:sldMk cId="2399023454" sldId="446"/>
            <ac:spMk id="6" creationId="{00000000-0000-0000-0000-000000000000}"/>
          </ac:spMkLst>
        </pc:spChg>
        <pc:spChg chg="mod">
          <ac:chgData name="ガルシアヴィラ　ブレンダイヴォンヌ" userId="S::i-garcia@orj.co.jp::fe0589c0-c607-4978-abf3-050a430fb4b3" providerId="AD" clId="Web-{A13272DC-1DCF-7F35-3DAB-9AE3E654D269}" dt="2021-02-04T04:47:47.780" v="6" actId="20577"/>
          <ac:spMkLst>
            <pc:docMk/>
            <pc:sldMk cId="2399023454" sldId="446"/>
            <ac:spMk id="14" creationId="{00000000-0000-0000-0000-000000000000}"/>
          </ac:spMkLst>
        </pc:spChg>
        <pc:spChg chg="mod">
          <ac:chgData name="ガルシアヴィラ　ブレンダイヴォンヌ" userId="S::i-garcia@orj.co.jp::fe0589c0-c607-4978-abf3-050a430fb4b3" providerId="AD" clId="Web-{A13272DC-1DCF-7F35-3DAB-9AE3E654D269}" dt="2021-02-04T04:47:55.764" v="13" actId="20577"/>
          <ac:spMkLst>
            <pc:docMk/>
            <pc:sldMk cId="2399023454" sldId="446"/>
            <ac:spMk id="15" creationId="{00000000-0000-0000-0000-000000000000}"/>
          </ac:spMkLst>
        </pc:spChg>
      </pc:sldChg>
      <pc:sldChg chg="addSp delSp modSp">
        <pc:chgData name="ガルシアヴィラ　ブレンダイヴォンヌ" userId="S::i-garcia@orj.co.jp::fe0589c0-c607-4978-abf3-050a430fb4b3" providerId="AD" clId="Web-{A13272DC-1DCF-7F35-3DAB-9AE3E654D269}" dt="2021-02-04T04:57:40.167" v="101" actId="20577"/>
        <pc:sldMkLst>
          <pc:docMk/>
          <pc:sldMk cId="528377563" sldId="447"/>
        </pc:sldMkLst>
        <pc:spChg chg="add mod">
          <ac:chgData name="ガルシアヴィラ　ブレンダイヴォンヌ" userId="S::i-garcia@orj.co.jp::fe0589c0-c607-4978-abf3-050a430fb4b3" providerId="AD" clId="Web-{A13272DC-1DCF-7F35-3DAB-9AE3E654D269}" dt="2021-02-04T04:55:29.493" v="87" actId="20577"/>
          <ac:spMkLst>
            <pc:docMk/>
            <pc:sldMk cId="528377563" sldId="447"/>
            <ac:spMk id="3" creationId="{55109ABD-8D89-4CE8-B988-A3D477D3C4BE}"/>
          </ac:spMkLst>
        </pc:spChg>
        <pc:spChg chg="mod">
          <ac:chgData name="ガルシアヴィラ　ブレンダイヴォンヌ" userId="S::i-garcia@orj.co.jp::fe0589c0-c607-4978-abf3-050a430fb4b3" providerId="AD" clId="Web-{A13272DC-1DCF-7F35-3DAB-9AE3E654D269}" dt="2021-02-04T04:49:56.829" v="39" actId="20577"/>
          <ac:spMkLst>
            <pc:docMk/>
            <pc:sldMk cId="528377563" sldId="447"/>
            <ac:spMk id="4" creationId="{00000000-0000-0000-0000-000000000000}"/>
          </ac:spMkLst>
        </pc:spChg>
        <pc:spChg chg="del mod">
          <ac:chgData name="ガルシアヴィラ　ブレンダイヴォンヌ" userId="S::i-garcia@orj.co.jp::fe0589c0-c607-4978-abf3-050a430fb4b3" providerId="AD" clId="Web-{A13272DC-1DCF-7F35-3DAB-9AE3E654D269}" dt="2021-02-04T04:55:33.774" v="88"/>
          <ac:spMkLst>
            <pc:docMk/>
            <pc:sldMk cId="528377563" sldId="447"/>
            <ac:spMk id="6" creationId="{00000000-0000-0000-0000-000000000000}"/>
          </ac:spMkLst>
        </pc:spChg>
        <pc:spChg chg="mod">
          <ac:chgData name="ガルシアヴィラ　ブレンダイヴォンヌ" userId="S::i-garcia@orj.co.jp::fe0589c0-c607-4978-abf3-050a430fb4b3" providerId="AD" clId="Web-{A13272DC-1DCF-7F35-3DAB-9AE3E654D269}" dt="2021-02-04T04:54:20.461" v="78"/>
          <ac:spMkLst>
            <pc:docMk/>
            <pc:sldMk cId="528377563" sldId="447"/>
            <ac:spMk id="11" creationId="{00000000-0000-0000-0000-000000000000}"/>
          </ac:spMkLst>
        </pc:spChg>
        <pc:spChg chg="mod">
          <ac:chgData name="ガルシアヴィラ　ブレンダイヴォンヌ" userId="S::i-garcia@orj.co.jp::fe0589c0-c607-4978-abf3-050a430fb4b3" providerId="AD" clId="Web-{A13272DC-1DCF-7F35-3DAB-9AE3E654D269}" dt="2021-02-04T04:57:40.167" v="101" actId="20577"/>
          <ac:spMkLst>
            <pc:docMk/>
            <pc:sldMk cId="528377563" sldId="447"/>
            <ac:spMk id="13" creationId="{00000000-0000-0000-0000-000000000000}"/>
          </ac:spMkLst>
        </pc:spChg>
        <pc:spChg chg="mod">
          <ac:chgData name="ガルシアヴィラ　ブレンダイヴォンヌ" userId="S::i-garcia@orj.co.jp::fe0589c0-c607-4978-abf3-050a430fb4b3" providerId="AD" clId="Web-{A13272DC-1DCF-7F35-3DAB-9AE3E654D269}" dt="2021-02-04T04:54:20.476" v="79"/>
          <ac:spMkLst>
            <pc:docMk/>
            <pc:sldMk cId="528377563" sldId="447"/>
            <ac:spMk id="14" creationId="{00000000-0000-0000-0000-000000000000}"/>
          </ac:spMkLst>
        </pc:spChg>
        <pc:picChg chg="mod">
          <ac:chgData name="ガルシアヴィラ　ブレンダイヴォンヌ" userId="S::i-garcia@orj.co.jp::fe0589c0-c607-4978-abf3-050a430fb4b3" providerId="AD" clId="Web-{A13272DC-1DCF-7F35-3DAB-9AE3E654D269}" dt="2021-02-04T04:52:29.083" v="50" actId="1076"/>
          <ac:picMkLst>
            <pc:docMk/>
            <pc:sldMk cId="528377563" sldId="447"/>
            <ac:picMk id="2" creationId="{00000000-0000-0000-0000-000000000000}"/>
          </ac:picMkLst>
        </pc:picChg>
      </pc:sldChg>
      <pc:sldChg chg="addSp delSp modSp">
        <pc:chgData name="ガルシアヴィラ　ブレンダイヴォンヌ" userId="S::i-garcia@orj.co.jp::fe0589c0-c607-4978-abf3-050a430fb4b3" providerId="AD" clId="Web-{A13272DC-1DCF-7F35-3DAB-9AE3E654D269}" dt="2021-02-04T05:01:42.876" v="145" actId="1076"/>
        <pc:sldMkLst>
          <pc:docMk/>
          <pc:sldMk cId="3014843242" sldId="448"/>
        </pc:sldMkLst>
        <pc:spChg chg="add mod">
          <ac:chgData name="ガルシアヴィラ　ブレンダイヴォンヌ" userId="S::i-garcia@orj.co.jp::fe0589c0-c607-4978-abf3-050a430fb4b3" providerId="AD" clId="Web-{A13272DC-1DCF-7F35-3DAB-9AE3E654D269}" dt="2021-02-04T05:01:42.876" v="145" actId="1076"/>
          <ac:spMkLst>
            <pc:docMk/>
            <pc:sldMk cId="3014843242" sldId="448"/>
            <ac:spMk id="2" creationId="{E3F8E78D-4844-4521-AB78-A0FC46628C14}"/>
          </ac:spMkLst>
        </pc:spChg>
        <pc:spChg chg="mod">
          <ac:chgData name="ガルシアヴィラ　ブレンダイヴォンヌ" userId="S::i-garcia@orj.co.jp::fe0589c0-c607-4978-abf3-050a430fb4b3" providerId="AD" clId="Web-{A13272DC-1DCF-7F35-3DAB-9AE3E654D269}" dt="2021-02-04T04:56:45.776" v="93" actId="20577"/>
          <ac:spMkLst>
            <pc:docMk/>
            <pc:sldMk cId="3014843242" sldId="448"/>
            <ac:spMk id="4" creationId="{00000000-0000-0000-0000-000000000000}"/>
          </ac:spMkLst>
        </pc:spChg>
        <pc:spChg chg="del mod">
          <ac:chgData name="ガルシアヴィラ　ブレンダイヴォンヌ" userId="S::i-garcia@orj.co.jp::fe0589c0-c607-4978-abf3-050a430fb4b3" providerId="AD" clId="Web-{A13272DC-1DCF-7F35-3DAB-9AE3E654D269}" dt="2021-02-04T05:01:30.735" v="142"/>
          <ac:spMkLst>
            <pc:docMk/>
            <pc:sldMk cId="3014843242" sldId="448"/>
            <ac:spMk id="6" creationId="{00000000-0000-0000-0000-000000000000}"/>
          </ac:spMkLst>
        </pc:spChg>
        <pc:spChg chg="mod">
          <ac:chgData name="ガルシアヴィラ　ブレンダイヴォンヌ" userId="S::i-garcia@orj.co.jp::fe0589c0-c607-4978-abf3-050a430fb4b3" providerId="AD" clId="Web-{A13272DC-1DCF-7F35-3DAB-9AE3E654D269}" dt="2021-02-04T05:00:32.515" v="118" actId="20577"/>
          <ac:spMkLst>
            <pc:docMk/>
            <pc:sldMk cId="3014843242" sldId="448"/>
            <ac:spMk id="11" creationId="{00000000-0000-0000-0000-000000000000}"/>
          </ac:spMkLst>
        </pc:spChg>
        <pc:spChg chg="mod">
          <ac:chgData name="ガルシアヴィラ　ブレンダイヴォンヌ" userId="S::i-garcia@orj.co.jp::fe0589c0-c607-4978-abf3-050a430fb4b3" providerId="AD" clId="Web-{A13272DC-1DCF-7F35-3DAB-9AE3E654D269}" dt="2021-02-04T05:00:40.749" v="127" actId="20577"/>
          <ac:spMkLst>
            <pc:docMk/>
            <pc:sldMk cId="3014843242" sldId="448"/>
            <ac:spMk id="15" creationId="{00000000-0000-0000-0000-000000000000}"/>
          </ac:spMkLst>
        </pc:spChg>
        <pc:spChg chg="mod">
          <ac:chgData name="ガルシアヴィラ　ブレンダイヴォンヌ" userId="S::i-garcia@orj.co.jp::fe0589c0-c607-4978-abf3-050a430fb4b3" providerId="AD" clId="Web-{A13272DC-1DCF-7F35-3DAB-9AE3E654D269}" dt="2021-02-04T05:00:47.937" v="134" actId="20577"/>
          <ac:spMkLst>
            <pc:docMk/>
            <pc:sldMk cId="3014843242" sldId="448"/>
            <ac:spMk id="16" creationId="{00000000-0000-0000-0000-000000000000}"/>
          </ac:spMkLst>
        </pc:spChg>
      </pc:sldChg>
      <pc:sldChg chg="addSp delSp modSp del">
        <pc:chgData name="ガルシアヴィラ　ブレンダイヴォンヌ" userId="S::i-garcia@orj.co.jp::fe0589c0-c607-4978-abf3-050a430fb4b3" providerId="AD" clId="Web-{A13272DC-1DCF-7F35-3DAB-9AE3E654D269}" dt="2021-02-04T08:36:02.918" v="2518"/>
        <pc:sldMkLst>
          <pc:docMk/>
          <pc:sldMk cId="2464616664" sldId="523"/>
        </pc:sldMkLst>
        <pc:spChg chg="add mod">
          <ac:chgData name="ガルシアヴィラ　ブレンダイヴォンヌ" userId="S::i-garcia@orj.co.jp::fe0589c0-c607-4978-abf3-050a430fb4b3" providerId="AD" clId="Web-{A13272DC-1DCF-7F35-3DAB-9AE3E654D269}" dt="2021-02-04T07:49:10.755" v="1964" actId="1076"/>
          <ac:spMkLst>
            <pc:docMk/>
            <pc:sldMk cId="2464616664" sldId="523"/>
            <ac:spMk id="2" creationId="{99F7B97E-CBD9-43E4-85F4-A2AB1C31BED1}"/>
          </ac:spMkLst>
        </pc:spChg>
        <pc:spChg chg="add mod">
          <ac:chgData name="ガルシアヴィラ　ブレンダイヴォンヌ" userId="S::i-garcia@orj.co.jp::fe0589c0-c607-4978-abf3-050a430fb4b3" providerId="AD" clId="Web-{A13272DC-1DCF-7F35-3DAB-9AE3E654D269}" dt="2021-02-04T08:00:13.841" v="2154" actId="1076"/>
          <ac:spMkLst>
            <pc:docMk/>
            <pc:sldMk cId="2464616664" sldId="523"/>
            <ac:spMk id="3" creationId="{371F0A2A-917B-421C-9FF1-C903F8EF606E}"/>
          </ac:spMkLst>
        </pc:spChg>
        <pc:spChg chg="mod">
          <ac:chgData name="ガルシアヴィラ　ブレンダイヴォンヌ" userId="S::i-garcia@orj.co.jp::fe0589c0-c607-4978-abf3-050a430fb4b3" providerId="AD" clId="Web-{A13272DC-1DCF-7F35-3DAB-9AE3E654D269}" dt="2021-02-04T07:42:41.615" v="1865"/>
          <ac:spMkLst>
            <pc:docMk/>
            <pc:sldMk cId="2464616664" sldId="523"/>
            <ac:spMk id="4" creationId="{00000000-0000-0000-0000-000000000000}"/>
          </ac:spMkLst>
        </pc:spChg>
        <pc:spChg chg="del">
          <ac:chgData name="ガルシアヴィラ　ブレンダイヴォンヌ" userId="S::i-garcia@orj.co.jp::fe0589c0-c607-4978-abf3-050a430fb4b3" providerId="AD" clId="Web-{A13272DC-1DCF-7F35-3DAB-9AE3E654D269}" dt="2021-02-04T07:48:58.685" v="1963"/>
          <ac:spMkLst>
            <pc:docMk/>
            <pc:sldMk cId="2464616664" sldId="523"/>
            <ac:spMk id="6" creationId="{00000000-0000-0000-0000-000000000000}"/>
          </ac:spMkLst>
        </pc:spChg>
        <pc:spChg chg="add mod">
          <ac:chgData name="ガルシアヴィラ　ブレンダイヴォンヌ" userId="S::i-garcia@orj.co.jp::fe0589c0-c607-4978-abf3-050a430fb4b3" providerId="AD" clId="Web-{A13272DC-1DCF-7F35-3DAB-9AE3E654D269}" dt="2021-02-04T07:58:48.651" v="2142" actId="1076"/>
          <ac:spMkLst>
            <pc:docMk/>
            <pc:sldMk cId="2464616664" sldId="523"/>
            <ac:spMk id="12" creationId="{1BF15F5D-C361-497E-A49F-903AE2A9CF49}"/>
          </ac:spMkLst>
        </pc:spChg>
        <pc:spChg chg="mod">
          <ac:chgData name="ガルシアヴィラ　ブレンダイヴォンヌ" userId="S::i-garcia@orj.co.jp::fe0589c0-c607-4978-abf3-050a430fb4b3" providerId="AD" clId="Web-{A13272DC-1DCF-7F35-3DAB-9AE3E654D269}" dt="2021-02-04T07:55:14.850" v="2051" actId="1076"/>
          <ac:spMkLst>
            <pc:docMk/>
            <pc:sldMk cId="2464616664" sldId="523"/>
            <ac:spMk id="13" creationId="{00000000-0000-0000-0000-000000000000}"/>
          </ac:spMkLst>
        </pc:spChg>
        <pc:spChg chg="add mod">
          <ac:chgData name="ガルシアヴィラ　ブレンダイヴォンヌ" userId="S::i-garcia@orj.co.jp::fe0589c0-c607-4978-abf3-050a430fb4b3" providerId="AD" clId="Web-{A13272DC-1DCF-7F35-3DAB-9AE3E654D269}" dt="2021-02-04T08:00:53.217" v="2160" actId="1076"/>
          <ac:spMkLst>
            <pc:docMk/>
            <pc:sldMk cId="2464616664" sldId="523"/>
            <ac:spMk id="14" creationId="{F0BC5CC4-97FB-4CEB-8557-BB8D8269231D}"/>
          </ac:spMkLst>
        </pc:spChg>
        <pc:spChg chg="add mod">
          <ac:chgData name="ガルシアヴィラ　ブレンダイヴォンヌ" userId="S::i-garcia@orj.co.jp::fe0589c0-c607-4978-abf3-050a430fb4b3" providerId="AD" clId="Web-{A13272DC-1DCF-7F35-3DAB-9AE3E654D269}" dt="2021-02-04T08:00:27.513" v="2155" actId="1076"/>
          <ac:spMkLst>
            <pc:docMk/>
            <pc:sldMk cId="2464616664" sldId="523"/>
            <ac:spMk id="15" creationId="{60071693-3A28-4EAD-964E-8BCF273A2D79}"/>
          </ac:spMkLst>
        </pc:spChg>
        <pc:spChg chg="add mod">
          <ac:chgData name="ガルシアヴィラ　ブレンダイヴォンヌ" userId="S::i-garcia@orj.co.jp::fe0589c0-c607-4978-abf3-050a430fb4b3" providerId="AD" clId="Web-{A13272DC-1DCF-7F35-3DAB-9AE3E654D269}" dt="2021-02-04T07:58:24.135" v="2139" actId="14100"/>
          <ac:spMkLst>
            <pc:docMk/>
            <pc:sldMk cId="2464616664" sldId="523"/>
            <ac:spMk id="16" creationId="{3B63DF71-4096-43AB-8D8B-51EFE68778CA}"/>
          </ac:spMkLst>
        </pc:spChg>
        <pc:spChg chg="add del">
          <ac:chgData name="ガルシアヴィラ　ブレンダイヴォンヌ" userId="S::i-garcia@orj.co.jp::fe0589c0-c607-4978-abf3-050a430fb4b3" providerId="AD" clId="Web-{A13272DC-1DCF-7F35-3DAB-9AE3E654D269}" dt="2021-02-04T08:02:00.874" v="2162"/>
          <ac:spMkLst>
            <pc:docMk/>
            <pc:sldMk cId="2464616664" sldId="523"/>
            <ac:spMk id="17" creationId="{AD72465D-9A17-439C-B623-E1F963BBDDDC}"/>
          </ac:spMkLst>
        </pc:spChg>
        <pc:spChg chg="add mod">
          <ac:chgData name="ガルシアヴィラ　ブレンダイヴォンヌ" userId="S::i-garcia@orj.co.jp::fe0589c0-c607-4978-abf3-050a430fb4b3" providerId="AD" clId="Web-{A13272DC-1DCF-7F35-3DAB-9AE3E654D269}" dt="2021-02-04T08:03:07.563" v="2192" actId="1076"/>
          <ac:spMkLst>
            <pc:docMk/>
            <pc:sldMk cId="2464616664" sldId="523"/>
            <ac:spMk id="18" creationId="{82AAA0CD-61CF-4D8D-A89B-717C2945DC97}"/>
          </ac:spMkLst>
        </pc:spChg>
        <pc:spChg chg="add del">
          <ac:chgData name="ガルシアヴィラ　ブレンダイヴォンヌ" userId="S::i-garcia@orj.co.jp::fe0589c0-c607-4978-abf3-050a430fb4b3" providerId="AD" clId="Web-{A13272DC-1DCF-7F35-3DAB-9AE3E654D269}" dt="2021-02-04T08:04:47.003" v="2194"/>
          <ac:spMkLst>
            <pc:docMk/>
            <pc:sldMk cId="2464616664" sldId="523"/>
            <ac:spMk id="19" creationId="{54887449-9E10-4E27-88B3-F0CD758D5B73}"/>
          </ac:spMkLst>
        </pc:spChg>
      </pc:sldChg>
      <pc:sldChg chg="addSp delSp modSp">
        <pc:chgData name="ガルシアヴィラ　ブレンダイヴォンヌ" userId="S::i-garcia@orj.co.jp::fe0589c0-c607-4978-abf3-050a430fb4b3" providerId="AD" clId="Web-{A13272DC-1DCF-7F35-3DAB-9AE3E654D269}" dt="2021-02-04T07:50:32.937" v="1985" actId="1076"/>
        <pc:sldMkLst>
          <pc:docMk/>
          <pc:sldMk cId="395852712" sldId="524"/>
        </pc:sldMkLst>
        <pc:spChg chg="add mod">
          <ac:chgData name="ガルシアヴィラ　ブレンダイヴォンヌ" userId="S::i-garcia@orj.co.jp::fe0589c0-c607-4978-abf3-050a430fb4b3" providerId="AD" clId="Web-{A13272DC-1DCF-7F35-3DAB-9AE3E654D269}" dt="2021-02-04T07:50:32.937" v="1985" actId="1076"/>
          <ac:spMkLst>
            <pc:docMk/>
            <pc:sldMk cId="395852712" sldId="524"/>
            <ac:spMk id="2" creationId="{38F422EA-C49C-48AE-93FA-AE71D9BB150B}"/>
          </ac:spMkLst>
        </pc:spChg>
        <pc:spChg chg="mod">
          <ac:chgData name="ガルシアヴィラ　ブレンダイヴォンヌ" userId="S::i-garcia@orj.co.jp::fe0589c0-c607-4978-abf3-050a430fb4b3" providerId="AD" clId="Web-{A13272DC-1DCF-7F35-3DAB-9AE3E654D269}" dt="2021-02-04T07:47:51.528" v="1957" actId="20577"/>
          <ac:spMkLst>
            <pc:docMk/>
            <pc:sldMk cId="395852712" sldId="524"/>
            <ac:spMk id="4" creationId="{00000000-0000-0000-0000-000000000000}"/>
          </ac:spMkLst>
        </pc:spChg>
        <pc:spChg chg="del mod">
          <ac:chgData name="ガルシアヴィラ　ブレンダイヴォンヌ" userId="S::i-garcia@orj.co.jp::fe0589c0-c607-4978-abf3-050a430fb4b3" providerId="AD" clId="Web-{A13272DC-1DCF-7F35-3DAB-9AE3E654D269}" dt="2021-02-04T07:50:25.234" v="1982"/>
          <ac:spMkLst>
            <pc:docMk/>
            <pc:sldMk cId="395852712" sldId="524"/>
            <ac:spMk id="6" creationId="{00000000-0000-0000-0000-000000000000}"/>
          </ac:spMkLst>
        </pc:spChg>
      </pc:sldChg>
      <pc:sldChg chg="addSp delSp modSp">
        <pc:chgData name="ガルシアヴィラ　ブレンダイヴォンヌ" userId="S::i-garcia@orj.co.jp::fe0589c0-c607-4978-abf3-050a430fb4b3" providerId="AD" clId="Web-{A13272DC-1DCF-7F35-3DAB-9AE3E654D269}" dt="2021-02-04T08:53:30.582" v="2659" actId="1076"/>
        <pc:sldMkLst>
          <pc:docMk/>
          <pc:sldMk cId="723482699" sldId="525"/>
        </pc:sldMkLst>
        <pc:spChg chg="add mod">
          <ac:chgData name="ガルシアヴィラ　ブレンダイヴォンヌ" userId="S::i-garcia@orj.co.jp::fe0589c0-c607-4978-abf3-050a430fb4b3" providerId="AD" clId="Web-{A13272DC-1DCF-7F35-3DAB-9AE3E654D269}" dt="2021-02-04T07:49:53.077" v="1974" actId="1076"/>
          <ac:spMkLst>
            <pc:docMk/>
            <pc:sldMk cId="723482699" sldId="525"/>
            <ac:spMk id="2" creationId="{32FD9253-2AC2-4812-8CC8-F596CB72425E}"/>
          </ac:spMkLst>
        </pc:spChg>
        <pc:spChg chg="add mod">
          <ac:chgData name="ガルシアヴィラ　ブレンダイヴォンヌ" userId="S::i-garcia@orj.co.jp::fe0589c0-c607-4978-abf3-050a430fb4b3" providerId="AD" clId="Web-{A13272DC-1DCF-7F35-3DAB-9AE3E654D269}" dt="2021-02-04T08:50:40.937" v="2616" actId="14100"/>
          <ac:spMkLst>
            <pc:docMk/>
            <pc:sldMk cId="723482699" sldId="525"/>
            <ac:spMk id="3" creationId="{679FBE21-B76E-4744-B5D8-39767CC89318}"/>
          </ac:spMkLst>
        </pc:spChg>
        <pc:spChg chg="mod">
          <ac:chgData name="ガルシアヴィラ　ブレンダイヴォンヌ" userId="S::i-garcia@orj.co.jp::fe0589c0-c607-4978-abf3-050a430fb4b3" providerId="AD" clId="Web-{A13272DC-1DCF-7F35-3DAB-9AE3E654D269}" dt="2021-02-04T07:47:43.826" v="1948" actId="20577"/>
          <ac:spMkLst>
            <pc:docMk/>
            <pc:sldMk cId="723482699" sldId="525"/>
            <ac:spMk id="4" creationId="{00000000-0000-0000-0000-000000000000}"/>
          </ac:spMkLst>
        </pc:spChg>
        <pc:spChg chg="del mod">
          <ac:chgData name="ガルシアヴィラ　ブレンダイヴォンヌ" userId="S::i-garcia@orj.co.jp::fe0589c0-c607-4978-abf3-050a430fb4b3" providerId="AD" clId="Web-{A13272DC-1DCF-7F35-3DAB-9AE3E654D269}" dt="2021-02-04T07:49:46.827" v="1973"/>
          <ac:spMkLst>
            <pc:docMk/>
            <pc:sldMk cId="723482699" sldId="525"/>
            <ac:spMk id="6" creationId="{00000000-0000-0000-0000-000000000000}"/>
          </ac:spMkLst>
        </pc:spChg>
        <pc:spChg chg="add mod">
          <ac:chgData name="ガルシアヴィラ　ブレンダイヴォンヌ" userId="S::i-garcia@orj.co.jp::fe0589c0-c607-4978-abf3-050a430fb4b3" providerId="AD" clId="Web-{A13272DC-1DCF-7F35-3DAB-9AE3E654D269}" dt="2021-02-04T08:51:43.845" v="2634" actId="1076"/>
          <ac:spMkLst>
            <pc:docMk/>
            <pc:sldMk cId="723482699" sldId="525"/>
            <ac:spMk id="13" creationId="{FCB011B8-855E-4DAE-9E33-DF92C4BB1F93}"/>
          </ac:spMkLst>
        </pc:spChg>
        <pc:spChg chg="add mod">
          <ac:chgData name="ガルシアヴィラ　ブレンダイヴォンヌ" userId="S::i-garcia@orj.co.jp::fe0589c0-c607-4978-abf3-050a430fb4b3" providerId="AD" clId="Web-{A13272DC-1DCF-7F35-3DAB-9AE3E654D269}" dt="2021-02-04T08:53:30.582" v="2659" actId="1076"/>
          <ac:spMkLst>
            <pc:docMk/>
            <pc:sldMk cId="723482699" sldId="525"/>
            <ac:spMk id="14" creationId="{B497E33A-4AE2-4334-819E-6D9F49DADD6C}"/>
          </ac:spMkLst>
        </pc:spChg>
      </pc:sldChg>
      <pc:sldChg chg="addSp delSp modSp add replId">
        <pc:chgData name="ガルシアヴィラ　ブレンダイヴォンヌ" userId="S::i-garcia@orj.co.jp::fe0589c0-c607-4978-abf3-050a430fb4b3" providerId="AD" clId="Web-{A13272DC-1DCF-7F35-3DAB-9AE3E654D269}" dt="2021-02-04T08:43:57.007" v="2568" actId="20577"/>
        <pc:sldMkLst>
          <pc:docMk/>
          <pc:sldMk cId="2753683553" sldId="539"/>
        </pc:sldMkLst>
        <pc:spChg chg="add del mod">
          <ac:chgData name="ガルシアヴィラ　ブレンダイヴォンヌ" userId="S::i-garcia@orj.co.jp::fe0589c0-c607-4978-abf3-050a430fb4b3" providerId="AD" clId="Web-{A13272DC-1DCF-7F35-3DAB-9AE3E654D269}" dt="2021-02-04T08:12:15.309" v="2244"/>
          <ac:spMkLst>
            <pc:docMk/>
            <pc:sldMk cId="2753683553" sldId="539"/>
            <ac:spMk id="17" creationId="{0BC02A0E-7BC4-40C3-9E1C-081936F72BC9}"/>
          </ac:spMkLst>
        </pc:spChg>
        <pc:spChg chg="add mod">
          <ac:chgData name="ガルシアヴィラ　ブレンダイヴォンヌ" userId="S::i-garcia@orj.co.jp::fe0589c0-c607-4978-abf3-050a430fb4b3" providerId="AD" clId="Web-{A13272DC-1DCF-7F35-3DAB-9AE3E654D269}" dt="2021-02-04T08:11:26.387" v="2240" actId="1076"/>
          <ac:spMkLst>
            <pc:docMk/>
            <pc:sldMk cId="2753683553" sldId="539"/>
            <ac:spMk id="19" creationId="{D7FF72DE-20B2-43FF-84D2-B26C8941A0CB}"/>
          </ac:spMkLst>
        </pc:spChg>
        <pc:spChg chg="add del mod">
          <ac:chgData name="ガルシアヴィラ　ブレンダイヴォンヌ" userId="S::i-garcia@orj.co.jp::fe0589c0-c607-4978-abf3-050a430fb4b3" providerId="AD" clId="Web-{A13272DC-1DCF-7F35-3DAB-9AE3E654D269}" dt="2021-02-04T08:12:10.512" v="2242"/>
          <ac:spMkLst>
            <pc:docMk/>
            <pc:sldMk cId="2753683553" sldId="539"/>
            <ac:spMk id="20" creationId="{EC3BAE1B-D882-495F-A322-7A04830995DE}"/>
          </ac:spMkLst>
        </pc:spChg>
        <pc:spChg chg="add del mod">
          <ac:chgData name="ガルシアヴィラ　ブレンダイヴォンヌ" userId="S::i-garcia@orj.co.jp::fe0589c0-c607-4978-abf3-050a430fb4b3" providerId="AD" clId="Web-{A13272DC-1DCF-7F35-3DAB-9AE3E654D269}" dt="2021-02-04T08:12:06.200" v="2241"/>
          <ac:spMkLst>
            <pc:docMk/>
            <pc:sldMk cId="2753683553" sldId="539"/>
            <ac:spMk id="21" creationId="{A33CEA35-C38E-4656-B708-8293B1E238BE}"/>
          </ac:spMkLst>
        </pc:spChg>
        <pc:spChg chg="add mod">
          <ac:chgData name="ガルシアヴィラ　ブレンダイヴォンヌ" userId="S::i-garcia@orj.co.jp::fe0589c0-c607-4978-abf3-050a430fb4b3" providerId="AD" clId="Web-{A13272DC-1DCF-7F35-3DAB-9AE3E654D269}" dt="2021-02-04T08:15:59.158" v="2315" actId="1076"/>
          <ac:spMkLst>
            <pc:docMk/>
            <pc:sldMk cId="2753683553" sldId="539"/>
            <ac:spMk id="22" creationId="{12ABBEAD-AE03-4A8F-A36A-7740E3254E4F}"/>
          </ac:spMkLst>
        </pc:spChg>
        <pc:spChg chg="add del mod">
          <ac:chgData name="ガルシアヴィラ　ブレンダイヴォンヌ" userId="S::i-garcia@orj.co.jp::fe0589c0-c607-4978-abf3-050a430fb4b3" providerId="AD" clId="Web-{A13272DC-1DCF-7F35-3DAB-9AE3E654D269}" dt="2021-02-04T08:16:52.362" v="2318"/>
          <ac:spMkLst>
            <pc:docMk/>
            <pc:sldMk cId="2753683553" sldId="539"/>
            <ac:spMk id="23" creationId="{F6060008-5F25-4838-B256-C4AEDE2F35AD}"/>
          </ac:spMkLst>
        </pc:spChg>
        <pc:spChg chg="add mod">
          <ac:chgData name="ガルシアヴィラ　ブレンダイヴォンヌ" userId="S::i-garcia@orj.co.jp::fe0589c0-c607-4978-abf3-050a430fb4b3" providerId="AD" clId="Web-{A13272DC-1DCF-7F35-3DAB-9AE3E654D269}" dt="2021-02-04T08:18:42.786" v="2343" actId="1076"/>
          <ac:spMkLst>
            <pc:docMk/>
            <pc:sldMk cId="2753683553" sldId="539"/>
            <ac:spMk id="24" creationId="{5FD5544A-DD7B-4171-A2AA-DCA110D34F58}"/>
          </ac:spMkLst>
        </pc:spChg>
        <pc:spChg chg="add del mod">
          <ac:chgData name="ガルシアヴィラ　ブレンダイヴォンヌ" userId="S::i-garcia@orj.co.jp::fe0589c0-c607-4978-abf3-050a430fb4b3" providerId="AD" clId="Web-{A13272DC-1DCF-7F35-3DAB-9AE3E654D269}" dt="2021-02-04T08:18:46.146" v="2344"/>
          <ac:spMkLst>
            <pc:docMk/>
            <pc:sldMk cId="2753683553" sldId="539"/>
            <ac:spMk id="25" creationId="{87802B67-85E7-417A-A92D-4980A507EF80}"/>
          </ac:spMkLst>
        </pc:spChg>
        <pc:spChg chg="add del mod">
          <ac:chgData name="ガルシアヴィラ　ブレンダイヴォンヌ" userId="S::i-garcia@orj.co.jp::fe0589c0-c607-4978-abf3-050a430fb4b3" providerId="AD" clId="Web-{A13272DC-1DCF-7F35-3DAB-9AE3E654D269}" dt="2021-02-04T08:18:51.693" v="2346"/>
          <ac:spMkLst>
            <pc:docMk/>
            <pc:sldMk cId="2753683553" sldId="539"/>
            <ac:spMk id="26" creationId="{73859FC3-A149-4F19-ABC2-A62DD6FB9D4B}"/>
          </ac:spMkLst>
        </pc:spChg>
        <pc:spChg chg="add del mod">
          <ac:chgData name="ガルシアヴィラ　ブレンダイヴォンヌ" userId="S::i-garcia@orj.co.jp::fe0589c0-c607-4978-abf3-050a430fb4b3" providerId="AD" clId="Web-{A13272DC-1DCF-7F35-3DAB-9AE3E654D269}" dt="2021-02-04T08:18:58.803" v="2347"/>
          <ac:spMkLst>
            <pc:docMk/>
            <pc:sldMk cId="2753683553" sldId="539"/>
            <ac:spMk id="27" creationId="{BD0676E6-A03B-42E3-8246-ED3FFBCE4AFF}"/>
          </ac:spMkLst>
        </pc:spChg>
        <pc:spChg chg="add del mod">
          <ac:chgData name="ガルシアヴィラ　ブレンダイヴォンヌ" userId="S::i-garcia@orj.co.jp::fe0589c0-c607-4978-abf3-050a430fb4b3" providerId="AD" clId="Web-{A13272DC-1DCF-7F35-3DAB-9AE3E654D269}" dt="2021-02-04T08:19:12.475" v="2352"/>
          <ac:spMkLst>
            <pc:docMk/>
            <pc:sldMk cId="2753683553" sldId="539"/>
            <ac:spMk id="28" creationId="{0A1DC32F-533D-4141-8478-FBD69488F5FE}"/>
          </ac:spMkLst>
        </pc:spChg>
        <pc:spChg chg="add mod">
          <ac:chgData name="ガルシアヴィラ　ブレンダイヴォンヌ" userId="S::i-garcia@orj.co.jp::fe0589c0-c607-4978-abf3-050a430fb4b3" providerId="AD" clId="Web-{A13272DC-1DCF-7F35-3DAB-9AE3E654D269}" dt="2021-02-04T08:13:50.483" v="2272" actId="1076"/>
          <ac:spMkLst>
            <pc:docMk/>
            <pc:sldMk cId="2753683553" sldId="539"/>
            <ac:spMk id="29" creationId="{9B43F448-C933-4E28-9C69-36DA67C63479}"/>
          </ac:spMkLst>
        </pc:spChg>
        <pc:spChg chg="add mod">
          <ac:chgData name="ガルシアヴィラ　ブレンダイヴォンヌ" userId="S::i-garcia@orj.co.jp::fe0589c0-c607-4978-abf3-050a430fb4b3" providerId="AD" clId="Web-{A13272DC-1DCF-7F35-3DAB-9AE3E654D269}" dt="2021-02-04T08:14:42.469" v="2293" actId="14100"/>
          <ac:spMkLst>
            <pc:docMk/>
            <pc:sldMk cId="2753683553" sldId="539"/>
            <ac:spMk id="30" creationId="{9B9E63AB-0DFF-4E4C-A6C9-D18E5AD908E6}"/>
          </ac:spMkLst>
        </pc:spChg>
        <pc:spChg chg="add mod">
          <ac:chgData name="ガルシアヴィラ　ブレンダイヴォンヌ" userId="S::i-garcia@orj.co.jp::fe0589c0-c607-4978-abf3-050a430fb4b3" providerId="AD" clId="Web-{A13272DC-1DCF-7F35-3DAB-9AE3E654D269}" dt="2021-02-04T08:17:10.269" v="2328" actId="1076"/>
          <ac:spMkLst>
            <pc:docMk/>
            <pc:sldMk cId="2753683553" sldId="539"/>
            <ac:spMk id="31" creationId="{CCC17819-A853-4306-B176-D9560E22E5FB}"/>
          </ac:spMkLst>
        </pc:spChg>
        <pc:spChg chg="add mod">
          <ac:chgData name="ガルシアヴィラ　ブレンダイヴォンヌ" userId="S::i-garcia@orj.co.jp::fe0589c0-c607-4978-abf3-050a430fb4b3" providerId="AD" clId="Web-{A13272DC-1DCF-7F35-3DAB-9AE3E654D269}" dt="2021-02-04T08:25:31.936" v="2361" actId="20577"/>
          <ac:spMkLst>
            <pc:docMk/>
            <pc:sldMk cId="2753683553" sldId="539"/>
            <ac:spMk id="32" creationId="{8F9DD851-EEDF-4362-83E0-D0ADEC4BDC03}"/>
          </ac:spMkLst>
        </pc:spChg>
        <pc:spChg chg="add mod">
          <ac:chgData name="ガルシアヴィラ　ブレンダイヴォンヌ" userId="S::i-garcia@orj.co.jp::fe0589c0-c607-4978-abf3-050a430fb4b3" providerId="AD" clId="Web-{A13272DC-1DCF-7F35-3DAB-9AE3E654D269}" dt="2021-02-04T08:26:44.984" v="2390" actId="14100"/>
          <ac:spMkLst>
            <pc:docMk/>
            <pc:sldMk cId="2753683553" sldId="539"/>
            <ac:spMk id="33" creationId="{0C56DFAB-9E28-4FE9-842B-A57E528AC61D}"/>
          </ac:spMkLst>
        </pc:spChg>
        <pc:spChg chg="add mod">
          <ac:chgData name="ガルシアヴィラ　ブレンダイヴォンヌ" userId="S::i-garcia@orj.co.jp::fe0589c0-c607-4978-abf3-050a430fb4b3" providerId="AD" clId="Web-{A13272DC-1DCF-7F35-3DAB-9AE3E654D269}" dt="2021-02-04T08:27:33.579" v="2409" actId="1076"/>
          <ac:spMkLst>
            <pc:docMk/>
            <pc:sldMk cId="2753683553" sldId="539"/>
            <ac:spMk id="34" creationId="{AE592E1F-05F6-448A-807C-0E0DAE8E373A}"/>
          </ac:spMkLst>
        </pc:spChg>
        <pc:spChg chg="add mod">
          <ac:chgData name="ガルシアヴィラ　ブレンダイヴォンヌ" userId="S::i-garcia@orj.co.jp::fe0589c0-c607-4978-abf3-050a430fb4b3" providerId="AD" clId="Web-{A13272DC-1DCF-7F35-3DAB-9AE3E654D269}" dt="2021-02-04T08:29:05.706" v="2436" actId="1076"/>
          <ac:spMkLst>
            <pc:docMk/>
            <pc:sldMk cId="2753683553" sldId="539"/>
            <ac:spMk id="35" creationId="{2F635211-DB39-4054-8528-0F084881D846}"/>
          </ac:spMkLst>
        </pc:spChg>
        <pc:spChg chg="add mod">
          <ac:chgData name="ガルシアヴィラ　ブレンダイヴォンヌ" userId="S::i-garcia@orj.co.jp::fe0589c0-c607-4978-abf3-050a430fb4b3" providerId="AD" clId="Web-{A13272DC-1DCF-7F35-3DAB-9AE3E654D269}" dt="2021-02-04T08:31:04.943" v="2454" actId="20577"/>
          <ac:spMkLst>
            <pc:docMk/>
            <pc:sldMk cId="2753683553" sldId="539"/>
            <ac:spMk id="36" creationId="{07DFEDDF-3A21-4888-8D01-DF41096AD90E}"/>
          </ac:spMkLst>
        </pc:spChg>
        <pc:spChg chg="add mod">
          <ac:chgData name="ガルシアヴィラ　ブレンダイヴォンヌ" userId="S::i-garcia@orj.co.jp::fe0589c0-c607-4978-abf3-050a430fb4b3" providerId="AD" clId="Web-{A13272DC-1DCF-7F35-3DAB-9AE3E654D269}" dt="2021-02-04T08:33:19.337" v="2485" actId="1076"/>
          <ac:spMkLst>
            <pc:docMk/>
            <pc:sldMk cId="2753683553" sldId="539"/>
            <ac:spMk id="37" creationId="{9F0E3FE8-615D-48A2-8B6A-0A7817D578EE}"/>
          </ac:spMkLst>
        </pc:spChg>
        <pc:spChg chg="add del mod">
          <ac:chgData name="ガルシアヴィラ　ブレンダイヴォンヌ" userId="S::i-garcia@orj.co.jp::fe0589c0-c607-4978-abf3-050a430fb4b3" providerId="AD" clId="Web-{A13272DC-1DCF-7F35-3DAB-9AE3E654D269}" dt="2021-02-04T08:33:00.789" v="2484"/>
          <ac:spMkLst>
            <pc:docMk/>
            <pc:sldMk cId="2753683553" sldId="539"/>
            <ac:spMk id="38" creationId="{B2F497C3-2E4E-48EA-B2D6-621C40F65B58}"/>
          </ac:spMkLst>
        </pc:spChg>
        <pc:spChg chg="add mod">
          <ac:chgData name="ガルシアヴィラ　ブレンダイヴォンヌ" userId="S::i-garcia@orj.co.jp::fe0589c0-c607-4978-abf3-050a430fb4b3" providerId="AD" clId="Web-{A13272DC-1DCF-7F35-3DAB-9AE3E654D269}" dt="2021-02-04T08:43:57.007" v="2568" actId="20577"/>
          <ac:spMkLst>
            <pc:docMk/>
            <pc:sldMk cId="2753683553" sldId="539"/>
            <ac:spMk id="39" creationId="{980121BB-764E-466C-AA22-4DC06882D58D}"/>
          </ac:spMkLst>
        </pc:spChg>
        <pc:spChg chg="add del mod">
          <ac:chgData name="ガルシアヴィラ　ブレンダイヴォンヌ" userId="S::i-garcia@orj.co.jp::fe0589c0-c607-4978-abf3-050a430fb4b3" providerId="AD" clId="Web-{A13272DC-1DCF-7F35-3DAB-9AE3E654D269}" dt="2021-02-04T08:38:38.765" v="2535"/>
          <ac:spMkLst>
            <pc:docMk/>
            <pc:sldMk cId="2753683553" sldId="539"/>
            <ac:spMk id="40" creationId="{481324CD-BBA7-4DD7-ABE5-712F0D640965}"/>
          </ac:spMkLst>
        </pc:spChg>
        <pc:spChg chg="add mod">
          <ac:chgData name="ガルシアヴィラ　ブレンダイヴォンヌ" userId="S::i-garcia@orj.co.jp::fe0589c0-c607-4978-abf3-050a430fb4b3" providerId="AD" clId="Web-{A13272DC-1DCF-7F35-3DAB-9AE3E654D269}" dt="2021-02-04T08:40:21.814" v="2549" actId="1076"/>
          <ac:spMkLst>
            <pc:docMk/>
            <pc:sldMk cId="2753683553" sldId="539"/>
            <ac:spMk id="41" creationId="{C8D175D5-1CE8-4137-8691-10730845A8A9}"/>
          </ac:spMkLst>
        </pc:spChg>
        <pc:picChg chg="mod">
          <ac:chgData name="ガルシアヴィラ　ブレンダイヴォンヌ" userId="S::i-garcia@orj.co.jp::fe0589c0-c607-4978-abf3-050a430fb4b3" providerId="AD" clId="Web-{A13272DC-1DCF-7F35-3DAB-9AE3E654D269}" dt="2021-02-04T08:38:50.375" v="2539" actId="1076"/>
          <ac:picMkLst>
            <pc:docMk/>
            <pc:sldMk cId="2753683553" sldId="539"/>
            <ac:picMk id="8" creationId="{00000000-0000-0000-0000-000000000000}"/>
          </ac:picMkLst>
        </pc:picChg>
      </pc:sldChg>
    </pc:docChg>
  </pc:docChgLst>
  <pc:docChgLst>
    <pc:chgData name="スリ　スラストリ" userId="033a89a0-9770-4b4e-8c46-55370294d7f3" providerId="ADAL" clId="{373542FB-568B-4633-927A-5238DD7A7BBA}"/>
    <pc:docChg chg="undo custSel addSld delSld modSld sldOrd">
      <pc:chgData name="スリ　スラストリ" userId="033a89a0-9770-4b4e-8c46-55370294d7f3" providerId="ADAL" clId="{373542FB-568B-4633-927A-5238DD7A7BBA}" dt="2021-02-19T06:18:32.461" v="12975" actId="6549"/>
      <pc:docMkLst>
        <pc:docMk/>
      </pc:docMkLst>
      <pc:sldChg chg="addSp delSp modSp mod">
        <pc:chgData name="スリ　スラストリ" userId="033a89a0-9770-4b4e-8c46-55370294d7f3" providerId="ADAL" clId="{373542FB-568B-4633-927A-5238DD7A7BBA}" dt="2021-02-19T06:18:32.461" v="12975" actId="6549"/>
        <pc:sldMkLst>
          <pc:docMk/>
          <pc:sldMk cId="2480718086" sldId="257"/>
        </pc:sldMkLst>
        <pc:spChg chg="mod">
          <ac:chgData name="スリ　スラストリ" userId="033a89a0-9770-4b4e-8c46-55370294d7f3" providerId="ADAL" clId="{373542FB-568B-4633-927A-5238DD7A7BBA}" dt="2021-02-19T06:18:24.410" v="12971" actId="6549"/>
          <ac:spMkLst>
            <pc:docMk/>
            <pc:sldMk cId="2480718086" sldId="257"/>
            <ac:spMk id="3" creationId="{54A957F9-66B5-4D10-AC9A-5A1F44943D19}"/>
          </ac:spMkLst>
        </pc:spChg>
        <pc:spChg chg="add del">
          <ac:chgData name="スリ　スラストリ" userId="033a89a0-9770-4b4e-8c46-55370294d7f3" providerId="ADAL" clId="{373542FB-568B-4633-927A-5238DD7A7BBA}" dt="2021-02-06T06:03:02.541" v="854" actId="478"/>
          <ac:spMkLst>
            <pc:docMk/>
            <pc:sldMk cId="2480718086" sldId="257"/>
            <ac:spMk id="6" creationId="{00000000-0000-0000-0000-000000000000}"/>
          </ac:spMkLst>
        </pc:spChg>
        <pc:spChg chg="mod">
          <ac:chgData name="スリ　スラストリ" userId="033a89a0-9770-4b4e-8c46-55370294d7f3" providerId="ADAL" clId="{373542FB-568B-4633-927A-5238DD7A7BBA}" dt="2021-02-19T06:18:32.461" v="12975" actId="6549"/>
          <ac:spMkLst>
            <pc:docMk/>
            <pc:sldMk cId="2480718086" sldId="257"/>
            <ac:spMk id="7" creationId="{027F9131-1679-4E24-8E33-9766CBEFDB1B}"/>
          </ac:spMkLst>
        </pc:spChg>
        <pc:spChg chg="mod">
          <ac:chgData name="スリ　スラストリ" userId="033a89a0-9770-4b4e-8c46-55370294d7f3" providerId="ADAL" clId="{373542FB-568B-4633-927A-5238DD7A7BBA}" dt="2021-02-19T06:18:12.054" v="12965" actId="6549"/>
          <ac:spMkLst>
            <pc:docMk/>
            <pc:sldMk cId="2480718086" sldId="257"/>
            <ac:spMk id="8" creationId="{5EBEEDDF-A190-4E08-B2DE-EF72415500DF}"/>
          </ac:spMkLst>
        </pc:spChg>
        <pc:spChg chg="add mod">
          <ac:chgData name="スリ　スラストリ" userId="033a89a0-9770-4b4e-8c46-55370294d7f3" providerId="ADAL" clId="{373542FB-568B-4633-927A-5238DD7A7BBA}" dt="2021-02-06T06:03:09.996" v="900" actId="1036"/>
          <ac:spMkLst>
            <pc:docMk/>
            <pc:sldMk cId="2480718086" sldId="257"/>
            <ac:spMk id="25" creationId="{A1A65AD6-CAB7-4F07-953E-2220F2B27B50}"/>
          </ac:spMkLst>
        </pc:spChg>
      </pc:sldChg>
      <pc:sldChg chg="modSp mod">
        <pc:chgData name="スリ　スラストリ" userId="033a89a0-9770-4b4e-8c46-55370294d7f3" providerId="ADAL" clId="{373542FB-568B-4633-927A-5238DD7A7BBA}" dt="2021-02-19T06:18:04.406" v="12964" actId="6549"/>
        <pc:sldMkLst>
          <pc:docMk/>
          <pc:sldMk cId="1218580630" sldId="305"/>
        </pc:sldMkLst>
        <pc:spChg chg="mod">
          <ac:chgData name="スリ　スラストリ" userId="033a89a0-9770-4b4e-8c46-55370294d7f3" providerId="ADAL" clId="{373542FB-568B-4633-927A-5238DD7A7BBA}" dt="2021-02-19T06:18:04.406" v="12964" actId="6549"/>
          <ac:spMkLst>
            <pc:docMk/>
            <pc:sldMk cId="1218580630" sldId="305"/>
            <ac:spMk id="2" creationId="{00000000-0000-0000-0000-000000000000}"/>
          </ac:spMkLst>
        </pc:spChg>
      </pc:sldChg>
      <pc:sldChg chg="modSp mod">
        <pc:chgData name="スリ　スラストリ" userId="033a89a0-9770-4b4e-8c46-55370294d7f3" providerId="ADAL" clId="{373542FB-568B-4633-927A-5238DD7A7BBA}" dt="2021-02-14T04:25:26.685" v="12379"/>
        <pc:sldMkLst>
          <pc:docMk/>
          <pc:sldMk cId="3287489476" sldId="328"/>
        </pc:sldMkLst>
        <pc:spChg chg="mod">
          <ac:chgData name="スリ　スラストリ" userId="033a89a0-9770-4b4e-8c46-55370294d7f3" providerId="ADAL" clId="{373542FB-568B-4633-927A-5238DD7A7BBA}" dt="2021-02-08T22:41:14.694" v="6007" actId="6549"/>
          <ac:spMkLst>
            <pc:docMk/>
            <pc:sldMk cId="3287489476" sldId="328"/>
            <ac:spMk id="7" creationId="{00000000-0000-0000-0000-000000000000}"/>
          </ac:spMkLst>
        </pc:spChg>
        <pc:spChg chg="mod">
          <ac:chgData name="スリ　スラストリ" userId="033a89a0-9770-4b4e-8c46-55370294d7f3" providerId="ADAL" clId="{373542FB-568B-4633-927A-5238DD7A7BBA}" dt="2021-02-14T04:24:38.689" v="12352" actId="20577"/>
          <ac:spMkLst>
            <pc:docMk/>
            <pc:sldMk cId="3287489476" sldId="328"/>
            <ac:spMk id="31" creationId="{00000000-0000-0000-0000-000000000000}"/>
          </ac:spMkLst>
        </pc:spChg>
        <pc:spChg chg="mod">
          <ac:chgData name="スリ　スラストリ" userId="033a89a0-9770-4b4e-8c46-55370294d7f3" providerId="ADAL" clId="{373542FB-568B-4633-927A-5238DD7A7BBA}" dt="2021-02-14T04:24:27.163" v="12346" actId="20577"/>
          <ac:spMkLst>
            <pc:docMk/>
            <pc:sldMk cId="3287489476" sldId="328"/>
            <ac:spMk id="597" creationId="{9A9230FB-BFD1-4E05-B06A-8C9DE9529F62}"/>
          </ac:spMkLst>
        </pc:spChg>
        <pc:graphicFrameChg chg="mod">
          <ac:chgData name="スリ　スラストリ" userId="033a89a0-9770-4b4e-8c46-55370294d7f3" providerId="ADAL" clId="{373542FB-568B-4633-927A-5238DD7A7BBA}" dt="2021-02-14T04:25:26.685" v="12379"/>
          <ac:graphicFrameMkLst>
            <pc:docMk/>
            <pc:sldMk cId="3287489476" sldId="328"/>
            <ac:graphicFrameMk id="25" creationId="{FA761413-E6BC-492C-B1B7-EEDC24A228E9}"/>
          </ac:graphicFrameMkLst>
        </pc:graphicFrameChg>
      </pc:sldChg>
      <pc:sldChg chg="modSp mod">
        <pc:chgData name="スリ　スラストリ" userId="033a89a0-9770-4b4e-8c46-55370294d7f3" providerId="ADAL" clId="{373542FB-568B-4633-927A-5238DD7A7BBA}" dt="2021-02-14T04:26:25.566" v="12395" actId="20577"/>
        <pc:sldMkLst>
          <pc:docMk/>
          <pc:sldMk cId="2288914350" sldId="329"/>
        </pc:sldMkLst>
        <pc:spChg chg="mod">
          <ac:chgData name="スリ　スラストリ" userId="033a89a0-9770-4b4e-8c46-55370294d7f3" providerId="ADAL" clId="{373542FB-568B-4633-927A-5238DD7A7BBA}" dt="2021-02-14T04:26:25.566" v="12395" actId="20577"/>
          <ac:spMkLst>
            <pc:docMk/>
            <pc:sldMk cId="2288914350" sldId="329"/>
            <ac:spMk id="4" creationId="{00000000-0000-0000-0000-000000000000}"/>
          </ac:spMkLst>
        </pc:spChg>
        <pc:spChg chg="mod">
          <ac:chgData name="スリ　スラストリ" userId="033a89a0-9770-4b4e-8c46-55370294d7f3" providerId="ADAL" clId="{373542FB-568B-4633-927A-5238DD7A7BBA}" dt="2021-02-14T04:26:08.906" v="12385" actId="2711"/>
          <ac:spMkLst>
            <pc:docMk/>
            <pc:sldMk cId="2288914350" sldId="329"/>
            <ac:spMk id="6" creationId="{00000000-0000-0000-0000-000000000000}"/>
          </ac:spMkLst>
        </pc:spChg>
        <pc:spChg chg="mod">
          <ac:chgData name="スリ　スラストリ" userId="033a89a0-9770-4b4e-8c46-55370294d7f3" providerId="ADAL" clId="{373542FB-568B-4633-927A-5238DD7A7BBA}" dt="2021-02-08T22:41:31.768" v="6014" actId="20577"/>
          <ac:spMkLst>
            <pc:docMk/>
            <pc:sldMk cId="2288914350" sldId="329"/>
            <ac:spMk id="7" creationId="{00000000-0000-0000-0000-000000000000}"/>
          </ac:spMkLst>
        </pc:spChg>
      </pc:sldChg>
      <pc:sldChg chg="delSp modSp mod">
        <pc:chgData name="スリ　スラストリ" userId="033a89a0-9770-4b4e-8c46-55370294d7f3" providerId="ADAL" clId="{373542FB-568B-4633-927A-5238DD7A7BBA}" dt="2021-02-14T04:29:22.515" v="12402" actId="14734"/>
        <pc:sldMkLst>
          <pc:docMk/>
          <pc:sldMk cId="1459332485" sldId="330"/>
        </pc:sldMkLst>
        <pc:spChg chg="mod">
          <ac:chgData name="スリ　スラストリ" userId="033a89a0-9770-4b4e-8c46-55370294d7f3" providerId="ADAL" clId="{373542FB-568B-4633-927A-5238DD7A7BBA}" dt="2021-02-14T04:27:16.648" v="12396" actId="2711"/>
          <ac:spMkLst>
            <pc:docMk/>
            <pc:sldMk cId="1459332485" sldId="330"/>
            <ac:spMk id="4" creationId="{00000000-0000-0000-0000-000000000000}"/>
          </ac:spMkLst>
        </pc:spChg>
        <pc:spChg chg="mod">
          <ac:chgData name="スリ　スラストリ" userId="033a89a0-9770-4b4e-8c46-55370294d7f3" providerId="ADAL" clId="{373542FB-568B-4633-927A-5238DD7A7BBA}" dt="2021-02-14T04:27:16.648" v="12396" actId="2711"/>
          <ac:spMkLst>
            <pc:docMk/>
            <pc:sldMk cId="1459332485" sldId="330"/>
            <ac:spMk id="6" creationId="{00000000-0000-0000-0000-000000000000}"/>
          </ac:spMkLst>
        </pc:spChg>
        <pc:spChg chg="mod">
          <ac:chgData name="スリ　スラストリ" userId="033a89a0-9770-4b4e-8c46-55370294d7f3" providerId="ADAL" clId="{373542FB-568B-4633-927A-5238DD7A7BBA}" dt="2021-02-14T04:27:16.648" v="12396" actId="2711"/>
          <ac:spMkLst>
            <pc:docMk/>
            <pc:sldMk cId="1459332485" sldId="330"/>
            <ac:spMk id="7" creationId="{00000000-0000-0000-0000-000000000000}"/>
          </ac:spMkLst>
        </pc:spChg>
        <pc:spChg chg="mod">
          <ac:chgData name="スリ　スラストリ" userId="033a89a0-9770-4b4e-8c46-55370294d7f3" providerId="ADAL" clId="{373542FB-568B-4633-927A-5238DD7A7BBA}" dt="2021-02-14T04:27:16.648" v="12396" actId="2711"/>
          <ac:spMkLst>
            <pc:docMk/>
            <pc:sldMk cId="1459332485" sldId="330"/>
            <ac:spMk id="8" creationId="{00000000-0000-0000-0000-000000000000}"/>
          </ac:spMkLst>
        </pc:spChg>
        <pc:spChg chg="del mod">
          <ac:chgData name="スリ　スラストリ" userId="033a89a0-9770-4b4e-8c46-55370294d7f3" providerId="ADAL" clId="{373542FB-568B-4633-927A-5238DD7A7BBA}" dt="2021-02-14T04:27:23.149" v="12397" actId="478"/>
          <ac:spMkLst>
            <pc:docMk/>
            <pc:sldMk cId="1459332485" sldId="330"/>
            <ac:spMk id="13" creationId="{FE80D382-7EB5-4E7D-B62F-19DEBC31A068}"/>
          </ac:spMkLst>
        </pc:spChg>
        <pc:graphicFrameChg chg="mod modGraphic">
          <ac:chgData name="スリ　スラストリ" userId="033a89a0-9770-4b4e-8c46-55370294d7f3" providerId="ADAL" clId="{373542FB-568B-4633-927A-5238DD7A7BBA}" dt="2021-02-14T04:29:22.515" v="12402" actId="14734"/>
          <ac:graphicFrameMkLst>
            <pc:docMk/>
            <pc:sldMk cId="1459332485" sldId="330"/>
            <ac:graphicFrameMk id="12" creationId="{7F8366A0-F4B0-4466-A958-9B14AD666B00}"/>
          </ac:graphicFrameMkLst>
        </pc:graphicFrameChg>
      </pc:sldChg>
      <pc:sldChg chg="modSp del mod">
        <pc:chgData name="スリ　スラストリ" userId="033a89a0-9770-4b4e-8c46-55370294d7f3" providerId="ADAL" clId="{373542FB-568B-4633-927A-5238DD7A7BBA}" dt="2021-02-11T07:54:24.233" v="7168" actId="47"/>
        <pc:sldMkLst>
          <pc:docMk/>
          <pc:sldMk cId="2717727989" sldId="331"/>
        </pc:sldMkLst>
        <pc:spChg chg="mod">
          <ac:chgData name="スリ　スラストリ" userId="033a89a0-9770-4b4e-8c46-55370294d7f3" providerId="ADAL" clId="{373542FB-568B-4633-927A-5238DD7A7BBA}" dt="2021-02-08T22:42:41.762" v="6042" actId="20577"/>
          <ac:spMkLst>
            <pc:docMk/>
            <pc:sldMk cId="2717727989" sldId="331"/>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1722157929" sldId="332"/>
        </pc:sldMkLst>
        <pc:spChg chg="mod">
          <ac:chgData name="スリ　スラストリ" userId="033a89a0-9770-4b4e-8c46-55370294d7f3" providerId="ADAL" clId="{373542FB-568B-4633-927A-5238DD7A7BBA}" dt="2021-02-08T22:42:56.624" v="6051" actId="20577"/>
          <ac:spMkLst>
            <pc:docMk/>
            <pc:sldMk cId="1722157929" sldId="332"/>
            <ac:spMk id="7" creationId="{00000000-0000-0000-0000-000000000000}"/>
          </ac:spMkLst>
        </pc:spChg>
      </pc:sldChg>
      <pc:sldChg chg="modSp mod">
        <pc:chgData name="スリ　スラストリ" userId="033a89a0-9770-4b4e-8c46-55370294d7f3" providerId="ADAL" clId="{373542FB-568B-4633-927A-5238DD7A7BBA}" dt="2021-02-19T06:17:59.139" v="12963" actId="20577"/>
        <pc:sldMkLst>
          <pc:docMk/>
          <pc:sldMk cId="2988793448" sldId="336"/>
        </pc:sldMkLst>
        <pc:spChg chg="mod">
          <ac:chgData name="スリ　スラストリ" userId="033a89a0-9770-4b4e-8c46-55370294d7f3" providerId="ADAL" clId="{373542FB-568B-4633-927A-5238DD7A7BBA}" dt="2021-02-19T06:17:59.139" v="12963" actId="20577"/>
          <ac:spMkLst>
            <pc:docMk/>
            <pc:sldMk cId="2988793448" sldId="336"/>
            <ac:spMk id="2" creationId="{00000000-0000-0000-0000-000000000000}"/>
          </ac:spMkLst>
        </pc:spChg>
      </pc:sldChg>
      <pc:sldChg chg="modSp mod">
        <pc:chgData name="スリ　スラストリ" userId="033a89a0-9770-4b4e-8c46-55370294d7f3" providerId="ADAL" clId="{373542FB-568B-4633-927A-5238DD7A7BBA}" dt="2021-02-11T16:06:41.405" v="7211" actId="20577"/>
        <pc:sldMkLst>
          <pc:docMk/>
          <pc:sldMk cId="3885933687" sldId="342"/>
        </pc:sldMkLst>
        <pc:spChg chg="mod">
          <ac:chgData name="スリ　スラストリ" userId="033a89a0-9770-4b4e-8c46-55370294d7f3" providerId="ADAL" clId="{373542FB-568B-4633-927A-5238DD7A7BBA}" dt="2021-02-11T16:06:41.405" v="7211" actId="20577"/>
          <ac:spMkLst>
            <pc:docMk/>
            <pc:sldMk cId="3885933687" sldId="342"/>
            <ac:spMk id="2" creationId="{00000000-0000-0000-0000-000000000000}"/>
          </ac:spMkLst>
        </pc:spChg>
      </pc:sldChg>
      <pc:sldChg chg="modSp mod">
        <pc:chgData name="スリ　スラストリ" userId="033a89a0-9770-4b4e-8c46-55370294d7f3" providerId="ADAL" clId="{373542FB-568B-4633-927A-5238DD7A7BBA}" dt="2021-02-12T02:03:43.422" v="7226" actId="20577"/>
        <pc:sldMkLst>
          <pc:docMk/>
          <pc:sldMk cId="4186633547" sldId="343"/>
        </pc:sldMkLst>
        <pc:spChg chg="mod">
          <ac:chgData name="スリ　スラストリ" userId="033a89a0-9770-4b4e-8c46-55370294d7f3" providerId="ADAL" clId="{373542FB-568B-4633-927A-5238DD7A7BBA}" dt="2021-02-12T02:03:43.422" v="7226" actId="20577"/>
          <ac:spMkLst>
            <pc:docMk/>
            <pc:sldMk cId="4186633547" sldId="343"/>
            <ac:spMk id="2" creationId="{00000000-0000-0000-0000-000000000000}"/>
          </ac:spMkLst>
        </pc:spChg>
      </pc:sldChg>
      <pc:sldChg chg="modSp mod">
        <pc:chgData name="スリ　スラストリ" userId="033a89a0-9770-4b4e-8c46-55370294d7f3" providerId="ADAL" clId="{373542FB-568B-4633-927A-5238DD7A7BBA}" dt="2021-02-14T07:12:46.212" v="12816" actId="1038"/>
        <pc:sldMkLst>
          <pc:docMk/>
          <pc:sldMk cId="1323790218" sldId="344"/>
        </pc:sldMkLst>
        <pc:spChg chg="mod">
          <ac:chgData name="スリ　スラストリ" userId="033a89a0-9770-4b4e-8c46-55370294d7f3" providerId="ADAL" clId="{373542FB-568B-4633-927A-5238DD7A7BBA}" dt="2021-02-14T07:12:46.212" v="12816" actId="1038"/>
          <ac:spMkLst>
            <pc:docMk/>
            <pc:sldMk cId="1323790218" sldId="344"/>
            <ac:spMk id="2" creationId="{00000000-0000-0000-0000-000000000000}"/>
          </ac:spMkLst>
        </pc:spChg>
      </pc:sldChg>
      <pc:sldChg chg="modSp mod">
        <pc:chgData name="スリ　スラストリ" userId="033a89a0-9770-4b4e-8c46-55370294d7f3" providerId="ADAL" clId="{373542FB-568B-4633-927A-5238DD7A7BBA}" dt="2021-02-14T04:30:08.085" v="12409" actId="20577"/>
        <pc:sldMkLst>
          <pc:docMk/>
          <pc:sldMk cId="3042651474" sldId="354"/>
        </pc:sldMkLst>
        <pc:spChg chg="mod">
          <ac:chgData name="スリ　スラストリ" userId="033a89a0-9770-4b4e-8c46-55370294d7f3" providerId="ADAL" clId="{373542FB-568B-4633-927A-5238DD7A7BBA}" dt="2021-02-14T04:29:45.104" v="12403" actId="2711"/>
          <ac:spMkLst>
            <pc:docMk/>
            <pc:sldMk cId="3042651474" sldId="354"/>
            <ac:spMk id="4" creationId="{00000000-0000-0000-0000-000000000000}"/>
          </ac:spMkLst>
        </pc:spChg>
        <pc:spChg chg="mod">
          <ac:chgData name="スリ　スラストリ" userId="033a89a0-9770-4b4e-8c46-55370294d7f3" providerId="ADAL" clId="{373542FB-568B-4633-927A-5238DD7A7BBA}" dt="2021-02-14T04:30:08.085" v="12409" actId="20577"/>
          <ac:spMkLst>
            <pc:docMk/>
            <pc:sldMk cId="3042651474" sldId="354"/>
            <ac:spMk id="6" creationId="{00000000-0000-0000-0000-000000000000}"/>
          </ac:spMkLst>
        </pc:spChg>
        <pc:spChg chg="mod">
          <ac:chgData name="スリ　スラストリ" userId="033a89a0-9770-4b4e-8c46-55370294d7f3" providerId="ADAL" clId="{373542FB-568B-4633-927A-5238DD7A7BBA}" dt="2021-02-14T04:29:45.104" v="12403" actId="2711"/>
          <ac:spMkLst>
            <pc:docMk/>
            <pc:sldMk cId="3042651474" sldId="354"/>
            <ac:spMk id="7" creationId="{00000000-0000-0000-0000-000000000000}"/>
          </ac:spMkLst>
        </pc:spChg>
        <pc:spChg chg="mod">
          <ac:chgData name="スリ　スラストリ" userId="033a89a0-9770-4b4e-8c46-55370294d7f3" providerId="ADAL" clId="{373542FB-568B-4633-927A-5238DD7A7BBA}" dt="2021-02-14T04:29:45.104" v="12403" actId="2711"/>
          <ac:spMkLst>
            <pc:docMk/>
            <pc:sldMk cId="3042651474" sldId="354"/>
            <ac:spMk id="8" creationId="{00000000-0000-0000-0000-000000000000}"/>
          </ac:spMkLst>
        </pc:spChg>
        <pc:spChg chg="mod">
          <ac:chgData name="スリ　スラストリ" userId="033a89a0-9770-4b4e-8c46-55370294d7f3" providerId="ADAL" clId="{373542FB-568B-4633-927A-5238DD7A7BBA}" dt="2021-02-14T04:29:45.104" v="12403" actId="2711"/>
          <ac:spMkLst>
            <pc:docMk/>
            <pc:sldMk cId="3042651474" sldId="354"/>
            <ac:spMk id="10" creationId="{A974F3B4-E721-49C1-B1D9-FA008CBF0C78}"/>
          </ac:spMkLst>
        </pc:spChg>
      </pc:sldChg>
      <pc:sldChg chg="modSp mod">
        <pc:chgData name="スリ　スラストリ" userId="033a89a0-9770-4b4e-8c46-55370294d7f3" providerId="ADAL" clId="{373542FB-568B-4633-927A-5238DD7A7BBA}" dt="2021-02-14T04:31:04.771" v="12411" actId="20577"/>
        <pc:sldMkLst>
          <pc:docMk/>
          <pc:sldMk cId="4183259215" sldId="355"/>
        </pc:sldMkLst>
        <pc:spChg chg="mod">
          <ac:chgData name="スリ　スラストリ" userId="033a89a0-9770-4b4e-8c46-55370294d7f3" providerId="ADAL" clId="{373542FB-568B-4633-927A-5238DD7A7BBA}" dt="2021-02-14T04:31:04.771" v="12411" actId="20577"/>
          <ac:spMkLst>
            <pc:docMk/>
            <pc:sldMk cId="4183259215" sldId="355"/>
            <ac:spMk id="6" creationId="{00000000-0000-0000-0000-000000000000}"/>
          </ac:spMkLst>
        </pc:spChg>
        <pc:spChg chg="mod">
          <ac:chgData name="スリ　スラストリ" userId="033a89a0-9770-4b4e-8c46-55370294d7f3" providerId="ADAL" clId="{373542FB-568B-4633-927A-5238DD7A7BBA}" dt="2021-02-08T22:42:24.853" v="6035" actId="20577"/>
          <ac:spMkLst>
            <pc:docMk/>
            <pc:sldMk cId="4183259215" sldId="355"/>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1910876639" sldId="356"/>
        </pc:sldMkLst>
        <pc:spChg chg="mod">
          <ac:chgData name="スリ　スラストリ" userId="033a89a0-9770-4b4e-8c46-55370294d7f3" providerId="ADAL" clId="{373542FB-568B-4633-927A-5238DD7A7BBA}" dt="2021-02-08T22:43:10.117" v="6058" actId="20577"/>
          <ac:spMkLst>
            <pc:docMk/>
            <pc:sldMk cId="1910876639" sldId="356"/>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3810761809" sldId="357"/>
        </pc:sldMkLst>
        <pc:spChg chg="mod">
          <ac:chgData name="スリ　スラストリ" userId="033a89a0-9770-4b4e-8c46-55370294d7f3" providerId="ADAL" clId="{373542FB-568B-4633-927A-5238DD7A7BBA}" dt="2021-02-08T22:43:21.606" v="6065" actId="20577"/>
          <ac:spMkLst>
            <pc:docMk/>
            <pc:sldMk cId="3810761809" sldId="357"/>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1495689483" sldId="358"/>
        </pc:sldMkLst>
        <pc:spChg chg="mod">
          <ac:chgData name="スリ　スラストリ" userId="033a89a0-9770-4b4e-8c46-55370294d7f3" providerId="ADAL" clId="{373542FB-568B-4633-927A-5238DD7A7BBA}" dt="2021-02-08T22:43:35.899" v="6072" actId="20577"/>
          <ac:spMkLst>
            <pc:docMk/>
            <pc:sldMk cId="1495689483" sldId="358"/>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3695643662" sldId="359"/>
        </pc:sldMkLst>
        <pc:spChg chg="mod">
          <ac:chgData name="スリ　スラストリ" userId="033a89a0-9770-4b4e-8c46-55370294d7f3" providerId="ADAL" clId="{373542FB-568B-4633-927A-5238DD7A7BBA}" dt="2021-02-08T22:43:48.457" v="6079" actId="20577"/>
          <ac:spMkLst>
            <pc:docMk/>
            <pc:sldMk cId="3695643662" sldId="359"/>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749100851" sldId="360"/>
        </pc:sldMkLst>
        <pc:spChg chg="mod">
          <ac:chgData name="スリ　スラストリ" userId="033a89a0-9770-4b4e-8c46-55370294d7f3" providerId="ADAL" clId="{373542FB-568B-4633-927A-5238DD7A7BBA}" dt="2021-02-08T22:44:04.019" v="6086" actId="20577"/>
          <ac:spMkLst>
            <pc:docMk/>
            <pc:sldMk cId="749100851" sldId="360"/>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2562731303" sldId="361"/>
        </pc:sldMkLst>
        <pc:spChg chg="mod">
          <ac:chgData name="スリ　スラストリ" userId="033a89a0-9770-4b4e-8c46-55370294d7f3" providerId="ADAL" clId="{373542FB-568B-4633-927A-5238DD7A7BBA}" dt="2021-02-08T22:44:30.680" v="6100" actId="20577"/>
          <ac:spMkLst>
            <pc:docMk/>
            <pc:sldMk cId="2562731303" sldId="361"/>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3070916017" sldId="364"/>
        </pc:sldMkLst>
        <pc:spChg chg="mod">
          <ac:chgData name="スリ　スラストリ" userId="033a89a0-9770-4b4e-8c46-55370294d7f3" providerId="ADAL" clId="{373542FB-568B-4633-927A-5238DD7A7BBA}" dt="2021-02-08T22:44:57.483" v="6107" actId="20577"/>
          <ac:spMkLst>
            <pc:docMk/>
            <pc:sldMk cId="3070916017" sldId="364"/>
            <ac:spMk id="7"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1599083489" sldId="365"/>
        </pc:sldMkLst>
        <pc:spChg chg="mod">
          <ac:chgData name="スリ　スラストリ" userId="033a89a0-9770-4b4e-8c46-55370294d7f3" providerId="ADAL" clId="{373542FB-568B-4633-927A-5238DD7A7BBA}" dt="2021-02-04T20:00:43.411" v="39" actId="2711"/>
          <ac:spMkLst>
            <pc:docMk/>
            <pc:sldMk cId="1599083489" sldId="365"/>
            <ac:spMk id="4" creationId="{00000000-0000-0000-0000-000000000000}"/>
          </ac:spMkLst>
        </pc:spChg>
        <pc:spChg chg="mod">
          <ac:chgData name="スリ　スラストリ" userId="033a89a0-9770-4b4e-8c46-55370294d7f3" providerId="ADAL" clId="{373542FB-568B-4633-927A-5238DD7A7BBA}" dt="2021-02-04T20:00:43.411" v="39" actId="2711"/>
          <ac:spMkLst>
            <pc:docMk/>
            <pc:sldMk cId="1599083489" sldId="365"/>
            <ac:spMk id="6" creationId="{00000000-0000-0000-0000-000000000000}"/>
          </ac:spMkLst>
        </pc:spChg>
        <pc:spChg chg="mod">
          <ac:chgData name="スリ　スラストリ" userId="033a89a0-9770-4b4e-8c46-55370294d7f3" providerId="ADAL" clId="{373542FB-568B-4633-927A-5238DD7A7BBA}" dt="2021-02-08T22:45:09.362" v="6114" actId="20577"/>
          <ac:spMkLst>
            <pc:docMk/>
            <pc:sldMk cId="1599083489" sldId="365"/>
            <ac:spMk id="7" creationId="{00000000-0000-0000-0000-000000000000}"/>
          </ac:spMkLst>
        </pc:spChg>
      </pc:sldChg>
      <pc:sldChg chg="modSp">
        <pc:chgData name="スリ　スラストリ" userId="033a89a0-9770-4b4e-8c46-55370294d7f3" providerId="ADAL" clId="{373542FB-568B-4633-927A-5238DD7A7BBA}" dt="2021-02-06T06:03:22.271" v="901"/>
        <pc:sldMkLst>
          <pc:docMk/>
          <pc:sldMk cId="3364108199" sldId="366"/>
        </pc:sldMkLst>
        <pc:spChg chg="mod">
          <ac:chgData name="スリ　スラストリ" userId="033a89a0-9770-4b4e-8c46-55370294d7f3" providerId="ADAL" clId="{373542FB-568B-4633-927A-5238DD7A7BBA}" dt="2021-02-06T06:03:22.271" v="901"/>
          <ac:spMkLst>
            <pc:docMk/>
            <pc:sldMk cId="3364108199" sldId="366"/>
            <ac:spMk id="6" creationId="{00000000-0000-0000-0000-000000000000}"/>
          </ac:spMkLst>
        </pc:spChg>
      </pc:sldChg>
      <pc:sldChg chg="modSp mod">
        <pc:chgData name="スリ　スラストリ" userId="033a89a0-9770-4b4e-8c46-55370294d7f3" providerId="ADAL" clId="{373542FB-568B-4633-927A-5238DD7A7BBA}" dt="2021-02-06T06:05:18.634" v="923" actId="20577"/>
        <pc:sldMkLst>
          <pc:docMk/>
          <pc:sldMk cId="851904066" sldId="371"/>
        </pc:sldMkLst>
        <pc:spChg chg="mod">
          <ac:chgData name="スリ　スラストリ" userId="033a89a0-9770-4b4e-8c46-55370294d7f3" providerId="ADAL" clId="{373542FB-568B-4633-927A-5238DD7A7BBA}" dt="2021-02-06T06:04:56.127" v="917" actId="2711"/>
          <ac:spMkLst>
            <pc:docMk/>
            <pc:sldMk cId="851904066" sldId="371"/>
            <ac:spMk id="4" creationId="{00000000-0000-0000-0000-000000000000}"/>
          </ac:spMkLst>
        </pc:spChg>
        <pc:spChg chg="mod">
          <ac:chgData name="スリ　スラストリ" userId="033a89a0-9770-4b4e-8c46-55370294d7f3" providerId="ADAL" clId="{373542FB-568B-4633-927A-5238DD7A7BBA}" dt="2021-02-06T06:05:18.634" v="923" actId="20577"/>
          <ac:spMkLst>
            <pc:docMk/>
            <pc:sldMk cId="851904066" sldId="371"/>
            <ac:spMk id="8" creationId="{E3102C78-814B-47C5-B4FD-0D0BE8C0B287}"/>
          </ac:spMkLst>
        </pc:spChg>
      </pc:sldChg>
      <pc:sldChg chg="modSp mod">
        <pc:chgData name="スリ　スラストリ" userId="033a89a0-9770-4b4e-8c46-55370294d7f3" providerId="ADAL" clId="{373542FB-568B-4633-927A-5238DD7A7BBA}" dt="2021-02-06T06:05:40.854" v="929" actId="20577"/>
        <pc:sldMkLst>
          <pc:docMk/>
          <pc:sldMk cId="268013260" sldId="372"/>
        </pc:sldMkLst>
        <pc:spChg chg="mod">
          <ac:chgData name="スリ　スラストリ" userId="033a89a0-9770-4b4e-8c46-55370294d7f3" providerId="ADAL" clId="{373542FB-568B-4633-927A-5238DD7A7BBA}" dt="2021-02-06T06:05:40.854" v="929" actId="20577"/>
          <ac:spMkLst>
            <pc:docMk/>
            <pc:sldMk cId="268013260" sldId="372"/>
            <ac:spMk id="35" creationId="{2973AC5F-F971-4E2D-8FCB-33CC52B2BF51}"/>
          </ac:spMkLst>
        </pc:spChg>
      </pc:sldChg>
      <pc:sldChg chg="modSp mod">
        <pc:chgData name="スリ　スラストリ" userId="033a89a0-9770-4b4e-8c46-55370294d7f3" providerId="ADAL" clId="{373542FB-568B-4633-927A-5238DD7A7BBA}" dt="2021-02-06T06:06:12.582" v="933" actId="20577"/>
        <pc:sldMkLst>
          <pc:docMk/>
          <pc:sldMk cId="4026701951" sldId="375"/>
        </pc:sldMkLst>
        <pc:spChg chg="mod">
          <ac:chgData name="スリ　スラストリ" userId="033a89a0-9770-4b4e-8c46-55370294d7f3" providerId="ADAL" clId="{373542FB-568B-4633-927A-5238DD7A7BBA}" dt="2021-02-06T06:06:12.582" v="933" actId="20577"/>
          <ac:spMkLst>
            <pc:docMk/>
            <pc:sldMk cId="4026701951" sldId="375"/>
            <ac:spMk id="13" creationId="{02B9EF19-6F52-4CE4-8121-F4BB5030B5D9}"/>
          </ac:spMkLst>
        </pc:spChg>
      </pc:sldChg>
      <pc:sldChg chg="modSp mod">
        <pc:chgData name="スリ　スラストリ" userId="033a89a0-9770-4b4e-8c46-55370294d7f3" providerId="ADAL" clId="{373542FB-568B-4633-927A-5238DD7A7BBA}" dt="2021-02-06T06:06:33.830" v="943" actId="20577"/>
        <pc:sldMkLst>
          <pc:docMk/>
          <pc:sldMk cId="2971134737" sldId="377"/>
        </pc:sldMkLst>
        <pc:spChg chg="mod">
          <ac:chgData name="スリ　スラストリ" userId="033a89a0-9770-4b4e-8c46-55370294d7f3" providerId="ADAL" clId="{373542FB-568B-4633-927A-5238DD7A7BBA}" dt="2021-02-06T06:06:33.830" v="943" actId="20577"/>
          <ac:spMkLst>
            <pc:docMk/>
            <pc:sldMk cId="2971134737" sldId="377"/>
            <ac:spMk id="25" creationId="{76E52A33-B181-49A3-9FCD-19C653EC40EC}"/>
          </ac:spMkLst>
        </pc:spChg>
      </pc:sldChg>
      <pc:sldChg chg="modSp mod">
        <pc:chgData name="スリ　スラストリ" userId="033a89a0-9770-4b4e-8c46-55370294d7f3" providerId="ADAL" clId="{373542FB-568B-4633-927A-5238DD7A7BBA}" dt="2021-02-06T06:07:23.704" v="950" actId="20577"/>
        <pc:sldMkLst>
          <pc:docMk/>
          <pc:sldMk cId="3701540324" sldId="378"/>
        </pc:sldMkLst>
        <pc:spChg chg="mod">
          <ac:chgData name="スリ　スラストリ" userId="033a89a0-9770-4b4e-8c46-55370294d7f3" providerId="ADAL" clId="{373542FB-568B-4633-927A-5238DD7A7BBA}" dt="2021-02-06T06:07:23.704" v="950" actId="20577"/>
          <ac:spMkLst>
            <pc:docMk/>
            <pc:sldMk cId="3701540324" sldId="378"/>
            <ac:spMk id="10" creationId="{4E6E60DF-01BA-4505-B9E0-28CC8CB2EC77}"/>
          </ac:spMkLst>
        </pc:spChg>
      </pc:sldChg>
      <pc:sldChg chg="modSp mod">
        <pc:chgData name="スリ　スラストリ" userId="033a89a0-9770-4b4e-8c46-55370294d7f3" providerId="ADAL" clId="{373542FB-568B-4633-927A-5238DD7A7BBA}" dt="2021-02-06T08:29:22.924" v="994" actId="20577"/>
        <pc:sldMkLst>
          <pc:docMk/>
          <pc:sldMk cId="2834000682" sldId="379"/>
        </pc:sldMkLst>
        <pc:spChg chg="mod">
          <ac:chgData name="スリ　スラストリ" userId="033a89a0-9770-4b4e-8c46-55370294d7f3" providerId="ADAL" clId="{373542FB-568B-4633-927A-5238DD7A7BBA}" dt="2021-02-06T08:29:22.924" v="994" actId="20577"/>
          <ac:spMkLst>
            <pc:docMk/>
            <pc:sldMk cId="2834000682" sldId="379"/>
            <ac:spMk id="3" creationId="{42EDBAE4-2235-4FBB-8D8C-66C6CEC32228}"/>
          </ac:spMkLst>
        </pc:spChg>
        <pc:spChg chg="mod">
          <ac:chgData name="スリ　スラストリ" userId="033a89a0-9770-4b4e-8c46-55370294d7f3" providerId="ADAL" clId="{373542FB-568B-4633-927A-5238DD7A7BBA}" dt="2021-02-06T06:16:13.392" v="981" actId="2711"/>
          <ac:spMkLst>
            <pc:docMk/>
            <pc:sldMk cId="2834000682" sldId="379"/>
            <ac:spMk id="4" creationId="{00000000-0000-0000-0000-000000000000}"/>
          </ac:spMkLst>
        </pc:spChg>
        <pc:spChg chg="mod">
          <ac:chgData name="スリ　スラストリ" userId="033a89a0-9770-4b4e-8c46-55370294d7f3" providerId="ADAL" clId="{373542FB-568B-4633-927A-5238DD7A7BBA}" dt="2021-02-06T08:28:45.898" v="989"/>
          <ac:spMkLst>
            <pc:docMk/>
            <pc:sldMk cId="2834000682" sldId="379"/>
            <ac:spMk id="9" creationId="{00000000-0000-0000-0000-000000000000}"/>
          </ac:spMkLst>
        </pc:spChg>
      </pc:sldChg>
      <pc:sldChg chg="modSp mod">
        <pc:chgData name="スリ　スラストリ" userId="033a89a0-9770-4b4e-8c46-55370294d7f3" providerId="ADAL" clId="{373542FB-568B-4633-927A-5238DD7A7BBA}" dt="2021-02-06T08:30:02.053" v="1000" actId="20577"/>
        <pc:sldMkLst>
          <pc:docMk/>
          <pc:sldMk cId="3374938349" sldId="380"/>
        </pc:sldMkLst>
        <pc:spChg chg="mod">
          <ac:chgData name="スリ　スラストリ" userId="033a89a0-9770-4b4e-8c46-55370294d7f3" providerId="ADAL" clId="{373542FB-568B-4633-927A-5238DD7A7BBA}" dt="2021-02-06T08:30:02.053" v="1000" actId="20577"/>
          <ac:spMkLst>
            <pc:docMk/>
            <pc:sldMk cId="3374938349" sldId="380"/>
            <ac:spMk id="2" creationId="{5E93548E-D814-4722-B0E3-9181BA023302}"/>
          </ac:spMkLst>
        </pc:spChg>
      </pc:sldChg>
      <pc:sldChg chg="addSp delSp modSp mod">
        <pc:chgData name="スリ　スラストリ" userId="033a89a0-9770-4b4e-8c46-55370294d7f3" providerId="ADAL" clId="{373542FB-568B-4633-927A-5238DD7A7BBA}" dt="2021-02-06T08:32:30.092" v="1051" actId="20577"/>
        <pc:sldMkLst>
          <pc:docMk/>
          <pc:sldMk cId="3840851319" sldId="381"/>
        </pc:sldMkLst>
        <pc:spChg chg="mod">
          <ac:chgData name="スリ　スラストリ" userId="033a89a0-9770-4b4e-8c46-55370294d7f3" providerId="ADAL" clId="{373542FB-568B-4633-927A-5238DD7A7BBA}" dt="2021-02-06T08:30:18.335" v="1006" actId="20577"/>
          <ac:spMkLst>
            <pc:docMk/>
            <pc:sldMk cId="3840851319" sldId="381"/>
            <ac:spMk id="3" creationId="{6DF5BB45-ECBC-47A6-95E6-CC13C9C4C258}"/>
          </ac:spMkLst>
        </pc:spChg>
        <pc:spChg chg="del">
          <ac:chgData name="スリ　スラストリ" userId="033a89a0-9770-4b4e-8c46-55370294d7f3" providerId="ADAL" clId="{373542FB-568B-4633-927A-5238DD7A7BBA}" dt="2021-02-06T08:32:05.491" v="1034" actId="478"/>
          <ac:spMkLst>
            <pc:docMk/>
            <pc:sldMk cId="3840851319" sldId="381"/>
            <ac:spMk id="19" creationId="{F13EA6A1-D255-403A-8BA7-7A8CEFE86275}"/>
          </ac:spMkLst>
        </pc:spChg>
        <pc:spChg chg="del">
          <ac:chgData name="スリ　スラストリ" userId="033a89a0-9770-4b4e-8c46-55370294d7f3" providerId="ADAL" clId="{373542FB-568B-4633-927A-5238DD7A7BBA}" dt="2021-02-06T08:32:07.046" v="1035" actId="478"/>
          <ac:spMkLst>
            <pc:docMk/>
            <pc:sldMk cId="3840851319" sldId="381"/>
            <ac:spMk id="20" creationId="{1114581A-E10E-4251-AE4A-65828DA1D104}"/>
          </ac:spMkLst>
        </pc:spChg>
        <pc:spChg chg="mod">
          <ac:chgData name="スリ　スラストリ" userId="033a89a0-9770-4b4e-8c46-55370294d7f3" providerId="ADAL" clId="{373542FB-568B-4633-927A-5238DD7A7BBA}" dt="2021-02-06T08:31:06.832" v="1030" actId="20577"/>
          <ac:spMkLst>
            <pc:docMk/>
            <pc:sldMk cId="3840851319" sldId="381"/>
            <ac:spMk id="22" creationId="{C5E5F8AC-606D-43F8-B176-4CC2C95B8B82}"/>
          </ac:spMkLst>
        </pc:spChg>
        <pc:spChg chg="del">
          <ac:chgData name="スリ　スラストリ" userId="033a89a0-9770-4b4e-8c46-55370294d7f3" providerId="ADAL" clId="{373542FB-568B-4633-927A-5238DD7A7BBA}" dt="2021-02-06T08:31:09.559" v="1031" actId="478"/>
          <ac:spMkLst>
            <pc:docMk/>
            <pc:sldMk cId="3840851319" sldId="381"/>
            <ac:spMk id="23" creationId="{C3234E51-9211-4695-9702-366F31BD139D}"/>
          </ac:spMkLst>
        </pc:spChg>
        <pc:spChg chg="mod">
          <ac:chgData name="スリ　スラストリ" userId="033a89a0-9770-4b4e-8c46-55370294d7f3" providerId="ADAL" clId="{373542FB-568B-4633-927A-5238DD7A7BBA}" dt="2021-02-06T08:32:30.092" v="1051" actId="20577"/>
          <ac:spMkLst>
            <pc:docMk/>
            <pc:sldMk cId="3840851319" sldId="381"/>
            <ac:spMk id="24" creationId="{658CAB0D-D43E-4E17-8F92-332E15354C1D}"/>
          </ac:spMkLst>
        </pc:spChg>
        <pc:spChg chg="add mod">
          <ac:chgData name="スリ　スラストリ" userId="033a89a0-9770-4b4e-8c46-55370294d7f3" providerId="ADAL" clId="{373542FB-568B-4633-927A-5238DD7A7BBA}" dt="2021-02-06T08:31:15.715" v="1033" actId="1076"/>
          <ac:spMkLst>
            <pc:docMk/>
            <pc:sldMk cId="3840851319" sldId="381"/>
            <ac:spMk id="30" creationId="{F4CF6FE6-811B-44D2-823B-345B5B46DA45}"/>
          </ac:spMkLst>
        </pc:spChg>
        <pc:spChg chg="add mod">
          <ac:chgData name="スリ　スラストリ" userId="033a89a0-9770-4b4e-8c46-55370294d7f3" providerId="ADAL" clId="{373542FB-568B-4633-927A-5238DD7A7BBA}" dt="2021-02-06T08:32:14.142" v="1038" actId="1076"/>
          <ac:spMkLst>
            <pc:docMk/>
            <pc:sldMk cId="3840851319" sldId="381"/>
            <ac:spMk id="31" creationId="{CAA231D5-1DAF-4BCE-B1FA-1A72C6998A1C}"/>
          </ac:spMkLst>
        </pc:spChg>
        <pc:spChg chg="add mod">
          <ac:chgData name="スリ　スラストリ" userId="033a89a0-9770-4b4e-8c46-55370294d7f3" providerId="ADAL" clId="{373542FB-568B-4633-927A-5238DD7A7BBA}" dt="2021-02-06T08:32:18.694" v="1040" actId="1076"/>
          <ac:spMkLst>
            <pc:docMk/>
            <pc:sldMk cId="3840851319" sldId="381"/>
            <ac:spMk id="32" creationId="{8AB2AD50-C1A7-48B3-B222-139EFD46B729}"/>
          </ac:spMkLst>
        </pc:spChg>
      </pc:sldChg>
      <pc:sldChg chg="modSp mod">
        <pc:chgData name="スリ　スラストリ" userId="033a89a0-9770-4b4e-8c46-55370294d7f3" providerId="ADAL" clId="{373542FB-568B-4633-927A-5238DD7A7BBA}" dt="2021-02-06T08:35:05.236" v="1057" actId="20577"/>
        <pc:sldMkLst>
          <pc:docMk/>
          <pc:sldMk cId="1811332628" sldId="386"/>
        </pc:sldMkLst>
        <pc:spChg chg="mod">
          <ac:chgData name="スリ　スラストリ" userId="033a89a0-9770-4b4e-8c46-55370294d7f3" providerId="ADAL" clId="{373542FB-568B-4633-927A-5238DD7A7BBA}" dt="2021-02-06T08:35:05.236" v="1057" actId="20577"/>
          <ac:spMkLst>
            <pc:docMk/>
            <pc:sldMk cId="1811332628" sldId="386"/>
            <ac:spMk id="2" creationId="{0B7F91E3-2E39-406F-BD99-6C80889F051E}"/>
          </ac:spMkLst>
        </pc:spChg>
        <pc:spChg chg="mod">
          <ac:chgData name="スリ　スラストリ" userId="033a89a0-9770-4b4e-8c46-55370294d7f3" providerId="ADAL" clId="{373542FB-568B-4633-927A-5238DD7A7BBA}" dt="2021-02-06T08:34:43.663" v="1052" actId="2711"/>
          <ac:spMkLst>
            <pc:docMk/>
            <pc:sldMk cId="1811332628" sldId="386"/>
            <ac:spMk id="4" creationId="{00000000-0000-0000-0000-000000000000}"/>
          </ac:spMkLst>
        </pc:spChg>
        <pc:spChg chg="mod">
          <ac:chgData name="スリ　スラストリ" userId="033a89a0-9770-4b4e-8c46-55370294d7f3" providerId="ADAL" clId="{373542FB-568B-4633-927A-5238DD7A7BBA}" dt="2021-02-06T08:34:43.663" v="1052" actId="2711"/>
          <ac:spMkLst>
            <pc:docMk/>
            <pc:sldMk cId="1811332628" sldId="386"/>
            <ac:spMk id="7" creationId="{73324B54-5613-4F58-B33A-0D354A2076F9}"/>
          </ac:spMkLst>
        </pc:spChg>
        <pc:spChg chg="mod">
          <ac:chgData name="スリ　スラストリ" userId="033a89a0-9770-4b4e-8c46-55370294d7f3" providerId="ADAL" clId="{373542FB-568B-4633-927A-5238DD7A7BBA}" dt="2021-02-06T08:34:43.663" v="1052" actId="2711"/>
          <ac:spMkLst>
            <pc:docMk/>
            <pc:sldMk cId="1811332628" sldId="386"/>
            <ac:spMk id="8" creationId="{00000000-0000-0000-0000-000000000000}"/>
          </ac:spMkLst>
        </pc:spChg>
        <pc:spChg chg="mod">
          <ac:chgData name="スリ　スラストリ" userId="033a89a0-9770-4b4e-8c46-55370294d7f3" providerId="ADAL" clId="{373542FB-568B-4633-927A-5238DD7A7BBA}" dt="2021-02-06T08:34:43.663" v="1052" actId="2711"/>
          <ac:spMkLst>
            <pc:docMk/>
            <pc:sldMk cId="1811332628" sldId="386"/>
            <ac:spMk id="9" creationId="{00000000-0000-0000-0000-000000000000}"/>
          </ac:spMkLst>
        </pc:spChg>
        <pc:spChg chg="mod">
          <ac:chgData name="スリ　スラストリ" userId="033a89a0-9770-4b4e-8c46-55370294d7f3" providerId="ADAL" clId="{373542FB-568B-4633-927A-5238DD7A7BBA}" dt="2021-02-06T08:34:43.663" v="1052" actId="2711"/>
          <ac:spMkLst>
            <pc:docMk/>
            <pc:sldMk cId="1811332628" sldId="386"/>
            <ac:spMk id="10" creationId="{00000000-0000-0000-0000-000000000000}"/>
          </ac:spMkLst>
        </pc:spChg>
        <pc:spChg chg="mod">
          <ac:chgData name="スリ　スラストリ" userId="033a89a0-9770-4b4e-8c46-55370294d7f3" providerId="ADAL" clId="{373542FB-568B-4633-927A-5238DD7A7BBA}" dt="2021-02-06T08:34:43.663" v="1052" actId="2711"/>
          <ac:spMkLst>
            <pc:docMk/>
            <pc:sldMk cId="1811332628" sldId="386"/>
            <ac:spMk id="12" creationId="{00000000-0000-0000-0000-000000000000}"/>
          </ac:spMkLst>
        </pc:spChg>
        <pc:spChg chg="mod">
          <ac:chgData name="スリ　スラストリ" userId="033a89a0-9770-4b4e-8c46-55370294d7f3" providerId="ADAL" clId="{373542FB-568B-4633-927A-5238DD7A7BBA}" dt="2021-02-06T08:34:43.663" v="1052" actId="2711"/>
          <ac:spMkLst>
            <pc:docMk/>
            <pc:sldMk cId="1811332628" sldId="386"/>
            <ac:spMk id="15" creationId="{DB1795CC-B291-4E4F-B45D-AF8FE9CC40F2}"/>
          </ac:spMkLst>
        </pc:spChg>
        <pc:spChg chg="mod">
          <ac:chgData name="スリ　スラストリ" userId="033a89a0-9770-4b4e-8c46-55370294d7f3" providerId="ADAL" clId="{373542FB-568B-4633-927A-5238DD7A7BBA}" dt="2021-02-06T08:34:43.663" v="1052" actId="2711"/>
          <ac:spMkLst>
            <pc:docMk/>
            <pc:sldMk cId="1811332628" sldId="386"/>
            <ac:spMk id="16" creationId="{43113981-0C85-4836-857C-BBFEEE61F673}"/>
          </ac:spMkLst>
        </pc:spChg>
        <pc:spChg chg="mod">
          <ac:chgData name="スリ　スラストリ" userId="033a89a0-9770-4b4e-8c46-55370294d7f3" providerId="ADAL" clId="{373542FB-568B-4633-927A-5238DD7A7BBA}" dt="2021-02-06T08:34:43.663" v="1052" actId="2711"/>
          <ac:spMkLst>
            <pc:docMk/>
            <pc:sldMk cId="1811332628" sldId="386"/>
            <ac:spMk id="17" creationId="{3F16197C-175A-4EC6-962F-2BC18B795E38}"/>
          </ac:spMkLst>
        </pc:spChg>
        <pc:spChg chg="mod">
          <ac:chgData name="スリ　スラストリ" userId="033a89a0-9770-4b4e-8c46-55370294d7f3" providerId="ADAL" clId="{373542FB-568B-4633-927A-5238DD7A7BBA}" dt="2021-02-06T08:34:43.663" v="1052" actId="2711"/>
          <ac:spMkLst>
            <pc:docMk/>
            <pc:sldMk cId="1811332628" sldId="386"/>
            <ac:spMk id="18" creationId="{B9A9613D-1B68-4726-8438-712A33DDF8E8}"/>
          </ac:spMkLst>
        </pc:spChg>
        <pc:spChg chg="mod">
          <ac:chgData name="スリ　スラストリ" userId="033a89a0-9770-4b4e-8c46-55370294d7f3" providerId="ADAL" clId="{373542FB-568B-4633-927A-5238DD7A7BBA}" dt="2021-02-06T08:34:43.663" v="1052" actId="2711"/>
          <ac:spMkLst>
            <pc:docMk/>
            <pc:sldMk cId="1811332628" sldId="386"/>
            <ac:spMk id="19" creationId="{A71A543C-1884-4A8E-ADD9-C8EFD7FB077B}"/>
          </ac:spMkLst>
        </pc:spChg>
        <pc:spChg chg="mod">
          <ac:chgData name="スリ　スラストリ" userId="033a89a0-9770-4b4e-8c46-55370294d7f3" providerId="ADAL" clId="{373542FB-568B-4633-927A-5238DD7A7BBA}" dt="2021-02-06T08:34:43.663" v="1052" actId="2711"/>
          <ac:spMkLst>
            <pc:docMk/>
            <pc:sldMk cId="1811332628" sldId="386"/>
            <ac:spMk id="20" creationId="{5C7981B4-705A-40E3-A4D9-F9C7F5F604B5}"/>
          </ac:spMkLst>
        </pc:spChg>
        <pc:spChg chg="mod">
          <ac:chgData name="スリ　スラストリ" userId="033a89a0-9770-4b4e-8c46-55370294d7f3" providerId="ADAL" clId="{373542FB-568B-4633-927A-5238DD7A7BBA}" dt="2021-02-06T08:34:43.663" v="1052" actId="2711"/>
          <ac:spMkLst>
            <pc:docMk/>
            <pc:sldMk cId="1811332628" sldId="386"/>
            <ac:spMk id="22" creationId="{D8B05EF6-38F7-4C9A-80A5-B40543D16F19}"/>
          </ac:spMkLst>
        </pc:spChg>
        <pc:spChg chg="mod">
          <ac:chgData name="スリ　スラストリ" userId="033a89a0-9770-4b4e-8c46-55370294d7f3" providerId="ADAL" clId="{373542FB-568B-4633-927A-5238DD7A7BBA}" dt="2021-02-06T08:34:43.663" v="1052" actId="2711"/>
          <ac:spMkLst>
            <pc:docMk/>
            <pc:sldMk cId="1811332628" sldId="386"/>
            <ac:spMk id="23" creationId="{8AAF2AC1-3B54-48AE-A3DA-804CD1545B11}"/>
          </ac:spMkLst>
        </pc:spChg>
        <pc:spChg chg="mod">
          <ac:chgData name="スリ　スラストリ" userId="033a89a0-9770-4b4e-8c46-55370294d7f3" providerId="ADAL" clId="{373542FB-568B-4633-927A-5238DD7A7BBA}" dt="2021-02-06T08:34:43.663" v="1052" actId="2711"/>
          <ac:spMkLst>
            <pc:docMk/>
            <pc:sldMk cId="1811332628" sldId="386"/>
            <ac:spMk id="24" creationId="{764A0339-74BC-4D45-B69C-711C48557AEC}"/>
          </ac:spMkLst>
        </pc:spChg>
        <pc:spChg chg="mod">
          <ac:chgData name="スリ　スラストリ" userId="033a89a0-9770-4b4e-8c46-55370294d7f3" providerId="ADAL" clId="{373542FB-568B-4633-927A-5238DD7A7BBA}" dt="2021-02-06T08:34:43.663" v="1052" actId="2711"/>
          <ac:spMkLst>
            <pc:docMk/>
            <pc:sldMk cId="1811332628" sldId="386"/>
            <ac:spMk id="25" creationId="{AC52635A-DA58-48AC-AE61-527C0F905414}"/>
          </ac:spMkLst>
        </pc:spChg>
        <pc:spChg chg="mod">
          <ac:chgData name="スリ　スラストリ" userId="033a89a0-9770-4b4e-8c46-55370294d7f3" providerId="ADAL" clId="{373542FB-568B-4633-927A-5238DD7A7BBA}" dt="2021-02-06T08:34:43.663" v="1052" actId="2711"/>
          <ac:spMkLst>
            <pc:docMk/>
            <pc:sldMk cId="1811332628" sldId="386"/>
            <ac:spMk id="26" creationId="{4D8BD640-C657-4082-94E3-B5CD60AE1C9F}"/>
          </ac:spMkLst>
        </pc:spChg>
        <pc:spChg chg="mod">
          <ac:chgData name="スリ　スラストリ" userId="033a89a0-9770-4b4e-8c46-55370294d7f3" providerId="ADAL" clId="{373542FB-568B-4633-927A-5238DD7A7BBA}" dt="2021-02-06T08:34:43.663" v="1052" actId="2711"/>
          <ac:spMkLst>
            <pc:docMk/>
            <pc:sldMk cId="1811332628" sldId="386"/>
            <ac:spMk id="27" creationId="{9DF0C685-6F02-4F5C-95A2-2DC075A29F17}"/>
          </ac:spMkLst>
        </pc:spChg>
        <pc:spChg chg="mod">
          <ac:chgData name="スリ　スラストリ" userId="033a89a0-9770-4b4e-8c46-55370294d7f3" providerId="ADAL" clId="{373542FB-568B-4633-927A-5238DD7A7BBA}" dt="2021-02-06T08:34:43.663" v="1052" actId="2711"/>
          <ac:spMkLst>
            <pc:docMk/>
            <pc:sldMk cId="1811332628" sldId="386"/>
            <ac:spMk id="28" creationId="{11C96FC0-2A20-4C88-9CAC-C9EEDCED846A}"/>
          </ac:spMkLst>
        </pc:spChg>
      </pc:sldChg>
      <pc:sldChg chg="modSp mod">
        <pc:chgData name="スリ　スラストリ" userId="033a89a0-9770-4b4e-8c46-55370294d7f3" providerId="ADAL" clId="{373542FB-568B-4633-927A-5238DD7A7BBA}" dt="2021-02-06T09:06:13.749" v="1684" actId="14100"/>
        <pc:sldMkLst>
          <pc:docMk/>
          <pc:sldMk cId="3025820401" sldId="388"/>
        </pc:sldMkLst>
        <pc:spChg chg="mod">
          <ac:chgData name="スリ　スラストリ" userId="033a89a0-9770-4b4e-8c46-55370294d7f3" providerId="ADAL" clId="{373542FB-568B-4633-927A-5238DD7A7BBA}" dt="2021-02-06T09:04:37.489" v="1672" actId="20577"/>
          <ac:spMkLst>
            <pc:docMk/>
            <pc:sldMk cId="3025820401" sldId="388"/>
            <ac:spMk id="2" creationId="{98841762-DF08-47F8-A021-A5B303D17A7E}"/>
          </ac:spMkLst>
        </pc:spChg>
        <pc:spChg chg="mod">
          <ac:chgData name="スリ　スラストリ" userId="033a89a0-9770-4b4e-8c46-55370294d7f3" providerId="ADAL" clId="{373542FB-568B-4633-927A-5238DD7A7BBA}" dt="2021-02-06T09:02:28.349" v="1665" actId="2711"/>
          <ac:spMkLst>
            <pc:docMk/>
            <pc:sldMk cId="3025820401" sldId="388"/>
            <ac:spMk id="4" creationId="{00000000-0000-0000-0000-000000000000}"/>
          </ac:spMkLst>
        </pc:spChg>
        <pc:spChg chg="mod">
          <ac:chgData name="スリ　スラストリ" userId="033a89a0-9770-4b4e-8c46-55370294d7f3" providerId="ADAL" clId="{373542FB-568B-4633-927A-5238DD7A7BBA}" dt="2021-02-06T09:06:13.749" v="1684" actId="14100"/>
          <ac:spMkLst>
            <pc:docMk/>
            <pc:sldMk cId="3025820401" sldId="388"/>
            <ac:spMk id="7" creationId="{00000000-0000-0000-0000-000000000000}"/>
          </ac:spMkLst>
        </pc:spChg>
        <pc:spChg chg="mod">
          <ac:chgData name="スリ　スラストリ" userId="033a89a0-9770-4b4e-8c46-55370294d7f3" providerId="ADAL" clId="{373542FB-568B-4633-927A-5238DD7A7BBA}" dt="2021-02-06T09:02:28.349" v="1665" actId="2711"/>
          <ac:spMkLst>
            <pc:docMk/>
            <pc:sldMk cId="3025820401" sldId="388"/>
            <ac:spMk id="9" creationId="{00000000-0000-0000-0000-000000000000}"/>
          </ac:spMkLst>
        </pc:spChg>
        <pc:spChg chg="mod">
          <ac:chgData name="スリ　スラストリ" userId="033a89a0-9770-4b4e-8c46-55370294d7f3" providerId="ADAL" clId="{373542FB-568B-4633-927A-5238DD7A7BBA}" dt="2021-02-06T09:02:28.349" v="1665" actId="2711"/>
          <ac:spMkLst>
            <pc:docMk/>
            <pc:sldMk cId="3025820401" sldId="388"/>
            <ac:spMk id="11" creationId="{90E9DECA-F6DB-439A-8C01-A177131726E3}"/>
          </ac:spMkLst>
        </pc:spChg>
        <pc:spChg chg="mod">
          <ac:chgData name="スリ　スラストリ" userId="033a89a0-9770-4b4e-8c46-55370294d7f3" providerId="ADAL" clId="{373542FB-568B-4633-927A-5238DD7A7BBA}" dt="2021-02-06T09:02:28.349" v="1665" actId="2711"/>
          <ac:spMkLst>
            <pc:docMk/>
            <pc:sldMk cId="3025820401" sldId="388"/>
            <ac:spMk id="14" creationId="{A69EE95A-5597-4257-8C3C-C2EA570F7BD6}"/>
          </ac:spMkLst>
        </pc:spChg>
        <pc:spChg chg="mod">
          <ac:chgData name="スリ　スラストリ" userId="033a89a0-9770-4b4e-8c46-55370294d7f3" providerId="ADAL" clId="{373542FB-568B-4633-927A-5238DD7A7BBA}" dt="2021-02-06T09:02:28.349" v="1665" actId="2711"/>
          <ac:spMkLst>
            <pc:docMk/>
            <pc:sldMk cId="3025820401" sldId="388"/>
            <ac:spMk id="15" creationId="{3EA3EC9D-FD31-4D98-9EB0-A00EFC691A5E}"/>
          </ac:spMkLst>
        </pc:spChg>
        <pc:spChg chg="mod">
          <ac:chgData name="スリ　スラストリ" userId="033a89a0-9770-4b4e-8c46-55370294d7f3" providerId="ADAL" clId="{373542FB-568B-4633-927A-5238DD7A7BBA}" dt="2021-02-06T09:02:28.349" v="1665" actId="2711"/>
          <ac:spMkLst>
            <pc:docMk/>
            <pc:sldMk cId="3025820401" sldId="388"/>
            <ac:spMk id="16" creationId="{C4D6778B-3D21-4539-A15D-081328FB7EB1}"/>
          </ac:spMkLst>
        </pc:spChg>
      </pc:sldChg>
      <pc:sldChg chg="modSp mod">
        <pc:chgData name="スリ　スラストリ" userId="033a89a0-9770-4b4e-8c46-55370294d7f3" providerId="ADAL" clId="{373542FB-568B-4633-927A-5238DD7A7BBA}" dt="2021-02-06T11:41:19.382" v="3648" actId="2711"/>
        <pc:sldMkLst>
          <pc:docMk/>
          <pc:sldMk cId="977808416" sldId="394"/>
        </pc:sldMkLst>
        <pc:spChg chg="mod">
          <ac:chgData name="スリ　スラストリ" userId="033a89a0-9770-4b4e-8c46-55370294d7f3" providerId="ADAL" clId="{373542FB-568B-4633-927A-5238DD7A7BBA}" dt="2021-02-06T11:41:19.382" v="3648" actId="2711"/>
          <ac:spMkLst>
            <pc:docMk/>
            <pc:sldMk cId="977808416" sldId="394"/>
            <ac:spMk id="4"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5" creationId="{2375639C-542D-47C7-A2A6-0EB57D77269F}"/>
          </ac:spMkLst>
        </pc:spChg>
        <pc:spChg chg="mod">
          <ac:chgData name="スリ　スラストリ" userId="033a89a0-9770-4b4e-8c46-55370294d7f3" providerId="ADAL" clId="{373542FB-568B-4633-927A-5238DD7A7BBA}" dt="2021-02-06T11:41:19.382" v="3648" actId="2711"/>
          <ac:spMkLst>
            <pc:docMk/>
            <pc:sldMk cId="977808416" sldId="394"/>
            <ac:spMk id="7" creationId="{4D81DD0E-495F-40A8-87B4-A60A0963C6BF}"/>
          </ac:spMkLst>
        </pc:spChg>
        <pc:spChg chg="mod">
          <ac:chgData name="スリ　スラストリ" userId="033a89a0-9770-4b4e-8c46-55370294d7f3" providerId="ADAL" clId="{373542FB-568B-4633-927A-5238DD7A7BBA}" dt="2021-02-06T11:41:19.382" v="3648" actId="2711"/>
          <ac:spMkLst>
            <pc:docMk/>
            <pc:sldMk cId="977808416" sldId="394"/>
            <ac:spMk id="9"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12"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16" creationId="{A0077B40-007A-428C-9B43-001C017D1ABF}"/>
          </ac:spMkLst>
        </pc:spChg>
        <pc:spChg chg="mod">
          <ac:chgData name="スリ　スラストリ" userId="033a89a0-9770-4b4e-8c46-55370294d7f3" providerId="ADAL" clId="{373542FB-568B-4633-927A-5238DD7A7BBA}" dt="2021-02-06T11:41:19.382" v="3648" actId="2711"/>
          <ac:spMkLst>
            <pc:docMk/>
            <pc:sldMk cId="977808416" sldId="394"/>
            <ac:spMk id="17"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18"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19" creationId="{00000000-0000-0000-0000-000000000000}"/>
          </ac:spMkLst>
        </pc:spChg>
        <pc:spChg chg="mod">
          <ac:chgData name="スリ　スラストリ" userId="033a89a0-9770-4b4e-8c46-55370294d7f3" providerId="ADAL" clId="{373542FB-568B-4633-927A-5238DD7A7BBA}" dt="2021-02-06T11:41:19.382" v="3648" actId="2711"/>
          <ac:spMkLst>
            <pc:docMk/>
            <pc:sldMk cId="977808416" sldId="394"/>
            <ac:spMk id="20" creationId="{121F5280-4B02-4742-ACDB-B86429AAA3BA}"/>
          </ac:spMkLst>
        </pc:spChg>
        <pc:spChg chg="mod">
          <ac:chgData name="スリ　スラストリ" userId="033a89a0-9770-4b4e-8c46-55370294d7f3" providerId="ADAL" clId="{373542FB-568B-4633-927A-5238DD7A7BBA}" dt="2021-02-06T11:41:19.382" v="3648" actId="2711"/>
          <ac:spMkLst>
            <pc:docMk/>
            <pc:sldMk cId="977808416" sldId="394"/>
            <ac:spMk id="21" creationId="{B5171F9B-BBDE-4EC9-9A4D-E2E9DAF40956}"/>
          </ac:spMkLst>
        </pc:spChg>
        <pc:spChg chg="mod">
          <ac:chgData name="スリ　スラストリ" userId="033a89a0-9770-4b4e-8c46-55370294d7f3" providerId="ADAL" clId="{373542FB-568B-4633-927A-5238DD7A7BBA}" dt="2021-02-06T11:41:19.382" v="3648" actId="2711"/>
          <ac:spMkLst>
            <pc:docMk/>
            <pc:sldMk cId="977808416" sldId="394"/>
            <ac:spMk id="22" creationId="{F46A7B36-9A10-46C1-A995-4A6EE2B6A52A}"/>
          </ac:spMkLst>
        </pc:spChg>
        <pc:spChg chg="mod">
          <ac:chgData name="スリ　スラストリ" userId="033a89a0-9770-4b4e-8c46-55370294d7f3" providerId="ADAL" clId="{373542FB-568B-4633-927A-5238DD7A7BBA}" dt="2021-02-06T11:41:19.382" v="3648" actId="2711"/>
          <ac:spMkLst>
            <pc:docMk/>
            <pc:sldMk cId="977808416" sldId="394"/>
            <ac:spMk id="23" creationId="{E3F55A1D-5F6C-4EBE-B81C-E5DA977CB470}"/>
          </ac:spMkLst>
        </pc:spChg>
      </pc:sldChg>
      <pc:sldChg chg="modSp mod">
        <pc:chgData name="スリ　スラストリ" userId="033a89a0-9770-4b4e-8c46-55370294d7f3" providerId="ADAL" clId="{373542FB-568B-4633-927A-5238DD7A7BBA}" dt="2021-02-06T11:43:35.515" v="3683" actId="20577"/>
        <pc:sldMkLst>
          <pc:docMk/>
          <pc:sldMk cId="59491779" sldId="395"/>
        </pc:sldMkLst>
        <pc:spChg chg="mod">
          <ac:chgData name="スリ　スラストリ" userId="033a89a0-9770-4b4e-8c46-55370294d7f3" providerId="ADAL" clId="{373542FB-568B-4633-927A-5238DD7A7BBA}" dt="2021-02-06T11:43:35.515" v="3683" actId="20577"/>
          <ac:spMkLst>
            <pc:docMk/>
            <pc:sldMk cId="59491779" sldId="395"/>
            <ac:spMk id="2" creationId="{2AE2F0F1-EDA3-4D23-B2EC-27C767C26515}"/>
          </ac:spMkLst>
        </pc:spChg>
        <pc:spChg chg="mod">
          <ac:chgData name="スリ　スラストリ" userId="033a89a0-9770-4b4e-8c46-55370294d7f3" providerId="ADAL" clId="{373542FB-568B-4633-927A-5238DD7A7BBA}" dt="2021-02-06T11:43:25.103" v="3676" actId="2711"/>
          <ac:spMkLst>
            <pc:docMk/>
            <pc:sldMk cId="59491779" sldId="395"/>
            <ac:spMk id="3" creationId="{07AB5772-7978-47AA-9B4C-77ED763BC2B0}"/>
          </ac:spMkLst>
        </pc:spChg>
        <pc:spChg chg="mod">
          <ac:chgData name="スリ　スラストリ" userId="033a89a0-9770-4b4e-8c46-55370294d7f3" providerId="ADAL" clId="{373542FB-568B-4633-927A-5238DD7A7BBA}" dt="2021-02-06T11:43:25.103" v="3676" actId="2711"/>
          <ac:spMkLst>
            <pc:docMk/>
            <pc:sldMk cId="59491779" sldId="395"/>
            <ac:spMk id="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18"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8"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2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6"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8"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3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6"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8"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4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6"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5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6"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8"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6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5"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6"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7"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79"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0"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1"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2"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3"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4" creationId="{00000000-0000-0000-0000-000000000000}"/>
          </ac:spMkLst>
        </pc:spChg>
        <pc:spChg chg="mod">
          <ac:chgData name="スリ　スラストリ" userId="033a89a0-9770-4b4e-8c46-55370294d7f3" providerId="ADAL" clId="{373542FB-568B-4633-927A-5238DD7A7BBA}" dt="2021-02-06T11:43:25.103" v="3676" actId="2711"/>
          <ac:spMkLst>
            <pc:docMk/>
            <pc:sldMk cId="59491779" sldId="395"/>
            <ac:spMk id="86" creationId="{E92D79B1-8646-4221-BDFE-82E214056126}"/>
          </ac:spMkLst>
        </pc:spChg>
        <pc:spChg chg="mod">
          <ac:chgData name="スリ　スラストリ" userId="033a89a0-9770-4b4e-8c46-55370294d7f3" providerId="ADAL" clId="{373542FB-568B-4633-927A-5238DD7A7BBA}" dt="2021-02-06T11:43:25.103" v="3676" actId="2711"/>
          <ac:spMkLst>
            <pc:docMk/>
            <pc:sldMk cId="59491779" sldId="395"/>
            <ac:spMk id="87" creationId="{192D78EE-A47C-490F-A37F-7D077B1050FD}"/>
          </ac:spMkLst>
        </pc:spChg>
        <pc:spChg chg="mod">
          <ac:chgData name="スリ　スラストリ" userId="033a89a0-9770-4b4e-8c46-55370294d7f3" providerId="ADAL" clId="{373542FB-568B-4633-927A-5238DD7A7BBA}" dt="2021-02-06T11:43:25.103" v="3676" actId="2711"/>
          <ac:spMkLst>
            <pc:docMk/>
            <pc:sldMk cId="59491779" sldId="395"/>
            <ac:spMk id="88" creationId="{9638CEAB-3152-4A59-A6AB-634A5C66C16F}"/>
          </ac:spMkLst>
        </pc:spChg>
        <pc:spChg chg="mod">
          <ac:chgData name="スリ　スラストリ" userId="033a89a0-9770-4b4e-8c46-55370294d7f3" providerId="ADAL" clId="{373542FB-568B-4633-927A-5238DD7A7BBA}" dt="2021-02-06T11:43:25.103" v="3676" actId="2711"/>
          <ac:spMkLst>
            <pc:docMk/>
            <pc:sldMk cId="59491779" sldId="395"/>
            <ac:spMk id="90" creationId="{FF1D16EB-3018-4B0B-81F5-F985EF904D6D}"/>
          </ac:spMkLst>
        </pc:spChg>
        <pc:spChg chg="mod">
          <ac:chgData name="スリ　スラストリ" userId="033a89a0-9770-4b4e-8c46-55370294d7f3" providerId="ADAL" clId="{373542FB-568B-4633-927A-5238DD7A7BBA}" dt="2021-02-06T11:43:25.103" v="3676" actId="2711"/>
          <ac:spMkLst>
            <pc:docMk/>
            <pc:sldMk cId="59491779" sldId="395"/>
            <ac:spMk id="91" creationId="{F3A31B42-2356-430B-851F-4665D3EF9395}"/>
          </ac:spMkLst>
        </pc:spChg>
        <pc:spChg chg="mod">
          <ac:chgData name="スリ　スラストリ" userId="033a89a0-9770-4b4e-8c46-55370294d7f3" providerId="ADAL" clId="{373542FB-568B-4633-927A-5238DD7A7BBA}" dt="2021-02-06T11:43:25.103" v="3676" actId="2711"/>
          <ac:spMkLst>
            <pc:docMk/>
            <pc:sldMk cId="59491779" sldId="395"/>
            <ac:spMk id="92" creationId="{0AA53CA5-E358-49AF-8F0F-9458F3B41324}"/>
          </ac:spMkLst>
        </pc:spChg>
        <pc:spChg chg="mod">
          <ac:chgData name="スリ　スラストリ" userId="033a89a0-9770-4b4e-8c46-55370294d7f3" providerId="ADAL" clId="{373542FB-568B-4633-927A-5238DD7A7BBA}" dt="2021-02-06T11:43:25.103" v="3676" actId="2711"/>
          <ac:spMkLst>
            <pc:docMk/>
            <pc:sldMk cId="59491779" sldId="395"/>
            <ac:spMk id="93" creationId="{CAB85EB9-7A2E-4F9C-BAB1-B050A1C97B03}"/>
          </ac:spMkLst>
        </pc:spChg>
        <pc:spChg chg="mod">
          <ac:chgData name="スリ　スラストリ" userId="033a89a0-9770-4b4e-8c46-55370294d7f3" providerId="ADAL" clId="{373542FB-568B-4633-927A-5238DD7A7BBA}" dt="2021-02-06T11:43:25.103" v="3676" actId="2711"/>
          <ac:spMkLst>
            <pc:docMk/>
            <pc:sldMk cId="59491779" sldId="395"/>
            <ac:spMk id="94" creationId="{60441BEA-CB6F-4F0A-83B7-8CC51D453E80}"/>
          </ac:spMkLst>
        </pc:spChg>
        <pc:spChg chg="mod">
          <ac:chgData name="スリ　スラストリ" userId="033a89a0-9770-4b4e-8c46-55370294d7f3" providerId="ADAL" clId="{373542FB-568B-4633-927A-5238DD7A7BBA}" dt="2021-02-06T11:43:25.103" v="3676" actId="2711"/>
          <ac:spMkLst>
            <pc:docMk/>
            <pc:sldMk cId="59491779" sldId="395"/>
            <ac:spMk id="95" creationId="{826C19D0-8CE5-412B-96DA-731236D87E5F}"/>
          </ac:spMkLst>
        </pc:spChg>
        <pc:spChg chg="mod">
          <ac:chgData name="スリ　スラストリ" userId="033a89a0-9770-4b4e-8c46-55370294d7f3" providerId="ADAL" clId="{373542FB-568B-4633-927A-5238DD7A7BBA}" dt="2021-02-06T11:43:25.103" v="3676" actId="2711"/>
          <ac:spMkLst>
            <pc:docMk/>
            <pc:sldMk cId="59491779" sldId="395"/>
            <ac:spMk id="96" creationId="{3A4A767A-C583-4924-8D47-35CA749883F0}"/>
          </ac:spMkLst>
        </pc:spChg>
        <pc:spChg chg="mod">
          <ac:chgData name="スリ　スラストリ" userId="033a89a0-9770-4b4e-8c46-55370294d7f3" providerId="ADAL" clId="{373542FB-568B-4633-927A-5238DD7A7BBA}" dt="2021-02-06T11:43:25.103" v="3676" actId="2711"/>
          <ac:spMkLst>
            <pc:docMk/>
            <pc:sldMk cId="59491779" sldId="395"/>
            <ac:spMk id="97" creationId="{0FFE45CA-5DBA-4BC3-B64F-933A085D68C2}"/>
          </ac:spMkLst>
        </pc:spChg>
        <pc:spChg chg="mod">
          <ac:chgData name="スリ　スラストリ" userId="033a89a0-9770-4b4e-8c46-55370294d7f3" providerId="ADAL" clId="{373542FB-568B-4633-927A-5238DD7A7BBA}" dt="2021-02-06T11:43:25.103" v="3676" actId="2711"/>
          <ac:spMkLst>
            <pc:docMk/>
            <pc:sldMk cId="59491779" sldId="395"/>
            <ac:spMk id="98" creationId="{126C1842-A8AD-4665-A775-D64F4C4F8EEB}"/>
          </ac:spMkLst>
        </pc:spChg>
        <pc:spChg chg="mod">
          <ac:chgData name="スリ　スラストリ" userId="033a89a0-9770-4b4e-8c46-55370294d7f3" providerId="ADAL" clId="{373542FB-568B-4633-927A-5238DD7A7BBA}" dt="2021-02-06T11:43:25.103" v="3676" actId="2711"/>
          <ac:spMkLst>
            <pc:docMk/>
            <pc:sldMk cId="59491779" sldId="395"/>
            <ac:spMk id="99" creationId="{3DCAB799-7EC6-4315-97B6-93F391E7D81C}"/>
          </ac:spMkLst>
        </pc:spChg>
        <pc:spChg chg="mod">
          <ac:chgData name="スリ　スラストリ" userId="033a89a0-9770-4b4e-8c46-55370294d7f3" providerId="ADAL" clId="{373542FB-568B-4633-927A-5238DD7A7BBA}" dt="2021-02-06T11:43:25.103" v="3676" actId="2711"/>
          <ac:spMkLst>
            <pc:docMk/>
            <pc:sldMk cId="59491779" sldId="395"/>
            <ac:spMk id="100" creationId="{E5BF38BE-5A6D-4619-8E44-5EDFFF107669}"/>
          </ac:spMkLst>
        </pc:spChg>
        <pc:spChg chg="mod">
          <ac:chgData name="スリ　スラストリ" userId="033a89a0-9770-4b4e-8c46-55370294d7f3" providerId="ADAL" clId="{373542FB-568B-4633-927A-5238DD7A7BBA}" dt="2021-02-06T11:43:25.103" v="3676" actId="2711"/>
          <ac:spMkLst>
            <pc:docMk/>
            <pc:sldMk cId="59491779" sldId="395"/>
            <ac:spMk id="101" creationId="{E7ABB0A7-E692-4B0F-B5AB-955BE396F83B}"/>
          </ac:spMkLst>
        </pc:spChg>
        <pc:spChg chg="mod">
          <ac:chgData name="スリ　スラストリ" userId="033a89a0-9770-4b4e-8c46-55370294d7f3" providerId="ADAL" clId="{373542FB-568B-4633-927A-5238DD7A7BBA}" dt="2021-02-06T11:43:25.103" v="3676" actId="2711"/>
          <ac:spMkLst>
            <pc:docMk/>
            <pc:sldMk cId="59491779" sldId="395"/>
            <ac:spMk id="102" creationId="{1D00FD9C-5BD5-447D-805F-CCA2289A655C}"/>
          </ac:spMkLst>
        </pc:spChg>
        <pc:spChg chg="mod">
          <ac:chgData name="スリ　スラストリ" userId="033a89a0-9770-4b4e-8c46-55370294d7f3" providerId="ADAL" clId="{373542FB-568B-4633-927A-5238DD7A7BBA}" dt="2021-02-06T11:43:25.103" v="3676" actId="2711"/>
          <ac:spMkLst>
            <pc:docMk/>
            <pc:sldMk cId="59491779" sldId="395"/>
            <ac:spMk id="103" creationId="{65AFB9A2-5749-4FBC-B5C0-BFA53BEAEA1A}"/>
          </ac:spMkLst>
        </pc:spChg>
        <pc:spChg chg="mod">
          <ac:chgData name="スリ　スラストリ" userId="033a89a0-9770-4b4e-8c46-55370294d7f3" providerId="ADAL" clId="{373542FB-568B-4633-927A-5238DD7A7BBA}" dt="2021-02-06T11:43:25.103" v="3676" actId="2711"/>
          <ac:spMkLst>
            <pc:docMk/>
            <pc:sldMk cId="59491779" sldId="395"/>
            <ac:spMk id="104" creationId="{F84996D8-7723-44CC-9ED5-8847549018DF}"/>
          </ac:spMkLst>
        </pc:spChg>
        <pc:spChg chg="mod">
          <ac:chgData name="スリ　スラストリ" userId="033a89a0-9770-4b4e-8c46-55370294d7f3" providerId="ADAL" clId="{373542FB-568B-4633-927A-5238DD7A7BBA}" dt="2021-02-06T11:43:25.103" v="3676" actId="2711"/>
          <ac:spMkLst>
            <pc:docMk/>
            <pc:sldMk cId="59491779" sldId="395"/>
            <ac:spMk id="105" creationId="{93195412-741F-4582-A6E1-D7A45ECF2936}"/>
          </ac:spMkLst>
        </pc:spChg>
        <pc:spChg chg="mod">
          <ac:chgData name="スリ　スラストリ" userId="033a89a0-9770-4b4e-8c46-55370294d7f3" providerId="ADAL" clId="{373542FB-568B-4633-927A-5238DD7A7BBA}" dt="2021-02-06T11:43:25.103" v="3676" actId="2711"/>
          <ac:spMkLst>
            <pc:docMk/>
            <pc:sldMk cId="59491779" sldId="395"/>
            <ac:spMk id="107" creationId="{DAFACFFE-A6AA-4285-8C6C-80BF567DF463}"/>
          </ac:spMkLst>
        </pc:spChg>
      </pc:sldChg>
      <pc:sldChg chg="modSp mod">
        <pc:chgData name="スリ　スラストリ" userId="033a89a0-9770-4b4e-8c46-55370294d7f3" providerId="ADAL" clId="{373542FB-568B-4633-927A-5238DD7A7BBA}" dt="2021-02-19T01:44:01.889" v="12932" actId="1036"/>
        <pc:sldMkLst>
          <pc:docMk/>
          <pc:sldMk cId="2815652257" sldId="415"/>
        </pc:sldMkLst>
        <pc:spChg chg="mod">
          <ac:chgData name="スリ　スラストリ" userId="033a89a0-9770-4b4e-8c46-55370294d7f3" providerId="ADAL" clId="{373542FB-568B-4633-927A-5238DD7A7BBA}" dt="2021-02-08T22:45:54.059" v="6115" actId="2711"/>
          <ac:spMkLst>
            <pc:docMk/>
            <pc:sldMk cId="2815652257" sldId="415"/>
            <ac:spMk id="4" creationId="{00000000-0000-0000-0000-000000000000}"/>
          </ac:spMkLst>
        </pc:spChg>
        <pc:spChg chg="mod">
          <ac:chgData name="スリ　スラストリ" userId="033a89a0-9770-4b4e-8c46-55370294d7f3" providerId="ADAL" clId="{373542FB-568B-4633-927A-5238DD7A7BBA}" dt="2021-02-08T22:45:54.059" v="6115" actId="2711"/>
          <ac:spMkLst>
            <pc:docMk/>
            <pc:sldMk cId="2815652257" sldId="415"/>
            <ac:spMk id="9" creationId="{00000000-0000-0000-0000-000000000000}"/>
          </ac:spMkLst>
        </pc:spChg>
        <pc:spChg chg="mod">
          <ac:chgData name="スリ　スラストリ" userId="033a89a0-9770-4b4e-8c46-55370294d7f3" providerId="ADAL" clId="{373542FB-568B-4633-927A-5238DD7A7BBA}" dt="2021-02-08T22:45:54.059" v="6115" actId="2711"/>
          <ac:spMkLst>
            <pc:docMk/>
            <pc:sldMk cId="2815652257" sldId="415"/>
            <ac:spMk id="10" creationId="{00000000-0000-0000-0000-000000000000}"/>
          </ac:spMkLst>
        </pc:spChg>
        <pc:spChg chg="mod">
          <ac:chgData name="スリ　スラストリ" userId="033a89a0-9770-4b4e-8c46-55370294d7f3" providerId="ADAL" clId="{373542FB-568B-4633-927A-5238DD7A7BBA}" dt="2021-02-19T01:44:01.889" v="12932" actId="1036"/>
          <ac:spMkLst>
            <pc:docMk/>
            <pc:sldMk cId="2815652257" sldId="415"/>
            <ac:spMk id="14" creationId="{00000000-0000-0000-0000-000000000000}"/>
          </ac:spMkLst>
        </pc:spChg>
        <pc:spChg chg="mod">
          <ac:chgData name="スリ　スラストリ" userId="033a89a0-9770-4b4e-8c46-55370294d7f3" providerId="ADAL" clId="{373542FB-568B-4633-927A-5238DD7A7BBA}" dt="2021-02-08T22:45:54.059" v="6115" actId="2711"/>
          <ac:spMkLst>
            <pc:docMk/>
            <pc:sldMk cId="2815652257" sldId="415"/>
            <ac:spMk id="17" creationId="{00000000-0000-0000-0000-000000000000}"/>
          </ac:spMkLst>
        </pc:spChg>
        <pc:spChg chg="mod">
          <ac:chgData name="スリ　スラストリ" userId="033a89a0-9770-4b4e-8c46-55370294d7f3" providerId="ADAL" clId="{373542FB-568B-4633-927A-5238DD7A7BBA}" dt="2021-02-08T22:46:12.098" v="6126" actId="1036"/>
          <ac:spMkLst>
            <pc:docMk/>
            <pc:sldMk cId="2815652257" sldId="415"/>
            <ac:spMk id="22" creationId="{00000000-0000-0000-0000-000000000000}"/>
          </ac:spMkLst>
        </pc:spChg>
        <pc:spChg chg="mod">
          <ac:chgData name="スリ　スラストリ" userId="033a89a0-9770-4b4e-8c46-55370294d7f3" providerId="ADAL" clId="{373542FB-568B-4633-927A-5238DD7A7BBA}" dt="2021-02-08T22:45:54.059" v="6115" actId="2711"/>
          <ac:spMkLst>
            <pc:docMk/>
            <pc:sldMk cId="2815652257" sldId="415"/>
            <ac:spMk id="24" creationId="{00000000-0000-0000-0000-000000000000}"/>
          </ac:spMkLst>
        </pc:spChg>
        <pc:picChg chg="mod">
          <ac:chgData name="スリ　スラストリ" userId="033a89a0-9770-4b4e-8c46-55370294d7f3" providerId="ADAL" clId="{373542FB-568B-4633-927A-5238DD7A7BBA}" dt="2021-02-08T22:46:24.294" v="6127" actId="1076"/>
          <ac:picMkLst>
            <pc:docMk/>
            <pc:sldMk cId="2815652257" sldId="415"/>
            <ac:picMk id="6" creationId="{00000000-0000-0000-0000-000000000000}"/>
          </ac:picMkLst>
        </pc:picChg>
      </pc:sldChg>
      <pc:sldChg chg="addSp modSp mod">
        <pc:chgData name="スリ　スラストリ" userId="033a89a0-9770-4b4e-8c46-55370294d7f3" providerId="ADAL" clId="{373542FB-568B-4633-927A-5238DD7A7BBA}" dt="2021-02-11T07:23:26.740" v="7166" actId="3064"/>
        <pc:sldMkLst>
          <pc:docMk/>
          <pc:sldMk cId="1895280805" sldId="416"/>
        </pc:sldMkLst>
        <pc:spChg chg="mod">
          <ac:chgData name="スリ　スラストリ" userId="033a89a0-9770-4b4e-8c46-55370294d7f3" providerId="ADAL" clId="{373542FB-568B-4633-927A-5238DD7A7BBA}" dt="2021-02-09T02:34:23.108" v="6250" actId="2711"/>
          <ac:spMkLst>
            <pc:docMk/>
            <pc:sldMk cId="1895280805" sldId="416"/>
            <ac:spMk id="4" creationId="{00000000-0000-0000-0000-000000000000}"/>
          </ac:spMkLst>
        </pc:spChg>
        <pc:spChg chg="mod">
          <ac:chgData name="スリ　スラストリ" userId="033a89a0-9770-4b4e-8c46-55370294d7f3" providerId="ADAL" clId="{373542FB-568B-4633-927A-5238DD7A7BBA}" dt="2021-02-11T06:28:44.562" v="7118" actId="164"/>
          <ac:spMkLst>
            <pc:docMk/>
            <pc:sldMk cId="1895280805" sldId="416"/>
            <ac:spMk id="5" creationId="{BF6DD1D9-0FDF-411B-ACBD-15DCF4E9C810}"/>
          </ac:spMkLst>
        </pc:spChg>
        <pc:spChg chg="mod">
          <ac:chgData name="スリ　スラストリ" userId="033a89a0-9770-4b4e-8c46-55370294d7f3" providerId="ADAL" clId="{373542FB-568B-4633-927A-5238DD7A7BBA}" dt="2021-02-09T02:34:23.108" v="6250" actId="2711"/>
          <ac:spMkLst>
            <pc:docMk/>
            <pc:sldMk cId="1895280805" sldId="416"/>
            <ac:spMk id="7" creationId="{00000000-0000-0000-0000-000000000000}"/>
          </ac:spMkLst>
        </pc:spChg>
        <pc:spChg chg="mod">
          <ac:chgData name="スリ　スラストリ" userId="033a89a0-9770-4b4e-8c46-55370294d7f3" providerId="ADAL" clId="{373542FB-568B-4633-927A-5238DD7A7BBA}" dt="2021-02-09T02:34:23.108" v="6250" actId="2711"/>
          <ac:spMkLst>
            <pc:docMk/>
            <pc:sldMk cId="1895280805" sldId="416"/>
            <ac:spMk id="9" creationId="{00000000-0000-0000-0000-000000000000}"/>
          </ac:spMkLst>
        </pc:spChg>
        <pc:spChg chg="mod">
          <ac:chgData name="スリ　スラストリ" userId="033a89a0-9770-4b4e-8c46-55370294d7f3" providerId="ADAL" clId="{373542FB-568B-4633-927A-5238DD7A7BBA}" dt="2021-02-09T02:34:23.108" v="6250" actId="2711"/>
          <ac:spMkLst>
            <pc:docMk/>
            <pc:sldMk cId="1895280805" sldId="416"/>
            <ac:spMk id="12" creationId="{00000000-0000-0000-0000-000000000000}"/>
          </ac:spMkLst>
        </pc:spChg>
        <pc:spChg chg="mod">
          <ac:chgData name="スリ　スラストリ" userId="033a89a0-9770-4b4e-8c46-55370294d7f3" providerId="ADAL" clId="{373542FB-568B-4633-927A-5238DD7A7BBA}" dt="2021-02-11T07:23:26.740" v="7166" actId="3064"/>
          <ac:spMkLst>
            <pc:docMk/>
            <pc:sldMk cId="1895280805" sldId="416"/>
            <ac:spMk id="14" creationId="{00000000-0000-0000-0000-000000000000}"/>
          </ac:spMkLst>
        </pc:spChg>
        <pc:spChg chg="mod">
          <ac:chgData name="スリ　スラストリ" userId="033a89a0-9770-4b4e-8c46-55370294d7f3" providerId="ADAL" clId="{373542FB-568B-4633-927A-5238DD7A7BBA}" dt="2021-02-09T02:34:23.108" v="6250" actId="2711"/>
          <ac:spMkLst>
            <pc:docMk/>
            <pc:sldMk cId="1895280805" sldId="416"/>
            <ac:spMk id="15" creationId="{00000000-0000-0000-0000-000000000000}"/>
          </ac:spMkLst>
        </pc:spChg>
        <pc:spChg chg="mod">
          <ac:chgData name="スリ　スラストリ" userId="033a89a0-9770-4b4e-8c46-55370294d7f3" providerId="ADAL" clId="{373542FB-568B-4633-927A-5238DD7A7BBA}" dt="2021-02-11T06:28:44.562" v="7118" actId="164"/>
          <ac:spMkLst>
            <pc:docMk/>
            <pc:sldMk cId="1895280805" sldId="416"/>
            <ac:spMk id="16" creationId="{0865BCCD-54FF-4140-A36E-882B1C1C12C7}"/>
          </ac:spMkLst>
        </pc:spChg>
        <pc:spChg chg="mod">
          <ac:chgData name="スリ　スラストリ" userId="033a89a0-9770-4b4e-8c46-55370294d7f3" providerId="ADAL" clId="{373542FB-568B-4633-927A-5238DD7A7BBA}" dt="2021-02-09T02:34:23.108" v="6250" actId="2711"/>
          <ac:spMkLst>
            <pc:docMk/>
            <pc:sldMk cId="1895280805" sldId="416"/>
            <ac:spMk id="17" creationId="{00000000-0000-0000-0000-000000000000}"/>
          </ac:spMkLst>
        </pc:spChg>
        <pc:spChg chg="mod">
          <ac:chgData name="スリ　スラストリ" userId="033a89a0-9770-4b4e-8c46-55370294d7f3" providerId="ADAL" clId="{373542FB-568B-4633-927A-5238DD7A7BBA}" dt="2021-02-11T06:28:56.302" v="7134" actId="1036"/>
          <ac:spMkLst>
            <pc:docMk/>
            <pc:sldMk cId="1895280805" sldId="416"/>
            <ac:spMk id="24" creationId="{00000000-0000-0000-0000-000000000000}"/>
          </ac:spMkLst>
        </pc:spChg>
        <pc:grpChg chg="add mod">
          <ac:chgData name="スリ　スラストリ" userId="033a89a0-9770-4b4e-8c46-55370294d7f3" providerId="ADAL" clId="{373542FB-568B-4633-927A-5238DD7A7BBA}" dt="2021-02-11T06:29:05.407" v="7152" actId="1035"/>
          <ac:grpSpMkLst>
            <pc:docMk/>
            <pc:sldMk cId="1895280805" sldId="416"/>
            <ac:grpSpMk id="6" creationId="{755D6C41-D55C-4C5C-9580-8D8D2D6AD53F}"/>
          </ac:grpSpMkLst>
        </pc:grpChg>
        <pc:picChg chg="mod">
          <ac:chgData name="スリ　スラストリ" userId="033a89a0-9770-4b4e-8c46-55370294d7f3" providerId="ADAL" clId="{373542FB-568B-4633-927A-5238DD7A7BBA}" dt="2021-02-11T06:28:44.562" v="7118" actId="164"/>
          <ac:picMkLst>
            <pc:docMk/>
            <pc:sldMk cId="1895280805" sldId="416"/>
            <ac:picMk id="3" creationId="{00000000-0000-0000-0000-000000000000}"/>
          </ac:picMkLst>
        </pc:picChg>
      </pc:sldChg>
      <pc:sldChg chg="modSp mod">
        <pc:chgData name="スリ　スラストリ" userId="033a89a0-9770-4b4e-8c46-55370294d7f3" providerId="ADAL" clId="{373542FB-568B-4633-927A-5238DD7A7BBA}" dt="2021-02-09T02:53:57.703" v="6293" actId="20577"/>
        <pc:sldMkLst>
          <pc:docMk/>
          <pc:sldMk cId="1427262568" sldId="419"/>
        </pc:sldMkLst>
        <pc:spChg chg="mod">
          <ac:chgData name="スリ　スラストリ" userId="033a89a0-9770-4b4e-8c46-55370294d7f3" providerId="ADAL" clId="{373542FB-568B-4633-927A-5238DD7A7BBA}" dt="2021-02-08T22:33:53.977" v="5850" actId="20577"/>
          <ac:spMkLst>
            <pc:docMk/>
            <pc:sldMk cId="1427262568" sldId="419"/>
            <ac:spMk id="5" creationId="{00000000-0000-0000-0000-000000000000}"/>
          </ac:spMkLst>
        </pc:spChg>
        <pc:spChg chg="mod">
          <ac:chgData name="スリ　スラストリ" userId="033a89a0-9770-4b4e-8c46-55370294d7f3" providerId="ADAL" clId="{373542FB-568B-4633-927A-5238DD7A7BBA}" dt="2021-02-09T02:53:57.703" v="6293" actId="20577"/>
          <ac:spMkLst>
            <pc:docMk/>
            <pc:sldMk cId="1427262568" sldId="419"/>
            <ac:spMk id="9" creationId="{00000000-0000-0000-0000-000000000000}"/>
          </ac:spMkLst>
        </pc:spChg>
      </pc:sldChg>
      <pc:sldChg chg="modSp mod">
        <pc:chgData name="スリ　スラストリ" userId="033a89a0-9770-4b4e-8c46-55370294d7f3" providerId="ADAL" clId="{373542FB-568B-4633-927A-5238DD7A7BBA}" dt="2021-02-11T16:06:32.451" v="7201" actId="20577"/>
        <pc:sldMkLst>
          <pc:docMk/>
          <pc:sldMk cId="315870821" sldId="421"/>
        </pc:sldMkLst>
        <pc:spChg chg="mod">
          <ac:chgData name="スリ　スラストリ" userId="033a89a0-9770-4b4e-8c46-55370294d7f3" providerId="ADAL" clId="{373542FB-568B-4633-927A-5238DD7A7BBA}" dt="2021-02-11T16:06:32.451" v="7201" actId="20577"/>
          <ac:spMkLst>
            <pc:docMk/>
            <pc:sldMk cId="315870821" sldId="421"/>
            <ac:spMk id="4" creationId="{00000000-0000-0000-0000-000000000000}"/>
          </ac:spMkLst>
        </pc:spChg>
        <pc:spChg chg="mod">
          <ac:chgData name="スリ　スラストリ" userId="033a89a0-9770-4b4e-8c46-55370294d7f3" providerId="ADAL" clId="{373542FB-568B-4633-927A-5238DD7A7BBA}" dt="2021-02-09T02:54:33.661" v="6295" actId="2711"/>
          <ac:spMkLst>
            <pc:docMk/>
            <pc:sldMk cId="315870821" sldId="421"/>
            <ac:spMk id="6" creationId="{00000000-0000-0000-0000-000000000000}"/>
          </ac:spMkLst>
        </pc:spChg>
        <pc:spChg chg="mod">
          <ac:chgData name="スリ　スラストリ" userId="033a89a0-9770-4b4e-8c46-55370294d7f3" providerId="ADAL" clId="{373542FB-568B-4633-927A-5238DD7A7BBA}" dt="2021-02-09T02:54:33.661" v="6295" actId="2711"/>
          <ac:spMkLst>
            <pc:docMk/>
            <pc:sldMk cId="315870821" sldId="421"/>
            <ac:spMk id="9" creationId="{00000000-0000-0000-0000-000000000000}"/>
          </ac:spMkLst>
        </pc:spChg>
        <pc:spChg chg="mod">
          <ac:chgData name="スリ　スラストリ" userId="033a89a0-9770-4b4e-8c46-55370294d7f3" providerId="ADAL" clId="{373542FB-568B-4633-927A-5238DD7A7BBA}" dt="2021-02-09T02:54:33.661" v="6295" actId="2711"/>
          <ac:spMkLst>
            <pc:docMk/>
            <pc:sldMk cId="315870821" sldId="421"/>
            <ac:spMk id="10" creationId="{00000000-0000-0000-0000-000000000000}"/>
          </ac:spMkLst>
        </pc:spChg>
        <pc:spChg chg="mod">
          <ac:chgData name="スリ　スラストリ" userId="033a89a0-9770-4b4e-8c46-55370294d7f3" providerId="ADAL" clId="{373542FB-568B-4633-927A-5238DD7A7BBA}" dt="2021-02-09T02:54:33.661" v="6295" actId="2711"/>
          <ac:spMkLst>
            <pc:docMk/>
            <pc:sldMk cId="315870821" sldId="421"/>
            <ac:spMk id="15" creationId="{00000000-0000-0000-0000-000000000000}"/>
          </ac:spMkLst>
        </pc:spChg>
      </pc:sldChg>
      <pc:sldChg chg="modSp mod">
        <pc:chgData name="スリ　スラストリ" userId="033a89a0-9770-4b4e-8c46-55370294d7f3" providerId="ADAL" clId="{373542FB-568B-4633-927A-5238DD7A7BBA}" dt="2021-02-09T03:34:01.118" v="6791" actId="20577"/>
        <pc:sldMkLst>
          <pc:docMk/>
          <pc:sldMk cId="415257815" sldId="422"/>
        </pc:sldMkLst>
        <pc:spChg chg="mod">
          <ac:chgData name="スリ　スラストリ" userId="033a89a0-9770-4b4e-8c46-55370294d7f3" providerId="ADAL" clId="{373542FB-568B-4633-927A-5238DD7A7BBA}" dt="2021-02-09T03:33:06.163" v="6744" actId="2711"/>
          <ac:spMkLst>
            <pc:docMk/>
            <pc:sldMk cId="415257815" sldId="422"/>
            <ac:spMk id="4" creationId="{00000000-0000-0000-0000-000000000000}"/>
          </ac:spMkLst>
        </pc:spChg>
        <pc:spChg chg="mod">
          <ac:chgData name="スリ　スラストリ" userId="033a89a0-9770-4b4e-8c46-55370294d7f3" providerId="ADAL" clId="{373542FB-568B-4633-927A-5238DD7A7BBA}" dt="2021-02-09T03:33:06.163" v="6744" actId="2711"/>
          <ac:spMkLst>
            <pc:docMk/>
            <pc:sldMk cId="415257815" sldId="422"/>
            <ac:spMk id="6" creationId="{00000000-0000-0000-0000-000000000000}"/>
          </ac:spMkLst>
        </pc:spChg>
        <pc:spChg chg="mod">
          <ac:chgData name="スリ　スラストリ" userId="033a89a0-9770-4b4e-8c46-55370294d7f3" providerId="ADAL" clId="{373542FB-568B-4633-927A-5238DD7A7BBA}" dt="2021-02-09T03:34:01.118" v="6791" actId="20577"/>
          <ac:spMkLst>
            <pc:docMk/>
            <pc:sldMk cId="415257815" sldId="422"/>
            <ac:spMk id="9" creationId="{00000000-0000-0000-0000-000000000000}"/>
          </ac:spMkLst>
        </pc:spChg>
        <pc:spChg chg="mod">
          <ac:chgData name="スリ　スラストリ" userId="033a89a0-9770-4b4e-8c46-55370294d7f3" providerId="ADAL" clId="{373542FB-568B-4633-927A-5238DD7A7BBA}" dt="2021-02-09T03:33:06.163" v="6744" actId="2711"/>
          <ac:spMkLst>
            <pc:docMk/>
            <pc:sldMk cId="415257815" sldId="422"/>
            <ac:spMk id="17" creationId="{00000000-0000-0000-0000-000000000000}"/>
          </ac:spMkLst>
        </pc:spChg>
      </pc:sldChg>
      <pc:sldChg chg="modSp mod">
        <pc:chgData name="スリ　スラストリ" userId="033a89a0-9770-4b4e-8c46-55370294d7f3" providerId="ADAL" clId="{373542FB-568B-4633-927A-5238DD7A7BBA}" dt="2021-02-12T02:04:19.487" v="7237" actId="20577"/>
        <pc:sldMkLst>
          <pc:docMk/>
          <pc:sldMk cId="3420582447" sldId="423"/>
        </pc:sldMkLst>
        <pc:spChg chg="mod">
          <ac:chgData name="スリ　スラストリ" userId="033a89a0-9770-4b4e-8c46-55370294d7f3" providerId="ADAL" clId="{373542FB-568B-4633-927A-5238DD7A7BBA}" dt="2021-02-09T03:34:25.576" v="6792" actId="2711"/>
          <ac:spMkLst>
            <pc:docMk/>
            <pc:sldMk cId="3420582447" sldId="423"/>
            <ac:spMk id="2" creationId="{5BA442D4-15B3-41DC-B332-097520B45697}"/>
          </ac:spMkLst>
        </pc:spChg>
        <pc:spChg chg="mod">
          <ac:chgData name="スリ　スラストリ" userId="033a89a0-9770-4b4e-8c46-55370294d7f3" providerId="ADAL" clId="{373542FB-568B-4633-927A-5238DD7A7BBA}" dt="2021-02-12T02:03:34.936" v="7221" actId="20577"/>
          <ac:spMkLst>
            <pc:docMk/>
            <pc:sldMk cId="3420582447" sldId="423"/>
            <ac:spMk id="4" creationId="{00000000-0000-0000-0000-000000000000}"/>
          </ac:spMkLst>
        </pc:spChg>
        <pc:spChg chg="mod">
          <ac:chgData name="スリ　スラストリ" userId="033a89a0-9770-4b4e-8c46-55370294d7f3" providerId="ADAL" clId="{373542FB-568B-4633-927A-5238DD7A7BBA}" dt="2021-02-09T03:34:25.576" v="6792" actId="2711"/>
          <ac:spMkLst>
            <pc:docMk/>
            <pc:sldMk cId="3420582447" sldId="423"/>
            <ac:spMk id="6" creationId="{00000000-0000-0000-0000-000000000000}"/>
          </ac:spMkLst>
        </pc:spChg>
        <pc:spChg chg="mod">
          <ac:chgData name="スリ　スラストリ" userId="033a89a0-9770-4b4e-8c46-55370294d7f3" providerId="ADAL" clId="{373542FB-568B-4633-927A-5238DD7A7BBA}" dt="2021-02-09T03:34:25.576" v="6792" actId="2711"/>
          <ac:spMkLst>
            <pc:docMk/>
            <pc:sldMk cId="3420582447" sldId="423"/>
            <ac:spMk id="9" creationId="{00000000-0000-0000-0000-000000000000}"/>
          </ac:spMkLst>
        </pc:spChg>
        <pc:spChg chg="mod">
          <ac:chgData name="スリ　スラストリ" userId="033a89a0-9770-4b4e-8c46-55370294d7f3" providerId="ADAL" clId="{373542FB-568B-4633-927A-5238DD7A7BBA}" dt="2021-02-09T03:34:25.576" v="6792" actId="2711"/>
          <ac:spMkLst>
            <pc:docMk/>
            <pc:sldMk cId="3420582447" sldId="423"/>
            <ac:spMk id="10" creationId="{00000000-0000-0000-0000-000000000000}"/>
          </ac:spMkLst>
        </pc:spChg>
        <pc:spChg chg="mod">
          <ac:chgData name="スリ　スラストリ" userId="033a89a0-9770-4b4e-8c46-55370294d7f3" providerId="ADAL" clId="{373542FB-568B-4633-927A-5238DD7A7BBA}" dt="2021-02-09T03:34:25.576" v="6792" actId="2711"/>
          <ac:spMkLst>
            <pc:docMk/>
            <pc:sldMk cId="3420582447" sldId="423"/>
            <ac:spMk id="11" creationId="{DB11856A-7A3F-4634-841F-5BF83453D916}"/>
          </ac:spMkLst>
        </pc:spChg>
        <pc:spChg chg="mod">
          <ac:chgData name="スリ　スラストリ" userId="033a89a0-9770-4b4e-8c46-55370294d7f3" providerId="ADAL" clId="{373542FB-568B-4633-927A-5238DD7A7BBA}" dt="2021-02-09T03:34:25.576" v="6792" actId="2711"/>
          <ac:spMkLst>
            <pc:docMk/>
            <pc:sldMk cId="3420582447" sldId="423"/>
            <ac:spMk id="12" creationId="{35FE5B77-FC56-4241-B12F-8EAAAE4CF1A3}"/>
          </ac:spMkLst>
        </pc:spChg>
        <pc:spChg chg="mod">
          <ac:chgData name="スリ　スラストリ" userId="033a89a0-9770-4b4e-8c46-55370294d7f3" providerId="ADAL" clId="{373542FB-568B-4633-927A-5238DD7A7BBA}" dt="2021-02-12T02:04:19.487" v="7237" actId="20577"/>
          <ac:spMkLst>
            <pc:docMk/>
            <pc:sldMk cId="3420582447" sldId="423"/>
            <ac:spMk id="17" creationId="{00000000-0000-0000-0000-000000000000}"/>
          </ac:spMkLst>
        </pc:spChg>
      </pc:sldChg>
      <pc:sldChg chg="addSp delSp modSp mod">
        <pc:chgData name="スリ　スラストリ" userId="033a89a0-9770-4b4e-8c46-55370294d7f3" providerId="ADAL" clId="{373542FB-568B-4633-927A-5238DD7A7BBA}" dt="2021-02-12T04:26:09.878" v="7319" actId="20577"/>
        <pc:sldMkLst>
          <pc:docMk/>
          <pc:sldMk cId="906280264" sldId="424"/>
        </pc:sldMkLst>
        <pc:spChg chg="add mod">
          <ac:chgData name="スリ　スラストリ" userId="033a89a0-9770-4b4e-8c46-55370294d7f3" providerId="ADAL" clId="{373542FB-568B-4633-927A-5238DD7A7BBA}" dt="2021-02-09T21:28:11.304" v="6885" actId="1076"/>
          <ac:spMkLst>
            <pc:docMk/>
            <pc:sldMk cId="906280264" sldId="424"/>
            <ac:spMk id="3" creationId="{E9C31B8A-1446-4AB4-88B9-063D4B80EE8D}"/>
          </ac:spMkLst>
        </pc:spChg>
        <pc:spChg chg="del mod">
          <ac:chgData name="スリ　スラストリ" userId="033a89a0-9770-4b4e-8c46-55370294d7f3" providerId="ADAL" clId="{373542FB-568B-4633-927A-5238DD7A7BBA}" dt="2021-02-09T03:35:46.310" v="6798" actId="478"/>
          <ac:spMkLst>
            <pc:docMk/>
            <pc:sldMk cId="906280264" sldId="424"/>
            <ac:spMk id="3" creationId="{F5E03B56-6EE4-417B-8CCA-270282386281}"/>
          </ac:spMkLst>
        </pc:spChg>
        <pc:spChg chg="mod">
          <ac:chgData name="スリ　スラストリ" userId="033a89a0-9770-4b4e-8c46-55370294d7f3" providerId="ADAL" clId="{373542FB-568B-4633-927A-5238DD7A7BBA}" dt="2021-02-09T03:34:37.727" v="6793" actId="2711"/>
          <ac:spMkLst>
            <pc:docMk/>
            <pc:sldMk cId="906280264" sldId="424"/>
            <ac:spMk id="4" creationId="{00000000-0000-0000-0000-000000000000}"/>
          </ac:spMkLst>
        </pc:spChg>
        <pc:spChg chg="mod">
          <ac:chgData name="スリ　スラストリ" userId="033a89a0-9770-4b4e-8c46-55370294d7f3" providerId="ADAL" clId="{373542FB-568B-4633-927A-5238DD7A7BBA}" dt="2021-02-09T03:34:37.727" v="6793" actId="2711"/>
          <ac:spMkLst>
            <pc:docMk/>
            <pc:sldMk cId="906280264" sldId="424"/>
            <ac:spMk id="6" creationId="{00000000-0000-0000-0000-000000000000}"/>
          </ac:spMkLst>
        </pc:spChg>
        <pc:spChg chg="mod">
          <ac:chgData name="スリ　スラストリ" userId="033a89a0-9770-4b4e-8c46-55370294d7f3" providerId="ADAL" clId="{373542FB-568B-4633-927A-5238DD7A7BBA}" dt="2021-02-09T03:34:37.727" v="6793" actId="2711"/>
          <ac:spMkLst>
            <pc:docMk/>
            <pc:sldMk cId="906280264" sldId="424"/>
            <ac:spMk id="9" creationId="{00000000-0000-0000-0000-000000000000}"/>
          </ac:spMkLst>
        </pc:spChg>
        <pc:spChg chg="mod">
          <ac:chgData name="スリ　スラストリ" userId="033a89a0-9770-4b4e-8c46-55370294d7f3" providerId="ADAL" clId="{373542FB-568B-4633-927A-5238DD7A7BBA}" dt="2021-02-09T03:34:37.727" v="6793" actId="2711"/>
          <ac:spMkLst>
            <pc:docMk/>
            <pc:sldMk cId="906280264" sldId="424"/>
            <ac:spMk id="10" creationId="{00000000-0000-0000-0000-000000000000}"/>
          </ac:spMkLst>
        </pc:spChg>
        <pc:spChg chg="mod">
          <ac:chgData name="スリ　スラストリ" userId="033a89a0-9770-4b4e-8c46-55370294d7f3" providerId="ADAL" clId="{373542FB-568B-4633-927A-5238DD7A7BBA}" dt="2021-02-09T03:34:37.727" v="6793" actId="2711"/>
          <ac:spMkLst>
            <pc:docMk/>
            <pc:sldMk cId="906280264" sldId="424"/>
            <ac:spMk id="12" creationId="{00000000-0000-0000-0000-000000000000}"/>
          </ac:spMkLst>
        </pc:spChg>
        <pc:spChg chg="mod">
          <ac:chgData name="スリ　スラストリ" userId="033a89a0-9770-4b4e-8c46-55370294d7f3" providerId="ADAL" clId="{373542FB-568B-4633-927A-5238DD7A7BBA}" dt="2021-02-09T03:34:37.727" v="6793" actId="2711"/>
          <ac:spMkLst>
            <pc:docMk/>
            <pc:sldMk cId="906280264" sldId="424"/>
            <ac:spMk id="14" creationId="{00000000-0000-0000-0000-000000000000}"/>
          </ac:spMkLst>
        </pc:spChg>
        <pc:spChg chg="add mod">
          <ac:chgData name="スリ　スラストリ" userId="033a89a0-9770-4b4e-8c46-55370294d7f3" providerId="ADAL" clId="{373542FB-568B-4633-927A-5238DD7A7BBA}" dt="2021-02-12T04:26:09.878" v="7319" actId="20577"/>
          <ac:spMkLst>
            <pc:docMk/>
            <pc:sldMk cId="906280264" sldId="424"/>
            <ac:spMk id="16" creationId="{C9ACB85E-FED5-4561-A475-32F8B7586750}"/>
          </ac:spMkLst>
        </pc:spChg>
        <pc:spChg chg="mod">
          <ac:chgData name="スリ　スラストリ" userId="033a89a0-9770-4b4e-8c46-55370294d7f3" providerId="ADAL" clId="{373542FB-568B-4633-927A-5238DD7A7BBA}" dt="2021-02-10T10:39:27.479" v="7066" actId="1076"/>
          <ac:spMkLst>
            <pc:docMk/>
            <pc:sldMk cId="906280264" sldId="424"/>
            <ac:spMk id="17" creationId="{00000000-0000-0000-0000-000000000000}"/>
          </ac:spMkLst>
        </pc:spChg>
        <pc:spChg chg="add mod">
          <ac:chgData name="スリ　スラストリ" userId="033a89a0-9770-4b4e-8c46-55370294d7f3" providerId="ADAL" clId="{373542FB-568B-4633-927A-5238DD7A7BBA}" dt="2021-02-09T21:30:47.324" v="6996" actId="1076"/>
          <ac:spMkLst>
            <pc:docMk/>
            <pc:sldMk cId="906280264" sldId="424"/>
            <ac:spMk id="18" creationId="{8855C400-7058-46EA-B1C0-63746730D22A}"/>
          </ac:spMkLst>
        </pc:spChg>
        <pc:spChg chg="add mod">
          <ac:chgData name="スリ　スラストリ" userId="033a89a0-9770-4b4e-8c46-55370294d7f3" providerId="ADAL" clId="{373542FB-568B-4633-927A-5238DD7A7BBA}" dt="2021-02-10T10:39:25.788" v="7065" actId="1038"/>
          <ac:spMkLst>
            <pc:docMk/>
            <pc:sldMk cId="906280264" sldId="424"/>
            <ac:spMk id="19" creationId="{48C1E95C-C2EB-4C35-93D8-E49624DDDB10}"/>
          </ac:spMkLst>
        </pc:spChg>
        <pc:spChg chg="add mod">
          <ac:chgData name="スリ　スラストリ" userId="033a89a0-9770-4b4e-8c46-55370294d7f3" providerId="ADAL" clId="{373542FB-568B-4633-927A-5238DD7A7BBA}" dt="2021-02-12T04:23:45.041" v="7238" actId="14100"/>
          <ac:spMkLst>
            <pc:docMk/>
            <pc:sldMk cId="906280264" sldId="424"/>
            <ac:spMk id="20" creationId="{A560A061-3F21-4E64-B65B-DEA9FD0C4F60}"/>
          </ac:spMkLst>
        </pc:spChg>
        <pc:spChg chg="add mod">
          <ac:chgData name="スリ　スラストリ" userId="033a89a0-9770-4b4e-8c46-55370294d7f3" providerId="ADAL" clId="{373542FB-568B-4633-927A-5238DD7A7BBA}" dt="2021-02-12T04:23:59.358" v="7242" actId="1035"/>
          <ac:spMkLst>
            <pc:docMk/>
            <pc:sldMk cId="906280264" sldId="424"/>
            <ac:spMk id="21" creationId="{6BF61A02-EAD3-40A6-AA66-05A79846487C}"/>
          </ac:spMkLst>
        </pc:spChg>
        <pc:spChg chg="add mod">
          <ac:chgData name="スリ　スラストリ" userId="033a89a0-9770-4b4e-8c46-55370294d7f3" providerId="ADAL" clId="{373542FB-568B-4633-927A-5238DD7A7BBA}" dt="2021-02-12T04:25:46.461" v="7312" actId="403"/>
          <ac:spMkLst>
            <pc:docMk/>
            <pc:sldMk cId="906280264" sldId="424"/>
            <ac:spMk id="22" creationId="{ECAB6D2E-ABA9-4490-B28A-8A1D05BADE10}"/>
          </ac:spMkLst>
        </pc:spChg>
        <pc:spChg chg="add mod">
          <ac:chgData name="スリ　スラストリ" userId="033a89a0-9770-4b4e-8c46-55370294d7f3" providerId="ADAL" clId="{373542FB-568B-4633-927A-5238DD7A7BBA}" dt="2021-02-12T04:26:00.467" v="7318" actId="1036"/>
          <ac:spMkLst>
            <pc:docMk/>
            <pc:sldMk cId="906280264" sldId="424"/>
            <ac:spMk id="23" creationId="{B0FB7849-C041-4FC1-9C1C-3363774D27A7}"/>
          </ac:spMkLst>
        </pc:spChg>
        <pc:picChg chg="mod">
          <ac:chgData name="スリ　スラストリ" userId="033a89a0-9770-4b4e-8c46-55370294d7f3" providerId="ADAL" clId="{373542FB-568B-4633-927A-5238DD7A7BBA}" dt="2021-02-09T21:30:41.716" v="6995" actId="1076"/>
          <ac:picMkLst>
            <pc:docMk/>
            <pc:sldMk cId="906280264" sldId="424"/>
            <ac:picMk id="2" creationId="{00000000-0000-0000-0000-000000000000}"/>
          </ac:picMkLst>
        </pc:picChg>
        <pc:picChg chg="del">
          <ac:chgData name="スリ　スラストリ" userId="033a89a0-9770-4b4e-8c46-55370294d7f3" providerId="ADAL" clId="{373542FB-568B-4633-927A-5238DD7A7BBA}" dt="2021-02-09T03:35:37.939" v="6796" actId="478"/>
          <ac:picMkLst>
            <pc:docMk/>
            <pc:sldMk cId="906280264" sldId="424"/>
            <ac:picMk id="5" creationId="{00000000-0000-0000-0000-000000000000}"/>
          </ac:picMkLst>
        </pc:picChg>
        <pc:picChg chg="add mod">
          <ac:chgData name="スリ　スラストリ" userId="033a89a0-9770-4b4e-8c46-55370294d7f3" providerId="ADAL" clId="{373542FB-568B-4633-927A-5238DD7A7BBA}" dt="2021-02-09T03:36:04.201" v="6836" actId="1036"/>
          <ac:picMkLst>
            <pc:docMk/>
            <pc:sldMk cId="906280264" sldId="424"/>
            <ac:picMk id="13" creationId="{30DD07F5-AF68-4E6E-BCF5-8D5F9F15FB45}"/>
          </ac:picMkLst>
        </pc:picChg>
        <pc:picChg chg="add del mod">
          <ac:chgData name="スリ　スラストリ" userId="033a89a0-9770-4b4e-8c46-55370294d7f3" providerId="ADAL" clId="{373542FB-568B-4633-927A-5238DD7A7BBA}" dt="2021-02-11T00:11:35.298" v="7117" actId="478"/>
          <ac:picMkLst>
            <pc:docMk/>
            <pc:sldMk cId="906280264" sldId="424"/>
            <ac:picMk id="15" creationId="{B53211A1-5B58-4A44-BDD0-8D9FFFC5A40E}"/>
          </ac:picMkLst>
        </pc:picChg>
      </pc:sldChg>
      <pc:sldChg chg="addSp delSp modSp mod">
        <pc:chgData name="スリ　スラストリ" userId="033a89a0-9770-4b4e-8c46-55370294d7f3" providerId="ADAL" clId="{373542FB-568B-4633-927A-5238DD7A7BBA}" dt="2021-02-12T17:18:08.131" v="8640" actId="164"/>
        <pc:sldMkLst>
          <pc:docMk/>
          <pc:sldMk cId="3730389374" sldId="425"/>
        </pc:sldMkLst>
        <pc:spChg chg="mod">
          <ac:chgData name="スリ　スラストリ" userId="033a89a0-9770-4b4e-8c46-55370294d7f3" providerId="ADAL" clId="{373542FB-568B-4633-927A-5238DD7A7BBA}" dt="2021-02-12T09:03:52.334" v="7686" actId="2711"/>
          <ac:spMkLst>
            <pc:docMk/>
            <pc:sldMk cId="3730389374" sldId="425"/>
            <ac:spMk id="4" creationId="{00000000-0000-0000-0000-000000000000}"/>
          </ac:spMkLst>
        </pc:spChg>
        <pc:spChg chg="mod">
          <ac:chgData name="スリ　スラストリ" userId="033a89a0-9770-4b4e-8c46-55370294d7f3" providerId="ADAL" clId="{373542FB-568B-4633-927A-5238DD7A7BBA}" dt="2021-02-12T09:03:52.334" v="7686" actId="2711"/>
          <ac:spMkLst>
            <pc:docMk/>
            <pc:sldMk cId="3730389374" sldId="425"/>
            <ac:spMk id="6" creationId="{00000000-0000-0000-0000-000000000000}"/>
          </ac:spMkLst>
        </pc:spChg>
        <pc:spChg chg="mod">
          <ac:chgData name="スリ　スラストリ" userId="033a89a0-9770-4b4e-8c46-55370294d7f3" providerId="ADAL" clId="{373542FB-568B-4633-927A-5238DD7A7BBA}" dt="2021-02-12T09:03:52.334" v="7686" actId="2711"/>
          <ac:spMkLst>
            <pc:docMk/>
            <pc:sldMk cId="3730389374" sldId="425"/>
            <ac:spMk id="9" creationId="{00000000-0000-0000-0000-000000000000}"/>
          </ac:spMkLst>
        </pc:spChg>
        <pc:spChg chg="mod">
          <ac:chgData name="スリ　スラストリ" userId="033a89a0-9770-4b4e-8c46-55370294d7f3" providerId="ADAL" clId="{373542FB-568B-4633-927A-5238DD7A7BBA}" dt="2021-02-12T09:03:52.334" v="7686" actId="2711"/>
          <ac:spMkLst>
            <pc:docMk/>
            <pc:sldMk cId="3730389374" sldId="425"/>
            <ac:spMk id="12" creationId="{00000000-0000-0000-0000-000000000000}"/>
          </ac:spMkLst>
        </pc:spChg>
        <pc:spChg chg="mod">
          <ac:chgData name="スリ　スラストリ" userId="033a89a0-9770-4b4e-8c46-55370294d7f3" providerId="ADAL" clId="{373542FB-568B-4633-927A-5238DD7A7BBA}" dt="2021-02-12T09:20:57.651" v="7923" actId="20577"/>
          <ac:spMkLst>
            <pc:docMk/>
            <pc:sldMk cId="3730389374" sldId="425"/>
            <ac:spMk id="14" creationId="{00000000-0000-0000-0000-000000000000}"/>
          </ac:spMkLst>
        </pc:spChg>
        <pc:spChg chg="add mod">
          <ac:chgData name="スリ　スラストリ" userId="033a89a0-9770-4b4e-8c46-55370294d7f3" providerId="ADAL" clId="{373542FB-568B-4633-927A-5238DD7A7BBA}" dt="2021-02-12T17:18:08.131" v="8640" actId="164"/>
          <ac:spMkLst>
            <pc:docMk/>
            <pc:sldMk cId="3730389374" sldId="425"/>
            <ac:spMk id="15" creationId="{23BEC079-15BF-44A8-84F9-58916057071D}"/>
          </ac:spMkLst>
        </pc:spChg>
        <pc:spChg chg="add mod">
          <ac:chgData name="スリ　スラストリ" userId="033a89a0-9770-4b4e-8c46-55370294d7f3" providerId="ADAL" clId="{373542FB-568B-4633-927A-5238DD7A7BBA}" dt="2021-02-12T17:18:08.131" v="8640" actId="164"/>
          <ac:spMkLst>
            <pc:docMk/>
            <pc:sldMk cId="3730389374" sldId="425"/>
            <ac:spMk id="16" creationId="{3B1B64B0-F317-4E2A-A423-894B6DEC71B1}"/>
          </ac:spMkLst>
        </pc:spChg>
        <pc:spChg chg="mod">
          <ac:chgData name="スリ　スラストリ" userId="033a89a0-9770-4b4e-8c46-55370294d7f3" providerId="ADAL" clId="{373542FB-568B-4633-927A-5238DD7A7BBA}" dt="2021-02-12T09:03:52.334" v="7686" actId="2711"/>
          <ac:spMkLst>
            <pc:docMk/>
            <pc:sldMk cId="3730389374" sldId="425"/>
            <ac:spMk id="17" creationId="{00000000-0000-0000-0000-000000000000}"/>
          </ac:spMkLst>
        </pc:spChg>
        <pc:spChg chg="add mod">
          <ac:chgData name="スリ　スラストリ" userId="033a89a0-9770-4b4e-8c46-55370294d7f3" providerId="ADAL" clId="{373542FB-568B-4633-927A-5238DD7A7BBA}" dt="2021-02-12T17:18:08.131" v="8640" actId="164"/>
          <ac:spMkLst>
            <pc:docMk/>
            <pc:sldMk cId="3730389374" sldId="425"/>
            <ac:spMk id="18" creationId="{452FFA61-763A-4C83-8D16-FE92154D9851}"/>
          </ac:spMkLst>
        </pc:spChg>
        <pc:spChg chg="add mod">
          <ac:chgData name="スリ　スラストリ" userId="033a89a0-9770-4b4e-8c46-55370294d7f3" providerId="ADAL" clId="{373542FB-568B-4633-927A-5238DD7A7BBA}" dt="2021-02-12T17:18:08.131" v="8640" actId="164"/>
          <ac:spMkLst>
            <pc:docMk/>
            <pc:sldMk cId="3730389374" sldId="425"/>
            <ac:spMk id="19" creationId="{46B979B4-6470-4076-ABEC-E639D14B2297}"/>
          </ac:spMkLst>
        </pc:spChg>
        <pc:spChg chg="add mod topLvl">
          <ac:chgData name="スリ　スラストリ" userId="033a89a0-9770-4b4e-8c46-55370294d7f3" providerId="ADAL" clId="{373542FB-568B-4633-927A-5238DD7A7BBA}" dt="2021-02-12T11:37:11.762" v="8636" actId="164"/>
          <ac:spMkLst>
            <pc:docMk/>
            <pc:sldMk cId="3730389374" sldId="425"/>
            <ac:spMk id="20" creationId="{B73C60C0-18F9-4B0F-80E4-BE7A0CDDEF90}"/>
          </ac:spMkLst>
        </pc:spChg>
        <pc:spChg chg="add mod topLvl">
          <ac:chgData name="スリ　スラストリ" userId="033a89a0-9770-4b4e-8c46-55370294d7f3" providerId="ADAL" clId="{373542FB-568B-4633-927A-5238DD7A7BBA}" dt="2021-02-12T11:37:11.762" v="8636" actId="164"/>
          <ac:spMkLst>
            <pc:docMk/>
            <pc:sldMk cId="3730389374" sldId="425"/>
            <ac:spMk id="21" creationId="{D1CC3B20-145B-49AB-BC38-8A8B400DEA5D}"/>
          </ac:spMkLst>
        </pc:spChg>
        <pc:spChg chg="mod">
          <ac:chgData name="スリ　スラストリ" userId="033a89a0-9770-4b4e-8c46-55370294d7f3" providerId="ADAL" clId="{373542FB-568B-4633-927A-5238DD7A7BBA}" dt="2021-02-12T09:03:52.334" v="7686" actId="2711"/>
          <ac:spMkLst>
            <pc:docMk/>
            <pc:sldMk cId="3730389374" sldId="425"/>
            <ac:spMk id="22" creationId="{00000000-0000-0000-0000-000000000000}"/>
          </ac:spMkLst>
        </pc:spChg>
        <pc:spChg chg="mod">
          <ac:chgData name="スリ　スラストリ" userId="033a89a0-9770-4b4e-8c46-55370294d7f3" providerId="ADAL" clId="{373542FB-568B-4633-927A-5238DD7A7BBA}" dt="2021-02-12T09:03:52.334" v="7686" actId="2711"/>
          <ac:spMkLst>
            <pc:docMk/>
            <pc:sldMk cId="3730389374" sldId="425"/>
            <ac:spMk id="23" creationId="{00000000-0000-0000-0000-000000000000}"/>
          </ac:spMkLst>
        </pc:spChg>
        <pc:grpChg chg="add del mod">
          <ac:chgData name="スリ　スラストリ" userId="033a89a0-9770-4b4e-8c46-55370294d7f3" providerId="ADAL" clId="{373542FB-568B-4633-927A-5238DD7A7BBA}" dt="2021-02-12T11:37:08.516" v="8635" actId="165"/>
          <ac:grpSpMkLst>
            <pc:docMk/>
            <pc:sldMk cId="3730389374" sldId="425"/>
            <ac:grpSpMk id="10" creationId="{8422538A-1235-4B90-8D41-E6292D764D1F}"/>
          </ac:grpSpMkLst>
        </pc:grpChg>
        <pc:grpChg chg="add mod">
          <ac:chgData name="スリ　スラストリ" userId="033a89a0-9770-4b4e-8c46-55370294d7f3" providerId="ADAL" clId="{373542FB-568B-4633-927A-5238DD7A7BBA}" dt="2021-02-12T11:37:11.762" v="8636" actId="164"/>
          <ac:grpSpMkLst>
            <pc:docMk/>
            <pc:sldMk cId="3730389374" sldId="425"/>
            <ac:grpSpMk id="11" creationId="{BC351E9B-E20C-4118-AC58-A556FA776513}"/>
          </ac:grpSpMkLst>
        </pc:grpChg>
        <pc:grpChg chg="add mod">
          <ac:chgData name="スリ　スラストリ" userId="033a89a0-9770-4b4e-8c46-55370294d7f3" providerId="ADAL" clId="{373542FB-568B-4633-927A-5238DD7A7BBA}" dt="2021-02-12T17:18:08.131" v="8640" actId="164"/>
          <ac:grpSpMkLst>
            <pc:docMk/>
            <pc:sldMk cId="3730389374" sldId="425"/>
            <ac:grpSpMk id="13" creationId="{EEC3513D-8240-4E75-B13D-1171E59DE37D}"/>
          </ac:grpSpMkLst>
        </pc:grpChg>
        <pc:picChg chg="mod">
          <ac:chgData name="スリ　スラストリ" userId="033a89a0-9770-4b4e-8c46-55370294d7f3" providerId="ADAL" clId="{373542FB-568B-4633-927A-5238DD7A7BBA}" dt="2021-02-12T17:18:08.131" v="8640" actId="164"/>
          <ac:picMkLst>
            <pc:docMk/>
            <pc:sldMk cId="3730389374" sldId="425"/>
            <ac:picMk id="2" creationId="{00000000-0000-0000-0000-000000000000}"/>
          </ac:picMkLst>
        </pc:picChg>
        <pc:picChg chg="mod topLvl">
          <ac:chgData name="スリ　スラストリ" userId="033a89a0-9770-4b4e-8c46-55370294d7f3" providerId="ADAL" clId="{373542FB-568B-4633-927A-5238DD7A7BBA}" dt="2021-02-12T11:37:11.762" v="8636" actId="164"/>
          <ac:picMkLst>
            <pc:docMk/>
            <pc:sldMk cId="3730389374" sldId="425"/>
            <ac:picMk id="8" creationId="{00000000-0000-0000-0000-000000000000}"/>
          </ac:picMkLst>
        </pc:picChg>
      </pc:sldChg>
      <pc:sldChg chg="addSp modSp mod">
        <pc:chgData name="スリ　スラストリ" userId="033a89a0-9770-4b4e-8c46-55370294d7f3" providerId="ADAL" clId="{373542FB-568B-4633-927A-5238DD7A7BBA}" dt="2021-02-13T02:21:17.988" v="9240" actId="20577"/>
        <pc:sldMkLst>
          <pc:docMk/>
          <pc:sldMk cId="3552604919" sldId="426"/>
        </pc:sldMkLst>
        <pc:spChg chg="mod">
          <ac:chgData name="スリ　スラストリ" userId="033a89a0-9770-4b4e-8c46-55370294d7f3" providerId="ADAL" clId="{373542FB-568B-4633-927A-5238DD7A7BBA}" dt="2021-02-13T02:12:26.553" v="9051" actId="20577"/>
          <ac:spMkLst>
            <pc:docMk/>
            <pc:sldMk cId="3552604919" sldId="426"/>
            <ac:spMk id="4" creationId="{00000000-0000-0000-0000-000000000000}"/>
          </ac:spMkLst>
        </pc:spChg>
        <pc:spChg chg="mod">
          <ac:chgData name="スリ　スラストリ" userId="033a89a0-9770-4b4e-8c46-55370294d7f3" providerId="ADAL" clId="{373542FB-568B-4633-927A-5238DD7A7BBA}" dt="2021-02-12T22:28:57.894" v="8641" actId="2711"/>
          <ac:spMkLst>
            <pc:docMk/>
            <pc:sldMk cId="3552604919" sldId="426"/>
            <ac:spMk id="6" creationId="{00000000-0000-0000-0000-000000000000}"/>
          </ac:spMkLst>
        </pc:spChg>
        <pc:spChg chg="mod">
          <ac:chgData name="スリ　スラストリ" userId="033a89a0-9770-4b4e-8c46-55370294d7f3" providerId="ADAL" clId="{373542FB-568B-4633-927A-5238DD7A7BBA}" dt="2021-02-12T22:28:57.894" v="8641" actId="2711"/>
          <ac:spMkLst>
            <pc:docMk/>
            <pc:sldMk cId="3552604919" sldId="426"/>
            <ac:spMk id="9" creationId="{00000000-0000-0000-0000-000000000000}"/>
          </ac:spMkLst>
        </pc:spChg>
        <pc:spChg chg="add mod">
          <ac:chgData name="スリ　スラストリ" userId="033a89a0-9770-4b4e-8c46-55370294d7f3" providerId="ADAL" clId="{373542FB-568B-4633-927A-5238DD7A7BBA}" dt="2021-02-13T02:05:40.287" v="8855" actId="164"/>
          <ac:spMkLst>
            <pc:docMk/>
            <pc:sldMk cId="3552604919" sldId="426"/>
            <ac:spMk id="12" creationId="{516CEFB7-1565-48AB-B972-B0A38B53E690}"/>
          </ac:spMkLst>
        </pc:spChg>
        <pc:spChg chg="add mod">
          <ac:chgData name="スリ　スラストリ" userId="033a89a0-9770-4b4e-8c46-55370294d7f3" providerId="ADAL" clId="{373542FB-568B-4633-927A-5238DD7A7BBA}" dt="2021-02-13T02:10:28.312" v="9007" actId="1036"/>
          <ac:spMkLst>
            <pc:docMk/>
            <pc:sldMk cId="3552604919" sldId="426"/>
            <ac:spMk id="13" creationId="{DC0D898D-42D3-4D20-83E5-E7B73E049693}"/>
          </ac:spMkLst>
        </pc:spChg>
        <pc:spChg chg="add mod">
          <ac:chgData name="スリ　スラストリ" userId="033a89a0-9770-4b4e-8c46-55370294d7f3" providerId="ADAL" clId="{373542FB-568B-4633-927A-5238DD7A7BBA}" dt="2021-02-13T02:05:01.467" v="8844" actId="164"/>
          <ac:spMkLst>
            <pc:docMk/>
            <pc:sldMk cId="3552604919" sldId="426"/>
            <ac:spMk id="14" creationId="{07D6DB9A-E090-41A3-8579-7C6A47512C51}"/>
          </ac:spMkLst>
        </pc:spChg>
        <pc:spChg chg="add mod">
          <ac:chgData name="スリ　スラストリ" userId="033a89a0-9770-4b4e-8c46-55370294d7f3" providerId="ADAL" clId="{373542FB-568B-4633-927A-5238DD7A7BBA}" dt="2021-02-13T02:10:17.508" v="9006" actId="1036"/>
          <ac:spMkLst>
            <pc:docMk/>
            <pc:sldMk cId="3552604919" sldId="426"/>
            <ac:spMk id="15" creationId="{DAB3F126-44B6-4F17-B3DC-F5CFD984946F}"/>
          </ac:spMkLst>
        </pc:spChg>
        <pc:spChg chg="mod">
          <ac:chgData name="スリ　スラストリ" userId="033a89a0-9770-4b4e-8c46-55370294d7f3" providerId="ADAL" clId="{373542FB-568B-4633-927A-5238DD7A7BBA}" dt="2021-02-12T22:28:57.894" v="8641" actId="2711"/>
          <ac:spMkLst>
            <pc:docMk/>
            <pc:sldMk cId="3552604919" sldId="426"/>
            <ac:spMk id="16" creationId="{00000000-0000-0000-0000-000000000000}"/>
          </ac:spMkLst>
        </pc:spChg>
        <pc:spChg chg="add mod">
          <ac:chgData name="スリ　スラストリ" userId="033a89a0-9770-4b4e-8c46-55370294d7f3" providerId="ADAL" clId="{373542FB-568B-4633-927A-5238DD7A7BBA}" dt="2021-02-13T02:05:01.467" v="8844" actId="164"/>
          <ac:spMkLst>
            <pc:docMk/>
            <pc:sldMk cId="3552604919" sldId="426"/>
            <ac:spMk id="17" creationId="{30A6BAC0-ECD3-4BFF-8675-8F23CA9A0532}"/>
          </ac:spMkLst>
        </pc:spChg>
        <pc:spChg chg="mod">
          <ac:chgData name="スリ　スラストリ" userId="033a89a0-9770-4b4e-8c46-55370294d7f3" providerId="ADAL" clId="{373542FB-568B-4633-927A-5238DD7A7BBA}" dt="2021-02-12T22:28:57.894" v="8641" actId="2711"/>
          <ac:spMkLst>
            <pc:docMk/>
            <pc:sldMk cId="3552604919" sldId="426"/>
            <ac:spMk id="18" creationId="{00000000-0000-0000-0000-000000000000}"/>
          </ac:spMkLst>
        </pc:spChg>
        <pc:spChg chg="mod">
          <ac:chgData name="スリ　スラストリ" userId="033a89a0-9770-4b4e-8c46-55370294d7f3" providerId="ADAL" clId="{373542FB-568B-4633-927A-5238DD7A7BBA}" dt="2021-02-12T22:28:57.894" v="8641" actId="2711"/>
          <ac:spMkLst>
            <pc:docMk/>
            <pc:sldMk cId="3552604919" sldId="426"/>
            <ac:spMk id="19" creationId="{00000000-0000-0000-0000-000000000000}"/>
          </ac:spMkLst>
        </pc:spChg>
        <pc:spChg chg="add mod">
          <ac:chgData name="スリ　スラストリ" userId="033a89a0-9770-4b4e-8c46-55370294d7f3" providerId="ADAL" clId="{373542FB-568B-4633-927A-5238DD7A7BBA}" dt="2021-02-13T02:05:01.467" v="8844" actId="164"/>
          <ac:spMkLst>
            <pc:docMk/>
            <pc:sldMk cId="3552604919" sldId="426"/>
            <ac:spMk id="20" creationId="{6E47DA0B-20D2-4DDD-8313-5C9FB3EEB4A6}"/>
          </ac:spMkLst>
        </pc:spChg>
        <pc:spChg chg="add mod">
          <ac:chgData name="スリ　スラストリ" userId="033a89a0-9770-4b4e-8c46-55370294d7f3" providerId="ADAL" clId="{373542FB-568B-4633-927A-5238DD7A7BBA}" dt="2021-02-13T02:05:01.467" v="8844" actId="164"/>
          <ac:spMkLst>
            <pc:docMk/>
            <pc:sldMk cId="3552604919" sldId="426"/>
            <ac:spMk id="21" creationId="{2FD6F0F5-1550-4D14-8767-BD92F8E35B81}"/>
          </ac:spMkLst>
        </pc:spChg>
        <pc:spChg chg="add mod">
          <ac:chgData name="スリ　スラストリ" userId="033a89a0-9770-4b4e-8c46-55370294d7f3" providerId="ADAL" clId="{373542FB-568B-4633-927A-5238DD7A7BBA}" dt="2021-02-13T02:05:01.467" v="8844" actId="164"/>
          <ac:spMkLst>
            <pc:docMk/>
            <pc:sldMk cId="3552604919" sldId="426"/>
            <ac:spMk id="22" creationId="{17BF31FC-B13E-4B1F-86CD-C56EF1CFC429}"/>
          </ac:spMkLst>
        </pc:spChg>
        <pc:spChg chg="add mod">
          <ac:chgData name="スリ　スラストリ" userId="033a89a0-9770-4b4e-8c46-55370294d7f3" providerId="ADAL" clId="{373542FB-568B-4633-927A-5238DD7A7BBA}" dt="2021-02-13T02:10:02.766" v="9005" actId="164"/>
          <ac:spMkLst>
            <pc:docMk/>
            <pc:sldMk cId="3552604919" sldId="426"/>
            <ac:spMk id="23" creationId="{FF0123F1-CA05-4BF3-BA42-FEC83DDD4399}"/>
          </ac:spMkLst>
        </pc:spChg>
        <pc:spChg chg="add mod">
          <ac:chgData name="スリ　スラストリ" userId="033a89a0-9770-4b4e-8c46-55370294d7f3" providerId="ADAL" clId="{373542FB-568B-4633-927A-5238DD7A7BBA}" dt="2021-02-13T02:10:02.766" v="9005" actId="164"/>
          <ac:spMkLst>
            <pc:docMk/>
            <pc:sldMk cId="3552604919" sldId="426"/>
            <ac:spMk id="24" creationId="{1DCF1F77-788C-4454-8535-9C6C901E8F21}"/>
          </ac:spMkLst>
        </pc:spChg>
        <pc:spChg chg="add mod">
          <ac:chgData name="スリ　スラストリ" userId="033a89a0-9770-4b4e-8c46-55370294d7f3" providerId="ADAL" clId="{373542FB-568B-4633-927A-5238DD7A7BBA}" dt="2021-02-13T02:10:02.766" v="9005" actId="164"/>
          <ac:spMkLst>
            <pc:docMk/>
            <pc:sldMk cId="3552604919" sldId="426"/>
            <ac:spMk id="25" creationId="{F922D171-3A07-4893-920A-846EC18720EB}"/>
          </ac:spMkLst>
        </pc:spChg>
        <pc:spChg chg="add mod">
          <ac:chgData name="スリ　スラストリ" userId="033a89a0-9770-4b4e-8c46-55370294d7f3" providerId="ADAL" clId="{373542FB-568B-4633-927A-5238DD7A7BBA}" dt="2021-02-13T02:21:17.988" v="9240" actId="20577"/>
          <ac:spMkLst>
            <pc:docMk/>
            <pc:sldMk cId="3552604919" sldId="426"/>
            <ac:spMk id="26" creationId="{930383CB-5F97-4762-A7E5-AF387EC4DD78}"/>
          </ac:spMkLst>
        </pc:spChg>
        <pc:spChg chg="add mod">
          <ac:chgData name="スリ　スラストリ" userId="033a89a0-9770-4b4e-8c46-55370294d7f3" providerId="ADAL" clId="{373542FB-568B-4633-927A-5238DD7A7BBA}" dt="2021-02-13T02:21:12.613" v="9233" actId="20577"/>
          <ac:spMkLst>
            <pc:docMk/>
            <pc:sldMk cId="3552604919" sldId="426"/>
            <ac:spMk id="27" creationId="{4C9410ED-EE6C-4242-B045-FE488B5F1E02}"/>
          </ac:spMkLst>
        </pc:spChg>
        <pc:spChg chg="add mod">
          <ac:chgData name="スリ　スラストリ" userId="033a89a0-9770-4b4e-8c46-55370294d7f3" providerId="ADAL" clId="{373542FB-568B-4633-927A-5238DD7A7BBA}" dt="2021-02-13T02:10:02.766" v="9005" actId="164"/>
          <ac:spMkLst>
            <pc:docMk/>
            <pc:sldMk cId="3552604919" sldId="426"/>
            <ac:spMk id="28" creationId="{8BBFECD1-A125-43CC-B0C3-95C3F3ACC962}"/>
          </ac:spMkLst>
        </pc:spChg>
        <pc:spChg chg="add mod">
          <ac:chgData name="スリ　スラストリ" userId="033a89a0-9770-4b4e-8c46-55370294d7f3" providerId="ADAL" clId="{373542FB-568B-4633-927A-5238DD7A7BBA}" dt="2021-02-13T02:10:02.766" v="9005" actId="164"/>
          <ac:spMkLst>
            <pc:docMk/>
            <pc:sldMk cId="3552604919" sldId="426"/>
            <ac:spMk id="29" creationId="{58D0F75E-AD9B-451B-A3EB-DE55A39155E5}"/>
          </ac:spMkLst>
        </pc:spChg>
        <pc:spChg chg="add mod">
          <ac:chgData name="スリ　スラストリ" userId="033a89a0-9770-4b4e-8c46-55370294d7f3" providerId="ADAL" clId="{373542FB-568B-4633-927A-5238DD7A7BBA}" dt="2021-02-13T02:12:11.218" v="9048" actId="164"/>
          <ac:spMkLst>
            <pc:docMk/>
            <pc:sldMk cId="3552604919" sldId="426"/>
            <ac:spMk id="30" creationId="{DC3D7C48-048A-4B8D-A02F-294CD39107BF}"/>
          </ac:spMkLst>
        </pc:spChg>
        <pc:spChg chg="add mod">
          <ac:chgData name="スリ　スラストリ" userId="033a89a0-9770-4b4e-8c46-55370294d7f3" providerId="ADAL" clId="{373542FB-568B-4633-927A-5238DD7A7BBA}" dt="2021-02-13T02:12:11.218" v="9048" actId="164"/>
          <ac:spMkLst>
            <pc:docMk/>
            <pc:sldMk cId="3552604919" sldId="426"/>
            <ac:spMk id="31" creationId="{F1DE8BBC-5244-438E-846F-5D8D516F22A5}"/>
          </ac:spMkLst>
        </pc:spChg>
        <pc:grpChg chg="add mod ord">
          <ac:chgData name="スリ　スラストリ" userId="033a89a0-9770-4b4e-8c46-55370294d7f3" providerId="ADAL" clId="{373542FB-568B-4633-927A-5238DD7A7BBA}" dt="2021-02-13T02:05:40.287" v="8855" actId="164"/>
          <ac:grpSpMkLst>
            <pc:docMk/>
            <pc:sldMk cId="3552604919" sldId="426"/>
            <ac:grpSpMk id="5" creationId="{DD8A9DC5-3EA0-43CE-968A-39B108FABC09}"/>
          </ac:grpSpMkLst>
        </pc:grpChg>
        <pc:grpChg chg="add mod">
          <ac:chgData name="スリ　スラストリ" userId="033a89a0-9770-4b4e-8c46-55370294d7f3" providerId="ADAL" clId="{373542FB-568B-4633-927A-5238DD7A7BBA}" dt="2021-02-13T02:12:11.218" v="9048" actId="164"/>
          <ac:grpSpMkLst>
            <pc:docMk/>
            <pc:sldMk cId="3552604919" sldId="426"/>
            <ac:grpSpMk id="8" creationId="{41D3B5A5-D3C1-451D-844D-B5A75EB307BC}"/>
          </ac:grpSpMkLst>
        </pc:grpChg>
        <pc:grpChg chg="add mod">
          <ac:chgData name="スリ　スラストリ" userId="033a89a0-9770-4b4e-8c46-55370294d7f3" providerId="ADAL" clId="{373542FB-568B-4633-927A-5238DD7A7BBA}" dt="2021-02-13T02:10:02.766" v="9005" actId="164"/>
          <ac:grpSpMkLst>
            <pc:docMk/>
            <pc:sldMk cId="3552604919" sldId="426"/>
            <ac:grpSpMk id="10" creationId="{383B3DE6-C9D2-4C10-9A62-A489670DA633}"/>
          </ac:grpSpMkLst>
        </pc:grpChg>
        <pc:grpChg chg="add mod">
          <ac:chgData name="スリ　スラストリ" userId="033a89a0-9770-4b4e-8c46-55370294d7f3" providerId="ADAL" clId="{373542FB-568B-4633-927A-5238DD7A7BBA}" dt="2021-02-13T02:12:11.218" v="9048" actId="164"/>
          <ac:grpSpMkLst>
            <pc:docMk/>
            <pc:sldMk cId="3552604919" sldId="426"/>
            <ac:grpSpMk id="32" creationId="{A0FDEF4B-1AB2-4A41-AA96-639A0D080B93}"/>
          </ac:grpSpMkLst>
        </pc:grpChg>
        <pc:picChg chg="mod">
          <ac:chgData name="スリ　スラストリ" userId="033a89a0-9770-4b4e-8c46-55370294d7f3" providerId="ADAL" clId="{373542FB-568B-4633-927A-5238DD7A7BBA}" dt="2021-02-13T02:05:01.467" v="8844" actId="164"/>
          <ac:picMkLst>
            <pc:docMk/>
            <pc:sldMk cId="3552604919" sldId="426"/>
            <ac:picMk id="7" creationId="{00000000-0000-0000-0000-000000000000}"/>
          </ac:picMkLst>
        </pc:picChg>
        <pc:picChg chg="mod">
          <ac:chgData name="スリ　スラストリ" userId="033a89a0-9770-4b4e-8c46-55370294d7f3" providerId="ADAL" clId="{373542FB-568B-4633-927A-5238DD7A7BBA}" dt="2021-02-13T02:10:02.766" v="9005" actId="164"/>
          <ac:picMkLst>
            <pc:docMk/>
            <pc:sldMk cId="3552604919" sldId="426"/>
            <ac:picMk id="11" creationId="{00000000-0000-0000-0000-000000000000}"/>
          </ac:picMkLst>
        </pc:picChg>
      </pc:sldChg>
      <pc:sldChg chg="modSp mod">
        <pc:chgData name="スリ　スラストリ" userId="033a89a0-9770-4b4e-8c46-55370294d7f3" providerId="ADAL" clId="{373542FB-568B-4633-927A-5238DD7A7BBA}" dt="2021-02-05T12:51:24.858" v="804" actId="20577"/>
        <pc:sldMkLst>
          <pc:docMk/>
          <pc:sldMk cId="1689355237" sldId="429"/>
        </pc:sldMkLst>
        <pc:spChg chg="mod">
          <ac:chgData name="スリ　スラストリ" userId="033a89a0-9770-4b4e-8c46-55370294d7f3" providerId="ADAL" clId="{373542FB-568B-4633-927A-5238DD7A7BBA}" dt="2021-02-05T12:51:24.858" v="804" actId="20577"/>
          <ac:spMkLst>
            <pc:docMk/>
            <pc:sldMk cId="1689355237" sldId="429"/>
            <ac:spMk id="2" creationId="{00000000-0000-0000-0000-000000000000}"/>
          </ac:spMkLst>
        </pc:spChg>
      </pc:sldChg>
      <pc:sldChg chg="addSp modSp mod">
        <pc:chgData name="スリ　スラストリ" userId="033a89a0-9770-4b4e-8c46-55370294d7f3" providerId="ADAL" clId="{373542FB-568B-4633-927A-5238DD7A7BBA}" dt="2021-02-08T22:39:51.967" v="5981" actId="6549"/>
        <pc:sldMkLst>
          <pc:docMk/>
          <pc:sldMk cId="2349342033" sldId="430"/>
        </pc:sldMkLst>
        <pc:spChg chg="add mod">
          <ac:chgData name="スリ　スラストリ" userId="033a89a0-9770-4b4e-8c46-55370294d7f3" providerId="ADAL" clId="{373542FB-568B-4633-927A-5238DD7A7BBA}" dt="2021-02-05T12:49:36.491" v="787" actId="14100"/>
          <ac:spMkLst>
            <pc:docMk/>
            <pc:sldMk cId="2349342033" sldId="430"/>
            <ac:spMk id="3" creationId="{82F8ADBD-F7C6-48EF-8269-949CE4060185}"/>
          </ac:spMkLst>
        </pc:spChg>
        <pc:spChg chg="mod">
          <ac:chgData name="スリ　スラストリ" userId="033a89a0-9770-4b4e-8c46-55370294d7f3" providerId="ADAL" clId="{373542FB-568B-4633-927A-5238DD7A7BBA}" dt="2021-02-04T20:02:45.103" v="98" actId="20577"/>
          <ac:spMkLst>
            <pc:docMk/>
            <pc:sldMk cId="2349342033" sldId="430"/>
            <ac:spMk id="4" creationId="{00000000-0000-0000-0000-000000000000}"/>
          </ac:spMkLst>
        </pc:spChg>
        <pc:spChg chg="mod">
          <ac:chgData name="スリ　スラストリ" userId="033a89a0-9770-4b4e-8c46-55370294d7f3" providerId="ADAL" clId="{373542FB-568B-4633-927A-5238DD7A7BBA}" dt="2021-02-08T22:39:09.429" v="5951" actId="20577"/>
          <ac:spMkLst>
            <pc:docMk/>
            <pc:sldMk cId="2349342033" sldId="430"/>
            <ac:spMk id="6" creationId="{00000000-0000-0000-0000-000000000000}"/>
          </ac:spMkLst>
        </pc:spChg>
        <pc:spChg chg="mod">
          <ac:chgData name="スリ　スラストリ" userId="033a89a0-9770-4b4e-8c46-55370294d7f3" providerId="ADAL" clId="{373542FB-568B-4633-927A-5238DD7A7BBA}" dt="2021-02-08T22:39:51.967" v="5981" actId="6549"/>
          <ac:spMkLst>
            <pc:docMk/>
            <pc:sldMk cId="2349342033" sldId="430"/>
            <ac:spMk id="7" creationId="{00000000-0000-0000-0000-000000000000}"/>
          </ac:spMkLst>
        </pc:spChg>
        <pc:picChg chg="mod">
          <ac:chgData name="スリ　スラストリ" userId="033a89a0-9770-4b4e-8c46-55370294d7f3" providerId="ADAL" clId="{373542FB-568B-4633-927A-5238DD7A7BBA}" dt="2021-02-05T12:49:21.024" v="749" actId="1036"/>
          <ac:picMkLst>
            <pc:docMk/>
            <pc:sldMk cId="2349342033" sldId="430"/>
            <ac:picMk id="2" creationId="{00000000-0000-0000-0000-000000000000}"/>
          </ac:picMkLst>
        </pc:picChg>
      </pc:sldChg>
      <pc:sldChg chg="modSp mod">
        <pc:chgData name="スリ　スラストリ" userId="033a89a0-9770-4b4e-8c46-55370294d7f3" providerId="ADAL" clId="{373542FB-568B-4633-927A-5238DD7A7BBA}" dt="2021-02-08T22:40:15.740" v="5988" actId="20577"/>
        <pc:sldMkLst>
          <pc:docMk/>
          <pc:sldMk cId="1356989088" sldId="431"/>
        </pc:sldMkLst>
        <pc:spChg chg="mod">
          <ac:chgData name="スリ　スラストリ" userId="033a89a0-9770-4b4e-8c46-55370294d7f3" providerId="ADAL" clId="{373542FB-568B-4633-927A-5238DD7A7BBA}" dt="2021-02-05T12:54:45.935" v="819" actId="20577"/>
          <ac:spMkLst>
            <pc:docMk/>
            <pc:sldMk cId="1356989088" sldId="431"/>
            <ac:spMk id="4" creationId="{00000000-0000-0000-0000-000000000000}"/>
          </ac:spMkLst>
        </pc:spChg>
        <pc:spChg chg="mod">
          <ac:chgData name="スリ　スラストリ" userId="033a89a0-9770-4b4e-8c46-55370294d7f3" providerId="ADAL" clId="{373542FB-568B-4633-927A-5238DD7A7BBA}" dt="2021-02-04T20:01:18.578" v="41" actId="2711"/>
          <ac:spMkLst>
            <pc:docMk/>
            <pc:sldMk cId="1356989088" sldId="431"/>
            <ac:spMk id="6" creationId="{00000000-0000-0000-0000-000000000000}"/>
          </ac:spMkLst>
        </pc:spChg>
        <pc:spChg chg="mod">
          <ac:chgData name="スリ　スラストリ" userId="033a89a0-9770-4b4e-8c46-55370294d7f3" providerId="ADAL" clId="{373542FB-568B-4633-927A-5238DD7A7BBA}" dt="2021-02-08T22:40:15.740" v="5988" actId="20577"/>
          <ac:spMkLst>
            <pc:docMk/>
            <pc:sldMk cId="1356989088" sldId="431"/>
            <ac:spMk id="7" creationId="{00000000-0000-0000-0000-000000000000}"/>
          </ac:spMkLst>
        </pc:spChg>
        <pc:spChg chg="mod">
          <ac:chgData name="スリ　スラストリ" userId="033a89a0-9770-4b4e-8c46-55370294d7f3" providerId="ADAL" clId="{373542FB-568B-4633-927A-5238DD7A7BBA}" dt="2021-02-05T13:03:11.526" v="822" actId="27636"/>
          <ac:spMkLst>
            <pc:docMk/>
            <pc:sldMk cId="1356989088" sldId="431"/>
            <ac:spMk id="8" creationId="{00000000-0000-0000-0000-000000000000}"/>
          </ac:spMkLst>
        </pc:spChg>
        <pc:spChg chg="mod">
          <ac:chgData name="スリ　スラストリ" userId="033a89a0-9770-4b4e-8c46-55370294d7f3" providerId="ADAL" clId="{373542FB-568B-4633-927A-5238DD7A7BBA}" dt="2021-02-04T20:01:18.578" v="41" actId="2711"/>
          <ac:spMkLst>
            <pc:docMk/>
            <pc:sldMk cId="1356989088" sldId="431"/>
            <ac:spMk id="9" creationId="{00000000-0000-0000-0000-000000000000}"/>
          </ac:spMkLst>
        </pc:spChg>
        <pc:spChg chg="mod">
          <ac:chgData name="スリ　スラストリ" userId="033a89a0-9770-4b4e-8c46-55370294d7f3" providerId="ADAL" clId="{373542FB-568B-4633-927A-5238DD7A7BBA}" dt="2021-02-05T13:05:31.030" v="827" actId="27636"/>
          <ac:spMkLst>
            <pc:docMk/>
            <pc:sldMk cId="1356989088" sldId="431"/>
            <ac:spMk id="13" creationId="{00000000-0000-0000-0000-000000000000}"/>
          </ac:spMkLst>
        </pc:spChg>
        <pc:spChg chg="mod">
          <ac:chgData name="スリ　スラストリ" userId="033a89a0-9770-4b4e-8c46-55370294d7f3" providerId="ADAL" clId="{373542FB-568B-4633-927A-5238DD7A7BBA}" dt="2021-02-04T20:01:18.578" v="41" actId="2711"/>
          <ac:spMkLst>
            <pc:docMk/>
            <pc:sldMk cId="1356989088" sldId="431"/>
            <ac:spMk id="14" creationId="{00000000-0000-0000-0000-000000000000}"/>
          </ac:spMkLst>
        </pc:spChg>
        <pc:spChg chg="mod">
          <ac:chgData name="スリ　スラストリ" userId="033a89a0-9770-4b4e-8c46-55370294d7f3" providerId="ADAL" clId="{373542FB-568B-4633-927A-5238DD7A7BBA}" dt="2021-02-05T13:08:03.162" v="828"/>
          <ac:spMkLst>
            <pc:docMk/>
            <pc:sldMk cId="1356989088" sldId="431"/>
            <ac:spMk id="16" creationId="{00000000-0000-0000-0000-000000000000}"/>
          </ac:spMkLst>
        </pc:spChg>
        <pc:spChg chg="mod">
          <ac:chgData name="スリ　スラストリ" userId="033a89a0-9770-4b4e-8c46-55370294d7f3" providerId="ADAL" clId="{373542FB-568B-4633-927A-5238DD7A7BBA}" dt="2021-02-04T20:01:18.578" v="41" actId="2711"/>
          <ac:spMkLst>
            <pc:docMk/>
            <pc:sldMk cId="1356989088" sldId="431"/>
            <ac:spMk id="17" creationId="{00000000-0000-0000-0000-000000000000}"/>
          </ac:spMkLst>
        </pc:spChg>
      </pc:sldChg>
      <pc:sldChg chg="modSp mod">
        <pc:chgData name="スリ　スラストリ" userId="033a89a0-9770-4b4e-8c46-55370294d7f3" providerId="ADAL" clId="{373542FB-568B-4633-927A-5238DD7A7BBA}" dt="2021-02-08T22:32:39.030" v="5829" actId="20577"/>
        <pc:sldMkLst>
          <pc:docMk/>
          <pc:sldMk cId="3222406843" sldId="445"/>
        </pc:sldMkLst>
        <pc:spChg chg="mod">
          <ac:chgData name="スリ　スラストリ" userId="033a89a0-9770-4b4e-8c46-55370294d7f3" providerId="ADAL" clId="{373542FB-568B-4633-927A-5238DD7A7BBA}" dt="2021-02-08T22:32:39.030" v="5829" actId="20577"/>
          <ac:spMkLst>
            <pc:docMk/>
            <pc:sldMk cId="3222406843" sldId="445"/>
            <ac:spMk id="2" creationId="{00000000-0000-0000-0000-000000000000}"/>
          </ac:spMkLst>
        </pc:spChg>
      </pc:sldChg>
      <pc:sldChg chg="modSp mod">
        <pc:chgData name="スリ　スラストリ" userId="033a89a0-9770-4b4e-8c46-55370294d7f3" providerId="ADAL" clId="{373542FB-568B-4633-927A-5238DD7A7BBA}" dt="2021-02-06T06:03:41.068" v="906" actId="20577"/>
        <pc:sldMkLst>
          <pc:docMk/>
          <pc:sldMk cId="2399023454" sldId="446"/>
        </pc:sldMkLst>
        <pc:spChg chg="mod">
          <ac:chgData name="スリ　スラストリ" userId="033a89a0-9770-4b4e-8c46-55370294d7f3" providerId="ADAL" clId="{373542FB-568B-4633-927A-5238DD7A7BBA}" dt="2021-02-06T06:03:41.068" v="906" actId="20577"/>
          <ac:spMkLst>
            <pc:docMk/>
            <pc:sldMk cId="2399023454" sldId="446"/>
            <ac:spMk id="3" creationId="{53EEA1D4-817D-410B-86CB-A65CEA48601F}"/>
          </ac:spMkLst>
        </pc:spChg>
      </pc:sldChg>
      <pc:sldChg chg="modSp mod">
        <pc:chgData name="スリ　スラストリ" userId="033a89a0-9770-4b4e-8c46-55370294d7f3" providerId="ADAL" clId="{373542FB-568B-4633-927A-5238DD7A7BBA}" dt="2021-02-06T06:04:24.177" v="911" actId="20577"/>
        <pc:sldMkLst>
          <pc:docMk/>
          <pc:sldMk cId="528377563" sldId="447"/>
        </pc:sldMkLst>
        <pc:spChg chg="mod">
          <ac:chgData name="スリ　スラストリ" userId="033a89a0-9770-4b4e-8c46-55370294d7f3" providerId="ADAL" clId="{373542FB-568B-4633-927A-5238DD7A7BBA}" dt="2021-02-06T06:04:24.177" v="911" actId="20577"/>
          <ac:spMkLst>
            <pc:docMk/>
            <pc:sldMk cId="528377563" sldId="447"/>
            <ac:spMk id="3" creationId="{55109ABD-8D89-4CE8-B988-A3D477D3C4BE}"/>
          </ac:spMkLst>
        </pc:spChg>
      </pc:sldChg>
      <pc:sldChg chg="modSp mod">
        <pc:chgData name="スリ　スラストリ" userId="033a89a0-9770-4b4e-8c46-55370294d7f3" providerId="ADAL" clId="{373542FB-568B-4633-927A-5238DD7A7BBA}" dt="2021-02-06T06:04:37.771" v="916" actId="20577"/>
        <pc:sldMkLst>
          <pc:docMk/>
          <pc:sldMk cId="3014843242" sldId="448"/>
        </pc:sldMkLst>
        <pc:spChg chg="mod">
          <ac:chgData name="スリ　スラストリ" userId="033a89a0-9770-4b4e-8c46-55370294d7f3" providerId="ADAL" clId="{373542FB-568B-4633-927A-5238DD7A7BBA}" dt="2021-02-06T06:04:37.771" v="916" actId="20577"/>
          <ac:spMkLst>
            <pc:docMk/>
            <pc:sldMk cId="3014843242" sldId="448"/>
            <ac:spMk id="2" creationId="{E3F8E78D-4844-4521-AB78-A0FC46628C14}"/>
          </ac:spMkLst>
        </pc:spChg>
      </pc:sldChg>
      <pc:sldChg chg="addSp modSp mod">
        <pc:chgData name="スリ　スラストリ" userId="033a89a0-9770-4b4e-8c46-55370294d7f3" providerId="ADAL" clId="{373542FB-568B-4633-927A-5238DD7A7BBA}" dt="2021-02-08T08:07:26.200" v="3886" actId="313"/>
        <pc:sldMkLst>
          <pc:docMk/>
          <pc:sldMk cId="2922643617" sldId="449"/>
        </pc:sldMkLst>
        <pc:spChg chg="mod">
          <ac:chgData name="スリ　スラストリ" userId="033a89a0-9770-4b4e-8c46-55370294d7f3" providerId="ADAL" clId="{373542FB-568B-4633-927A-5238DD7A7BBA}" dt="2021-02-06T10:44:31.017" v="2126" actId="20577"/>
          <ac:spMkLst>
            <pc:docMk/>
            <pc:sldMk cId="2922643617" sldId="449"/>
            <ac:spMk id="3" creationId="{32FE8B03-21F4-431E-824D-E4380B4BBDD8}"/>
          </ac:spMkLst>
        </pc:spChg>
        <pc:spChg chg="mod">
          <ac:chgData name="スリ　スラストリ" userId="033a89a0-9770-4b4e-8c46-55370294d7f3" providerId="ADAL" clId="{373542FB-568B-4633-927A-5238DD7A7BBA}" dt="2021-02-06T10:44:10.985" v="2121" actId="2711"/>
          <ac:spMkLst>
            <pc:docMk/>
            <pc:sldMk cId="2922643617" sldId="449"/>
            <ac:spMk id="4" creationId="{00000000-0000-0000-0000-000000000000}"/>
          </ac:spMkLst>
        </pc:spChg>
        <pc:spChg chg="mod">
          <ac:chgData name="スリ　スラストリ" userId="033a89a0-9770-4b4e-8c46-55370294d7f3" providerId="ADAL" clId="{373542FB-568B-4633-927A-5238DD7A7BBA}" dt="2021-02-06T10:44:10.985" v="2121" actId="2711"/>
          <ac:spMkLst>
            <pc:docMk/>
            <pc:sldMk cId="2922643617" sldId="449"/>
            <ac:spMk id="7" creationId="{00000000-0000-0000-0000-000000000000}"/>
          </ac:spMkLst>
        </pc:spChg>
        <pc:spChg chg="mod">
          <ac:chgData name="スリ　スラストリ" userId="033a89a0-9770-4b4e-8c46-55370294d7f3" providerId="ADAL" clId="{373542FB-568B-4633-927A-5238DD7A7BBA}" dt="2021-02-06T10:44:10.985" v="2121" actId="2711"/>
          <ac:spMkLst>
            <pc:docMk/>
            <pc:sldMk cId="2922643617" sldId="449"/>
            <ac:spMk id="9" creationId="{00000000-0000-0000-0000-000000000000}"/>
          </ac:spMkLst>
        </pc:spChg>
        <pc:spChg chg="mod">
          <ac:chgData name="スリ　スラストリ" userId="033a89a0-9770-4b4e-8c46-55370294d7f3" providerId="ADAL" clId="{373542FB-568B-4633-927A-5238DD7A7BBA}" dt="2021-02-06T10:44:10.985" v="2121" actId="2711"/>
          <ac:spMkLst>
            <pc:docMk/>
            <pc:sldMk cId="2922643617" sldId="449"/>
            <ac:spMk id="10" creationId="{00000000-0000-0000-0000-000000000000}"/>
          </ac:spMkLst>
        </pc:spChg>
        <pc:spChg chg="mod">
          <ac:chgData name="スリ　スラストリ" userId="033a89a0-9770-4b4e-8c46-55370294d7f3" providerId="ADAL" clId="{373542FB-568B-4633-927A-5238DD7A7BBA}" dt="2021-02-06T10:44:10.985" v="2121" actId="2711"/>
          <ac:spMkLst>
            <pc:docMk/>
            <pc:sldMk cId="2922643617" sldId="449"/>
            <ac:spMk id="11" creationId="{00000000-0000-0000-0000-000000000000}"/>
          </ac:spMkLst>
        </pc:spChg>
        <pc:spChg chg="add mod">
          <ac:chgData name="スリ　スラストリ" userId="033a89a0-9770-4b4e-8c46-55370294d7f3" providerId="ADAL" clId="{373542FB-568B-4633-927A-5238DD7A7BBA}" dt="2021-02-06T10:45:47.522" v="2169" actId="1076"/>
          <ac:spMkLst>
            <pc:docMk/>
            <pc:sldMk cId="2922643617" sldId="449"/>
            <ac:spMk id="12" creationId="{F577EB4A-AECF-4C05-B16E-F1DC13017EFB}"/>
          </ac:spMkLst>
        </pc:spChg>
        <pc:spChg chg="add mod">
          <ac:chgData name="スリ　スラストリ" userId="033a89a0-9770-4b4e-8c46-55370294d7f3" providerId="ADAL" clId="{373542FB-568B-4633-927A-5238DD7A7BBA}" dt="2021-02-06T10:48:24.378" v="2272" actId="27636"/>
          <ac:spMkLst>
            <pc:docMk/>
            <pc:sldMk cId="2922643617" sldId="449"/>
            <ac:spMk id="13" creationId="{06B2E85A-9027-4782-B5D6-C4277DB681A8}"/>
          </ac:spMkLst>
        </pc:spChg>
        <pc:spChg chg="add mod">
          <ac:chgData name="スリ　スラストリ" userId="033a89a0-9770-4b4e-8c46-55370294d7f3" providerId="ADAL" clId="{373542FB-568B-4633-927A-5238DD7A7BBA}" dt="2021-02-06T10:46:17.233" v="2199" actId="1076"/>
          <ac:spMkLst>
            <pc:docMk/>
            <pc:sldMk cId="2922643617" sldId="449"/>
            <ac:spMk id="14" creationId="{63A62D57-9CB9-476A-BA4B-B016FCEE12F0}"/>
          </ac:spMkLst>
        </pc:spChg>
        <pc:spChg chg="add mod">
          <ac:chgData name="スリ　スラストリ" userId="033a89a0-9770-4b4e-8c46-55370294d7f3" providerId="ADAL" clId="{373542FB-568B-4633-927A-5238DD7A7BBA}" dt="2021-02-06T10:46:47.351" v="2221" actId="1076"/>
          <ac:spMkLst>
            <pc:docMk/>
            <pc:sldMk cId="2922643617" sldId="449"/>
            <ac:spMk id="15" creationId="{61B4D190-6712-4B4D-B0EE-0A0B485DD69C}"/>
          </ac:spMkLst>
        </pc:spChg>
        <pc:spChg chg="add mod">
          <ac:chgData name="スリ　スラストリ" userId="033a89a0-9770-4b4e-8c46-55370294d7f3" providerId="ADAL" clId="{373542FB-568B-4633-927A-5238DD7A7BBA}" dt="2021-02-06T10:47:05.333" v="2237" actId="14100"/>
          <ac:spMkLst>
            <pc:docMk/>
            <pc:sldMk cId="2922643617" sldId="449"/>
            <ac:spMk id="16" creationId="{A012E54D-8FFB-4A19-AB89-B0FB4FD5AA24}"/>
          </ac:spMkLst>
        </pc:spChg>
        <pc:spChg chg="add mod">
          <ac:chgData name="スリ　スラストリ" userId="033a89a0-9770-4b4e-8c46-55370294d7f3" providerId="ADAL" clId="{373542FB-568B-4633-927A-5238DD7A7BBA}" dt="2021-02-06T10:47:19.243" v="2249" actId="1076"/>
          <ac:spMkLst>
            <pc:docMk/>
            <pc:sldMk cId="2922643617" sldId="449"/>
            <ac:spMk id="17" creationId="{2D9FCB64-ED08-45A7-B6CF-A5DFDBCB31DA}"/>
          </ac:spMkLst>
        </pc:spChg>
        <pc:spChg chg="add mod">
          <ac:chgData name="スリ　スラストリ" userId="033a89a0-9770-4b4e-8c46-55370294d7f3" providerId="ADAL" clId="{373542FB-568B-4633-927A-5238DD7A7BBA}" dt="2021-02-06T10:50:00.729" v="2312" actId="14100"/>
          <ac:spMkLst>
            <pc:docMk/>
            <pc:sldMk cId="2922643617" sldId="449"/>
            <ac:spMk id="18" creationId="{8E88FB0E-129B-479B-8A13-AC98F9FEED85}"/>
          </ac:spMkLst>
        </pc:spChg>
        <pc:spChg chg="add mod">
          <ac:chgData name="スリ　スラストリ" userId="033a89a0-9770-4b4e-8c46-55370294d7f3" providerId="ADAL" clId="{373542FB-568B-4633-927A-5238DD7A7BBA}" dt="2021-02-06T10:50:21.516" v="2316" actId="14100"/>
          <ac:spMkLst>
            <pc:docMk/>
            <pc:sldMk cId="2922643617" sldId="449"/>
            <ac:spMk id="19" creationId="{0C11CC1D-8396-45D8-8F15-39297D7E3B7E}"/>
          </ac:spMkLst>
        </pc:spChg>
        <pc:spChg chg="add mod">
          <ac:chgData name="スリ　スラストリ" userId="033a89a0-9770-4b4e-8c46-55370294d7f3" providerId="ADAL" clId="{373542FB-568B-4633-927A-5238DD7A7BBA}" dt="2021-02-06T10:50:52.395" v="2330" actId="14100"/>
          <ac:spMkLst>
            <pc:docMk/>
            <pc:sldMk cId="2922643617" sldId="449"/>
            <ac:spMk id="20" creationId="{1BBBACE7-D6CD-47C0-A5D6-591945E4A775}"/>
          </ac:spMkLst>
        </pc:spChg>
        <pc:spChg chg="add mod">
          <ac:chgData name="スリ　スラストリ" userId="033a89a0-9770-4b4e-8c46-55370294d7f3" providerId="ADAL" clId="{373542FB-568B-4633-927A-5238DD7A7BBA}" dt="2021-02-06T10:52:06.305" v="2373" actId="1035"/>
          <ac:spMkLst>
            <pc:docMk/>
            <pc:sldMk cId="2922643617" sldId="449"/>
            <ac:spMk id="21" creationId="{50891B54-2527-411A-B079-D8490C5FF9E2}"/>
          </ac:spMkLst>
        </pc:spChg>
        <pc:spChg chg="add mod">
          <ac:chgData name="スリ　スラストリ" userId="033a89a0-9770-4b4e-8c46-55370294d7f3" providerId="ADAL" clId="{373542FB-568B-4633-927A-5238DD7A7BBA}" dt="2021-02-06T10:58:31.204" v="2464" actId="20577"/>
          <ac:spMkLst>
            <pc:docMk/>
            <pc:sldMk cId="2922643617" sldId="449"/>
            <ac:spMk id="22" creationId="{86C96674-ECE5-4AEF-AB29-819B31DCCE49}"/>
          </ac:spMkLst>
        </pc:spChg>
        <pc:spChg chg="add mod">
          <ac:chgData name="スリ　スラストリ" userId="033a89a0-9770-4b4e-8c46-55370294d7f3" providerId="ADAL" clId="{373542FB-568B-4633-927A-5238DD7A7BBA}" dt="2021-02-08T08:07:23.555" v="3884" actId="313"/>
          <ac:spMkLst>
            <pc:docMk/>
            <pc:sldMk cId="2922643617" sldId="449"/>
            <ac:spMk id="23" creationId="{E1757FF2-6DFC-4560-961E-65F1143C8A59}"/>
          </ac:spMkLst>
        </pc:spChg>
        <pc:spChg chg="add mod">
          <ac:chgData name="スリ　スラストリ" userId="033a89a0-9770-4b4e-8c46-55370294d7f3" providerId="ADAL" clId="{373542FB-568B-4633-927A-5238DD7A7BBA}" dt="2021-02-06T10:58:19.739" v="2449" actId="14100"/>
          <ac:spMkLst>
            <pc:docMk/>
            <pc:sldMk cId="2922643617" sldId="449"/>
            <ac:spMk id="24" creationId="{511D45C1-8F33-4848-A45C-6010C4230814}"/>
          </ac:spMkLst>
        </pc:spChg>
        <pc:spChg chg="add mod">
          <ac:chgData name="スリ　スラストリ" userId="033a89a0-9770-4b4e-8c46-55370294d7f3" providerId="ADAL" clId="{373542FB-568B-4633-927A-5238DD7A7BBA}" dt="2021-02-06T10:59:06.799" v="2472" actId="20577"/>
          <ac:spMkLst>
            <pc:docMk/>
            <pc:sldMk cId="2922643617" sldId="449"/>
            <ac:spMk id="25" creationId="{E690BBA0-9361-4AF5-A3B7-0129062CACA8}"/>
          </ac:spMkLst>
        </pc:spChg>
        <pc:spChg chg="add mod">
          <ac:chgData name="スリ　スラストリ" userId="033a89a0-9770-4b4e-8c46-55370294d7f3" providerId="ADAL" clId="{373542FB-568B-4633-927A-5238DD7A7BBA}" dt="2021-02-08T08:07:24.859" v="3885" actId="313"/>
          <ac:spMkLst>
            <pc:docMk/>
            <pc:sldMk cId="2922643617" sldId="449"/>
            <ac:spMk id="26" creationId="{15330FEB-2DC7-4671-A490-E4BD049A11F6}"/>
          </ac:spMkLst>
        </pc:spChg>
        <pc:spChg chg="add mod">
          <ac:chgData name="スリ　スラストリ" userId="033a89a0-9770-4b4e-8c46-55370294d7f3" providerId="ADAL" clId="{373542FB-568B-4633-927A-5238DD7A7BBA}" dt="2021-02-06T11:02:23.176" v="2507" actId="1036"/>
          <ac:spMkLst>
            <pc:docMk/>
            <pc:sldMk cId="2922643617" sldId="449"/>
            <ac:spMk id="27" creationId="{B404A074-26FF-4597-86BF-F6C59ECBF398}"/>
          </ac:spMkLst>
        </pc:spChg>
        <pc:spChg chg="add mod">
          <ac:chgData name="スリ　スラストリ" userId="033a89a0-9770-4b4e-8c46-55370294d7f3" providerId="ADAL" clId="{373542FB-568B-4633-927A-5238DD7A7BBA}" dt="2021-02-06T11:02:21.309" v="2506" actId="1076"/>
          <ac:spMkLst>
            <pc:docMk/>
            <pc:sldMk cId="2922643617" sldId="449"/>
            <ac:spMk id="28" creationId="{96D5354C-9E75-4D1B-9480-C04CCA178BC2}"/>
          </ac:spMkLst>
        </pc:spChg>
        <pc:spChg chg="add mod">
          <ac:chgData name="スリ　スラストリ" userId="033a89a0-9770-4b4e-8c46-55370294d7f3" providerId="ADAL" clId="{373542FB-568B-4633-927A-5238DD7A7BBA}" dt="2021-02-06T11:02:59.019" v="2523" actId="1076"/>
          <ac:spMkLst>
            <pc:docMk/>
            <pc:sldMk cId="2922643617" sldId="449"/>
            <ac:spMk id="29" creationId="{C2BAAACB-C75F-456F-BB22-425B1915F9A9}"/>
          </ac:spMkLst>
        </pc:spChg>
        <pc:spChg chg="add mod">
          <ac:chgData name="スリ　スラストリ" userId="033a89a0-9770-4b4e-8c46-55370294d7f3" providerId="ADAL" clId="{373542FB-568B-4633-927A-5238DD7A7BBA}" dt="2021-02-06T11:03:31.221" v="2546" actId="1035"/>
          <ac:spMkLst>
            <pc:docMk/>
            <pc:sldMk cId="2922643617" sldId="449"/>
            <ac:spMk id="30" creationId="{CF3566FE-DBDB-4277-BA57-F00241D683DB}"/>
          </ac:spMkLst>
        </pc:spChg>
        <pc:spChg chg="add mod">
          <ac:chgData name="スリ　スラストリ" userId="033a89a0-9770-4b4e-8c46-55370294d7f3" providerId="ADAL" clId="{373542FB-568B-4633-927A-5238DD7A7BBA}" dt="2021-02-06T11:04:14.481" v="2568" actId="1036"/>
          <ac:spMkLst>
            <pc:docMk/>
            <pc:sldMk cId="2922643617" sldId="449"/>
            <ac:spMk id="31" creationId="{71E84003-F445-410B-8791-AAFCAD96A484}"/>
          </ac:spMkLst>
        </pc:spChg>
        <pc:spChg chg="add mod">
          <ac:chgData name="スリ　スラストリ" userId="033a89a0-9770-4b4e-8c46-55370294d7f3" providerId="ADAL" clId="{373542FB-568B-4633-927A-5238DD7A7BBA}" dt="2021-02-06T11:04:58.223" v="2599" actId="20577"/>
          <ac:spMkLst>
            <pc:docMk/>
            <pc:sldMk cId="2922643617" sldId="449"/>
            <ac:spMk id="32" creationId="{957B1F6E-755C-4DFC-A89E-E7FF06471888}"/>
          </ac:spMkLst>
        </pc:spChg>
        <pc:spChg chg="add mod">
          <ac:chgData name="スリ　スラストリ" userId="033a89a0-9770-4b4e-8c46-55370294d7f3" providerId="ADAL" clId="{373542FB-568B-4633-927A-5238DD7A7BBA}" dt="2021-02-06T11:05:26.498" v="2608" actId="14100"/>
          <ac:spMkLst>
            <pc:docMk/>
            <pc:sldMk cId="2922643617" sldId="449"/>
            <ac:spMk id="33" creationId="{08C58825-96E0-4B5A-B54B-8680D9BB4E92}"/>
          </ac:spMkLst>
        </pc:spChg>
        <pc:spChg chg="add mod">
          <ac:chgData name="スリ　スラストリ" userId="033a89a0-9770-4b4e-8c46-55370294d7f3" providerId="ADAL" clId="{373542FB-568B-4633-927A-5238DD7A7BBA}" dt="2021-02-06T11:06:33.191" v="2635" actId="14100"/>
          <ac:spMkLst>
            <pc:docMk/>
            <pc:sldMk cId="2922643617" sldId="449"/>
            <ac:spMk id="34" creationId="{E1E38EA1-3CBB-4AE2-A743-2B8A08769064}"/>
          </ac:spMkLst>
        </pc:spChg>
        <pc:spChg chg="add mod">
          <ac:chgData name="スリ　スラストリ" userId="033a89a0-9770-4b4e-8c46-55370294d7f3" providerId="ADAL" clId="{373542FB-568B-4633-927A-5238DD7A7BBA}" dt="2021-02-06T11:07:33.396" v="2673" actId="1037"/>
          <ac:spMkLst>
            <pc:docMk/>
            <pc:sldMk cId="2922643617" sldId="449"/>
            <ac:spMk id="35" creationId="{5D6BFC5C-26D4-48AC-8FED-EE940F360261}"/>
          </ac:spMkLst>
        </pc:spChg>
        <pc:spChg chg="add mod">
          <ac:chgData name="スリ　スラストリ" userId="033a89a0-9770-4b4e-8c46-55370294d7f3" providerId="ADAL" clId="{373542FB-568B-4633-927A-5238DD7A7BBA}" dt="2021-02-08T08:07:26.200" v="3886" actId="313"/>
          <ac:spMkLst>
            <pc:docMk/>
            <pc:sldMk cId="2922643617" sldId="449"/>
            <ac:spMk id="36" creationId="{1A3580FC-9844-4FA8-BF51-9DF631E45546}"/>
          </ac:spMkLst>
        </pc:spChg>
        <pc:spChg chg="add mod">
          <ac:chgData name="スリ　スラストリ" userId="033a89a0-9770-4b4e-8c46-55370294d7f3" providerId="ADAL" clId="{373542FB-568B-4633-927A-5238DD7A7BBA}" dt="2021-02-06T11:08:02.394" v="2708" actId="1076"/>
          <ac:spMkLst>
            <pc:docMk/>
            <pc:sldMk cId="2922643617" sldId="449"/>
            <ac:spMk id="37" creationId="{323F1C4E-EF29-48CB-8BEE-7890F2B44B62}"/>
          </ac:spMkLst>
        </pc:spChg>
        <pc:spChg chg="add mod">
          <ac:chgData name="スリ　スラストリ" userId="033a89a0-9770-4b4e-8c46-55370294d7f3" providerId="ADAL" clId="{373542FB-568B-4633-927A-5238DD7A7BBA}" dt="2021-02-06T11:08:16.034" v="2721" actId="1076"/>
          <ac:spMkLst>
            <pc:docMk/>
            <pc:sldMk cId="2922643617" sldId="449"/>
            <ac:spMk id="38" creationId="{DE808426-614E-4F82-A583-B9522B3E11EA}"/>
          </ac:spMkLst>
        </pc:spChg>
        <pc:spChg chg="add mod">
          <ac:chgData name="スリ　スラストリ" userId="033a89a0-9770-4b4e-8c46-55370294d7f3" providerId="ADAL" clId="{373542FB-568B-4633-927A-5238DD7A7BBA}" dt="2021-02-06T11:08:55.649" v="2756" actId="1076"/>
          <ac:spMkLst>
            <pc:docMk/>
            <pc:sldMk cId="2922643617" sldId="449"/>
            <ac:spMk id="39" creationId="{4C6C2A16-7705-450F-9B48-32615A2F4879}"/>
          </ac:spMkLst>
        </pc:spChg>
        <pc:spChg chg="add mod">
          <ac:chgData name="スリ　スラストリ" userId="033a89a0-9770-4b4e-8c46-55370294d7f3" providerId="ADAL" clId="{373542FB-568B-4633-927A-5238DD7A7BBA}" dt="2021-02-06T11:09:07.690" v="2764" actId="1076"/>
          <ac:spMkLst>
            <pc:docMk/>
            <pc:sldMk cId="2922643617" sldId="449"/>
            <ac:spMk id="40" creationId="{7ABAE977-8603-4E12-9CCD-A824462E60DA}"/>
          </ac:spMkLst>
        </pc:spChg>
        <pc:picChg chg="mod">
          <ac:chgData name="スリ　スラストリ" userId="033a89a0-9770-4b4e-8c46-55370294d7f3" providerId="ADAL" clId="{373542FB-568B-4633-927A-5238DD7A7BBA}" dt="2021-02-06T10:51:53.890" v="2369" actId="1076"/>
          <ac:picMkLst>
            <pc:docMk/>
            <pc:sldMk cId="2922643617" sldId="449"/>
            <ac:picMk id="2" creationId="{00000000-0000-0000-0000-000000000000}"/>
          </ac:picMkLst>
        </pc:picChg>
      </pc:sldChg>
      <pc:sldChg chg="addSp modSp mod">
        <pc:chgData name="スリ　スラストリ" userId="033a89a0-9770-4b4e-8c46-55370294d7f3" providerId="ADAL" clId="{373542FB-568B-4633-927A-5238DD7A7BBA}" dt="2021-02-08T07:58:57.827" v="3883" actId="20577"/>
        <pc:sldMkLst>
          <pc:docMk/>
          <pc:sldMk cId="3507029656" sldId="450"/>
        </pc:sldMkLst>
        <pc:spChg chg="mod">
          <ac:chgData name="スリ　スラストリ" userId="033a89a0-9770-4b4e-8c46-55370294d7f3" providerId="ADAL" clId="{373542FB-568B-4633-927A-5238DD7A7BBA}" dt="2021-02-06T11:10:01.728" v="2770" actId="2711"/>
          <ac:spMkLst>
            <pc:docMk/>
            <pc:sldMk cId="3507029656" sldId="450"/>
            <ac:spMk id="2" creationId="{E4B45AF8-A7DA-4F40-9067-09474756C846}"/>
          </ac:spMkLst>
        </pc:spChg>
        <pc:spChg chg="mod">
          <ac:chgData name="スリ　スラストリ" userId="033a89a0-9770-4b4e-8c46-55370294d7f3" providerId="ADAL" clId="{373542FB-568B-4633-927A-5238DD7A7BBA}" dt="2021-02-06T11:10:01.728" v="2770" actId="2711"/>
          <ac:spMkLst>
            <pc:docMk/>
            <pc:sldMk cId="3507029656" sldId="450"/>
            <ac:spMk id="4" creationId="{00000000-0000-0000-0000-000000000000}"/>
          </ac:spMkLst>
        </pc:spChg>
        <pc:spChg chg="add mod">
          <ac:chgData name="スリ　スラストリ" userId="033a89a0-9770-4b4e-8c46-55370294d7f3" providerId="ADAL" clId="{373542FB-568B-4633-927A-5238DD7A7BBA}" dt="2021-02-06T11:12:08.483" v="2782" actId="1076"/>
          <ac:spMkLst>
            <pc:docMk/>
            <pc:sldMk cId="3507029656" sldId="450"/>
            <ac:spMk id="5" creationId="{7E5186A8-A602-4BE1-8FF4-F4B03C1F0917}"/>
          </ac:spMkLst>
        </pc:spChg>
        <pc:spChg chg="mod">
          <ac:chgData name="スリ　スラストリ" userId="033a89a0-9770-4b4e-8c46-55370294d7f3" providerId="ADAL" clId="{373542FB-568B-4633-927A-5238DD7A7BBA}" dt="2021-02-06T11:10:01.728" v="2770" actId="2711"/>
          <ac:spMkLst>
            <pc:docMk/>
            <pc:sldMk cId="3507029656" sldId="450"/>
            <ac:spMk id="7" creationId="{00000000-0000-0000-0000-000000000000}"/>
          </ac:spMkLst>
        </pc:spChg>
        <pc:spChg chg="add mod">
          <ac:chgData name="スリ　スラストリ" userId="033a89a0-9770-4b4e-8c46-55370294d7f3" providerId="ADAL" clId="{373542FB-568B-4633-927A-5238DD7A7BBA}" dt="2021-02-06T11:12:18.223" v="2790" actId="1076"/>
          <ac:spMkLst>
            <pc:docMk/>
            <pc:sldMk cId="3507029656" sldId="450"/>
            <ac:spMk id="8" creationId="{FFAC44A9-D9DA-4FDF-B4B2-DBE89AED157E}"/>
          </ac:spMkLst>
        </pc:spChg>
        <pc:spChg chg="mod">
          <ac:chgData name="スリ　スラストリ" userId="033a89a0-9770-4b4e-8c46-55370294d7f3" providerId="ADAL" clId="{373542FB-568B-4633-927A-5238DD7A7BBA}" dt="2021-02-06T11:10:01.728" v="2770" actId="2711"/>
          <ac:spMkLst>
            <pc:docMk/>
            <pc:sldMk cId="3507029656" sldId="450"/>
            <ac:spMk id="9" creationId="{00000000-0000-0000-0000-000000000000}"/>
          </ac:spMkLst>
        </pc:spChg>
        <pc:spChg chg="add mod">
          <ac:chgData name="スリ　スラストリ" userId="033a89a0-9770-4b4e-8c46-55370294d7f3" providerId="ADAL" clId="{373542FB-568B-4633-927A-5238DD7A7BBA}" dt="2021-02-06T11:12:42.389" v="2805" actId="1076"/>
          <ac:spMkLst>
            <pc:docMk/>
            <pc:sldMk cId="3507029656" sldId="450"/>
            <ac:spMk id="10" creationId="{51B7EC85-6D37-4457-862A-07D7C94622D6}"/>
          </ac:spMkLst>
        </pc:spChg>
        <pc:spChg chg="add mod">
          <ac:chgData name="スリ　スラストリ" userId="033a89a0-9770-4b4e-8c46-55370294d7f3" providerId="ADAL" clId="{373542FB-568B-4633-927A-5238DD7A7BBA}" dt="2021-02-06T11:33:33.941" v="3327" actId="1037"/>
          <ac:spMkLst>
            <pc:docMk/>
            <pc:sldMk cId="3507029656" sldId="450"/>
            <ac:spMk id="11" creationId="{81CBB96B-A8E8-4BE5-8BBD-85DE9680C32D}"/>
          </ac:spMkLst>
        </pc:spChg>
        <pc:spChg chg="add mod">
          <ac:chgData name="スリ　スラストリ" userId="033a89a0-9770-4b4e-8c46-55370294d7f3" providerId="ADAL" clId="{373542FB-568B-4633-927A-5238DD7A7BBA}" dt="2021-02-06T11:13:34.715" v="2845" actId="14100"/>
          <ac:spMkLst>
            <pc:docMk/>
            <pc:sldMk cId="3507029656" sldId="450"/>
            <ac:spMk id="12" creationId="{1C735FFC-7EFB-4357-8E4E-F60F5DD4F450}"/>
          </ac:spMkLst>
        </pc:spChg>
        <pc:spChg chg="add mod">
          <ac:chgData name="スリ　スラストリ" userId="033a89a0-9770-4b4e-8c46-55370294d7f3" providerId="ADAL" clId="{373542FB-568B-4633-927A-5238DD7A7BBA}" dt="2021-02-06T11:16:11.432" v="2856" actId="1076"/>
          <ac:spMkLst>
            <pc:docMk/>
            <pc:sldMk cId="3507029656" sldId="450"/>
            <ac:spMk id="13" creationId="{9D019656-C078-498B-81F7-0F5228C3C387}"/>
          </ac:spMkLst>
        </pc:spChg>
        <pc:spChg chg="add mod">
          <ac:chgData name="スリ　スラストリ" userId="033a89a0-9770-4b4e-8c46-55370294d7f3" providerId="ADAL" clId="{373542FB-568B-4633-927A-5238DD7A7BBA}" dt="2021-02-06T11:16:37.523" v="2869" actId="1076"/>
          <ac:spMkLst>
            <pc:docMk/>
            <pc:sldMk cId="3507029656" sldId="450"/>
            <ac:spMk id="14" creationId="{7FCB0715-AF98-4757-BE33-E396EF78CC1B}"/>
          </ac:spMkLst>
        </pc:spChg>
        <pc:spChg chg="add mod">
          <ac:chgData name="スリ　スラストリ" userId="033a89a0-9770-4b4e-8c46-55370294d7f3" providerId="ADAL" clId="{373542FB-568B-4633-927A-5238DD7A7BBA}" dt="2021-02-06T11:16:49.967" v="2877" actId="1076"/>
          <ac:spMkLst>
            <pc:docMk/>
            <pc:sldMk cId="3507029656" sldId="450"/>
            <ac:spMk id="15" creationId="{641CAE1C-926B-4344-954D-902D0309D469}"/>
          </ac:spMkLst>
        </pc:spChg>
        <pc:spChg chg="add mod">
          <ac:chgData name="スリ　スラストリ" userId="033a89a0-9770-4b4e-8c46-55370294d7f3" providerId="ADAL" clId="{373542FB-568B-4633-927A-5238DD7A7BBA}" dt="2021-02-06T11:16:57.833" v="2883" actId="1076"/>
          <ac:spMkLst>
            <pc:docMk/>
            <pc:sldMk cId="3507029656" sldId="450"/>
            <ac:spMk id="16" creationId="{D34CF71F-9143-43A3-9E1E-1DDB098D00DF}"/>
          </ac:spMkLst>
        </pc:spChg>
        <pc:spChg chg="add mod">
          <ac:chgData name="スリ　スラストリ" userId="033a89a0-9770-4b4e-8c46-55370294d7f3" providerId="ADAL" clId="{373542FB-568B-4633-927A-5238DD7A7BBA}" dt="2021-02-06T11:17:13.182" v="2892" actId="20577"/>
          <ac:spMkLst>
            <pc:docMk/>
            <pc:sldMk cId="3507029656" sldId="450"/>
            <ac:spMk id="17" creationId="{79D7AB28-48C1-4443-8A1C-B9AF9A908A45}"/>
          </ac:spMkLst>
        </pc:spChg>
        <pc:spChg chg="add mod">
          <ac:chgData name="スリ　スラストリ" userId="033a89a0-9770-4b4e-8c46-55370294d7f3" providerId="ADAL" clId="{373542FB-568B-4633-927A-5238DD7A7BBA}" dt="2021-02-06T11:17:44.822" v="2921" actId="1076"/>
          <ac:spMkLst>
            <pc:docMk/>
            <pc:sldMk cId="3507029656" sldId="450"/>
            <ac:spMk id="18" creationId="{50678F4A-9551-422E-9568-249DAE7904BC}"/>
          </ac:spMkLst>
        </pc:spChg>
        <pc:spChg chg="add mod">
          <ac:chgData name="スリ　スラストリ" userId="033a89a0-9770-4b4e-8c46-55370294d7f3" providerId="ADAL" clId="{373542FB-568B-4633-927A-5238DD7A7BBA}" dt="2021-02-06T11:18:27.475" v="2950" actId="1076"/>
          <ac:spMkLst>
            <pc:docMk/>
            <pc:sldMk cId="3507029656" sldId="450"/>
            <ac:spMk id="19" creationId="{1FEFC48D-C561-44D8-8473-FE7A473EF637}"/>
          </ac:spMkLst>
        </pc:spChg>
        <pc:spChg chg="add mod">
          <ac:chgData name="スリ　スラストリ" userId="033a89a0-9770-4b4e-8c46-55370294d7f3" providerId="ADAL" clId="{373542FB-568B-4633-927A-5238DD7A7BBA}" dt="2021-02-06T11:19:25.839" v="2972" actId="1076"/>
          <ac:spMkLst>
            <pc:docMk/>
            <pc:sldMk cId="3507029656" sldId="450"/>
            <ac:spMk id="20" creationId="{DBC1AB10-9776-441A-A6DD-27621B504E8A}"/>
          </ac:spMkLst>
        </pc:spChg>
        <pc:spChg chg="add mod">
          <ac:chgData name="スリ　スラストリ" userId="033a89a0-9770-4b4e-8c46-55370294d7f3" providerId="ADAL" clId="{373542FB-568B-4633-927A-5238DD7A7BBA}" dt="2021-02-06T11:19:46.530" v="2999" actId="1076"/>
          <ac:spMkLst>
            <pc:docMk/>
            <pc:sldMk cId="3507029656" sldId="450"/>
            <ac:spMk id="21" creationId="{273CA49A-7CD1-44A3-9E25-5D278D562378}"/>
          </ac:spMkLst>
        </pc:spChg>
        <pc:spChg chg="add mod">
          <ac:chgData name="スリ　スラストリ" userId="033a89a0-9770-4b4e-8c46-55370294d7f3" providerId="ADAL" clId="{373542FB-568B-4633-927A-5238DD7A7BBA}" dt="2021-02-06T11:20:00.379" v="3013" actId="1076"/>
          <ac:spMkLst>
            <pc:docMk/>
            <pc:sldMk cId="3507029656" sldId="450"/>
            <ac:spMk id="22" creationId="{7202C7FD-011B-48E3-B828-72E0A41B2373}"/>
          </ac:spMkLst>
        </pc:spChg>
        <pc:spChg chg="add mod">
          <ac:chgData name="スリ　スラストリ" userId="033a89a0-9770-4b4e-8c46-55370294d7f3" providerId="ADAL" clId="{373542FB-568B-4633-927A-5238DD7A7BBA}" dt="2021-02-06T11:20:08.753" v="3022" actId="1076"/>
          <ac:spMkLst>
            <pc:docMk/>
            <pc:sldMk cId="3507029656" sldId="450"/>
            <ac:spMk id="23" creationId="{DB512E92-D24D-449E-B754-93BD39E158CB}"/>
          </ac:spMkLst>
        </pc:spChg>
        <pc:spChg chg="add mod">
          <ac:chgData name="スリ　スラストリ" userId="033a89a0-9770-4b4e-8c46-55370294d7f3" providerId="ADAL" clId="{373542FB-568B-4633-927A-5238DD7A7BBA}" dt="2021-02-06T11:20:23.443" v="3034" actId="14100"/>
          <ac:spMkLst>
            <pc:docMk/>
            <pc:sldMk cId="3507029656" sldId="450"/>
            <ac:spMk id="24" creationId="{C56936F5-9FE1-448E-B32D-A7F4E5E186D5}"/>
          </ac:spMkLst>
        </pc:spChg>
        <pc:spChg chg="add mod">
          <ac:chgData name="スリ　スラストリ" userId="033a89a0-9770-4b4e-8c46-55370294d7f3" providerId="ADAL" clId="{373542FB-568B-4633-927A-5238DD7A7BBA}" dt="2021-02-06T11:28:29.278" v="3054" actId="14100"/>
          <ac:spMkLst>
            <pc:docMk/>
            <pc:sldMk cId="3507029656" sldId="450"/>
            <ac:spMk id="25" creationId="{ADEB1FFE-E925-48C7-934C-87A9A4308AC6}"/>
          </ac:spMkLst>
        </pc:spChg>
        <pc:spChg chg="add mod">
          <ac:chgData name="スリ　スラストリ" userId="033a89a0-9770-4b4e-8c46-55370294d7f3" providerId="ADAL" clId="{373542FB-568B-4633-927A-5238DD7A7BBA}" dt="2021-02-06T11:28:40.070" v="3075" actId="20577"/>
          <ac:spMkLst>
            <pc:docMk/>
            <pc:sldMk cId="3507029656" sldId="450"/>
            <ac:spMk id="26" creationId="{F08A34CB-7554-42A0-9E67-7B2354803C37}"/>
          </ac:spMkLst>
        </pc:spChg>
        <pc:spChg chg="add mod">
          <ac:chgData name="スリ　スラストリ" userId="033a89a0-9770-4b4e-8c46-55370294d7f3" providerId="ADAL" clId="{373542FB-568B-4633-927A-5238DD7A7BBA}" dt="2021-02-06T11:28:59.944" v="3089" actId="14100"/>
          <ac:spMkLst>
            <pc:docMk/>
            <pc:sldMk cId="3507029656" sldId="450"/>
            <ac:spMk id="27" creationId="{A0D2FA3E-2552-4F93-AAF8-5B96D262F754}"/>
          </ac:spMkLst>
        </pc:spChg>
        <pc:spChg chg="add mod">
          <ac:chgData name="スリ　スラストリ" userId="033a89a0-9770-4b4e-8c46-55370294d7f3" providerId="ADAL" clId="{373542FB-568B-4633-927A-5238DD7A7BBA}" dt="2021-02-06T11:29:23.148" v="3113" actId="1076"/>
          <ac:spMkLst>
            <pc:docMk/>
            <pc:sldMk cId="3507029656" sldId="450"/>
            <ac:spMk id="28" creationId="{23B76A68-B9AA-463F-8C4D-6593DE051A85}"/>
          </ac:spMkLst>
        </pc:spChg>
        <pc:spChg chg="add mod">
          <ac:chgData name="スリ　スラストリ" userId="033a89a0-9770-4b4e-8c46-55370294d7f3" providerId="ADAL" clId="{373542FB-568B-4633-927A-5238DD7A7BBA}" dt="2021-02-06T11:29:34.741" v="3130" actId="1076"/>
          <ac:spMkLst>
            <pc:docMk/>
            <pc:sldMk cId="3507029656" sldId="450"/>
            <ac:spMk id="29" creationId="{2F3F7CAD-12CD-48E7-99FB-59D27E05DD03}"/>
          </ac:spMkLst>
        </pc:spChg>
        <pc:spChg chg="add mod">
          <ac:chgData name="スリ　スラストリ" userId="033a89a0-9770-4b4e-8c46-55370294d7f3" providerId="ADAL" clId="{373542FB-568B-4633-927A-5238DD7A7BBA}" dt="2021-02-06T11:29:49.120" v="3149" actId="1076"/>
          <ac:spMkLst>
            <pc:docMk/>
            <pc:sldMk cId="3507029656" sldId="450"/>
            <ac:spMk id="30" creationId="{C51A02BD-100E-4463-870A-50FE6751166F}"/>
          </ac:spMkLst>
        </pc:spChg>
        <pc:spChg chg="add mod">
          <ac:chgData name="スリ　スラストリ" userId="033a89a0-9770-4b4e-8c46-55370294d7f3" providerId="ADAL" clId="{373542FB-568B-4633-927A-5238DD7A7BBA}" dt="2021-02-06T11:31:14.004" v="3230" actId="20577"/>
          <ac:spMkLst>
            <pc:docMk/>
            <pc:sldMk cId="3507029656" sldId="450"/>
            <ac:spMk id="31" creationId="{A8EB4020-072B-439A-A830-7B51380BA7FD}"/>
          </ac:spMkLst>
        </pc:spChg>
        <pc:spChg chg="add mod">
          <ac:chgData name="スリ　スラストリ" userId="033a89a0-9770-4b4e-8c46-55370294d7f3" providerId="ADAL" clId="{373542FB-568B-4633-927A-5238DD7A7BBA}" dt="2021-02-06T11:33:44.632" v="3350" actId="1035"/>
          <ac:spMkLst>
            <pc:docMk/>
            <pc:sldMk cId="3507029656" sldId="450"/>
            <ac:spMk id="32" creationId="{B8C85F42-CE4C-46EB-ABDB-31701DE6BF13}"/>
          </ac:spMkLst>
        </pc:spChg>
        <pc:spChg chg="add mod">
          <ac:chgData name="スリ　スラストリ" userId="033a89a0-9770-4b4e-8c46-55370294d7f3" providerId="ADAL" clId="{373542FB-568B-4633-927A-5238DD7A7BBA}" dt="2021-02-06T11:31:12.129" v="3229" actId="1076"/>
          <ac:spMkLst>
            <pc:docMk/>
            <pc:sldMk cId="3507029656" sldId="450"/>
            <ac:spMk id="33" creationId="{561BCB8B-4E8C-496A-A92D-89783ABF1498}"/>
          </ac:spMkLst>
        </pc:spChg>
        <pc:spChg chg="add mod">
          <ac:chgData name="スリ　スラストリ" userId="033a89a0-9770-4b4e-8c46-55370294d7f3" providerId="ADAL" clId="{373542FB-568B-4633-927A-5238DD7A7BBA}" dt="2021-02-06T11:31:32.807" v="3249" actId="1036"/>
          <ac:spMkLst>
            <pc:docMk/>
            <pc:sldMk cId="3507029656" sldId="450"/>
            <ac:spMk id="34" creationId="{F262D770-3FE3-4265-A0C7-67F0217BB34C}"/>
          </ac:spMkLst>
        </pc:spChg>
        <pc:spChg chg="add mod">
          <ac:chgData name="スリ　スラストリ" userId="033a89a0-9770-4b4e-8c46-55370294d7f3" providerId="ADAL" clId="{373542FB-568B-4633-927A-5238DD7A7BBA}" dt="2021-02-06T11:31:47.899" v="3266" actId="1076"/>
          <ac:spMkLst>
            <pc:docMk/>
            <pc:sldMk cId="3507029656" sldId="450"/>
            <ac:spMk id="35" creationId="{1F73562E-9F7F-408A-9DB7-E3814D231D8D}"/>
          </ac:spMkLst>
        </pc:spChg>
        <pc:spChg chg="add mod">
          <ac:chgData name="スリ　スラストリ" userId="033a89a0-9770-4b4e-8c46-55370294d7f3" providerId="ADAL" clId="{373542FB-568B-4633-927A-5238DD7A7BBA}" dt="2021-02-06T11:31:59.322" v="3276" actId="1076"/>
          <ac:spMkLst>
            <pc:docMk/>
            <pc:sldMk cId="3507029656" sldId="450"/>
            <ac:spMk id="36" creationId="{8EB37FC3-EF61-41B9-B287-6031A26F8A1E}"/>
          </ac:spMkLst>
        </pc:spChg>
        <pc:spChg chg="add mod">
          <ac:chgData name="スリ　スラストリ" userId="033a89a0-9770-4b4e-8c46-55370294d7f3" providerId="ADAL" clId="{373542FB-568B-4633-927A-5238DD7A7BBA}" dt="2021-02-08T07:58:57.827" v="3883" actId="20577"/>
          <ac:spMkLst>
            <pc:docMk/>
            <pc:sldMk cId="3507029656" sldId="450"/>
            <ac:spMk id="37" creationId="{AE0C2280-15D1-4C49-8942-19CBA33B54BF}"/>
          </ac:spMkLst>
        </pc:spChg>
        <pc:spChg chg="add mod">
          <ac:chgData name="スリ　スラストリ" userId="033a89a0-9770-4b4e-8c46-55370294d7f3" providerId="ADAL" clId="{373542FB-568B-4633-927A-5238DD7A7BBA}" dt="2021-02-06T11:33:13.564" v="3302" actId="1076"/>
          <ac:spMkLst>
            <pc:docMk/>
            <pc:sldMk cId="3507029656" sldId="450"/>
            <ac:spMk id="38" creationId="{1930CB11-BE67-4F80-AE01-3155F2049809}"/>
          </ac:spMkLst>
        </pc:spChg>
        <pc:spChg chg="add mod">
          <ac:chgData name="スリ　スラストリ" userId="033a89a0-9770-4b4e-8c46-55370294d7f3" providerId="ADAL" clId="{373542FB-568B-4633-927A-5238DD7A7BBA}" dt="2021-02-06T11:33:29.462" v="3324" actId="1076"/>
          <ac:spMkLst>
            <pc:docMk/>
            <pc:sldMk cId="3507029656" sldId="450"/>
            <ac:spMk id="39" creationId="{9148CEE5-862D-4481-BDF8-A5C212FC9C03}"/>
          </ac:spMkLst>
        </pc:spChg>
        <pc:picChg chg="mod">
          <ac:chgData name="スリ　スラストリ" userId="033a89a0-9770-4b4e-8c46-55370294d7f3" providerId="ADAL" clId="{373542FB-568B-4633-927A-5238DD7A7BBA}" dt="2021-02-06T11:17:18.673" v="2895" actId="1076"/>
          <ac:picMkLst>
            <pc:docMk/>
            <pc:sldMk cId="3507029656" sldId="450"/>
            <ac:picMk id="3" creationId="{00000000-0000-0000-0000-000000000000}"/>
          </ac:picMkLst>
        </pc:picChg>
      </pc:sldChg>
      <pc:sldChg chg="modSp mod">
        <pc:chgData name="スリ　スラストリ" userId="033a89a0-9770-4b4e-8c46-55370294d7f3" providerId="ADAL" clId="{373542FB-568B-4633-927A-5238DD7A7BBA}" dt="2021-02-06T11:34:33.400" v="3372" actId="20577"/>
        <pc:sldMkLst>
          <pc:docMk/>
          <pc:sldMk cId="1582773386" sldId="456"/>
        </pc:sldMkLst>
        <pc:spChg chg="mod">
          <ac:chgData name="スリ　スラストリ" userId="033a89a0-9770-4b4e-8c46-55370294d7f3" providerId="ADAL" clId="{373542FB-568B-4633-927A-5238DD7A7BBA}" dt="2021-02-06T11:34:33.400" v="3372" actId="20577"/>
          <ac:spMkLst>
            <pc:docMk/>
            <pc:sldMk cId="1582773386" sldId="456"/>
            <ac:spMk id="2" creationId="{A2485F7F-BCE0-4331-B52A-1013005EA670}"/>
          </ac:spMkLst>
        </pc:spChg>
        <pc:spChg chg="mod">
          <ac:chgData name="スリ　スラストリ" userId="033a89a0-9770-4b4e-8c46-55370294d7f3" providerId="ADAL" clId="{373542FB-568B-4633-927A-5238DD7A7BBA}" dt="2021-02-06T11:34:10.872" v="3367" actId="6549"/>
          <ac:spMkLst>
            <pc:docMk/>
            <pc:sldMk cId="1582773386" sldId="456"/>
            <ac:spMk id="9" creationId="{00000000-0000-0000-0000-000000000000}"/>
          </ac:spMkLst>
        </pc:spChg>
      </pc:sldChg>
      <pc:sldChg chg="modSp mod">
        <pc:chgData name="スリ　スラストリ" userId="033a89a0-9770-4b4e-8c46-55370294d7f3" providerId="ADAL" clId="{373542FB-568B-4633-927A-5238DD7A7BBA}" dt="2021-02-06T11:35:08.282" v="3392" actId="20577"/>
        <pc:sldMkLst>
          <pc:docMk/>
          <pc:sldMk cId="2193918078" sldId="457"/>
        </pc:sldMkLst>
        <pc:spChg chg="mod">
          <ac:chgData name="スリ　スラストリ" userId="033a89a0-9770-4b4e-8c46-55370294d7f3" providerId="ADAL" clId="{373542FB-568B-4633-927A-5238DD7A7BBA}" dt="2021-02-06T11:34:57.295" v="3380" actId="2711"/>
          <ac:spMkLst>
            <pc:docMk/>
            <pc:sldMk cId="2193918078" sldId="457"/>
            <ac:spMk id="4" creationId="{00000000-0000-0000-0000-000000000000}"/>
          </ac:spMkLst>
        </pc:spChg>
        <pc:spChg chg="mod">
          <ac:chgData name="スリ　スラストリ" userId="033a89a0-9770-4b4e-8c46-55370294d7f3" providerId="ADAL" clId="{373542FB-568B-4633-927A-5238DD7A7BBA}" dt="2021-02-06T11:34:57.295" v="3380" actId="2711"/>
          <ac:spMkLst>
            <pc:docMk/>
            <pc:sldMk cId="2193918078" sldId="457"/>
            <ac:spMk id="7" creationId="{00000000-0000-0000-0000-000000000000}"/>
          </ac:spMkLst>
        </pc:spChg>
        <pc:spChg chg="mod">
          <ac:chgData name="スリ　スラストリ" userId="033a89a0-9770-4b4e-8c46-55370294d7f3" providerId="ADAL" clId="{373542FB-568B-4633-927A-5238DD7A7BBA}" dt="2021-02-06T11:34:57.295" v="3380" actId="2711"/>
          <ac:spMkLst>
            <pc:docMk/>
            <pc:sldMk cId="2193918078" sldId="457"/>
            <ac:spMk id="8" creationId="{00000000-0000-0000-0000-000000000000}"/>
          </ac:spMkLst>
        </pc:spChg>
        <pc:spChg chg="mod">
          <ac:chgData name="スリ　スラストリ" userId="033a89a0-9770-4b4e-8c46-55370294d7f3" providerId="ADAL" clId="{373542FB-568B-4633-927A-5238DD7A7BBA}" dt="2021-02-06T11:35:08.282" v="3392" actId="20577"/>
          <ac:spMkLst>
            <pc:docMk/>
            <pc:sldMk cId="2193918078" sldId="457"/>
            <ac:spMk id="9" creationId="{00000000-0000-0000-0000-000000000000}"/>
          </ac:spMkLst>
        </pc:spChg>
        <pc:spChg chg="mod">
          <ac:chgData name="スリ　スラストリ" userId="033a89a0-9770-4b4e-8c46-55370294d7f3" providerId="ADAL" clId="{373542FB-568B-4633-927A-5238DD7A7BBA}" dt="2021-02-06T11:34:57.295" v="3380" actId="2711"/>
          <ac:spMkLst>
            <pc:docMk/>
            <pc:sldMk cId="2193918078" sldId="457"/>
            <ac:spMk id="10" creationId="{00000000-0000-0000-0000-000000000000}"/>
          </ac:spMkLst>
        </pc:spChg>
        <pc:spChg chg="mod">
          <ac:chgData name="スリ　スラストリ" userId="033a89a0-9770-4b4e-8c46-55370294d7f3" providerId="ADAL" clId="{373542FB-568B-4633-927A-5238DD7A7BBA}" dt="2021-02-06T11:34:57.295" v="3380" actId="2711"/>
          <ac:spMkLst>
            <pc:docMk/>
            <pc:sldMk cId="2193918078" sldId="457"/>
            <ac:spMk id="12" creationId="{9A42410B-005E-4051-B92D-C88A4787B2D9}"/>
          </ac:spMkLst>
        </pc:spChg>
      </pc:sldChg>
      <pc:sldChg chg="addSp modSp mod">
        <pc:chgData name="スリ　スラストリ" userId="033a89a0-9770-4b4e-8c46-55370294d7f3" providerId="ADAL" clId="{373542FB-568B-4633-927A-5238DD7A7BBA}" dt="2021-02-06T11:40:08.618" v="3626" actId="20577"/>
        <pc:sldMkLst>
          <pc:docMk/>
          <pc:sldMk cId="3851941252" sldId="458"/>
        </pc:sldMkLst>
        <pc:spChg chg="mod">
          <ac:chgData name="スリ　スラストリ" userId="033a89a0-9770-4b4e-8c46-55370294d7f3" providerId="ADAL" clId="{373542FB-568B-4633-927A-5238DD7A7BBA}" dt="2021-02-06T11:40:08.618" v="3626" actId="20577"/>
          <ac:spMkLst>
            <pc:docMk/>
            <pc:sldMk cId="3851941252" sldId="458"/>
            <ac:spMk id="2" creationId="{DFA20A01-4EA3-4E1B-A5E5-D4326685AADB}"/>
          </ac:spMkLst>
        </pc:spChg>
        <pc:spChg chg="mod">
          <ac:chgData name="スリ　スラストリ" userId="033a89a0-9770-4b4e-8c46-55370294d7f3" providerId="ADAL" clId="{373542FB-568B-4633-927A-5238DD7A7BBA}" dt="2021-02-06T11:35:45.377" v="3393" actId="2711"/>
          <ac:spMkLst>
            <pc:docMk/>
            <pc:sldMk cId="3851941252" sldId="458"/>
            <ac:spMk id="4" creationId="{00000000-0000-0000-0000-000000000000}"/>
          </ac:spMkLst>
        </pc:spChg>
        <pc:spChg chg="mod">
          <ac:chgData name="スリ　スラストリ" userId="033a89a0-9770-4b4e-8c46-55370294d7f3" providerId="ADAL" clId="{373542FB-568B-4633-927A-5238DD7A7BBA}" dt="2021-02-06T11:35:56.095" v="3405" actId="6549"/>
          <ac:spMkLst>
            <pc:docMk/>
            <pc:sldMk cId="3851941252" sldId="458"/>
            <ac:spMk id="9" creationId="{00000000-0000-0000-0000-000000000000}"/>
          </ac:spMkLst>
        </pc:spChg>
        <pc:spChg chg="mod">
          <ac:chgData name="スリ　スラストリ" userId="033a89a0-9770-4b4e-8c46-55370294d7f3" providerId="ADAL" clId="{373542FB-568B-4633-927A-5238DD7A7BBA}" dt="2021-02-06T11:35:45.377" v="3393" actId="2711"/>
          <ac:spMkLst>
            <pc:docMk/>
            <pc:sldMk cId="3851941252" sldId="458"/>
            <ac:spMk id="12" creationId="{00000000-0000-0000-0000-000000000000}"/>
          </ac:spMkLst>
        </pc:spChg>
        <pc:spChg chg="mod">
          <ac:chgData name="スリ　スラストリ" userId="033a89a0-9770-4b4e-8c46-55370294d7f3" providerId="ADAL" clId="{373542FB-568B-4633-927A-5238DD7A7BBA}" dt="2021-02-06T11:35:45.377" v="3393" actId="2711"/>
          <ac:spMkLst>
            <pc:docMk/>
            <pc:sldMk cId="3851941252" sldId="458"/>
            <ac:spMk id="15" creationId="{00000000-0000-0000-0000-000000000000}"/>
          </ac:spMkLst>
        </pc:spChg>
        <pc:spChg chg="mod">
          <ac:chgData name="スリ　スラストリ" userId="033a89a0-9770-4b4e-8c46-55370294d7f3" providerId="ADAL" clId="{373542FB-568B-4633-927A-5238DD7A7BBA}" dt="2021-02-06T11:35:45.377" v="3393" actId="2711"/>
          <ac:spMkLst>
            <pc:docMk/>
            <pc:sldMk cId="3851941252" sldId="458"/>
            <ac:spMk id="16" creationId="{00000000-0000-0000-0000-000000000000}"/>
          </ac:spMkLst>
        </pc:spChg>
        <pc:spChg chg="mod">
          <ac:chgData name="スリ　スラストリ" userId="033a89a0-9770-4b4e-8c46-55370294d7f3" providerId="ADAL" clId="{373542FB-568B-4633-927A-5238DD7A7BBA}" dt="2021-02-06T11:35:45.377" v="3393" actId="2711"/>
          <ac:spMkLst>
            <pc:docMk/>
            <pc:sldMk cId="3851941252" sldId="458"/>
            <ac:spMk id="18" creationId="{00000000-0000-0000-0000-000000000000}"/>
          </ac:spMkLst>
        </pc:spChg>
        <pc:spChg chg="add mod">
          <ac:chgData name="スリ　スラストリ" userId="033a89a0-9770-4b4e-8c46-55370294d7f3" providerId="ADAL" clId="{373542FB-568B-4633-927A-5238DD7A7BBA}" dt="2021-02-06T11:37:10.695" v="3450" actId="1035"/>
          <ac:spMkLst>
            <pc:docMk/>
            <pc:sldMk cId="3851941252" sldId="458"/>
            <ac:spMk id="19" creationId="{6BD59146-05F0-4E4E-84D5-248FE8FDB9C7}"/>
          </ac:spMkLst>
        </pc:spChg>
        <pc:spChg chg="add mod">
          <ac:chgData name="スリ　スラストリ" userId="033a89a0-9770-4b4e-8c46-55370294d7f3" providerId="ADAL" clId="{373542FB-568B-4633-927A-5238DD7A7BBA}" dt="2021-02-06T11:37:26.634" v="3465" actId="20577"/>
          <ac:spMkLst>
            <pc:docMk/>
            <pc:sldMk cId="3851941252" sldId="458"/>
            <ac:spMk id="20" creationId="{5761067F-5DFB-4C5F-8FE3-AE83A64C3DD6}"/>
          </ac:spMkLst>
        </pc:spChg>
        <pc:spChg chg="add mod">
          <ac:chgData name="スリ　スラストリ" userId="033a89a0-9770-4b4e-8c46-55370294d7f3" providerId="ADAL" clId="{373542FB-568B-4633-927A-5238DD7A7BBA}" dt="2021-02-06T11:38:30.839" v="3513" actId="1035"/>
          <ac:spMkLst>
            <pc:docMk/>
            <pc:sldMk cId="3851941252" sldId="458"/>
            <ac:spMk id="21" creationId="{54A87CAE-5E14-45CA-8F84-7D18BFC07649}"/>
          </ac:spMkLst>
        </pc:spChg>
        <pc:spChg chg="add mod">
          <ac:chgData name="スリ　スラストリ" userId="033a89a0-9770-4b4e-8c46-55370294d7f3" providerId="ADAL" clId="{373542FB-568B-4633-927A-5238DD7A7BBA}" dt="2021-02-06T11:38:46.689" v="3558" actId="1037"/>
          <ac:spMkLst>
            <pc:docMk/>
            <pc:sldMk cId="3851941252" sldId="458"/>
            <ac:spMk id="22" creationId="{B52B7F5C-1146-426B-AFBD-42D14D036589}"/>
          </ac:spMkLst>
        </pc:spChg>
        <pc:spChg chg="add mod">
          <ac:chgData name="スリ　スラストリ" userId="033a89a0-9770-4b4e-8c46-55370294d7f3" providerId="ADAL" clId="{373542FB-568B-4633-927A-5238DD7A7BBA}" dt="2021-02-06T11:39:10.858" v="3582" actId="14100"/>
          <ac:spMkLst>
            <pc:docMk/>
            <pc:sldMk cId="3851941252" sldId="458"/>
            <ac:spMk id="23" creationId="{9667ED48-0D5D-47AE-910F-BC51807A4478}"/>
          </ac:spMkLst>
        </pc:spChg>
        <pc:spChg chg="add mod">
          <ac:chgData name="スリ　スラストリ" userId="033a89a0-9770-4b4e-8c46-55370294d7f3" providerId="ADAL" clId="{373542FB-568B-4633-927A-5238DD7A7BBA}" dt="2021-02-06T11:39:41.923" v="3619" actId="1036"/>
          <ac:spMkLst>
            <pc:docMk/>
            <pc:sldMk cId="3851941252" sldId="458"/>
            <ac:spMk id="24" creationId="{6F5DDF0F-98C1-4872-BD3B-25D7DDCAF794}"/>
          </ac:spMkLst>
        </pc:spChg>
      </pc:sldChg>
      <pc:sldChg chg="modSp mod">
        <pc:chgData name="スリ　スラストリ" userId="033a89a0-9770-4b4e-8c46-55370294d7f3" providerId="ADAL" clId="{373542FB-568B-4633-927A-5238DD7A7BBA}" dt="2021-02-06T11:40:34.257" v="3640" actId="20577"/>
        <pc:sldMkLst>
          <pc:docMk/>
          <pc:sldMk cId="600920104" sldId="459"/>
        </pc:sldMkLst>
        <pc:spChg chg="mod">
          <ac:chgData name="スリ　スラストリ" userId="033a89a0-9770-4b4e-8c46-55370294d7f3" providerId="ADAL" clId="{373542FB-568B-4633-927A-5238DD7A7BBA}" dt="2021-02-06T11:40:17.078" v="3627" actId="2711"/>
          <ac:spMkLst>
            <pc:docMk/>
            <pc:sldMk cId="600920104" sldId="459"/>
            <ac:spMk id="4" creationId="{00000000-0000-0000-0000-000000000000}"/>
          </ac:spMkLst>
        </pc:spChg>
        <pc:spChg chg="mod">
          <ac:chgData name="スリ　スラストリ" userId="033a89a0-9770-4b4e-8c46-55370294d7f3" providerId="ADAL" clId="{373542FB-568B-4633-927A-5238DD7A7BBA}" dt="2021-02-06T11:40:25.779" v="3634" actId="20577"/>
          <ac:spMkLst>
            <pc:docMk/>
            <pc:sldMk cId="600920104" sldId="459"/>
            <ac:spMk id="5" creationId="{EDBCE4DE-A23D-45F2-BD34-B5E7D00C812C}"/>
          </ac:spMkLst>
        </pc:spChg>
        <pc:spChg chg="mod">
          <ac:chgData name="スリ　スラストリ" userId="033a89a0-9770-4b4e-8c46-55370294d7f3" providerId="ADAL" clId="{373542FB-568B-4633-927A-5238DD7A7BBA}" dt="2021-02-06T11:40:17.078" v="3627" actId="2711"/>
          <ac:spMkLst>
            <pc:docMk/>
            <pc:sldMk cId="600920104" sldId="459"/>
            <ac:spMk id="9" creationId="{00000000-0000-0000-0000-000000000000}"/>
          </ac:spMkLst>
        </pc:spChg>
        <pc:spChg chg="mod">
          <ac:chgData name="スリ　スラストリ" userId="033a89a0-9770-4b4e-8c46-55370294d7f3" providerId="ADAL" clId="{373542FB-568B-4633-927A-5238DD7A7BBA}" dt="2021-02-06T11:40:17.078" v="3627" actId="2711"/>
          <ac:spMkLst>
            <pc:docMk/>
            <pc:sldMk cId="600920104" sldId="459"/>
            <ac:spMk id="12" creationId="{00000000-0000-0000-0000-000000000000}"/>
          </ac:spMkLst>
        </pc:spChg>
        <pc:spChg chg="mod">
          <ac:chgData name="スリ　スラストリ" userId="033a89a0-9770-4b4e-8c46-55370294d7f3" providerId="ADAL" clId="{373542FB-568B-4633-927A-5238DD7A7BBA}" dt="2021-02-06T11:40:17.078" v="3627" actId="2711"/>
          <ac:spMkLst>
            <pc:docMk/>
            <pc:sldMk cId="600920104" sldId="459"/>
            <ac:spMk id="19" creationId="{00000000-0000-0000-0000-000000000000}"/>
          </ac:spMkLst>
        </pc:spChg>
        <pc:spChg chg="mod">
          <ac:chgData name="スリ　スラストリ" userId="033a89a0-9770-4b4e-8c46-55370294d7f3" providerId="ADAL" clId="{373542FB-568B-4633-927A-5238DD7A7BBA}" dt="2021-02-06T11:40:34.257" v="3640" actId="20577"/>
          <ac:spMkLst>
            <pc:docMk/>
            <pc:sldMk cId="600920104" sldId="459"/>
            <ac:spMk id="20" creationId="{00000000-0000-0000-0000-000000000000}"/>
          </ac:spMkLst>
        </pc:spChg>
      </pc:sldChg>
      <pc:sldChg chg="modSp mod">
        <pc:chgData name="スリ　スラストリ" userId="033a89a0-9770-4b4e-8c46-55370294d7f3" providerId="ADAL" clId="{373542FB-568B-4633-927A-5238DD7A7BBA}" dt="2021-02-06T11:41:45.951" v="3659" actId="20577"/>
        <pc:sldMkLst>
          <pc:docMk/>
          <pc:sldMk cId="379735539" sldId="465"/>
        </pc:sldMkLst>
        <pc:spChg chg="mod">
          <ac:chgData name="スリ　スラストリ" userId="033a89a0-9770-4b4e-8c46-55370294d7f3" providerId="ADAL" clId="{373542FB-568B-4633-927A-5238DD7A7BBA}" dt="2021-02-06T11:41:45.951" v="3659" actId="20577"/>
          <ac:spMkLst>
            <pc:docMk/>
            <pc:sldMk cId="379735539" sldId="465"/>
            <ac:spMk id="2" creationId="{7B8670DC-B856-4A4F-AF74-03589DBEF7DA}"/>
          </ac:spMkLst>
        </pc:spChg>
        <pc:spChg chg="mod">
          <ac:chgData name="スリ　スラストリ" userId="033a89a0-9770-4b4e-8c46-55370294d7f3" providerId="ADAL" clId="{373542FB-568B-4633-927A-5238DD7A7BBA}" dt="2021-02-06T11:41:29.235" v="3649" actId="2711"/>
          <ac:spMkLst>
            <pc:docMk/>
            <pc:sldMk cId="379735539" sldId="465"/>
            <ac:spMk id="4"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9"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12"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22"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23"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24"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25" creationId="{00000000-0000-0000-0000-000000000000}"/>
          </ac:spMkLst>
        </pc:spChg>
        <pc:spChg chg="mod">
          <ac:chgData name="スリ　スラストリ" userId="033a89a0-9770-4b4e-8c46-55370294d7f3" providerId="ADAL" clId="{373542FB-568B-4633-927A-5238DD7A7BBA}" dt="2021-02-06T11:41:29.235" v="3649" actId="2711"/>
          <ac:spMkLst>
            <pc:docMk/>
            <pc:sldMk cId="379735539" sldId="465"/>
            <ac:spMk id="26" creationId="{00000000-0000-0000-0000-000000000000}"/>
          </ac:spMkLst>
        </pc:spChg>
      </pc:sldChg>
      <pc:sldChg chg="modSp mod">
        <pc:chgData name="スリ　スラストリ" userId="033a89a0-9770-4b4e-8c46-55370294d7f3" providerId="ADAL" clId="{373542FB-568B-4633-927A-5238DD7A7BBA}" dt="2021-02-06T11:43:09.479" v="3675" actId="20577"/>
        <pc:sldMkLst>
          <pc:docMk/>
          <pc:sldMk cId="2151323413" sldId="466"/>
        </pc:sldMkLst>
        <pc:spChg chg="mod">
          <ac:chgData name="スリ　スラストリ" userId="033a89a0-9770-4b4e-8c46-55370294d7f3" providerId="ADAL" clId="{373542FB-568B-4633-927A-5238DD7A7BBA}" dt="2021-02-06T11:42:47.575" v="3660" actId="2711"/>
          <ac:spMkLst>
            <pc:docMk/>
            <pc:sldMk cId="2151323413" sldId="466"/>
            <ac:spMk id="2" creationId="{68DB8BDD-3FC0-4D5F-8715-A24B069174A7}"/>
          </ac:spMkLst>
        </pc:spChg>
        <pc:spChg chg="mod">
          <ac:chgData name="スリ　スラストリ" userId="033a89a0-9770-4b4e-8c46-55370294d7f3" providerId="ADAL" clId="{373542FB-568B-4633-927A-5238DD7A7BBA}" dt="2021-02-06T11:43:09.479" v="3675" actId="20577"/>
          <ac:spMkLst>
            <pc:docMk/>
            <pc:sldMk cId="2151323413" sldId="466"/>
            <ac:spMk id="3" creationId="{F8192AB4-9F72-4E8F-B380-C94EE8860D26}"/>
          </ac:spMkLst>
        </pc:spChg>
        <pc:spChg chg="mod">
          <ac:chgData name="スリ　スラストリ" userId="033a89a0-9770-4b4e-8c46-55370294d7f3" providerId="ADAL" clId="{373542FB-568B-4633-927A-5238DD7A7BBA}" dt="2021-02-06T11:42:47.575" v="3660" actId="2711"/>
          <ac:spMkLst>
            <pc:docMk/>
            <pc:sldMk cId="2151323413" sldId="466"/>
            <ac:spMk id="4" creationId="{00000000-0000-0000-0000-000000000000}"/>
          </ac:spMkLst>
        </pc:spChg>
        <pc:spChg chg="mod">
          <ac:chgData name="スリ　スラストリ" userId="033a89a0-9770-4b4e-8c46-55370294d7f3" providerId="ADAL" clId="{373542FB-568B-4633-927A-5238DD7A7BBA}" dt="2021-02-06T11:42:47.575" v="3660" actId="2711"/>
          <ac:spMkLst>
            <pc:docMk/>
            <pc:sldMk cId="2151323413" sldId="466"/>
            <ac:spMk id="8" creationId="{00000000-0000-0000-0000-000000000000}"/>
          </ac:spMkLst>
        </pc:spChg>
        <pc:spChg chg="mod">
          <ac:chgData name="スリ　スラストリ" userId="033a89a0-9770-4b4e-8c46-55370294d7f3" providerId="ADAL" clId="{373542FB-568B-4633-927A-5238DD7A7BBA}" dt="2021-02-06T11:42:53.458" v="3666" actId="20577"/>
          <ac:spMkLst>
            <pc:docMk/>
            <pc:sldMk cId="2151323413" sldId="466"/>
            <ac:spMk id="9" creationId="{00000000-0000-0000-0000-000000000000}"/>
          </ac:spMkLst>
        </pc:spChg>
        <pc:spChg chg="mod">
          <ac:chgData name="スリ　スラストリ" userId="033a89a0-9770-4b4e-8c46-55370294d7f3" providerId="ADAL" clId="{373542FB-568B-4633-927A-5238DD7A7BBA}" dt="2021-02-06T11:42:47.575" v="3660" actId="2711"/>
          <ac:spMkLst>
            <pc:docMk/>
            <pc:sldMk cId="2151323413" sldId="466"/>
            <ac:spMk id="10" creationId="{00000000-0000-0000-0000-000000000000}"/>
          </ac:spMkLst>
        </pc:spChg>
        <pc:spChg chg="mod">
          <ac:chgData name="スリ　スラストリ" userId="033a89a0-9770-4b4e-8c46-55370294d7f3" providerId="ADAL" clId="{373542FB-568B-4633-927A-5238DD7A7BBA}" dt="2021-02-06T11:42:47.575" v="3660" actId="2711"/>
          <ac:spMkLst>
            <pc:docMk/>
            <pc:sldMk cId="2151323413" sldId="466"/>
            <ac:spMk id="13" creationId="{AA0C58FE-D10F-4672-965A-6570E6606531}"/>
          </ac:spMkLst>
        </pc:spChg>
      </pc:sldChg>
      <pc:sldChg chg="modSp mod">
        <pc:chgData name="スリ　スラストリ" userId="033a89a0-9770-4b4e-8c46-55370294d7f3" providerId="ADAL" clId="{373542FB-568B-4633-927A-5238DD7A7BBA}" dt="2021-02-06T11:44:31.364" v="3719" actId="1035"/>
        <pc:sldMkLst>
          <pc:docMk/>
          <pc:sldMk cId="3074874446" sldId="467"/>
        </pc:sldMkLst>
        <pc:spChg chg="mod">
          <ac:chgData name="スリ　スラストリ" userId="033a89a0-9770-4b4e-8c46-55370294d7f3" providerId="ADAL" clId="{373542FB-568B-4633-927A-5238DD7A7BBA}" dt="2021-02-06T11:44:09.785" v="3693" actId="2711"/>
          <ac:spMkLst>
            <pc:docMk/>
            <pc:sldMk cId="3074874446" sldId="467"/>
            <ac:spMk id="2" creationId="{A8985E88-A0FC-45FA-8378-DFD5AC757931}"/>
          </ac:spMkLst>
        </pc:spChg>
        <pc:spChg chg="mod">
          <ac:chgData name="スリ　スラストリ" userId="033a89a0-9770-4b4e-8c46-55370294d7f3" providerId="ADAL" clId="{373542FB-568B-4633-927A-5238DD7A7BBA}" dt="2021-02-06T11:44:09.785" v="3693" actId="2711"/>
          <ac:spMkLst>
            <pc:docMk/>
            <pc:sldMk cId="3074874446" sldId="467"/>
            <ac:spMk id="4"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1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2" creationId="{00000000-0000-0000-0000-000000000000}"/>
          </ac:spMkLst>
        </pc:spChg>
        <pc:spChg chg="mod">
          <ac:chgData name="スリ　スラストリ" userId="033a89a0-9770-4b4e-8c46-55370294d7f3" providerId="ADAL" clId="{373542FB-568B-4633-927A-5238DD7A7BBA}" dt="2021-02-06T11:44:31.364" v="3719" actId="1035"/>
          <ac:spMkLst>
            <pc:docMk/>
            <pc:sldMk cId="3074874446" sldId="467"/>
            <ac:spMk id="23"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6"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7"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8"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2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2"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3"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4"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6"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7"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8"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3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2"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4"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6"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7"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48" creationId="{00000000-0000-0000-0000-000000000000}"/>
          </ac:spMkLst>
        </pc:spChg>
        <pc:spChg chg="mod">
          <ac:chgData name="スリ　スラストリ" userId="033a89a0-9770-4b4e-8c46-55370294d7f3" providerId="ADAL" clId="{373542FB-568B-4633-927A-5238DD7A7BBA}" dt="2021-02-06T11:44:21.207" v="3706" actId="1035"/>
          <ac:spMkLst>
            <pc:docMk/>
            <pc:sldMk cId="3074874446" sldId="467"/>
            <ac:spMk id="4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2"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3"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4"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6"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7"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5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2"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3"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4"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5"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6"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7"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8"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69"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70"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71" creationId="{00000000-0000-0000-0000-000000000000}"/>
          </ac:spMkLst>
        </pc:spChg>
        <pc:spChg chg="mod">
          <ac:chgData name="スリ　スラストリ" userId="033a89a0-9770-4b4e-8c46-55370294d7f3" providerId="ADAL" clId="{373542FB-568B-4633-927A-5238DD7A7BBA}" dt="2021-02-06T11:44:09.785" v="3693" actId="2711"/>
          <ac:spMkLst>
            <pc:docMk/>
            <pc:sldMk cId="3074874446" sldId="467"/>
            <ac:spMk id="72" creationId="{00000000-0000-0000-0000-000000000000}"/>
          </ac:spMkLst>
        </pc:spChg>
      </pc:sldChg>
      <pc:sldChg chg="modSp mod">
        <pc:chgData name="スリ　スラストリ" userId="033a89a0-9770-4b4e-8c46-55370294d7f3" providerId="ADAL" clId="{373542FB-568B-4633-927A-5238DD7A7BBA}" dt="2021-02-08T08:07:39.616" v="3889" actId="20577"/>
        <pc:sldMkLst>
          <pc:docMk/>
          <pc:sldMk cId="2288783106" sldId="471"/>
        </pc:sldMkLst>
        <pc:spChg chg="mod">
          <ac:chgData name="スリ　スラストリ" userId="033a89a0-9770-4b4e-8c46-55370294d7f3" providerId="ADAL" clId="{373542FB-568B-4633-927A-5238DD7A7BBA}" dt="2021-02-06T11:45:08.452" v="3727" actId="2711"/>
          <ac:spMkLst>
            <pc:docMk/>
            <pc:sldMk cId="2288783106" sldId="471"/>
            <ac:spMk id="4"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5"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7"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9"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0" creationId="{7FDF5EF3-734D-4E42-9816-DC7714B75972}"/>
          </ac:spMkLst>
        </pc:spChg>
        <pc:spChg chg="mod">
          <ac:chgData name="スリ　スラストリ" userId="033a89a0-9770-4b4e-8c46-55370294d7f3" providerId="ADAL" clId="{373542FB-568B-4633-927A-5238DD7A7BBA}" dt="2021-02-06T11:45:08.452" v="3727" actId="2711"/>
          <ac:spMkLst>
            <pc:docMk/>
            <pc:sldMk cId="2288783106" sldId="471"/>
            <ac:spMk id="12"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3"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4"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5"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6"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7"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8"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19"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0"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1"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2"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3"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4"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5"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6"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7"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28" creationId="{00000000-0000-0000-0000-000000000000}"/>
          </ac:spMkLst>
        </pc:spChg>
        <pc:spChg chg="mod">
          <ac:chgData name="スリ　スラストリ" userId="033a89a0-9770-4b4e-8c46-55370294d7f3" providerId="ADAL" clId="{373542FB-568B-4633-927A-5238DD7A7BBA}" dt="2021-02-08T08:07:39.616" v="3889" actId="20577"/>
          <ac:spMkLst>
            <pc:docMk/>
            <pc:sldMk cId="2288783106" sldId="471"/>
            <ac:spMk id="29"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0"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1"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2"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3"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4"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5"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6"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7"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8"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39" creationId="{00000000-0000-0000-0000-000000000000}"/>
          </ac:spMkLst>
        </pc:spChg>
        <pc:spChg chg="mod">
          <ac:chgData name="スリ　スラストリ" userId="033a89a0-9770-4b4e-8c46-55370294d7f3" providerId="ADAL" clId="{373542FB-568B-4633-927A-5238DD7A7BBA}" dt="2021-02-06T11:45:08.452" v="3727" actId="2711"/>
          <ac:spMkLst>
            <pc:docMk/>
            <pc:sldMk cId="2288783106" sldId="471"/>
            <ac:spMk id="40" creationId="{00000000-0000-0000-0000-000000000000}"/>
          </ac:spMkLst>
        </pc:spChg>
      </pc:sldChg>
      <pc:sldChg chg="modSp mod">
        <pc:chgData name="スリ　スラストリ" userId="033a89a0-9770-4b4e-8c46-55370294d7f3" providerId="ADAL" clId="{373542FB-568B-4633-927A-5238DD7A7BBA}" dt="2021-02-06T11:45:46.078" v="3739" actId="20577"/>
        <pc:sldMkLst>
          <pc:docMk/>
          <pc:sldMk cId="1235304250" sldId="472"/>
        </pc:sldMkLst>
        <pc:spChg chg="mod">
          <ac:chgData name="スリ　スラストリ" userId="033a89a0-9770-4b4e-8c46-55370294d7f3" providerId="ADAL" clId="{373542FB-568B-4633-927A-5238DD7A7BBA}" dt="2021-02-06T11:45:46.078" v="3739" actId="20577"/>
          <ac:spMkLst>
            <pc:docMk/>
            <pc:sldMk cId="1235304250" sldId="472"/>
            <ac:spMk id="2" creationId="{755E5EC6-4A84-4242-A25D-F5A58C4850BE}"/>
          </ac:spMkLst>
        </pc:spChg>
        <pc:spChg chg="mod">
          <ac:chgData name="スリ　スラストリ" userId="033a89a0-9770-4b4e-8c46-55370294d7f3" providerId="ADAL" clId="{373542FB-568B-4633-927A-5238DD7A7BBA}" dt="2021-02-06T11:45:28.018" v="3728" actId="2711"/>
          <ac:spMkLst>
            <pc:docMk/>
            <pc:sldMk cId="1235304250" sldId="472"/>
            <ac:spMk id="4"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9"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1"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2"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3"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4"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5"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6"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7"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8"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19"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0"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1"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2"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3"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4"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5"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6"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7"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8"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29"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0"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1"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2"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3"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4"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5"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6"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7"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8"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39" creationId="{00000000-0000-0000-0000-000000000000}"/>
          </ac:spMkLst>
        </pc:spChg>
        <pc:spChg chg="mod">
          <ac:chgData name="スリ　スラストリ" userId="033a89a0-9770-4b4e-8c46-55370294d7f3" providerId="ADAL" clId="{373542FB-568B-4633-927A-5238DD7A7BBA}" dt="2021-02-06T11:45:28.018" v="3728" actId="2711"/>
          <ac:spMkLst>
            <pc:docMk/>
            <pc:sldMk cId="1235304250" sldId="472"/>
            <ac:spMk id="40" creationId="{00000000-0000-0000-0000-000000000000}"/>
          </ac:spMkLst>
        </pc:spChg>
      </pc:sldChg>
      <pc:sldChg chg="modSp mod">
        <pc:chgData name="スリ　スラストリ" userId="033a89a0-9770-4b4e-8c46-55370294d7f3" providerId="ADAL" clId="{373542FB-568B-4633-927A-5238DD7A7BBA}" dt="2021-02-06T11:46:47.085" v="3755" actId="20577"/>
        <pc:sldMkLst>
          <pc:docMk/>
          <pc:sldMk cId="3103331343" sldId="477"/>
        </pc:sldMkLst>
        <pc:spChg chg="mod">
          <ac:chgData name="スリ　スラストリ" userId="033a89a0-9770-4b4e-8c46-55370294d7f3" providerId="ADAL" clId="{373542FB-568B-4633-927A-5238DD7A7BBA}" dt="2021-02-06T11:46:47.085" v="3755" actId="20577"/>
          <ac:spMkLst>
            <pc:docMk/>
            <pc:sldMk cId="3103331343" sldId="477"/>
            <ac:spMk id="3" creationId="{71327220-0E2D-4FA6-B4BE-D999659ACB58}"/>
          </ac:spMkLst>
        </pc:spChg>
        <pc:spChg chg="mod">
          <ac:chgData name="スリ　スラストリ" userId="033a89a0-9770-4b4e-8c46-55370294d7f3" providerId="ADAL" clId="{373542FB-568B-4633-927A-5238DD7A7BBA}" dt="2021-02-06T11:46:20.960" v="3744" actId="2711"/>
          <ac:spMkLst>
            <pc:docMk/>
            <pc:sldMk cId="3103331343" sldId="477"/>
            <ac:spMk id="4" creationId="{00000000-0000-0000-0000-000000000000}"/>
          </ac:spMkLst>
        </pc:spChg>
        <pc:spChg chg="mod">
          <ac:chgData name="スリ　スラストリ" userId="033a89a0-9770-4b4e-8c46-55370294d7f3" providerId="ADAL" clId="{373542FB-568B-4633-927A-5238DD7A7BBA}" dt="2021-02-06T11:46:20.960" v="3744" actId="2711"/>
          <ac:spMkLst>
            <pc:docMk/>
            <pc:sldMk cId="3103331343" sldId="477"/>
            <ac:spMk id="5" creationId="{4836B762-FEE3-4A12-9338-57756470710D}"/>
          </ac:spMkLst>
        </pc:spChg>
        <pc:spChg chg="mod">
          <ac:chgData name="スリ　スラストリ" userId="033a89a0-9770-4b4e-8c46-55370294d7f3" providerId="ADAL" clId="{373542FB-568B-4633-927A-5238DD7A7BBA}" dt="2021-02-06T11:46:20.960" v="3744" actId="2711"/>
          <ac:spMkLst>
            <pc:docMk/>
            <pc:sldMk cId="3103331343" sldId="477"/>
            <ac:spMk id="9" creationId="{00000000-0000-0000-0000-000000000000}"/>
          </ac:spMkLst>
        </pc:spChg>
        <pc:spChg chg="mod">
          <ac:chgData name="スリ　スラストリ" userId="033a89a0-9770-4b4e-8c46-55370294d7f3" providerId="ADAL" clId="{373542FB-568B-4633-927A-5238DD7A7BBA}" dt="2021-02-06T11:46:20.960" v="3744" actId="2711"/>
          <ac:spMkLst>
            <pc:docMk/>
            <pc:sldMk cId="3103331343" sldId="477"/>
            <ac:spMk id="12" creationId="{00000000-0000-0000-0000-000000000000}"/>
          </ac:spMkLst>
        </pc:spChg>
        <pc:spChg chg="mod">
          <ac:chgData name="スリ　スラストリ" userId="033a89a0-9770-4b4e-8c46-55370294d7f3" providerId="ADAL" clId="{373542FB-568B-4633-927A-5238DD7A7BBA}" dt="2021-02-06T11:46:20.960" v="3744" actId="2711"/>
          <ac:spMkLst>
            <pc:docMk/>
            <pc:sldMk cId="3103331343" sldId="477"/>
            <ac:spMk id="13" creationId="{1C74F96F-68E7-40B6-A043-6A7BE7595205}"/>
          </ac:spMkLst>
        </pc:spChg>
        <pc:spChg chg="mod">
          <ac:chgData name="スリ　スラストリ" userId="033a89a0-9770-4b4e-8c46-55370294d7f3" providerId="ADAL" clId="{373542FB-568B-4633-927A-5238DD7A7BBA}" dt="2021-02-06T11:46:20.960" v="3744" actId="2711"/>
          <ac:spMkLst>
            <pc:docMk/>
            <pc:sldMk cId="3103331343" sldId="477"/>
            <ac:spMk id="14" creationId="{00000000-0000-0000-0000-000000000000}"/>
          </ac:spMkLst>
        </pc:spChg>
        <pc:spChg chg="mod">
          <ac:chgData name="スリ　スラストリ" userId="033a89a0-9770-4b4e-8c46-55370294d7f3" providerId="ADAL" clId="{373542FB-568B-4633-927A-5238DD7A7BBA}" dt="2021-02-06T11:46:20.960" v="3744" actId="2711"/>
          <ac:spMkLst>
            <pc:docMk/>
            <pc:sldMk cId="3103331343" sldId="477"/>
            <ac:spMk id="15" creationId="{9D88DABC-6D91-4B85-AC57-671145768F4B}"/>
          </ac:spMkLst>
        </pc:spChg>
        <pc:spChg chg="mod">
          <ac:chgData name="スリ　スラストリ" userId="033a89a0-9770-4b4e-8c46-55370294d7f3" providerId="ADAL" clId="{373542FB-568B-4633-927A-5238DD7A7BBA}" dt="2021-02-06T11:46:20.960" v="3744" actId="2711"/>
          <ac:spMkLst>
            <pc:docMk/>
            <pc:sldMk cId="3103331343" sldId="477"/>
            <ac:spMk id="16" creationId="{18CB6A17-D7D3-4F84-B064-7DB2AD6572FA}"/>
          </ac:spMkLst>
        </pc:spChg>
        <pc:spChg chg="mod">
          <ac:chgData name="スリ　スラストリ" userId="033a89a0-9770-4b4e-8c46-55370294d7f3" providerId="ADAL" clId="{373542FB-568B-4633-927A-5238DD7A7BBA}" dt="2021-02-06T11:46:20.960" v="3744" actId="2711"/>
          <ac:spMkLst>
            <pc:docMk/>
            <pc:sldMk cId="3103331343" sldId="477"/>
            <ac:spMk id="17" creationId="{12D15479-7B04-436B-A911-BA666000F48F}"/>
          </ac:spMkLst>
        </pc:spChg>
        <pc:spChg chg="mod">
          <ac:chgData name="スリ　スラストリ" userId="033a89a0-9770-4b4e-8c46-55370294d7f3" providerId="ADAL" clId="{373542FB-568B-4633-927A-5238DD7A7BBA}" dt="2021-02-06T11:46:20.960" v="3744" actId="2711"/>
          <ac:spMkLst>
            <pc:docMk/>
            <pc:sldMk cId="3103331343" sldId="477"/>
            <ac:spMk id="18" creationId="{7D76312D-237C-4BA4-ABDD-C031B3971306}"/>
          </ac:spMkLst>
        </pc:spChg>
        <pc:spChg chg="mod">
          <ac:chgData name="スリ　スラストリ" userId="033a89a0-9770-4b4e-8c46-55370294d7f3" providerId="ADAL" clId="{373542FB-568B-4633-927A-5238DD7A7BBA}" dt="2021-02-06T11:46:20.960" v="3744" actId="2711"/>
          <ac:spMkLst>
            <pc:docMk/>
            <pc:sldMk cId="3103331343" sldId="477"/>
            <ac:spMk id="19" creationId="{9405102C-9FD0-4A3C-85A2-3CFE50A6AD49}"/>
          </ac:spMkLst>
        </pc:spChg>
        <pc:spChg chg="mod">
          <ac:chgData name="スリ　スラストリ" userId="033a89a0-9770-4b4e-8c46-55370294d7f3" providerId="ADAL" clId="{373542FB-568B-4633-927A-5238DD7A7BBA}" dt="2021-02-06T11:46:20.960" v="3744" actId="2711"/>
          <ac:spMkLst>
            <pc:docMk/>
            <pc:sldMk cId="3103331343" sldId="477"/>
            <ac:spMk id="20" creationId="{60C1DC80-CEB9-474B-9328-8E8ECAF8ECBE}"/>
          </ac:spMkLst>
        </pc:spChg>
        <pc:spChg chg="mod">
          <ac:chgData name="スリ　スラストリ" userId="033a89a0-9770-4b4e-8c46-55370294d7f3" providerId="ADAL" clId="{373542FB-568B-4633-927A-5238DD7A7BBA}" dt="2021-02-06T11:46:20.960" v="3744" actId="2711"/>
          <ac:spMkLst>
            <pc:docMk/>
            <pc:sldMk cId="3103331343" sldId="477"/>
            <ac:spMk id="21" creationId="{49297AC7-3409-44FD-8119-3F7F71B04C91}"/>
          </ac:spMkLst>
        </pc:spChg>
        <pc:spChg chg="mod">
          <ac:chgData name="スリ　スラストリ" userId="033a89a0-9770-4b4e-8c46-55370294d7f3" providerId="ADAL" clId="{373542FB-568B-4633-927A-5238DD7A7BBA}" dt="2021-02-06T11:46:20.960" v="3744" actId="2711"/>
          <ac:spMkLst>
            <pc:docMk/>
            <pc:sldMk cId="3103331343" sldId="477"/>
            <ac:spMk id="22" creationId="{D22BEA4A-4AD5-4893-BB71-4C5BE128BF92}"/>
          </ac:spMkLst>
        </pc:spChg>
        <pc:spChg chg="mod">
          <ac:chgData name="スリ　スラストリ" userId="033a89a0-9770-4b4e-8c46-55370294d7f3" providerId="ADAL" clId="{373542FB-568B-4633-927A-5238DD7A7BBA}" dt="2021-02-06T11:46:20.960" v="3744" actId="2711"/>
          <ac:spMkLst>
            <pc:docMk/>
            <pc:sldMk cId="3103331343" sldId="477"/>
            <ac:spMk id="23" creationId="{7AC0D218-5A6D-4D38-9175-CA8B7BC9DB16}"/>
          </ac:spMkLst>
        </pc:spChg>
        <pc:spChg chg="mod">
          <ac:chgData name="スリ　スラストリ" userId="033a89a0-9770-4b4e-8c46-55370294d7f3" providerId="ADAL" clId="{373542FB-568B-4633-927A-5238DD7A7BBA}" dt="2021-02-06T11:46:20.960" v="3744" actId="2711"/>
          <ac:spMkLst>
            <pc:docMk/>
            <pc:sldMk cId="3103331343" sldId="477"/>
            <ac:spMk id="24" creationId="{10BC7966-412D-41D6-B8A9-BCF9AAA0E8EE}"/>
          </ac:spMkLst>
        </pc:spChg>
        <pc:spChg chg="mod">
          <ac:chgData name="スリ　スラストリ" userId="033a89a0-9770-4b4e-8c46-55370294d7f3" providerId="ADAL" clId="{373542FB-568B-4633-927A-5238DD7A7BBA}" dt="2021-02-06T11:46:20.960" v="3744" actId="2711"/>
          <ac:spMkLst>
            <pc:docMk/>
            <pc:sldMk cId="3103331343" sldId="477"/>
            <ac:spMk id="25" creationId="{2A27616C-E0BE-44BE-8F8C-C3EFC29DAC16}"/>
          </ac:spMkLst>
        </pc:spChg>
        <pc:spChg chg="mod">
          <ac:chgData name="スリ　スラストリ" userId="033a89a0-9770-4b4e-8c46-55370294d7f3" providerId="ADAL" clId="{373542FB-568B-4633-927A-5238DD7A7BBA}" dt="2021-02-06T11:46:20.960" v="3744" actId="2711"/>
          <ac:spMkLst>
            <pc:docMk/>
            <pc:sldMk cId="3103331343" sldId="477"/>
            <ac:spMk id="26" creationId="{63FF2BBA-793E-4243-85E5-8C10F5872E96}"/>
          </ac:spMkLst>
        </pc:spChg>
        <pc:spChg chg="mod">
          <ac:chgData name="スリ　スラストリ" userId="033a89a0-9770-4b4e-8c46-55370294d7f3" providerId="ADAL" clId="{373542FB-568B-4633-927A-5238DD7A7BBA}" dt="2021-02-06T11:46:20.960" v="3744" actId="2711"/>
          <ac:spMkLst>
            <pc:docMk/>
            <pc:sldMk cId="3103331343" sldId="477"/>
            <ac:spMk id="27" creationId="{1CB8E290-6552-4907-996C-31A2F409A276}"/>
          </ac:spMkLst>
        </pc:spChg>
        <pc:spChg chg="mod">
          <ac:chgData name="スリ　スラストリ" userId="033a89a0-9770-4b4e-8c46-55370294d7f3" providerId="ADAL" clId="{373542FB-568B-4633-927A-5238DD7A7BBA}" dt="2021-02-06T11:46:20.960" v="3744" actId="2711"/>
          <ac:spMkLst>
            <pc:docMk/>
            <pc:sldMk cId="3103331343" sldId="477"/>
            <ac:spMk id="28" creationId="{79F1873C-1DFF-4CB3-9A3A-27B35605F64E}"/>
          </ac:spMkLst>
        </pc:spChg>
      </pc:sldChg>
      <pc:sldChg chg="addSp delSp modSp mod">
        <pc:chgData name="スリ　スラストリ" userId="033a89a0-9770-4b4e-8c46-55370294d7f3" providerId="ADAL" clId="{373542FB-568B-4633-927A-5238DD7A7BBA}" dt="2021-02-09T03:32:22.030" v="6743" actId="2711"/>
        <pc:sldMkLst>
          <pc:docMk/>
          <pc:sldMk cId="1494870204" sldId="490"/>
        </pc:sldMkLst>
        <pc:spChg chg="mod">
          <ac:chgData name="スリ　スラストリ" userId="033a89a0-9770-4b4e-8c46-55370294d7f3" providerId="ADAL" clId="{373542FB-568B-4633-927A-5238DD7A7BBA}" dt="2021-02-09T03:32:22.030" v="6743" actId="2711"/>
          <ac:spMkLst>
            <pc:docMk/>
            <pc:sldMk cId="1494870204" sldId="490"/>
            <ac:spMk id="2" creationId="{C9494DEA-1E7C-4F84-9EC7-D4BD9519DD08}"/>
          </ac:spMkLst>
        </pc:spChg>
        <pc:spChg chg="mod">
          <ac:chgData name="スリ　スラストリ" userId="033a89a0-9770-4b4e-8c46-55370294d7f3" providerId="ADAL" clId="{373542FB-568B-4633-927A-5238DD7A7BBA}" dt="2021-02-09T03:32:22.030" v="6743" actId="2711"/>
          <ac:spMkLst>
            <pc:docMk/>
            <pc:sldMk cId="1494870204" sldId="490"/>
            <ac:spMk id="3" creationId="{00604342-D78B-4F2E-889B-0D1DC790BD16}"/>
          </ac:spMkLst>
        </pc:spChg>
        <pc:spChg chg="mod">
          <ac:chgData name="スリ　スラストリ" userId="033a89a0-9770-4b4e-8c46-55370294d7f3" providerId="ADAL" clId="{373542FB-568B-4633-927A-5238DD7A7BBA}" dt="2021-02-09T03:32:22.030" v="6743" actId="2711"/>
          <ac:spMkLst>
            <pc:docMk/>
            <pc:sldMk cId="1494870204" sldId="490"/>
            <ac:spMk id="4"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9"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13"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17"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18"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19"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20"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21" creationId="{00000000-0000-0000-0000-000000000000}"/>
          </ac:spMkLst>
        </pc:spChg>
        <pc:spChg chg="mod">
          <ac:chgData name="スリ　スラストリ" userId="033a89a0-9770-4b4e-8c46-55370294d7f3" providerId="ADAL" clId="{373542FB-568B-4633-927A-5238DD7A7BBA}" dt="2021-02-09T03:32:22.030" v="6743" actId="2711"/>
          <ac:spMkLst>
            <pc:docMk/>
            <pc:sldMk cId="1494870204" sldId="490"/>
            <ac:spMk id="23" creationId="{02162C5F-1EA7-4DEB-860E-1B15DBC66320}"/>
          </ac:spMkLst>
        </pc:spChg>
        <pc:spChg chg="mod">
          <ac:chgData name="スリ　スラストリ" userId="033a89a0-9770-4b4e-8c46-55370294d7f3" providerId="ADAL" clId="{373542FB-568B-4633-927A-5238DD7A7BBA}" dt="2021-02-09T03:32:22.030" v="6743" actId="2711"/>
          <ac:spMkLst>
            <pc:docMk/>
            <pc:sldMk cId="1494870204" sldId="490"/>
            <ac:spMk id="24" creationId="{8233BC08-FE6F-4F24-9BCF-101510F6603C}"/>
          </ac:spMkLst>
        </pc:spChg>
        <pc:spChg chg="mod">
          <ac:chgData name="スリ　スラストリ" userId="033a89a0-9770-4b4e-8c46-55370294d7f3" providerId="ADAL" clId="{373542FB-568B-4633-927A-5238DD7A7BBA}" dt="2021-02-09T03:32:22.030" v="6743" actId="2711"/>
          <ac:spMkLst>
            <pc:docMk/>
            <pc:sldMk cId="1494870204" sldId="490"/>
            <ac:spMk id="25" creationId="{5697CF0F-719E-4EC9-B742-DB3C64A6B8E1}"/>
          </ac:spMkLst>
        </pc:spChg>
        <pc:spChg chg="mod">
          <ac:chgData name="スリ　スラストリ" userId="033a89a0-9770-4b4e-8c46-55370294d7f3" providerId="ADAL" clId="{373542FB-568B-4633-927A-5238DD7A7BBA}" dt="2021-02-09T03:32:22.030" v="6743" actId="2711"/>
          <ac:spMkLst>
            <pc:docMk/>
            <pc:sldMk cId="1494870204" sldId="490"/>
            <ac:spMk id="26" creationId="{A5685CE4-8F1D-453F-A250-5EB4A2E14576}"/>
          </ac:spMkLst>
        </pc:spChg>
        <pc:spChg chg="mod">
          <ac:chgData name="スリ　スラストリ" userId="033a89a0-9770-4b4e-8c46-55370294d7f3" providerId="ADAL" clId="{373542FB-568B-4633-927A-5238DD7A7BBA}" dt="2021-02-09T03:32:22.030" v="6743" actId="2711"/>
          <ac:spMkLst>
            <pc:docMk/>
            <pc:sldMk cId="1494870204" sldId="490"/>
            <ac:spMk id="27" creationId="{3F39808E-08BD-4305-ACC0-D267F3A2A3EB}"/>
          </ac:spMkLst>
        </pc:spChg>
        <pc:spChg chg="mod">
          <ac:chgData name="スリ　スラストリ" userId="033a89a0-9770-4b4e-8c46-55370294d7f3" providerId="ADAL" clId="{373542FB-568B-4633-927A-5238DD7A7BBA}" dt="2021-02-09T03:32:22.030" v="6743" actId="2711"/>
          <ac:spMkLst>
            <pc:docMk/>
            <pc:sldMk cId="1494870204" sldId="490"/>
            <ac:spMk id="28" creationId="{0C18F1AF-538A-46D0-BB70-E0133B917861}"/>
          </ac:spMkLst>
        </pc:spChg>
        <pc:spChg chg="mod">
          <ac:chgData name="スリ　スラストリ" userId="033a89a0-9770-4b4e-8c46-55370294d7f3" providerId="ADAL" clId="{373542FB-568B-4633-927A-5238DD7A7BBA}" dt="2021-02-09T03:32:22.030" v="6743" actId="2711"/>
          <ac:spMkLst>
            <pc:docMk/>
            <pc:sldMk cId="1494870204" sldId="490"/>
            <ac:spMk id="29" creationId="{3DDED103-9B79-4820-9B1B-E9B71ACC87A6}"/>
          </ac:spMkLst>
        </pc:spChg>
        <pc:spChg chg="mod">
          <ac:chgData name="スリ　スラストリ" userId="033a89a0-9770-4b4e-8c46-55370294d7f3" providerId="ADAL" clId="{373542FB-568B-4633-927A-5238DD7A7BBA}" dt="2021-02-09T03:32:22.030" v="6743" actId="2711"/>
          <ac:spMkLst>
            <pc:docMk/>
            <pc:sldMk cId="1494870204" sldId="490"/>
            <ac:spMk id="30" creationId="{40B14C6A-1E5A-4891-8F7E-2385C0C58DCB}"/>
          </ac:spMkLst>
        </pc:spChg>
        <pc:spChg chg="mod">
          <ac:chgData name="スリ　スラストリ" userId="033a89a0-9770-4b4e-8c46-55370294d7f3" providerId="ADAL" clId="{373542FB-568B-4633-927A-5238DD7A7BBA}" dt="2021-02-09T03:32:22.030" v="6743" actId="2711"/>
          <ac:spMkLst>
            <pc:docMk/>
            <pc:sldMk cId="1494870204" sldId="490"/>
            <ac:spMk id="31" creationId="{A95F3278-2259-41B2-A10E-43DD38996FCB}"/>
          </ac:spMkLst>
        </pc:spChg>
        <pc:spChg chg="mod">
          <ac:chgData name="スリ　スラストリ" userId="033a89a0-9770-4b4e-8c46-55370294d7f3" providerId="ADAL" clId="{373542FB-568B-4633-927A-5238DD7A7BBA}" dt="2021-02-09T03:32:22.030" v="6743" actId="2711"/>
          <ac:spMkLst>
            <pc:docMk/>
            <pc:sldMk cId="1494870204" sldId="490"/>
            <ac:spMk id="32" creationId="{8E754190-AA7C-4AD7-8CED-8CF47CDB2AF1}"/>
          </ac:spMkLst>
        </pc:spChg>
        <pc:spChg chg="mod">
          <ac:chgData name="スリ　スラストリ" userId="033a89a0-9770-4b4e-8c46-55370294d7f3" providerId="ADAL" clId="{373542FB-568B-4633-927A-5238DD7A7BBA}" dt="2021-02-09T03:32:22.030" v="6743" actId="2711"/>
          <ac:spMkLst>
            <pc:docMk/>
            <pc:sldMk cId="1494870204" sldId="490"/>
            <ac:spMk id="33" creationId="{CBA55BEC-CDE4-4F18-9D3D-D9B690347121}"/>
          </ac:spMkLst>
        </pc:spChg>
        <pc:spChg chg="mod">
          <ac:chgData name="スリ　スラストリ" userId="033a89a0-9770-4b4e-8c46-55370294d7f3" providerId="ADAL" clId="{373542FB-568B-4633-927A-5238DD7A7BBA}" dt="2021-02-09T03:32:22.030" v="6743" actId="2711"/>
          <ac:spMkLst>
            <pc:docMk/>
            <pc:sldMk cId="1494870204" sldId="490"/>
            <ac:spMk id="34" creationId="{B4748924-C091-491E-A951-B428895CE3F9}"/>
          </ac:spMkLst>
        </pc:spChg>
        <pc:spChg chg="mod">
          <ac:chgData name="スリ　スラストリ" userId="033a89a0-9770-4b4e-8c46-55370294d7f3" providerId="ADAL" clId="{373542FB-568B-4633-927A-5238DD7A7BBA}" dt="2021-02-09T03:32:22.030" v="6743" actId="2711"/>
          <ac:spMkLst>
            <pc:docMk/>
            <pc:sldMk cId="1494870204" sldId="490"/>
            <ac:spMk id="35" creationId="{B0FC3F6E-2949-46F1-8909-027EF1C53192}"/>
          </ac:spMkLst>
        </pc:spChg>
        <pc:spChg chg="mod">
          <ac:chgData name="スリ　スラストリ" userId="033a89a0-9770-4b4e-8c46-55370294d7f3" providerId="ADAL" clId="{373542FB-568B-4633-927A-5238DD7A7BBA}" dt="2021-02-09T03:32:22.030" v="6743" actId="2711"/>
          <ac:spMkLst>
            <pc:docMk/>
            <pc:sldMk cId="1494870204" sldId="490"/>
            <ac:spMk id="36" creationId="{3390A2E5-13CA-4593-AAB7-AD893D6BB1CF}"/>
          </ac:spMkLst>
        </pc:spChg>
        <pc:spChg chg="mod">
          <ac:chgData name="スリ　スラストリ" userId="033a89a0-9770-4b4e-8c46-55370294d7f3" providerId="ADAL" clId="{373542FB-568B-4633-927A-5238DD7A7BBA}" dt="2021-02-09T03:32:22.030" v="6743" actId="2711"/>
          <ac:spMkLst>
            <pc:docMk/>
            <pc:sldMk cId="1494870204" sldId="490"/>
            <ac:spMk id="37" creationId="{CF6936D8-7BD6-4DB6-9047-6E432944EC6E}"/>
          </ac:spMkLst>
        </pc:spChg>
        <pc:spChg chg="mod">
          <ac:chgData name="スリ　スラストリ" userId="033a89a0-9770-4b4e-8c46-55370294d7f3" providerId="ADAL" clId="{373542FB-568B-4633-927A-5238DD7A7BBA}" dt="2021-02-09T03:32:22.030" v="6743" actId="2711"/>
          <ac:spMkLst>
            <pc:docMk/>
            <pc:sldMk cId="1494870204" sldId="490"/>
            <ac:spMk id="38" creationId="{196A113E-6899-4AA7-86D8-E37B2CF2BAFE}"/>
          </ac:spMkLst>
        </pc:spChg>
        <pc:spChg chg="mod">
          <ac:chgData name="スリ　スラストリ" userId="033a89a0-9770-4b4e-8c46-55370294d7f3" providerId="ADAL" clId="{373542FB-568B-4633-927A-5238DD7A7BBA}" dt="2021-02-09T03:32:22.030" v="6743" actId="2711"/>
          <ac:spMkLst>
            <pc:docMk/>
            <pc:sldMk cId="1494870204" sldId="490"/>
            <ac:spMk id="39" creationId="{B017DEC1-ACD1-4148-AABC-94216FB05F88}"/>
          </ac:spMkLst>
        </pc:spChg>
        <pc:spChg chg="mod">
          <ac:chgData name="スリ　スラストリ" userId="033a89a0-9770-4b4e-8c46-55370294d7f3" providerId="ADAL" clId="{373542FB-568B-4633-927A-5238DD7A7BBA}" dt="2021-02-09T03:32:22.030" v="6743" actId="2711"/>
          <ac:spMkLst>
            <pc:docMk/>
            <pc:sldMk cId="1494870204" sldId="490"/>
            <ac:spMk id="40" creationId="{F94ED7BE-420D-49A0-907F-BA4D9CB855DF}"/>
          </ac:spMkLst>
        </pc:spChg>
        <pc:spChg chg="mod">
          <ac:chgData name="スリ　スラストリ" userId="033a89a0-9770-4b4e-8c46-55370294d7f3" providerId="ADAL" clId="{373542FB-568B-4633-927A-5238DD7A7BBA}" dt="2021-02-09T03:32:22.030" v="6743" actId="2711"/>
          <ac:spMkLst>
            <pc:docMk/>
            <pc:sldMk cId="1494870204" sldId="490"/>
            <ac:spMk id="41" creationId="{88C6518A-795E-46E9-A4D0-25432F9343E9}"/>
          </ac:spMkLst>
        </pc:spChg>
        <pc:spChg chg="mod">
          <ac:chgData name="スリ　スラストリ" userId="033a89a0-9770-4b4e-8c46-55370294d7f3" providerId="ADAL" clId="{373542FB-568B-4633-927A-5238DD7A7BBA}" dt="2021-02-09T03:32:22.030" v="6743" actId="2711"/>
          <ac:spMkLst>
            <pc:docMk/>
            <pc:sldMk cId="1494870204" sldId="490"/>
            <ac:spMk id="42" creationId="{C3D184E3-483A-4032-BB08-E8DCEC9A8D90}"/>
          </ac:spMkLst>
        </pc:spChg>
        <pc:spChg chg="mod">
          <ac:chgData name="スリ　スラストリ" userId="033a89a0-9770-4b4e-8c46-55370294d7f3" providerId="ADAL" clId="{373542FB-568B-4633-927A-5238DD7A7BBA}" dt="2021-02-09T03:32:22.030" v="6743" actId="2711"/>
          <ac:spMkLst>
            <pc:docMk/>
            <pc:sldMk cId="1494870204" sldId="490"/>
            <ac:spMk id="43" creationId="{FE84B192-2FF9-4515-AF22-3DF52EFF4CB2}"/>
          </ac:spMkLst>
        </pc:spChg>
        <pc:spChg chg="del mod">
          <ac:chgData name="スリ　スラストリ" userId="033a89a0-9770-4b4e-8c46-55370294d7f3" providerId="ADAL" clId="{373542FB-568B-4633-927A-5238DD7A7BBA}" dt="2021-02-09T03:04:55.137" v="6545" actId="478"/>
          <ac:spMkLst>
            <pc:docMk/>
            <pc:sldMk cId="1494870204" sldId="490"/>
            <ac:spMk id="44" creationId="{30BED704-0156-4BB1-B7F2-A8A3F26A82A0}"/>
          </ac:spMkLst>
        </pc:spChg>
        <pc:spChg chg="mod">
          <ac:chgData name="スリ　スラストリ" userId="033a89a0-9770-4b4e-8c46-55370294d7f3" providerId="ADAL" clId="{373542FB-568B-4633-927A-5238DD7A7BBA}" dt="2021-02-09T03:32:22.030" v="6743" actId="2711"/>
          <ac:spMkLst>
            <pc:docMk/>
            <pc:sldMk cId="1494870204" sldId="490"/>
            <ac:spMk id="45" creationId="{664D65DB-B971-48E6-9EF9-3850E397BBC7}"/>
          </ac:spMkLst>
        </pc:spChg>
        <pc:spChg chg="mod">
          <ac:chgData name="スリ　スラストリ" userId="033a89a0-9770-4b4e-8c46-55370294d7f3" providerId="ADAL" clId="{373542FB-568B-4633-927A-5238DD7A7BBA}" dt="2021-02-09T03:32:22.030" v="6743" actId="2711"/>
          <ac:spMkLst>
            <pc:docMk/>
            <pc:sldMk cId="1494870204" sldId="490"/>
            <ac:spMk id="46" creationId="{F85CF55C-FC49-486A-94F0-8289CE4EAD0F}"/>
          </ac:spMkLst>
        </pc:spChg>
        <pc:spChg chg="mod">
          <ac:chgData name="スリ　スラストリ" userId="033a89a0-9770-4b4e-8c46-55370294d7f3" providerId="ADAL" clId="{373542FB-568B-4633-927A-5238DD7A7BBA}" dt="2021-02-09T03:32:22.030" v="6743" actId="2711"/>
          <ac:spMkLst>
            <pc:docMk/>
            <pc:sldMk cId="1494870204" sldId="490"/>
            <ac:spMk id="47" creationId="{276B6DD8-9922-42AE-8D7C-27B1441A2903}"/>
          </ac:spMkLst>
        </pc:spChg>
        <pc:spChg chg="mod">
          <ac:chgData name="スリ　スラストリ" userId="033a89a0-9770-4b4e-8c46-55370294d7f3" providerId="ADAL" clId="{373542FB-568B-4633-927A-5238DD7A7BBA}" dt="2021-02-09T03:32:22.030" v="6743" actId="2711"/>
          <ac:spMkLst>
            <pc:docMk/>
            <pc:sldMk cId="1494870204" sldId="490"/>
            <ac:spMk id="48" creationId="{0868733B-C5FA-45F9-991D-AA5299E883A8}"/>
          </ac:spMkLst>
        </pc:spChg>
        <pc:spChg chg="mod ord">
          <ac:chgData name="スリ　スラストリ" userId="033a89a0-9770-4b4e-8c46-55370294d7f3" providerId="ADAL" clId="{373542FB-568B-4633-927A-5238DD7A7BBA}" dt="2021-02-09T03:32:22.030" v="6743" actId="2711"/>
          <ac:spMkLst>
            <pc:docMk/>
            <pc:sldMk cId="1494870204" sldId="490"/>
            <ac:spMk id="49" creationId="{6C1237EE-22F4-448B-BD96-CF821B097F23}"/>
          </ac:spMkLst>
        </pc:spChg>
        <pc:spChg chg="mod">
          <ac:chgData name="スリ　スラストリ" userId="033a89a0-9770-4b4e-8c46-55370294d7f3" providerId="ADAL" clId="{373542FB-568B-4633-927A-5238DD7A7BBA}" dt="2021-02-09T03:32:22.030" v="6743" actId="2711"/>
          <ac:spMkLst>
            <pc:docMk/>
            <pc:sldMk cId="1494870204" sldId="490"/>
            <ac:spMk id="50" creationId="{F88154CD-7B34-4A53-A233-7C853F1EEDC4}"/>
          </ac:spMkLst>
        </pc:spChg>
        <pc:spChg chg="del mod">
          <ac:chgData name="スリ　スラストリ" userId="033a89a0-9770-4b4e-8c46-55370294d7f3" providerId="ADAL" clId="{373542FB-568B-4633-927A-5238DD7A7BBA}" dt="2021-02-09T03:03:26.505" v="6507" actId="478"/>
          <ac:spMkLst>
            <pc:docMk/>
            <pc:sldMk cId="1494870204" sldId="490"/>
            <ac:spMk id="51" creationId="{4F2AE72D-B01A-4C3F-AD08-5EB59571D397}"/>
          </ac:spMkLst>
        </pc:spChg>
        <pc:spChg chg="del mod">
          <ac:chgData name="スリ　スラストリ" userId="033a89a0-9770-4b4e-8c46-55370294d7f3" providerId="ADAL" clId="{373542FB-568B-4633-927A-5238DD7A7BBA}" dt="2021-02-09T03:03:24.735" v="6505" actId="478"/>
          <ac:spMkLst>
            <pc:docMk/>
            <pc:sldMk cId="1494870204" sldId="490"/>
            <ac:spMk id="52" creationId="{1691DA0B-4EE2-440E-ABB1-D616F5CBF240}"/>
          </ac:spMkLst>
        </pc:spChg>
        <pc:spChg chg="add mod">
          <ac:chgData name="スリ　スラストリ" userId="033a89a0-9770-4b4e-8c46-55370294d7f3" providerId="ADAL" clId="{373542FB-568B-4633-927A-5238DD7A7BBA}" dt="2021-02-09T03:32:22.030" v="6743" actId="2711"/>
          <ac:spMkLst>
            <pc:docMk/>
            <pc:sldMk cId="1494870204" sldId="490"/>
            <ac:spMk id="53" creationId="{ADF6ED8C-69D9-4C7C-A158-44E9D391512E}"/>
          </ac:spMkLst>
        </pc:spChg>
        <pc:spChg chg="add mod">
          <ac:chgData name="スリ　スラストリ" userId="033a89a0-9770-4b4e-8c46-55370294d7f3" providerId="ADAL" clId="{373542FB-568B-4633-927A-5238DD7A7BBA}" dt="2021-02-09T03:32:22.030" v="6743" actId="2711"/>
          <ac:spMkLst>
            <pc:docMk/>
            <pc:sldMk cId="1494870204" sldId="490"/>
            <ac:spMk id="54" creationId="{92715612-F17A-4D23-9C76-63B8436672B3}"/>
          </ac:spMkLst>
        </pc:spChg>
        <pc:spChg chg="add mod">
          <ac:chgData name="スリ　スラストリ" userId="033a89a0-9770-4b4e-8c46-55370294d7f3" providerId="ADAL" clId="{373542FB-568B-4633-927A-5238DD7A7BBA}" dt="2021-02-09T03:32:22.030" v="6743" actId="2711"/>
          <ac:spMkLst>
            <pc:docMk/>
            <pc:sldMk cId="1494870204" sldId="490"/>
            <ac:spMk id="55" creationId="{CC272E6F-7032-4CC4-A32C-566AF6770C5C}"/>
          </ac:spMkLst>
        </pc:spChg>
        <pc:spChg chg="add mod">
          <ac:chgData name="スリ　スラストリ" userId="033a89a0-9770-4b4e-8c46-55370294d7f3" providerId="ADAL" clId="{373542FB-568B-4633-927A-5238DD7A7BBA}" dt="2021-02-09T03:32:22.030" v="6743" actId="2711"/>
          <ac:spMkLst>
            <pc:docMk/>
            <pc:sldMk cId="1494870204" sldId="490"/>
            <ac:spMk id="56" creationId="{3E5E8FAB-7C08-4704-B830-D007748EC39B}"/>
          </ac:spMkLst>
        </pc:spChg>
        <pc:spChg chg="add mod">
          <ac:chgData name="スリ　スラストリ" userId="033a89a0-9770-4b4e-8c46-55370294d7f3" providerId="ADAL" clId="{373542FB-568B-4633-927A-5238DD7A7BBA}" dt="2021-02-09T03:32:22.030" v="6743" actId="2711"/>
          <ac:spMkLst>
            <pc:docMk/>
            <pc:sldMk cId="1494870204" sldId="490"/>
            <ac:spMk id="57" creationId="{04E58F19-EB0B-403D-AE96-4566D77AF6D4}"/>
          </ac:spMkLst>
        </pc:spChg>
      </pc:sldChg>
      <pc:sldChg chg="modSp mod">
        <pc:chgData name="スリ　スラストリ" userId="033a89a0-9770-4b4e-8c46-55370294d7f3" providerId="ADAL" clId="{373542FB-568B-4633-927A-5238DD7A7BBA}" dt="2021-02-08T07:10:30.638" v="3811" actId="2711"/>
        <pc:sldMkLst>
          <pc:docMk/>
          <pc:sldMk cId="1010431276" sldId="491"/>
        </pc:sldMkLst>
        <pc:spChg chg="mod">
          <ac:chgData name="スリ　スラストリ" userId="033a89a0-9770-4b4e-8c46-55370294d7f3" providerId="ADAL" clId="{373542FB-568B-4633-927A-5238DD7A7BBA}" dt="2021-02-08T07:10:30.638" v="3811" actId="2711"/>
          <ac:spMkLst>
            <pc:docMk/>
            <pc:sldMk cId="1010431276" sldId="491"/>
            <ac:spMk id="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 creationId="{1BC755D4-D4CD-40E2-8804-4D49198F807D}"/>
          </ac:spMkLst>
        </pc:spChg>
        <pc:spChg chg="mod">
          <ac:chgData name="スリ　スラストリ" userId="033a89a0-9770-4b4e-8c46-55370294d7f3" providerId="ADAL" clId="{373542FB-568B-4633-927A-5238DD7A7BBA}" dt="2021-02-08T07:10:30.638" v="3811" actId="2711"/>
          <ac:spMkLst>
            <pc:docMk/>
            <pc:sldMk cId="1010431276" sldId="491"/>
            <ac:spMk id="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7"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8"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1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0"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1"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7"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8"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2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0"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1"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7"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8"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3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0"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1"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7"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8"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4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0"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1"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7"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8"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59"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0"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1"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2"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3"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4"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5"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6" creationId="{00000000-0000-0000-0000-000000000000}"/>
          </ac:spMkLst>
        </pc:spChg>
        <pc:spChg chg="mod">
          <ac:chgData name="スリ　スラストリ" userId="033a89a0-9770-4b4e-8c46-55370294d7f3" providerId="ADAL" clId="{373542FB-568B-4633-927A-5238DD7A7BBA}" dt="2021-02-08T07:10:30.638" v="3811" actId="2711"/>
          <ac:spMkLst>
            <pc:docMk/>
            <pc:sldMk cId="1010431276" sldId="491"/>
            <ac:spMk id="67" creationId="{2C776936-F835-46D3-9DBF-99867ACBD56C}"/>
          </ac:spMkLst>
        </pc:spChg>
      </pc:sldChg>
      <pc:sldChg chg="modSp mod">
        <pc:chgData name="スリ　スラストリ" userId="033a89a0-9770-4b4e-8c46-55370294d7f3" providerId="ADAL" clId="{373542FB-568B-4633-927A-5238DD7A7BBA}" dt="2021-02-08T07:10:38.960" v="3812" actId="2711"/>
        <pc:sldMkLst>
          <pc:docMk/>
          <pc:sldMk cId="3465973839" sldId="492"/>
        </pc:sldMkLst>
        <pc:spChg chg="mod">
          <ac:chgData name="スリ　スラストリ" userId="033a89a0-9770-4b4e-8c46-55370294d7f3" providerId="ADAL" clId="{373542FB-568B-4633-927A-5238DD7A7BBA}" dt="2021-02-08T07:10:38.960" v="3812" actId="2711"/>
          <ac:spMkLst>
            <pc:docMk/>
            <pc:sldMk cId="3465973839" sldId="492"/>
            <ac:spMk id="4"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7" creationId="{7A677234-80E9-45AC-AB98-171B4ACCE312}"/>
          </ac:spMkLst>
        </pc:spChg>
        <pc:spChg chg="mod">
          <ac:chgData name="スリ　スラストリ" userId="033a89a0-9770-4b4e-8c46-55370294d7f3" providerId="ADAL" clId="{373542FB-568B-4633-927A-5238DD7A7BBA}" dt="2021-02-08T07:10:38.960" v="3812" actId="2711"/>
          <ac:spMkLst>
            <pc:docMk/>
            <pc:sldMk cId="3465973839" sldId="492"/>
            <ac:spMk id="8" creationId="{81AA79DE-87EF-47B5-A131-628F44E8301A}"/>
          </ac:spMkLst>
        </pc:spChg>
        <pc:spChg chg="mod">
          <ac:chgData name="スリ　スラストリ" userId="033a89a0-9770-4b4e-8c46-55370294d7f3" providerId="ADAL" clId="{373542FB-568B-4633-927A-5238DD7A7BBA}" dt="2021-02-08T07:10:38.960" v="3812" actId="2711"/>
          <ac:spMkLst>
            <pc:docMk/>
            <pc:sldMk cId="3465973839" sldId="492"/>
            <ac:spMk id="9"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14"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15"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16"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17" creationId="{00000000-0000-0000-0000-000000000000}"/>
          </ac:spMkLst>
        </pc:spChg>
        <pc:spChg chg="mod">
          <ac:chgData name="スリ　スラストリ" userId="033a89a0-9770-4b4e-8c46-55370294d7f3" providerId="ADAL" clId="{373542FB-568B-4633-927A-5238DD7A7BBA}" dt="2021-02-08T07:10:38.960" v="3812" actId="2711"/>
          <ac:spMkLst>
            <pc:docMk/>
            <pc:sldMk cId="3465973839" sldId="492"/>
            <ac:spMk id="18" creationId="{00000000-0000-0000-0000-000000000000}"/>
          </ac:spMkLst>
        </pc:spChg>
      </pc:sldChg>
      <pc:sldChg chg="modSp mod">
        <pc:chgData name="スリ　スラストリ" userId="033a89a0-9770-4b4e-8c46-55370294d7f3" providerId="ADAL" clId="{373542FB-568B-4633-927A-5238DD7A7BBA}" dt="2021-02-08T07:10:48.891" v="3813" actId="2711"/>
        <pc:sldMkLst>
          <pc:docMk/>
          <pc:sldMk cId="2781623471" sldId="493"/>
        </pc:sldMkLst>
        <pc:spChg chg="mod">
          <ac:chgData name="スリ　スラストリ" userId="033a89a0-9770-4b4e-8c46-55370294d7f3" providerId="ADAL" clId="{373542FB-568B-4633-927A-5238DD7A7BBA}" dt="2021-02-08T07:10:48.891" v="3813" actId="2711"/>
          <ac:spMkLst>
            <pc:docMk/>
            <pc:sldMk cId="2781623471" sldId="493"/>
            <ac:spMk id="2" creationId="{5C4549F1-7862-417D-9140-B4C741C5606F}"/>
          </ac:spMkLst>
        </pc:spChg>
        <pc:spChg chg="mod">
          <ac:chgData name="スリ　スラストリ" userId="033a89a0-9770-4b4e-8c46-55370294d7f3" providerId="ADAL" clId="{373542FB-568B-4633-927A-5238DD7A7BBA}" dt="2021-02-08T07:10:48.891" v="3813" actId="2711"/>
          <ac:spMkLst>
            <pc:docMk/>
            <pc:sldMk cId="2781623471" sldId="493"/>
            <ac:spMk id="3" creationId="{D9F37ECE-D220-42C1-9CF4-0810E5898DF8}"/>
          </ac:spMkLst>
        </pc:spChg>
        <pc:spChg chg="mod">
          <ac:chgData name="スリ　スラストリ" userId="033a89a0-9770-4b4e-8c46-55370294d7f3" providerId="ADAL" clId="{373542FB-568B-4633-927A-5238DD7A7BBA}" dt="2021-02-08T07:10:48.891" v="3813" actId="2711"/>
          <ac:spMkLst>
            <pc:docMk/>
            <pc:sldMk cId="2781623471" sldId="493"/>
            <ac:spMk id="4" creationId="{00000000-0000-0000-0000-000000000000}"/>
          </ac:spMkLst>
        </pc:spChg>
        <pc:spChg chg="mod">
          <ac:chgData name="スリ　スラストリ" userId="033a89a0-9770-4b4e-8c46-55370294d7f3" providerId="ADAL" clId="{373542FB-568B-4633-927A-5238DD7A7BBA}" dt="2021-02-08T07:10:48.891" v="3813" actId="2711"/>
          <ac:spMkLst>
            <pc:docMk/>
            <pc:sldMk cId="2781623471" sldId="493"/>
            <ac:spMk id="9" creationId="{00000000-0000-0000-0000-000000000000}"/>
          </ac:spMkLst>
        </pc:spChg>
        <pc:spChg chg="mod">
          <ac:chgData name="スリ　スラストリ" userId="033a89a0-9770-4b4e-8c46-55370294d7f3" providerId="ADAL" clId="{373542FB-568B-4633-927A-5238DD7A7BBA}" dt="2021-02-08T07:10:48.891" v="3813" actId="2711"/>
          <ac:spMkLst>
            <pc:docMk/>
            <pc:sldMk cId="2781623471" sldId="493"/>
            <ac:spMk id="13" creationId="{5401FBCA-3602-4DDF-8AD1-79ECF919E06A}"/>
          </ac:spMkLst>
        </pc:spChg>
        <pc:spChg chg="mod">
          <ac:chgData name="スリ　スラストリ" userId="033a89a0-9770-4b4e-8c46-55370294d7f3" providerId="ADAL" clId="{373542FB-568B-4633-927A-5238DD7A7BBA}" dt="2021-02-08T07:10:48.891" v="3813" actId="2711"/>
          <ac:spMkLst>
            <pc:docMk/>
            <pc:sldMk cId="2781623471" sldId="493"/>
            <ac:spMk id="14" creationId="{00000000-0000-0000-0000-000000000000}"/>
          </ac:spMkLst>
        </pc:spChg>
        <pc:spChg chg="mod">
          <ac:chgData name="スリ　スラストリ" userId="033a89a0-9770-4b4e-8c46-55370294d7f3" providerId="ADAL" clId="{373542FB-568B-4633-927A-5238DD7A7BBA}" dt="2021-02-08T07:10:48.891" v="3813" actId="2711"/>
          <ac:spMkLst>
            <pc:docMk/>
            <pc:sldMk cId="2781623471" sldId="493"/>
            <ac:spMk id="15" creationId="{5E5ED469-EFBA-4818-A99D-C74211D1B76D}"/>
          </ac:spMkLst>
        </pc:spChg>
        <pc:spChg chg="mod">
          <ac:chgData name="スリ　スラストリ" userId="033a89a0-9770-4b4e-8c46-55370294d7f3" providerId="ADAL" clId="{373542FB-568B-4633-927A-5238DD7A7BBA}" dt="2021-02-08T07:10:48.891" v="3813" actId="2711"/>
          <ac:spMkLst>
            <pc:docMk/>
            <pc:sldMk cId="2781623471" sldId="493"/>
            <ac:spMk id="16" creationId="{00000000-0000-0000-0000-000000000000}"/>
          </ac:spMkLst>
        </pc:spChg>
        <pc:spChg chg="mod">
          <ac:chgData name="スリ　スラストリ" userId="033a89a0-9770-4b4e-8c46-55370294d7f3" providerId="ADAL" clId="{373542FB-568B-4633-927A-5238DD7A7BBA}" dt="2021-02-08T07:10:48.891" v="3813" actId="2711"/>
          <ac:spMkLst>
            <pc:docMk/>
            <pc:sldMk cId="2781623471" sldId="493"/>
            <ac:spMk id="17" creationId="{BBC29D52-849B-4143-819A-D24E89A38701}"/>
          </ac:spMkLst>
        </pc:spChg>
      </pc:sldChg>
      <pc:sldChg chg="modSp mod">
        <pc:chgData name="スリ　スラストリ" userId="033a89a0-9770-4b4e-8c46-55370294d7f3" providerId="ADAL" clId="{373542FB-568B-4633-927A-5238DD7A7BBA}" dt="2021-02-08T07:11:51.778" v="3822" actId="20577"/>
        <pc:sldMkLst>
          <pc:docMk/>
          <pc:sldMk cId="2012028327" sldId="494"/>
        </pc:sldMkLst>
        <pc:spChg chg="mod">
          <ac:chgData name="スリ　スラストリ" userId="033a89a0-9770-4b4e-8c46-55370294d7f3" providerId="ADAL" clId="{373542FB-568B-4633-927A-5238DD7A7BBA}" dt="2021-02-08T07:11:51.778" v="3822" actId="20577"/>
          <ac:spMkLst>
            <pc:docMk/>
            <pc:sldMk cId="2012028327" sldId="494"/>
            <ac:spMk id="2" creationId="{2AE8212E-0F18-4DCF-BB7C-2F416330429B}"/>
          </ac:spMkLst>
        </pc:spChg>
        <pc:spChg chg="mod">
          <ac:chgData name="スリ　スラストリ" userId="033a89a0-9770-4b4e-8c46-55370294d7f3" providerId="ADAL" clId="{373542FB-568B-4633-927A-5238DD7A7BBA}" dt="2021-02-08T07:11:40.148" v="3815" actId="2711"/>
          <ac:spMkLst>
            <pc:docMk/>
            <pc:sldMk cId="2012028327" sldId="494"/>
            <ac:spMk id="4"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9"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14"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16"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0"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1"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2"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3"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4"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5"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7" creationId="{00000000-0000-0000-0000-000000000000}"/>
          </ac:spMkLst>
        </pc:spChg>
        <pc:spChg chg="mod">
          <ac:chgData name="スリ　スラストリ" userId="033a89a0-9770-4b4e-8c46-55370294d7f3" providerId="ADAL" clId="{373542FB-568B-4633-927A-5238DD7A7BBA}" dt="2021-02-08T07:11:40.148" v="3815" actId="2711"/>
          <ac:spMkLst>
            <pc:docMk/>
            <pc:sldMk cId="2012028327" sldId="494"/>
            <ac:spMk id="28" creationId="{00000000-0000-0000-0000-000000000000}"/>
          </ac:spMkLst>
        </pc:spChg>
      </pc:sldChg>
      <pc:sldChg chg="modSp mod">
        <pc:chgData name="スリ　スラストリ" userId="033a89a0-9770-4b4e-8c46-55370294d7f3" providerId="ADAL" clId="{373542FB-568B-4633-927A-5238DD7A7BBA}" dt="2021-02-08T07:26:09.625" v="3830" actId="20577"/>
        <pc:sldMkLst>
          <pc:docMk/>
          <pc:sldMk cId="1636649732" sldId="495"/>
        </pc:sldMkLst>
        <pc:spChg chg="mod">
          <ac:chgData name="スリ　スラストリ" userId="033a89a0-9770-4b4e-8c46-55370294d7f3" providerId="ADAL" clId="{373542FB-568B-4633-927A-5238DD7A7BBA}" dt="2021-02-08T07:26:09.625" v="3830" actId="20577"/>
          <ac:spMkLst>
            <pc:docMk/>
            <pc:sldMk cId="1636649732" sldId="495"/>
            <ac:spMk id="6" creationId="{FCACD814-2BD0-4D1C-ACB6-90A66C62D32C}"/>
          </ac:spMkLst>
        </pc:spChg>
      </pc:sldChg>
      <pc:sldChg chg="modSp mod">
        <pc:chgData name="スリ　スラストリ" userId="033a89a0-9770-4b4e-8c46-55370294d7f3" providerId="ADAL" clId="{373542FB-568B-4633-927A-5238DD7A7BBA}" dt="2021-02-08T07:31:59.304" v="3837" actId="20577"/>
        <pc:sldMkLst>
          <pc:docMk/>
          <pc:sldMk cId="2845370498" sldId="496"/>
        </pc:sldMkLst>
        <pc:spChg chg="mod">
          <ac:chgData name="スリ　スラストリ" userId="033a89a0-9770-4b4e-8c46-55370294d7f3" providerId="ADAL" clId="{373542FB-568B-4633-927A-5238DD7A7BBA}" dt="2021-02-08T07:31:59.304" v="3837" actId="20577"/>
          <ac:spMkLst>
            <pc:docMk/>
            <pc:sldMk cId="2845370498" sldId="496"/>
            <ac:spMk id="3" creationId="{6B4B5AC4-E66C-4658-8601-091F2DB9D380}"/>
          </ac:spMkLst>
        </pc:spChg>
      </pc:sldChg>
      <pc:sldChg chg="modSp mod">
        <pc:chgData name="スリ　スラストリ" userId="033a89a0-9770-4b4e-8c46-55370294d7f3" providerId="ADAL" clId="{373542FB-568B-4633-927A-5238DD7A7BBA}" dt="2021-02-08T07:35:12.769" v="3850" actId="2711"/>
        <pc:sldMkLst>
          <pc:docMk/>
          <pc:sldMk cId="442484774" sldId="497"/>
        </pc:sldMkLst>
        <pc:spChg chg="mod">
          <ac:chgData name="スリ　スラストリ" userId="033a89a0-9770-4b4e-8c46-55370294d7f3" providerId="ADAL" clId="{373542FB-568B-4633-927A-5238DD7A7BBA}" dt="2021-02-08T07:35:12.769" v="3850" actId="2711"/>
          <ac:spMkLst>
            <pc:docMk/>
            <pc:sldMk cId="442484774" sldId="497"/>
            <ac:spMk id="4"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7" creationId="{F8A33124-74D1-4770-82CC-8A1559E164A9}"/>
          </ac:spMkLst>
        </pc:spChg>
        <pc:spChg chg="mod">
          <ac:chgData name="スリ　スラストリ" userId="033a89a0-9770-4b4e-8c46-55370294d7f3" providerId="ADAL" clId="{373542FB-568B-4633-927A-5238DD7A7BBA}" dt="2021-02-08T07:35:12.769" v="3850" actId="2711"/>
          <ac:spMkLst>
            <pc:docMk/>
            <pc:sldMk cId="442484774" sldId="497"/>
            <ac:spMk id="9"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3"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4"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5"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6"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7" creationId="{00000000-0000-0000-0000-000000000000}"/>
          </ac:spMkLst>
        </pc:spChg>
        <pc:spChg chg="mod">
          <ac:chgData name="スリ　スラストリ" userId="033a89a0-9770-4b4e-8c46-55370294d7f3" providerId="ADAL" clId="{373542FB-568B-4633-927A-5238DD7A7BBA}" dt="2021-02-08T07:35:12.769" v="3850" actId="2711"/>
          <ac:spMkLst>
            <pc:docMk/>
            <pc:sldMk cId="442484774" sldId="497"/>
            <ac:spMk id="18" creationId="{00000000-0000-0000-0000-000000000000}"/>
          </ac:spMkLst>
        </pc:spChg>
      </pc:sldChg>
      <pc:sldChg chg="modSp mod">
        <pc:chgData name="スリ　スラストリ" userId="033a89a0-9770-4b4e-8c46-55370294d7f3" providerId="ADAL" clId="{373542FB-568B-4633-927A-5238DD7A7BBA}" dt="2021-02-08T07:36:04.956" v="3858" actId="2711"/>
        <pc:sldMkLst>
          <pc:docMk/>
          <pc:sldMk cId="449474559" sldId="498"/>
        </pc:sldMkLst>
        <pc:spChg chg="mod">
          <ac:chgData name="スリ　スラストリ" userId="033a89a0-9770-4b4e-8c46-55370294d7f3" providerId="ADAL" clId="{373542FB-568B-4633-927A-5238DD7A7BBA}" dt="2021-02-08T07:36:04.956" v="3858" actId="2711"/>
          <ac:spMkLst>
            <pc:docMk/>
            <pc:sldMk cId="449474559" sldId="498"/>
            <ac:spMk id="3" creationId="{5AC570B5-4B56-43D2-936C-884AE2274B24}"/>
          </ac:spMkLst>
        </pc:spChg>
        <pc:spChg chg="mod">
          <ac:chgData name="スリ　スラストリ" userId="033a89a0-9770-4b4e-8c46-55370294d7f3" providerId="ADAL" clId="{373542FB-568B-4633-927A-5238DD7A7BBA}" dt="2021-02-08T07:36:04.956" v="3858" actId="2711"/>
          <ac:spMkLst>
            <pc:docMk/>
            <pc:sldMk cId="449474559" sldId="498"/>
            <ac:spMk id="4"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9"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2"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3"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4"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5"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6"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7"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8"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19"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0"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1"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2"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3"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4"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5"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6"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7" creationId="{00000000-0000-0000-0000-000000000000}"/>
          </ac:spMkLst>
        </pc:spChg>
        <pc:spChg chg="mod">
          <ac:chgData name="スリ　スラストリ" userId="033a89a0-9770-4b4e-8c46-55370294d7f3" providerId="ADAL" clId="{373542FB-568B-4633-927A-5238DD7A7BBA}" dt="2021-02-08T07:36:04.956" v="3858" actId="2711"/>
          <ac:spMkLst>
            <pc:docMk/>
            <pc:sldMk cId="449474559" sldId="498"/>
            <ac:spMk id="28" creationId="{00000000-0000-0000-0000-000000000000}"/>
          </ac:spMkLst>
        </pc:spChg>
      </pc:sldChg>
      <pc:sldChg chg="addSp modSp mod">
        <pc:chgData name="スリ　スラストリ" userId="033a89a0-9770-4b4e-8c46-55370294d7f3" providerId="ADAL" clId="{373542FB-568B-4633-927A-5238DD7A7BBA}" dt="2021-02-08T11:47:41.720" v="4278" actId="20577"/>
        <pc:sldMkLst>
          <pc:docMk/>
          <pc:sldMk cId="1064774433" sldId="499"/>
        </pc:sldMkLst>
        <pc:spChg chg="mod">
          <ac:chgData name="スリ　スラストリ" userId="033a89a0-9770-4b4e-8c46-55370294d7f3" providerId="ADAL" clId="{373542FB-568B-4633-927A-5238DD7A7BBA}" dt="2021-02-08T11:47:41.720" v="4278" actId="20577"/>
          <ac:spMkLst>
            <pc:docMk/>
            <pc:sldMk cId="1064774433" sldId="499"/>
            <ac:spMk id="2" creationId="{90614101-C4B3-497B-B78E-9A7F27888A31}"/>
          </ac:spMkLst>
        </pc:spChg>
        <pc:spChg chg="mod">
          <ac:chgData name="スリ　スラストリ" userId="033a89a0-9770-4b4e-8c46-55370294d7f3" providerId="ADAL" clId="{373542FB-568B-4633-927A-5238DD7A7BBA}" dt="2021-02-08T10:08:15.539" v="3894" actId="2711"/>
          <ac:spMkLst>
            <pc:docMk/>
            <pc:sldMk cId="1064774433" sldId="499"/>
            <ac:spMk id="4" creationId="{00000000-0000-0000-0000-000000000000}"/>
          </ac:spMkLst>
        </pc:spChg>
        <pc:spChg chg="add mod">
          <ac:chgData name="スリ　スラストリ" userId="033a89a0-9770-4b4e-8c46-55370294d7f3" providerId="ADAL" clId="{373542FB-568B-4633-927A-5238DD7A7BBA}" dt="2021-02-08T11:11:45.202" v="3922" actId="14100"/>
          <ac:spMkLst>
            <pc:docMk/>
            <pc:sldMk cId="1064774433" sldId="499"/>
            <ac:spMk id="5" creationId="{F4518E9A-0196-486B-8D04-6E54AB43A1B9}"/>
          </ac:spMkLst>
        </pc:spChg>
        <pc:spChg chg="add mod">
          <ac:chgData name="スリ　スラストリ" userId="033a89a0-9770-4b4e-8c46-55370294d7f3" providerId="ADAL" clId="{373542FB-568B-4633-927A-5238DD7A7BBA}" dt="2021-02-08T11:36:11.432" v="4016" actId="404"/>
          <ac:spMkLst>
            <pc:docMk/>
            <pc:sldMk cId="1064774433" sldId="499"/>
            <ac:spMk id="6" creationId="{03E0B0C3-F260-490D-8C72-B74FC821BA4C}"/>
          </ac:spMkLst>
        </pc:spChg>
        <pc:spChg chg="mod">
          <ac:chgData name="スリ　スラストリ" userId="033a89a0-9770-4b4e-8c46-55370294d7f3" providerId="ADAL" clId="{373542FB-568B-4633-927A-5238DD7A7BBA}" dt="2021-02-08T10:08:15.539" v="3894" actId="2711"/>
          <ac:spMkLst>
            <pc:docMk/>
            <pc:sldMk cId="1064774433" sldId="499"/>
            <ac:spMk id="9"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14"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15"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16"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17"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19"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0"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1"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2"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3"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4"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5"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6"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7"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8"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29"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0"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2"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3"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4" creationId="{00000000-0000-0000-0000-000000000000}"/>
          </ac:spMkLst>
        </pc:spChg>
        <pc:spChg chg="mod">
          <ac:chgData name="スリ　スラストリ" userId="033a89a0-9770-4b4e-8c46-55370294d7f3" providerId="ADAL" clId="{373542FB-568B-4633-927A-5238DD7A7BBA}" dt="2021-02-08T11:47:10.768" v="4271" actId="20577"/>
          <ac:spMkLst>
            <pc:docMk/>
            <pc:sldMk cId="1064774433" sldId="499"/>
            <ac:spMk id="35"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6"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7"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38" creationId="{00000000-0000-0000-0000-000000000000}"/>
          </ac:spMkLst>
        </pc:spChg>
        <pc:spChg chg="add mod">
          <ac:chgData name="スリ　スラストリ" userId="033a89a0-9770-4b4e-8c46-55370294d7f3" providerId="ADAL" clId="{373542FB-568B-4633-927A-5238DD7A7BBA}" dt="2021-02-08T11:24:27.759" v="3940" actId="14100"/>
          <ac:spMkLst>
            <pc:docMk/>
            <pc:sldMk cId="1064774433" sldId="499"/>
            <ac:spMk id="39" creationId="{1700795E-7560-4085-B89A-37EAC583FCD2}"/>
          </ac:spMkLst>
        </pc:spChg>
        <pc:spChg chg="mod">
          <ac:chgData name="スリ　スラストリ" userId="033a89a0-9770-4b4e-8c46-55370294d7f3" providerId="ADAL" clId="{373542FB-568B-4633-927A-5238DD7A7BBA}" dt="2021-02-08T10:08:15.539" v="3894" actId="2711"/>
          <ac:spMkLst>
            <pc:docMk/>
            <pc:sldMk cId="1064774433" sldId="499"/>
            <ac:spMk id="40" creationId="{00000000-0000-0000-0000-000000000000}"/>
          </ac:spMkLst>
        </pc:spChg>
        <pc:spChg chg="add mod">
          <ac:chgData name="スリ　スラストリ" userId="033a89a0-9770-4b4e-8c46-55370294d7f3" providerId="ADAL" clId="{373542FB-568B-4633-927A-5238DD7A7BBA}" dt="2021-02-08T11:46:54.022" v="4257" actId="20577"/>
          <ac:spMkLst>
            <pc:docMk/>
            <pc:sldMk cId="1064774433" sldId="499"/>
            <ac:spMk id="41" creationId="{6689556E-BC75-4796-B08D-5AF0CEE7D15B}"/>
          </ac:spMkLst>
        </pc:spChg>
        <pc:spChg chg="add mod">
          <ac:chgData name="スリ　スラストリ" userId="033a89a0-9770-4b4e-8c46-55370294d7f3" providerId="ADAL" clId="{373542FB-568B-4633-927A-5238DD7A7BBA}" dt="2021-02-08T11:47:00.169" v="4265" actId="20577"/>
          <ac:spMkLst>
            <pc:docMk/>
            <pc:sldMk cId="1064774433" sldId="499"/>
            <ac:spMk id="42" creationId="{F3D65948-9A81-401D-BAD2-57FB6374ABF5}"/>
          </ac:spMkLst>
        </pc:spChg>
        <pc:spChg chg="mod">
          <ac:chgData name="スリ　スラストリ" userId="033a89a0-9770-4b4e-8c46-55370294d7f3" providerId="ADAL" clId="{373542FB-568B-4633-927A-5238DD7A7BBA}" dt="2021-02-08T10:08:15.539" v="3894" actId="2711"/>
          <ac:spMkLst>
            <pc:docMk/>
            <pc:sldMk cId="1064774433" sldId="499"/>
            <ac:spMk id="43" creationId="{00000000-0000-0000-0000-000000000000}"/>
          </ac:spMkLst>
        </pc:spChg>
        <pc:spChg chg="mod">
          <ac:chgData name="スリ　スラストリ" userId="033a89a0-9770-4b4e-8c46-55370294d7f3" providerId="ADAL" clId="{373542FB-568B-4633-927A-5238DD7A7BBA}" dt="2021-02-08T10:08:15.539" v="3894" actId="2711"/>
          <ac:spMkLst>
            <pc:docMk/>
            <pc:sldMk cId="1064774433" sldId="499"/>
            <ac:spMk id="44" creationId="{00000000-0000-0000-0000-000000000000}"/>
          </ac:spMkLst>
        </pc:spChg>
        <pc:spChg chg="add mod">
          <ac:chgData name="スリ　スラストリ" userId="033a89a0-9770-4b4e-8c46-55370294d7f3" providerId="ADAL" clId="{373542FB-568B-4633-927A-5238DD7A7BBA}" dt="2021-02-08T11:38:01.985" v="4060" actId="1035"/>
          <ac:spMkLst>
            <pc:docMk/>
            <pc:sldMk cId="1064774433" sldId="499"/>
            <ac:spMk id="45" creationId="{5E8186A1-D9AE-48ED-BB2C-CBC77178B30A}"/>
          </ac:spMkLst>
        </pc:spChg>
        <pc:spChg chg="add mod">
          <ac:chgData name="スリ　スラストリ" userId="033a89a0-9770-4b4e-8c46-55370294d7f3" providerId="ADAL" clId="{373542FB-568B-4633-927A-5238DD7A7BBA}" dt="2021-02-08T11:40:40.278" v="4092" actId="14100"/>
          <ac:spMkLst>
            <pc:docMk/>
            <pc:sldMk cId="1064774433" sldId="499"/>
            <ac:spMk id="46" creationId="{F5670DAF-41B8-43A7-8F2D-11868FF508DB}"/>
          </ac:spMkLst>
        </pc:spChg>
        <pc:spChg chg="add mod">
          <ac:chgData name="スリ　スラストリ" userId="033a89a0-9770-4b4e-8c46-55370294d7f3" providerId="ADAL" clId="{373542FB-568B-4633-927A-5238DD7A7BBA}" dt="2021-02-08T11:40:54.701" v="4101" actId="20577"/>
          <ac:spMkLst>
            <pc:docMk/>
            <pc:sldMk cId="1064774433" sldId="499"/>
            <ac:spMk id="47" creationId="{A207533E-3614-48F1-9CB1-333082B706B5}"/>
          </ac:spMkLst>
        </pc:spChg>
        <pc:spChg chg="add mod">
          <ac:chgData name="スリ　スラストリ" userId="033a89a0-9770-4b4e-8c46-55370294d7f3" providerId="ADAL" clId="{373542FB-568B-4633-927A-5238DD7A7BBA}" dt="2021-02-08T11:41:20.324" v="4126" actId="1076"/>
          <ac:spMkLst>
            <pc:docMk/>
            <pc:sldMk cId="1064774433" sldId="499"/>
            <ac:spMk id="48" creationId="{EF2B1FB8-832A-4729-96FC-737D68D94A9B}"/>
          </ac:spMkLst>
        </pc:spChg>
        <pc:spChg chg="add mod">
          <ac:chgData name="スリ　スラストリ" userId="033a89a0-9770-4b4e-8c46-55370294d7f3" providerId="ADAL" clId="{373542FB-568B-4633-927A-5238DD7A7BBA}" dt="2021-02-08T11:41:38.433" v="4151" actId="1076"/>
          <ac:spMkLst>
            <pc:docMk/>
            <pc:sldMk cId="1064774433" sldId="499"/>
            <ac:spMk id="49" creationId="{613A2E6B-E40C-4019-A961-B903EC371DB5}"/>
          </ac:spMkLst>
        </pc:spChg>
        <pc:spChg chg="add mod">
          <ac:chgData name="スリ　スラストリ" userId="033a89a0-9770-4b4e-8c46-55370294d7f3" providerId="ADAL" clId="{373542FB-568B-4633-927A-5238DD7A7BBA}" dt="2021-02-08T11:42:50.042" v="4160" actId="1036"/>
          <ac:spMkLst>
            <pc:docMk/>
            <pc:sldMk cId="1064774433" sldId="499"/>
            <ac:spMk id="50" creationId="{599680F9-B86D-4822-BC87-1862B872C6C4}"/>
          </ac:spMkLst>
        </pc:spChg>
        <pc:spChg chg="add mod">
          <ac:chgData name="スリ　スラストリ" userId="033a89a0-9770-4b4e-8c46-55370294d7f3" providerId="ADAL" clId="{373542FB-568B-4633-927A-5238DD7A7BBA}" dt="2021-02-08T11:43:21.091" v="4166" actId="20577"/>
          <ac:spMkLst>
            <pc:docMk/>
            <pc:sldMk cId="1064774433" sldId="499"/>
            <ac:spMk id="51" creationId="{20E43242-0BF4-4F9A-9FA4-E97AE001A3AB}"/>
          </ac:spMkLst>
        </pc:spChg>
        <pc:spChg chg="add mod">
          <ac:chgData name="スリ　スラストリ" userId="033a89a0-9770-4b4e-8c46-55370294d7f3" providerId="ADAL" clId="{373542FB-568B-4633-927A-5238DD7A7BBA}" dt="2021-02-08T11:43:14.977" v="4162" actId="1076"/>
          <ac:spMkLst>
            <pc:docMk/>
            <pc:sldMk cId="1064774433" sldId="499"/>
            <ac:spMk id="52" creationId="{FA7CE264-8508-4C0B-8323-B5B1F09B28EF}"/>
          </ac:spMkLst>
        </pc:spChg>
        <pc:spChg chg="add mod">
          <ac:chgData name="スリ　スラストリ" userId="033a89a0-9770-4b4e-8c46-55370294d7f3" providerId="ADAL" clId="{373542FB-568B-4633-927A-5238DD7A7BBA}" dt="2021-02-08T11:44:02.923" v="4195" actId="1037"/>
          <ac:spMkLst>
            <pc:docMk/>
            <pc:sldMk cId="1064774433" sldId="499"/>
            <ac:spMk id="53" creationId="{BE5DA550-3A37-4474-82E9-EF4234C63CF2}"/>
          </ac:spMkLst>
        </pc:spChg>
        <pc:spChg chg="add mod">
          <ac:chgData name="スリ　スラストリ" userId="033a89a0-9770-4b4e-8c46-55370294d7f3" providerId="ADAL" clId="{373542FB-568B-4633-927A-5238DD7A7BBA}" dt="2021-02-08T11:43:59.356" v="4191" actId="1035"/>
          <ac:spMkLst>
            <pc:docMk/>
            <pc:sldMk cId="1064774433" sldId="499"/>
            <ac:spMk id="54" creationId="{E1BF4DE1-D6D1-4ED3-86FE-DF4695B35513}"/>
          </ac:spMkLst>
        </pc:spChg>
        <pc:spChg chg="add mod">
          <ac:chgData name="スリ　スラストリ" userId="033a89a0-9770-4b4e-8c46-55370294d7f3" providerId="ADAL" clId="{373542FB-568B-4633-927A-5238DD7A7BBA}" dt="2021-02-08T11:43:54.081" v="4182" actId="14100"/>
          <ac:spMkLst>
            <pc:docMk/>
            <pc:sldMk cId="1064774433" sldId="499"/>
            <ac:spMk id="55" creationId="{3A66B695-C745-48B2-8E37-C53CCBD36C57}"/>
          </ac:spMkLst>
        </pc:spChg>
        <pc:spChg chg="add mod">
          <ac:chgData name="スリ　スラストリ" userId="033a89a0-9770-4b4e-8c46-55370294d7f3" providerId="ADAL" clId="{373542FB-568B-4633-927A-5238DD7A7BBA}" dt="2021-02-08T11:43:31.036" v="4170" actId="20577"/>
          <ac:spMkLst>
            <pc:docMk/>
            <pc:sldMk cId="1064774433" sldId="499"/>
            <ac:spMk id="56" creationId="{31E1614F-DCFE-49C4-ACE0-5B43D93D1F8F}"/>
          </ac:spMkLst>
        </pc:spChg>
        <pc:spChg chg="add mod">
          <ac:chgData name="スリ　スラストリ" userId="033a89a0-9770-4b4e-8c46-55370294d7f3" providerId="ADAL" clId="{373542FB-568B-4633-927A-5238DD7A7BBA}" dt="2021-02-08T11:43:14.977" v="4162" actId="1076"/>
          <ac:spMkLst>
            <pc:docMk/>
            <pc:sldMk cId="1064774433" sldId="499"/>
            <ac:spMk id="57" creationId="{EC87122C-C4E6-4858-8588-DBA6260B2920}"/>
          </ac:spMkLst>
        </pc:spChg>
        <pc:spChg chg="add mod">
          <ac:chgData name="スリ　スラストリ" userId="033a89a0-9770-4b4e-8c46-55370294d7f3" providerId="ADAL" clId="{373542FB-568B-4633-927A-5238DD7A7BBA}" dt="2021-02-08T11:44:21.988" v="4201" actId="20577"/>
          <ac:spMkLst>
            <pc:docMk/>
            <pc:sldMk cId="1064774433" sldId="499"/>
            <ac:spMk id="58" creationId="{C5ABCEDF-04B1-4591-B0F1-FEA85DEB3B15}"/>
          </ac:spMkLst>
        </pc:spChg>
        <pc:spChg chg="add mod">
          <ac:chgData name="スリ　スラストリ" userId="033a89a0-9770-4b4e-8c46-55370294d7f3" providerId="ADAL" clId="{373542FB-568B-4633-927A-5238DD7A7BBA}" dt="2021-02-08T11:45:09.082" v="4216" actId="14100"/>
          <ac:spMkLst>
            <pc:docMk/>
            <pc:sldMk cId="1064774433" sldId="499"/>
            <ac:spMk id="59" creationId="{4B86D282-5C45-436E-9721-DB44C784211E}"/>
          </ac:spMkLst>
        </pc:spChg>
        <pc:spChg chg="add mod">
          <ac:chgData name="スリ　スラストリ" userId="033a89a0-9770-4b4e-8c46-55370294d7f3" providerId="ADAL" clId="{373542FB-568B-4633-927A-5238DD7A7BBA}" dt="2021-02-08T11:45:42.613" v="4225" actId="1076"/>
          <ac:spMkLst>
            <pc:docMk/>
            <pc:sldMk cId="1064774433" sldId="499"/>
            <ac:spMk id="60" creationId="{B4AD3604-77D3-4A9A-9626-5BBF823E70D3}"/>
          </ac:spMkLst>
        </pc:spChg>
        <pc:spChg chg="add mod">
          <ac:chgData name="スリ　スラストリ" userId="033a89a0-9770-4b4e-8c46-55370294d7f3" providerId="ADAL" clId="{373542FB-568B-4633-927A-5238DD7A7BBA}" dt="2021-02-08T11:45:15.010" v="4217" actId="1076"/>
          <ac:spMkLst>
            <pc:docMk/>
            <pc:sldMk cId="1064774433" sldId="499"/>
            <ac:spMk id="61" creationId="{2040C374-3CF0-4154-AB70-E0ED10CE69A9}"/>
          </ac:spMkLst>
        </pc:spChg>
        <pc:spChg chg="add mod">
          <ac:chgData name="スリ　スラストリ" userId="033a89a0-9770-4b4e-8c46-55370294d7f3" providerId="ADAL" clId="{373542FB-568B-4633-927A-5238DD7A7BBA}" dt="2021-02-08T11:45:31.547" v="4223" actId="20577"/>
          <ac:spMkLst>
            <pc:docMk/>
            <pc:sldMk cId="1064774433" sldId="499"/>
            <ac:spMk id="62" creationId="{3F34B971-66A7-4C3C-8EE9-2500225E84E4}"/>
          </ac:spMkLst>
        </pc:spChg>
        <pc:spChg chg="add mod">
          <ac:chgData name="スリ　スラストリ" userId="033a89a0-9770-4b4e-8c46-55370294d7f3" providerId="ADAL" clId="{373542FB-568B-4633-927A-5238DD7A7BBA}" dt="2021-02-08T11:45:25.992" v="4219" actId="1076"/>
          <ac:spMkLst>
            <pc:docMk/>
            <pc:sldMk cId="1064774433" sldId="499"/>
            <ac:spMk id="63" creationId="{3A411C04-C188-41B8-A47D-3429F72896A5}"/>
          </ac:spMkLst>
        </pc:spChg>
        <pc:spChg chg="add mod">
          <ac:chgData name="スリ　スラストリ" userId="033a89a0-9770-4b4e-8c46-55370294d7f3" providerId="ADAL" clId="{373542FB-568B-4633-927A-5238DD7A7BBA}" dt="2021-02-08T11:45:36.613" v="4224" actId="1076"/>
          <ac:spMkLst>
            <pc:docMk/>
            <pc:sldMk cId="1064774433" sldId="499"/>
            <ac:spMk id="64" creationId="{39328F67-1E90-42A2-B9B3-18753245937C}"/>
          </ac:spMkLst>
        </pc:spChg>
        <pc:spChg chg="add mod">
          <ac:chgData name="スリ　スラストリ" userId="033a89a0-9770-4b4e-8c46-55370294d7f3" providerId="ADAL" clId="{373542FB-568B-4633-927A-5238DD7A7BBA}" dt="2021-02-08T11:45:20.700" v="4218" actId="1076"/>
          <ac:spMkLst>
            <pc:docMk/>
            <pc:sldMk cId="1064774433" sldId="499"/>
            <ac:spMk id="65" creationId="{F1300DF0-C1EE-4C4B-AD38-7A8328983199}"/>
          </ac:spMkLst>
        </pc:spChg>
        <pc:spChg chg="add mod">
          <ac:chgData name="スリ　スラストリ" userId="033a89a0-9770-4b4e-8c46-55370294d7f3" providerId="ADAL" clId="{373542FB-568B-4633-927A-5238DD7A7BBA}" dt="2021-02-08T11:47:00.391" v="4266" actId="1076"/>
          <ac:spMkLst>
            <pc:docMk/>
            <pc:sldMk cId="1064774433" sldId="499"/>
            <ac:spMk id="66" creationId="{0F0258B0-F8C9-4FED-9223-7BFD836A9AA3}"/>
          </ac:spMkLst>
        </pc:spChg>
        <pc:picChg chg="mod">
          <ac:chgData name="スリ　スラストリ" userId="033a89a0-9770-4b4e-8c46-55370294d7f3" providerId="ADAL" clId="{373542FB-568B-4633-927A-5238DD7A7BBA}" dt="2021-02-08T11:43:37.941" v="4172" actId="1076"/>
          <ac:picMkLst>
            <pc:docMk/>
            <pc:sldMk cId="1064774433" sldId="499"/>
            <ac:picMk id="13" creationId="{00000000-0000-0000-0000-000000000000}"/>
          </ac:picMkLst>
        </pc:picChg>
      </pc:sldChg>
      <pc:sldChg chg="addSp delSp modSp mod">
        <pc:chgData name="スリ　スラストリ" userId="033a89a0-9770-4b4e-8c46-55370294d7f3" providerId="ADAL" clId="{373542FB-568B-4633-927A-5238DD7A7BBA}" dt="2021-02-08T21:18:00.582" v="5161" actId="14100"/>
        <pc:sldMkLst>
          <pc:docMk/>
          <pc:sldMk cId="3377800459" sldId="500"/>
        </pc:sldMkLst>
        <pc:spChg chg="mod">
          <ac:chgData name="スリ　スラストリ" userId="033a89a0-9770-4b4e-8c46-55370294d7f3" providerId="ADAL" clId="{373542FB-568B-4633-927A-5238DD7A7BBA}" dt="2021-02-08T11:47:55.034" v="4285" actId="20577"/>
          <ac:spMkLst>
            <pc:docMk/>
            <pc:sldMk cId="3377800459" sldId="500"/>
            <ac:spMk id="8" creationId="{935A1C57-C3D6-4683-93FF-094E5B9E7A37}"/>
          </ac:spMkLst>
        </pc:spChg>
        <pc:spChg chg="add mod">
          <ac:chgData name="スリ　スラストリ" userId="033a89a0-9770-4b4e-8c46-55370294d7f3" providerId="ADAL" clId="{373542FB-568B-4633-927A-5238DD7A7BBA}" dt="2021-02-08T21:16:55.388" v="5149" actId="1076"/>
          <ac:spMkLst>
            <pc:docMk/>
            <pc:sldMk cId="3377800459" sldId="500"/>
            <ac:spMk id="26" creationId="{99BDAC8F-CFAD-41C7-97D0-7DA616D693A6}"/>
          </ac:spMkLst>
        </pc:spChg>
        <pc:spChg chg="add mod">
          <ac:chgData name="スリ　スラストリ" userId="033a89a0-9770-4b4e-8c46-55370294d7f3" providerId="ADAL" clId="{373542FB-568B-4633-927A-5238DD7A7BBA}" dt="2021-02-08T11:55:02.066" v="4460" actId="404"/>
          <ac:spMkLst>
            <pc:docMk/>
            <pc:sldMk cId="3377800459" sldId="500"/>
            <ac:spMk id="27" creationId="{87E1C2FC-6506-4D2E-853F-17C76766D95D}"/>
          </ac:spMkLst>
        </pc:spChg>
        <pc:spChg chg="add mod">
          <ac:chgData name="スリ　スラストリ" userId="033a89a0-9770-4b4e-8c46-55370294d7f3" providerId="ADAL" clId="{373542FB-568B-4633-927A-5238DD7A7BBA}" dt="2021-02-08T11:52:17.037" v="4344" actId="20577"/>
          <ac:spMkLst>
            <pc:docMk/>
            <pc:sldMk cId="3377800459" sldId="500"/>
            <ac:spMk id="28" creationId="{053EC219-A11A-409C-92A2-152FB62ED6E4}"/>
          </ac:spMkLst>
        </pc:spChg>
        <pc:spChg chg="add mod">
          <ac:chgData name="スリ　スラストリ" userId="033a89a0-9770-4b4e-8c46-55370294d7f3" providerId="ADAL" clId="{373542FB-568B-4633-927A-5238DD7A7BBA}" dt="2021-02-08T11:54:54.183" v="4454" actId="403"/>
          <ac:spMkLst>
            <pc:docMk/>
            <pc:sldMk cId="3377800459" sldId="500"/>
            <ac:spMk id="29" creationId="{D3A7A795-8CBC-4EBE-8685-64DC0D803503}"/>
          </ac:spMkLst>
        </pc:spChg>
        <pc:spChg chg="add mod">
          <ac:chgData name="スリ　スラストリ" userId="033a89a0-9770-4b4e-8c46-55370294d7f3" providerId="ADAL" clId="{373542FB-568B-4633-927A-5238DD7A7BBA}" dt="2021-02-08T11:54:58.458" v="4458" actId="403"/>
          <ac:spMkLst>
            <pc:docMk/>
            <pc:sldMk cId="3377800459" sldId="500"/>
            <ac:spMk id="30" creationId="{D1809583-791D-4E18-8287-8FC97BDCFD80}"/>
          </ac:spMkLst>
        </pc:spChg>
        <pc:spChg chg="add mod">
          <ac:chgData name="スリ　スラストリ" userId="033a89a0-9770-4b4e-8c46-55370294d7f3" providerId="ADAL" clId="{373542FB-568B-4633-927A-5238DD7A7BBA}" dt="2021-02-08T11:55:08.495" v="4463" actId="1036"/>
          <ac:spMkLst>
            <pc:docMk/>
            <pc:sldMk cId="3377800459" sldId="500"/>
            <ac:spMk id="36" creationId="{66B1042E-54FA-4EF1-8E80-1020F98F54A4}"/>
          </ac:spMkLst>
        </pc:spChg>
        <pc:spChg chg="add mod">
          <ac:chgData name="スリ　スラストリ" userId="033a89a0-9770-4b4e-8c46-55370294d7f3" providerId="ADAL" clId="{373542FB-568B-4633-927A-5238DD7A7BBA}" dt="2021-02-08T11:54:39.427" v="4446" actId="404"/>
          <ac:spMkLst>
            <pc:docMk/>
            <pc:sldMk cId="3377800459" sldId="500"/>
            <ac:spMk id="37" creationId="{08E49E2B-CC14-4441-8B00-B0855E9B77D5}"/>
          </ac:spMkLst>
        </pc:spChg>
        <pc:spChg chg="add mod">
          <ac:chgData name="スリ　スラストリ" userId="033a89a0-9770-4b4e-8c46-55370294d7f3" providerId="ADAL" clId="{373542FB-568B-4633-927A-5238DD7A7BBA}" dt="2021-02-08T11:56:56.218" v="4586" actId="1036"/>
          <ac:spMkLst>
            <pc:docMk/>
            <pc:sldMk cId="3377800459" sldId="500"/>
            <ac:spMk id="38" creationId="{2EBF8F25-7D4A-43E6-B00C-5D8E9D314E13}"/>
          </ac:spMkLst>
        </pc:spChg>
        <pc:spChg chg="add mod">
          <ac:chgData name="スリ　スラストリ" userId="033a89a0-9770-4b4e-8c46-55370294d7f3" providerId="ADAL" clId="{373542FB-568B-4633-927A-5238DD7A7BBA}" dt="2021-02-08T11:55:31.445" v="4485" actId="20577"/>
          <ac:spMkLst>
            <pc:docMk/>
            <pc:sldMk cId="3377800459" sldId="500"/>
            <ac:spMk id="39" creationId="{48CE0058-B99A-4617-A973-D3AA3374C36A}"/>
          </ac:spMkLst>
        </pc:spChg>
        <pc:spChg chg="add mod">
          <ac:chgData name="スリ　スラストリ" userId="033a89a0-9770-4b4e-8c46-55370294d7f3" providerId="ADAL" clId="{373542FB-568B-4633-927A-5238DD7A7BBA}" dt="2021-02-08T11:56:35.228" v="4540" actId="1035"/>
          <ac:spMkLst>
            <pc:docMk/>
            <pc:sldMk cId="3377800459" sldId="500"/>
            <ac:spMk id="40" creationId="{36FF1661-047C-4B65-BB7D-C5CCEDE4C071}"/>
          </ac:spMkLst>
        </pc:spChg>
        <pc:spChg chg="add mod">
          <ac:chgData name="スリ　スラストリ" userId="033a89a0-9770-4b4e-8c46-55370294d7f3" providerId="ADAL" clId="{373542FB-568B-4633-927A-5238DD7A7BBA}" dt="2021-02-08T11:57:39.631" v="4623" actId="1076"/>
          <ac:spMkLst>
            <pc:docMk/>
            <pc:sldMk cId="3377800459" sldId="500"/>
            <ac:spMk id="41" creationId="{2F99DDAB-0B21-47A9-82F2-ED2090A24903}"/>
          </ac:spMkLst>
        </pc:spChg>
        <pc:spChg chg="add mod">
          <ac:chgData name="スリ　スラストリ" userId="033a89a0-9770-4b4e-8c46-55370294d7f3" providerId="ADAL" clId="{373542FB-568B-4633-927A-5238DD7A7BBA}" dt="2021-02-08T11:59:35.470" v="4716" actId="1076"/>
          <ac:spMkLst>
            <pc:docMk/>
            <pc:sldMk cId="3377800459" sldId="500"/>
            <ac:spMk id="42" creationId="{D16AA8C2-CCBB-4AD1-832E-9C733D0F794E}"/>
          </ac:spMkLst>
        </pc:spChg>
        <pc:spChg chg="add mod">
          <ac:chgData name="スリ　スラストリ" userId="033a89a0-9770-4b4e-8c46-55370294d7f3" providerId="ADAL" clId="{373542FB-568B-4633-927A-5238DD7A7BBA}" dt="2021-02-08T11:58:25.176" v="4673" actId="14100"/>
          <ac:spMkLst>
            <pc:docMk/>
            <pc:sldMk cId="3377800459" sldId="500"/>
            <ac:spMk id="43" creationId="{741107F9-E7D2-4649-BDB9-4E9A46843016}"/>
          </ac:spMkLst>
        </pc:spChg>
        <pc:spChg chg="add mod">
          <ac:chgData name="スリ　スラストリ" userId="033a89a0-9770-4b4e-8c46-55370294d7f3" providerId="ADAL" clId="{373542FB-568B-4633-927A-5238DD7A7BBA}" dt="2021-02-08T11:59:40.400" v="4717" actId="1076"/>
          <ac:spMkLst>
            <pc:docMk/>
            <pc:sldMk cId="3377800459" sldId="500"/>
            <ac:spMk id="44" creationId="{B4BC2C21-0504-4AB7-A696-C88C676E165F}"/>
          </ac:spMkLst>
        </pc:spChg>
        <pc:spChg chg="add mod">
          <ac:chgData name="スリ　スラストリ" userId="033a89a0-9770-4b4e-8c46-55370294d7f3" providerId="ADAL" clId="{373542FB-568B-4633-927A-5238DD7A7BBA}" dt="2021-02-08T12:00:03.113" v="4731" actId="20577"/>
          <ac:spMkLst>
            <pc:docMk/>
            <pc:sldMk cId="3377800459" sldId="500"/>
            <ac:spMk id="45" creationId="{485263C8-1910-4041-A4B8-0D1960213409}"/>
          </ac:spMkLst>
        </pc:spChg>
        <pc:spChg chg="add mod">
          <ac:chgData name="スリ　スラストリ" userId="033a89a0-9770-4b4e-8c46-55370294d7f3" providerId="ADAL" clId="{373542FB-568B-4633-927A-5238DD7A7BBA}" dt="2021-02-08T12:00:06.922" v="4732"/>
          <ac:spMkLst>
            <pc:docMk/>
            <pc:sldMk cId="3377800459" sldId="500"/>
            <ac:spMk id="46" creationId="{9F4C6BA4-1133-42DF-A9A6-A8A6551BAAFC}"/>
          </ac:spMkLst>
        </pc:spChg>
        <pc:spChg chg="add mod">
          <ac:chgData name="スリ　スラストリ" userId="033a89a0-9770-4b4e-8c46-55370294d7f3" providerId="ADAL" clId="{373542FB-568B-4633-927A-5238DD7A7BBA}" dt="2021-02-08T12:00:41.994" v="4751" actId="1036"/>
          <ac:spMkLst>
            <pc:docMk/>
            <pc:sldMk cId="3377800459" sldId="500"/>
            <ac:spMk id="47" creationId="{9FB9971E-ECEA-4E3C-88D5-3315793C8CF8}"/>
          </ac:spMkLst>
        </pc:spChg>
        <pc:spChg chg="add mod">
          <ac:chgData name="スリ　スラストリ" userId="033a89a0-9770-4b4e-8c46-55370294d7f3" providerId="ADAL" clId="{373542FB-568B-4633-927A-5238DD7A7BBA}" dt="2021-02-08T12:01:35.902" v="4843" actId="1036"/>
          <ac:spMkLst>
            <pc:docMk/>
            <pc:sldMk cId="3377800459" sldId="500"/>
            <ac:spMk id="48" creationId="{5CD8D625-1777-4E57-A4C3-A61A8583EF7C}"/>
          </ac:spMkLst>
        </pc:spChg>
        <pc:spChg chg="add mod">
          <ac:chgData name="スリ　スラストリ" userId="033a89a0-9770-4b4e-8c46-55370294d7f3" providerId="ADAL" clId="{373542FB-568B-4633-927A-5238DD7A7BBA}" dt="2021-02-08T12:02:17.558" v="4870" actId="404"/>
          <ac:spMkLst>
            <pc:docMk/>
            <pc:sldMk cId="3377800459" sldId="500"/>
            <ac:spMk id="49" creationId="{05E2608F-4279-4F79-9DAD-757217F0773A}"/>
          </ac:spMkLst>
        </pc:spChg>
        <pc:spChg chg="add mod">
          <ac:chgData name="スリ　スラストリ" userId="033a89a0-9770-4b4e-8c46-55370294d7f3" providerId="ADAL" clId="{373542FB-568B-4633-927A-5238DD7A7BBA}" dt="2021-02-08T12:02:44.523" v="4891" actId="1036"/>
          <ac:spMkLst>
            <pc:docMk/>
            <pc:sldMk cId="3377800459" sldId="500"/>
            <ac:spMk id="50" creationId="{B44B0937-B04C-4A1E-B82E-87070D035E32}"/>
          </ac:spMkLst>
        </pc:spChg>
        <pc:spChg chg="add mod">
          <ac:chgData name="スリ　スラストリ" userId="033a89a0-9770-4b4e-8c46-55370294d7f3" providerId="ADAL" clId="{373542FB-568B-4633-927A-5238DD7A7BBA}" dt="2021-02-08T12:02:54.177" v="4899" actId="20577"/>
          <ac:spMkLst>
            <pc:docMk/>
            <pc:sldMk cId="3377800459" sldId="500"/>
            <ac:spMk id="51" creationId="{088F2F5B-8C64-4BBF-9121-82FE464784BA}"/>
          </ac:spMkLst>
        </pc:spChg>
        <pc:spChg chg="add mod">
          <ac:chgData name="スリ　スラストリ" userId="033a89a0-9770-4b4e-8c46-55370294d7f3" providerId="ADAL" clId="{373542FB-568B-4633-927A-5238DD7A7BBA}" dt="2021-02-08T12:03:14.519" v="4928" actId="1035"/>
          <ac:spMkLst>
            <pc:docMk/>
            <pc:sldMk cId="3377800459" sldId="500"/>
            <ac:spMk id="52" creationId="{8B709E7C-4F73-4E4C-9856-FEFE2307F164}"/>
          </ac:spMkLst>
        </pc:spChg>
        <pc:spChg chg="add mod">
          <ac:chgData name="スリ　スラストリ" userId="033a89a0-9770-4b4e-8c46-55370294d7f3" providerId="ADAL" clId="{373542FB-568B-4633-927A-5238DD7A7BBA}" dt="2021-02-08T12:07:47.625" v="4963" actId="1035"/>
          <ac:spMkLst>
            <pc:docMk/>
            <pc:sldMk cId="3377800459" sldId="500"/>
            <ac:spMk id="53" creationId="{3DE8413D-CAEC-4DEA-ADC5-39616040A16F}"/>
          </ac:spMkLst>
        </pc:spChg>
        <pc:spChg chg="add mod">
          <ac:chgData name="スリ　スラストリ" userId="033a89a0-9770-4b4e-8c46-55370294d7f3" providerId="ADAL" clId="{373542FB-568B-4633-927A-5238DD7A7BBA}" dt="2021-02-08T21:13:12.896" v="5017" actId="1076"/>
          <ac:spMkLst>
            <pc:docMk/>
            <pc:sldMk cId="3377800459" sldId="500"/>
            <ac:spMk id="54" creationId="{E614395F-5EF3-46CA-8056-CF1B6875E948}"/>
          </ac:spMkLst>
        </pc:spChg>
        <pc:spChg chg="add mod">
          <ac:chgData name="スリ　スラストリ" userId="033a89a0-9770-4b4e-8c46-55370294d7f3" providerId="ADAL" clId="{373542FB-568B-4633-927A-5238DD7A7BBA}" dt="2021-02-08T21:13:24.650" v="5026" actId="20577"/>
          <ac:spMkLst>
            <pc:docMk/>
            <pc:sldMk cId="3377800459" sldId="500"/>
            <ac:spMk id="55" creationId="{18A7EE23-3C89-465E-9DAD-0AF55CCDA02F}"/>
          </ac:spMkLst>
        </pc:spChg>
        <pc:spChg chg="add mod">
          <ac:chgData name="スリ　スラストリ" userId="033a89a0-9770-4b4e-8c46-55370294d7f3" providerId="ADAL" clId="{373542FB-568B-4633-927A-5238DD7A7BBA}" dt="2021-02-08T21:14:12.100" v="5056" actId="1076"/>
          <ac:spMkLst>
            <pc:docMk/>
            <pc:sldMk cId="3377800459" sldId="500"/>
            <ac:spMk id="56" creationId="{E707668B-AB07-40D3-96D1-28A056945E73}"/>
          </ac:spMkLst>
        </pc:spChg>
        <pc:spChg chg="add mod">
          <ac:chgData name="スリ　スラストリ" userId="033a89a0-9770-4b4e-8c46-55370294d7f3" providerId="ADAL" clId="{373542FB-568B-4633-927A-5238DD7A7BBA}" dt="2021-02-08T21:14:32" v="5072" actId="1035"/>
          <ac:spMkLst>
            <pc:docMk/>
            <pc:sldMk cId="3377800459" sldId="500"/>
            <ac:spMk id="57" creationId="{F18BC2D3-8EFC-499D-A607-C9713250CC02}"/>
          </ac:spMkLst>
        </pc:spChg>
        <pc:spChg chg="add mod">
          <ac:chgData name="スリ　スラストリ" userId="033a89a0-9770-4b4e-8c46-55370294d7f3" providerId="ADAL" clId="{373542FB-568B-4633-927A-5238DD7A7BBA}" dt="2021-02-08T21:14:50.914" v="5082" actId="14100"/>
          <ac:spMkLst>
            <pc:docMk/>
            <pc:sldMk cId="3377800459" sldId="500"/>
            <ac:spMk id="58" creationId="{E817DF26-D7E6-4C22-A20A-F2562D6C9545}"/>
          </ac:spMkLst>
        </pc:spChg>
        <pc:spChg chg="add mod">
          <ac:chgData name="スリ　スラストリ" userId="033a89a0-9770-4b4e-8c46-55370294d7f3" providerId="ADAL" clId="{373542FB-568B-4633-927A-5238DD7A7BBA}" dt="2021-02-08T21:15:04.513" v="5093" actId="20577"/>
          <ac:spMkLst>
            <pc:docMk/>
            <pc:sldMk cId="3377800459" sldId="500"/>
            <ac:spMk id="64" creationId="{CFCD28F9-DE64-4CC0-9FA1-4A3E7933A240}"/>
          </ac:spMkLst>
        </pc:spChg>
        <pc:spChg chg="add mod">
          <ac:chgData name="スリ　スラストリ" userId="033a89a0-9770-4b4e-8c46-55370294d7f3" providerId="ADAL" clId="{373542FB-568B-4633-927A-5238DD7A7BBA}" dt="2021-02-08T21:15:54.957" v="5138" actId="404"/>
          <ac:spMkLst>
            <pc:docMk/>
            <pc:sldMk cId="3377800459" sldId="500"/>
            <ac:spMk id="65" creationId="{6FFD463D-674F-4FB8-858C-E5E1DE8C42EA}"/>
          </ac:spMkLst>
        </pc:spChg>
        <pc:spChg chg="add del mod">
          <ac:chgData name="スリ　スラストリ" userId="033a89a0-9770-4b4e-8c46-55370294d7f3" providerId="ADAL" clId="{373542FB-568B-4633-927A-5238DD7A7BBA}" dt="2021-02-08T21:17:54.771" v="5160" actId="478"/>
          <ac:spMkLst>
            <pc:docMk/>
            <pc:sldMk cId="3377800459" sldId="500"/>
            <ac:spMk id="66" creationId="{7AABBA0C-91B0-4828-8185-7433BA1D921E}"/>
          </ac:spMkLst>
        </pc:spChg>
        <pc:spChg chg="add mod">
          <ac:chgData name="スリ　スラストリ" userId="033a89a0-9770-4b4e-8c46-55370294d7f3" providerId="ADAL" clId="{373542FB-568B-4633-927A-5238DD7A7BBA}" dt="2021-02-08T21:16:24.621" v="5146" actId="20577"/>
          <ac:spMkLst>
            <pc:docMk/>
            <pc:sldMk cId="3377800459" sldId="500"/>
            <ac:spMk id="67" creationId="{B6013F65-1E1C-4BD5-8529-80BE6B616DA9}"/>
          </ac:spMkLst>
        </pc:spChg>
        <pc:spChg chg="add mod">
          <ac:chgData name="スリ　スラストリ" userId="033a89a0-9770-4b4e-8c46-55370294d7f3" providerId="ADAL" clId="{373542FB-568B-4633-927A-5238DD7A7BBA}" dt="2021-02-08T21:17:18.379" v="5151" actId="1076"/>
          <ac:spMkLst>
            <pc:docMk/>
            <pc:sldMk cId="3377800459" sldId="500"/>
            <ac:spMk id="70" creationId="{6822A551-C8F1-4A17-8CAE-87E131453974}"/>
          </ac:spMkLst>
        </pc:spChg>
        <pc:spChg chg="add mod">
          <ac:chgData name="スリ　スラストリ" userId="033a89a0-9770-4b4e-8c46-55370294d7f3" providerId="ADAL" clId="{373542FB-568B-4633-927A-5238DD7A7BBA}" dt="2021-02-08T21:17:47.294" v="5158" actId="1035"/>
          <ac:spMkLst>
            <pc:docMk/>
            <pc:sldMk cId="3377800459" sldId="500"/>
            <ac:spMk id="71" creationId="{9D3302E1-FE4F-4876-8A30-0E9E63A6DFBC}"/>
          </ac:spMkLst>
        </pc:spChg>
        <pc:spChg chg="add mod">
          <ac:chgData name="スリ　スラストリ" userId="033a89a0-9770-4b4e-8c46-55370294d7f3" providerId="ADAL" clId="{373542FB-568B-4633-927A-5238DD7A7BBA}" dt="2021-02-08T21:17:37.408" v="5155" actId="1076"/>
          <ac:spMkLst>
            <pc:docMk/>
            <pc:sldMk cId="3377800459" sldId="500"/>
            <ac:spMk id="72" creationId="{5F6F0FCD-5C43-4C7E-88C7-ACE41FEB827A}"/>
          </ac:spMkLst>
        </pc:spChg>
        <pc:spChg chg="add mod">
          <ac:chgData name="スリ　スラストリ" userId="033a89a0-9770-4b4e-8c46-55370294d7f3" providerId="ADAL" clId="{373542FB-568B-4633-927A-5238DD7A7BBA}" dt="2021-02-08T21:18:00.582" v="5161" actId="14100"/>
          <ac:spMkLst>
            <pc:docMk/>
            <pc:sldMk cId="3377800459" sldId="500"/>
            <ac:spMk id="73" creationId="{AFBBD04B-E16A-4B41-810B-1E96565D4CED}"/>
          </ac:spMkLst>
        </pc:spChg>
        <pc:picChg chg="mod">
          <ac:chgData name="スリ　スラストリ" userId="033a89a0-9770-4b4e-8c46-55370294d7f3" providerId="ADAL" clId="{373542FB-568B-4633-927A-5238DD7A7BBA}" dt="2021-02-08T11:52:53.872" v="4361" actId="1076"/>
          <ac:picMkLst>
            <pc:docMk/>
            <pc:sldMk cId="3377800459" sldId="500"/>
            <ac:picMk id="2" creationId="{00000000-0000-0000-0000-000000000000}"/>
          </ac:picMkLst>
        </pc:picChg>
        <pc:picChg chg="mod">
          <ac:chgData name="スリ　スラストリ" userId="033a89a0-9770-4b4e-8c46-55370294d7f3" providerId="ADAL" clId="{373542FB-568B-4633-927A-5238DD7A7BBA}" dt="2021-02-08T11:57:24.061" v="4591" actId="1076"/>
          <ac:picMkLst>
            <pc:docMk/>
            <pc:sldMk cId="3377800459" sldId="500"/>
            <ac:picMk id="6" creationId="{00000000-0000-0000-0000-000000000000}"/>
          </ac:picMkLst>
        </pc:picChg>
      </pc:sldChg>
      <pc:sldChg chg="modSp mod">
        <pc:chgData name="スリ　スラストリ" userId="033a89a0-9770-4b4e-8c46-55370294d7f3" providerId="ADAL" clId="{373542FB-568B-4633-927A-5238DD7A7BBA}" dt="2021-02-08T21:19:43.795" v="5184" actId="20577"/>
        <pc:sldMkLst>
          <pc:docMk/>
          <pc:sldMk cId="914553731" sldId="501"/>
        </pc:sldMkLst>
        <pc:spChg chg="mod">
          <ac:chgData name="スリ　スラストリ" userId="033a89a0-9770-4b4e-8c46-55370294d7f3" providerId="ADAL" clId="{373542FB-568B-4633-927A-5238DD7A7BBA}" dt="2021-02-08T21:19:43.795" v="5184" actId="20577"/>
          <ac:spMkLst>
            <pc:docMk/>
            <pc:sldMk cId="914553731" sldId="501"/>
            <ac:spMk id="2" creationId="{F587D2D6-6F31-4058-9ABC-D6ED97AC0F86}"/>
          </ac:spMkLst>
        </pc:spChg>
        <pc:spChg chg="mod">
          <ac:chgData name="スリ　スラストリ" userId="033a89a0-9770-4b4e-8c46-55370294d7f3" providerId="ADAL" clId="{373542FB-568B-4633-927A-5238DD7A7BBA}" dt="2021-02-08T21:19:18.509" v="5179" actId="1076"/>
          <ac:spMkLst>
            <pc:docMk/>
            <pc:sldMk cId="914553731" sldId="501"/>
            <ac:spMk id="19" creationId="{04C8A762-4636-43AB-991F-34A3626C214E}"/>
          </ac:spMkLst>
        </pc:spChg>
      </pc:sldChg>
      <pc:sldChg chg="addSp modSp mod">
        <pc:chgData name="スリ　スラストリ" userId="033a89a0-9770-4b4e-8c46-55370294d7f3" providerId="ADAL" clId="{373542FB-568B-4633-927A-5238DD7A7BBA}" dt="2021-02-08T21:23:40.111" v="5273" actId="1035"/>
        <pc:sldMkLst>
          <pc:docMk/>
          <pc:sldMk cId="1506622497" sldId="502"/>
        </pc:sldMkLst>
        <pc:spChg chg="mod">
          <ac:chgData name="スリ　スラストリ" userId="033a89a0-9770-4b4e-8c46-55370294d7f3" providerId="ADAL" clId="{373542FB-568B-4633-927A-5238DD7A7BBA}" dt="2021-02-08T21:19:52.604" v="5185" actId="2711"/>
          <ac:spMkLst>
            <pc:docMk/>
            <pc:sldMk cId="1506622497" sldId="502"/>
            <ac:spMk id="4" creationId="{00000000-0000-0000-0000-000000000000}"/>
          </ac:spMkLst>
        </pc:spChg>
        <pc:spChg chg="mod">
          <ac:chgData name="スリ　スラストリ" userId="033a89a0-9770-4b4e-8c46-55370294d7f3" providerId="ADAL" clId="{373542FB-568B-4633-927A-5238DD7A7BBA}" dt="2021-02-08T21:20:04.703" v="5190" actId="20577"/>
          <ac:spMkLst>
            <pc:docMk/>
            <pc:sldMk cId="1506622497" sldId="502"/>
            <ac:spMk id="7" creationId="{B87BA257-2F5A-4AF5-B090-72261AAADB46}"/>
          </ac:spMkLst>
        </pc:spChg>
        <pc:spChg chg="mod">
          <ac:chgData name="スリ　スラストリ" userId="033a89a0-9770-4b4e-8c46-55370294d7f3" providerId="ADAL" clId="{373542FB-568B-4633-927A-5238DD7A7BBA}" dt="2021-02-08T21:21:39.185" v="5212" actId="1076"/>
          <ac:spMkLst>
            <pc:docMk/>
            <pc:sldMk cId="1506622497" sldId="502"/>
            <ac:spMk id="8" creationId="{0CD85481-DA14-40D5-A824-B629CBC338C1}"/>
          </ac:spMkLst>
        </pc:spChg>
        <pc:spChg chg="mod">
          <ac:chgData name="スリ　スラストリ" userId="033a89a0-9770-4b4e-8c46-55370294d7f3" providerId="ADAL" clId="{373542FB-568B-4633-927A-5238DD7A7BBA}" dt="2021-02-08T21:19:52.604" v="5185" actId="2711"/>
          <ac:spMkLst>
            <pc:docMk/>
            <pc:sldMk cId="1506622497" sldId="502"/>
            <ac:spMk id="9"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19"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20"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21"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22" creationId="{00000000-0000-0000-0000-000000000000}"/>
          </ac:spMkLst>
        </pc:spChg>
        <pc:spChg chg="add mod">
          <ac:chgData name="スリ　スラストリ" userId="033a89a0-9770-4b4e-8c46-55370294d7f3" providerId="ADAL" clId="{373542FB-568B-4633-927A-5238DD7A7BBA}" dt="2021-02-08T21:22:10.099" v="5242" actId="1076"/>
          <ac:spMkLst>
            <pc:docMk/>
            <pc:sldMk cId="1506622497" sldId="502"/>
            <ac:spMk id="23" creationId="{638DC4FE-2BAA-4E36-B2E6-11FEE6093A87}"/>
          </ac:spMkLst>
        </pc:spChg>
        <pc:spChg chg="mod">
          <ac:chgData name="スリ　スラストリ" userId="033a89a0-9770-4b4e-8c46-55370294d7f3" providerId="ADAL" clId="{373542FB-568B-4633-927A-5238DD7A7BBA}" dt="2021-02-08T21:19:52.604" v="5185" actId="2711"/>
          <ac:spMkLst>
            <pc:docMk/>
            <pc:sldMk cId="1506622497" sldId="502"/>
            <ac:spMk id="24"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25" creationId="{00000000-0000-0000-0000-000000000000}"/>
          </ac:spMkLst>
        </pc:spChg>
        <pc:spChg chg="mod">
          <ac:chgData name="スリ　スラストリ" userId="033a89a0-9770-4b4e-8c46-55370294d7f3" providerId="ADAL" clId="{373542FB-568B-4633-927A-5238DD7A7BBA}" dt="2021-02-08T21:19:52.604" v="5185" actId="2711"/>
          <ac:spMkLst>
            <pc:docMk/>
            <pc:sldMk cId="1506622497" sldId="502"/>
            <ac:spMk id="26" creationId="{00000000-0000-0000-0000-000000000000}"/>
          </ac:spMkLst>
        </pc:spChg>
        <pc:spChg chg="add mod">
          <ac:chgData name="スリ　スラストリ" userId="033a89a0-9770-4b4e-8c46-55370294d7f3" providerId="ADAL" clId="{373542FB-568B-4633-927A-5238DD7A7BBA}" dt="2021-02-08T21:23:07.266" v="5261" actId="14100"/>
          <ac:spMkLst>
            <pc:docMk/>
            <pc:sldMk cId="1506622497" sldId="502"/>
            <ac:spMk id="27" creationId="{97C4CAAF-1AE9-4A8D-9DB2-46A846F17365}"/>
          </ac:spMkLst>
        </pc:spChg>
        <pc:spChg chg="add mod">
          <ac:chgData name="スリ　スラストリ" userId="033a89a0-9770-4b4e-8c46-55370294d7f3" providerId="ADAL" clId="{373542FB-568B-4633-927A-5238DD7A7BBA}" dt="2021-02-08T21:23:40.111" v="5273" actId="1035"/>
          <ac:spMkLst>
            <pc:docMk/>
            <pc:sldMk cId="1506622497" sldId="502"/>
            <ac:spMk id="28" creationId="{6660F1D4-36C1-44F6-8775-7585EBA1A34E}"/>
          </ac:spMkLst>
        </pc:spChg>
      </pc:sldChg>
      <pc:sldChg chg="addSp modSp mod">
        <pc:chgData name="スリ　スラストリ" userId="033a89a0-9770-4b4e-8c46-55370294d7f3" providerId="ADAL" clId="{373542FB-568B-4633-927A-5238DD7A7BBA}" dt="2021-02-08T22:12:31.019" v="5484" actId="20577"/>
        <pc:sldMkLst>
          <pc:docMk/>
          <pc:sldMk cId="1955406608" sldId="503"/>
        </pc:sldMkLst>
        <pc:spChg chg="mod">
          <ac:chgData name="スリ　スラストリ" userId="033a89a0-9770-4b4e-8c46-55370294d7f3" providerId="ADAL" clId="{373542FB-568B-4633-927A-5238DD7A7BBA}" dt="2021-02-08T22:12:31.019" v="5484" actId="20577"/>
          <ac:spMkLst>
            <pc:docMk/>
            <pc:sldMk cId="1955406608" sldId="503"/>
            <ac:spMk id="2" creationId="{CEA6FCBB-6433-4417-A87F-B91E0A4520F4}"/>
          </ac:spMkLst>
        </pc:spChg>
        <pc:spChg chg="mod">
          <ac:chgData name="スリ　スラストリ" userId="033a89a0-9770-4b4e-8c46-55370294d7f3" providerId="ADAL" clId="{373542FB-568B-4633-927A-5238DD7A7BBA}" dt="2021-02-08T22:01:31.419" v="5314" actId="1076"/>
          <ac:spMkLst>
            <pc:docMk/>
            <pc:sldMk cId="1955406608" sldId="503"/>
            <ac:spMk id="3" creationId="{662262CB-D4B8-4A67-9143-FFF8FF2736D5}"/>
          </ac:spMkLst>
        </pc:spChg>
        <pc:spChg chg="mod">
          <ac:chgData name="スリ　スラストリ" userId="033a89a0-9770-4b4e-8c46-55370294d7f3" providerId="ADAL" clId="{373542FB-568B-4633-927A-5238DD7A7BBA}" dt="2021-02-08T21:23:58.215" v="5274" actId="2711"/>
          <ac:spMkLst>
            <pc:docMk/>
            <pc:sldMk cId="1955406608" sldId="503"/>
            <ac:spMk id="4" creationId="{00000000-0000-0000-0000-000000000000}"/>
          </ac:spMkLst>
        </pc:spChg>
        <pc:spChg chg="mod">
          <ac:chgData name="スリ　スラストリ" userId="033a89a0-9770-4b4e-8c46-55370294d7f3" providerId="ADAL" clId="{373542FB-568B-4633-927A-5238DD7A7BBA}" dt="2021-02-08T22:09:09.325" v="5365" actId="14100"/>
          <ac:spMkLst>
            <pc:docMk/>
            <pc:sldMk cId="1955406608" sldId="503"/>
            <ac:spMk id="5" creationId="{442CF7DE-2F40-409A-9DB6-238165F5F4FE}"/>
          </ac:spMkLst>
        </pc:spChg>
        <pc:spChg chg="mod">
          <ac:chgData name="スリ　スラストリ" userId="033a89a0-9770-4b4e-8c46-55370294d7f3" providerId="ADAL" clId="{373542FB-568B-4633-927A-5238DD7A7BBA}" dt="2021-02-08T21:23:58.215" v="5274" actId="2711"/>
          <ac:spMkLst>
            <pc:docMk/>
            <pc:sldMk cId="1955406608" sldId="503"/>
            <ac:spMk id="9" creationId="{00000000-0000-0000-0000-000000000000}"/>
          </ac:spMkLst>
        </pc:spChg>
        <pc:spChg chg="mod">
          <ac:chgData name="スリ　スラストリ" userId="033a89a0-9770-4b4e-8c46-55370294d7f3" providerId="ADAL" clId="{373542FB-568B-4633-927A-5238DD7A7BBA}" dt="2021-02-08T21:23:58.215" v="5274" actId="2711"/>
          <ac:spMkLst>
            <pc:docMk/>
            <pc:sldMk cId="1955406608" sldId="503"/>
            <ac:spMk id="14" creationId="{00000000-0000-0000-0000-000000000000}"/>
          </ac:spMkLst>
        </pc:spChg>
        <pc:spChg chg="add mod">
          <ac:chgData name="スリ　スラストリ" userId="033a89a0-9770-4b4e-8c46-55370294d7f3" providerId="ADAL" clId="{373542FB-568B-4633-927A-5238DD7A7BBA}" dt="2021-02-08T22:04:48.992" v="5325" actId="1076"/>
          <ac:spMkLst>
            <pc:docMk/>
            <pc:sldMk cId="1955406608" sldId="503"/>
            <ac:spMk id="16" creationId="{CDDBDB93-5DD5-43BB-B2D7-166030141D96}"/>
          </ac:spMkLst>
        </pc:spChg>
        <pc:spChg chg="add mod">
          <ac:chgData name="スリ　スラストリ" userId="033a89a0-9770-4b4e-8c46-55370294d7f3" providerId="ADAL" clId="{373542FB-568B-4633-927A-5238DD7A7BBA}" dt="2021-02-08T22:06:53.731" v="5334" actId="1076"/>
          <ac:spMkLst>
            <pc:docMk/>
            <pc:sldMk cId="1955406608" sldId="503"/>
            <ac:spMk id="17" creationId="{E10D2406-B9F7-48CA-9D5A-A875AEA8026D}"/>
          </ac:spMkLst>
        </pc:spChg>
        <pc:spChg chg="add mod">
          <ac:chgData name="スリ　スラストリ" userId="033a89a0-9770-4b4e-8c46-55370294d7f3" providerId="ADAL" clId="{373542FB-568B-4633-927A-5238DD7A7BBA}" dt="2021-02-08T22:07:45.266" v="5347" actId="1076"/>
          <ac:spMkLst>
            <pc:docMk/>
            <pc:sldMk cId="1955406608" sldId="503"/>
            <ac:spMk id="18" creationId="{D6F1204A-C5D3-4AF5-82DB-659C4E253BAE}"/>
          </ac:spMkLst>
        </pc:spChg>
        <pc:spChg chg="mod">
          <ac:chgData name="スリ　スラストリ" userId="033a89a0-9770-4b4e-8c46-55370294d7f3" providerId="ADAL" clId="{373542FB-568B-4633-927A-5238DD7A7BBA}" dt="2021-02-08T21:23:58.215" v="5274" actId="2711"/>
          <ac:spMkLst>
            <pc:docMk/>
            <pc:sldMk cId="1955406608" sldId="503"/>
            <ac:spMk id="19" creationId="{00000000-0000-0000-0000-000000000000}"/>
          </ac:spMkLst>
        </pc:spChg>
        <pc:spChg chg="mod">
          <ac:chgData name="スリ　スラストリ" userId="033a89a0-9770-4b4e-8c46-55370294d7f3" providerId="ADAL" clId="{373542FB-568B-4633-927A-5238DD7A7BBA}" dt="2021-02-08T21:23:58.215" v="5274" actId="2711"/>
          <ac:spMkLst>
            <pc:docMk/>
            <pc:sldMk cId="1955406608" sldId="503"/>
            <ac:spMk id="20" creationId="{00000000-0000-0000-0000-000000000000}"/>
          </ac:spMkLst>
        </pc:spChg>
        <pc:spChg chg="add mod">
          <ac:chgData name="スリ　スラストリ" userId="033a89a0-9770-4b4e-8c46-55370294d7f3" providerId="ADAL" clId="{373542FB-568B-4633-927A-5238DD7A7BBA}" dt="2021-02-08T22:09:05.051" v="5364" actId="14100"/>
          <ac:spMkLst>
            <pc:docMk/>
            <pc:sldMk cId="1955406608" sldId="503"/>
            <ac:spMk id="21" creationId="{A69E0AD5-92AF-432A-9381-2C7CA8A3192C}"/>
          </ac:spMkLst>
        </pc:spChg>
        <pc:spChg chg="add mod">
          <ac:chgData name="スリ　スラストリ" userId="033a89a0-9770-4b4e-8c46-55370294d7f3" providerId="ADAL" clId="{373542FB-568B-4633-927A-5238DD7A7BBA}" dt="2021-02-08T22:09:23.846" v="5379" actId="1076"/>
          <ac:spMkLst>
            <pc:docMk/>
            <pc:sldMk cId="1955406608" sldId="503"/>
            <ac:spMk id="22" creationId="{B2BD43C8-99B5-456F-B1BB-7D3C9EF66E6D}"/>
          </ac:spMkLst>
        </pc:spChg>
        <pc:spChg chg="mod">
          <ac:chgData name="スリ　スラストリ" userId="033a89a0-9770-4b4e-8c46-55370294d7f3" providerId="ADAL" clId="{373542FB-568B-4633-927A-5238DD7A7BBA}" dt="2021-02-08T21:23:58.215" v="5274" actId="2711"/>
          <ac:spMkLst>
            <pc:docMk/>
            <pc:sldMk cId="1955406608" sldId="503"/>
            <ac:spMk id="23" creationId="{00000000-0000-0000-0000-000000000000}"/>
          </ac:spMkLst>
        </pc:spChg>
        <pc:spChg chg="add mod">
          <ac:chgData name="スリ　スラストリ" userId="033a89a0-9770-4b4e-8c46-55370294d7f3" providerId="ADAL" clId="{373542FB-568B-4633-927A-5238DD7A7BBA}" dt="2021-02-08T22:10:25.019" v="5425" actId="1076"/>
          <ac:spMkLst>
            <pc:docMk/>
            <pc:sldMk cId="1955406608" sldId="503"/>
            <ac:spMk id="24" creationId="{65D14A70-D973-41C1-B989-FD7BD7F2C3FD}"/>
          </ac:spMkLst>
        </pc:spChg>
        <pc:spChg chg="add mod">
          <ac:chgData name="スリ　スラストリ" userId="033a89a0-9770-4b4e-8c46-55370294d7f3" providerId="ADAL" clId="{373542FB-568B-4633-927A-5238DD7A7BBA}" dt="2021-02-08T22:12:02.368" v="5477" actId="1037"/>
          <ac:spMkLst>
            <pc:docMk/>
            <pc:sldMk cId="1955406608" sldId="503"/>
            <ac:spMk id="25" creationId="{2E53B6EF-F707-4E86-8EFA-FC0E8ADBCED1}"/>
          </ac:spMkLst>
        </pc:spChg>
        <pc:picChg chg="mod">
          <ac:chgData name="スリ　スラストリ" userId="033a89a0-9770-4b4e-8c46-55370294d7f3" providerId="ADAL" clId="{373542FB-568B-4633-927A-5238DD7A7BBA}" dt="2021-02-08T22:00:40.512" v="5297" actId="1076"/>
          <ac:picMkLst>
            <pc:docMk/>
            <pc:sldMk cId="1955406608" sldId="503"/>
            <ac:picMk id="12" creationId="{00000000-0000-0000-0000-000000000000}"/>
          </ac:picMkLst>
        </pc:picChg>
      </pc:sldChg>
      <pc:sldChg chg="modSp mod">
        <pc:chgData name="スリ　スラストリ" userId="033a89a0-9770-4b4e-8c46-55370294d7f3" providerId="ADAL" clId="{373542FB-568B-4633-927A-5238DD7A7BBA}" dt="2021-02-08T22:20:59.736" v="5670" actId="20577"/>
        <pc:sldMkLst>
          <pc:docMk/>
          <pc:sldMk cId="3378552741" sldId="504"/>
        </pc:sldMkLst>
        <pc:spChg chg="mod">
          <ac:chgData name="スリ　スラストリ" userId="033a89a0-9770-4b4e-8c46-55370294d7f3" providerId="ADAL" clId="{373542FB-568B-4633-927A-5238DD7A7BBA}" dt="2021-02-08T22:12:41.992" v="5485" actId="2711"/>
          <ac:spMkLst>
            <pc:docMk/>
            <pc:sldMk cId="3378552741" sldId="504"/>
            <ac:spMk id="4" creationId="{00000000-0000-0000-0000-000000000000}"/>
          </ac:spMkLst>
        </pc:spChg>
        <pc:spChg chg="mod">
          <ac:chgData name="スリ　スラストリ" userId="033a89a0-9770-4b4e-8c46-55370294d7f3" providerId="ADAL" clId="{373542FB-568B-4633-927A-5238DD7A7BBA}" dt="2021-02-08T22:20:59.736" v="5670" actId="20577"/>
          <ac:spMkLst>
            <pc:docMk/>
            <pc:sldMk cId="3378552741" sldId="504"/>
            <ac:spMk id="6" creationId="{19BF2B99-DFCD-4524-847F-1F8501D1E162}"/>
          </ac:spMkLst>
        </pc:spChg>
        <pc:spChg chg="mod">
          <ac:chgData name="スリ　スラストリ" userId="033a89a0-9770-4b4e-8c46-55370294d7f3" providerId="ADAL" clId="{373542FB-568B-4633-927A-5238DD7A7BBA}" dt="2021-02-08T22:12:41.992" v="5485" actId="2711"/>
          <ac:spMkLst>
            <pc:docMk/>
            <pc:sldMk cId="3378552741" sldId="504"/>
            <ac:spMk id="7" creationId="{3C7662C3-1EA8-4E01-A94B-4B407B0165FB}"/>
          </ac:spMkLst>
        </pc:spChg>
        <pc:spChg chg="mod">
          <ac:chgData name="スリ　スラストリ" userId="033a89a0-9770-4b4e-8c46-55370294d7f3" providerId="ADAL" clId="{373542FB-568B-4633-927A-5238DD7A7BBA}" dt="2021-02-08T22:12:41.992" v="5485" actId="2711"/>
          <ac:spMkLst>
            <pc:docMk/>
            <pc:sldMk cId="3378552741" sldId="504"/>
            <ac:spMk id="9" creationId="{00000000-0000-0000-0000-000000000000}"/>
          </ac:spMkLst>
        </pc:spChg>
        <pc:spChg chg="mod">
          <ac:chgData name="スリ　スラストリ" userId="033a89a0-9770-4b4e-8c46-55370294d7f3" providerId="ADAL" clId="{373542FB-568B-4633-927A-5238DD7A7BBA}" dt="2021-02-08T22:12:41.992" v="5485" actId="2711"/>
          <ac:spMkLst>
            <pc:docMk/>
            <pc:sldMk cId="3378552741" sldId="504"/>
            <ac:spMk id="12" creationId="{00000000-0000-0000-0000-000000000000}"/>
          </ac:spMkLst>
        </pc:spChg>
        <pc:spChg chg="mod">
          <ac:chgData name="スリ　スラストリ" userId="033a89a0-9770-4b4e-8c46-55370294d7f3" providerId="ADAL" clId="{373542FB-568B-4633-927A-5238DD7A7BBA}" dt="2021-02-08T22:12:41.992" v="5485" actId="2711"/>
          <ac:spMkLst>
            <pc:docMk/>
            <pc:sldMk cId="3378552741" sldId="504"/>
            <ac:spMk id="15" creationId="{00000000-0000-0000-0000-000000000000}"/>
          </ac:spMkLst>
        </pc:spChg>
        <pc:spChg chg="mod">
          <ac:chgData name="スリ　スラストリ" userId="033a89a0-9770-4b4e-8c46-55370294d7f3" providerId="ADAL" clId="{373542FB-568B-4633-927A-5238DD7A7BBA}" dt="2021-02-08T22:12:41.992" v="5485" actId="2711"/>
          <ac:spMkLst>
            <pc:docMk/>
            <pc:sldMk cId="3378552741" sldId="504"/>
            <ac:spMk id="17" creationId="{00000000-0000-0000-0000-000000000000}"/>
          </ac:spMkLst>
        </pc:spChg>
        <pc:spChg chg="mod">
          <ac:chgData name="スリ　スラストリ" userId="033a89a0-9770-4b4e-8c46-55370294d7f3" providerId="ADAL" clId="{373542FB-568B-4633-927A-5238DD7A7BBA}" dt="2021-02-08T22:12:41.992" v="5485" actId="2711"/>
          <ac:spMkLst>
            <pc:docMk/>
            <pc:sldMk cId="3378552741" sldId="504"/>
            <ac:spMk id="19" creationId="{1C76FB36-66DD-4E0D-824C-ED06592FD70F}"/>
          </ac:spMkLst>
        </pc:spChg>
        <pc:spChg chg="mod">
          <ac:chgData name="スリ　スラストリ" userId="033a89a0-9770-4b4e-8c46-55370294d7f3" providerId="ADAL" clId="{373542FB-568B-4633-927A-5238DD7A7BBA}" dt="2021-02-08T22:20:37.428" v="5663" actId="1076"/>
          <ac:spMkLst>
            <pc:docMk/>
            <pc:sldMk cId="3378552741" sldId="504"/>
            <ac:spMk id="20" creationId="{3FAC5197-0DBF-4301-B9A3-F5A40B5E642F}"/>
          </ac:spMkLst>
        </pc:spChg>
        <pc:spChg chg="mod">
          <ac:chgData name="スリ　スラストリ" userId="033a89a0-9770-4b4e-8c46-55370294d7f3" providerId="ADAL" clId="{373542FB-568B-4633-927A-5238DD7A7BBA}" dt="2021-02-08T22:14:13.274" v="5543" actId="14100"/>
          <ac:spMkLst>
            <pc:docMk/>
            <pc:sldMk cId="3378552741" sldId="504"/>
            <ac:spMk id="21" creationId="{A69D9A85-49DB-4AF6-AD69-A18FE2DB517F}"/>
          </ac:spMkLst>
        </pc:spChg>
        <pc:spChg chg="mod">
          <ac:chgData name="スリ　スラストリ" userId="033a89a0-9770-4b4e-8c46-55370294d7f3" providerId="ADAL" clId="{373542FB-568B-4633-927A-5238DD7A7BBA}" dt="2021-02-08T22:12:41.992" v="5485" actId="2711"/>
          <ac:spMkLst>
            <pc:docMk/>
            <pc:sldMk cId="3378552741" sldId="504"/>
            <ac:spMk id="22" creationId="{00000000-0000-0000-0000-000000000000}"/>
          </ac:spMkLst>
        </pc:spChg>
        <pc:spChg chg="mod">
          <ac:chgData name="スリ　スラストリ" userId="033a89a0-9770-4b4e-8c46-55370294d7f3" providerId="ADAL" clId="{373542FB-568B-4633-927A-5238DD7A7BBA}" dt="2021-02-08T22:15:44.720" v="5606" actId="1038"/>
          <ac:spMkLst>
            <pc:docMk/>
            <pc:sldMk cId="3378552741" sldId="504"/>
            <ac:spMk id="23" creationId="{4790F2ED-798C-40DB-ACA9-C682F45E2EE4}"/>
          </ac:spMkLst>
        </pc:spChg>
        <pc:spChg chg="mod">
          <ac:chgData name="スリ　スラストリ" userId="033a89a0-9770-4b4e-8c46-55370294d7f3" providerId="ADAL" clId="{373542FB-568B-4633-927A-5238DD7A7BBA}" dt="2021-02-08T22:12:41.992" v="5485" actId="2711"/>
          <ac:spMkLst>
            <pc:docMk/>
            <pc:sldMk cId="3378552741" sldId="504"/>
            <ac:spMk id="24" creationId="{6429C102-FAD4-4B76-8516-1A0719560A59}"/>
          </ac:spMkLst>
        </pc:spChg>
        <pc:spChg chg="mod">
          <ac:chgData name="スリ　スラストリ" userId="033a89a0-9770-4b4e-8c46-55370294d7f3" providerId="ADAL" clId="{373542FB-568B-4633-927A-5238DD7A7BBA}" dt="2021-02-08T22:12:41.992" v="5485" actId="2711"/>
          <ac:spMkLst>
            <pc:docMk/>
            <pc:sldMk cId="3378552741" sldId="504"/>
            <ac:spMk id="25" creationId="{3D54DEC4-CECF-4344-8D9A-62BAA885FEEF}"/>
          </ac:spMkLst>
        </pc:spChg>
      </pc:sldChg>
      <pc:sldChg chg="modSp mod">
        <pc:chgData name="スリ　スラストリ" userId="033a89a0-9770-4b4e-8c46-55370294d7f3" providerId="ADAL" clId="{373542FB-568B-4633-927A-5238DD7A7BBA}" dt="2021-02-08T22:21:13.951" v="5677" actId="20577"/>
        <pc:sldMkLst>
          <pc:docMk/>
          <pc:sldMk cId="529027695" sldId="505"/>
        </pc:sldMkLst>
        <pc:spChg chg="mod">
          <ac:chgData name="スリ　スラストリ" userId="033a89a0-9770-4b4e-8c46-55370294d7f3" providerId="ADAL" clId="{373542FB-568B-4633-927A-5238DD7A7BBA}" dt="2021-02-08T22:21:13.951" v="5677" actId="20577"/>
          <ac:spMkLst>
            <pc:docMk/>
            <pc:sldMk cId="529027695" sldId="505"/>
            <ac:spMk id="3" creationId="{D2085397-6647-442D-8A3E-F3364E27AE13}"/>
          </ac:spMkLst>
        </pc:spChg>
      </pc:sldChg>
      <pc:sldChg chg="modSp mod">
        <pc:chgData name="スリ　スラストリ" userId="033a89a0-9770-4b4e-8c46-55370294d7f3" providerId="ADAL" clId="{373542FB-568B-4633-927A-5238DD7A7BBA}" dt="2021-02-08T22:22:10.027" v="5685" actId="20577"/>
        <pc:sldMkLst>
          <pc:docMk/>
          <pc:sldMk cId="2323357956" sldId="506"/>
        </pc:sldMkLst>
        <pc:spChg chg="mod">
          <ac:chgData name="スリ　スラストリ" userId="033a89a0-9770-4b4e-8c46-55370294d7f3" providerId="ADAL" clId="{373542FB-568B-4633-927A-5238DD7A7BBA}" dt="2021-02-08T22:22:10.027" v="5685" actId="20577"/>
          <ac:spMkLst>
            <pc:docMk/>
            <pc:sldMk cId="2323357956" sldId="506"/>
            <ac:spMk id="2" creationId="{9A16AC8A-7BC4-498F-89AD-23506E3B7F56}"/>
          </ac:spMkLst>
        </pc:spChg>
        <pc:spChg chg="mod">
          <ac:chgData name="スリ　スラストリ" userId="033a89a0-9770-4b4e-8c46-55370294d7f3" providerId="ADAL" clId="{373542FB-568B-4633-927A-5238DD7A7BBA}" dt="2021-02-08T22:21:52.993" v="5678" actId="2711"/>
          <ac:spMkLst>
            <pc:docMk/>
            <pc:sldMk cId="2323357956" sldId="506"/>
            <ac:spMk id="4" creationId="{00000000-0000-0000-0000-000000000000}"/>
          </ac:spMkLst>
        </pc:spChg>
        <pc:spChg chg="mod">
          <ac:chgData name="スリ　スラストリ" userId="033a89a0-9770-4b4e-8c46-55370294d7f3" providerId="ADAL" clId="{373542FB-568B-4633-927A-5238DD7A7BBA}" dt="2021-02-08T22:21:52.993" v="5678" actId="2711"/>
          <ac:spMkLst>
            <pc:docMk/>
            <pc:sldMk cId="2323357956" sldId="506"/>
            <ac:spMk id="7" creationId="{A63F37E6-F3C3-47DA-9FEE-ABA204635F88}"/>
          </ac:spMkLst>
        </pc:spChg>
        <pc:spChg chg="mod">
          <ac:chgData name="スリ　スラストリ" userId="033a89a0-9770-4b4e-8c46-55370294d7f3" providerId="ADAL" clId="{373542FB-568B-4633-927A-5238DD7A7BBA}" dt="2021-02-08T22:21:52.993" v="5678" actId="2711"/>
          <ac:spMkLst>
            <pc:docMk/>
            <pc:sldMk cId="2323357956" sldId="506"/>
            <ac:spMk id="9" creationId="{00000000-0000-0000-0000-000000000000}"/>
          </ac:spMkLst>
        </pc:spChg>
        <pc:spChg chg="mod">
          <ac:chgData name="スリ　スラストリ" userId="033a89a0-9770-4b4e-8c46-55370294d7f3" providerId="ADAL" clId="{373542FB-568B-4633-927A-5238DD7A7BBA}" dt="2021-02-08T22:21:52.993" v="5678" actId="2711"/>
          <ac:spMkLst>
            <pc:docMk/>
            <pc:sldMk cId="2323357956" sldId="506"/>
            <ac:spMk id="10" creationId="{00000000-0000-0000-0000-000000000000}"/>
          </ac:spMkLst>
        </pc:spChg>
        <pc:spChg chg="mod">
          <ac:chgData name="スリ　スラストリ" userId="033a89a0-9770-4b4e-8c46-55370294d7f3" providerId="ADAL" clId="{373542FB-568B-4633-927A-5238DD7A7BBA}" dt="2021-02-08T22:21:52.993" v="5678" actId="2711"/>
          <ac:spMkLst>
            <pc:docMk/>
            <pc:sldMk cId="2323357956" sldId="506"/>
            <ac:spMk id="12" creationId="{A863BB85-A35A-4D81-946D-BD0C0B38B1B3}"/>
          </ac:spMkLst>
        </pc:spChg>
        <pc:spChg chg="mod">
          <ac:chgData name="スリ　スラストリ" userId="033a89a0-9770-4b4e-8c46-55370294d7f3" providerId="ADAL" clId="{373542FB-568B-4633-927A-5238DD7A7BBA}" dt="2021-02-08T22:21:52.993" v="5678" actId="2711"/>
          <ac:spMkLst>
            <pc:docMk/>
            <pc:sldMk cId="2323357956" sldId="506"/>
            <ac:spMk id="13" creationId="{E52934D2-A363-4668-B1BE-75630F723974}"/>
          </ac:spMkLst>
        </pc:spChg>
        <pc:spChg chg="mod">
          <ac:chgData name="スリ　スラストリ" userId="033a89a0-9770-4b4e-8c46-55370294d7f3" providerId="ADAL" clId="{373542FB-568B-4633-927A-5238DD7A7BBA}" dt="2021-02-08T22:21:52.993" v="5678" actId="2711"/>
          <ac:spMkLst>
            <pc:docMk/>
            <pc:sldMk cId="2323357956" sldId="506"/>
            <ac:spMk id="14" creationId="{00000000-0000-0000-0000-000000000000}"/>
          </ac:spMkLst>
        </pc:spChg>
        <pc:spChg chg="mod">
          <ac:chgData name="スリ　スラストリ" userId="033a89a0-9770-4b4e-8c46-55370294d7f3" providerId="ADAL" clId="{373542FB-568B-4633-927A-5238DD7A7BBA}" dt="2021-02-08T22:21:52.993" v="5678" actId="2711"/>
          <ac:spMkLst>
            <pc:docMk/>
            <pc:sldMk cId="2323357956" sldId="506"/>
            <ac:spMk id="15" creationId="{1D372AF7-D313-484B-996F-212B4EE568D1}"/>
          </ac:spMkLst>
        </pc:spChg>
        <pc:spChg chg="mod">
          <ac:chgData name="スリ　スラストリ" userId="033a89a0-9770-4b4e-8c46-55370294d7f3" providerId="ADAL" clId="{373542FB-568B-4633-927A-5238DD7A7BBA}" dt="2021-02-08T22:21:52.993" v="5678" actId="2711"/>
          <ac:spMkLst>
            <pc:docMk/>
            <pc:sldMk cId="2323357956" sldId="506"/>
            <ac:spMk id="16" creationId="{1117EC0A-E9AC-4422-9762-6C34C6D5162E}"/>
          </ac:spMkLst>
        </pc:spChg>
        <pc:spChg chg="mod">
          <ac:chgData name="スリ　スラストリ" userId="033a89a0-9770-4b4e-8c46-55370294d7f3" providerId="ADAL" clId="{373542FB-568B-4633-927A-5238DD7A7BBA}" dt="2021-02-08T22:21:52.993" v="5678" actId="2711"/>
          <ac:spMkLst>
            <pc:docMk/>
            <pc:sldMk cId="2323357956" sldId="506"/>
            <ac:spMk id="17" creationId="{56AC32BF-0AD7-40A5-A4DC-AEE551A9C62B}"/>
          </ac:spMkLst>
        </pc:spChg>
        <pc:spChg chg="mod">
          <ac:chgData name="スリ　スラストリ" userId="033a89a0-9770-4b4e-8c46-55370294d7f3" providerId="ADAL" clId="{373542FB-568B-4633-927A-5238DD7A7BBA}" dt="2021-02-08T22:21:52.993" v="5678" actId="2711"/>
          <ac:spMkLst>
            <pc:docMk/>
            <pc:sldMk cId="2323357956" sldId="506"/>
            <ac:spMk id="18" creationId="{A2065A7D-DF02-4A99-8B36-E405CD7030DB}"/>
          </ac:spMkLst>
        </pc:spChg>
      </pc:sldChg>
      <pc:sldChg chg="addSp delSp modSp mod">
        <pc:chgData name="スリ　スラストリ" userId="033a89a0-9770-4b4e-8c46-55370294d7f3" providerId="ADAL" clId="{373542FB-568B-4633-927A-5238DD7A7BBA}" dt="2021-02-08T22:27:15.994" v="5778" actId="2711"/>
        <pc:sldMkLst>
          <pc:docMk/>
          <pc:sldMk cId="3693519851" sldId="507"/>
        </pc:sldMkLst>
        <pc:spChg chg="mod">
          <ac:chgData name="スリ　スラストリ" userId="033a89a0-9770-4b4e-8c46-55370294d7f3" providerId="ADAL" clId="{373542FB-568B-4633-927A-5238DD7A7BBA}" dt="2021-02-08T22:27:15.994" v="5778" actId="2711"/>
          <ac:spMkLst>
            <pc:docMk/>
            <pc:sldMk cId="3693519851" sldId="507"/>
            <ac:spMk id="4"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5" creationId="{0729E6CB-3A1D-440F-A4F1-3E010C0E5430}"/>
          </ac:spMkLst>
        </pc:spChg>
        <pc:spChg chg="mod">
          <ac:chgData name="スリ　スラストリ" userId="033a89a0-9770-4b4e-8c46-55370294d7f3" providerId="ADAL" clId="{373542FB-568B-4633-927A-5238DD7A7BBA}" dt="2021-02-08T22:27:15.994" v="5778" actId="2711"/>
          <ac:spMkLst>
            <pc:docMk/>
            <pc:sldMk cId="3693519851" sldId="507"/>
            <ac:spMk id="8" creationId="{3BAA1DA5-4D07-4459-8FCE-7A6B5FC041DE}"/>
          </ac:spMkLst>
        </pc:spChg>
        <pc:spChg chg="mod">
          <ac:chgData name="スリ　スラストリ" userId="033a89a0-9770-4b4e-8c46-55370294d7f3" providerId="ADAL" clId="{373542FB-568B-4633-927A-5238DD7A7BBA}" dt="2021-02-08T22:27:15.994" v="5778" actId="2711"/>
          <ac:spMkLst>
            <pc:docMk/>
            <pc:sldMk cId="3693519851" sldId="507"/>
            <ac:spMk id="9"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10"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12"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14"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15" creationId="{F9C67A10-EC4E-424C-AA9C-33327DDAF7F3}"/>
          </ac:spMkLst>
        </pc:spChg>
        <pc:spChg chg="mod">
          <ac:chgData name="スリ　スラストリ" userId="033a89a0-9770-4b4e-8c46-55370294d7f3" providerId="ADAL" clId="{373542FB-568B-4633-927A-5238DD7A7BBA}" dt="2021-02-08T22:27:15.994" v="5778" actId="2711"/>
          <ac:spMkLst>
            <pc:docMk/>
            <pc:sldMk cId="3693519851" sldId="507"/>
            <ac:spMk id="16" creationId="{81443320-18DC-4616-92EB-40F6E19FE891}"/>
          </ac:spMkLst>
        </pc:spChg>
        <pc:spChg chg="mod">
          <ac:chgData name="スリ　スラストリ" userId="033a89a0-9770-4b4e-8c46-55370294d7f3" providerId="ADAL" clId="{373542FB-568B-4633-927A-5238DD7A7BBA}" dt="2021-02-08T22:27:15.994" v="5778" actId="2711"/>
          <ac:spMkLst>
            <pc:docMk/>
            <pc:sldMk cId="3693519851" sldId="507"/>
            <ac:spMk id="17" creationId="{33901FFD-1B3C-47FE-8951-19D9800403A3}"/>
          </ac:spMkLst>
        </pc:spChg>
        <pc:spChg chg="mod">
          <ac:chgData name="スリ　スラストリ" userId="033a89a0-9770-4b4e-8c46-55370294d7f3" providerId="ADAL" clId="{373542FB-568B-4633-927A-5238DD7A7BBA}" dt="2021-02-08T22:27:15.994" v="5778" actId="2711"/>
          <ac:spMkLst>
            <pc:docMk/>
            <pc:sldMk cId="3693519851" sldId="507"/>
            <ac:spMk id="18" creationId="{2117E333-61E8-4993-8C7D-9663C595C2E6}"/>
          </ac:spMkLst>
        </pc:spChg>
        <pc:spChg chg="mod">
          <ac:chgData name="スリ　スラストリ" userId="033a89a0-9770-4b4e-8c46-55370294d7f3" providerId="ADAL" clId="{373542FB-568B-4633-927A-5238DD7A7BBA}" dt="2021-02-08T22:27:15.994" v="5778" actId="2711"/>
          <ac:spMkLst>
            <pc:docMk/>
            <pc:sldMk cId="3693519851" sldId="507"/>
            <ac:spMk id="19" creationId="{39F869EE-9E3F-4460-A6F1-B54A7FC09CF6}"/>
          </ac:spMkLst>
        </pc:spChg>
        <pc:spChg chg="mod">
          <ac:chgData name="スリ　スラストリ" userId="033a89a0-9770-4b4e-8c46-55370294d7f3" providerId="ADAL" clId="{373542FB-568B-4633-927A-5238DD7A7BBA}" dt="2021-02-08T22:27:15.994" v="5778" actId="2711"/>
          <ac:spMkLst>
            <pc:docMk/>
            <pc:sldMk cId="3693519851" sldId="507"/>
            <ac:spMk id="20" creationId="{00000000-0000-0000-0000-000000000000}"/>
          </ac:spMkLst>
        </pc:spChg>
        <pc:spChg chg="mod">
          <ac:chgData name="スリ　スラストリ" userId="033a89a0-9770-4b4e-8c46-55370294d7f3" providerId="ADAL" clId="{373542FB-568B-4633-927A-5238DD7A7BBA}" dt="2021-02-08T22:27:15.994" v="5778" actId="2711"/>
          <ac:spMkLst>
            <pc:docMk/>
            <pc:sldMk cId="3693519851" sldId="507"/>
            <ac:spMk id="21" creationId="{E0C4D57D-8054-45D8-8955-EC3536179880}"/>
          </ac:spMkLst>
        </pc:spChg>
        <pc:spChg chg="mod">
          <ac:chgData name="スリ　スラストリ" userId="033a89a0-9770-4b4e-8c46-55370294d7f3" providerId="ADAL" clId="{373542FB-568B-4633-927A-5238DD7A7BBA}" dt="2021-02-08T22:27:15.994" v="5778" actId="2711"/>
          <ac:spMkLst>
            <pc:docMk/>
            <pc:sldMk cId="3693519851" sldId="507"/>
            <ac:spMk id="23" creationId="{695726CF-2DFA-4E43-8FBA-C3B5AB437E12}"/>
          </ac:spMkLst>
        </pc:spChg>
        <pc:spChg chg="mod">
          <ac:chgData name="スリ　スラストリ" userId="033a89a0-9770-4b4e-8c46-55370294d7f3" providerId="ADAL" clId="{373542FB-568B-4633-927A-5238DD7A7BBA}" dt="2021-02-08T22:27:15.994" v="5778" actId="2711"/>
          <ac:spMkLst>
            <pc:docMk/>
            <pc:sldMk cId="3693519851" sldId="507"/>
            <ac:spMk id="24" creationId="{E96BA374-2795-4B8D-B3E7-CAD5595C3303}"/>
          </ac:spMkLst>
        </pc:spChg>
        <pc:spChg chg="mod">
          <ac:chgData name="スリ　スラストリ" userId="033a89a0-9770-4b4e-8c46-55370294d7f3" providerId="ADAL" clId="{373542FB-568B-4633-927A-5238DD7A7BBA}" dt="2021-02-08T22:27:15.994" v="5778" actId="2711"/>
          <ac:spMkLst>
            <pc:docMk/>
            <pc:sldMk cId="3693519851" sldId="507"/>
            <ac:spMk id="25" creationId="{571A5AF2-02DA-4931-9816-BF5D44672BBD}"/>
          </ac:spMkLst>
        </pc:spChg>
        <pc:spChg chg="mod">
          <ac:chgData name="スリ　スラストリ" userId="033a89a0-9770-4b4e-8c46-55370294d7f3" providerId="ADAL" clId="{373542FB-568B-4633-927A-5238DD7A7BBA}" dt="2021-02-08T22:27:15.994" v="5778" actId="2711"/>
          <ac:spMkLst>
            <pc:docMk/>
            <pc:sldMk cId="3693519851" sldId="507"/>
            <ac:spMk id="26" creationId="{75B1BDE9-4999-403B-80EE-CA97C2738122}"/>
          </ac:spMkLst>
        </pc:spChg>
        <pc:spChg chg="mod">
          <ac:chgData name="スリ　スラストリ" userId="033a89a0-9770-4b4e-8c46-55370294d7f3" providerId="ADAL" clId="{373542FB-568B-4633-927A-5238DD7A7BBA}" dt="2021-02-08T22:27:15.994" v="5778" actId="2711"/>
          <ac:spMkLst>
            <pc:docMk/>
            <pc:sldMk cId="3693519851" sldId="507"/>
            <ac:spMk id="27" creationId="{34A58182-F2F5-4ACF-8FEF-8302520E1422}"/>
          </ac:spMkLst>
        </pc:spChg>
        <pc:spChg chg="mod">
          <ac:chgData name="スリ　スラストリ" userId="033a89a0-9770-4b4e-8c46-55370294d7f3" providerId="ADAL" clId="{373542FB-568B-4633-927A-5238DD7A7BBA}" dt="2021-02-08T22:27:15.994" v="5778" actId="2711"/>
          <ac:spMkLst>
            <pc:docMk/>
            <pc:sldMk cId="3693519851" sldId="507"/>
            <ac:spMk id="28" creationId="{A4075582-380B-47E6-89C1-AFABD74B6F43}"/>
          </ac:spMkLst>
        </pc:spChg>
        <pc:spChg chg="mod">
          <ac:chgData name="スリ　スラストリ" userId="033a89a0-9770-4b4e-8c46-55370294d7f3" providerId="ADAL" clId="{373542FB-568B-4633-927A-5238DD7A7BBA}" dt="2021-02-08T22:27:15.994" v="5778" actId="2711"/>
          <ac:spMkLst>
            <pc:docMk/>
            <pc:sldMk cId="3693519851" sldId="507"/>
            <ac:spMk id="29" creationId="{D2830EDF-8211-4EA6-A76F-C0649CCB9407}"/>
          </ac:spMkLst>
        </pc:spChg>
        <pc:spChg chg="mod">
          <ac:chgData name="スリ　スラストリ" userId="033a89a0-9770-4b4e-8c46-55370294d7f3" providerId="ADAL" clId="{373542FB-568B-4633-927A-5238DD7A7BBA}" dt="2021-02-08T22:27:15.994" v="5778" actId="2711"/>
          <ac:spMkLst>
            <pc:docMk/>
            <pc:sldMk cId="3693519851" sldId="507"/>
            <ac:spMk id="30" creationId="{3CF5555D-C570-4A66-A3A2-DC3F358B8FB4}"/>
          </ac:spMkLst>
        </pc:spChg>
        <pc:spChg chg="mod">
          <ac:chgData name="スリ　スラストリ" userId="033a89a0-9770-4b4e-8c46-55370294d7f3" providerId="ADAL" clId="{373542FB-568B-4633-927A-5238DD7A7BBA}" dt="2021-02-08T22:27:15.994" v="5778" actId="2711"/>
          <ac:spMkLst>
            <pc:docMk/>
            <pc:sldMk cId="3693519851" sldId="507"/>
            <ac:spMk id="32" creationId="{A5BA92EE-D7AD-4461-8FE6-FD38A067B90C}"/>
          </ac:spMkLst>
        </pc:spChg>
        <pc:spChg chg="mod">
          <ac:chgData name="スリ　スラストリ" userId="033a89a0-9770-4b4e-8c46-55370294d7f3" providerId="ADAL" clId="{373542FB-568B-4633-927A-5238DD7A7BBA}" dt="2021-02-08T22:27:15.994" v="5778" actId="2711"/>
          <ac:spMkLst>
            <pc:docMk/>
            <pc:sldMk cId="3693519851" sldId="507"/>
            <ac:spMk id="33" creationId="{62DE20A2-7D38-4E62-BEBC-254A675EE1EB}"/>
          </ac:spMkLst>
        </pc:spChg>
        <pc:spChg chg="mod">
          <ac:chgData name="スリ　スラストリ" userId="033a89a0-9770-4b4e-8c46-55370294d7f3" providerId="ADAL" clId="{373542FB-568B-4633-927A-5238DD7A7BBA}" dt="2021-02-08T22:27:15.994" v="5778" actId="2711"/>
          <ac:spMkLst>
            <pc:docMk/>
            <pc:sldMk cId="3693519851" sldId="507"/>
            <ac:spMk id="34" creationId="{EC58471B-3F7D-4E5E-8E52-112F43B72D74}"/>
          </ac:spMkLst>
        </pc:spChg>
        <pc:spChg chg="mod">
          <ac:chgData name="スリ　スラストリ" userId="033a89a0-9770-4b4e-8c46-55370294d7f3" providerId="ADAL" clId="{373542FB-568B-4633-927A-5238DD7A7BBA}" dt="2021-02-08T22:27:15.994" v="5778" actId="2711"/>
          <ac:spMkLst>
            <pc:docMk/>
            <pc:sldMk cId="3693519851" sldId="507"/>
            <ac:spMk id="35" creationId="{D117BF86-8734-4C7B-B519-26326B895F74}"/>
          </ac:spMkLst>
        </pc:spChg>
        <pc:spChg chg="mod">
          <ac:chgData name="スリ　スラストリ" userId="033a89a0-9770-4b4e-8c46-55370294d7f3" providerId="ADAL" clId="{373542FB-568B-4633-927A-5238DD7A7BBA}" dt="2021-02-08T22:27:15.994" v="5778" actId="2711"/>
          <ac:spMkLst>
            <pc:docMk/>
            <pc:sldMk cId="3693519851" sldId="507"/>
            <ac:spMk id="36" creationId="{85910944-3709-41A4-BFFC-9B8FE8F73227}"/>
          </ac:spMkLst>
        </pc:spChg>
        <pc:spChg chg="add mod">
          <ac:chgData name="スリ　スラストリ" userId="033a89a0-9770-4b4e-8c46-55370294d7f3" providerId="ADAL" clId="{373542FB-568B-4633-927A-5238DD7A7BBA}" dt="2021-02-08T22:27:15.994" v="5778" actId="2711"/>
          <ac:spMkLst>
            <pc:docMk/>
            <pc:sldMk cId="3693519851" sldId="507"/>
            <ac:spMk id="37" creationId="{593A55FB-BA11-4D54-94BB-1505D4EB818B}"/>
          </ac:spMkLst>
        </pc:spChg>
        <pc:spChg chg="mod">
          <ac:chgData name="スリ　スラストリ" userId="033a89a0-9770-4b4e-8c46-55370294d7f3" providerId="ADAL" clId="{373542FB-568B-4633-927A-5238DD7A7BBA}" dt="2021-02-08T22:27:15.994" v="5778" actId="2711"/>
          <ac:spMkLst>
            <pc:docMk/>
            <pc:sldMk cId="3693519851" sldId="507"/>
            <ac:spMk id="38" creationId="{B7CA2FF8-825E-45DD-94C1-65A27547DD04}"/>
          </ac:spMkLst>
        </pc:spChg>
        <pc:spChg chg="del mod">
          <ac:chgData name="スリ　スラストリ" userId="033a89a0-9770-4b4e-8c46-55370294d7f3" providerId="ADAL" clId="{373542FB-568B-4633-927A-5238DD7A7BBA}" dt="2021-02-08T22:25:12.913" v="5750" actId="478"/>
          <ac:spMkLst>
            <pc:docMk/>
            <pc:sldMk cId="3693519851" sldId="507"/>
            <ac:spMk id="39" creationId="{20AE5832-D42E-4489-9E42-2B9C8FE3862A}"/>
          </ac:spMkLst>
        </pc:spChg>
        <pc:spChg chg="del mod">
          <ac:chgData name="スリ　スラストリ" userId="033a89a0-9770-4b4e-8c46-55370294d7f3" providerId="ADAL" clId="{373542FB-568B-4633-927A-5238DD7A7BBA}" dt="2021-02-08T22:25:22.810" v="5751" actId="478"/>
          <ac:spMkLst>
            <pc:docMk/>
            <pc:sldMk cId="3693519851" sldId="507"/>
            <ac:spMk id="40" creationId="{D8B34F68-F010-4F17-AC61-8E656B2A598D}"/>
          </ac:spMkLst>
        </pc:spChg>
        <pc:spChg chg="add mod">
          <ac:chgData name="スリ　スラストリ" userId="033a89a0-9770-4b4e-8c46-55370294d7f3" providerId="ADAL" clId="{373542FB-568B-4633-927A-5238DD7A7BBA}" dt="2021-02-08T22:27:15.994" v="5778" actId="2711"/>
          <ac:spMkLst>
            <pc:docMk/>
            <pc:sldMk cId="3693519851" sldId="507"/>
            <ac:spMk id="41" creationId="{8C295D61-6A2B-4D97-A924-74BD4299A2C3}"/>
          </ac:spMkLst>
        </pc:spChg>
        <pc:spChg chg="add mod">
          <ac:chgData name="スリ　スラストリ" userId="033a89a0-9770-4b4e-8c46-55370294d7f3" providerId="ADAL" clId="{373542FB-568B-4633-927A-5238DD7A7BBA}" dt="2021-02-08T22:27:15.994" v="5778" actId="2711"/>
          <ac:spMkLst>
            <pc:docMk/>
            <pc:sldMk cId="3693519851" sldId="507"/>
            <ac:spMk id="42" creationId="{A47D8C5C-8F64-4934-845D-B734A7412B5E}"/>
          </ac:spMkLst>
        </pc:spChg>
        <pc:spChg chg="add mod">
          <ac:chgData name="スリ　スラストリ" userId="033a89a0-9770-4b4e-8c46-55370294d7f3" providerId="ADAL" clId="{373542FB-568B-4633-927A-5238DD7A7BBA}" dt="2021-02-08T22:27:15.994" v="5778" actId="2711"/>
          <ac:spMkLst>
            <pc:docMk/>
            <pc:sldMk cId="3693519851" sldId="507"/>
            <ac:spMk id="43" creationId="{35533BB2-929D-4C2D-93BB-9F6ACEF12216}"/>
          </ac:spMkLst>
        </pc:spChg>
        <pc:spChg chg="add mod">
          <ac:chgData name="スリ　スラストリ" userId="033a89a0-9770-4b4e-8c46-55370294d7f3" providerId="ADAL" clId="{373542FB-568B-4633-927A-5238DD7A7BBA}" dt="2021-02-08T22:27:15.994" v="5778" actId="2711"/>
          <ac:spMkLst>
            <pc:docMk/>
            <pc:sldMk cId="3693519851" sldId="507"/>
            <ac:spMk id="44" creationId="{E89F5AAA-BE74-4DB0-B82D-2DFBC1B7AC35}"/>
          </ac:spMkLst>
        </pc:spChg>
        <pc:spChg chg="add mod">
          <ac:chgData name="スリ　スラストリ" userId="033a89a0-9770-4b4e-8c46-55370294d7f3" providerId="ADAL" clId="{373542FB-568B-4633-927A-5238DD7A7BBA}" dt="2021-02-08T22:27:15.994" v="5778" actId="2711"/>
          <ac:spMkLst>
            <pc:docMk/>
            <pc:sldMk cId="3693519851" sldId="507"/>
            <ac:spMk id="45" creationId="{23C4BB34-87DD-48B2-8013-B21E335F7E58}"/>
          </ac:spMkLst>
        </pc:spChg>
        <pc:spChg chg="add mod">
          <ac:chgData name="スリ　スラストリ" userId="033a89a0-9770-4b4e-8c46-55370294d7f3" providerId="ADAL" clId="{373542FB-568B-4633-927A-5238DD7A7BBA}" dt="2021-02-08T22:27:15.994" v="5778" actId="2711"/>
          <ac:spMkLst>
            <pc:docMk/>
            <pc:sldMk cId="3693519851" sldId="507"/>
            <ac:spMk id="46" creationId="{9CFD177F-A07F-47BB-B448-9DE59018F657}"/>
          </ac:spMkLst>
        </pc:spChg>
        <pc:spChg chg="add mod">
          <ac:chgData name="スリ　スラストリ" userId="033a89a0-9770-4b4e-8c46-55370294d7f3" providerId="ADAL" clId="{373542FB-568B-4633-927A-5238DD7A7BBA}" dt="2021-02-08T22:27:15.994" v="5778" actId="2711"/>
          <ac:spMkLst>
            <pc:docMk/>
            <pc:sldMk cId="3693519851" sldId="507"/>
            <ac:spMk id="47" creationId="{F83DAD35-CA0E-4D22-921E-00E8337C76FE}"/>
          </ac:spMkLst>
        </pc:spChg>
        <pc:spChg chg="add mod">
          <ac:chgData name="スリ　スラストリ" userId="033a89a0-9770-4b4e-8c46-55370294d7f3" providerId="ADAL" clId="{373542FB-568B-4633-927A-5238DD7A7BBA}" dt="2021-02-08T22:27:15.994" v="5778" actId="2711"/>
          <ac:spMkLst>
            <pc:docMk/>
            <pc:sldMk cId="3693519851" sldId="507"/>
            <ac:spMk id="48" creationId="{6B93645B-7647-4463-8C1D-919EDF374BA3}"/>
          </ac:spMkLst>
        </pc:spChg>
        <pc:spChg chg="add mod">
          <ac:chgData name="スリ　スラストリ" userId="033a89a0-9770-4b4e-8c46-55370294d7f3" providerId="ADAL" clId="{373542FB-568B-4633-927A-5238DD7A7BBA}" dt="2021-02-08T22:27:15.994" v="5778" actId="2711"/>
          <ac:spMkLst>
            <pc:docMk/>
            <pc:sldMk cId="3693519851" sldId="507"/>
            <ac:spMk id="49" creationId="{8BE98905-C9CB-443C-B46F-2FAD15974E35}"/>
          </ac:spMkLst>
        </pc:spChg>
        <pc:spChg chg="add mod">
          <ac:chgData name="スリ　スラストリ" userId="033a89a0-9770-4b4e-8c46-55370294d7f3" providerId="ADAL" clId="{373542FB-568B-4633-927A-5238DD7A7BBA}" dt="2021-02-08T22:27:15.994" v="5778" actId="2711"/>
          <ac:spMkLst>
            <pc:docMk/>
            <pc:sldMk cId="3693519851" sldId="507"/>
            <ac:spMk id="50" creationId="{67E2B9B8-B7DF-4BC5-8BB0-82CC51464EFB}"/>
          </ac:spMkLst>
        </pc:spChg>
        <pc:spChg chg="add mod">
          <ac:chgData name="スリ　スラストリ" userId="033a89a0-9770-4b4e-8c46-55370294d7f3" providerId="ADAL" clId="{373542FB-568B-4633-927A-5238DD7A7BBA}" dt="2021-02-08T22:27:15.994" v="5778" actId="2711"/>
          <ac:spMkLst>
            <pc:docMk/>
            <pc:sldMk cId="3693519851" sldId="507"/>
            <ac:spMk id="51" creationId="{2C253ACE-881B-42D4-A4F0-809E79F242FC}"/>
          </ac:spMkLst>
        </pc:spChg>
        <pc:spChg chg="add mod">
          <ac:chgData name="スリ　スラストリ" userId="033a89a0-9770-4b4e-8c46-55370294d7f3" providerId="ADAL" clId="{373542FB-568B-4633-927A-5238DD7A7BBA}" dt="2021-02-08T22:27:15.994" v="5778" actId="2711"/>
          <ac:spMkLst>
            <pc:docMk/>
            <pc:sldMk cId="3693519851" sldId="507"/>
            <ac:spMk id="52" creationId="{33908BB3-4E5B-459A-9FEA-15A277F5E70F}"/>
          </ac:spMkLst>
        </pc:spChg>
        <pc:spChg chg="add mod">
          <ac:chgData name="スリ　スラストリ" userId="033a89a0-9770-4b4e-8c46-55370294d7f3" providerId="ADAL" clId="{373542FB-568B-4633-927A-5238DD7A7BBA}" dt="2021-02-08T22:27:15.994" v="5778" actId="2711"/>
          <ac:spMkLst>
            <pc:docMk/>
            <pc:sldMk cId="3693519851" sldId="507"/>
            <ac:spMk id="53" creationId="{7BF2D492-A696-4F76-807C-F5C5E330A1AE}"/>
          </ac:spMkLst>
        </pc:spChg>
        <pc:picChg chg="mod">
          <ac:chgData name="スリ　スラストリ" userId="033a89a0-9770-4b4e-8c46-55370294d7f3" providerId="ADAL" clId="{373542FB-568B-4633-927A-5238DD7A7BBA}" dt="2021-02-08T22:26:14.342" v="5764" actId="1076"/>
          <ac:picMkLst>
            <pc:docMk/>
            <pc:sldMk cId="3693519851" sldId="507"/>
            <ac:picMk id="2" creationId="{00000000-0000-0000-0000-000000000000}"/>
          </ac:picMkLst>
        </pc:picChg>
      </pc:sldChg>
      <pc:sldChg chg="modSp mod">
        <pc:chgData name="スリ　スラストリ" userId="033a89a0-9770-4b4e-8c46-55370294d7f3" providerId="ADAL" clId="{373542FB-568B-4633-927A-5238DD7A7BBA}" dt="2021-02-08T22:29:26.574" v="5804" actId="20577"/>
        <pc:sldMkLst>
          <pc:docMk/>
          <pc:sldMk cId="1553199003" sldId="508"/>
        </pc:sldMkLst>
        <pc:spChg chg="mod">
          <ac:chgData name="スリ　スラストリ" userId="033a89a0-9770-4b4e-8c46-55370294d7f3" providerId="ADAL" clId="{373542FB-568B-4633-927A-5238DD7A7BBA}" dt="2021-02-08T22:29:26.574" v="5804" actId="20577"/>
          <ac:spMkLst>
            <pc:docMk/>
            <pc:sldMk cId="1553199003" sldId="508"/>
            <ac:spMk id="2" creationId="{FFB92211-9B69-4B5B-98BF-7FE10DF07A1E}"/>
          </ac:spMkLst>
        </pc:spChg>
      </pc:sldChg>
      <pc:sldChg chg="modSp mod">
        <pc:chgData name="スリ　スラストリ" userId="033a89a0-9770-4b4e-8c46-55370294d7f3" providerId="ADAL" clId="{373542FB-568B-4633-927A-5238DD7A7BBA}" dt="2021-02-09T02:19:53.568" v="6150" actId="2711"/>
        <pc:sldMkLst>
          <pc:docMk/>
          <pc:sldMk cId="1624010422" sldId="509"/>
        </pc:sldMkLst>
        <pc:spChg chg="mod">
          <ac:chgData name="スリ　スラストリ" userId="033a89a0-9770-4b4e-8c46-55370294d7f3" providerId="ADAL" clId="{373542FB-568B-4633-927A-5238DD7A7BBA}" dt="2021-02-09T02:19:53.568" v="6150" actId="2711"/>
          <ac:spMkLst>
            <pc:docMk/>
            <pc:sldMk cId="1624010422" sldId="509"/>
            <ac:spMk id="3" creationId="{DB3E1220-C617-4EDF-AD7D-957CB749BE2F}"/>
          </ac:spMkLst>
        </pc:spChg>
        <pc:spChg chg="mod">
          <ac:chgData name="スリ　スラストリ" userId="033a89a0-9770-4b4e-8c46-55370294d7f3" providerId="ADAL" clId="{373542FB-568B-4633-927A-5238DD7A7BBA}" dt="2021-02-09T02:19:53.568" v="6150" actId="2711"/>
          <ac:spMkLst>
            <pc:docMk/>
            <pc:sldMk cId="1624010422" sldId="509"/>
            <ac:spMk id="4"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5" creationId="{0910144B-2F2F-4826-A27F-DF27F356AF7E}"/>
          </ac:spMkLst>
        </pc:spChg>
        <pc:spChg chg="mod">
          <ac:chgData name="スリ　スラストリ" userId="033a89a0-9770-4b4e-8c46-55370294d7f3" providerId="ADAL" clId="{373542FB-568B-4633-927A-5238DD7A7BBA}" dt="2021-02-09T02:19:53.568" v="6150" actId="2711"/>
          <ac:spMkLst>
            <pc:docMk/>
            <pc:sldMk cId="1624010422" sldId="509"/>
            <ac:spMk id="9"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14"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19" creationId="{E7705EC0-DD77-4BD8-A136-272BA5E5B515}"/>
          </ac:spMkLst>
        </pc:spChg>
        <pc:spChg chg="mod">
          <ac:chgData name="スリ　スラストリ" userId="033a89a0-9770-4b4e-8c46-55370294d7f3" providerId="ADAL" clId="{373542FB-568B-4633-927A-5238DD7A7BBA}" dt="2021-02-09T02:19:53.568" v="6150" actId="2711"/>
          <ac:spMkLst>
            <pc:docMk/>
            <pc:sldMk cId="1624010422" sldId="509"/>
            <ac:spMk id="20" creationId="{78FFA2D6-4031-4174-B82A-278163409609}"/>
          </ac:spMkLst>
        </pc:spChg>
        <pc:spChg chg="mod">
          <ac:chgData name="スリ　スラストリ" userId="033a89a0-9770-4b4e-8c46-55370294d7f3" providerId="ADAL" clId="{373542FB-568B-4633-927A-5238DD7A7BBA}" dt="2021-02-09T02:19:53.568" v="6150" actId="2711"/>
          <ac:spMkLst>
            <pc:docMk/>
            <pc:sldMk cId="1624010422" sldId="509"/>
            <ac:spMk id="21" creationId="{56439FCE-FF19-4AD7-91F2-E51A1E77DF84}"/>
          </ac:spMkLst>
        </pc:spChg>
        <pc:spChg chg="mod">
          <ac:chgData name="スリ　スラストリ" userId="033a89a0-9770-4b4e-8c46-55370294d7f3" providerId="ADAL" clId="{373542FB-568B-4633-927A-5238DD7A7BBA}" dt="2021-02-09T02:19:53.568" v="6150" actId="2711"/>
          <ac:spMkLst>
            <pc:docMk/>
            <pc:sldMk cId="1624010422" sldId="509"/>
            <ac:spMk id="22" creationId="{EC3ECF20-F2D6-4E3B-8EC4-3032981D975C}"/>
          </ac:spMkLst>
        </pc:spChg>
        <pc:spChg chg="mod">
          <ac:chgData name="スリ　スラストリ" userId="033a89a0-9770-4b4e-8c46-55370294d7f3" providerId="ADAL" clId="{373542FB-568B-4633-927A-5238DD7A7BBA}" dt="2021-02-09T02:19:53.568" v="6150" actId="2711"/>
          <ac:spMkLst>
            <pc:docMk/>
            <pc:sldMk cId="1624010422" sldId="509"/>
            <ac:spMk id="23" creationId="{6C5DACA6-2A16-4F98-98AA-2FE686024AE0}"/>
          </ac:spMkLst>
        </pc:spChg>
        <pc:spChg chg="mod">
          <ac:chgData name="スリ　スラストリ" userId="033a89a0-9770-4b4e-8c46-55370294d7f3" providerId="ADAL" clId="{373542FB-568B-4633-927A-5238DD7A7BBA}" dt="2021-02-09T02:19:53.568" v="6150" actId="2711"/>
          <ac:spMkLst>
            <pc:docMk/>
            <pc:sldMk cId="1624010422" sldId="509"/>
            <ac:spMk id="24"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25"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26"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27"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28" creationId="{00000000-0000-0000-0000-000000000000}"/>
          </ac:spMkLst>
        </pc:spChg>
        <pc:spChg chg="mod">
          <ac:chgData name="スリ　スラストリ" userId="033a89a0-9770-4b4e-8c46-55370294d7f3" providerId="ADAL" clId="{373542FB-568B-4633-927A-5238DD7A7BBA}" dt="2021-02-09T02:19:53.568" v="6150" actId="2711"/>
          <ac:spMkLst>
            <pc:docMk/>
            <pc:sldMk cId="1624010422" sldId="509"/>
            <ac:spMk id="29" creationId="{CFD52029-081A-4832-AB0A-B1B843992A32}"/>
          </ac:spMkLst>
        </pc:spChg>
        <pc:spChg chg="mod">
          <ac:chgData name="スリ　スラストリ" userId="033a89a0-9770-4b4e-8c46-55370294d7f3" providerId="ADAL" clId="{373542FB-568B-4633-927A-5238DD7A7BBA}" dt="2021-02-09T02:19:53.568" v="6150" actId="2711"/>
          <ac:spMkLst>
            <pc:docMk/>
            <pc:sldMk cId="1624010422" sldId="509"/>
            <ac:spMk id="31" creationId="{BFEBE378-C94F-479D-8E0B-7D904B16C389}"/>
          </ac:spMkLst>
        </pc:spChg>
        <pc:spChg chg="mod">
          <ac:chgData name="スリ　スラストリ" userId="033a89a0-9770-4b4e-8c46-55370294d7f3" providerId="ADAL" clId="{373542FB-568B-4633-927A-5238DD7A7BBA}" dt="2021-02-09T02:19:53.568" v="6150" actId="2711"/>
          <ac:spMkLst>
            <pc:docMk/>
            <pc:sldMk cId="1624010422" sldId="509"/>
            <ac:spMk id="32" creationId="{49D53989-59B5-439F-BDEF-847BDD8EB785}"/>
          </ac:spMkLst>
        </pc:spChg>
        <pc:spChg chg="mod">
          <ac:chgData name="スリ　スラストリ" userId="033a89a0-9770-4b4e-8c46-55370294d7f3" providerId="ADAL" clId="{373542FB-568B-4633-927A-5238DD7A7BBA}" dt="2021-02-09T02:19:53.568" v="6150" actId="2711"/>
          <ac:spMkLst>
            <pc:docMk/>
            <pc:sldMk cId="1624010422" sldId="509"/>
            <ac:spMk id="33" creationId="{289908B0-CFD0-40D9-9EE9-84EEB78F315F}"/>
          </ac:spMkLst>
        </pc:spChg>
        <pc:spChg chg="mod">
          <ac:chgData name="スリ　スラストリ" userId="033a89a0-9770-4b4e-8c46-55370294d7f3" providerId="ADAL" clId="{373542FB-568B-4633-927A-5238DD7A7BBA}" dt="2021-02-09T02:19:53.568" v="6150" actId="2711"/>
          <ac:spMkLst>
            <pc:docMk/>
            <pc:sldMk cId="1624010422" sldId="509"/>
            <ac:spMk id="34" creationId="{FA314C37-B115-4A95-B3C4-63572C8C0B5C}"/>
          </ac:spMkLst>
        </pc:spChg>
        <pc:spChg chg="mod">
          <ac:chgData name="スリ　スラストリ" userId="033a89a0-9770-4b4e-8c46-55370294d7f3" providerId="ADAL" clId="{373542FB-568B-4633-927A-5238DD7A7BBA}" dt="2021-02-09T02:19:53.568" v="6150" actId="2711"/>
          <ac:spMkLst>
            <pc:docMk/>
            <pc:sldMk cId="1624010422" sldId="509"/>
            <ac:spMk id="35" creationId="{CDF7BC06-A370-4198-9EA6-91587F4B0788}"/>
          </ac:spMkLst>
        </pc:spChg>
        <pc:spChg chg="mod">
          <ac:chgData name="スリ　スラストリ" userId="033a89a0-9770-4b4e-8c46-55370294d7f3" providerId="ADAL" clId="{373542FB-568B-4633-927A-5238DD7A7BBA}" dt="2021-02-09T02:19:53.568" v="6150" actId="2711"/>
          <ac:spMkLst>
            <pc:docMk/>
            <pc:sldMk cId="1624010422" sldId="509"/>
            <ac:spMk id="36" creationId="{61F33137-B499-4C82-877F-19AAEDDFB6C2}"/>
          </ac:spMkLst>
        </pc:spChg>
        <pc:spChg chg="mod">
          <ac:chgData name="スリ　スラストリ" userId="033a89a0-9770-4b4e-8c46-55370294d7f3" providerId="ADAL" clId="{373542FB-568B-4633-927A-5238DD7A7BBA}" dt="2021-02-09T02:19:53.568" v="6150" actId="2711"/>
          <ac:spMkLst>
            <pc:docMk/>
            <pc:sldMk cId="1624010422" sldId="509"/>
            <ac:spMk id="37" creationId="{0E7AF2A3-D9FC-4CD9-98C7-A0C80826AB8F}"/>
          </ac:spMkLst>
        </pc:spChg>
        <pc:spChg chg="mod">
          <ac:chgData name="スリ　スラストリ" userId="033a89a0-9770-4b4e-8c46-55370294d7f3" providerId="ADAL" clId="{373542FB-568B-4633-927A-5238DD7A7BBA}" dt="2021-02-09T02:19:53.568" v="6150" actId="2711"/>
          <ac:spMkLst>
            <pc:docMk/>
            <pc:sldMk cId="1624010422" sldId="509"/>
            <ac:spMk id="38" creationId="{F3AED84F-F451-4E70-9A91-8FF0937179E8}"/>
          </ac:spMkLst>
        </pc:spChg>
        <pc:spChg chg="mod">
          <ac:chgData name="スリ　スラストリ" userId="033a89a0-9770-4b4e-8c46-55370294d7f3" providerId="ADAL" clId="{373542FB-568B-4633-927A-5238DD7A7BBA}" dt="2021-02-09T02:19:53.568" v="6150" actId="2711"/>
          <ac:spMkLst>
            <pc:docMk/>
            <pc:sldMk cId="1624010422" sldId="509"/>
            <ac:spMk id="39" creationId="{1586498E-2B76-4208-A077-DC9FCB1D9DCD}"/>
          </ac:spMkLst>
        </pc:spChg>
        <pc:spChg chg="mod">
          <ac:chgData name="スリ　スラストリ" userId="033a89a0-9770-4b4e-8c46-55370294d7f3" providerId="ADAL" clId="{373542FB-568B-4633-927A-5238DD7A7BBA}" dt="2021-02-09T02:19:53.568" v="6150" actId="2711"/>
          <ac:spMkLst>
            <pc:docMk/>
            <pc:sldMk cId="1624010422" sldId="509"/>
            <ac:spMk id="40" creationId="{F7FF3121-2A95-4147-B92D-30503699D5A1}"/>
          </ac:spMkLst>
        </pc:spChg>
        <pc:spChg chg="mod">
          <ac:chgData name="スリ　スラストリ" userId="033a89a0-9770-4b4e-8c46-55370294d7f3" providerId="ADAL" clId="{373542FB-568B-4633-927A-5238DD7A7BBA}" dt="2021-02-09T02:19:53.568" v="6150" actId="2711"/>
          <ac:spMkLst>
            <pc:docMk/>
            <pc:sldMk cId="1624010422" sldId="509"/>
            <ac:spMk id="41" creationId="{A9D8C6B9-567B-4111-8031-B95463886D99}"/>
          </ac:spMkLst>
        </pc:spChg>
        <pc:spChg chg="mod">
          <ac:chgData name="スリ　スラストリ" userId="033a89a0-9770-4b4e-8c46-55370294d7f3" providerId="ADAL" clId="{373542FB-568B-4633-927A-5238DD7A7BBA}" dt="2021-02-09T02:19:53.568" v="6150" actId="2711"/>
          <ac:spMkLst>
            <pc:docMk/>
            <pc:sldMk cId="1624010422" sldId="509"/>
            <ac:spMk id="42" creationId="{A91AAA12-8EB8-47D8-8C70-1F49757C7D89}"/>
          </ac:spMkLst>
        </pc:spChg>
        <pc:spChg chg="mod">
          <ac:chgData name="スリ　スラストリ" userId="033a89a0-9770-4b4e-8c46-55370294d7f3" providerId="ADAL" clId="{373542FB-568B-4633-927A-5238DD7A7BBA}" dt="2021-02-09T02:19:53.568" v="6150" actId="2711"/>
          <ac:spMkLst>
            <pc:docMk/>
            <pc:sldMk cId="1624010422" sldId="509"/>
            <ac:spMk id="43" creationId="{7B0F1B66-B53A-4F2D-BD8B-7A72C7122BD9}"/>
          </ac:spMkLst>
        </pc:spChg>
        <pc:spChg chg="mod">
          <ac:chgData name="スリ　スラストリ" userId="033a89a0-9770-4b4e-8c46-55370294d7f3" providerId="ADAL" clId="{373542FB-568B-4633-927A-5238DD7A7BBA}" dt="2021-02-09T02:19:53.568" v="6150" actId="2711"/>
          <ac:spMkLst>
            <pc:docMk/>
            <pc:sldMk cId="1624010422" sldId="509"/>
            <ac:spMk id="44" creationId="{BB39CAD3-11D9-4EAA-B9F5-C2B66A73E1F9}"/>
          </ac:spMkLst>
        </pc:spChg>
        <pc:spChg chg="mod">
          <ac:chgData name="スリ　スラストリ" userId="033a89a0-9770-4b4e-8c46-55370294d7f3" providerId="ADAL" clId="{373542FB-568B-4633-927A-5238DD7A7BBA}" dt="2021-02-09T02:19:53.568" v="6150" actId="2711"/>
          <ac:spMkLst>
            <pc:docMk/>
            <pc:sldMk cId="1624010422" sldId="509"/>
            <ac:spMk id="45" creationId="{F5C02742-3749-4E69-853B-0D8E342EE5CE}"/>
          </ac:spMkLst>
        </pc:spChg>
        <pc:spChg chg="mod">
          <ac:chgData name="スリ　スラストリ" userId="033a89a0-9770-4b4e-8c46-55370294d7f3" providerId="ADAL" clId="{373542FB-568B-4633-927A-5238DD7A7BBA}" dt="2021-02-09T02:19:53.568" v="6150" actId="2711"/>
          <ac:spMkLst>
            <pc:docMk/>
            <pc:sldMk cId="1624010422" sldId="509"/>
            <ac:spMk id="46" creationId="{008E8D43-7F4A-483F-95DB-743BEC500FA9}"/>
          </ac:spMkLst>
        </pc:spChg>
      </pc:sldChg>
      <pc:sldChg chg="modSp mod">
        <pc:chgData name="スリ　スラストリ" userId="033a89a0-9770-4b4e-8c46-55370294d7f3" providerId="ADAL" clId="{373542FB-568B-4633-927A-5238DD7A7BBA}" dt="2021-02-09T02:31:57.177" v="6193" actId="179"/>
        <pc:sldMkLst>
          <pc:docMk/>
          <pc:sldMk cId="1044876145" sldId="510"/>
        </pc:sldMkLst>
        <pc:spChg chg="mod">
          <ac:chgData name="スリ　スラストリ" userId="033a89a0-9770-4b4e-8c46-55370294d7f3" providerId="ADAL" clId="{373542FB-568B-4633-927A-5238DD7A7BBA}" dt="2021-02-09T02:20:05.820" v="6151" actId="2711"/>
          <ac:spMkLst>
            <pc:docMk/>
            <pc:sldMk cId="1044876145" sldId="510"/>
            <ac:spMk id="2" creationId="{ABA3B336-502D-4262-9087-1DE4B5C70E4A}"/>
          </ac:spMkLst>
        </pc:spChg>
        <pc:spChg chg="mod">
          <ac:chgData name="スリ　スラストリ" userId="033a89a0-9770-4b4e-8c46-55370294d7f3" providerId="ADAL" clId="{373542FB-568B-4633-927A-5238DD7A7BBA}" dt="2021-02-09T02:20:05.820" v="6151" actId="2711"/>
          <ac:spMkLst>
            <pc:docMk/>
            <pc:sldMk cId="1044876145" sldId="510"/>
            <ac:spMk id="4" creationId="{00000000-0000-0000-0000-000000000000}"/>
          </ac:spMkLst>
        </pc:spChg>
        <pc:spChg chg="mod">
          <ac:chgData name="スリ　スラストリ" userId="033a89a0-9770-4b4e-8c46-55370294d7f3" providerId="ADAL" clId="{373542FB-568B-4633-927A-5238DD7A7BBA}" dt="2021-02-09T02:31:57.177" v="6193" actId="179"/>
          <ac:spMkLst>
            <pc:docMk/>
            <pc:sldMk cId="1044876145" sldId="510"/>
            <ac:spMk id="9" creationId="{00000000-0000-0000-0000-000000000000}"/>
          </ac:spMkLst>
        </pc:spChg>
        <pc:spChg chg="mod">
          <ac:chgData name="スリ　スラストリ" userId="033a89a0-9770-4b4e-8c46-55370294d7f3" providerId="ADAL" clId="{373542FB-568B-4633-927A-5238DD7A7BBA}" dt="2021-02-09T02:20:18.428" v="6165" actId="1036"/>
          <ac:spMkLst>
            <pc:docMk/>
            <pc:sldMk cId="1044876145" sldId="510"/>
            <ac:spMk id="14" creationId="{00000000-0000-0000-0000-000000000000}"/>
          </ac:spMkLst>
        </pc:spChg>
        <pc:spChg chg="mod">
          <ac:chgData name="スリ　スラストリ" userId="033a89a0-9770-4b4e-8c46-55370294d7f3" providerId="ADAL" clId="{373542FB-568B-4633-927A-5238DD7A7BBA}" dt="2021-02-09T02:20:24.220" v="6175" actId="1035"/>
          <ac:spMkLst>
            <pc:docMk/>
            <pc:sldMk cId="1044876145" sldId="510"/>
            <ac:spMk id="26" creationId="{00000000-0000-0000-0000-000000000000}"/>
          </ac:spMkLst>
        </pc:spChg>
        <pc:picChg chg="mod">
          <ac:chgData name="スリ　スラストリ" userId="033a89a0-9770-4b4e-8c46-55370294d7f3" providerId="ADAL" clId="{373542FB-568B-4633-927A-5238DD7A7BBA}" dt="2021-02-09T02:20:18.428" v="6165" actId="1036"/>
          <ac:picMkLst>
            <pc:docMk/>
            <pc:sldMk cId="1044876145" sldId="510"/>
            <ac:picMk id="3" creationId="{00000000-0000-0000-0000-000000000000}"/>
          </ac:picMkLst>
        </pc:picChg>
        <pc:picChg chg="mod">
          <ac:chgData name="スリ　スラストリ" userId="033a89a0-9770-4b4e-8c46-55370294d7f3" providerId="ADAL" clId="{373542FB-568B-4633-927A-5238DD7A7BBA}" dt="2021-02-09T02:20:24.220" v="6175" actId="1035"/>
          <ac:picMkLst>
            <pc:docMk/>
            <pc:sldMk cId="1044876145" sldId="510"/>
            <ac:picMk id="5" creationId="{00000000-0000-0000-0000-000000000000}"/>
          </ac:picMkLst>
        </pc:picChg>
      </pc:sldChg>
      <pc:sldChg chg="modSp mod">
        <pc:chgData name="スリ　スラストリ" userId="033a89a0-9770-4b4e-8c46-55370294d7f3" providerId="ADAL" clId="{373542FB-568B-4633-927A-5238DD7A7BBA}" dt="2021-02-09T02:54:47.057" v="6296" actId="2711"/>
        <pc:sldMkLst>
          <pc:docMk/>
          <pc:sldMk cId="2310187865" sldId="511"/>
        </pc:sldMkLst>
        <pc:spChg chg="mod">
          <ac:chgData name="スリ　スラストリ" userId="033a89a0-9770-4b4e-8c46-55370294d7f3" providerId="ADAL" clId="{373542FB-568B-4633-927A-5238DD7A7BBA}" dt="2021-02-09T02:54:47.057" v="6296" actId="2711"/>
          <ac:spMkLst>
            <pc:docMk/>
            <pc:sldMk cId="2310187865" sldId="511"/>
            <ac:spMk id="3" creationId="{B24E209B-036C-4FE8-81E1-79A3243DF41F}"/>
          </ac:spMkLst>
        </pc:spChg>
        <pc:spChg chg="mod">
          <ac:chgData name="スリ　スラストリ" userId="033a89a0-9770-4b4e-8c46-55370294d7f3" providerId="ADAL" clId="{373542FB-568B-4633-927A-5238DD7A7BBA}" dt="2021-02-09T02:54:47.057" v="6296" actId="2711"/>
          <ac:spMkLst>
            <pc:docMk/>
            <pc:sldMk cId="2310187865" sldId="511"/>
            <ac:spMk id="4" creationId="{00000000-0000-0000-0000-000000000000}"/>
          </ac:spMkLst>
        </pc:spChg>
        <pc:spChg chg="mod">
          <ac:chgData name="スリ　スラストリ" userId="033a89a0-9770-4b4e-8c46-55370294d7f3" providerId="ADAL" clId="{373542FB-568B-4633-927A-5238DD7A7BBA}" dt="2021-02-09T02:54:47.057" v="6296" actId="2711"/>
          <ac:spMkLst>
            <pc:docMk/>
            <pc:sldMk cId="2310187865" sldId="511"/>
            <ac:spMk id="5" creationId="{C0120ACC-7741-4B3A-B6A2-FDF6BC4BFBC8}"/>
          </ac:spMkLst>
        </pc:spChg>
        <pc:spChg chg="mod">
          <ac:chgData name="スリ　スラストリ" userId="033a89a0-9770-4b4e-8c46-55370294d7f3" providerId="ADAL" clId="{373542FB-568B-4633-927A-5238DD7A7BBA}" dt="2021-02-09T02:54:47.057" v="6296" actId="2711"/>
          <ac:spMkLst>
            <pc:docMk/>
            <pc:sldMk cId="2310187865" sldId="511"/>
            <ac:spMk id="9" creationId="{00000000-0000-0000-0000-000000000000}"/>
          </ac:spMkLst>
        </pc:spChg>
        <pc:spChg chg="mod">
          <ac:chgData name="スリ　スラストリ" userId="033a89a0-9770-4b4e-8c46-55370294d7f3" providerId="ADAL" clId="{373542FB-568B-4633-927A-5238DD7A7BBA}" dt="2021-02-09T02:54:47.057" v="6296" actId="2711"/>
          <ac:spMkLst>
            <pc:docMk/>
            <pc:sldMk cId="2310187865" sldId="511"/>
            <ac:spMk id="10" creationId="{712455B3-1B1B-4812-A0A3-78AB39ADC7DF}"/>
          </ac:spMkLst>
        </pc:spChg>
        <pc:spChg chg="mod">
          <ac:chgData name="スリ　スラストリ" userId="033a89a0-9770-4b4e-8c46-55370294d7f3" providerId="ADAL" clId="{373542FB-568B-4633-927A-5238DD7A7BBA}" dt="2021-02-09T02:54:47.057" v="6296" actId="2711"/>
          <ac:spMkLst>
            <pc:docMk/>
            <pc:sldMk cId="2310187865" sldId="511"/>
            <ac:spMk id="11" creationId="{8D96522D-2E8C-48CB-888F-D5B375BC0300}"/>
          </ac:spMkLst>
        </pc:spChg>
        <pc:spChg chg="mod">
          <ac:chgData name="スリ　スラストリ" userId="033a89a0-9770-4b4e-8c46-55370294d7f3" providerId="ADAL" clId="{373542FB-568B-4633-927A-5238DD7A7BBA}" dt="2021-02-09T02:54:47.057" v="6296" actId="2711"/>
          <ac:spMkLst>
            <pc:docMk/>
            <pc:sldMk cId="2310187865" sldId="511"/>
            <ac:spMk id="12" creationId="{8A64C519-8C07-49B0-9C0F-E9DC9B3781B8}"/>
          </ac:spMkLst>
        </pc:spChg>
        <pc:spChg chg="mod">
          <ac:chgData name="スリ　スラストリ" userId="033a89a0-9770-4b4e-8c46-55370294d7f3" providerId="ADAL" clId="{373542FB-568B-4633-927A-5238DD7A7BBA}" dt="2021-02-09T02:54:47.057" v="6296" actId="2711"/>
          <ac:spMkLst>
            <pc:docMk/>
            <pc:sldMk cId="2310187865" sldId="511"/>
            <ac:spMk id="13" creationId="{74F79AEF-87FE-4401-A074-BE198C4DBE68}"/>
          </ac:spMkLst>
        </pc:spChg>
        <pc:spChg chg="mod">
          <ac:chgData name="スリ　スラストリ" userId="033a89a0-9770-4b4e-8c46-55370294d7f3" providerId="ADAL" clId="{373542FB-568B-4633-927A-5238DD7A7BBA}" dt="2021-02-09T02:54:47.057" v="6296" actId="2711"/>
          <ac:spMkLst>
            <pc:docMk/>
            <pc:sldMk cId="2310187865" sldId="511"/>
            <ac:spMk id="14" creationId="{E9EE6D56-8891-4847-A2D4-ADA564125A01}"/>
          </ac:spMkLst>
        </pc:spChg>
        <pc:spChg chg="mod">
          <ac:chgData name="スリ　スラストリ" userId="033a89a0-9770-4b4e-8c46-55370294d7f3" providerId="ADAL" clId="{373542FB-568B-4633-927A-5238DD7A7BBA}" dt="2021-02-09T02:54:47.057" v="6296" actId="2711"/>
          <ac:spMkLst>
            <pc:docMk/>
            <pc:sldMk cId="2310187865" sldId="511"/>
            <ac:spMk id="15" creationId="{505A0D64-F67F-4A27-AC84-281645444F3F}"/>
          </ac:spMkLst>
        </pc:spChg>
        <pc:spChg chg="mod">
          <ac:chgData name="スリ　スラストリ" userId="033a89a0-9770-4b4e-8c46-55370294d7f3" providerId="ADAL" clId="{373542FB-568B-4633-927A-5238DD7A7BBA}" dt="2021-02-09T02:54:47.057" v="6296" actId="2711"/>
          <ac:spMkLst>
            <pc:docMk/>
            <pc:sldMk cId="2310187865" sldId="511"/>
            <ac:spMk id="17" creationId="{FE8FECCD-3071-4804-B27E-8383D3554981}"/>
          </ac:spMkLst>
        </pc:spChg>
        <pc:spChg chg="mod">
          <ac:chgData name="スリ　スラストリ" userId="033a89a0-9770-4b4e-8c46-55370294d7f3" providerId="ADAL" clId="{373542FB-568B-4633-927A-5238DD7A7BBA}" dt="2021-02-09T02:54:47.057" v="6296" actId="2711"/>
          <ac:spMkLst>
            <pc:docMk/>
            <pc:sldMk cId="2310187865" sldId="511"/>
            <ac:spMk id="26" creationId="{00000000-0000-0000-0000-000000000000}"/>
          </ac:spMkLst>
        </pc:spChg>
      </pc:sldChg>
      <pc:sldChg chg="modSp mod">
        <pc:chgData name="スリ　スラストリ" userId="033a89a0-9770-4b4e-8c46-55370294d7f3" providerId="ADAL" clId="{373542FB-568B-4633-927A-5238DD7A7BBA}" dt="2021-02-11T10:42:29.948" v="7187" actId="20577"/>
        <pc:sldMkLst>
          <pc:docMk/>
          <pc:sldMk cId="934663888" sldId="512"/>
        </pc:sldMkLst>
        <pc:spChg chg="mod">
          <ac:chgData name="スリ　スラストリ" userId="033a89a0-9770-4b4e-8c46-55370294d7f3" providerId="ADAL" clId="{373542FB-568B-4633-927A-5238DD7A7BBA}" dt="2021-02-09T02:35:10.424" v="6264" actId="2711"/>
          <ac:spMkLst>
            <pc:docMk/>
            <pc:sldMk cId="934663888" sldId="512"/>
            <ac:spMk id="4" creationId="{00000000-0000-0000-0000-000000000000}"/>
          </ac:spMkLst>
        </pc:spChg>
        <pc:spChg chg="mod">
          <ac:chgData name="スリ　スラストリ" userId="033a89a0-9770-4b4e-8c46-55370294d7f3" providerId="ADAL" clId="{373542FB-568B-4633-927A-5238DD7A7BBA}" dt="2021-02-11T10:10:58.763" v="7170" actId="20577"/>
          <ac:spMkLst>
            <pc:docMk/>
            <pc:sldMk cId="934663888" sldId="512"/>
            <ac:spMk id="8" creationId="{B8AE1BAB-F87D-4FCC-9B78-3DE24CECF634}"/>
          </ac:spMkLst>
        </pc:spChg>
        <pc:spChg chg="mod">
          <ac:chgData name="スリ　スラストリ" userId="033a89a0-9770-4b4e-8c46-55370294d7f3" providerId="ADAL" clId="{373542FB-568B-4633-927A-5238DD7A7BBA}" dt="2021-02-09T02:35:10.424" v="6264" actId="2711"/>
          <ac:spMkLst>
            <pc:docMk/>
            <pc:sldMk cId="934663888" sldId="512"/>
            <ac:spMk id="9" creationId="{00000000-0000-0000-0000-000000000000}"/>
          </ac:spMkLst>
        </pc:spChg>
        <pc:spChg chg="mod">
          <ac:chgData name="スリ　スラストリ" userId="033a89a0-9770-4b4e-8c46-55370294d7f3" providerId="ADAL" clId="{373542FB-568B-4633-927A-5238DD7A7BBA}" dt="2021-02-09T02:35:10.424" v="6264" actId="2711"/>
          <ac:spMkLst>
            <pc:docMk/>
            <pc:sldMk cId="934663888" sldId="512"/>
            <ac:spMk id="10" creationId="{00000000-0000-0000-0000-000000000000}"/>
          </ac:spMkLst>
        </pc:spChg>
        <pc:spChg chg="mod">
          <ac:chgData name="スリ　スラストリ" userId="033a89a0-9770-4b4e-8c46-55370294d7f3" providerId="ADAL" clId="{373542FB-568B-4633-927A-5238DD7A7BBA}" dt="2021-02-09T02:35:10.424" v="6264" actId="2711"/>
          <ac:spMkLst>
            <pc:docMk/>
            <pc:sldMk cId="934663888" sldId="512"/>
            <ac:spMk id="14" creationId="{00000000-0000-0000-0000-000000000000}"/>
          </ac:spMkLst>
        </pc:spChg>
        <pc:spChg chg="mod">
          <ac:chgData name="スリ　スラストリ" userId="033a89a0-9770-4b4e-8c46-55370294d7f3" providerId="ADAL" clId="{373542FB-568B-4633-927A-5238DD7A7BBA}" dt="2021-02-09T02:35:10.424" v="6264" actId="2711"/>
          <ac:spMkLst>
            <pc:docMk/>
            <pc:sldMk cId="934663888" sldId="512"/>
            <ac:spMk id="17" creationId="{00000000-0000-0000-0000-000000000000}"/>
          </ac:spMkLst>
        </pc:spChg>
        <pc:spChg chg="mod">
          <ac:chgData name="スリ　スラストリ" userId="033a89a0-9770-4b4e-8c46-55370294d7f3" providerId="ADAL" clId="{373542FB-568B-4633-927A-5238DD7A7BBA}" dt="2021-02-11T10:42:29.948" v="7187" actId="20577"/>
          <ac:spMkLst>
            <pc:docMk/>
            <pc:sldMk cId="934663888" sldId="512"/>
            <ac:spMk id="18" creationId="{00000000-0000-0000-0000-000000000000}"/>
          </ac:spMkLst>
        </pc:spChg>
        <pc:spChg chg="mod">
          <ac:chgData name="スリ　スラストリ" userId="033a89a0-9770-4b4e-8c46-55370294d7f3" providerId="ADAL" clId="{373542FB-568B-4633-927A-5238DD7A7BBA}" dt="2021-02-09T02:35:10.424" v="6264" actId="2711"/>
          <ac:spMkLst>
            <pc:docMk/>
            <pc:sldMk cId="934663888" sldId="512"/>
            <ac:spMk id="19" creationId="{00000000-0000-0000-0000-000000000000}"/>
          </ac:spMkLst>
        </pc:spChg>
      </pc:sldChg>
      <pc:sldChg chg="addSp modSp mod">
        <pc:chgData name="スリ　スラストリ" userId="033a89a0-9770-4b4e-8c46-55370294d7f3" providerId="ADAL" clId="{373542FB-568B-4633-927A-5238DD7A7BBA}" dt="2021-02-12T11:28:07.033" v="8633" actId="1076"/>
        <pc:sldMkLst>
          <pc:docMk/>
          <pc:sldMk cId="2169726378" sldId="513"/>
        </pc:sldMkLst>
        <pc:spChg chg="mod">
          <ac:chgData name="スリ　スラストリ" userId="033a89a0-9770-4b4e-8c46-55370294d7f3" providerId="ADAL" clId="{373542FB-568B-4633-927A-5238DD7A7BBA}" dt="2021-02-12T08:24:45.968" v="7685" actId="20577"/>
          <ac:spMkLst>
            <pc:docMk/>
            <pc:sldMk cId="2169726378" sldId="513"/>
            <ac:spMk id="4" creationId="{00000000-0000-0000-0000-000000000000}"/>
          </ac:spMkLst>
        </pc:spChg>
        <pc:spChg chg="mod">
          <ac:chgData name="スリ　スラストリ" userId="033a89a0-9770-4b4e-8c46-55370294d7f3" providerId="ADAL" clId="{373542FB-568B-4633-927A-5238DD7A7BBA}" dt="2021-02-12T08:12:08.631" v="7320" actId="2711"/>
          <ac:spMkLst>
            <pc:docMk/>
            <pc:sldMk cId="2169726378" sldId="513"/>
            <ac:spMk id="6" creationId="{00000000-0000-0000-0000-000000000000}"/>
          </ac:spMkLst>
        </pc:spChg>
        <pc:spChg chg="mod">
          <ac:chgData name="スリ　スラストリ" userId="033a89a0-9770-4b4e-8c46-55370294d7f3" providerId="ADAL" clId="{373542FB-568B-4633-927A-5238DD7A7BBA}" dt="2021-02-12T08:12:08.631" v="7320" actId="2711"/>
          <ac:spMkLst>
            <pc:docMk/>
            <pc:sldMk cId="2169726378" sldId="513"/>
            <ac:spMk id="9" creationId="{00000000-0000-0000-0000-000000000000}"/>
          </ac:spMkLst>
        </pc:spChg>
        <pc:spChg chg="add mod">
          <ac:chgData name="スリ　スラストリ" userId="033a89a0-9770-4b4e-8c46-55370294d7f3" providerId="ADAL" clId="{373542FB-568B-4633-927A-5238DD7A7BBA}" dt="2021-02-12T11:25:06.372" v="8629" actId="164"/>
          <ac:spMkLst>
            <pc:docMk/>
            <pc:sldMk cId="2169726378" sldId="513"/>
            <ac:spMk id="11" creationId="{7564336E-48A4-44B7-A23C-2935A082C11A}"/>
          </ac:spMkLst>
        </pc:spChg>
        <pc:spChg chg="add mod">
          <ac:chgData name="スリ　スラストリ" userId="033a89a0-9770-4b4e-8c46-55370294d7f3" providerId="ADAL" clId="{373542FB-568B-4633-927A-5238DD7A7BBA}" dt="2021-02-12T11:25:06.372" v="8629" actId="164"/>
          <ac:spMkLst>
            <pc:docMk/>
            <pc:sldMk cId="2169726378" sldId="513"/>
            <ac:spMk id="12" creationId="{7894A61E-ADDC-4D12-903A-678E24A94057}"/>
          </ac:spMkLst>
        </pc:spChg>
        <pc:spChg chg="add mod">
          <ac:chgData name="スリ　スラストリ" userId="033a89a0-9770-4b4e-8c46-55370294d7f3" providerId="ADAL" clId="{373542FB-568B-4633-927A-5238DD7A7BBA}" dt="2021-02-12T11:25:06.372" v="8629" actId="164"/>
          <ac:spMkLst>
            <pc:docMk/>
            <pc:sldMk cId="2169726378" sldId="513"/>
            <ac:spMk id="13" creationId="{BE50861E-FA01-432A-8850-C195E3283A77}"/>
          </ac:spMkLst>
        </pc:spChg>
        <pc:spChg chg="add mod">
          <ac:chgData name="スリ　スラストリ" userId="033a89a0-9770-4b4e-8c46-55370294d7f3" providerId="ADAL" clId="{373542FB-568B-4633-927A-5238DD7A7BBA}" dt="2021-02-12T11:28:01.182" v="8632" actId="164"/>
          <ac:spMkLst>
            <pc:docMk/>
            <pc:sldMk cId="2169726378" sldId="513"/>
            <ac:spMk id="14" creationId="{4E4A21A5-1128-4638-A6DB-E0AED52D2AF8}"/>
          </ac:spMkLst>
        </pc:spChg>
        <pc:spChg chg="mod">
          <ac:chgData name="スリ　スラストリ" userId="033a89a0-9770-4b4e-8c46-55370294d7f3" providerId="ADAL" clId="{373542FB-568B-4633-927A-5238DD7A7BBA}" dt="2021-02-12T08:12:08.631" v="7320" actId="2711"/>
          <ac:spMkLst>
            <pc:docMk/>
            <pc:sldMk cId="2169726378" sldId="513"/>
            <ac:spMk id="15" creationId="{00000000-0000-0000-0000-000000000000}"/>
          </ac:spMkLst>
        </pc:spChg>
        <pc:spChg chg="mod">
          <ac:chgData name="スリ　スラストリ" userId="033a89a0-9770-4b4e-8c46-55370294d7f3" providerId="ADAL" clId="{373542FB-568B-4633-927A-5238DD7A7BBA}" dt="2021-02-12T08:12:08.631" v="7320" actId="2711"/>
          <ac:spMkLst>
            <pc:docMk/>
            <pc:sldMk cId="2169726378" sldId="513"/>
            <ac:spMk id="16" creationId="{00000000-0000-0000-0000-000000000000}"/>
          </ac:spMkLst>
        </pc:spChg>
        <pc:spChg chg="add mod">
          <ac:chgData name="スリ　スラストリ" userId="033a89a0-9770-4b4e-8c46-55370294d7f3" providerId="ADAL" clId="{373542FB-568B-4633-927A-5238DD7A7BBA}" dt="2021-02-12T11:28:01.182" v="8632" actId="164"/>
          <ac:spMkLst>
            <pc:docMk/>
            <pc:sldMk cId="2169726378" sldId="513"/>
            <ac:spMk id="17" creationId="{ADEFEB21-F373-4484-ADC2-380B5E6DE271}"/>
          </ac:spMkLst>
        </pc:spChg>
        <pc:spChg chg="mod">
          <ac:chgData name="スリ　スラストリ" userId="033a89a0-9770-4b4e-8c46-55370294d7f3" providerId="ADAL" clId="{373542FB-568B-4633-927A-5238DD7A7BBA}" dt="2021-02-12T08:12:31.402" v="7345" actId="20577"/>
          <ac:spMkLst>
            <pc:docMk/>
            <pc:sldMk cId="2169726378" sldId="513"/>
            <ac:spMk id="18" creationId="{00000000-0000-0000-0000-000000000000}"/>
          </ac:spMkLst>
        </pc:spChg>
        <pc:spChg chg="add mod">
          <ac:chgData name="スリ　スラストリ" userId="033a89a0-9770-4b4e-8c46-55370294d7f3" providerId="ADAL" clId="{373542FB-568B-4633-927A-5238DD7A7BBA}" dt="2021-02-12T11:28:01.182" v="8632" actId="164"/>
          <ac:spMkLst>
            <pc:docMk/>
            <pc:sldMk cId="2169726378" sldId="513"/>
            <ac:spMk id="19" creationId="{5D8ADFCE-2134-4FB9-8FF1-1C0B6B47AA64}"/>
          </ac:spMkLst>
        </pc:spChg>
        <pc:spChg chg="add mod">
          <ac:chgData name="スリ　スラストリ" userId="033a89a0-9770-4b4e-8c46-55370294d7f3" providerId="ADAL" clId="{373542FB-568B-4633-927A-5238DD7A7BBA}" dt="2021-02-12T11:28:01.182" v="8632" actId="164"/>
          <ac:spMkLst>
            <pc:docMk/>
            <pc:sldMk cId="2169726378" sldId="513"/>
            <ac:spMk id="20" creationId="{7695A47B-1B0B-455E-A11E-16845E019B18}"/>
          </ac:spMkLst>
        </pc:spChg>
        <pc:spChg chg="add mod">
          <ac:chgData name="スリ　スラストリ" userId="033a89a0-9770-4b4e-8c46-55370294d7f3" providerId="ADAL" clId="{373542FB-568B-4633-927A-5238DD7A7BBA}" dt="2021-02-12T11:28:01.182" v="8632" actId="164"/>
          <ac:spMkLst>
            <pc:docMk/>
            <pc:sldMk cId="2169726378" sldId="513"/>
            <ac:spMk id="21" creationId="{FF14E161-F1C2-420F-86EB-9DF44A0F492B}"/>
          </ac:spMkLst>
        </pc:spChg>
        <pc:grpChg chg="add mod">
          <ac:chgData name="スリ　スラストリ" userId="033a89a0-9770-4b4e-8c46-55370294d7f3" providerId="ADAL" clId="{373542FB-568B-4633-927A-5238DD7A7BBA}" dt="2021-02-12T11:25:06.372" v="8629" actId="164"/>
          <ac:grpSpMkLst>
            <pc:docMk/>
            <pc:sldMk cId="2169726378" sldId="513"/>
            <ac:grpSpMk id="2" creationId="{FF04D487-B30B-4F03-A2DD-DA29C4859493}"/>
          </ac:grpSpMkLst>
        </pc:grpChg>
        <pc:grpChg chg="add mod">
          <ac:chgData name="スリ　スラストリ" userId="033a89a0-9770-4b4e-8c46-55370294d7f3" providerId="ADAL" clId="{373542FB-568B-4633-927A-5238DD7A7BBA}" dt="2021-02-12T11:28:07.033" v="8633" actId="1076"/>
          <ac:grpSpMkLst>
            <pc:docMk/>
            <pc:sldMk cId="2169726378" sldId="513"/>
            <ac:grpSpMk id="5" creationId="{3507945E-BA76-41CE-869E-9ACFA1056506}"/>
          </ac:grpSpMkLst>
        </pc:grpChg>
        <pc:picChg chg="mod">
          <ac:chgData name="スリ　スラストリ" userId="033a89a0-9770-4b4e-8c46-55370294d7f3" providerId="ADAL" clId="{373542FB-568B-4633-927A-5238DD7A7BBA}" dt="2021-02-12T11:28:01.182" v="8632" actId="164"/>
          <ac:picMkLst>
            <pc:docMk/>
            <pc:sldMk cId="2169726378" sldId="513"/>
            <ac:picMk id="3" creationId="{00000000-0000-0000-0000-000000000000}"/>
          </ac:picMkLst>
        </pc:picChg>
        <pc:picChg chg="mod">
          <ac:chgData name="スリ　スラストリ" userId="033a89a0-9770-4b4e-8c46-55370294d7f3" providerId="ADAL" clId="{373542FB-568B-4633-927A-5238DD7A7BBA}" dt="2021-02-12T11:25:06.372" v="8629" actId="164"/>
          <ac:picMkLst>
            <pc:docMk/>
            <pc:sldMk cId="2169726378" sldId="513"/>
            <ac:picMk id="10" creationId="{00000000-0000-0000-0000-000000000000}"/>
          </ac:picMkLst>
        </pc:picChg>
      </pc:sldChg>
      <pc:sldChg chg="modSp mod">
        <pc:chgData name="スリ　スラストリ" userId="033a89a0-9770-4b4e-8c46-55370294d7f3" providerId="ADAL" clId="{373542FB-568B-4633-927A-5238DD7A7BBA}" dt="2021-02-12T09:53:07.396" v="8034" actId="20577"/>
        <pc:sldMkLst>
          <pc:docMk/>
          <pc:sldMk cId="3244184295" sldId="514"/>
        </pc:sldMkLst>
        <pc:spChg chg="mod">
          <ac:chgData name="スリ　スラストリ" userId="033a89a0-9770-4b4e-8c46-55370294d7f3" providerId="ADAL" clId="{373542FB-568B-4633-927A-5238DD7A7BBA}" dt="2021-02-12T09:52:41.226" v="8022" actId="2711"/>
          <ac:spMkLst>
            <pc:docMk/>
            <pc:sldMk cId="3244184295" sldId="514"/>
            <ac:spMk id="4" creationId="{00000000-0000-0000-0000-000000000000}"/>
          </ac:spMkLst>
        </pc:spChg>
        <pc:spChg chg="mod">
          <ac:chgData name="スリ　スラストリ" userId="033a89a0-9770-4b4e-8c46-55370294d7f3" providerId="ADAL" clId="{373542FB-568B-4633-927A-5238DD7A7BBA}" dt="2021-02-12T09:52:41.226" v="8022" actId="2711"/>
          <ac:spMkLst>
            <pc:docMk/>
            <pc:sldMk cId="3244184295" sldId="514"/>
            <ac:spMk id="6" creationId="{00000000-0000-0000-0000-000000000000}"/>
          </ac:spMkLst>
        </pc:spChg>
        <pc:spChg chg="mod">
          <ac:chgData name="スリ　スラストリ" userId="033a89a0-9770-4b4e-8c46-55370294d7f3" providerId="ADAL" clId="{373542FB-568B-4633-927A-5238DD7A7BBA}" dt="2021-02-12T09:52:41.226" v="8022" actId="2711"/>
          <ac:spMkLst>
            <pc:docMk/>
            <pc:sldMk cId="3244184295" sldId="514"/>
            <ac:spMk id="29" creationId="{00000000-0000-0000-0000-000000000000}"/>
          </ac:spMkLst>
        </pc:spChg>
        <pc:spChg chg="mod">
          <ac:chgData name="スリ　スラストリ" userId="033a89a0-9770-4b4e-8c46-55370294d7f3" providerId="ADAL" clId="{373542FB-568B-4633-927A-5238DD7A7BBA}" dt="2021-02-12T09:52:41.226" v="8022" actId="2711"/>
          <ac:spMkLst>
            <pc:docMk/>
            <pc:sldMk cId="3244184295" sldId="514"/>
            <ac:spMk id="31" creationId="{00000000-0000-0000-0000-000000000000}"/>
          </ac:spMkLst>
        </pc:spChg>
        <pc:spChg chg="mod">
          <ac:chgData name="スリ　スラストリ" userId="033a89a0-9770-4b4e-8c46-55370294d7f3" providerId="ADAL" clId="{373542FB-568B-4633-927A-5238DD7A7BBA}" dt="2021-02-12T09:53:07.396" v="8034" actId="20577"/>
          <ac:spMkLst>
            <pc:docMk/>
            <pc:sldMk cId="3244184295" sldId="514"/>
            <ac:spMk id="32" creationId="{00000000-0000-0000-0000-000000000000}"/>
          </ac:spMkLst>
        </pc:spChg>
        <pc:graphicFrameChg chg="modGraphic">
          <ac:chgData name="スリ　スラストリ" userId="033a89a0-9770-4b4e-8c46-55370294d7f3" providerId="ADAL" clId="{373542FB-568B-4633-927A-5238DD7A7BBA}" dt="2021-02-12T09:52:56.434" v="8030" actId="20577"/>
          <ac:graphicFrameMkLst>
            <pc:docMk/>
            <pc:sldMk cId="3244184295" sldId="514"/>
            <ac:graphicFrameMk id="2" creationId="{62EC193D-C272-4770-95D2-3F4E22745AC0}"/>
          </ac:graphicFrameMkLst>
        </pc:graphicFrameChg>
      </pc:sldChg>
      <pc:sldChg chg="addSp modSp mod">
        <pc:chgData name="スリ　スラストリ" userId="033a89a0-9770-4b4e-8c46-55370294d7f3" providerId="ADAL" clId="{373542FB-568B-4633-927A-5238DD7A7BBA}" dt="2021-02-13T02:36:44.820" v="9732" actId="1035"/>
        <pc:sldMkLst>
          <pc:docMk/>
          <pc:sldMk cId="3388430790" sldId="515"/>
        </pc:sldMkLst>
        <pc:spChg chg="mod">
          <ac:chgData name="スリ　スラストリ" userId="033a89a0-9770-4b4e-8c46-55370294d7f3" providerId="ADAL" clId="{373542FB-568B-4633-927A-5238DD7A7BBA}" dt="2021-02-08T22:37:10.516" v="5913" actId="20577"/>
          <ac:spMkLst>
            <pc:docMk/>
            <pc:sldMk cId="3388430790" sldId="515"/>
            <ac:spMk id="6" creationId="{00000000-0000-0000-0000-000000000000}"/>
          </ac:spMkLst>
        </pc:spChg>
        <pc:spChg chg="add mod">
          <ac:chgData name="スリ　スラストリ" userId="033a89a0-9770-4b4e-8c46-55370294d7f3" providerId="ADAL" clId="{373542FB-568B-4633-927A-5238DD7A7BBA}" dt="2021-02-13T02:20:42.529" v="9224" actId="164"/>
          <ac:spMkLst>
            <pc:docMk/>
            <pc:sldMk cId="3388430790" sldId="515"/>
            <ac:spMk id="10" creationId="{018961C9-06F5-4A78-94B1-97B6282EC2AB}"/>
          </ac:spMkLst>
        </pc:spChg>
        <pc:spChg chg="add mod">
          <ac:chgData name="スリ　スラストリ" userId="033a89a0-9770-4b4e-8c46-55370294d7f3" providerId="ADAL" clId="{373542FB-568B-4633-927A-5238DD7A7BBA}" dt="2021-02-13T02:20:42.529" v="9224" actId="164"/>
          <ac:spMkLst>
            <pc:docMk/>
            <pc:sldMk cId="3388430790" sldId="515"/>
            <ac:spMk id="11" creationId="{EBD69505-D2E7-4482-BDF7-F154096A6006}"/>
          </ac:spMkLst>
        </pc:spChg>
        <pc:spChg chg="add mod">
          <ac:chgData name="スリ　スラストリ" userId="033a89a0-9770-4b4e-8c46-55370294d7f3" providerId="ADAL" clId="{373542FB-568B-4633-927A-5238DD7A7BBA}" dt="2021-02-13T02:20:42.529" v="9224" actId="164"/>
          <ac:spMkLst>
            <pc:docMk/>
            <pc:sldMk cId="3388430790" sldId="515"/>
            <ac:spMk id="12" creationId="{A3AF911D-2882-4415-879E-474EB1068425}"/>
          </ac:spMkLst>
        </pc:spChg>
        <pc:spChg chg="ord">
          <ac:chgData name="スリ　スラストリ" userId="033a89a0-9770-4b4e-8c46-55370294d7f3" providerId="ADAL" clId="{373542FB-568B-4633-927A-5238DD7A7BBA}" dt="2021-02-13T02:21:27.025" v="9241" actId="166"/>
          <ac:spMkLst>
            <pc:docMk/>
            <pc:sldMk cId="3388430790" sldId="515"/>
            <ac:spMk id="13" creationId="{00000000-0000-0000-0000-000000000000}"/>
          </ac:spMkLst>
        </pc:spChg>
        <pc:spChg chg="add mod">
          <ac:chgData name="スリ　スラストリ" userId="033a89a0-9770-4b4e-8c46-55370294d7f3" providerId="ADAL" clId="{373542FB-568B-4633-927A-5238DD7A7BBA}" dt="2021-02-13T02:20:42.529" v="9224" actId="164"/>
          <ac:spMkLst>
            <pc:docMk/>
            <pc:sldMk cId="3388430790" sldId="515"/>
            <ac:spMk id="14" creationId="{D53C21D5-33D8-4723-97FD-7C0EC9D21CA6}"/>
          </ac:spMkLst>
        </pc:spChg>
        <pc:spChg chg="add mod">
          <ac:chgData name="スリ　スラストリ" userId="033a89a0-9770-4b4e-8c46-55370294d7f3" providerId="ADAL" clId="{373542FB-568B-4633-927A-5238DD7A7BBA}" dt="2021-02-13T02:36:38.900" v="9731" actId="164"/>
          <ac:spMkLst>
            <pc:docMk/>
            <pc:sldMk cId="3388430790" sldId="515"/>
            <ac:spMk id="15" creationId="{853E05A9-9292-47CD-A805-E9D031BE8D90}"/>
          </ac:spMkLst>
        </pc:spChg>
        <pc:spChg chg="add mod">
          <ac:chgData name="スリ　スラストリ" userId="033a89a0-9770-4b4e-8c46-55370294d7f3" providerId="ADAL" clId="{373542FB-568B-4633-927A-5238DD7A7BBA}" dt="2021-02-13T02:36:38.900" v="9731" actId="164"/>
          <ac:spMkLst>
            <pc:docMk/>
            <pc:sldMk cId="3388430790" sldId="515"/>
            <ac:spMk id="16" creationId="{CDF2E736-CDC7-4239-BF56-9F4C7F7D3B6B}"/>
          </ac:spMkLst>
        </pc:spChg>
        <pc:spChg chg="add mod">
          <ac:chgData name="スリ　スラストリ" userId="033a89a0-9770-4b4e-8c46-55370294d7f3" providerId="ADAL" clId="{373542FB-568B-4633-927A-5238DD7A7BBA}" dt="2021-02-13T02:36:38.900" v="9731" actId="164"/>
          <ac:spMkLst>
            <pc:docMk/>
            <pc:sldMk cId="3388430790" sldId="515"/>
            <ac:spMk id="17" creationId="{70D5A817-892B-4E76-9A1E-F1A2454CDF54}"/>
          </ac:spMkLst>
        </pc:spChg>
        <pc:spChg chg="add mod">
          <ac:chgData name="スリ　スラストリ" userId="033a89a0-9770-4b4e-8c46-55370294d7f3" providerId="ADAL" clId="{373542FB-568B-4633-927A-5238DD7A7BBA}" dt="2021-02-13T02:36:38.900" v="9731" actId="164"/>
          <ac:spMkLst>
            <pc:docMk/>
            <pc:sldMk cId="3388430790" sldId="515"/>
            <ac:spMk id="19" creationId="{2124C433-E2F8-47BA-A039-45982F2BA671}"/>
          </ac:spMkLst>
        </pc:spChg>
        <pc:spChg chg="add mod">
          <ac:chgData name="スリ　スラストリ" userId="033a89a0-9770-4b4e-8c46-55370294d7f3" providerId="ADAL" clId="{373542FB-568B-4633-927A-5238DD7A7BBA}" dt="2021-02-13T02:36:38.900" v="9731" actId="164"/>
          <ac:spMkLst>
            <pc:docMk/>
            <pc:sldMk cId="3388430790" sldId="515"/>
            <ac:spMk id="20" creationId="{05AFCA73-862C-4C70-BB41-C9277BE5614F}"/>
          </ac:spMkLst>
        </pc:spChg>
        <pc:spChg chg="add mod">
          <ac:chgData name="スリ　スラストリ" userId="033a89a0-9770-4b4e-8c46-55370294d7f3" providerId="ADAL" clId="{373542FB-568B-4633-927A-5238DD7A7BBA}" dt="2021-02-13T02:36:38.900" v="9731" actId="164"/>
          <ac:spMkLst>
            <pc:docMk/>
            <pc:sldMk cId="3388430790" sldId="515"/>
            <ac:spMk id="21" creationId="{28DA3225-4B98-4869-8F7B-0E123E7F89A1}"/>
          </ac:spMkLst>
        </pc:spChg>
        <pc:spChg chg="add mod">
          <ac:chgData name="スリ　スラストリ" userId="033a89a0-9770-4b4e-8c46-55370294d7f3" providerId="ADAL" clId="{373542FB-568B-4633-927A-5238DD7A7BBA}" dt="2021-02-13T02:36:38.900" v="9731" actId="164"/>
          <ac:spMkLst>
            <pc:docMk/>
            <pc:sldMk cId="3388430790" sldId="515"/>
            <ac:spMk id="22" creationId="{2D51AD79-F790-40C5-8909-1B63F72780B8}"/>
          </ac:spMkLst>
        </pc:spChg>
        <pc:spChg chg="add mod">
          <ac:chgData name="スリ　スラストリ" userId="033a89a0-9770-4b4e-8c46-55370294d7f3" providerId="ADAL" clId="{373542FB-568B-4633-927A-5238DD7A7BBA}" dt="2021-02-13T02:36:38.900" v="9731" actId="164"/>
          <ac:spMkLst>
            <pc:docMk/>
            <pc:sldMk cId="3388430790" sldId="515"/>
            <ac:spMk id="23" creationId="{DE7337E2-690F-43E7-ACE1-C21F0163982A}"/>
          </ac:spMkLst>
        </pc:spChg>
        <pc:spChg chg="add mod">
          <ac:chgData name="スリ　スラストリ" userId="033a89a0-9770-4b4e-8c46-55370294d7f3" providerId="ADAL" clId="{373542FB-568B-4633-927A-5238DD7A7BBA}" dt="2021-02-13T02:36:38.900" v="9731" actId="164"/>
          <ac:spMkLst>
            <pc:docMk/>
            <pc:sldMk cId="3388430790" sldId="515"/>
            <ac:spMk id="24" creationId="{B58E3D67-123A-4A7B-AA7F-23CC283724DB}"/>
          </ac:spMkLst>
        </pc:spChg>
        <pc:spChg chg="add mod">
          <ac:chgData name="スリ　スラストリ" userId="033a89a0-9770-4b4e-8c46-55370294d7f3" providerId="ADAL" clId="{373542FB-568B-4633-927A-5238DD7A7BBA}" dt="2021-02-13T02:36:38.900" v="9731" actId="164"/>
          <ac:spMkLst>
            <pc:docMk/>
            <pc:sldMk cId="3388430790" sldId="515"/>
            <ac:spMk id="25" creationId="{2D3A15FF-2824-4706-B654-B6D2DA2ECAD8}"/>
          </ac:spMkLst>
        </pc:spChg>
        <pc:spChg chg="add mod">
          <ac:chgData name="スリ　スラストリ" userId="033a89a0-9770-4b4e-8c46-55370294d7f3" providerId="ADAL" clId="{373542FB-568B-4633-927A-5238DD7A7BBA}" dt="2021-02-13T02:36:38.900" v="9731" actId="164"/>
          <ac:spMkLst>
            <pc:docMk/>
            <pc:sldMk cId="3388430790" sldId="515"/>
            <ac:spMk id="26" creationId="{EA35AB55-EEAA-4884-A98B-7B6192556407}"/>
          </ac:spMkLst>
        </pc:spChg>
        <pc:spChg chg="add mod">
          <ac:chgData name="スリ　スラストリ" userId="033a89a0-9770-4b4e-8c46-55370294d7f3" providerId="ADAL" clId="{373542FB-568B-4633-927A-5238DD7A7BBA}" dt="2021-02-13T02:36:38.900" v="9731" actId="164"/>
          <ac:spMkLst>
            <pc:docMk/>
            <pc:sldMk cId="3388430790" sldId="515"/>
            <ac:spMk id="27" creationId="{DFDBDE68-F6AD-400F-988F-79809DC0467C}"/>
          </ac:spMkLst>
        </pc:spChg>
        <pc:spChg chg="add mod">
          <ac:chgData name="スリ　スラストリ" userId="033a89a0-9770-4b4e-8c46-55370294d7f3" providerId="ADAL" clId="{373542FB-568B-4633-927A-5238DD7A7BBA}" dt="2021-02-13T02:36:38.900" v="9731" actId="164"/>
          <ac:spMkLst>
            <pc:docMk/>
            <pc:sldMk cId="3388430790" sldId="515"/>
            <ac:spMk id="28" creationId="{2CC032D4-2A5F-4B3E-8AB1-8F62B52A9705}"/>
          </ac:spMkLst>
        </pc:spChg>
        <pc:spChg chg="add mod">
          <ac:chgData name="スリ　スラストリ" userId="033a89a0-9770-4b4e-8c46-55370294d7f3" providerId="ADAL" clId="{373542FB-568B-4633-927A-5238DD7A7BBA}" dt="2021-02-13T02:36:38.900" v="9731" actId="164"/>
          <ac:spMkLst>
            <pc:docMk/>
            <pc:sldMk cId="3388430790" sldId="515"/>
            <ac:spMk id="29" creationId="{3BC046AD-6E76-4D3A-95A1-95B27C96AFFB}"/>
          </ac:spMkLst>
        </pc:spChg>
        <pc:spChg chg="add mod">
          <ac:chgData name="スリ　スラストリ" userId="033a89a0-9770-4b4e-8c46-55370294d7f3" providerId="ADAL" clId="{373542FB-568B-4633-927A-5238DD7A7BBA}" dt="2021-02-13T02:36:38.900" v="9731" actId="164"/>
          <ac:spMkLst>
            <pc:docMk/>
            <pc:sldMk cId="3388430790" sldId="515"/>
            <ac:spMk id="30" creationId="{3FBCE788-D18E-4410-AD7D-6F8FF9C40823}"/>
          </ac:spMkLst>
        </pc:spChg>
        <pc:spChg chg="add mod">
          <ac:chgData name="スリ　スラストリ" userId="033a89a0-9770-4b4e-8c46-55370294d7f3" providerId="ADAL" clId="{373542FB-568B-4633-927A-5238DD7A7BBA}" dt="2021-02-13T02:36:38.900" v="9731" actId="164"/>
          <ac:spMkLst>
            <pc:docMk/>
            <pc:sldMk cId="3388430790" sldId="515"/>
            <ac:spMk id="31" creationId="{59D902AF-6527-449D-A275-CAE63E3E0BDF}"/>
          </ac:spMkLst>
        </pc:spChg>
        <pc:spChg chg="add mod">
          <ac:chgData name="スリ　スラストリ" userId="033a89a0-9770-4b4e-8c46-55370294d7f3" providerId="ADAL" clId="{373542FB-568B-4633-927A-5238DD7A7BBA}" dt="2021-02-13T02:36:38.900" v="9731" actId="164"/>
          <ac:spMkLst>
            <pc:docMk/>
            <pc:sldMk cId="3388430790" sldId="515"/>
            <ac:spMk id="32" creationId="{21B6F14F-7613-4D07-A8FF-941A26501120}"/>
          </ac:spMkLst>
        </pc:spChg>
        <pc:spChg chg="add mod">
          <ac:chgData name="スリ　スラストリ" userId="033a89a0-9770-4b4e-8c46-55370294d7f3" providerId="ADAL" clId="{373542FB-568B-4633-927A-5238DD7A7BBA}" dt="2021-02-13T02:36:44.820" v="9732" actId="1035"/>
          <ac:spMkLst>
            <pc:docMk/>
            <pc:sldMk cId="3388430790" sldId="515"/>
            <ac:spMk id="33" creationId="{A3AE57FB-2425-4D53-88FA-7F67FF905FEC}"/>
          </ac:spMkLst>
        </pc:spChg>
        <pc:spChg chg="add mod">
          <ac:chgData name="スリ　スラストリ" userId="033a89a0-9770-4b4e-8c46-55370294d7f3" providerId="ADAL" clId="{373542FB-568B-4633-927A-5238DD7A7BBA}" dt="2021-02-13T02:36:38.900" v="9731" actId="164"/>
          <ac:spMkLst>
            <pc:docMk/>
            <pc:sldMk cId="3388430790" sldId="515"/>
            <ac:spMk id="34" creationId="{CEA3A750-4937-413D-8625-9ED24F5FB16B}"/>
          </ac:spMkLst>
        </pc:spChg>
        <pc:spChg chg="add mod">
          <ac:chgData name="スリ　スラストリ" userId="033a89a0-9770-4b4e-8c46-55370294d7f3" providerId="ADAL" clId="{373542FB-568B-4633-927A-5238DD7A7BBA}" dt="2021-02-13T02:36:38.900" v="9731" actId="164"/>
          <ac:spMkLst>
            <pc:docMk/>
            <pc:sldMk cId="3388430790" sldId="515"/>
            <ac:spMk id="35" creationId="{7B10A83F-3B4C-48A9-9CA4-84B639E555CE}"/>
          </ac:spMkLst>
        </pc:spChg>
        <pc:grpChg chg="add mod">
          <ac:chgData name="スリ　スラストリ" userId="033a89a0-9770-4b4e-8c46-55370294d7f3" providerId="ADAL" clId="{373542FB-568B-4633-927A-5238DD7A7BBA}" dt="2021-02-13T02:20:42.529" v="9224" actId="164"/>
          <ac:grpSpMkLst>
            <pc:docMk/>
            <pc:sldMk cId="3388430790" sldId="515"/>
            <ac:grpSpMk id="3" creationId="{C7E34096-184D-4AAB-95DB-123D11BEECF8}"/>
          </ac:grpSpMkLst>
        </pc:grpChg>
        <pc:grpChg chg="add mod">
          <ac:chgData name="スリ　スラストリ" userId="033a89a0-9770-4b4e-8c46-55370294d7f3" providerId="ADAL" clId="{373542FB-568B-4633-927A-5238DD7A7BBA}" dt="2021-02-13T02:36:38.900" v="9731" actId="164"/>
          <ac:grpSpMkLst>
            <pc:docMk/>
            <pc:sldMk cId="3388430790" sldId="515"/>
            <ac:grpSpMk id="7" creationId="{15DB0570-1F8E-4EC7-B15A-60D6BA92345C}"/>
          </ac:grpSpMkLst>
        </pc:grpChg>
        <pc:picChg chg="mod">
          <ac:chgData name="スリ　スラストリ" userId="033a89a0-9770-4b4e-8c46-55370294d7f3" providerId="ADAL" clId="{373542FB-568B-4633-927A-5238DD7A7BBA}" dt="2021-02-13T02:36:38.900" v="9731" actId="164"/>
          <ac:picMkLst>
            <pc:docMk/>
            <pc:sldMk cId="3388430790" sldId="515"/>
            <ac:picMk id="2" creationId="{00000000-0000-0000-0000-000000000000}"/>
          </ac:picMkLst>
        </pc:picChg>
        <pc:picChg chg="mod">
          <ac:chgData name="スリ　スラストリ" userId="033a89a0-9770-4b4e-8c46-55370294d7f3" providerId="ADAL" clId="{373542FB-568B-4633-927A-5238DD7A7BBA}" dt="2021-02-13T02:20:42.529" v="9224" actId="164"/>
          <ac:picMkLst>
            <pc:docMk/>
            <pc:sldMk cId="3388430790" sldId="515"/>
            <ac:picMk id="5" creationId="{00000000-0000-0000-0000-000000000000}"/>
          </ac:picMkLst>
        </pc:picChg>
      </pc:sldChg>
      <pc:sldChg chg="addSp modSp mod">
        <pc:chgData name="スリ　スラストリ" userId="033a89a0-9770-4b4e-8c46-55370294d7f3" providerId="ADAL" clId="{373542FB-568B-4633-927A-5238DD7A7BBA}" dt="2021-02-13T04:38:45.244" v="10238" actId="164"/>
        <pc:sldMkLst>
          <pc:docMk/>
          <pc:sldMk cId="1603789792" sldId="516"/>
        </pc:sldMkLst>
        <pc:spChg chg="mod">
          <ac:chgData name="スリ　スラストリ" userId="033a89a0-9770-4b4e-8c46-55370294d7f3" providerId="ADAL" clId="{373542FB-568B-4633-927A-5238DD7A7BBA}" dt="2021-02-13T02:37:01.977" v="9733" actId="2711"/>
          <ac:spMkLst>
            <pc:docMk/>
            <pc:sldMk cId="1603789792" sldId="516"/>
            <ac:spMk id="4" creationId="{00000000-0000-0000-0000-000000000000}"/>
          </ac:spMkLst>
        </pc:spChg>
        <pc:spChg chg="mod">
          <ac:chgData name="スリ　スラストリ" userId="033a89a0-9770-4b4e-8c46-55370294d7f3" providerId="ADAL" clId="{373542FB-568B-4633-927A-5238DD7A7BBA}" dt="2021-02-13T02:37:01.977" v="9733" actId="2711"/>
          <ac:spMkLst>
            <pc:docMk/>
            <pc:sldMk cId="1603789792" sldId="516"/>
            <ac:spMk id="6" creationId="{00000000-0000-0000-0000-000000000000}"/>
          </ac:spMkLst>
        </pc:spChg>
        <pc:spChg chg="add mod">
          <ac:chgData name="スリ　スラストリ" userId="033a89a0-9770-4b4e-8c46-55370294d7f3" providerId="ADAL" clId="{373542FB-568B-4633-927A-5238DD7A7BBA}" dt="2021-02-13T04:38:45.244" v="10238" actId="164"/>
          <ac:spMkLst>
            <pc:docMk/>
            <pc:sldMk cId="1603789792" sldId="516"/>
            <ac:spMk id="7" creationId="{81C2B636-E647-4C12-BA42-260557EA3333}"/>
          </ac:spMkLst>
        </pc:spChg>
        <pc:spChg chg="add mod">
          <ac:chgData name="スリ　スラストリ" userId="033a89a0-9770-4b4e-8c46-55370294d7f3" providerId="ADAL" clId="{373542FB-568B-4633-927A-5238DD7A7BBA}" dt="2021-02-13T04:38:45.244" v="10238" actId="164"/>
          <ac:spMkLst>
            <pc:docMk/>
            <pc:sldMk cId="1603789792" sldId="516"/>
            <ac:spMk id="8" creationId="{CD699DE7-FC3B-4F22-A185-6B6CFE5F2E53}"/>
          </ac:spMkLst>
        </pc:spChg>
        <pc:spChg chg="mod">
          <ac:chgData name="スリ　スラストリ" userId="033a89a0-9770-4b4e-8c46-55370294d7f3" providerId="ADAL" clId="{373542FB-568B-4633-927A-5238DD7A7BBA}" dt="2021-02-13T02:37:01.977" v="9733" actId="2711"/>
          <ac:spMkLst>
            <pc:docMk/>
            <pc:sldMk cId="1603789792" sldId="516"/>
            <ac:spMk id="9" creationId="{00000000-0000-0000-0000-000000000000}"/>
          </ac:spMkLst>
        </pc:spChg>
        <pc:spChg chg="add mod">
          <ac:chgData name="スリ　スラストリ" userId="033a89a0-9770-4b4e-8c46-55370294d7f3" providerId="ADAL" clId="{373542FB-568B-4633-927A-5238DD7A7BBA}" dt="2021-02-13T04:38:45.244" v="10238" actId="164"/>
          <ac:spMkLst>
            <pc:docMk/>
            <pc:sldMk cId="1603789792" sldId="516"/>
            <ac:spMk id="10" creationId="{4FBC28B1-8512-4C81-BE2E-175977040CA3}"/>
          </ac:spMkLst>
        </pc:spChg>
        <pc:spChg chg="add mod">
          <ac:chgData name="スリ　スラストリ" userId="033a89a0-9770-4b4e-8c46-55370294d7f3" providerId="ADAL" clId="{373542FB-568B-4633-927A-5238DD7A7BBA}" dt="2021-02-13T04:38:45.244" v="10238" actId="164"/>
          <ac:spMkLst>
            <pc:docMk/>
            <pc:sldMk cId="1603789792" sldId="516"/>
            <ac:spMk id="11" creationId="{615B1073-4343-4685-982E-7F3231316BE8}"/>
          </ac:spMkLst>
        </pc:spChg>
        <pc:spChg chg="add mod">
          <ac:chgData name="スリ　スラストリ" userId="033a89a0-9770-4b4e-8c46-55370294d7f3" providerId="ADAL" clId="{373542FB-568B-4633-927A-5238DD7A7BBA}" dt="2021-02-13T04:38:45.244" v="10238" actId="164"/>
          <ac:spMkLst>
            <pc:docMk/>
            <pc:sldMk cId="1603789792" sldId="516"/>
            <ac:spMk id="12" creationId="{F04E87E1-53D2-4FA5-95A7-3FB9F25FEB12}"/>
          </ac:spMkLst>
        </pc:spChg>
        <pc:spChg chg="add mod">
          <ac:chgData name="スリ　スラストリ" userId="033a89a0-9770-4b4e-8c46-55370294d7f3" providerId="ADAL" clId="{373542FB-568B-4633-927A-5238DD7A7BBA}" dt="2021-02-13T04:38:45.244" v="10238" actId="164"/>
          <ac:spMkLst>
            <pc:docMk/>
            <pc:sldMk cId="1603789792" sldId="516"/>
            <ac:spMk id="13" creationId="{232416B8-F675-470E-B810-32AE4BED12D1}"/>
          </ac:spMkLst>
        </pc:spChg>
        <pc:spChg chg="add mod">
          <ac:chgData name="スリ　スラストリ" userId="033a89a0-9770-4b4e-8c46-55370294d7f3" providerId="ADAL" clId="{373542FB-568B-4633-927A-5238DD7A7BBA}" dt="2021-02-13T04:38:45.244" v="10238" actId="164"/>
          <ac:spMkLst>
            <pc:docMk/>
            <pc:sldMk cId="1603789792" sldId="516"/>
            <ac:spMk id="14" creationId="{82F52301-19B2-40CB-9E16-DE30CE49BEEE}"/>
          </ac:spMkLst>
        </pc:spChg>
        <pc:spChg chg="add mod">
          <ac:chgData name="スリ　スラストリ" userId="033a89a0-9770-4b4e-8c46-55370294d7f3" providerId="ADAL" clId="{373542FB-568B-4633-927A-5238DD7A7BBA}" dt="2021-02-13T04:38:45.244" v="10238" actId="164"/>
          <ac:spMkLst>
            <pc:docMk/>
            <pc:sldMk cId="1603789792" sldId="516"/>
            <ac:spMk id="15" creationId="{B0350671-4C43-448C-9AD5-8512B6AA0A71}"/>
          </ac:spMkLst>
        </pc:spChg>
        <pc:spChg chg="add mod">
          <ac:chgData name="スリ　スラストリ" userId="033a89a0-9770-4b4e-8c46-55370294d7f3" providerId="ADAL" clId="{373542FB-568B-4633-927A-5238DD7A7BBA}" dt="2021-02-13T04:38:45.244" v="10238" actId="164"/>
          <ac:spMkLst>
            <pc:docMk/>
            <pc:sldMk cId="1603789792" sldId="516"/>
            <ac:spMk id="16" creationId="{57FC9A9F-E5A4-4ED6-A59B-D4D5DF4C657A}"/>
          </ac:spMkLst>
        </pc:spChg>
        <pc:spChg chg="add mod">
          <ac:chgData name="スリ　スラストリ" userId="033a89a0-9770-4b4e-8c46-55370294d7f3" providerId="ADAL" clId="{373542FB-568B-4633-927A-5238DD7A7BBA}" dt="2021-02-13T04:38:45.244" v="10238" actId="164"/>
          <ac:spMkLst>
            <pc:docMk/>
            <pc:sldMk cId="1603789792" sldId="516"/>
            <ac:spMk id="17" creationId="{AB66EC09-2A5E-4D25-9EAE-AF253FB59BD7}"/>
          </ac:spMkLst>
        </pc:spChg>
        <pc:spChg chg="mod">
          <ac:chgData name="スリ　スラストリ" userId="033a89a0-9770-4b4e-8c46-55370294d7f3" providerId="ADAL" clId="{373542FB-568B-4633-927A-5238DD7A7BBA}" dt="2021-02-13T02:37:09.442" v="9735" actId="14100"/>
          <ac:spMkLst>
            <pc:docMk/>
            <pc:sldMk cId="1603789792" sldId="516"/>
            <ac:spMk id="18" creationId="{00000000-0000-0000-0000-000000000000}"/>
          </ac:spMkLst>
        </pc:spChg>
        <pc:spChg chg="add mod">
          <ac:chgData name="スリ　スラストリ" userId="033a89a0-9770-4b4e-8c46-55370294d7f3" providerId="ADAL" clId="{373542FB-568B-4633-927A-5238DD7A7BBA}" dt="2021-02-13T04:38:45.244" v="10238" actId="164"/>
          <ac:spMkLst>
            <pc:docMk/>
            <pc:sldMk cId="1603789792" sldId="516"/>
            <ac:spMk id="19" creationId="{9C042B8A-B66A-4928-A4A7-DC87DAD3B5B3}"/>
          </ac:spMkLst>
        </pc:spChg>
        <pc:spChg chg="add mod">
          <ac:chgData name="スリ　スラストリ" userId="033a89a0-9770-4b4e-8c46-55370294d7f3" providerId="ADAL" clId="{373542FB-568B-4633-927A-5238DD7A7BBA}" dt="2021-02-13T04:38:45.244" v="10238" actId="164"/>
          <ac:spMkLst>
            <pc:docMk/>
            <pc:sldMk cId="1603789792" sldId="516"/>
            <ac:spMk id="20" creationId="{6613ECEC-809C-466D-B133-AAC6E2336F6E}"/>
          </ac:spMkLst>
        </pc:spChg>
        <pc:spChg chg="add mod">
          <ac:chgData name="スリ　スラストリ" userId="033a89a0-9770-4b4e-8c46-55370294d7f3" providerId="ADAL" clId="{373542FB-568B-4633-927A-5238DD7A7BBA}" dt="2021-02-13T04:38:45.244" v="10238" actId="164"/>
          <ac:spMkLst>
            <pc:docMk/>
            <pc:sldMk cId="1603789792" sldId="516"/>
            <ac:spMk id="21" creationId="{D0F03FC5-59FE-4A22-93B0-9EF5EA851B58}"/>
          </ac:spMkLst>
        </pc:spChg>
        <pc:spChg chg="add mod">
          <ac:chgData name="スリ　スラストリ" userId="033a89a0-9770-4b4e-8c46-55370294d7f3" providerId="ADAL" clId="{373542FB-568B-4633-927A-5238DD7A7BBA}" dt="2021-02-13T04:38:45.244" v="10238" actId="164"/>
          <ac:spMkLst>
            <pc:docMk/>
            <pc:sldMk cId="1603789792" sldId="516"/>
            <ac:spMk id="22" creationId="{B4EA41A2-A1A2-49D1-B689-2EBFEB8E78FF}"/>
          </ac:spMkLst>
        </pc:spChg>
        <pc:spChg chg="add mod">
          <ac:chgData name="スリ　スラストリ" userId="033a89a0-9770-4b4e-8c46-55370294d7f3" providerId="ADAL" clId="{373542FB-568B-4633-927A-5238DD7A7BBA}" dt="2021-02-13T04:38:45.244" v="10238" actId="164"/>
          <ac:spMkLst>
            <pc:docMk/>
            <pc:sldMk cId="1603789792" sldId="516"/>
            <ac:spMk id="23" creationId="{9E3A3ABE-6D33-4EF4-B383-42C1AB9E3A3C}"/>
          </ac:spMkLst>
        </pc:spChg>
        <pc:spChg chg="add mod">
          <ac:chgData name="スリ　スラストリ" userId="033a89a0-9770-4b4e-8c46-55370294d7f3" providerId="ADAL" clId="{373542FB-568B-4633-927A-5238DD7A7BBA}" dt="2021-02-13T04:38:45.244" v="10238" actId="164"/>
          <ac:spMkLst>
            <pc:docMk/>
            <pc:sldMk cId="1603789792" sldId="516"/>
            <ac:spMk id="24" creationId="{8B6FECBB-7F3F-483D-8CFB-37E8193FD069}"/>
          </ac:spMkLst>
        </pc:spChg>
        <pc:spChg chg="add mod">
          <ac:chgData name="スリ　スラストリ" userId="033a89a0-9770-4b4e-8c46-55370294d7f3" providerId="ADAL" clId="{373542FB-568B-4633-927A-5238DD7A7BBA}" dt="2021-02-13T04:38:45.244" v="10238" actId="164"/>
          <ac:spMkLst>
            <pc:docMk/>
            <pc:sldMk cId="1603789792" sldId="516"/>
            <ac:spMk id="25" creationId="{97D1C81C-6439-4216-9758-9C0FC85BE5E7}"/>
          </ac:spMkLst>
        </pc:spChg>
        <pc:spChg chg="add mod">
          <ac:chgData name="スリ　スラストリ" userId="033a89a0-9770-4b4e-8c46-55370294d7f3" providerId="ADAL" clId="{373542FB-568B-4633-927A-5238DD7A7BBA}" dt="2021-02-13T04:38:45.244" v="10238" actId="164"/>
          <ac:spMkLst>
            <pc:docMk/>
            <pc:sldMk cId="1603789792" sldId="516"/>
            <ac:spMk id="26" creationId="{3F316739-75CE-493E-BA45-AA207EED118B}"/>
          </ac:spMkLst>
        </pc:spChg>
        <pc:spChg chg="add mod">
          <ac:chgData name="スリ　スラストリ" userId="033a89a0-9770-4b4e-8c46-55370294d7f3" providerId="ADAL" clId="{373542FB-568B-4633-927A-5238DD7A7BBA}" dt="2021-02-13T04:38:45.244" v="10238" actId="164"/>
          <ac:spMkLst>
            <pc:docMk/>
            <pc:sldMk cId="1603789792" sldId="516"/>
            <ac:spMk id="27" creationId="{A8AC5BF2-2FEC-4DB0-8603-8210BD7FA6CE}"/>
          </ac:spMkLst>
        </pc:spChg>
        <pc:spChg chg="add mod">
          <ac:chgData name="スリ　スラストリ" userId="033a89a0-9770-4b4e-8c46-55370294d7f3" providerId="ADAL" clId="{373542FB-568B-4633-927A-5238DD7A7BBA}" dt="2021-02-13T04:38:45.244" v="10238" actId="164"/>
          <ac:spMkLst>
            <pc:docMk/>
            <pc:sldMk cId="1603789792" sldId="516"/>
            <ac:spMk id="28" creationId="{F6292594-A601-432F-A551-F714FCE3F78F}"/>
          </ac:spMkLst>
        </pc:spChg>
        <pc:spChg chg="add mod">
          <ac:chgData name="スリ　スラストリ" userId="033a89a0-9770-4b4e-8c46-55370294d7f3" providerId="ADAL" clId="{373542FB-568B-4633-927A-5238DD7A7BBA}" dt="2021-02-13T04:38:45.244" v="10238" actId="164"/>
          <ac:spMkLst>
            <pc:docMk/>
            <pc:sldMk cId="1603789792" sldId="516"/>
            <ac:spMk id="29" creationId="{2D93A5DC-AC2C-4A69-B619-6200A2244344}"/>
          </ac:spMkLst>
        </pc:spChg>
        <pc:spChg chg="add mod">
          <ac:chgData name="スリ　スラストリ" userId="033a89a0-9770-4b4e-8c46-55370294d7f3" providerId="ADAL" clId="{373542FB-568B-4633-927A-5238DD7A7BBA}" dt="2021-02-13T04:38:45.244" v="10238" actId="164"/>
          <ac:spMkLst>
            <pc:docMk/>
            <pc:sldMk cId="1603789792" sldId="516"/>
            <ac:spMk id="30" creationId="{F8D3476B-052B-49C8-8401-2733A3EF17AE}"/>
          </ac:spMkLst>
        </pc:spChg>
        <pc:grpChg chg="add mod">
          <ac:chgData name="スリ　スラストリ" userId="033a89a0-9770-4b4e-8c46-55370294d7f3" providerId="ADAL" clId="{373542FB-568B-4633-927A-5238DD7A7BBA}" dt="2021-02-13T04:38:45.244" v="10238" actId="164"/>
          <ac:grpSpMkLst>
            <pc:docMk/>
            <pc:sldMk cId="1603789792" sldId="516"/>
            <ac:grpSpMk id="2" creationId="{64F8639F-422F-4E64-A470-0F1141C3AE5B}"/>
          </ac:grpSpMkLst>
        </pc:grpChg>
        <pc:picChg chg="mod">
          <ac:chgData name="スリ　スラストリ" userId="033a89a0-9770-4b4e-8c46-55370294d7f3" providerId="ADAL" clId="{373542FB-568B-4633-927A-5238DD7A7BBA}" dt="2021-02-13T04:38:45.244" v="10238" actId="164"/>
          <ac:picMkLst>
            <pc:docMk/>
            <pc:sldMk cId="1603789792" sldId="516"/>
            <ac:picMk id="3" creationId="{00000000-0000-0000-0000-000000000000}"/>
          </ac:picMkLst>
        </pc:picChg>
      </pc:sldChg>
      <pc:sldChg chg="addSp modSp mod">
        <pc:chgData name="スリ　スラストリ" userId="033a89a0-9770-4b4e-8c46-55370294d7f3" providerId="ADAL" clId="{373542FB-568B-4633-927A-5238DD7A7BBA}" dt="2021-02-14T02:27:17.021" v="11370" actId="1036"/>
        <pc:sldMkLst>
          <pc:docMk/>
          <pc:sldMk cId="2215993187" sldId="517"/>
        </pc:sldMkLst>
        <pc:spChg chg="add mod">
          <ac:chgData name="スリ　スラストリ" userId="033a89a0-9770-4b4e-8c46-55370294d7f3" providerId="ADAL" clId="{373542FB-568B-4633-927A-5238DD7A7BBA}" dt="2021-02-14T02:26:28.512" v="11345" actId="164"/>
          <ac:spMkLst>
            <pc:docMk/>
            <pc:sldMk cId="2215993187" sldId="517"/>
            <ac:spMk id="3" creationId="{A6D026BF-1DD1-468C-9A9D-9E9A75CAF607}"/>
          </ac:spMkLst>
        </pc:spChg>
        <pc:spChg chg="mod">
          <ac:chgData name="スリ　スラストリ" userId="033a89a0-9770-4b4e-8c46-55370294d7f3" providerId="ADAL" clId="{373542FB-568B-4633-927A-5238DD7A7BBA}" dt="2021-02-08T22:37:41.132" v="5926" actId="20577"/>
          <ac:spMkLst>
            <pc:docMk/>
            <pc:sldMk cId="2215993187" sldId="517"/>
            <ac:spMk id="6" creationId="{00000000-0000-0000-0000-000000000000}"/>
          </ac:spMkLst>
        </pc:spChg>
        <pc:spChg chg="add mod">
          <ac:chgData name="スリ　スラストリ" userId="033a89a0-9770-4b4e-8c46-55370294d7f3" providerId="ADAL" clId="{373542FB-568B-4633-927A-5238DD7A7BBA}" dt="2021-02-14T02:26:28.512" v="11345" actId="164"/>
          <ac:spMkLst>
            <pc:docMk/>
            <pc:sldMk cId="2215993187" sldId="517"/>
            <ac:spMk id="12" creationId="{71A0A332-EEE9-48B2-AB13-4DAE0ED5E328}"/>
          </ac:spMkLst>
        </pc:spChg>
        <pc:spChg chg="add mod">
          <ac:chgData name="スリ　スラストリ" userId="033a89a0-9770-4b4e-8c46-55370294d7f3" providerId="ADAL" clId="{373542FB-568B-4633-927A-5238DD7A7BBA}" dt="2021-02-14T02:26:28.512" v="11345" actId="164"/>
          <ac:spMkLst>
            <pc:docMk/>
            <pc:sldMk cId="2215993187" sldId="517"/>
            <ac:spMk id="15" creationId="{41DB86E2-7C8E-488D-BE4A-AAEFBB94716B}"/>
          </ac:spMkLst>
        </pc:spChg>
        <pc:spChg chg="add mod">
          <ac:chgData name="スリ　スラストリ" userId="033a89a0-9770-4b4e-8c46-55370294d7f3" providerId="ADAL" clId="{373542FB-568B-4633-927A-5238DD7A7BBA}" dt="2021-02-14T02:26:28.512" v="11345" actId="164"/>
          <ac:spMkLst>
            <pc:docMk/>
            <pc:sldMk cId="2215993187" sldId="517"/>
            <ac:spMk id="16" creationId="{E53C7B9F-E7D9-4E70-B881-2A61E17946B3}"/>
          </ac:spMkLst>
        </pc:spChg>
        <pc:spChg chg="add mod">
          <ac:chgData name="スリ　スラストリ" userId="033a89a0-9770-4b4e-8c46-55370294d7f3" providerId="ADAL" clId="{373542FB-568B-4633-927A-5238DD7A7BBA}" dt="2021-02-14T02:26:28.512" v="11345" actId="164"/>
          <ac:spMkLst>
            <pc:docMk/>
            <pc:sldMk cId="2215993187" sldId="517"/>
            <ac:spMk id="17" creationId="{55583951-0928-40D2-B826-5B4266C99D25}"/>
          </ac:spMkLst>
        </pc:spChg>
        <pc:spChg chg="add mod">
          <ac:chgData name="スリ　スラストリ" userId="033a89a0-9770-4b4e-8c46-55370294d7f3" providerId="ADAL" clId="{373542FB-568B-4633-927A-5238DD7A7BBA}" dt="2021-02-14T02:26:28.512" v="11345" actId="164"/>
          <ac:spMkLst>
            <pc:docMk/>
            <pc:sldMk cId="2215993187" sldId="517"/>
            <ac:spMk id="18" creationId="{1A5F5D92-1D9E-420B-AC30-8B7248333F17}"/>
          </ac:spMkLst>
        </pc:spChg>
        <pc:spChg chg="add mod">
          <ac:chgData name="スリ　スラストリ" userId="033a89a0-9770-4b4e-8c46-55370294d7f3" providerId="ADAL" clId="{373542FB-568B-4633-927A-5238DD7A7BBA}" dt="2021-02-14T02:26:28.512" v="11345" actId="164"/>
          <ac:spMkLst>
            <pc:docMk/>
            <pc:sldMk cId="2215993187" sldId="517"/>
            <ac:spMk id="19" creationId="{0102FB8F-3172-4845-BA47-2A480EA04166}"/>
          </ac:spMkLst>
        </pc:spChg>
        <pc:spChg chg="add mod">
          <ac:chgData name="スリ　スラストリ" userId="033a89a0-9770-4b4e-8c46-55370294d7f3" providerId="ADAL" clId="{373542FB-568B-4633-927A-5238DD7A7BBA}" dt="2021-02-14T02:26:28.512" v="11345" actId="164"/>
          <ac:spMkLst>
            <pc:docMk/>
            <pc:sldMk cId="2215993187" sldId="517"/>
            <ac:spMk id="20" creationId="{6A37C020-E45B-49FD-87F0-E3C33D82F49B}"/>
          </ac:spMkLst>
        </pc:spChg>
        <pc:spChg chg="add mod">
          <ac:chgData name="スリ　スラストリ" userId="033a89a0-9770-4b4e-8c46-55370294d7f3" providerId="ADAL" clId="{373542FB-568B-4633-927A-5238DD7A7BBA}" dt="2021-02-14T02:26:28.512" v="11345" actId="164"/>
          <ac:spMkLst>
            <pc:docMk/>
            <pc:sldMk cId="2215993187" sldId="517"/>
            <ac:spMk id="21" creationId="{57D19E73-DE99-4BD3-9B8B-1BE3B2D94B59}"/>
          </ac:spMkLst>
        </pc:spChg>
        <pc:spChg chg="add mod">
          <ac:chgData name="スリ　スラストリ" userId="033a89a0-9770-4b4e-8c46-55370294d7f3" providerId="ADAL" clId="{373542FB-568B-4633-927A-5238DD7A7BBA}" dt="2021-02-14T02:26:28.512" v="11345" actId="164"/>
          <ac:spMkLst>
            <pc:docMk/>
            <pc:sldMk cId="2215993187" sldId="517"/>
            <ac:spMk id="22" creationId="{63388A7B-2294-4EEB-8F11-CAE8C22CB9C9}"/>
          </ac:spMkLst>
        </pc:spChg>
        <pc:spChg chg="add mod">
          <ac:chgData name="スリ　スラストリ" userId="033a89a0-9770-4b4e-8c46-55370294d7f3" providerId="ADAL" clId="{373542FB-568B-4633-927A-5238DD7A7BBA}" dt="2021-02-14T02:26:28.512" v="11345" actId="164"/>
          <ac:spMkLst>
            <pc:docMk/>
            <pc:sldMk cId="2215993187" sldId="517"/>
            <ac:spMk id="23" creationId="{81DD592A-422D-490E-A302-304239640F51}"/>
          </ac:spMkLst>
        </pc:spChg>
        <pc:spChg chg="add mod">
          <ac:chgData name="スリ　スラストリ" userId="033a89a0-9770-4b4e-8c46-55370294d7f3" providerId="ADAL" clId="{373542FB-568B-4633-927A-5238DD7A7BBA}" dt="2021-02-14T02:26:28.512" v="11345" actId="164"/>
          <ac:spMkLst>
            <pc:docMk/>
            <pc:sldMk cId="2215993187" sldId="517"/>
            <ac:spMk id="24" creationId="{BDD8ED2B-16EC-454A-AD12-659ECC5EB4AB}"/>
          </ac:spMkLst>
        </pc:spChg>
        <pc:spChg chg="add mod">
          <ac:chgData name="スリ　スラストリ" userId="033a89a0-9770-4b4e-8c46-55370294d7f3" providerId="ADAL" clId="{373542FB-568B-4633-927A-5238DD7A7BBA}" dt="2021-02-14T02:26:28.512" v="11345" actId="164"/>
          <ac:spMkLst>
            <pc:docMk/>
            <pc:sldMk cId="2215993187" sldId="517"/>
            <ac:spMk id="25" creationId="{39DEB076-8CB1-4764-ADAE-C6E5BEE20CEF}"/>
          </ac:spMkLst>
        </pc:spChg>
        <pc:spChg chg="add mod">
          <ac:chgData name="スリ　スラストリ" userId="033a89a0-9770-4b4e-8c46-55370294d7f3" providerId="ADAL" clId="{373542FB-568B-4633-927A-5238DD7A7BBA}" dt="2021-02-14T02:27:02.391" v="11350" actId="164"/>
          <ac:spMkLst>
            <pc:docMk/>
            <pc:sldMk cId="2215993187" sldId="517"/>
            <ac:spMk id="26" creationId="{C5996AA7-6F14-48C6-882E-A234872CD8A5}"/>
          </ac:spMkLst>
        </pc:spChg>
        <pc:spChg chg="add mod">
          <ac:chgData name="スリ　スラストリ" userId="033a89a0-9770-4b4e-8c46-55370294d7f3" providerId="ADAL" clId="{373542FB-568B-4633-927A-5238DD7A7BBA}" dt="2021-02-14T02:26:28.512" v="11345" actId="164"/>
          <ac:spMkLst>
            <pc:docMk/>
            <pc:sldMk cId="2215993187" sldId="517"/>
            <ac:spMk id="27" creationId="{C717BB1B-B6BF-466C-98A8-94F3A0502AAE}"/>
          </ac:spMkLst>
        </pc:spChg>
        <pc:spChg chg="add mod">
          <ac:chgData name="スリ　スラストリ" userId="033a89a0-9770-4b4e-8c46-55370294d7f3" providerId="ADAL" clId="{373542FB-568B-4633-927A-5238DD7A7BBA}" dt="2021-02-14T02:26:28.512" v="11345" actId="164"/>
          <ac:spMkLst>
            <pc:docMk/>
            <pc:sldMk cId="2215993187" sldId="517"/>
            <ac:spMk id="28" creationId="{3AD214E7-F619-43A1-807F-09013653486E}"/>
          </ac:spMkLst>
        </pc:spChg>
        <pc:spChg chg="add mod">
          <ac:chgData name="スリ　スラストリ" userId="033a89a0-9770-4b4e-8c46-55370294d7f3" providerId="ADAL" clId="{373542FB-568B-4633-927A-5238DD7A7BBA}" dt="2021-02-14T02:26:28.512" v="11345" actId="164"/>
          <ac:spMkLst>
            <pc:docMk/>
            <pc:sldMk cId="2215993187" sldId="517"/>
            <ac:spMk id="29" creationId="{2249BDC2-86BC-4FFA-B3BF-7C250F3F176C}"/>
          </ac:spMkLst>
        </pc:spChg>
        <pc:spChg chg="add mod">
          <ac:chgData name="スリ　スラストリ" userId="033a89a0-9770-4b4e-8c46-55370294d7f3" providerId="ADAL" clId="{373542FB-568B-4633-927A-5238DD7A7BBA}" dt="2021-02-14T02:26:28.512" v="11345" actId="164"/>
          <ac:spMkLst>
            <pc:docMk/>
            <pc:sldMk cId="2215993187" sldId="517"/>
            <ac:spMk id="30" creationId="{48B1F3B9-F751-4343-834E-592A29173A0C}"/>
          </ac:spMkLst>
        </pc:spChg>
        <pc:spChg chg="add mod">
          <ac:chgData name="スリ　スラストリ" userId="033a89a0-9770-4b4e-8c46-55370294d7f3" providerId="ADAL" clId="{373542FB-568B-4633-927A-5238DD7A7BBA}" dt="2021-02-14T02:26:28.512" v="11345" actId="164"/>
          <ac:spMkLst>
            <pc:docMk/>
            <pc:sldMk cId="2215993187" sldId="517"/>
            <ac:spMk id="31" creationId="{6442FDF0-C923-4CC2-A453-306AF379C8F5}"/>
          </ac:spMkLst>
        </pc:spChg>
        <pc:spChg chg="add mod">
          <ac:chgData name="スリ　スラストリ" userId="033a89a0-9770-4b4e-8c46-55370294d7f3" providerId="ADAL" clId="{373542FB-568B-4633-927A-5238DD7A7BBA}" dt="2021-02-14T02:26:28.512" v="11345" actId="164"/>
          <ac:spMkLst>
            <pc:docMk/>
            <pc:sldMk cId="2215993187" sldId="517"/>
            <ac:spMk id="32" creationId="{E6A79C6A-2A1C-416C-B398-243588293E17}"/>
          </ac:spMkLst>
        </pc:spChg>
        <pc:spChg chg="add mod">
          <ac:chgData name="スリ　スラストリ" userId="033a89a0-9770-4b4e-8c46-55370294d7f3" providerId="ADAL" clId="{373542FB-568B-4633-927A-5238DD7A7BBA}" dt="2021-02-14T02:26:28.512" v="11345" actId="164"/>
          <ac:spMkLst>
            <pc:docMk/>
            <pc:sldMk cId="2215993187" sldId="517"/>
            <ac:spMk id="33" creationId="{1298A579-9D84-4A26-851C-5FC2AE3B2A12}"/>
          </ac:spMkLst>
        </pc:spChg>
        <pc:spChg chg="add mod">
          <ac:chgData name="スリ　スラストリ" userId="033a89a0-9770-4b4e-8c46-55370294d7f3" providerId="ADAL" clId="{373542FB-568B-4633-927A-5238DD7A7BBA}" dt="2021-02-14T02:26:28.512" v="11345" actId="164"/>
          <ac:spMkLst>
            <pc:docMk/>
            <pc:sldMk cId="2215993187" sldId="517"/>
            <ac:spMk id="34" creationId="{C4E678D0-951E-4810-87B5-FAF3BDC844A3}"/>
          </ac:spMkLst>
        </pc:spChg>
        <pc:spChg chg="add mod">
          <ac:chgData name="スリ　スラストリ" userId="033a89a0-9770-4b4e-8c46-55370294d7f3" providerId="ADAL" clId="{373542FB-568B-4633-927A-5238DD7A7BBA}" dt="2021-02-14T02:26:47.920" v="11348" actId="164"/>
          <ac:spMkLst>
            <pc:docMk/>
            <pc:sldMk cId="2215993187" sldId="517"/>
            <ac:spMk id="35" creationId="{19B27F6B-E9BC-48E4-9366-778034A49872}"/>
          </ac:spMkLst>
        </pc:spChg>
        <pc:spChg chg="add mod">
          <ac:chgData name="スリ　スラストリ" userId="033a89a0-9770-4b4e-8c46-55370294d7f3" providerId="ADAL" clId="{373542FB-568B-4633-927A-5238DD7A7BBA}" dt="2021-02-14T02:26:28.512" v="11345" actId="164"/>
          <ac:spMkLst>
            <pc:docMk/>
            <pc:sldMk cId="2215993187" sldId="517"/>
            <ac:spMk id="36" creationId="{FA4F7846-2F48-4CA9-88AA-D32352FF9AB1}"/>
          </ac:spMkLst>
        </pc:spChg>
        <pc:spChg chg="add mod">
          <ac:chgData name="スリ　スラストリ" userId="033a89a0-9770-4b4e-8c46-55370294d7f3" providerId="ADAL" clId="{373542FB-568B-4633-927A-5238DD7A7BBA}" dt="2021-02-14T02:26:47.920" v="11348" actId="164"/>
          <ac:spMkLst>
            <pc:docMk/>
            <pc:sldMk cId="2215993187" sldId="517"/>
            <ac:spMk id="37" creationId="{2D3A786D-E3B8-4623-9625-B2ABCC58B939}"/>
          </ac:spMkLst>
        </pc:spChg>
        <pc:spChg chg="add mod">
          <ac:chgData name="スリ　スラストリ" userId="033a89a0-9770-4b4e-8c46-55370294d7f3" providerId="ADAL" clId="{373542FB-568B-4633-927A-5238DD7A7BBA}" dt="2021-02-14T02:26:28.512" v="11345" actId="164"/>
          <ac:spMkLst>
            <pc:docMk/>
            <pc:sldMk cId="2215993187" sldId="517"/>
            <ac:spMk id="38" creationId="{BABCB7BD-1313-4090-84E4-C9CF9847DDB1}"/>
          </ac:spMkLst>
        </pc:spChg>
        <pc:spChg chg="add mod">
          <ac:chgData name="スリ　スラストリ" userId="033a89a0-9770-4b4e-8c46-55370294d7f3" providerId="ADAL" clId="{373542FB-568B-4633-927A-5238DD7A7BBA}" dt="2021-02-14T02:26:28.512" v="11345" actId="164"/>
          <ac:spMkLst>
            <pc:docMk/>
            <pc:sldMk cId="2215993187" sldId="517"/>
            <ac:spMk id="39" creationId="{238C5F71-4B5C-4AF1-964A-29CD001FA617}"/>
          </ac:spMkLst>
        </pc:spChg>
        <pc:spChg chg="add mod">
          <ac:chgData name="スリ　スラストリ" userId="033a89a0-9770-4b4e-8c46-55370294d7f3" providerId="ADAL" clId="{373542FB-568B-4633-927A-5238DD7A7BBA}" dt="2021-02-14T02:26:28.512" v="11345" actId="164"/>
          <ac:spMkLst>
            <pc:docMk/>
            <pc:sldMk cId="2215993187" sldId="517"/>
            <ac:spMk id="40" creationId="{8EDE5601-ED1F-497D-AB78-AB7CAB696E06}"/>
          </ac:spMkLst>
        </pc:spChg>
        <pc:spChg chg="add mod">
          <ac:chgData name="スリ　スラストリ" userId="033a89a0-9770-4b4e-8c46-55370294d7f3" providerId="ADAL" clId="{373542FB-568B-4633-927A-5238DD7A7BBA}" dt="2021-02-14T02:26:28.512" v="11345" actId="164"/>
          <ac:spMkLst>
            <pc:docMk/>
            <pc:sldMk cId="2215993187" sldId="517"/>
            <ac:spMk id="41" creationId="{409A1866-2867-401A-A42B-9BFAB9AADE3B}"/>
          </ac:spMkLst>
        </pc:spChg>
        <pc:spChg chg="add mod">
          <ac:chgData name="スリ　スラストリ" userId="033a89a0-9770-4b4e-8c46-55370294d7f3" providerId="ADAL" clId="{373542FB-568B-4633-927A-5238DD7A7BBA}" dt="2021-02-14T02:26:28.512" v="11345" actId="164"/>
          <ac:spMkLst>
            <pc:docMk/>
            <pc:sldMk cId="2215993187" sldId="517"/>
            <ac:spMk id="42" creationId="{268E77F2-E719-403E-B13B-AD336A7C27B1}"/>
          </ac:spMkLst>
        </pc:spChg>
        <pc:spChg chg="add mod">
          <ac:chgData name="スリ　スラストリ" userId="033a89a0-9770-4b4e-8c46-55370294d7f3" providerId="ADAL" clId="{373542FB-568B-4633-927A-5238DD7A7BBA}" dt="2021-02-14T02:26:28.512" v="11345" actId="164"/>
          <ac:spMkLst>
            <pc:docMk/>
            <pc:sldMk cId="2215993187" sldId="517"/>
            <ac:spMk id="43" creationId="{5BD990FE-7A4D-41A7-A7CA-9FAE60FF6B98}"/>
          </ac:spMkLst>
        </pc:spChg>
        <pc:spChg chg="add mod">
          <ac:chgData name="スリ　スラストリ" userId="033a89a0-9770-4b4e-8c46-55370294d7f3" providerId="ADAL" clId="{373542FB-568B-4633-927A-5238DD7A7BBA}" dt="2021-02-14T02:26:28.512" v="11345" actId="164"/>
          <ac:spMkLst>
            <pc:docMk/>
            <pc:sldMk cId="2215993187" sldId="517"/>
            <ac:spMk id="44" creationId="{B2C1199B-3A2F-456A-AFEF-E69451BA47FB}"/>
          </ac:spMkLst>
        </pc:spChg>
        <pc:spChg chg="add mod">
          <ac:chgData name="スリ　スラストリ" userId="033a89a0-9770-4b4e-8c46-55370294d7f3" providerId="ADAL" clId="{373542FB-568B-4633-927A-5238DD7A7BBA}" dt="2021-02-14T02:26:28.512" v="11345" actId="164"/>
          <ac:spMkLst>
            <pc:docMk/>
            <pc:sldMk cId="2215993187" sldId="517"/>
            <ac:spMk id="45" creationId="{5B74DF3B-4EFD-4F59-A897-72F1CC42AF2B}"/>
          </ac:spMkLst>
        </pc:spChg>
        <pc:spChg chg="add mod">
          <ac:chgData name="スリ　スラストリ" userId="033a89a0-9770-4b4e-8c46-55370294d7f3" providerId="ADAL" clId="{373542FB-568B-4633-927A-5238DD7A7BBA}" dt="2021-02-14T02:26:28.512" v="11345" actId="164"/>
          <ac:spMkLst>
            <pc:docMk/>
            <pc:sldMk cId="2215993187" sldId="517"/>
            <ac:spMk id="46" creationId="{017CE578-BDA1-4D5F-8A15-32FECC203C41}"/>
          </ac:spMkLst>
        </pc:spChg>
        <pc:spChg chg="add mod">
          <ac:chgData name="スリ　スラストリ" userId="033a89a0-9770-4b4e-8c46-55370294d7f3" providerId="ADAL" clId="{373542FB-568B-4633-927A-5238DD7A7BBA}" dt="2021-02-14T02:26:28.512" v="11345" actId="164"/>
          <ac:spMkLst>
            <pc:docMk/>
            <pc:sldMk cId="2215993187" sldId="517"/>
            <ac:spMk id="47" creationId="{4BAF9BD3-0879-4E1F-8C68-E8611BF3B9A6}"/>
          </ac:spMkLst>
        </pc:spChg>
        <pc:spChg chg="add mod">
          <ac:chgData name="スリ　スラストリ" userId="033a89a0-9770-4b4e-8c46-55370294d7f3" providerId="ADAL" clId="{373542FB-568B-4633-927A-5238DD7A7BBA}" dt="2021-02-14T02:26:28.512" v="11345" actId="164"/>
          <ac:spMkLst>
            <pc:docMk/>
            <pc:sldMk cId="2215993187" sldId="517"/>
            <ac:spMk id="48" creationId="{02F46301-5147-4CFF-90E2-6ECFD47955CF}"/>
          </ac:spMkLst>
        </pc:spChg>
        <pc:spChg chg="add mod">
          <ac:chgData name="スリ　スラストリ" userId="033a89a0-9770-4b4e-8c46-55370294d7f3" providerId="ADAL" clId="{373542FB-568B-4633-927A-5238DD7A7BBA}" dt="2021-02-14T02:26:28.512" v="11345" actId="164"/>
          <ac:spMkLst>
            <pc:docMk/>
            <pc:sldMk cId="2215993187" sldId="517"/>
            <ac:spMk id="49" creationId="{416CD7FC-FDC1-4B6C-9E8A-F682D5F8D592}"/>
          </ac:spMkLst>
        </pc:spChg>
        <pc:spChg chg="add mod">
          <ac:chgData name="スリ　スラストリ" userId="033a89a0-9770-4b4e-8c46-55370294d7f3" providerId="ADAL" clId="{373542FB-568B-4633-927A-5238DD7A7BBA}" dt="2021-02-14T02:26:28.512" v="11345" actId="164"/>
          <ac:spMkLst>
            <pc:docMk/>
            <pc:sldMk cId="2215993187" sldId="517"/>
            <ac:spMk id="50" creationId="{A02611B1-D2F3-40CC-8FBE-ED6839B2B3DD}"/>
          </ac:spMkLst>
        </pc:spChg>
        <pc:spChg chg="add mod">
          <ac:chgData name="スリ　スラストリ" userId="033a89a0-9770-4b4e-8c46-55370294d7f3" providerId="ADAL" clId="{373542FB-568B-4633-927A-5238DD7A7BBA}" dt="2021-02-14T02:26:28.512" v="11345" actId="164"/>
          <ac:spMkLst>
            <pc:docMk/>
            <pc:sldMk cId="2215993187" sldId="517"/>
            <ac:spMk id="51" creationId="{138A50D5-670F-4655-A994-E045E1F6F5DE}"/>
          </ac:spMkLst>
        </pc:spChg>
        <pc:spChg chg="add mod">
          <ac:chgData name="スリ　スラストリ" userId="033a89a0-9770-4b4e-8c46-55370294d7f3" providerId="ADAL" clId="{373542FB-568B-4633-927A-5238DD7A7BBA}" dt="2021-02-14T02:26:28.512" v="11345" actId="164"/>
          <ac:spMkLst>
            <pc:docMk/>
            <pc:sldMk cId="2215993187" sldId="517"/>
            <ac:spMk id="52" creationId="{D18CC562-ABD5-4619-B0F0-79315C5EDF12}"/>
          </ac:spMkLst>
        </pc:spChg>
        <pc:spChg chg="add mod">
          <ac:chgData name="スリ　スラストリ" userId="033a89a0-9770-4b4e-8c46-55370294d7f3" providerId="ADAL" clId="{373542FB-568B-4633-927A-5238DD7A7BBA}" dt="2021-02-14T02:26:28.512" v="11345" actId="164"/>
          <ac:spMkLst>
            <pc:docMk/>
            <pc:sldMk cId="2215993187" sldId="517"/>
            <ac:spMk id="53" creationId="{FC3EA833-AE44-4CC2-B460-2EA5FF5CF499}"/>
          </ac:spMkLst>
        </pc:spChg>
        <pc:spChg chg="add mod">
          <ac:chgData name="スリ　スラストリ" userId="033a89a0-9770-4b4e-8c46-55370294d7f3" providerId="ADAL" clId="{373542FB-568B-4633-927A-5238DD7A7BBA}" dt="2021-02-14T02:26:28.512" v="11345" actId="164"/>
          <ac:spMkLst>
            <pc:docMk/>
            <pc:sldMk cId="2215993187" sldId="517"/>
            <ac:spMk id="54" creationId="{43BE6137-9AB9-4831-BA22-5EF0340F2FFC}"/>
          </ac:spMkLst>
        </pc:spChg>
        <pc:spChg chg="add mod">
          <ac:chgData name="スリ　スラストリ" userId="033a89a0-9770-4b4e-8c46-55370294d7f3" providerId="ADAL" clId="{373542FB-568B-4633-927A-5238DD7A7BBA}" dt="2021-02-14T02:26:28.512" v="11345" actId="164"/>
          <ac:spMkLst>
            <pc:docMk/>
            <pc:sldMk cId="2215993187" sldId="517"/>
            <ac:spMk id="55" creationId="{ED7DD196-4782-471B-96BC-2C9535451869}"/>
          </ac:spMkLst>
        </pc:spChg>
        <pc:grpChg chg="add mod ord">
          <ac:chgData name="スリ　スラストリ" userId="033a89a0-9770-4b4e-8c46-55370294d7f3" providerId="ADAL" clId="{373542FB-568B-4633-927A-5238DD7A7BBA}" dt="2021-02-14T02:26:47.920" v="11348" actId="164"/>
          <ac:grpSpMkLst>
            <pc:docMk/>
            <pc:sldMk cId="2215993187" sldId="517"/>
            <ac:grpSpMk id="5" creationId="{643BBC56-B7EE-4476-83E9-1F93406F32F0}"/>
          </ac:grpSpMkLst>
        </pc:grpChg>
        <pc:grpChg chg="add mod ord">
          <ac:chgData name="スリ　スラストリ" userId="033a89a0-9770-4b4e-8c46-55370294d7f3" providerId="ADAL" clId="{373542FB-568B-4633-927A-5238DD7A7BBA}" dt="2021-02-14T02:27:02.391" v="11350" actId="164"/>
          <ac:grpSpMkLst>
            <pc:docMk/>
            <pc:sldMk cId="2215993187" sldId="517"/>
            <ac:grpSpMk id="10" creationId="{647E4EFF-021C-4665-B01C-CF77565BB424}"/>
          </ac:grpSpMkLst>
        </pc:grpChg>
        <pc:grpChg chg="add mod">
          <ac:chgData name="スリ　スラストリ" userId="033a89a0-9770-4b4e-8c46-55370294d7f3" providerId="ADAL" clId="{373542FB-568B-4633-927A-5238DD7A7BBA}" dt="2021-02-14T02:27:17.021" v="11370" actId="1036"/>
          <ac:grpSpMkLst>
            <pc:docMk/>
            <pc:sldMk cId="2215993187" sldId="517"/>
            <ac:grpSpMk id="56" creationId="{8AFF819E-4B1F-43D3-82D5-0632A590F393}"/>
          </ac:grpSpMkLst>
        </pc:grpChg>
        <pc:picChg chg="mod">
          <ac:chgData name="スリ　スラストリ" userId="033a89a0-9770-4b4e-8c46-55370294d7f3" providerId="ADAL" clId="{373542FB-568B-4633-927A-5238DD7A7BBA}" dt="2021-02-14T02:26:28.512" v="11345" actId="164"/>
          <ac:picMkLst>
            <pc:docMk/>
            <pc:sldMk cId="2215993187" sldId="517"/>
            <ac:picMk id="2" creationId="{00000000-0000-0000-0000-000000000000}"/>
          </ac:picMkLst>
        </pc:picChg>
      </pc:sldChg>
      <pc:sldChg chg="modSp mod">
        <pc:chgData name="スリ　スラストリ" userId="033a89a0-9770-4b4e-8c46-55370294d7f3" providerId="ADAL" clId="{373542FB-568B-4633-927A-5238DD7A7BBA}" dt="2021-02-14T04:23:36.920" v="12334" actId="20577"/>
        <pc:sldMkLst>
          <pc:docMk/>
          <pc:sldMk cId="2211411723" sldId="518"/>
        </pc:sldMkLst>
        <pc:spChg chg="mod">
          <ac:chgData name="スリ　スラストリ" userId="033a89a0-9770-4b4e-8c46-55370294d7f3" providerId="ADAL" clId="{373542FB-568B-4633-927A-5238DD7A7BBA}" dt="2021-02-14T04:23:26.254" v="12323" actId="20577"/>
          <ac:spMkLst>
            <pc:docMk/>
            <pc:sldMk cId="2211411723" sldId="518"/>
            <ac:spMk id="4" creationId="{00000000-0000-0000-0000-000000000000}"/>
          </ac:spMkLst>
        </pc:spChg>
        <pc:spChg chg="mod">
          <ac:chgData name="スリ　スラストリ" userId="033a89a0-9770-4b4e-8c46-55370294d7f3" providerId="ADAL" clId="{373542FB-568B-4633-927A-5238DD7A7BBA}" dt="2021-02-05T13:09:17.270" v="838" actId="2711"/>
          <ac:spMkLst>
            <pc:docMk/>
            <pc:sldMk cId="2211411723" sldId="518"/>
            <ac:spMk id="6" creationId="{00000000-0000-0000-0000-000000000000}"/>
          </ac:spMkLst>
        </pc:spChg>
        <pc:spChg chg="mod">
          <ac:chgData name="スリ　スラストリ" userId="033a89a0-9770-4b4e-8c46-55370294d7f3" providerId="ADAL" clId="{373542FB-568B-4633-927A-5238DD7A7BBA}" dt="2021-02-08T22:40:28.005" v="5995" actId="20577"/>
          <ac:spMkLst>
            <pc:docMk/>
            <pc:sldMk cId="2211411723" sldId="518"/>
            <ac:spMk id="7" creationId="{00000000-0000-0000-0000-000000000000}"/>
          </ac:spMkLst>
        </pc:spChg>
        <pc:spChg chg="mod">
          <ac:chgData name="スリ　スラストリ" userId="033a89a0-9770-4b4e-8c46-55370294d7f3" providerId="ADAL" clId="{373542FB-568B-4633-927A-5238DD7A7BBA}" dt="2021-02-14T04:23:23.556" v="12321" actId="20577"/>
          <ac:spMkLst>
            <pc:docMk/>
            <pc:sldMk cId="2211411723" sldId="518"/>
            <ac:spMk id="8" creationId="{00000000-0000-0000-0000-000000000000}"/>
          </ac:spMkLst>
        </pc:spChg>
        <pc:spChg chg="mod">
          <ac:chgData name="スリ　スラストリ" userId="033a89a0-9770-4b4e-8c46-55370294d7f3" providerId="ADAL" clId="{373542FB-568B-4633-927A-5238DD7A7BBA}" dt="2021-02-05T13:09:17.270" v="838" actId="2711"/>
          <ac:spMkLst>
            <pc:docMk/>
            <pc:sldMk cId="2211411723" sldId="518"/>
            <ac:spMk id="9" creationId="{00000000-0000-0000-0000-000000000000}"/>
          </ac:spMkLst>
        </pc:spChg>
        <pc:spChg chg="mod">
          <ac:chgData name="スリ　スラストリ" userId="033a89a0-9770-4b4e-8c46-55370294d7f3" providerId="ADAL" clId="{373542FB-568B-4633-927A-5238DD7A7BBA}" dt="2021-02-14T04:23:32.886" v="12332" actId="20577"/>
          <ac:spMkLst>
            <pc:docMk/>
            <pc:sldMk cId="2211411723" sldId="518"/>
            <ac:spMk id="13" creationId="{00000000-0000-0000-0000-000000000000}"/>
          </ac:spMkLst>
        </pc:spChg>
        <pc:spChg chg="mod">
          <ac:chgData name="スリ　スラストリ" userId="033a89a0-9770-4b4e-8c46-55370294d7f3" providerId="ADAL" clId="{373542FB-568B-4633-927A-5238DD7A7BBA}" dt="2021-02-05T13:09:17.270" v="838" actId="2711"/>
          <ac:spMkLst>
            <pc:docMk/>
            <pc:sldMk cId="2211411723" sldId="518"/>
            <ac:spMk id="14" creationId="{00000000-0000-0000-0000-000000000000}"/>
          </ac:spMkLst>
        </pc:spChg>
        <pc:spChg chg="mod">
          <ac:chgData name="スリ　スラストリ" userId="033a89a0-9770-4b4e-8c46-55370294d7f3" providerId="ADAL" clId="{373542FB-568B-4633-927A-5238DD7A7BBA}" dt="2021-02-14T04:23:36.920" v="12334" actId="20577"/>
          <ac:spMkLst>
            <pc:docMk/>
            <pc:sldMk cId="2211411723" sldId="518"/>
            <ac:spMk id="16" creationId="{00000000-0000-0000-0000-000000000000}"/>
          </ac:spMkLst>
        </pc:spChg>
        <pc:spChg chg="mod">
          <ac:chgData name="スリ　スラストリ" userId="033a89a0-9770-4b4e-8c46-55370294d7f3" providerId="ADAL" clId="{373542FB-568B-4633-927A-5238DD7A7BBA}" dt="2021-02-05T13:09:17.270" v="838" actId="2711"/>
          <ac:spMkLst>
            <pc:docMk/>
            <pc:sldMk cId="2211411723" sldId="518"/>
            <ac:spMk id="17" creationId="{00000000-0000-0000-0000-000000000000}"/>
          </ac:spMkLst>
        </pc:spChg>
      </pc:sldChg>
      <pc:sldChg chg="modSp mod">
        <pc:chgData name="スリ　スラストリ" userId="033a89a0-9770-4b4e-8c46-55370294d7f3" providerId="ADAL" clId="{373542FB-568B-4633-927A-5238DD7A7BBA}" dt="2021-02-14T04:23:59.987" v="12345" actId="20577"/>
        <pc:sldMkLst>
          <pc:docMk/>
          <pc:sldMk cId="1729268969" sldId="519"/>
        </pc:sldMkLst>
        <pc:spChg chg="mod">
          <ac:chgData name="スリ　スラストリ" userId="033a89a0-9770-4b4e-8c46-55370294d7f3" providerId="ADAL" clId="{373542FB-568B-4633-927A-5238DD7A7BBA}" dt="2021-02-14T04:23:47.802" v="12335" actId="6549"/>
          <ac:spMkLst>
            <pc:docMk/>
            <pc:sldMk cId="1729268969" sldId="519"/>
            <ac:spMk id="4" creationId="{00000000-0000-0000-0000-000000000000}"/>
          </ac:spMkLst>
        </pc:spChg>
        <pc:spChg chg="mod">
          <ac:chgData name="スリ　スラストリ" userId="033a89a0-9770-4b4e-8c46-55370294d7f3" providerId="ADAL" clId="{373542FB-568B-4633-927A-5238DD7A7BBA}" dt="2021-02-05T13:09:31.881" v="840" actId="2711"/>
          <ac:spMkLst>
            <pc:docMk/>
            <pc:sldMk cId="1729268969" sldId="519"/>
            <ac:spMk id="6" creationId="{00000000-0000-0000-0000-000000000000}"/>
          </ac:spMkLst>
        </pc:spChg>
        <pc:spChg chg="mod">
          <ac:chgData name="スリ　スラストリ" userId="033a89a0-9770-4b4e-8c46-55370294d7f3" providerId="ADAL" clId="{373542FB-568B-4633-927A-5238DD7A7BBA}" dt="2021-02-08T22:40:41.348" v="6002" actId="20577"/>
          <ac:spMkLst>
            <pc:docMk/>
            <pc:sldMk cId="1729268969" sldId="519"/>
            <ac:spMk id="7" creationId="{00000000-0000-0000-0000-000000000000}"/>
          </ac:spMkLst>
        </pc:spChg>
        <pc:spChg chg="mod">
          <ac:chgData name="スリ　スラストリ" userId="033a89a0-9770-4b4e-8c46-55370294d7f3" providerId="ADAL" clId="{373542FB-568B-4633-927A-5238DD7A7BBA}" dt="2021-02-14T04:23:52.338" v="12338" actId="20577"/>
          <ac:spMkLst>
            <pc:docMk/>
            <pc:sldMk cId="1729268969" sldId="519"/>
            <ac:spMk id="8" creationId="{00000000-0000-0000-0000-000000000000}"/>
          </ac:spMkLst>
        </pc:spChg>
        <pc:spChg chg="mod">
          <ac:chgData name="スリ　スラストリ" userId="033a89a0-9770-4b4e-8c46-55370294d7f3" providerId="ADAL" clId="{373542FB-568B-4633-927A-5238DD7A7BBA}" dt="2021-02-05T13:09:31.881" v="840" actId="2711"/>
          <ac:spMkLst>
            <pc:docMk/>
            <pc:sldMk cId="1729268969" sldId="519"/>
            <ac:spMk id="9" creationId="{00000000-0000-0000-0000-000000000000}"/>
          </ac:spMkLst>
        </pc:spChg>
        <pc:spChg chg="mod">
          <ac:chgData name="スリ　スラストリ" userId="033a89a0-9770-4b4e-8c46-55370294d7f3" providerId="ADAL" clId="{373542FB-568B-4633-927A-5238DD7A7BBA}" dt="2021-02-14T04:23:56.244" v="12342" actId="20577"/>
          <ac:spMkLst>
            <pc:docMk/>
            <pc:sldMk cId="1729268969" sldId="519"/>
            <ac:spMk id="13" creationId="{00000000-0000-0000-0000-000000000000}"/>
          </ac:spMkLst>
        </pc:spChg>
        <pc:spChg chg="mod">
          <ac:chgData name="スリ　スラストリ" userId="033a89a0-9770-4b4e-8c46-55370294d7f3" providerId="ADAL" clId="{373542FB-568B-4633-927A-5238DD7A7BBA}" dt="2021-02-05T13:09:31.881" v="840" actId="2711"/>
          <ac:spMkLst>
            <pc:docMk/>
            <pc:sldMk cId="1729268969" sldId="519"/>
            <ac:spMk id="14" creationId="{00000000-0000-0000-0000-000000000000}"/>
          </ac:spMkLst>
        </pc:spChg>
        <pc:spChg chg="mod">
          <ac:chgData name="スリ　スラストリ" userId="033a89a0-9770-4b4e-8c46-55370294d7f3" providerId="ADAL" clId="{373542FB-568B-4633-927A-5238DD7A7BBA}" dt="2021-02-14T04:23:59.987" v="12345" actId="20577"/>
          <ac:spMkLst>
            <pc:docMk/>
            <pc:sldMk cId="1729268969" sldId="519"/>
            <ac:spMk id="16" creationId="{00000000-0000-0000-0000-000000000000}"/>
          </ac:spMkLst>
        </pc:spChg>
        <pc:spChg chg="mod">
          <ac:chgData name="スリ　スラストリ" userId="033a89a0-9770-4b4e-8c46-55370294d7f3" providerId="ADAL" clId="{373542FB-568B-4633-927A-5238DD7A7BBA}" dt="2021-02-05T13:09:31.881" v="840" actId="2711"/>
          <ac:spMkLst>
            <pc:docMk/>
            <pc:sldMk cId="1729268969" sldId="519"/>
            <ac:spMk id="17" creationId="{00000000-0000-0000-0000-000000000000}"/>
          </ac:spMkLst>
        </pc:spChg>
      </pc:sldChg>
      <pc:sldChg chg="modSp mod">
        <pc:chgData name="スリ　スラストリ" userId="033a89a0-9770-4b4e-8c46-55370294d7f3" providerId="ADAL" clId="{373542FB-568B-4633-927A-5238DD7A7BBA}" dt="2021-02-08T07:25:13.547" v="3823" actId="2711"/>
        <pc:sldMkLst>
          <pc:docMk/>
          <pc:sldMk cId="35084840" sldId="520"/>
        </pc:sldMkLst>
        <pc:spChg chg="mod">
          <ac:chgData name="スリ　スラストリ" userId="033a89a0-9770-4b4e-8c46-55370294d7f3" providerId="ADAL" clId="{373542FB-568B-4633-927A-5238DD7A7BBA}" dt="2021-02-08T07:25:13.547" v="3823" actId="2711"/>
          <ac:spMkLst>
            <pc:docMk/>
            <pc:sldMk cId="35084840" sldId="520"/>
            <ac:spMk id="4" creationId="{00000000-0000-0000-0000-000000000000}"/>
          </ac:spMkLst>
        </pc:spChg>
        <pc:spChg chg="mod">
          <ac:chgData name="スリ　スラストリ" userId="033a89a0-9770-4b4e-8c46-55370294d7f3" providerId="ADAL" clId="{373542FB-568B-4633-927A-5238DD7A7BBA}" dt="2021-02-08T07:25:13.547" v="3823" actId="2711"/>
          <ac:spMkLst>
            <pc:docMk/>
            <pc:sldMk cId="35084840" sldId="520"/>
            <ac:spMk id="6" creationId="{779C7521-E3B1-4847-8B9B-233A81496FA1}"/>
          </ac:spMkLst>
        </pc:spChg>
        <pc:spChg chg="mod">
          <ac:chgData name="スリ　スラストリ" userId="033a89a0-9770-4b4e-8c46-55370294d7f3" providerId="ADAL" clId="{373542FB-568B-4633-927A-5238DD7A7BBA}" dt="2021-02-08T07:25:13.547" v="3823" actId="2711"/>
          <ac:spMkLst>
            <pc:docMk/>
            <pc:sldMk cId="35084840" sldId="520"/>
            <ac:spMk id="7" creationId="{E9D26457-1C82-435F-8D81-F23B2B50C2DE}"/>
          </ac:spMkLst>
        </pc:spChg>
        <pc:spChg chg="mod">
          <ac:chgData name="スリ　スラストリ" userId="033a89a0-9770-4b4e-8c46-55370294d7f3" providerId="ADAL" clId="{373542FB-568B-4633-927A-5238DD7A7BBA}" dt="2021-02-08T07:25:13.547" v="3823" actId="2711"/>
          <ac:spMkLst>
            <pc:docMk/>
            <pc:sldMk cId="35084840" sldId="520"/>
            <ac:spMk id="9" creationId="{00000000-0000-0000-0000-000000000000}"/>
          </ac:spMkLst>
        </pc:spChg>
        <pc:spChg chg="mod">
          <ac:chgData name="スリ　スラストリ" userId="033a89a0-9770-4b4e-8c46-55370294d7f3" providerId="ADAL" clId="{373542FB-568B-4633-927A-5238DD7A7BBA}" dt="2021-02-08T07:25:13.547" v="3823" actId="2711"/>
          <ac:spMkLst>
            <pc:docMk/>
            <pc:sldMk cId="35084840" sldId="520"/>
            <ac:spMk id="15" creationId="{B9821DFC-25D2-4A70-BEC0-A81C8257B078}"/>
          </ac:spMkLst>
        </pc:spChg>
        <pc:spChg chg="mod">
          <ac:chgData name="スリ　スラストリ" userId="033a89a0-9770-4b4e-8c46-55370294d7f3" providerId="ADAL" clId="{373542FB-568B-4633-927A-5238DD7A7BBA}" dt="2021-02-08T07:25:13.547" v="3823" actId="2711"/>
          <ac:spMkLst>
            <pc:docMk/>
            <pc:sldMk cId="35084840" sldId="520"/>
            <ac:spMk id="16" creationId="{DF34AAC2-846E-455F-ACBD-1BF46C657F64}"/>
          </ac:spMkLst>
        </pc:spChg>
        <pc:spChg chg="mod">
          <ac:chgData name="スリ　スラストリ" userId="033a89a0-9770-4b4e-8c46-55370294d7f3" providerId="ADAL" clId="{373542FB-568B-4633-927A-5238DD7A7BBA}" dt="2021-02-08T07:25:13.547" v="3823" actId="2711"/>
          <ac:spMkLst>
            <pc:docMk/>
            <pc:sldMk cId="35084840" sldId="520"/>
            <ac:spMk id="17" creationId="{964EAC97-450A-42D8-AC4D-DBCA5732C550}"/>
          </ac:spMkLst>
        </pc:spChg>
        <pc:spChg chg="mod">
          <ac:chgData name="スリ　スラストリ" userId="033a89a0-9770-4b4e-8c46-55370294d7f3" providerId="ADAL" clId="{373542FB-568B-4633-927A-5238DD7A7BBA}" dt="2021-02-08T07:25:13.547" v="3823" actId="2711"/>
          <ac:spMkLst>
            <pc:docMk/>
            <pc:sldMk cId="35084840" sldId="520"/>
            <ac:spMk id="20" creationId="{00000000-0000-0000-0000-000000000000}"/>
          </ac:spMkLst>
        </pc:spChg>
        <pc:spChg chg="mod">
          <ac:chgData name="スリ　スラストリ" userId="033a89a0-9770-4b4e-8c46-55370294d7f3" providerId="ADAL" clId="{373542FB-568B-4633-927A-5238DD7A7BBA}" dt="2021-02-08T07:25:13.547" v="3823" actId="2711"/>
          <ac:spMkLst>
            <pc:docMk/>
            <pc:sldMk cId="35084840" sldId="520"/>
            <ac:spMk id="21" creationId="{00000000-0000-0000-0000-000000000000}"/>
          </ac:spMkLst>
        </pc:spChg>
        <pc:spChg chg="mod">
          <ac:chgData name="スリ　スラストリ" userId="033a89a0-9770-4b4e-8c46-55370294d7f3" providerId="ADAL" clId="{373542FB-568B-4633-927A-5238DD7A7BBA}" dt="2021-02-08T07:25:13.547" v="3823" actId="2711"/>
          <ac:spMkLst>
            <pc:docMk/>
            <pc:sldMk cId="35084840" sldId="520"/>
            <ac:spMk id="22" creationId="{00000000-0000-0000-0000-000000000000}"/>
          </ac:spMkLst>
        </pc:spChg>
      </pc:sldChg>
      <pc:sldChg chg="modSp mod">
        <pc:chgData name="スリ　スラストリ" userId="033a89a0-9770-4b4e-8c46-55370294d7f3" providerId="ADAL" clId="{373542FB-568B-4633-927A-5238DD7A7BBA}" dt="2021-02-08T07:32:24.354" v="3843" actId="2711"/>
        <pc:sldMkLst>
          <pc:docMk/>
          <pc:sldMk cId="3724558648" sldId="521"/>
        </pc:sldMkLst>
        <pc:spChg chg="mod">
          <ac:chgData name="スリ　スラストリ" userId="033a89a0-9770-4b4e-8c46-55370294d7f3" providerId="ADAL" clId="{373542FB-568B-4633-927A-5238DD7A7BBA}" dt="2021-02-08T07:32:24.354" v="3843" actId="2711"/>
          <ac:spMkLst>
            <pc:docMk/>
            <pc:sldMk cId="3724558648" sldId="521"/>
            <ac:spMk id="3" creationId="{2959D634-382A-45DD-B8C8-8E579B995BDF}"/>
          </ac:spMkLst>
        </pc:spChg>
        <pc:spChg chg="mod">
          <ac:chgData name="スリ　スラストリ" userId="033a89a0-9770-4b4e-8c46-55370294d7f3" providerId="ADAL" clId="{373542FB-568B-4633-927A-5238DD7A7BBA}" dt="2021-02-08T07:32:24.354" v="3843" actId="2711"/>
          <ac:spMkLst>
            <pc:docMk/>
            <pc:sldMk cId="3724558648" sldId="521"/>
            <ac:spMk id="4" creationId="{00000000-0000-0000-0000-000000000000}"/>
          </ac:spMkLst>
        </pc:spChg>
        <pc:spChg chg="mod">
          <ac:chgData name="スリ　スラストリ" userId="033a89a0-9770-4b4e-8c46-55370294d7f3" providerId="ADAL" clId="{373542FB-568B-4633-927A-5238DD7A7BBA}" dt="2021-02-08T07:32:24.354" v="3843" actId="2711"/>
          <ac:spMkLst>
            <pc:docMk/>
            <pc:sldMk cId="3724558648" sldId="521"/>
            <ac:spMk id="9" creationId="{00000000-0000-0000-0000-000000000000}"/>
          </ac:spMkLst>
        </pc:spChg>
        <pc:spChg chg="mod">
          <ac:chgData name="スリ　スラストリ" userId="033a89a0-9770-4b4e-8c46-55370294d7f3" providerId="ADAL" clId="{373542FB-568B-4633-927A-5238DD7A7BBA}" dt="2021-02-08T07:32:24.354" v="3843" actId="2711"/>
          <ac:spMkLst>
            <pc:docMk/>
            <pc:sldMk cId="3724558648" sldId="521"/>
            <ac:spMk id="22" creationId="{00000000-0000-0000-0000-000000000000}"/>
          </ac:spMkLst>
        </pc:spChg>
        <pc:spChg chg="mod">
          <ac:chgData name="スリ　スラストリ" userId="033a89a0-9770-4b4e-8c46-55370294d7f3" providerId="ADAL" clId="{373542FB-568B-4633-927A-5238DD7A7BBA}" dt="2021-02-08T07:32:24.354" v="3843" actId="2711"/>
          <ac:spMkLst>
            <pc:docMk/>
            <pc:sldMk cId="3724558648" sldId="521"/>
            <ac:spMk id="23" creationId="{00000000-0000-0000-0000-000000000000}"/>
          </ac:spMkLst>
        </pc:spChg>
      </pc:sldChg>
      <pc:sldChg chg="modSp del mod">
        <pc:chgData name="スリ　スラストリ" userId="033a89a0-9770-4b4e-8c46-55370294d7f3" providerId="ADAL" clId="{373542FB-568B-4633-927A-5238DD7A7BBA}" dt="2021-02-11T07:54:24.233" v="7168" actId="47"/>
        <pc:sldMkLst>
          <pc:docMk/>
          <pc:sldMk cId="3564670874" sldId="522"/>
        </pc:sldMkLst>
        <pc:spChg chg="mod">
          <ac:chgData name="スリ　スラストリ" userId="033a89a0-9770-4b4e-8c46-55370294d7f3" providerId="ADAL" clId="{373542FB-568B-4633-927A-5238DD7A7BBA}" dt="2021-02-08T22:44:15.807" v="6093" actId="20577"/>
          <ac:spMkLst>
            <pc:docMk/>
            <pc:sldMk cId="3564670874" sldId="522"/>
            <ac:spMk id="7" creationId="{00000000-0000-0000-0000-000000000000}"/>
          </ac:spMkLst>
        </pc:spChg>
      </pc:sldChg>
      <pc:sldChg chg="addSp modSp mod">
        <pc:chgData name="スリ　スラストリ" userId="033a89a0-9770-4b4e-8c46-55370294d7f3" providerId="ADAL" clId="{373542FB-568B-4633-927A-5238DD7A7BBA}" dt="2021-02-06T06:15:58.837" v="980" actId="20577"/>
        <pc:sldMkLst>
          <pc:docMk/>
          <pc:sldMk cId="395852712" sldId="524"/>
        </pc:sldMkLst>
        <pc:spChg chg="mod">
          <ac:chgData name="スリ　スラストリ" userId="033a89a0-9770-4b4e-8c46-55370294d7f3" providerId="ADAL" clId="{373542FB-568B-4633-927A-5238DD7A7BBA}" dt="2021-02-06T06:15:58.837" v="980" actId="20577"/>
          <ac:spMkLst>
            <pc:docMk/>
            <pc:sldMk cId="395852712" sldId="524"/>
            <ac:spMk id="2" creationId="{38F422EA-C49C-48AE-93FA-AE71D9BB150B}"/>
          </ac:spMkLst>
        </pc:spChg>
        <pc:spChg chg="mod">
          <ac:chgData name="スリ　スラストリ" userId="033a89a0-9770-4b4e-8c46-55370294d7f3" providerId="ADAL" clId="{373542FB-568B-4633-927A-5238DD7A7BBA}" dt="2021-02-05T01:00:56.039" v="537" actId="2711"/>
          <ac:spMkLst>
            <pc:docMk/>
            <pc:sldMk cId="395852712" sldId="524"/>
            <ac:spMk id="7" creationId="{00000000-0000-0000-0000-000000000000}"/>
          </ac:spMkLst>
        </pc:spChg>
        <pc:spChg chg="mod">
          <ac:chgData name="スリ　スラストリ" userId="033a89a0-9770-4b4e-8c46-55370294d7f3" providerId="ADAL" clId="{373542FB-568B-4633-927A-5238DD7A7BBA}" dt="2021-02-05T01:01:31.274" v="657" actId="1038"/>
          <ac:spMkLst>
            <pc:docMk/>
            <pc:sldMk cId="395852712" sldId="524"/>
            <ac:spMk id="11" creationId="{4080C833-EF93-49EF-A395-760FB623B7A2}"/>
          </ac:spMkLst>
        </pc:spChg>
        <pc:spChg chg="mod">
          <ac:chgData name="スリ　スラストリ" userId="033a89a0-9770-4b4e-8c46-55370294d7f3" providerId="ADAL" clId="{373542FB-568B-4633-927A-5238DD7A7BBA}" dt="2021-02-05T00:56:49.105" v="469" actId="14100"/>
          <ac:spMkLst>
            <pc:docMk/>
            <pc:sldMk cId="395852712" sldId="524"/>
            <ac:spMk id="18" creationId="{920E5CDB-0A70-40CC-A591-A39815E04949}"/>
          </ac:spMkLst>
        </pc:spChg>
        <pc:spChg chg="mod">
          <ac:chgData name="スリ　スラストリ" userId="033a89a0-9770-4b4e-8c46-55370294d7f3" providerId="ADAL" clId="{373542FB-568B-4633-927A-5238DD7A7BBA}" dt="2021-02-05T01:01:12.069" v="587" actId="1038"/>
          <ac:spMkLst>
            <pc:docMk/>
            <pc:sldMk cId="395852712" sldId="524"/>
            <ac:spMk id="19" creationId="{8386C497-81F6-4983-B6FA-4194F6C78774}"/>
          </ac:spMkLst>
        </pc:spChg>
        <pc:spChg chg="mod">
          <ac:chgData name="スリ　スラストリ" userId="033a89a0-9770-4b4e-8c46-55370294d7f3" providerId="ADAL" clId="{373542FB-568B-4633-927A-5238DD7A7BBA}" dt="2021-02-05T01:01:20.287" v="617" actId="1037"/>
          <ac:spMkLst>
            <pc:docMk/>
            <pc:sldMk cId="395852712" sldId="524"/>
            <ac:spMk id="20" creationId="{0FF69E77-2C77-41B7-A54D-D95EF089529F}"/>
          </ac:spMkLst>
        </pc:spChg>
        <pc:spChg chg="add mod">
          <ac:chgData name="スリ　スラストリ" userId="033a89a0-9770-4b4e-8c46-55370294d7f3" providerId="ADAL" clId="{373542FB-568B-4633-927A-5238DD7A7BBA}" dt="2021-02-05T00:45:23.653" v="172" actId="14100"/>
          <ac:spMkLst>
            <pc:docMk/>
            <pc:sldMk cId="395852712" sldId="524"/>
            <ac:spMk id="22" creationId="{9F46A78E-0B35-4A84-AF48-05175FEA7959}"/>
          </ac:spMkLst>
        </pc:spChg>
        <pc:spChg chg="add mod">
          <ac:chgData name="スリ　スラストリ" userId="033a89a0-9770-4b4e-8c46-55370294d7f3" providerId="ADAL" clId="{373542FB-568B-4633-927A-5238DD7A7BBA}" dt="2021-02-05T00:45:40.733" v="200" actId="14100"/>
          <ac:spMkLst>
            <pc:docMk/>
            <pc:sldMk cId="395852712" sldId="524"/>
            <ac:spMk id="23" creationId="{0E491D36-6CC6-48FA-BEEF-4FC62DB123BA}"/>
          </ac:spMkLst>
        </pc:spChg>
        <pc:spChg chg="add mod">
          <ac:chgData name="スリ　スラストリ" userId="033a89a0-9770-4b4e-8c46-55370294d7f3" providerId="ADAL" clId="{373542FB-568B-4633-927A-5238DD7A7BBA}" dt="2021-02-05T00:58:29.488" v="501" actId="20577"/>
          <ac:spMkLst>
            <pc:docMk/>
            <pc:sldMk cId="395852712" sldId="524"/>
            <ac:spMk id="24" creationId="{B9B8DC05-7C27-4F1C-942A-33608AF8AA9B}"/>
          </ac:spMkLst>
        </pc:spChg>
        <pc:spChg chg="add mod">
          <ac:chgData name="スリ　スラストリ" userId="033a89a0-9770-4b4e-8c46-55370294d7f3" providerId="ADAL" clId="{373542FB-568B-4633-927A-5238DD7A7BBA}" dt="2021-02-05T00:48:32.192" v="254" actId="14100"/>
          <ac:spMkLst>
            <pc:docMk/>
            <pc:sldMk cId="395852712" sldId="524"/>
            <ac:spMk id="25" creationId="{F78BA1C9-57F4-40DD-9AD6-A2E7079557F5}"/>
          </ac:spMkLst>
        </pc:spChg>
        <pc:spChg chg="add mod">
          <ac:chgData name="スリ　スラストリ" userId="033a89a0-9770-4b4e-8c46-55370294d7f3" providerId="ADAL" clId="{373542FB-568B-4633-927A-5238DD7A7BBA}" dt="2021-02-05T00:57:54.687" v="480" actId="20577"/>
          <ac:spMkLst>
            <pc:docMk/>
            <pc:sldMk cId="395852712" sldId="524"/>
            <ac:spMk id="26" creationId="{4F770C2C-FE80-47D7-AEDF-5C432BC5526C}"/>
          </ac:spMkLst>
        </pc:spChg>
        <pc:spChg chg="add mod">
          <ac:chgData name="スリ　スラストリ" userId="033a89a0-9770-4b4e-8c46-55370294d7f3" providerId="ADAL" clId="{373542FB-568B-4633-927A-5238DD7A7BBA}" dt="2021-02-05T00:51:36.178" v="310" actId="1036"/>
          <ac:spMkLst>
            <pc:docMk/>
            <pc:sldMk cId="395852712" sldId="524"/>
            <ac:spMk id="27" creationId="{4366A9B7-3A8A-4CDD-BD46-300D02D557C5}"/>
          </ac:spMkLst>
        </pc:spChg>
        <pc:spChg chg="add mod">
          <ac:chgData name="スリ　スラストリ" userId="033a89a0-9770-4b4e-8c46-55370294d7f3" providerId="ADAL" clId="{373542FB-568B-4633-927A-5238DD7A7BBA}" dt="2021-02-05T01:00:21.280" v="535" actId="1036"/>
          <ac:spMkLst>
            <pc:docMk/>
            <pc:sldMk cId="395852712" sldId="524"/>
            <ac:spMk id="28" creationId="{B48E216D-E4E7-44F6-B479-BA1312A9D296}"/>
          </ac:spMkLst>
        </pc:spChg>
        <pc:spChg chg="add mod">
          <ac:chgData name="スリ　スラストリ" userId="033a89a0-9770-4b4e-8c46-55370294d7f3" providerId="ADAL" clId="{373542FB-568B-4633-927A-5238DD7A7BBA}" dt="2021-02-05T00:54:09.620" v="392" actId="1036"/>
          <ac:spMkLst>
            <pc:docMk/>
            <pc:sldMk cId="395852712" sldId="524"/>
            <ac:spMk id="29" creationId="{EA242B47-DF83-4CB5-A148-82996B8A148E}"/>
          </ac:spMkLst>
        </pc:spChg>
        <pc:spChg chg="add mod">
          <ac:chgData name="スリ　スラストリ" userId="033a89a0-9770-4b4e-8c46-55370294d7f3" providerId="ADAL" clId="{373542FB-568B-4633-927A-5238DD7A7BBA}" dt="2021-02-05T00:55:25.525" v="452" actId="1035"/>
          <ac:spMkLst>
            <pc:docMk/>
            <pc:sldMk cId="395852712" sldId="524"/>
            <ac:spMk id="30" creationId="{90F6C46D-2F3C-4B96-A9A7-80F9BEDA5EFA}"/>
          </ac:spMkLst>
        </pc:spChg>
      </pc:sldChg>
      <pc:sldChg chg="modSp mod">
        <pc:chgData name="スリ　スラストリ" userId="033a89a0-9770-4b4e-8c46-55370294d7f3" providerId="ADAL" clId="{373542FB-568B-4633-927A-5238DD7A7BBA}" dt="2021-02-06T06:15:07.366" v="976" actId="20577"/>
        <pc:sldMkLst>
          <pc:docMk/>
          <pc:sldMk cId="723482699" sldId="525"/>
        </pc:sldMkLst>
        <pc:spChg chg="mod">
          <ac:chgData name="スリ　スラストリ" userId="033a89a0-9770-4b4e-8c46-55370294d7f3" providerId="ADAL" clId="{373542FB-568B-4633-927A-5238DD7A7BBA}" dt="2021-02-06T06:13:22.105" v="961" actId="20577"/>
          <ac:spMkLst>
            <pc:docMk/>
            <pc:sldMk cId="723482699" sldId="525"/>
            <ac:spMk id="2" creationId="{32FD9253-2AC2-4812-8CC8-F596CB72425E}"/>
          </ac:spMkLst>
        </pc:spChg>
        <pc:spChg chg="mod">
          <ac:chgData name="スリ　スラストリ" userId="033a89a0-9770-4b4e-8c46-55370294d7f3" providerId="ADAL" clId="{373542FB-568B-4633-927A-5238DD7A7BBA}" dt="2021-02-06T06:15:07.366" v="976" actId="20577"/>
          <ac:spMkLst>
            <pc:docMk/>
            <pc:sldMk cId="723482699" sldId="525"/>
            <ac:spMk id="8" creationId="{9B8983A0-BAFB-4D51-89ED-266FAB863593}"/>
          </ac:spMkLst>
        </pc:spChg>
        <pc:picChg chg="mod">
          <ac:chgData name="スリ　スラストリ" userId="033a89a0-9770-4b4e-8c46-55370294d7f3" providerId="ADAL" clId="{373542FB-568B-4633-927A-5238DD7A7BBA}" dt="2021-02-06T06:13:28.006" v="963" actId="1076"/>
          <ac:picMkLst>
            <pc:docMk/>
            <pc:sldMk cId="723482699" sldId="525"/>
            <ac:picMk id="10" creationId="{00000000-0000-0000-0000-000000000000}"/>
          </ac:picMkLst>
        </pc:picChg>
      </pc:sldChg>
      <pc:sldChg chg="addSp delSp modSp mod">
        <pc:chgData name="スリ　スラストリ" userId="033a89a0-9770-4b4e-8c46-55370294d7f3" providerId="ADAL" clId="{373542FB-568B-4633-927A-5238DD7A7BBA}" dt="2021-02-06T09:01:31.489" v="1648" actId="20577"/>
        <pc:sldMkLst>
          <pc:docMk/>
          <pc:sldMk cId="2953586734" sldId="526"/>
        </pc:sldMkLst>
        <pc:spChg chg="mod">
          <ac:chgData name="スリ　スラストリ" userId="033a89a0-9770-4b4e-8c46-55370294d7f3" providerId="ADAL" clId="{373542FB-568B-4633-927A-5238DD7A7BBA}" dt="2021-02-06T08:36:48.156" v="1058" actId="2711"/>
          <ac:spMkLst>
            <pc:docMk/>
            <pc:sldMk cId="2953586734" sldId="526"/>
            <ac:spMk id="3" creationId="{D358A79C-A396-404E-9F20-9795817F4869}"/>
          </ac:spMkLst>
        </pc:spChg>
        <pc:spChg chg="mod">
          <ac:chgData name="スリ　スラストリ" userId="033a89a0-9770-4b4e-8c46-55370294d7f3" providerId="ADAL" clId="{373542FB-568B-4633-927A-5238DD7A7BBA}" dt="2021-02-06T08:36:48.156" v="1058" actId="2711"/>
          <ac:spMkLst>
            <pc:docMk/>
            <pc:sldMk cId="2953586734" sldId="526"/>
            <ac:spMk id="4"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5" creationId="{9E769085-B346-438B-8BEF-45E2F61D308B}"/>
          </ac:spMkLst>
        </pc:spChg>
        <pc:spChg chg="mod">
          <ac:chgData name="スリ　スラストリ" userId="033a89a0-9770-4b4e-8c46-55370294d7f3" providerId="ADAL" clId="{373542FB-568B-4633-927A-5238DD7A7BBA}" dt="2021-02-06T09:01:31.489" v="1648" actId="20577"/>
          <ac:spMkLst>
            <pc:docMk/>
            <pc:sldMk cId="2953586734" sldId="526"/>
            <ac:spMk id="8" creationId="{D9F02DBE-0369-467A-9248-C14CF98F442B}"/>
          </ac:spMkLst>
        </pc:spChg>
        <pc:spChg chg="mod">
          <ac:chgData name="スリ　スラストリ" userId="033a89a0-9770-4b4e-8c46-55370294d7f3" providerId="ADAL" clId="{373542FB-568B-4633-927A-5238DD7A7BBA}" dt="2021-02-06T08:36:48.156" v="1058" actId="2711"/>
          <ac:spMkLst>
            <pc:docMk/>
            <pc:sldMk cId="2953586734" sldId="526"/>
            <ac:spMk id="9"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10"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14"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15"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16" creationId="{00000000-0000-0000-0000-000000000000}"/>
          </ac:spMkLst>
        </pc:spChg>
        <pc:spChg chg="mod">
          <ac:chgData name="スリ　スラストリ" userId="033a89a0-9770-4b4e-8c46-55370294d7f3" providerId="ADAL" clId="{373542FB-568B-4633-927A-5238DD7A7BBA}" dt="2021-02-06T08:36:48.156" v="1058" actId="2711"/>
          <ac:spMkLst>
            <pc:docMk/>
            <pc:sldMk cId="2953586734" sldId="526"/>
            <ac:spMk id="18" creationId="{3DE2E1C1-AC5F-4391-9E52-C57BE39331C6}"/>
          </ac:spMkLst>
        </pc:spChg>
        <pc:spChg chg="mod">
          <ac:chgData name="スリ　スラストリ" userId="033a89a0-9770-4b4e-8c46-55370294d7f3" providerId="ADAL" clId="{373542FB-568B-4633-927A-5238DD7A7BBA}" dt="2021-02-06T08:36:48.156" v="1058" actId="2711"/>
          <ac:spMkLst>
            <pc:docMk/>
            <pc:sldMk cId="2953586734" sldId="526"/>
            <ac:spMk id="19" creationId="{797626FA-A2E6-4801-A3C3-034C0B526BF3}"/>
          </ac:spMkLst>
        </pc:spChg>
        <pc:spChg chg="mod">
          <ac:chgData name="スリ　スラストリ" userId="033a89a0-9770-4b4e-8c46-55370294d7f3" providerId="ADAL" clId="{373542FB-568B-4633-927A-5238DD7A7BBA}" dt="2021-02-06T08:36:48.156" v="1058" actId="2711"/>
          <ac:spMkLst>
            <pc:docMk/>
            <pc:sldMk cId="2953586734" sldId="526"/>
            <ac:spMk id="22" creationId="{ADCBCB5C-BD74-45D1-B6D3-FE2069344BE0}"/>
          </ac:spMkLst>
        </pc:spChg>
        <pc:spChg chg="mod">
          <ac:chgData name="スリ　スラストリ" userId="033a89a0-9770-4b4e-8c46-55370294d7f3" providerId="ADAL" clId="{373542FB-568B-4633-927A-5238DD7A7BBA}" dt="2021-02-06T08:36:48.156" v="1058" actId="2711"/>
          <ac:spMkLst>
            <pc:docMk/>
            <pc:sldMk cId="2953586734" sldId="526"/>
            <ac:spMk id="24" creationId="{408C0B7D-632D-49D8-97C6-C2F0B8610B09}"/>
          </ac:spMkLst>
        </pc:spChg>
        <pc:spChg chg="mod">
          <ac:chgData name="スリ　スラストリ" userId="033a89a0-9770-4b4e-8c46-55370294d7f3" providerId="ADAL" clId="{373542FB-568B-4633-927A-5238DD7A7BBA}" dt="2021-02-06T08:59:43.335" v="1607" actId="1035"/>
          <ac:spMkLst>
            <pc:docMk/>
            <pc:sldMk cId="2953586734" sldId="526"/>
            <ac:spMk id="25" creationId="{A78DE6DF-78A3-4D50-B774-5863E8373D5C}"/>
          </ac:spMkLst>
        </pc:spChg>
        <pc:spChg chg="mod">
          <ac:chgData name="スリ　スラストリ" userId="033a89a0-9770-4b4e-8c46-55370294d7f3" providerId="ADAL" clId="{373542FB-568B-4633-927A-5238DD7A7BBA}" dt="2021-02-06T08:36:48.156" v="1058" actId="2711"/>
          <ac:spMkLst>
            <pc:docMk/>
            <pc:sldMk cId="2953586734" sldId="526"/>
            <ac:spMk id="27" creationId="{750CB2D8-2D79-4212-88BB-A6B50A5DD114}"/>
          </ac:spMkLst>
        </pc:spChg>
        <pc:spChg chg="mod">
          <ac:chgData name="スリ　スラストリ" userId="033a89a0-9770-4b4e-8c46-55370294d7f3" providerId="ADAL" clId="{373542FB-568B-4633-927A-5238DD7A7BBA}" dt="2021-02-06T08:36:48.156" v="1058" actId="2711"/>
          <ac:spMkLst>
            <pc:docMk/>
            <pc:sldMk cId="2953586734" sldId="526"/>
            <ac:spMk id="28" creationId="{D6CA7306-30F8-4012-A8CF-21D8F74571B3}"/>
          </ac:spMkLst>
        </pc:spChg>
        <pc:spChg chg="mod">
          <ac:chgData name="スリ　スラストリ" userId="033a89a0-9770-4b4e-8c46-55370294d7f3" providerId="ADAL" clId="{373542FB-568B-4633-927A-5238DD7A7BBA}" dt="2021-02-06T08:36:48.156" v="1058" actId="2711"/>
          <ac:spMkLst>
            <pc:docMk/>
            <pc:sldMk cId="2953586734" sldId="526"/>
            <ac:spMk id="29" creationId="{FCEECCA5-F6C0-41DD-B7D9-A4D97F07E41A}"/>
          </ac:spMkLst>
        </pc:spChg>
        <pc:spChg chg="mod">
          <ac:chgData name="スリ　スラストリ" userId="033a89a0-9770-4b4e-8c46-55370294d7f3" providerId="ADAL" clId="{373542FB-568B-4633-927A-5238DD7A7BBA}" dt="2021-02-06T08:36:48.156" v="1058" actId="2711"/>
          <ac:spMkLst>
            <pc:docMk/>
            <pc:sldMk cId="2953586734" sldId="526"/>
            <ac:spMk id="30" creationId="{4E475BB5-F7F5-4B31-BFEF-D630CB688C15}"/>
          </ac:spMkLst>
        </pc:spChg>
        <pc:spChg chg="mod">
          <ac:chgData name="スリ　スラストリ" userId="033a89a0-9770-4b4e-8c46-55370294d7f3" providerId="ADAL" clId="{373542FB-568B-4633-927A-5238DD7A7BBA}" dt="2021-02-06T08:36:48.156" v="1058" actId="2711"/>
          <ac:spMkLst>
            <pc:docMk/>
            <pc:sldMk cId="2953586734" sldId="526"/>
            <ac:spMk id="31" creationId="{78E5ADAD-0E4E-4B32-9930-046F31645189}"/>
          </ac:spMkLst>
        </pc:spChg>
        <pc:spChg chg="mod">
          <ac:chgData name="スリ　スラストリ" userId="033a89a0-9770-4b4e-8c46-55370294d7f3" providerId="ADAL" clId="{373542FB-568B-4633-927A-5238DD7A7BBA}" dt="2021-02-06T08:36:48.156" v="1058" actId="2711"/>
          <ac:spMkLst>
            <pc:docMk/>
            <pc:sldMk cId="2953586734" sldId="526"/>
            <ac:spMk id="32" creationId="{AC80C89B-7399-4657-B8F5-E66FE3A77A71}"/>
          </ac:spMkLst>
        </pc:spChg>
        <pc:spChg chg="mod">
          <ac:chgData name="スリ　スラストリ" userId="033a89a0-9770-4b4e-8c46-55370294d7f3" providerId="ADAL" clId="{373542FB-568B-4633-927A-5238DD7A7BBA}" dt="2021-02-06T08:36:48.156" v="1058" actId="2711"/>
          <ac:spMkLst>
            <pc:docMk/>
            <pc:sldMk cId="2953586734" sldId="526"/>
            <ac:spMk id="33" creationId="{903C17C3-3EC5-4AB6-8188-2B3B7E3B06C1}"/>
          </ac:spMkLst>
        </pc:spChg>
        <pc:spChg chg="add mod">
          <ac:chgData name="スリ　スラストリ" userId="033a89a0-9770-4b4e-8c46-55370294d7f3" providerId="ADAL" clId="{373542FB-568B-4633-927A-5238DD7A7BBA}" dt="2021-02-06T08:44:59.955" v="1268" actId="1036"/>
          <ac:spMkLst>
            <pc:docMk/>
            <pc:sldMk cId="2953586734" sldId="526"/>
            <ac:spMk id="34" creationId="{248285F3-F994-41B9-8DF4-951F326E557A}"/>
          </ac:spMkLst>
        </pc:spChg>
        <pc:spChg chg="add mod">
          <ac:chgData name="スリ　スラストリ" userId="033a89a0-9770-4b4e-8c46-55370294d7f3" providerId="ADAL" clId="{373542FB-568B-4633-927A-5238DD7A7BBA}" dt="2021-02-06T08:45:05.387" v="1281" actId="1036"/>
          <ac:spMkLst>
            <pc:docMk/>
            <pc:sldMk cId="2953586734" sldId="526"/>
            <ac:spMk id="35" creationId="{B1A47EC7-9AB9-4877-B87E-022A318EBC70}"/>
          </ac:spMkLst>
        </pc:spChg>
        <pc:spChg chg="add mod">
          <ac:chgData name="スリ　スラストリ" userId="033a89a0-9770-4b4e-8c46-55370294d7f3" providerId="ADAL" clId="{373542FB-568B-4633-927A-5238DD7A7BBA}" dt="2021-02-06T08:44:47.352" v="1258" actId="3064"/>
          <ac:spMkLst>
            <pc:docMk/>
            <pc:sldMk cId="2953586734" sldId="526"/>
            <ac:spMk id="36" creationId="{33A645B4-B496-40B6-8BA5-7F3B7AD26B58}"/>
          </ac:spMkLst>
        </pc:spChg>
        <pc:spChg chg="add mod">
          <ac:chgData name="スリ　スラストリ" userId="033a89a0-9770-4b4e-8c46-55370294d7f3" providerId="ADAL" clId="{373542FB-568B-4633-927A-5238DD7A7BBA}" dt="2021-02-06T08:44:47.352" v="1258" actId="3064"/>
          <ac:spMkLst>
            <pc:docMk/>
            <pc:sldMk cId="2953586734" sldId="526"/>
            <ac:spMk id="37" creationId="{A53FF45C-5FF9-4BB5-BF00-405B2C883848}"/>
          </ac:spMkLst>
        </pc:spChg>
        <pc:spChg chg="add mod">
          <ac:chgData name="スリ　スラストリ" userId="033a89a0-9770-4b4e-8c46-55370294d7f3" providerId="ADAL" clId="{373542FB-568B-4633-927A-5238DD7A7BBA}" dt="2021-02-06T08:44:47.352" v="1258" actId="3064"/>
          <ac:spMkLst>
            <pc:docMk/>
            <pc:sldMk cId="2953586734" sldId="526"/>
            <ac:spMk id="38" creationId="{9D7B2B3A-7658-4988-94BD-51D3326D56F7}"/>
          </ac:spMkLst>
        </pc:spChg>
        <pc:spChg chg="add mod">
          <ac:chgData name="スリ　スラストリ" userId="033a89a0-9770-4b4e-8c46-55370294d7f3" providerId="ADAL" clId="{373542FB-568B-4633-927A-5238DD7A7BBA}" dt="2021-02-06T08:44:47.352" v="1258" actId="3064"/>
          <ac:spMkLst>
            <pc:docMk/>
            <pc:sldMk cId="2953586734" sldId="526"/>
            <ac:spMk id="39" creationId="{8E23F689-79D1-4B8E-82E8-334B4A8853D2}"/>
          </ac:spMkLst>
        </pc:spChg>
        <pc:spChg chg="add mod">
          <ac:chgData name="スリ　スラストリ" userId="033a89a0-9770-4b4e-8c46-55370294d7f3" providerId="ADAL" clId="{373542FB-568B-4633-927A-5238DD7A7BBA}" dt="2021-02-06T08:54:30.974" v="1383" actId="1037"/>
          <ac:spMkLst>
            <pc:docMk/>
            <pc:sldMk cId="2953586734" sldId="526"/>
            <ac:spMk id="40" creationId="{E1198275-8CF6-40DF-B060-54F583635A15}"/>
          </ac:spMkLst>
        </pc:spChg>
        <pc:spChg chg="add mod">
          <ac:chgData name="スリ　スラストリ" userId="033a89a0-9770-4b4e-8c46-55370294d7f3" providerId="ADAL" clId="{373542FB-568B-4633-927A-5238DD7A7BBA}" dt="2021-02-06T08:46:43.071" v="1340" actId="20577"/>
          <ac:spMkLst>
            <pc:docMk/>
            <pc:sldMk cId="2953586734" sldId="526"/>
            <ac:spMk id="41" creationId="{491CB32A-55D1-4884-9050-6C718152D82B}"/>
          </ac:spMkLst>
        </pc:spChg>
        <pc:spChg chg="add mod">
          <ac:chgData name="スリ　スラストリ" userId="033a89a0-9770-4b4e-8c46-55370294d7f3" providerId="ADAL" clId="{373542FB-568B-4633-927A-5238DD7A7BBA}" dt="2021-02-06T08:47:45.707" v="1351" actId="1076"/>
          <ac:spMkLst>
            <pc:docMk/>
            <pc:sldMk cId="2953586734" sldId="526"/>
            <ac:spMk id="42" creationId="{D40F38C8-E7C0-40E2-B773-EEF54D34A0CC}"/>
          </ac:spMkLst>
        </pc:spChg>
        <pc:spChg chg="add mod">
          <ac:chgData name="スリ　スラストリ" userId="033a89a0-9770-4b4e-8c46-55370294d7f3" providerId="ADAL" clId="{373542FB-568B-4633-927A-5238DD7A7BBA}" dt="2021-02-06T08:50:29.687" v="1379" actId="1076"/>
          <ac:spMkLst>
            <pc:docMk/>
            <pc:sldMk cId="2953586734" sldId="526"/>
            <ac:spMk id="43" creationId="{D157B043-0D96-4F77-BABF-8883DFAF6686}"/>
          </ac:spMkLst>
        </pc:spChg>
        <pc:spChg chg="add mod">
          <ac:chgData name="スリ　スラストリ" userId="033a89a0-9770-4b4e-8c46-55370294d7f3" providerId="ADAL" clId="{373542FB-568B-4633-927A-5238DD7A7BBA}" dt="2021-02-06T08:54:55.078" v="1405" actId="14100"/>
          <ac:spMkLst>
            <pc:docMk/>
            <pc:sldMk cId="2953586734" sldId="526"/>
            <ac:spMk id="44" creationId="{4B373C5C-3C77-4E19-8E89-1672FFE89D5B}"/>
          </ac:spMkLst>
        </pc:spChg>
        <pc:spChg chg="add mod">
          <ac:chgData name="スリ　スラストリ" userId="033a89a0-9770-4b4e-8c46-55370294d7f3" providerId="ADAL" clId="{373542FB-568B-4633-927A-5238DD7A7BBA}" dt="2021-02-06T08:56:38.114" v="1441" actId="20577"/>
          <ac:spMkLst>
            <pc:docMk/>
            <pc:sldMk cId="2953586734" sldId="526"/>
            <ac:spMk id="45" creationId="{BF517C98-7D49-4531-8198-1BDF36715453}"/>
          </ac:spMkLst>
        </pc:spChg>
        <pc:spChg chg="add mod">
          <ac:chgData name="スリ　スラストリ" userId="033a89a0-9770-4b4e-8c46-55370294d7f3" providerId="ADAL" clId="{373542FB-568B-4633-927A-5238DD7A7BBA}" dt="2021-02-06T08:58:29.648" v="1496" actId="1076"/>
          <ac:spMkLst>
            <pc:docMk/>
            <pc:sldMk cId="2953586734" sldId="526"/>
            <ac:spMk id="46" creationId="{035174A0-0E88-4DC2-BD9C-4179F58E6A1F}"/>
          </ac:spMkLst>
        </pc:spChg>
        <pc:spChg chg="add mod">
          <ac:chgData name="スリ　スラストリ" userId="033a89a0-9770-4b4e-8c46-55370294d7f3" providerId="ADAL" clId="{373542FB-568B-4633-927A-5238DD7A7BBA}" dt="2021-02-06T08:58:59.254" v="1510" actId="14100"/>
          <ac:spMkLst>
            <pc:docMk/>
            <pc:sldMk cId="2953586734" sldId="526"/>
            <ac:spMk id="47" creationId="{F1149CA9-5016-46C5-B7A9-06520BE69C3E}"/>
          </ac:spMkLst>
        </pc:spChg>
        <pc:spChg chg="add mod">
          <ac:chgData name="スリ　スラストリ" userId="033a89a0-9770-4b4e-8c46-55370294d7f3" providerId="ADAL" clId="{373542FB-568B-4633-927A-5238DD7A7BBA}" dt="2021-02-06T08:59:32.845" v="1529" actId="14100"/>
          <ac:spMkLst>
            <pc:docMk/>
            <pc:sldMk cId="2953586734" sldId="526"/>
            <ac:spMk id="48" creationId="{533F4416-E872-4EA5-9EDD-F7C114480DCC}"/>
          </ac:spMkLst>
        </pc:spChg>
        <pc:spChg chg="add mod">
          <ac:chgData name="スリ　スラストリ" userId="033a89a0-9770-4b4e-8c46-55370294d7f3" providerId="ADAL" clId="{373542FB-568B-4633-927A-5238DD7A7BBA}" dt="2021-02-06T09:00:31.952" v="1629" actId="1076"/>
          <ac:spMkLst>
            <pc:docMk/>
            <pc:sldMk cId="2953586734" sldId="526"/>
            <ac:spMk id="49" creationId="{347EA0BF-208A-41BA-B725-91A1AA5449A2}"/>
          </ac:spMkLst>
        </pc:spChg>
        <pc:spChg chg="add mod">
          <ac:chgData name="スリ　スラストリ" userId="033a89a0-9770-4b4e-8c46-55370294d7f3" providerId="ADAL" clId="{373542FB-568B-4633-927A-5238DD7A7BBA}" dt="2021-02-06T09:00:56.075" v="1643" actId="14100"/>
          <ac:spMkLst>
            <pc:docMk/>
            <pc:sldMk cId="2953586734" sldId="526"/>
            <ac:spMk id="50" creationId="{310467C0-63B6-4B01-A130-38A720D101E7}"/>
          </ac:spMkLst>
        </pc:spChg>
        <pc:picChg chg="add del mod">
          <ac:chgData name="スリ　スラストリ" userId="033a89a0-9770-4b4e-8c46-55370294d7f3" providerId="ADAL" clId="{373542FB-568B-4633-927A-5238DD7A7BBA}" dt="2021-02-06T08:37:24.734" v="1060"/>
          <ac:picMkLst>
            <pc:docMk/>
            <pc:sldMk cId="2953586734" sldId="526"/>
            <ac:picMk id="26" creationId="{62BA7132-67FA-407E-B288-4957B5B84F5E}"/>
          </ac:picMkLst>
        </pc:picChg>
      </pc:sldChg>
      <pc:sldChg chg="modSp mod">
        <pc:chgData name="スリ　スラストリ" userId="033a89a0-9770-4b4e-8c46-55370294d7f3" providerId="ADAL" clId="{373542FB-568B-4633-927A-5238DD7A7BBA}" dt="2021-02-06T09:02:16.184" v="1664" actId="20577"/>
        <pc:sldMkLst>
          <pc:docMk/>
          <pc:sldMk cId="1863581154" sldId="527"/>
        </pc:sldMkLst>
        <pc:spChg chg="mod">
          <ac:chgData name="スリ　スラストリ" userId="033a89a0-9770-4b4e-8c46-55370294d7f3" providerId="ADAL" clId="{373542FB-568B-4633-927A-5238DD7A7BBA}" dt="2021-02-06T09:02:16.184" v="1664" actId="20577"/>
          <ac:spMkLst>
            <pc:docMk/>
            <pc:sldMk cId="1863581154" sldId="527"/>
            <ac:spMk id="3" creationId="{FE63FF5B-3F5B-4DC8-95C5-6D9B1EE282C9}"/>
          </ac:spMkLst>
        </pc:spChg>
        <pc:spChg chg="mod">
          <ac:chgData name="スリ　スラストリ" userId="033a89a0-9770-4b4e-8c46-55370294d7f3" providerId="ADAL" clId="{373542FB-568B-4633-927A-5238DD7A7BBA}" dt="2021-02-06T09:01:54.768" v="1659" actId="20577"/>
          <ac:spMkLst>
            <pc:docMk/>
            <pc:sldMk cId="1863581154" sldId="527"/>
            <ac:spMk id="10" creationId="{00000000-0000-0000-0000-000000000000}"/>
          </ac:spMkLst>
        </pc:spChg>
      </pc:sldChg>
      <pc:sldChg chg="addSp modSp mod">
        <pc:chgData name="スリ　スラストリ" userId="033a89a0-9770-4b4e-8c46-55370294d7f3" providerId="ADAL" clId="{373542FB-568B-4633-927A-5238DD7A7BBA}" dt="2021-02-06T10:43:53.249" v="2120" actId="14100"/>
        <pc:sldMkLst>
          <pc:docMk/>
          <pc:sldMk cId="3821928869" sldId="528"/>
        </pc:sldMkLst>
        <pc:spChg chg="mod">
          <ac:chgData name="スリ　スラストリ" userId="033a89a0-9770-4b4e-8c46-55370294d7f3" providerId="ADAL" clId="{373542FB-568B-4633-927A-5238DD7A7BBA}" dt="2021-02-06T09:06:49.815" v="1690" actId="2711"/>
          <ac:spMkLst>
            <pc:docMk/>
            <pc:sldMk cId="3821928869" sldId="528"/>
            <ac:spMk id="2" creationId="{A10AC677-2392-43C3-B13A-D09BB7D99825}"/>
          </ac:spMkLst>
        </pc:spChg>
        <pc:spChg chg="mod">
          <ac:chgData name="スリ　スラストリ" userId="033a89a0-9770-4b4e-8c46-55370294d7f3" providerId="ADAL" clId="{373542FB-568B-4633-927A-5238DD7A7BBA}" dt="2021-02-06T09:06:49.815" v="1690" actId="2711"/>
          <ac:spMkLst>
            <pc:docMk/>
            <pc:sldMk cId="3821928869" sldId="528"/>
            <ac:spMk id="4" creationId="{00000000-0000-0000-0000-000000000000}"/>
          </ac:spMkLst>
        </pc:spChg>
        <pc:spChg chg="add mod">
          <ac:chgData name="スリ　スラストリ" userId="033a89a0-9770-4b4e-8c46-55370294d7f3" providerId="ADAL" clId="{373542FB-568B-4633-927A-5238DD7A7BBA}" dt="2021-02-06T09:09:10.141" v="1713" actId="1076"/>
          <ac:spMkLst>
            <pc:docMk/>
            <pc:sldMk cId="3821928869" sldId="528"/>
            <ac:spMk id="5" creationId="{F38A0092-7F65-40CA-AB15-83FD246494D3}"/>
          </ac:spMkLst>
        </pc:spChg>
        <pc:spChg chg="mod">
          <ac:chgData name="スリ　スラストリ" userId="033a89a0-9770-4b4e-8c46-55370294d7f3" providerId="ADAL" clId="{373542FB-568B-4633-927A-5238DD7A7BBA}" dt="2021-02-06T09:06:49.815" v="1690" actId="2711"/>
          <ac:spMkLst>
            <pc:docMk/>
            <pc:sldMk cId="3821928869" sldId="528"/>
            <ac:spMk id="7" creationId="{00000000-0000-0000-0000-000000000000}"/>
          </ac:spMkLst>
        </pc:spChg>
        <pc:spChg chg="mod">
          <ac:chgData name="スリ　スラストリ" userId="033a89a0-9770-4b4e-8c46-55370294d7f3" providerId="ADAL" clId="{373542FB-568B-4633-927A-5238DD7A7BBA}" dt="2021-02-06T09:06:49.815" v="1690" actId="2711"/>
          <ac:spMkLst>
            <pc:docMk/>
            <pc:sldMk cId="3821928869" sldId="528"/>
            <ac:spMk id="9" creationId="{00000000-0000-0000-0000-000000000000}"/>
          </ac:spMkLst>
        </pc:spChg>
        <pc:spChg chg="mod">
          <ac:chgData name="スリ　スラストリ" userId="033a89a0-9770-4b4e-8c46-55370294d7f3" providerId="ADAL" clId="{373542FB-568B-4633-927A-5238DD7A7BBA}" dt="2021-02-06T09:06:49.815" v="1690" actId="2711"/>
          <ac:spMkLst>
            <pc:docMk/>
            <pc:sldMk cId="3821928869" sldId="528"/>
            <ac:spMk id="10" creationId="{00000000-0000-0000-0000-000000000000}"/>
          </ac:spMkLst>
        </pc:spChg>
        <pc:spChg chg="add mod">
          <ac:chgData name="スリ　スラストリ" userId="033a89a0-9770-4b4e-8c46-55370294d7f3" providerId="ADAL" clId="{373542FB-568B-4633-927A-5238DD7A7BBA}" dt="2021-02-06T09:09:21.940" v="1723" actId="20577"/>
          <ac:spMkLst>
            <pc:docMk/>
            <pc:sldMk cId="3821928869" sldId="528"/>
            <ac:spMk id="11" creationId="{404785EA-AC70-4D3E-BEC5-3C5D40A8E314}"/>
          </ac:spMkLst>
        </pc:spChg>
        <pc:spChg chg="add mod">
          <ac:chgData name="スリ　スラストリ" userId="033a89a0-9770-4b4e-8c46-55370294d7f3" providerId="ADAL" clId="{373542FB-568B-4633-927A-5238DD7A7BBA}" dt="2021-02-06T09:11:20.503" v="1739" actId="1076"/>
          <ac:spMkLst>
            <pc:docMk/>
            <pc:sldMk cId="3821928869" sldId="528"/>
            <ac:spMk id="12" creationId="{D6B7D5C1-8E44-412E-8859-04FE3A758A07}"/>
          </ac:spMkLst>
        </pc:spChg>
        <pc:spChg chg="add mod">
          <ac:chgData name="スリ　スラストリ" userId="033a89a0-9770-4b4e-8c46-55370294d7f3" providerId="ADAL" clId="{373542FB-568B-4633-927A-5238DD7A7BBA}" dt="2021-02-06T09:11:58.793" v="1762" actId="14100"/>
          <ac:spMkLst>
            <pc:docMk/>
            <pc:sldMk cId="3821928869" sldId="528"/>
            <ac:spMk id="13" creationId="{03A355C1-939C-40DD-82BD-49D83A00FDFB}"/>
          </ac:spMkLst>
        </pc:spChg>
        <pc:spChg chg="add mod">
          <ac:chgData name="スリ　スラストリ" userId="033a89a0-9770-4b4e-8c46-55370294d7f3" providerId="ADAL" clId="{373542FB-568B-4633-927A-5238DD7A7BBA}" dt="2021-02-06T09:11:37.077" v="1742" actId="1076"/>
          <ac:spMkLst>
            <pc:docMk/>
            <pc:sldMk cId="3821928869" sldId="528"/>
            <ac:spMk id="14" creationId="{07BF45B1-12EE-4AA9-8594-22D903E53CD3}"/>
          </ac:spMkLst>
        </pc:spChg>
        <pc:spChg chg="add mod">
          <ac:chgData name="スリ　スラストリ" userId="033a89a0-9770-4b4e-8c46-55370294d7f3" providerId="ADAL" clId="{373542FB-568B-4633-927A-5238DD7A7BBA}" dt="2021-02-06T09:18:43.293" v="1963" actId="6549"/>
          <ac:spMkLst>
            <pc:docMk/>
            <pc:sldMk cId="3821928869" sldId="528"/>
            <ac:spMk id="15" creationId="{8C416583-0279-4F48-A254-DD5A367252FB}"/>
          </ac:spMkLst>
        </pc:spChg>
        <pc:spChg chg="add mod">
          <ac:chgData name="スリ　スラストリ" userId="033a89a0-9770-4b4e-8c46-55370294d7f3" providerId="ADAL" clId="{373542FB-568B-4633-927A-5238DD7A7BBA}" dt="2021-02-06T09:18:45.860" v="1964" actId="20577"/>
          <ac:spMkLst>
            <pc:docMk/>
            <pc:sldMk cId="3821928869" sldId="528"/>
            <ac:spMk id="16" creationId="{B48DECA9-099D-4E0A-B7BF-C815C2BD54C2}"/>
          </ac:spMkLst>
        </pc:spChg>
        <pc:spChg chg="add mod">
          <ac:chgData name="スリ　スラストリ" userId="033a89a0-9770-4b4e-8c46-55370294d7f3" providerId="ADAL" clId="{373542FB-568B-4633-927A-5238DD7A7BBA}" dt="2021-02-06T09:15:10.921" v="1876" actId="1076"/>
          <ac:spMkLst>
            <pc:docMk/>
            <pc:sldMk cId="3821928869" sldId="528"/>
            <ac:spMk id="17" creationId="{6165A4F6-3592-41DF-880E-5C4BEC1991E3}"/>
          </ac:spMkLst>
        </pc:spChg>
        <pc:spChg chg="add mod">
          <ac:chgData name="スリ　スラストリ" userId="033a89a0-9770-4b4e-8c46-55370294d7f3" providerId="ADAL" clId="{373542FB-568B-4633-927A-5238DD7A7BBA}" dt="2021-02-06T09:18:25.526" v="1962" actId="27636"/>
          <ac:spMkLst>
            <pc:docMk/>
            <pc:sldMk cId="3821928869" sldId="528"/>
            <ac:spMk id="18" creationId="{D76111B0-D795-4FDB-972F-24FF85C4ACD2}"/>
          </ac:spMkLst>
        </pc:spChg>
        <pc:spChg chg="add mod">
          <ac:chgData name="スリ　スラストリ" userId="033a89a0-9770-4b4e-8c46-55370294d7f3" providerId="ADAL" clId="{373542FB-568B-4633-927A-5238DD7A7BBA}" dt="2021-02-06T09:19:02.773" v="1972" actId="20577"/>
          <ac:spMkLst>
            <pc:docMk/>
            <pc:sldMk cId="3821928869" sldId="528"/>
            <ac:spMk id="19" creationId="{1681B94C-E35E-4C3A-816E-409058D3ED1A}"/>
          </ac:spMkLst>
        </pc:spChg>
        <pc:spChg chg="add mod">
          <ac:chgData name="スリ　スラストリ" userId="033a89a0-9770-4b4e-8c46-55370294d7f3" providerId="ADAL" clId="{373542FB-568B-4633-927A-5238DD7A7BBA}" dt="2021-02-06T10:40:55.504" v="2013" actId="1035"/>
          <ac:spMkLst>
            <pc:docMk/>
            <pc:sldMk cId="3821928869" sldId="528"/>
            <ac:spMk id="20" creationId="{E8F52524-0224-4DCF-A519-72CA0991C361}"/>
          </ac:spMkLst>
        </pc:spChg>
        <pc:spChg chg="add mod">
          <ac:chgData name="スリ　スラストリ" userId="033a89a0-9770-4b4e-8c46-55370294d7f3" providerId="ADAL" clId="{373542FB-568B-4633-927A-5238DD7A7BBA}" dt="2021-02-06T10:41:09.929" v="2018" actId="20577"/>
          <ac:spMkLst>
            <pc:docMk/>
            <pc:sldMk cId="3821928869" sldId="528"/>
            <ac:spMk id="21" creationId="{0B217DD7-779D-4C9B-9464-C030C264078F}"/>
          </ac:spMkLst>
        </pc:spChg>
        <pc:spChg chg="add mod">
          <ac:chgData name="スリ　スラストリ" userId="033a89a0-9770-4b4e-8c46-55370294d7f3" providerId="ADAL" clId="{373542FB-568B-4633-927A-5238DD7A7BBA}" dt="2021-02-06T10:41:25.636" v="2032" actId="14100"/>
          <ac:spMkLst>
            <pc:docMk/>
            <pc:sldMk cId="3821928869" sldId="528"/>
            <ac:spMk id="22" creationId="{79037FAD-9F4D-446B-BC96-05BC22D6527C}"/>
          </ac:spMkLst>
        </pc:spChg>
        <pc:spChg chg="add mod">
          <ac:chgData name="スリ　スラストリ" userId="033a89a0-9770-4b4e-8c46-55370294d7f3" providerId="ADAL" clId="{373542FB-568B-4633-927A-5238DD7A7BBA}" dt="2021-02-06T10:42:53.350" v="2049" actId="20577"/>
          <ac:spMkLst>
            <pc:docMk/>
            <pc:sldMk cId="3821928869" sldId="528"/>
            <ac:spMk id="23" creationId="{1E71833D-56B0-4F99-80F7-357FEFB28FEB}"/>
          </ac:spMkLst>
        </pc:spChg>
        <pc:spChg chg="add mod">
          <ac:chgData name="スリ　スラストリ" userId="033a89a0-9770-4b4e-8c46-55370294d7f3" providerId="ADAL" clId="{373542FB-568B-4633-927A-5238DD7A7BBA}" dt="2021-02-06T10:43:12.900" v="2057" actId="14100"/>
          <ac:spMkLst>
            <pc:docMk/>
            <pc:sldMk cId="3821928869" sldId="528"/>
            <ac:spMk id="24" creationId="{8796B9FC-6F16-4E25-8BA0-78329C173BA1}"/>
          </ac:spMkLst>
        </pc:spChg>
        <pc:spChg chg="add mod">
          <ac:chgData name="スリ　スラストリ" userId="033a89a0-9770-4b4e-8c46-55370294d7f3" providerId="ADAL" clId="{373542FB-568B-4633-927A-5238DD7A7BBA}" dt="2021-02-06T10:43:27.503" v="2071" actId="20577"/>
          <ac:spMkLst>
            <pc:docMk/>
            <pc:sldMk cId="3821928869" sldId="528"/>
            <ac:spMk id="25" creationId="{3903C2BA-9591-435A-B303-6E30E5732BF7}"/>
          </ac:spMkLst>
        </pc:spChg>
        <pc:spChg chg="add mod">
          <ac:chgData name="スリ　スラストリ" userId="033a89a0-9770-4b4e-8c46-55370294d7f3" providerId="ADAL" clId="{373542FB-568B-4633-927A-5238DD7A7BBA}" dt="2021-02-06T10:43:53.249" v="2120" actId="14100"/>
          <ac:spMkLst>
            <pc:docMk/>
            <pc:sldMk cId="3821928869" sldId="528"/>
            <ac:spMk id="26" creationId="{C6091B50-C65B-49D9-AFA7-AA5EE95BCD6B}"/>
          </ac:spMkLst>
        </pc:spChg>
        <pc:picChg chg="mod">
          <ac:chgData name="スリ　スラストリ" userId="033a89a0-9770-4b4e-8c46-55370294d7f3" providerId="ADAL" clId="{373542FB-568B-4633-927A-5238DD7A7BBA}" dt="2021-02-06T09:18:07.176" v="1930" actId="1037"/>
          <ac:picMkLst>
            <pc:docMk/>
            <pc:sldMk cId="3821928869" sldId="528"/>
            <ac:picMk id="3" creationId="{00000000-0000-0000-0000-000000000000}"/>
          </ac:picMkLst>
        </pc:picChg>
      </pc:sldChg>
      <pc:sldChg chg="modSp mod">
        <pc:chgData name="スリ　スラストリ" userId="033a89a0-9770-4b4e-8c46-55370294d7f3" providerId="ADAL" clId="{373542FB-568B-4633-927A-5238DD7A7BBA}" dt="2021-02-06T11:48:00.824" v="3768" actId="20577"/>
        <pc:sldMkLst>
          <pc:docMk/>
          <pc:sldMk cId="3903574513" sldId="529"/>
        </pc:sldMkLst>
        <pc:spChg chg="mod">
          <ac:chgData name="スリ　スラストリ" userId="033a89a0-9770-4b4e-8c46-55370294d7f3" providerId="ADAL" clId="{373542FB-568B-4633-927A-5238DD7A7BBA}" dt="2021-02-06T11:47:50.951" v="3765" actId="2711"/>
          <ac:spMkLst>
            <pc:docMk/>
            <pc:sldMk cId="3903574513" sldId="529"/>
            <ac:spMk id="2" creationId="{2A3287A2-0588-47CF-9009-61133E19CA3F}"/>
          </ac:spMkLst>
        </pc:spChg>
        <pc:spChg chg="mod">
          <ac:chgData name="スリ　スラストリ" userId="033a89a0-9770-4b4e-8c46-55370294d7f3" providerId="ADAL" clId="{373542FB-568B-4633-927A-5238DD7A7BBA}" dt="2021-02-06T11:47:50.951" v="3765" actId="2711"/>
          <ac:spMkLst>
            <pc:docMk/>
            <pc:sldMk cId="3903574513" sldId="529"/>
            <ac:spMk id="3" creationId="{FD08BD8F-A8BD-47AD-8B94-A88B51DD8BD5}"/>
          </ac:spMkLst>
        </pc:spChg>
        <pc:spChg chg="mod">
          <ac:chgData name="スリ　スラストリ" userId="033a89a0-9770-4b4e-8c46-55370294d7f3" providerId="ADAL" clId="{373542FB-568B-4633-927A-5238DD7A7BBA}" dt="2021-02-06T11:48:00.824" v="3768" actId="20577"/>
          <ac:spMkLst>
            <pc:docMk/>
            <pc:sldMk cId="3903574513" sldId="529"/>
            <ac:spMk id="4" creationId="{00000000-0000-0000-0000-000000000000}"/>
          </ac:spMkLst>
        </pc:spChg>
        <pc:spChg chg="mod">
          <ac:chgData name="スリ　スラストリ" userId="033a89a0-9770-4b4e-8c46-55370294d7f3" providerId="ADAL" clId="{373542FB-568B-4633-927A-5238DD7A7BBA}" dt="2021-02-06T11:47:50.951" v="3765" actId="2711"/>
          <ac:spMkLst>
            <pc:docMk/>
            <pc:sldMk cId="3903574513" sldId="529"/>
            <ac:spMk id="9" creationId="{00000000-0000-0000-0000-000000000000}"/>
          </ac:spMkLst>
        </pc:spChg>
        <pc:spChg chg="mod">
          <ac:chgData name="スリ　スラストリ" userId="033a89a0-9770-4b4e-8c46-55370294d7f3" providerId="ADAL" clId="{373542FB-568B-4633-927A-5238DD7A7BBA}" dt="2021-02-06T11:47:50.951" v="3765" actId="2711"/>
          <ac:spMkLst>
            <pc:docMk/>
            <pc:sldMk cId="3903574513" sldId="529"/>
            <ac:spMk id="13" creationId="{A2B25A36-0152-4F9B-ABD7-117A0412CC7D}"/>
          </ac:spMkLst>
        </pc:spChg>
        <pc:spChg chg="mod">
          <ac:chgData name="スリ　スラストリ" userId="033a89a0-9770-4b4e-8c46-55370294d7f3" providerId="ADAL" clId="{373542FB-568B-4633-927A-5238DD7A7BBA}" dt="2021-02-06T11:47:50.951" v="3765" actId="2711"/>
          <ac:spMkLst>
            <pc:docMk/>
            <pc:sldMk cId="3903574513" sldId="529"/>
            <ac:spMk id="16" creationId="{00000000-0000-0000-0000-000000000000}"/>
          </ac:spMkLst>
        </pc:spChg>
        <pc:spChg chg="mod">
          <ac:chgData name="スリ　スラストリ" userId="033a89a0-9770-4b4e-8c46-55370294d7f3" providerId="ADAL" clId="{373542FB-568B-4633-927A-5238DD7A7BBA}" dt="2021-02-06T11:47:50.951" v="3765" actId="2711"/>
          <ac:spMkLst>
            <pc:docMk/>
            <pc:sldMk cId="3903574513" sldId="529"/>
            <ac:spMk id="18" creationId="{240AA08D-DAF1-474D-8A92-A6079E8A65C2}"/>
          </ac:spMkLst>
        </pc:spChg>
        <pc:spChg chg="mod">
          <ac:chgData name="スリ　スラストリ" userId="033a89a0-9770-4b4e-8c46-55370294d7f3" providerId="ADAL" clId="{373542FB-568B-4633-927A-5238DD7A7BBA}" dt="2021-02-06T11:47:55.565" v="3766" actId="20577"/>
          <ac:spMkLst>
            <pc:docMk/>
            <pc:sldMk cId="3903574513" sldId="529"/>
            <ac:spMk id="23" creationId="{00000000-0000-0000-0000-000000000000}"/>
          </ac:spMkLst>
        </pc:spChg>
      </pc:sldChg>
      <pc:sldChg chg="modSp mod">
        <pc:chgData name="スリ　スラストリ" userId="033a89a0-9770-4b4e-8c46-55370294d7f3" providerId="ADAL" clId="{373542FB-568B-4633-927A-5238DD7A7BBA}" dt="2021-02-07T21:16:19.099" v="3769" actId="2711"/>
        <pc:sldMkLst>
          <pc:docMk/>
          <pc:sldMk cId="2820271526" sldId="530"/>
        </pc:sldMkLst>
        <pc:spChg chg="mod">
          <ac:chgData name="スリ　スラストリ" userId="033a89a0-9770-4b4e-8c46-55370294d7f3" providerId="ADAL" clId="{373542FB-568B-4633-927A-5238DD7A7BBA}" dt="2021-02-07T21:16:19.099" v="3769" actId="2711"/>
          <ac:spMkLst>
            <pc:docMk/>
            <pc:sldMk cId="2820271526" sldId="530"/>
            <ac:spMk id="2" creationId="{138EB378-03AF-4B79-B9E0-89D70BE0B2F4}"/>
          </ac:spMkLst>
        </pc:spChg>
        <pc:spChg chg="mod">
          <ac:chgData name="スリ　スラストリ" userId="033a89a0-9770-4b4e-8c46-55370294d7f3" providerId="ADAL" clId="{373542FB-568B-4633-927A-5238DD7A7BBA}" dt="2021-02-07T21:16:19.099" v="3769" actId="2711"/>
          <ac:spMkLst>
            <pc:docMk/>
            <pc:sldMk cId="2820271526" sldId="530"/>
            <ac:spMk id="3" creationId="{1F6F0714-6767-4B5A-A04D-B77D7EC6807D}"/>
          </ac:spMkLst>
        </pc:spChg>
        <pc:spChg chg="mod">
          <ac:chgData name="スリ　スラストリ" userId="033a89a0-9770-4b4e-8c46-55370294d7f3" providerId="ADAL" clId="{373542FB-568B-4633-927A-5238DD7A7BBA}" dt="2021-02-07T21:16:19.099" v="3769" actId="2711"/>
          <ac:spMkLst>
            <pc:docMk/>
            <pc:sldMk cId="2820271526" sldId="530"/>
            <ac:spMk id="4" creationId="{00000000-0000-0000-0000-000000000000}"/>
          </ac:spMkLst>
        </pc:spChg>
        <pc:spChg chg="mod">
          <ac:chgData name="スリ　スラストリ" userId="033a89a0-9770-4b4e-8c46-55370294d7f3" providerId="ADAL" clId="{373542FB-568B-4633-927A-5238DD7A7BBA}" dt="2021-02-07T21:16:19.099" v="3769" actId="2711"/>
          <ac:spMkLst>
            <pc:docMk/>
            <pc:sldMk cId="2820271526" sldId="530"/>
            <ac:spMk id="5" creationId="{EE75EB3F-D4CF-445D-BD60-95CA5AF9E98D}"/>
          </ac:spMkLst>
        </pc:spChg>
        <pc:spChg chg="mod">
          <ac:chgData name="スリ　スラストリ" userId="033a89a0-9770-4b4e-8c46-55370294d7f3" providerId="ADAL" clId="{373542FB-568B-4633-927A-5238DD7A7BBA}" dt="2021-02-07T21:16:19.099" v="3769" actId="2711"/>
          <ac:spMkLst>
            <pc:docMk/>
            <pc:sldMk cId="2820271526" sldId="530"/>
            <ac:spMk id="9" creationId="{00000000-0000-0000-0000-000000000000}"/>
          </ac:spMkLst>
        </pc:spChg>
        <pc:spChg chg="mod">
          <ac:chgData name="スリ　スラストリ" userId="033a89a0-9770-4b4e-8c46-55370294d7f3" providerId="ADAL" clId="{373542FB-568B-4633-927A-5238DD7A7BBA}" dt="2021-02-07T21:16:19.099" v="3769" actId="2711"/>
          <ac:spMkLst>
            <pc:docMk/>
            <pc:sldMk cId="2820271526" sldId="530"/>
            <ac:spMk id="13" creationId="{00000000-0000-0000-0000-000000000000}"/>
          </ac:spMkLst>
        </pc:spChg>
        <pc:spChg chg="mod">
          <ac:chgData name="スリ　スラストリ" userId="033a89a0-9770-4b4e-8c46-55370294d7f3" providerId="ADAL" clId="{373542FB-568B-4633-927A-5238DD7A7BBA}" dt="2021-02-07T21:16:19.099" v="3769" actId="2711"/>
          <ac:spMkLst>
            <pc:docMk/>
            <pc:sldMk cId="2820271526" sldId="530"/>
            <ac:spMk id="18" creationId="{C969649B-B9F9-43FE-AB5C-BBEA8501FC44}"/>
          </ac:spMkLst>
        </pc:spChg>
        <pc:spChg chg="mod">
          <ac:chgData name="スリ　スラストリ" userId="033a89a0-9770-4b4e-8c46-55370294d7f3" providerId="ADAL" clId="{373542FB-568B-4633-927A-5238DD7A7BBA}" dt="2021-02-07T21:16:19.099" v="3769" actId="2711"/>
          <ac:spMkLst>
            <pc:docMk/>
            <pc:sldMk cId="2820271526" sldId="530"/>
            <ac:spMk id="19" creationId="{E85A9424-90BE-438E-8E2B-EED6FE39BEFC}"/>
          </ac:spMkLst>
        </pc:spChg>
        <pc:spChg chg="mod">
          <ac:chgData name="スリ　スラストリ" userId="033a89a0-9770-4b4e-8c46-55370294d7f3" providerId="ADAL" clId="{373542FB-568B-4633-927A-5238DD7A7BBA}" dt="2021-02-07T21:16:19.099" v="3769" actId="2711"/>
          <ac:spMkLst>
            <pc:docMk/>
            <pc:sldMk cId="2820271526" sldId="530"/>
            <ac:spMk id="22" creationId="{00000000-0000-0000-0000-000000000000}"/>
          </ac:spMkLst>
        </pc:spChg>
        <pc:spChg chg="mod">
          <ac:chgData name="スリ　スラストリ" userId="033a89a0-9770-4b4e-8c46-55370294d7f3" providerId="ADAL" clId="{373542FB-568B-4633-927A-5238DD7A7BBA}" dt="2021-02-07T21:16:19.099" v="3769" actId="2711"/>
          <ac:spMkLst>
            <pc:docMk/>
            <pc:sldMk cId="2820271526" sldId="530"/>
            <ac:spMk id="23" creationId="{00000000-0000-0000-0000-000000000000}"/>
          </ac:spMkLst>
        </pc:spChg>
      </pc:sldChg>
      <pc:sldChg chg="modSp mod">
        <pc:chgData name="スリ　スラストリ" userId="033a89a0-9770-4b4e-8c46-55370294d7f3" providerId="ADAL" clId="{373542FB-568B-4633-927A-5238DD7A7BBA}" dt="2021-02-08T22:29:09.023" v="5799" actId="1076"/>
        <pc:sldMkLst>
          <pc:docMk/>
          <pc:sldMk cId="1063031521" sldId="531"/>
        </pc:sldMkLst>
        <pc:spChg chg="mod">
          <ac:chgData name="スリ　スラストリ" userId="033a89a0-9770-4b4e-8c46-55370294d7f3" providerId="ADAL" clId="{373542FB-568B-4633-927A-5238DD7A7BBA}" dt="2021-02-08T22:28:28.997" v="5790" actId="20577"/>
          <ac:spMkLst>
            <pc:docMk/>
            <pc:sldMk cId="1063031521" sldId="531"/>
            <ac:spMk id="2" creationId="{34D0A97B-FD73-43D4-A56D-6D7F090AB99C}"/>
          </ac:spMkLst>
        </pc:spChg>
        <pc:spChg chg="mod">
          <ac:chgData name="スリ　スラストリ" userId="033a89a0-9770-4b4e-8c46-55370294d7f3" providerId="ADAL" clId="{373542FB-568B-4633-927A-5238DD7A7BBA}" dt="2021-02-08T22:29:09.023" v="5799" actId="1076"/>
          <ac:spMkLst>
            <pc:docMk/>
            <pc:sldMk cId="1063031521" sldId="531"/>
            <ac:spMk id="3" creationId="{7F699924-9D64-4616-8473-54421E2E196C}"/>
          </ac:spMkLst>
        </pc:spChg>
        <pc:spChg chg="mod">
          <ac:chgData name="スリ　スラストリ" userId="033a89a0-9770-4b4e-8c46-55370294d7f3" providerId="ADAL" clId="{373542FB-568B-4633-927A-5238DD7A7BBA}" dt="2021-02-08T22:27:32.761" v="5781" actId="20577"/>
          <ac:spMkLst>
            <pc:docMk/>
            <pc:sldMk cId="1063031521" sldId="531"/>
            <ac:spMk id="4" creationId="{00000000-0000-0000-0000-000000000000}"/>
          </ac:spMkLst>
        </pc:spChg>
        <pc:spChg chg="mod">
          <ac:chgData name="スリ　スラストリ" userId="033a89a0-9770-4b4e-8c46-55370294d7f3" providerId="ADAL" clId="{373542FB-568B-4633-927A-5238DD7A7BBA}" dt="2021-02-08T22:27:30.061" v="5779" actId="2711"/>
          <ac:spMkLst>
            <pc:docMk/>
            <pc:sldMk cId="1063031521" sldId="531"/>
            <ac:spMk id="9" creationId="{00000000-0000-0000-0000-000000000000}"/>
          </ac:spMkLst>
        </pc:spChg>
        <pc:spChg chg="mod">
          <ac:chgData name="スリ　スラストリ" userId="033a89a0-9770-4b4e-8c46-55370294d7f3" providerId="ADAL" clId="{373542FB-568B-4633-927A-5238DD7A7BBA}" dt="2021-02-08T22:27:30.061" v="5779" actId="2711"/>
          <ac:spMkLst>
            <pc:docMk/>
            <pc:sldMk cId="1063031521" sldId="531"/>
            <ac:spMk id="13" creationId="{FE31FDC3-1F5C-4151-889C-441D8291DD58}"/>
          </ac:spMkLst>
        </pc:spChg>
        <pc:spChg chg="mod">
          <ac:chgData name="スリ　スラストリ" userId="033a89a0-9770-4b4e-8c46-55370294d7f3" providerId="ADAL" clId="{373542FB-568B-4633-927A-5238DD7A7BBA}" dt="2021-02-08T22:27:30.061" v="5779" actId="2711"/>
          <ac:spMkLst>
            <pc:docMk/>
            <pc:sldMk cId="1063031521" sldId="531"/>
            <ac:spMk id="14" creationId="{1E7AC78B-6886-44E0-A1F5-C263F160B6A6}"/>
          </ac:spMkLst>
        </pc:spChg>
        <pc:spChg chg="mod">
          <ac:chgData name="スリ　スラストリ" userId="033a89a0-9770-4b4e-8c46-55370294d7f3" providerId="ADAL" clId="{373542FB-568B-4633-927A-5238DD7A7BBA}" dt="2021-02-08T22:27:30.061" v="5779" actId="2711"/>
          <ac:spMkLst>
            <pc:docMk/>
            <pc:sldMk cId="1063031521" sldId="531"/>
            <ac:spMk id="16" creationId="{00000000-0000-0000-0000-000000000000}"/>
          </ac:spMkLst>
        </pc:spChg>
        <pc:spChg chg="mod">
          <ac:chgData name="スリ　スラストリ" userId="033a89a0-9770-4b4e-8c46-55370294d7f3" providerId="ADAL" clId="{373542FB-568B-4633-927A-5238DD7A7BBA}" dt="2021-02-08T22:27:30.061" v="5779" actId="2711"/>
          <ac:spMkLst>
            <pc:docMk/>
            <pc:sldMk cId="1063031521" sldId="531"/>
            <ac:spMk id="17" creationId="{00000000-0000-0000-0000-000000000000}"/>
          </ac:spMkLst>
        </pc:spChg>
        <pc:spChg chg="mod">
          <ac:chgData name="スリ　スラストリ" userId="033a89a0-9770-4b4e-8c46-55370294d7f3" providerId="ADAL" clId="{373542FB-568B-4633-927A-5238DD7A7BBA}" dt="2021-02-08T22:27:30.061" v="5779" actId="2711"/>
          <ac:spMkLst>
            <pc:docMk/>
            <pc:sldMk cId="1063031521" sldId="531"/>
            <ac:spMk id="19" creationId="{00000000-0000-0000-0000-000000000000}"/>
          </ac:spMkLst>
        </pc:spChg>
        <pc:spChg chg="mod">
          <ac:chgData name="スリ　スラストリ" userId="033a89a0-9770-4b4e-8c46-55370294d7f3" providerId="ADAL" clId="{373542FB-568B-4633-927A-5238DD7A7BBA}" dt="2021-02-08T22:28:42.982" v="5796" actId="20577"/>
          <ac:spMkLst>
            <pc:docMk/>
            <pc:sldMk cId="1063031521" sldId="531"/>
            <ac:spMk id="20" creationId="{52A337B2-8A3F-4D86-9536-94C0B7E3C991}"/>
          </ac:spMkLst>
        </pc:spChg>
        <pc:spChg chg="mod">
          <ac:chgData name="スリ　スラストリ" userId="033a89a0-9770-4b4e-8c46-55370294d7f3" providerId="ADAL" clId="{373542FB-568B-4633-927A-5238DD7A7BBA}" dt="2021-02-08T22:28:48.714" v="5798" actId="20577"/>
          <ac:spMkLst>
            <pc:docMk/>
            <pc:sldMk cId="1063031521" sldId="531"/>
            <ac:spMk id="21" creationId="{D3DCACE2-5B9F-4355-AA3B-23106A46D6C9}"/>
          </ac:spMkLst>
        </pc:spChg>
        <pc:spChg chg="mod">
          <ac:chgData name="スリ　スラストリ" userId="033a89a0-9770-4b4e-8c46-55370294d7f3" providerId="ADAL" clId="{373542FB-568B-4633-927A-5238DD7A7BBA}" dt="2021-02-08T22:27:30.061" v="5779" actId="2711"/>
          <ac:spMkLst>
            <pc:docMk/>
            <pc:sldMk cId="1063031521" sldId="531"/>
            <ac:spMk id="22" creationId="{F55AE4AF-DADA-4026-AD47-65E2481EFD33}"/>
          </ac:spMkLst>
        </pc:spChg>
        <pc:spChg chg="mod">
          <ac:chgData name="スリ　スラストリ" userId="033a89a0-9770-4b4e-8c46-55370294d7f3" providerId="ADAL" clId="{373542FB-568B-4633-927A-5238DD7A7BBA}" dt="2021-02-08T22:27:30.061" v="5779" actId="2711"/>
          <ac:spMkLst>
            <pc:docMk/>
            <pc:sldMk cId="1063031521" sldId="531"/>
            <ac:spMk id="23" creationId="{5B8A8B71-CDBE-41D6-BEA3-31CE947DF2C3}"/>
          </ac:spMkLst>
        </pc:spChg>
        <pc:spChg chg="mod">
          <ac:chgData name="スリ　スラストリ" userId="033a89a0-9770-4b4e-8c46-55370294d7f3" providerId="ADAL" clId="{373542FB-568B-4633-927A-5238DD7A7BBA}" dt="2021-02-08T22:27:30.061" v="5779" actId="2711"/>
          <ac:spMkLst>
            <pc:docMk/>
            <pc:sldMk cId="1063031521" sldId="531"/>
            <ac:spMk id="24" creationId="{DD597DFD-EA15-4413-B844-FB7309885466}"/>
          </ac:spMkLst>
        </pc:spChg>
        <pc:spChg chg="mod">
          <ac:chgData name="スリ　スラストリ" userId="033a89a0-9770-4b4e-8c46-55370294d7f3" providerId="ADAL" clId="{373542FB-568B-4633-927A-5238DD7A7BBA}" dt="2021-02-08T22:27:30.061" v="5779" actId="2711"/>
          <ac:spMkLst>
            <pc:docMk/>
            <pc:sldMk cId="1063031521" sldId="531"/>
            <ac:spMk id="25" creationId="{1183E0BE-911C-4FF4-A848-6478D624F826}"/>
          </ac:spMkLst>
        </pc:spChg>
      </pc:sldChg>
      <pc:sldChg chg="addSp delSp modSp mod">
        <pc:chgData name="スリ　スラストリ" userId="033a89a0-9770-4b4e-8c46-55370294d7f3" providerId="ADAL" clId="{373542FB-568B-4633-927A-5238DD7A7BBA}" dt="2021-02-12T11:10:45.908" v="8628" actId="164"/>
        <pc:sldMkLst>
          <pc:docMk/>
          <pc:sldMk cId="3455415175" sldId="532"/>
        </pc:sldMkLst>
        <pc:spChg chg="mod">
          <ac:chgData name="スリ　スラストリ" userId="033a89a0-9770-4b4e-8c46-55370294d7f3" providerId="ADAL" clId="{373542FB-568B-4633-927A-5238DD7A7BBA}" dt="2021-02-12T10:01:06.075" v="8035" actId="2711"/>
          <ac:spMkLst>
            <pc:docMk/>
            <pc:sldMk cId="3455415175" sldId="532"/>
            <ac:spMk id="4" creationId="{00000000-0000-0000-0000-000000000000}"/>
          </ac:spMkLst>
        </pc:spChg>
        <pc:spChg chg="mod">
          <ac:chgData name="スリ　スラストリ" userId="033a89a0-9770-4b4e-8c46-55370294d7f3" providerId="ADAL" clId="{373542FB-568B-4633-927A-5238DD7A7BBA}" dt="2021-02-12T10:01:06.075" v="8035" actId="2711"/>
          <ac:spMkLst>
            <pc:docMk/>
            <pc:sldMk cId="3455415175" sldId="532"/>
            <ac:spMk id="6" creationId="{00000000-0000-0000-0000-000000000000}"/>
          </ac:spMkLst>
        </pc:spChg>
        <pc:spChg chg="add mod">
          <ac:chgData name="スリ　スラストリ" userId="033a89a0-9770-4b4e-8c46-55370294d7f3" providerId="ADAL" clId="{373542FB-568B-4633-927A-5238DD7A7BBA}" dt="2021-02-12T11:10:45.908" v="8628" actId="164"/>
          <ac:spMkLst>
            <pc:docMk/>
            <pc:sldMk cId="3455415175" sldId="532"/>
            <ac:spMk id="9" creationId="{41A518A9-1C91-4A51-BF02-6594566CEE67}"/>
          </ac:spMkLst>
        </pc:spChg>
        <pc:spChg chg="add mod">
          <ac:chgData name="スリ　スラストリ" userId="033a89a0-9770-4b4e-8c46-55370294d7f3" providerId="ADAL" clId="{373542FB-568B-4633-927A-5238DD7A7BBA}" dt="2021-02-12T11:10:45.908" v="8628" actId="164"/>
          <ac:spMkLst>
            <pc:docMk/>
            <pc:sldMk cId="3455415175" sldId="532"/>
            <ac:spMk id="12" creationId="{2BD716A9-7AF5-4914-8B92-564127BBF4CE}"/>
          </ac:spMkLst>
        </pc:spChg>
        <pc:spChg chg="add mod">
          <ac:chgData name="スリ　スラストリ" userId="033a89a0-9770-4b4e-8c46-55370294d7f3" providerId="ADAL" clId="{373542FB-568B-4633-927A-5238DD7A7BBA}" dt="2021-02-12T11:10:45.908" v="8628" actId="164"/>
          <ac:spMkLst>
            <pc:docMk/>
            <pc:sldMk cId="3455415175" sldId="532"/>
            <ac:spMk id="13" creationId="{F287E04F-03B8-4A6F-9B1D-D05D9CBD2851}"/>
          </ac:spMkLst>
        </pc:spChg>
        <pc:spChg chg="add mod">
          <ac:chgData name="スリ　スラストリ" userId="033a89a0-9770-4b4e-8c46-55370294d7f3" providerId="ADAL" clId="{373542FB-568B-4633-927A-5238DD7A7BBA}" dt="2021-02-12T11:10:45.908" v="8628" actId="164"/>
          <ac:spMkLst>
            <pc:docMk/>
            <pc:sldMk cId="3455415175" sldId="532"/>
            <ac:spMk id="14" creationId="{978634CF-197E-4416-BDBE-D85E413967D0}"/>
          </ac:spMkLst>
        </pc:spChg>
        <pc:spChg chg="add mod">
          <ac:chgData name="スリ　スラストリ" userId="033a89a0-9770-4b4e-8c46-55370294d7f3" providerId="ADAL" clId="{373542FB-568B-4633-927A-5238DD7A7BBA}" dt="2021-02-12T11:10:45.908" v="8628" actId="164"/>
          <ac:spMkLst>
            <pc:docMk/>
            <pc:sldMk cId="3455415175" sldId="532"/>
            <ac:spMk id="15" creationId="{33EE39E0-ED87-411C-8D47-1AFEAF32298D}"/>
          </ac:spMkLst>
        </pc:spChg>
        <pc:spChg chg="add mod">
          <ac:chgData name="スリ　スラストリ" userId="033a89a0-9770-4b4e-8c46-55370294d7f3" providerId="ADAL" clId="{373542FB-568B-4633-927A-5238DD7A7BBA}" dt="2021-02-12T11:10:45.908" v="8628" actId="164"/>
          <ac:spMkLst>
            <pc:docMk/>
            <pc:sldMk cId="3455415175" sldId="532"/>
            <ac:spMk id="16" creationId="{0FC70EA6-A6D4-478C-8A66-689A058664E0}"/>
          </ac:spMkLst>
        </pc:spChg>
        <pc:spChg chg="add mod">
          <ac:chgData name="スリ　スラストリ" userId="033a89a0-9770-4b4e-8c46-55370294d7f3" providerId="ADAL" clId="{373542FB-568B-4633-927A-5238DD7A7BBA}" dt="2021-02-12T11:10:45.908" v="8628" actId="164"/>
          <ac:spMkLst>
            <pc:docMk/>
            <pc:sldMk cId="3455415175" sldId="532"/>
            <ac:spMk id="17" creationId="{F5C5786B-E0CB-47FB-A17D-45A44D449FD1}"/>
          </ac:spMkLst>
        </pc:spChg>
        <pc:spChg chg="add mod">
          <ac:chgData name="スリ　スラストリ" userId="033a89a0-9770-4b4e-8c46-55370294d7f3" providerId="ADAL" clId="{373542FB-568B-4633-927A-5238DD7A7BBA}" dt="2021-02-12T11:10:45.908" v="8628" actId="164"/>
          <ac:spMkLst>
            <pc:docMk/>
            <pc:sldMk cId="3455415175" sldId="532"/>
            <ac:spMk id="18" creationId="{3399873D-C499-4DF5-A0DD-EB57EA108025}"/>
          </ac:spMkLst>
        </pc:spChg>
        <pc:spChg chg="add mod">
          <ac:chgData name="スリ　スラストリ" userId="033a89a0-9770-4b4e-8c46-55370294d7f3" providerId="ADAL" clId="{373542FB-568B-4633-927A-5238DD7A7BBA}" dt="2021-02-12T11:10:45.908" v="8628" actId="164"/>
          <ac:spMkLst>
            <pc:docMk/>
            <pc:sldMk cId="3455415175" sldId="532"/>
            <ac:spMk id="19" creationId="{BA10591D-7715-4625-BD3B-597DA31E1FF8}"/>
          </ac:spMkLst>
        </pc:spChg>
        <pc:spChg chg="add mod">
          <ac:chgData name="スリ　スラストリ" userId="033a89a0-9770-4b4e-8c46-55370294d7f3" providerId="ADAL" clId="{373542FB-568B-4633-927A-5238DD7A7BBA}" dt="2021-02-12T11:10:45.908" v="8628" actId="164"/>
          <ac:spMkLst>
            <pc:docMk/>
            <pc:sldMk cId="3455415175" sldId="532"/>
            <ac:spMk id="20" creationId="{EB5356C4-565D-4E8C-A81B-407C18C88A0E}"/>
          </ac:spMkLst>
        </pc:spChg>
        <pc:spChg chg="add mod">
          <ac:chgData name="スリ　スラストリ" userId="033a89a0-9770-4b4e-8c46-55370294d7f3" providerId="ADAL" clId="{373542FB-568B-4633-927A-5238DD7A7BBA}" dt="2021-02-12T11:10:45.908" v="8628" actId="164"/>
          <ac:spMkLst>
            <pc:docMk/>
            <pc:sldMk cId="3455415175" sldId="532"/>
            <ac:spMk id="21" creationId="{3916832C-9276-4626-B2CD-A78B4F427F22}"/>
          </ac:spMkLst>
        </pc:spChg>
        <pc:spChg chg="add mod">
          <ac:chgData name="スリ　スラストリ" userId="033a89a0-9770-4b4e-8c46-55370294d7f3" providerId="ADAL" clId="{373542FB-568B-4633-927A-5238DD7A7BBA}" dt="2021-02-12T11:10:45.908" v="8628" actId="164"/>
          <ac:spMkLst>
            <pc:docMk/>
            <pc:sldMk cId="3455415175" sldId="532"/>
            <ac:spMk id="22" creationId="{96F6CFFD-21AF-44FF-A7AC-9BF535937815}"/>
          </ac:spMkLst>
        </pc:spChg>
        <pc:spChg chg="add mod">
          <ac:chgData name="スリ　スラストリ" userId="033a89a0-9770-4b4e-8c46-55370294d7f3" providerId="ADAL" clId="{373542FB-568B-4633-927A-5238DD7A7BBA}" dt="2021-02-12T11:10:45.908" v="8628" actId="164"/>
          <ac:spMkLst>
            <pc:docMk/>
            <pc:sldMk cId="3455415175" sldId="532"/>
            <ac:spMk id="23" creationId="{869522B5-C7EA-41B7-B0C3-720730D7C4DE}"/>
          </ac:spMkLst>
        </pc:spChg>
        <pc:spChg chg="add mod">
          <ac:chgData name="スリ　スラストリ" userId="033a89a0-9770-4b4e-8c46-55370294d7f3" providerId="ADAL" clId="{373542FB-568B-4633-927A-5238DD7A7BBA}" dt="2021-02-12T11:10:45.908" v="8628" actId="164"/>
          <ac:spMkLst>
            <pc:docMk/>
            <pc:sldMk cId="3455415175" sldId="532"/>
            <ac:spMk id="24" creationId="{015D1031-51EC-4D18-8C54-483B6AE9B9F9}"/>
          </ac:spMkLst>
        </pc:spChg>
        <pc:spChg chg="add mod">
          <ac:chgData name="スリ　スラストリ" userId="033a89a0-9770-4b4e-8c46-55370294d7f3" providerId="ADAL" clId="{373542FB-568B-4633-927A-5238DD7A7BBA}" dt="2021-02-12T11:10:45.908" v="8628" actId="164"/>
          <ac:spMkLst>
            <pc:docMk/>
            <pc:sldMk cId="3455415175" sldId="532"/>
            <ac:spMk id="25" creationId="{D1DFA130-18C2-4CEF-9264-7166CDDF111D}"/>
          </ac:spMkLst>
        </pc:spChg>
        <pc:spChg chg="add mod">
          <ac:chgData name="スリ　スラストリ" userId="033a89a0-9770-4b4e-8c46-55370294d7f3" providerId="ADAL" clId="{373542FB-568B-4633-927A-5238DD7A7BBA}" dt="2021-02-12T11:10:45.908" v="8628" actId="164"/>
          <ac:spMkLst>
            <pc:docMk/>
            <pc:sldMk cId="3455415175" sldId="532"/>
            <ac:spMk id="26" creationId="{6C75B98D-8EDB-42B6-B4F3-703E80C96B18}"/>
          </ac:spMkLst>
        </pc:spChg>
        <pc:spChg chg="add mod">
          <ac:chgData name="スリ　スラストリ" userId="033a89a0-9770-4b4e-8c46-55370294d7f3" providerId="ADAL" clId="{373542FB-568B-4633-927A-5238DD7A7BBA}" dt="2021-02-12T11:10:45.908" v="8628" actId="164"/>
          <ac:spMkLst>
            <pc:docMk/>
            <pc:sldMk cId="3455415175" sldId="532"/>
            <ac:spMk id="27" creationId="{6733BF4C-1FAF-48F7-998F-8626215A5F00}"/>
          </ac:spMkLst>
        </pc:spChg>
        <pc:spChg chg="add mod">
          <ac:chgData name="スリ　スラストリ" userId="033a89a0-9770-4b4e-8c46-55370294d7f3" providerId="ADAL" clId="{373542FB-568B-4633-927A-5238DD7A7BBA}" dt="2021-02-12T11:10:45.908" v="8628" actId="164"/>
          <ac:spMkLst>
            <pc:docMk/>
            <pc:sldMk cId="3455415175" sldId="532"/>
            <ac:spMk id="28" creationId="{00AB922C-8B95-42C2-AC81-731FFC693A26}"/>
          </ac:spMkLst>
        </pc:spChg>
        <pc:spChg chg="mod">
          <ac:chgData name="スリ　スラストリ" userId="033a89a0-9770-4b4e-8c46-55370294d7f3" providerId="ADAL" clId="{373542FB-568B-4633-927A-5238DD7A7BBA}" dt="2021-02-12T10:01:06.075" v="8035" actId="2711"/>
          <ac:spMkLst>
            <pc:docMk/>
            <pc:sldMk cId="3455415175" sldId="532"/>
            <ac:spMk id="29" creationId="{00000000-0000-0000-0000-000000000000}"/>
          </ac:spMkLst>
        </pc:spChg>
        <pc:spChg chg="add mod">
          <ac:chgData name="スリ　スラストリ" userId="033a89a0-9770-4b4e-8c46-55370294d7f3" providerId="ADAL" clId="{373542FB-568B-4633-927A-5238DD7A7BBA}" dt="2021-02-12T11:10:45.908" v="8628" actId="164"/>
          <ac:spMkLst>
            <pc:docMk/>
            <pc:sldMk cId="3455415175" sldId="532"/>
            <ac:spMk id="30" creationId="{A463515C-9042-49B6-85F6-47F3B3554817}"/>
          </ac:spMkLst>
        </pc:spChg>
        <pc:spChg chg="mod">
          <ac:chgData name="スリ　スラストリ" userId="033a89a0-9770-4b4e-8c46-55370294d7f3" providerId="ADAL" clId="{373542FB-568B-4633-927A-5238DD7A7BBA}" dt="2021-02-12T10:01:06.075" v="8035" actId="2711"/>
          <ac:spMkLst>
            <pc:docMk/>
            <pc:sldMk cId="3455415175" sldId="532"/>
            <ac:spMk id="31" creationId="{00000000-0000-0000-0000-000000000000}"/>
          </ac:spMkLst>
        </pc:spChg>
        <pc:spChg chg="add mod">
          <ac:chgData name="スリ　スラストリ" userId="033a89a0-9770-4b4e-8c46-55370294d7f3" providerId="ADAL" clId="{373542FB-568B-4633-927A-5238DD7A7BBA}" dt="2021-02-12T11:10:45.908" v="8628" actId="164"/>
          <ac:spMkLst>
            <pc:docMk/>
            <pc:sldMk cId="3455415175" sldId="532"/>
            <ac:spMk id="32" creationId="{D0709AC8-0BF3-40E7-9E0A-04712E9AD694}"/>
          </ac:spMkLst>
        </pc:spChg>
        <pc:spChg chg="add mod">
          <ac:chgData name="スリ　スラストリ" userId="033a89a0-9770-4b4e-8c46-55370294d7f3" providerId="ADAL" clId="{373542FB-568B-4633-927A-5238DD7A7BBA}" dt="2021-02-12T11:10:45.908" v="8628" actId="164"/>
          <ac:spMkLst>
            <pc:docMk/>
            <pc:sldMk cId="3455415175" sldId="532"/>
            <ac:spMk id="33" creationId="{1DA94D97-C314-4D72-9B31-5DCBE317BFD4}"/>
          </ac:spMkLst>
        </pc:spChg>
        <pc:spChg chg="add mod">
          <ac:chgData name="スリ　スラストリ" userId="033a89a0-9770-4b4e-8c46-55370294d7f3" providerId="ADAL" clId="{373542FB-568B-4633-927A-5238DD7A7BBA}" dt="2021-02-12T11:10:45.908" v="8628" actId="164"/>
          <ac:spMkLst>
            <pc:docMk/>
            <pc:sldMk cId="3455415175" sldId="532"/>
            <ac:spMk id="34" creationId="{418528E3-CE6F-449F-A1B2-B008F4810759}"/>
          </ac:spMkLst>
        </pc:spChg>
        <pc:spChg chg="add mod">
          <ac:chgData name="スリ　スラストリ" userId="033a89a0-9770-4b4e-8c46-55370294d7f3" providerId="ADAL" clId="{373542FB-568B-4633-927A-5238DD7A7BBA}" dt="2021-02-12T11:10:45.908" v="8628" actId="164"/>
          <ac:spMkLst>
            <pc:docMk/>
            <pc:sldMk cId="3455415175" sldId="532"/>
            <ac:spMk id="35" creationId="{FB999516-C31F-425C-9032-6E062092065E}"/>
          </ac:spMkLst>
        </pc:spChg>
        <pc:grpChg chg="add mod">
          <ac:chgData name="スリ　スラストリ" userId="033a89a0-9770-4b4e-8c46-55370294d7f3" providerId="ADAL" clId="{373542FB-568B-4633-927A-5238DD7A7BBA}" dt="2021-02-12T11:10:45.908" v="8628" actId="164"/>
          <ac:grpSpMkLst>
            <pc:docMk/>
            <pc:sldMk cId="3455415175" sldId="532"/>
            <ac:grpSpMk id="10" creationId="{BCE2FED5-6E4A-493A-A06B-FC88ABDDC8A7}"/>
          </ac:grpSpMkLst>
        </pc:grpChg>
        <pc:graphicFrameChg chg="add del mod">
          <ac:chgData name="スリ　スラストリ" userId="033a89a0-9770-4b4e-8c46-55370294d7f3" providerId="ADAL" clId="{373542FB-568B-4633-927A-5238DD7A7BBA}" dt="2021-02-12T10:27:52.694" v="8044"/>
          <ac:graphicFrameMkLst>
            <pc:docMk/>
            <pc:sldMk cId="3455415175" sldId="532"/>
            <ac:graphicFrameMk id="7" creationId="{CFD8BD79-8894-4F05-A3E7-EE5B9186FBC6}"/>
          </ac:graphicFrameMkLst>
        </pc:graphicFrameChg>
        <pc:picChg chg="mod">
          <ac:chgData name="スリ　スラストリ" userId="033a89a0-9770-4b4e-8c46-55370294d7f3" providerId="ADAL" clId="{373542FB-568B-4633-927A-5238DD7A7BBA}" dt="2021-02-12T11:10:45.908" v="8628" actId="164"/>
          <ac:picMkLst>
            <pc:docMk/>
            <pc:sldMk cId="3455415175" sldId="532"/>
            <ac:picMk id="2" creationId="{00000000-0000-0000-0000-000000000000}"/>
          </ac:picMkLst>
        </pc:picChg>
        <pc:picChg chg="add del">
          <ac:chgData name="スリ　スラストリ" userId="033a89a0-9770-4b4e-8c46-55370294d7f3" providerId="ADAL" clId="{373542FB-568B-4633-927A-5238DD7A7BBA}" dt="2021-02-12T10:26:38.357" v="8037"/>
          <ac:picMkLst>
            <pc:docMk/>
            <pc:sldMk cId="3455415175" sldId="532"/>
            <ac:picMk id="3" creationId="{208A390B-DAF4-456C-AFFD-0AB87E7043FC}"/>
          </ac:picMkLst>
        </pc:picChg>
        <pc:picChg chg="add del mod">
          <ac:chgData name="スリ　スラストリ" userId="033a89a0-9770-4b4e-8c46-55370294d7f3" providerId="ADAL" clId="{373542FB-568B-4633-927A-5238DD7A7BBA}" dt="2021-02-12T10:27:28.681" v="8042" actId="478"/>
          <ac:picMkLst>
            <pc:docMk/>
            <pc:sldMk cId="3455415175" sldId="532"/>
            <ac:picMk id="5" creationId="{BF294172-FE91-410E-BC9A-610123B56B93}"/>
          </ac:picMkLst>
        </pc:picChg>
        <pc:picChg chg="add mod">
          <ac:chgData name="スリ　スラストリ" userId="033a89a0-9770-4b4e-8c46-55370294d7f3" providerId="ADAL" clId="{373542FB-568B-4633-927A-5238DD7A7BBA}" dt="2021-02-12T11:10:45.908" v="8628" actId="164"/>
          <ac:picMkLst>
            <pc:docMk/>
            <pc:sldMk cId="3455415175" sldId="532"/>
            <ac:picMk id="8" creationId="{1751EB4E-6C2D-4D16-BBFA-97CA17DA64ED}"/>
          </ac:picMkLst>
        </pc:picChg>
      </pc:sldChg>
      <pc:sldChg chg="addSp modSp mod">
        <pc:chgData name="スリ　スラストリ" userId="033a89a0-9770-4b4e-8c46-55370294d7f3" providerId="ADAL" clId="{373542FB-568B-4633-927A-5238DD7A7BBA}" dt="2021-02-13T02:13:57.359" v="9057" actId="164"/>
        <pc:sldMkLst>
          <pc:docMk/>
          <pc:sldMk cId="3650314161" sldId="533"/>
        </pc:sldMkLst>
        <pc:spChg chg="mod">
          <ac:chgData name="スリ　スラストリ" userId="033a89a0-9770-4b4e-8c46-55370294d7f3" providerId="ADAL" clId="{373542FB-568B-4633-927A-5238DD7A7BBA}" dt="2021-02-13T02:13:57.359" v="9057" actId="164"/>
          <ac:spMkLst>
            <pc:docMk/>
            <pc:sldMk cId="3650314161" sldId="533"/>
            <ac:spMk id="3" creationId="{D5398F46-17DA-4347-9EE6-D2F29C09BB78}"/>
          </ac:spMkLst>
        </pc:spChg>
        <pc:spChg chg="mod">
          <ac:chgData name="スリ　スラストリ" userId="033a89a0-9770-4b4e-8c46-55370294d7f3" providerId="ADAL" clId="{373542FB-568B-4633-927A-5238DD7A7BBA}" dt="2021-02-13T02:13:38.576" v="9055" actId="2711"/>
          <ac:spMkLst>
            <pc:docMk/>
            <pc:sldMk cId="3650314161" sldId="533"/>
            <ac:spMk id="4" creationId="{00000000-0000-0000-0000-000000000000}"/>
          </ac:spMkLst>
        </pc:spChg>
        <pc:spChg chg="mod">
          <ac:chgData name="スリ　スラストリ" userId="033a89a0-9770-4b4e-8c46-55370294d7f3" providerId="ADAL" clId="{373542FB-568B-4633-927A-5238DD7A7BBA}" dt="2021-02-08T22:36:44.073" v="5902" actId="20577"/>
          <ac:spMkLst>
            <pc:docMk/>
            <pc:sldMk cId="3650314161" sldId="533"/>
            <ac:spMk id="6" creationId="{00000000-0000-0000-0000-000000000000}"/>
          </ac:spMkLst>
        </pc:spChg>
        <pc:spChg chg="mod">
          <ac:chgData name="スリ　スラストリ" userId="033a89a0-9770-4b4e-8c46-55370294d7f3" providerId="ADAL" clId="{373542FB-568B-4633-927A-5238DD7A7BBA}" dt="2021-02-13T02:13:57.359" v="9057" actId="164"/>
          <ac:spMkLst>
            <pc:docMk/>
            <pc:sldMk cId="3650314161" sldId="533"/>
            <ac:spMk id="10" creationId="{94B78F17-FD8B-40DE-ADE2-4A2F92AED1E1}"/>
          </ac:spMkLst>
        </pc:spChg>
        <pc:spChg chg="mod">
          <ac:chgData name="スリ　スラストリ" userId="033a89a0-9770-4b4e-8c46-55370294d7f3" providerId="ADAL" clId="{373542FB-568B-4633-927A-5238DD7A7BBA}" dt="2021-02-13T02:13:57.359" v="9057" actId="164"/>
          <ac:spMkLst>
            <pc:docMk/>
            <pc:sldMk cId="3650314161" sldId="533"/>
            <ac:spMk id="11" creationId="{770A9E05-4C27-44A8-B767-BC888790C7ED}"/>
          </ac:spMkLst>
        </pc:spChg>
        <pc:spChg chg="mod">
          <ac:chgData name="スリ　スラストリ" userId="033a89a0-9770-4b4e-8c46-55370294d7f3" providerId="ADAL" clId="{373542FB-568B-4633-927A-5238DD7A7BBA}" dt="2021-02-13T02:13:57.359" v="9057" actId="164"/>
          <ac:spMkLst>
            <pc:docMk/>
            <pc:sldMk cId="3650314161" sldId="533"/>
            <ac:spMk id="12" creationId="{50995034-D3A8-4604-9A91-C59904599CB7}"/>
          </ac:spMkLst>
        </pc:spChg>
        <pc:spChg chg="mod">
          <ac:chgData name="スリ　スラストリ" userId="033a89a0-9770-4b4e-8c46-55370294d7f3" providerId="ADAL" clId="{373542FB-568B-4633-927A-5238DD7A7BBA}" dt="2021-02-13T02:13:57.359" v="9057" actId="164"/>
          <ac:spMkLst>
            <pc:docMk/>
            <pc:sldMk cId="3650314161" sldId="533"/>
            <ac:spMk id="13" creationId="{674C9F2E-5AC8-40C9-995A-AB42C6508B9B}"/>
          </ac:spMkLst>
        </pc:spChg>
        <pc:spChg chg="mod">
          <ac:chgData name="スリ　スラストリ" userId="033a89a0-9770-4b4e-8c46-55370294d7f3" providerId="ADAL" clId="{373542FB-568B-4633-927A-5238DD7A7BBA}" dt="2021-02-13T02:13:57.359" v="9057" actId="164"/>
          <ac:spMkLst>
            <pc:docMk/>
            <pc:sldMk cId="3650314161" sldId="533"/>
            <ac:spMk id="14" creationId="{B478BDE7-3565-43B3-B933-CDF98D8094B8}"/>
          </ac:spMkLst>
        </pc:spChg>
        <pc:spChg chg="mod">
          <ac:chgData name="スリ　スラストリ" userId="033a89a0-9770-4b4e-8c46-55370294d7f3" providerId="ADAL" clId="{373542FB-568B-4633-927A-5238DD7A7BBA}" dt="2021-02-13T02:13:57.359" v="9057" actId="164"/>
          <ac:spMkLst>
            <pc:docMk/>
            <pc:sldMk cId="3650314161" sldId="533"/>
            <ac:spMk id="15" creationId="{910D4E9A-B647-4543-AC97-ED484617400F}"/>
          </ac:spMkLst>
        </pc:spChg>
        <pc:spChg chg="mod">
          <ac:chgData name="スリ　スラストリ" userId="033a89a0-9770-4b4e-8c46-55370294d7f3" providerId="ADAL" clId="{373542FB-568B-4633-927A-5238DD7A7BBA}" dt="2021-02-13T02:13:57.359" v="9057" actId="164"/>
          <ac:spMkLst>
            <pc:docMk/>
            <pc:sldMk cId="3650314161" sldId="533"/>
            <ac:spMk id="17" creationId="{ADF2D29D-C3C6-44AD-9AB5-181BBDAB7563}"/>
          </ac:spMkLst>
        </pc:spChg>
        <pc:spChg chg="mod">
          <ac:chgData name="スリ　スラストリ" userId="033a89a0-9770-4b4e-8c46-55370294d7f3" providerId="ADAL" clId="{373542FB-568B-4633-927A-5238DD7A7BBA}" dt="2021-02-13T02:13:57.359" v="9057" actId="164"/>
          <ac:spMkLst>
            <pc:docMk/>
            <pc:sldMk cId="3650314161" sldId="533"/>
            <ac:spMk id="18" creationId="{0DF70C50-4B40-40ED-9DE0-ABDC9DD14249}"/>
          </ac:spMkLst>
        </pc:spChg>
        <pc:spChg chg="mod">
          <ac:chgData name="スリ　スラストリ" userId="033a89a0-9770-4b4e-8c46-55370294d7f3" providerId="ADAL" clId="{373542FB-568B-4633-927A-5238DD7A7BBA}" dt="2021-02-13T02:13:07.868" v="9054" actId="164"/>
          <ac:spMkLst>
            <pc:docMk/>
            <pc:sldMk cId="3650314161" sldId="533"/>
            <ac:spMk id="19" creationId="{6C138FF3-F7F8-4F99-B27C-C57B3D559ADC}"/>
          </ac:spMkLst>
        </pc:spChg>
        <pc:spChg chg="mod">
          <ac:chgData name="スリ　スラストリ" userId="033a89a0-9770-4b4e-8c46-55370294d7f3" providerId="ADAL" clId="{373542FB-568B-4633-927A-5238DD7A7BBA}" dt="2021-02-13T02:13:07.868" v="9054" actId="164"/>
          <ac:spMkLst>
            <pc:docMk/>
            <pc:sldMk cId="3650314161" sldId="533"/>
            <ac:spMk id="20" creationId="{69CB3984-25BD-42EC-A07B-23B79EB3A3AD}"/>
          </ac:spMkLst>
        </pc:spChg>
        <pc:spChg chg="mod">
          <ac:chgData name="スリ　スラストリ" userId="033a89a0-9770-4b4e-8c46-55370294d7f3" providerId="ADAL" clId="{373542FB-568B-4633-927A-5238DD7A7BBA}" dt="2021-02-13T02:13:07.868" v="9054" actId="164"/>
          <ac:spMkLst>
            <pc:docMk/>
            <pc:sldMk cId="3650314161" sldId="533"/>
            <ac:spMk id="21" creationId="{44402B9F-9D01-4A97-B8DB-7B05EBEDCC64}"/>
          </ac:spMkLst>
        </pc:spChg>
        <pc:spChg chg="mod">
          <ac:chgData name="スリ　スラストリ" userId="033a89a0-9770-4b4e-8c46-55370294d7f3" providerId="ADAL" clId="{373542FB-568B-4633-927A-5238DD7A7BBA}" dt="2021-02-13T02:13:07.868" v="9054" actId="164"/>
          <ac:spMkLst>
            <pc:docMk/>
            <pc:sldMk cId="3650314161" sldId="533"/>
            <ac:spMk id="22" creationId="{081BCC49-C126-4B05-867C-BABF900A001B}"/>
          </ac:spMkLst>
        </pc:spChg>
        <pc:spChg chg="mod">
          <ac:chgData name="スリ　スラストリ" userId="033a89a0-9770-4b4e-8c46-55370294d7f3" providerId="ADAL" clId="{373542FB-568B-4633-927A-5238DD7A7BBA}" dt="2021-02-13T02:13:07.868" v="9054" actId="164"/>
          <ac:spMkLst>
            <pc:docMk/>
            <pc:sldMk cId="3650314161" sldId="533"/>
            <ac:spMk id="23" creationId="{8BD9EAA9-B5AA-4FB8-B5CC-FC4068BD412C}"/>
          </ac:spMkLst>
        </pc:spChg>
        <pc:grpChg chg="add mod ord">
          <ac:chgData name="スリ　スラストリ" userId="033a89a0-9770-4b4e-8c46-55370294d7f3" providerId="ADAL" clId="{373542FB-568B-4633-927A-5238DD7A7BBA}" dt="2021-02-13T02:13:57.359" v="9057" actId="164"/>
          <ac:grpSpMkLst>
            <pc:docMk/>
            <pc:sldMk cId="3650314161" sldId="533"/>
            <ac:grpSpMk id="5" creationId="{D5009201-85ED-414F-A1B1-31C2D397F82A}"/>
          </ac:grpSpMkLst>
        </pc:grpChg>
        <pc:grpChg chg="add mod">
          <ac:chgData name="スリ　スラストリ" userId="033a89a0-9770-4b4e-8c46-55370294d7f3" providerId="ADAL" clId="{373542FB-568B-4633-927A-5238DD7A7BBA}" dt="2021-02-13T02:13:57.359" v="9057" actId="164"/>
          <ac:grpSpMkLst>
            <pc:docMk/>
            <pc:sldMk cId="3650314161" sldId="533"/>
            <ac:grpSpMk id="7" creationId="{A64CB137-126C-4561-93AC-F262CC47F87E}"/>
          </ac:grpSpMkLst>
        </pc:grpChg>
        <pc:picChg chg="mod">
          <ac:chgData name="スリ　スラストリ" userId="033a89a0-9770-4b4e-8c46-55370294d7f3" providerId="ADAL" clId="{373542FB-568B-4633-927A-5238DD7A7BBA}" dt="2021-02-13T02:13:07.868" v="9054" actId="164"/>
          <ac:picMkLst>
            <pc:docMk/>
            <pc:sldMk cId="3650314161" sldId="533"/>
            <ac:picMk id="2" creationId="{00000000-0000-0000-0000-000000000000}"/>
          </ac:picMkLst>
        </pc:picChg>
      </pc:sldChg>
      <pc:sldChg chg="addSp modSp mod">
        <pc:chgData name="スリ　スラストリ" userId="033a89a0-9770-4b4e-8c46-55370294d7f3" providerId="ADAL" clId="{373542FB-568B-4633-927A-5238DD7A7BBA}" dt="2021-02-13T02:14:29.787" v="9059" actId="164"/>
        <pc:sldMkLst>
          <pc:docMk/>
          <pc:sldMk cId="166620686" sldId="534"/>
        </pc:sldMkLst>
        <pc:spChg chg="mod">
          <ac:chgData name="スリ　スラストリ" userId="033a89a0-9770-4b4e-8c46-55370294d7f3" providerId="ADAL" clId="{373542FB-568B-4633-927A-5238DD7A7BBA}" dt="2021-02-13T02:14:29.787" v="9059" actId="164"/>
          <ac:spMkLst>
            <pc:docMk/>
            <pc:sldMk cId="166620686" sldId="534"/>
            <ac:spMk id="2" creationId="{4BBDB79D-47FB-488A-9DA4-55ED8037B388}"/>
          </ac:spMkLst>
        </pc:spChg>
        <pc:spChg chg="mod">
          <ac:chgData name="スリ　スラストリ" userId="033a89a0-9770-4b4e-8c46-55370294d7f3" providerId="ADAL" clId="{373542FB-568B-4633-927A-5238DD7A7BBA}" dt="2021-02-13T02:14:09.073" v="9058" actId="2711"/>
          <ac:spMkLst>
            <pc:docMk/>
            <pc:sldMk cId="166620686" sldId="534"/>
            <ac:spMk id="4" creationId="{00000000-0000-0000-0000-000000000000}"/>
          </ac:spMkLst>
        </pc:spChg>
        <pc:spChg chg="mod">
          <ac:chgData name="スリ　スラストリ" userId="033a89a0-9770-4b4e-8c46-55370294d7f3" providerId="ADAL" clId="{373542FB-568B-4633-927A-5238DD7A7BBA}" dt="2021-02-13T02:14:09.073" v="9058" actId="2711"/>
          <ac:spMkLst>
            <pc:docMk/>
            <pc:sldMk cId="166620686" sldId="534"/>
            <ac:spMk id="6" creationId="{00000000-0000-0000-0000-000000000000}"/>
          </ac:spMkLst>
        </pc:spChg>
        <pc:spChg chg="mod">
          <ac:chgData name="スリ　スラストリ" userId="033a89a0-9770-4b4e-8c46-55370294d7f3" providerId="ADAL" clId="{373542FB-568B-4633-927A-5238DD7A7BBA}" dt="2021-02-13T02:14:09.073" v="9058" actId="2711"/>
          <ac:spMkLst>
            <pc:docMk/>
            <pc:sldMk cId="166620686" sldId="534"/>
            <ac:spMk id="9" creationId="{00000000-0000-0000-0000-000000000000}"/>
          </ac:spMkLst>
        </pc:spChg>
        <pc:spChg chg="mod">
          <ac:chgData name="スリ　スラストリ" userId="033a89a0-9770-4b4e-8c46-55370294d7f3" providerId="ADAL" clId="{373542FB-568B-4633-927A-5238DD7A7BBA}" dt="2021-02-13T02:14:29.787" v="9059" actId="164"/>
          <ac:spMkLst>
            <pc:docMk/>
            <pc:sldMk cId="166620686" sldId="534"/>
            <ac:spMk id="10" creationId="{00000000-0000-0000-0000-000000000000}"/>
          </ac:spMkLst>
        </pc:spChg>
        <pc:spChg chg="mod">
          <ac:chgData name="スリ　スラストリ" userId="033a89a0-9770-4b4e-8c46-55370294d7f3" providerId="ADAL" clId="{373542FB-568B-4633-927A-5238DD7A7BBA}" dt="2021-02-13T02:14:29.787" v="9059" actId="164"/>
          <ac:spMkLst>
            <pc:docMk/>
            <pc:sldMk cId="166620686" sldId="534"/>
            <ac:spMk id="11" creationId="{21468D84-A102-4D5B-B90C-A4A75FEED1AB}"/>
          </ac:spMkLst>
        </pc:spChg>
        <pc:spChg chg="mod">
          <ac:chgData name="スリ　スラストリ" userId="033a89a0-9770-4b4e-8c46-55370294d7f3" providerId="ADAL" clId="{373542FB-568B-4633-927A-5238DD7A7BBA}" dt="2021-02-13T02:14:29.787" v="9059" actId="164"/>
          <ac:spMkLst>
            <pc:docMk/>
            <pc:sldMk cId="166620686" sldId="534"/>
            <ac:spMk id="13" creationId="{AFF0C432-3547-4862-BBE4-792362FC4E8E}"/>
          </ac:spMkLst>
        </pc:spChg>
        <pc:spChg chg="mod">
          <ac:chgData name="スリ　スラストリ" userId="033a89a0-9770-4b4e-8c46-55370294d7f3" providerId="ADAL" clId="{373542FB-568B-4633-927A-5238DD7A7BBA}" dt="2021-02-13T02:14:29.787" v="9059" actId="164"/>
          <ac:spMkLst>
            <pc:docMk/>
            <pc:sldMk cId="166620686" sldId="534"/>
            <ac:spMk id="14" creationId="{49C9835A-2573-4287-9E8F-60A41D5AC990}"/>
          </ac:spMkLst>
        </pc:spChg>
        <pc:spChg chg="mod">
          <ac:chgData name="スリ　スラストリ" userId="033a89a0-9770-4b4e-8c46-55370294d7f3" providerId="ADAL" clId="{373542FB-568B-4633-927A-5238DD7A7BBA}" dt="2021-02-13T02:14:29.787" v="9059" actId="164"/>
          <ac:spMkLst>
            <pc:docMk/>
            <pc:sldMk cId="166620686" sldId="534"/>
            <ac:spMk id="15" creationId="{142D7A42-653D-4993-A0D4-346EAFEA84BC}"/>
          </ac:spMkLst>
        </pc:spChg>
        <pc:spChg chg="mod">
          <ac:chgData name="スリ　スラストリ" userId="033a89a0-9770-4b4e-8c46-55370294d7f3" providerId="ADAL" clId="{373542FB-568B-4633-927A-5238DD7A7BBA}" dt="2021-02-13T02:14:29.787" v="9059" actId="164"/>
          <ac:spMkLst>
            <pc:docMk/>
            <pc:sldMk cId="166620686" sldId="534"/>
            <ac:spMk id="16" creationId="{EBAA3FA4-95A7-4D25-A72D-C2462A9B70D0}"/>
          </ac:spMkLst>
        </pc:spChg>
        <pc:spChg chg="mod">
          <ac:chgData name="スリ　スラストリ" userId="033a89a0-9770-4b4e-8c46-55370294d7f3" providerId="ADAL" clId="{373542FB-568B-4633-927A-5238DD7A7BBA}" dt="2021-02-13T02:14:29.787" v="9059" actId="164"/>
          <ac:spMkLst>
            <pc:docMk/>
            <pc:sldMk cId="166620686" sldId="534"/>
            <ac:spMk id="17" creationId="{D56A8454-77F5-4C31-ABE7-F637AF5710BB}"/>
          </ac:spMkLst>
        </pc:spChg>
        <pc:spChg chg="mod">
          <ac:chgData name="スリ　スラストリ" userId="033a89a0-9770-4b4e-8c46-55370294d7f3" providerId="ADAL" clId="{373542FB-568B-4633-927A-5238DD7A7BBA}" dt="2021-02-13T02:14:09.073" v="9058" actId="2711"/>
          <ac:spMkLst>
            <pc:docMk/>
            <pc:sldMk cId="166620686" sldId="534"/>
            <ac:spMk id="18" creationId="{00000000-0000-0000-0000-000000000000}"/>
          </ac:spMkLst>
        </pc:spChg>
        <pc:spChg chg="mod">
          <ac:chgData name="スリ　スラストリ" userId="033a89a0-9770-4b4e-8c46-55370294d7f3" providerId="ADAL" clId="{373542FB-568B-4633-927A-5238DD7A7BBA}" dt="2021-02-13T02:14:29.787" v="9059" actId="164"/>
          <ac:spMkLst>
            <pc:docMk/>
            <pc:sldMk cId="166620686" sldId="534"/>
            <ac:spMk id="19" creationId="{B6179FCA-81E2-4A0E-90AD-4547FAB49229}"/>
          </ac:spMkLst>
        </pc:spChg>
        <pc:spChg chg="mod">
          <ac:chgData name="スリ　スラストリ" userId="033a89a0-9770-4b4e-8c46-55370294d7f3" providerId="ADAL" clId="{373542FB-568B-4633-927A-5238DD7A7BBA}" dt="2021-02-13T02:14:29.787" v="9059" actId="164"/>
          <ac:spMkLst>
            <pc:docMk/>
            <pc:sldMk cId="166620686" sldId="534"/>
            <ac:spMk id="20" creationId="{B950282A-577F-4A24-904D-C8631F103E98}"/>
          </ac:spMkLst>
        </pc:spChg>
        <pc:spChg chg="mod">
          <ac:chgData name="スリ　スラストリ" userId="033a89a0-9770-4b4e-8c46-55370294d7f3" providerId="ADAL" clId="{373542FB-568B-4633-927A-5238DD7A7BBA}" dt="2021-02-13T02:14:29.787" v="9059" actId="164"/>
          <ac:spMkLst>
            <pc:docMk/>
            <pc:sldMk cId="166620686" sldId="534"/>
            <ac:spMk id="21" creationId="{A79DB95C-DE65-41E9-8E23-00E6FF57EE92}"/>
          </ac:spMkLst>
        </pc:spChg>
        <pc:spChg chg="mod">
          <ac:chgData name="スリ　スラストリ" userId="033a89a0-9770-4b4e-8c46-55370294d7f3" providerId="ADAL" clId="{373542FB-568B-4633-927A-5238DD7A7BBA}" dt="2021-02-13T02:14:29.787" v="9059" actId="164"/>
          <ac:spMkLst>
            <pc:docMk/>
            <pc:sldMk cId="166620686" sldId="534"/>
            <ac:spMk id="22" creationId="{8036C597-4D6B-4FE5-9E97-75D1260DB443}"/>
          </ac:spMkLst>
        </pc:spChg>
        <pc:spChg chg="mod">
          <ac:chgData name="スリ　スラストリ" userId="033a89a0-9770-4b4e-8c46-55370294d7f3" providerId="ADAL" clId="{373542FB-568B-4633-927A-5238DD7A7BBA}" dt="2021-02-13T02:14:29.787" v="9059" actId="164"/>
          <ac:spMkLst>
            <pc:docMk/>
            <pc:sldMk cId="166620686" sldId="534"/>
            <ac:spMk id="23" creationId="{F6C5D303-6970-4B1B-BCD5-A934F477BA90}"/>
          </ac:spMkLst>
        </pc:spChg>
        <pc:spChg chg="mod">
          <ac:chgData name="スリ　スラストリ" userId="033a89a0-9770-4b4e-8c46-55370294d7f3" providerId="ADAL" clId="{373542FB-568B-4633-927A-5238DD7A7BBA}" dt="2021-02-13T02:14:29.787" v="9059" actId="164"/>
          <ac:spMkLst>
            <pc:docMk/>
            <pc:sldMk cId="166620686" sldId="534"/>
            <ac:spMk id="24" creationId="{E6C8A54A-B726-4572-B813-56437845251D}"/>
          </ac:spMkLst>
        </pc:spChg>
        <pc:grpChg chg="add mod">
          <ac:chgData name="スリ　スラストリ" userId="033a89a0-9770-4b4e-8c46-55370294d7f3" providerId="ADAL" clId="{373542FB-568B-4633-927A-5238DD7A7BBA}" dt="2021-02-13T02:14:29.787" v="9059" actId="164"/>
          <ac:grpSpMkLst>
            <pc:docMk/>
            <pc:sldMk cId="166620686" sldId="534"/>
            <ac:grpSpMk id="5" creationId="{4E30CFCE-AC1C-4035-9705-730ECE7C0E32}"/>
          </ac:grpSpMkLst>
        </pc:grpChg>
      </pc:sldChg>
      <pc:sldChg chg="addSp modSp mod">
        <pc:chgData name="スリ　スラストリ" userId="033a89a0-9770-4b4e-8c46-55370294d7f3" providerId="ADAL" clId="{373542FB-568B-4633-927A-5238DD7A7BBA}" dt="2021-02-14T04:04:37.649" v="11724" actId="164"/>
        <pc:sldMkLst>
          <pc:docMk/>
          <pc:sldMk cId="103146661" sldId="535"/>
        </pc:sldMkLst>
        <pc:spChg chg="add mod">
          <ac:chgData name="スリ　スラストリ" userId="033a89a0-9770-4b4e-8c46-55370294d7f3" providerId="ADAL" clId="{373542FB-568B-4633-927A-5238DD7A7BBA}" dt="2021-02-14T04:04:26.204" v="11722" actId="164"/>
          <ac:spMkLst>
            <pc:docMk/>
            <pc:sldMk cId="103146661" sldId="535"/>
            <ac:spMk id="2" creationId="{4B5997CA-E3AA-4DAA-A59F-6557D5C76FCC}"/>
          </ac:spMkLst>
        </pc:spChg>
        <pc:spChg chg="mod">
          <ac:chgData name="スリ　スラストリ" userId="033a89a0-9770-4b4e-8c46-55370294d7f3" providerId="ADAL" clId="{373542FB-568B-4633-927A-5238DD7A7BBA}" dt="2021-02-08T22:37:52.685" v="5933" actId="20577"/>
          <ac:spMkLst>
            <pc:docMk/>
            <pc:sldMk cId="103146661" sldId="535"/>
            <ac:spMk id="6" creationId="{00000000-0000-0000-0000-000000000000}"/>
          </ac:spMkLst>
        </pc:spChg>
        <pc:spChg chg="add mod">
          <ac:chgData name="スリ　スラストリ" userId="033a89a0-9770-4b4e-8c46-55370294d7f3" providerId="ADAL" clId="{373542FB-568B-4633-927A-5238DD7A7BBA}" dt="2021-02-14T04:04:26.204" v="11722" actId="164"/>
          <ac:spMkLst>
            <pc:docMk/>
            <pc:sldMk cId="103146661" sldId="535"/>
            <ac:spMk id="12" creationId="{52DC7181-1AF1-4A30-BB6D-D68A5B95674A}"/>
          </ac:spMkLst>
        </pc:spChg>
        <pc:spChg chg="add mod">
          <ac:chgData name="スリ　スラストリ" userId="033a89a0-9770-4b4e-8c46-55370294d7f3" providerId="ADAL" clId="{373542FB-568B-4633-927A-5238DD7A7BBA}" dt="2021-02-14T04:04:26.204" v="11722" actId="164"/>
          <ac:spMkLst>
            <pc:docMk/>
            <pc:sldMk cId="103146661" sldId="535"/>
            <ac:spMk id="13" creationId="{7FD03DD6-E048-452C-923D-73CC978C9D7A}"/>
          </ac:spMkLst>
        </pc:spChg>
        <pc:spChg chg="add mod">
          <ac:chgData name="スリ　スラストリ" userId="033a89a0-9770-4b4e-8c46-55370294d7f3" providerId="ADAL" clId="{373542FB-568B-4633-927A-5238DD7A7BBA}" dt="2021-02-14T04:04:26.204" v="11722" actId="164"/>
          <ac:spMkLst>
            <pc:docMk/>
            <pc:sldMk cId="103146661" sldId="535"/>
            <ac:spMk id="14" creationId="{DFC76261-8112-4B37-AF75-E6887B41C36F}"/>
          </ac:spMkLst>
        </pc:spChg>
        <pc:spChg chg="add mod">
          <ac:chgData name="スリ　スラストリ" userId="033a89a0-9770-4b4e-8c46-55370294d7f3" providerId="ADAL" clId="{373542FB-568B-4633-927A-5238DD7A7BBA}" dt="2021-02-14T04:04:26.204" v="11722" actId="164"/>
          <ac:spMkLst>
            <pc:docMk/>
            <pc:sldMk cId="103146661" sldId="535"/>
            <ac:spMk id="16" creationId="{71FE5226-C915-4488-AEE4-64849D41589B}"/>
          </ac:spMkLst>
        </pc:spChg>
        <pc:spChg chg="add mod">
          <ac:chgData name="スリ　スラストリ" userId="033a89a0-9770-4b4e-8c46-55370294d7f3" providerId="ADAL" clId="{373542FB-568B-4633-927A-5238DD7A7BBA}" dt="2021-02-14T04:04:26.204" v="11722" actId="164"/>
          <ac:spMkLst>
            <pc:docMk/>
            <pc:sldMk cId="103146661" sldId="535"/>
            <ac:spMk id="17" creationId="{E2F267CF-43CD-4674-BB64-DC9167E0513D}"/>
          </ac:spMkLst>
        </pc:spChg>
        <pc:spChg chg="add mod">
          <ac:chgData name="スリ　スラストリ" userId="033a89a0-9770-4b4e-8c46-55370294d7f3" providerId="ADAL" clId="{373542FB-568B-4633-927A-5238DD7A7BBA}" dt="2021-02-14T04:04:26.204" v="11722" actId="164"/>
          <ac:spMkLst>
            <pc:docMk/>
            <pc:sldMk cId="103146661" sldId="535"/>
            <ac:spMk id="18" creationId="{0645C178-A8C1-4F7B-B413-619280EA71E2}"/>
          </ac:spMkLst>
        </pc:spChg>
        <pc:spChg chg="add mod">
          <ac:chgData name="スリ　スラストリ" userId="033a89a0-9770-4b4e-8c46-55370294d7f3" providerId="ADAL" clId="{373542FB-568B-4633-927A-5238DD7A7BBA}" dt="2021-02-14T04:04:26.204" v="11722" actId="164"/>
          <ac:spMkLst>
            <pc:docMk/>
            <pc:sldMk cId="103146661" sldId="535"/>
            <ac:spMk id="19" creationId="{2C0D227B-5FA5-4687-A7C2-B3455D7AD5BB}"/>
          </ac:spMkLst>
        </pc:spChg>
        <pc:spChg chg="add mod">
          <ac:chgData name="スリ　スラストリ" userId="033a89a0-9770-4b4e-8c46-55370294d7f3" providerId="ADAL" clId="{373542FB-568B-4633-927A-5238DD7A7BBA}" dt="2021-02-14T04:04:26.204" v="11722" actId="164"/>
          <ac:spMkLst>
            <pc:docMk/>
            <pc:sldMk cId="103146661" sldId="535"/>
            <ac:spMk id="20" creationId="{89A3F5AD-3469-4E60-959F-1336A233F7A7}"/>
          </ac:spMkLst>
        </pc:spChg>
        <pc:spChg chg="add mod">
          <ac:chgData name="スリ　スラストリ" userId="033a89a0-9770-4b4e-8c46-55370294d7f3" providerId="ADAL" clId="{373542FB-568B-4633-927A-5238DD7A7BBA}" dt="2021-02-14T04:04:37.649" v="11724" actId="164"/>
          <ac:spMkLst>
            <pc:docMk/>
            <pc:sldMk cId="103146661" sldId="535"/>
            <ac:spMk id="21" creationId="{01AE77BA-02C7-4434-91B1-18E3986A14D9}"/>
          </ac:spMkLst>
        </pc:spChg>
        <pc:spChg chg="add mod">
          <ac:chgData name="スリ　スラストリ" userId="033a89a0-9770-4b4e-8c46-55370294d7f3" providerId="ADAL" clId="{373542FB-568B-4633-927A-5238DD7A7BBA}" dt="2021-02-14T04:04:37.649" v="11724" actId="164"/>
          <ac:spMkLst>
            <pc:docMk/>
            <pc:sldMk cId="103146661" sldId="535"/>
            <ac:spMk id="22" creationId="{965C6758-4825-4C6A-AAE5-2BAA6918C182}"/>
          </ac:spMkLst>
        </pc:spChg>
        <pc:spChg chg="add mod">
          <ac:chgData name="スリ　スラストリ" userId="033a89a0-9770-4b4e-8c46-55370294d7f3" providerId="ADAL" clId="{373542FB-568B-4633-927A-5238DD7A7BBA}" dt="2021-02-14T04:04:37.649" v="11724" actId="164"/>
          <ac:spMkLst>
            <pc:docMk/>
            <pc:sldMk cId="103146661" sldId="535"/>
            <ac:spMk id="23" creationId="{7C99A08A-8C06-4BEF-A77D-455FB160FD1C}"/>
          </ac:spMkLst>
        </pc:spChg>
        <pc:grpChg chg="add mod">
          <ac:chgData name="スリ　スラストリ" userId="033a89a0-9770-4b4e-8c46-55370294d7f3" providerId="ADAL" clId="{373542FB-568B-4633-927A-5238DD7A7BBA}" dt="2021-02-14T04:04:26.204" v="11722" actId="164"/>
          <ac:grpSpMkLst>
            <pc:docMk/>
            <pc:sldMk cId="103146661" sldId="535"/>
            <ac:grpSpMk id="5" creationId="{6413783F-AE91-4825-AAF3-5BEF5A3A6452}"/>
          </ac:grpSpMkLst>
        </pc:grpChg>
        <pc:grpChg chg="add mod">
          <ac:chgData name="スリ　スラストリ" userId="033a89a0-9770-4b4e-8c46-55370294d7f3" providerId="ADAL" clId="{373542FB-568B-4633-927A-5238DD7A7BBA}" dt="2021-02-14T04:04:37.649" v="11724" actId="164"/>
          <ac:grpSpMkLst>
            <pc:docMk/>
            <pc:sldMk cId="103146661" sldId="535"/>
            <ac:grpSpMk id="7" creationId="{1A912904-ED25-4480-A184-BE357623F659}"/>
          </ac:grpSpMkLst>
        </pc:grpChg>
        <pc:picChg chg="mod">
          <ac:chgData name="スリ　スラストリ" userId="033a89a0-9770-4b4e-8c46-55370294d7f3" providerId="ADAL" clId="{373542FB-568B-4633-927A-5238DD7A7BBA}" dt="2021-02-14T04:04:26.204" v="11722" actId="164"/>
          <ac:picMkLst>
            <pc:docMk/>
            <pc:sldMk cId="103146661" sldId="535"/>
            <ac:picMk id="3" creationId="{00000000-0000-0000-0000-000000000000}"/>
          </ac:picMkLst>
        </pc:picChg>
        <pc:picChg chg="mod">
          <ac:chgData name="スリ　スラストリ" userId="033a89a0-9770-4b4e-8c46-55370294d7f3" providerId="ADAL" clId="{373542FB-568B-4633-927A-5238DD7A7BBA}" dt="2021-02-14T04:04:37.649" v="11724" actId="164"/>
          <ac:picMkLst>
            <pc:docMk/>
            <pc:sldMk cId="103146661" sldId="535"/>
            <ac:picMk id="10" creationId="{00000000-0000-0000-0000-000000000000}"/>
          </ac:picMkLst>
        </pc:picChg>
      </pc:sldChg>
      <pc:sldChg chg="addSp modSp mod">
        <pc:chgData name="スリ　スラストリ" userId="033a89a0-9770-4b4e-8c46-55370294d7f3" providerId="ADAL" clId="{373542FB-568B-4633-927A-5238DD7A7BBA}" dt="2021-02-14T04:18:12.746" v="12190" actId="164"/>
        <pc:sldMkLst>
          <pc:docMk/>
          <pc:sldMk cId="2824578743" sldId="536"/>
        </pc:sldMkLst>
        <pc:spChg chg="add mod">
          <ac:chgData name="スリ　スラストリ" userId="033a89a0-9770-4b4e-8c46-55370294d7f3" providerId="ADAL" clId="{373542FB-568B-4633-927A-5238DD7A7BBA}" dt="2021-02-14T04:18:12.746" v="12190" actId="164"/>
          <ac:spMkLst>
            <pc:docMk/>
            <pc:sldMk cId="2824578743" sldId="536"/>
            <ac:spMk id="2" creationId="{D4D5C5EF-F9AF-4274-A197-9CACB4BA7CAA}"/>
          </ac:spMkLst>
        </pc:spChg>
        <pc:spChg chg="mod">
          <ac:chgData name="スリ　スラストリ" userId="033a89a0-9770-4b4e-8c46-55370294d7f3" providerId="ADAL" clId="{373542FB-568B-4633-927A-5238DD7A7BBA}" dt="2021-02-08T22:38:05.382" v="5940" actId="20577"/>
          <ac:spMkLst>
            <pc:docMk/>
            <pc:sldMk cId="2824578743" sldId="536"/>
            <ac:spMk id="6" creationId="{00000000-0000-0000-0000-000000000000}"/>
          </ac:spMkLst>
        </pc:spChg>
        <pc:spChg chg="add mod">
          <ac:chgData name="スリ　スラストリ" userId="033a89a0-9770-4b4e-8c46-55370294d7f3" providerId="ADAL" clId="{373542FB-568B-4633-927A-5238DD7A7BBA}" dt="2021-02-14T04:18:12.746" v="12190" actId="164"/>
          <ac:spMkLst>
            <pc:docMk/>
            <pc:sldMk cId="2824578743" sldId="536"/>
            <ac:spMk id="8" creationId="{2BB27DD5-A43B-4A53-8376-5BDBC71278F3}"/>
          </ac:spMkLst>
        </pc:spChg>
        <pc:spChg chg="add mod">
          <ac:chgData name="スリ　スラストリ" userId="033a89a0-9770-4b4e-8c46-55370294d7f3" providerId="ADAL" clId="{373542FB-568B-4633-927A-5238DD7A7BBA}" dt="2021-02-14T04:18:12.746" v="12190" actId="164"/>
          <ac:spMkLst>
            <pc:docMk/>
            <pc:sldMk cId="2824578743" sldId="536"/>
            <ac:spMk id="10" creationId="{CC814202-2CEB-4BE3-B422-A1F47628EE8E}"/>
          </ac:spMkLst>
        </pc:spChg>
        <pc:spChg chg="add mod">
          <ac:chgData name="スリ　スラストリ" userId="033a89a0-9770-4b4e-8c46-55370294d7f3" providerId="ADAL" clId="{373542FB-568B-4633-927A-5238DD7A7BBA}" dt="2021-02-14T04:18:12.746" v="12190" actId="164"/>
          <ac:spMkLst>
            <pc:docMk/>
            <pc:sldMk cId="2824578743" sldId="536"/>
            <ac:spMk id="13" creationId="{0598AEF4-4478-4839-830E-BDEA324BFAFC}"/>
          </ac:spMkLst>
        </pc:spChg>
        <pc:spChg chg="add mod">
          <ac:chgData name="スリ　スラストリ" userId="033a89a0-9770-4b4e-8c46-55370294d7f3" providerId="ADAL" clId="{373542FB-568B-4633-927A-5238DD7A7BBA}" dt="2021-02-14T04:18:12.746" v="12190" actId="164"/>
          <ac:spMkLst>
            <pc:docMk/>
            <pc:sldMk cId="2824578743" sldId="536"/>
            <ac:spMk id="14" creationId="{085A1FF3-249C-46D2-9C7F-39BFBD7130DC}"/>
          </ac:spMkLst>
        </pc:spChg>
        <pc:spChg chg="add mod">
          <ac:chgData name="スリ　スラストリ" userId="033a89a0-9770-4b4e-8c46-55370294d7f3" providerId="ADAL" clId="{373542FB-568B-4633-927A-5238DD7A7BBA}" dt="2021-02-14T04:18:12.746" v="12190" actId="164"/>
          <ac:spMkLst>
            <pc:docMk/>
            <pc:sldMk cId="2824578743" sldId="536"/>
            <ac:spMk id="15" creationId="{F6B5F805-C957-4804-B341-55A08734F76B}"/>
          </ac:spMkLst>
        </pc:spChg>
        <pc:spChg chg="add mod">
          <ac:chgData name="スリ　スラストリ" userId="033a89a0-9770-4b4e-8c46-55370294d7f3" providerId="ADAL" clId="{373542FB-568B-4633-927A-5238DD7A7BBA}" dt="2021-02-14T04:18:12.746" v="12190" actId="164"/>
          <ac:spMkLst>
            <pc:docMk/>
            <pc:sldMk cId="2824578743" sldId="536"/>
            <ac:spMk id="16" creationId="{A4617D14-6EF7-473E-BD89-0FCBA49C9A02}"/>
          </ac:spMkLst>
        </pc:spChg>
        <pc:spChg chg="add mod">
          <ac:chgData name="スリ　スラストリ" userId="033a89a0-9770-4b4e-8c46-55370294d7f3" providerId="ADAL" clId="{373542FB-568B-4633-927A-5238DD7A7BBA}" dt="2021-02-14T04:18:12.746" v="12190" actId="164"/>
          <ac:spMkLst>
            <pc:docMk/>
            <pc:sldMk cId="2824578743" sldId="536"/>
            <ac:spMk id="17" creationId="{6DE68458-24F2-4D30-A422-1BA2627E5EAE}"/>
          </ac:spMkLst>
        </pc:spChg>
        <pc:spChg chg="add mod">
          <ac:chgData name="スリ　スラストリ" userId="033a89a0-9770-4b4e-8c46-55370294d7f3" providerId="ADAL" clId="{373542FB-568B-4633-927A-5238DD7A7BBA}" dt="2021-02-14T04:18:12.746" v="12190" actId="164"/>
          <ac:spMkLst>
            <pc:docMk/>
            <pc:sldMk cId="2824578743" sldId="536"/>
            <ac:spMk id="18" creationId="{285F23E2-6053-4EE6-BECB-AB026AEE8771}"/>
          </ac:spMkLst>
        </pc:spChg>
        <pc:spChg chg="add mod">
          <ac:chgData name="スリ　スラストリ" userId="033a89a0-9770-4b4e-8c46-55370294d7f3" providerId="ADAL" clId="{373542FB-568B-4633-927A-5238DD7A7BBA}" dt="2021-02-14T04:18:12.746" v="12190" actId="164"/>
          <ac:spMkLst>
            <pc:docMk/>
            <pc:sldMk cId="2824578743" sldId="536"/>
            <ac:spMk id="19" creationId="{3DDD7C4F-D3C9-40D8-89A0-FFC0A87D77EB}"/>
          </ac:spMkLst>
        </pc:spChg>
        <pc:spChg chg="add mod">
          <ac:chgData name="スリ　スラストリ" userId="033a89a0-9770-4b4e-8c46-55370294d7f3" providerId="ADAL" clId="{373542FB-568B-4633-927A-5238DD7A7BBA}" dt="2021-02-14T04:18:12.746" v="12190" actId="164"/>
          <ac:spMkLst>
            <pc:docMk/>
            <pc:sldMk cId="2824578743" sldId="536"/>
            <ac:spMk id="20" creationId="{6A77A6E2-0FA1-4360-B42D-2B0D453DF23C}"/>
          </ac:spMkLst>
        </pc:spChg>
        <pc:spChg chg="add mod">
          <ac:chgData name="スリ　スラストリ" userId="033a89a0-9770-4b4e-8c46-55370294d7f3" providerId="ADAL" clId="{373542FB-568B-4633-927A-5238DD7A7BBA}" dt="2021-02-14T04:18:12.746" v="12190" actId="164"/>
          <ac:spMkLst>
            <pc:docMk/>
            <pc:sldMk cId="2824578743" sldId="536"/>
            <ac:spMk id="21" creationId="{EE5C0746-B3D1-4F8C-9F4D-85043236B2F8}"/>
          </ac:spMkLst>
        </pc:spChg>
        <pc:spChg chg="add mod">
          <ac:chgData name="スリ　スラストリ" userId="033a89a0-9770-4b4e-8c46-55370294d7f3" providerId="ADAL" clId="{373542FB-568B-4633-927A-5238DD7A7BBA}" dt="2021-02-14T04:18:12.746" v="12190" actId="164"/>
          <ac:spMkLst>
            <pc:docMk/>
            <pc:sldMk cId="2824578743" sldId="536"/>
            <ac:spMk id="22" creationId="{75AC0A1C-9C5D-42D1-B740-A921CEFE6A63}"/>
          </ac:spMkLst>
        </pc:spChg>
        <pc:spChg chg="add mod">
          <ac:chgData name="スリ　スラストリ" userId="033a89a0-9770-4b4e-8c46-55370294d7f3" providerId="ADAL" clId="{373542FB-568B-4633-927A-5238DD7A7BBA}" dt="2021-02-14T04:18:12.746" v="12190" actId="164"/>
          <ac:spMkLst>
            <pc:docMk/>
            <pc:sldMk cId="2824578743" sldId="536"/>
            <ac:spMk id="23" creationId="{DE4DBDEC-7C65-4920-A74F-C71D83FF60AD}"/>
          </ac:spMkLst>
        </pc:spChg>
        <pc:spChg chg="add mod">
          <ac:chgData name="スリ　スラストリ" userId="033a89a0-9770-4b4e-8c46-55370294d7f3" providerId="ADAL" clId="{373542FB-568B-4633-927A-5238DD7A7BBA}" dt="2021-02-14T04:18:12.746" v="12190" actId="164"/>
          <ac:spMkLst>
            <pc:docMk/>
            <pc:sldMk cId="2824578743" sldId="536"/>
            <ac:spMk id="24" creationId="{1440C6A2-E7B5-4273-B701-AC0872AC7A15}"/>
          </ac:spMkLst>
        </pc:spChg>
        <pc:spChg chg="add mod">
          <ac:chgData name="スリ　スラストリ" userId="033a89a0-9770-4b4e-8c46-55370294d7f3" providerId="ADAL" clId="{373542FB-568B-4633-927A-5238DD7A7BBA}" dt="2021-02-14T04:18:12.746" v="12190" actId="164"/>
          <ac:spMkLst>
            <pc:docMk/>
            <pc:sldMk cId="2824578743" sldId="536"/>
            <ac:spMk id="25" creationId="{A3D452FB-B5FE-46A7-AB2F-C848C058BB34}"/>
          </ac:spMkLst>
        </pc:spChg>
        <pc:spChg chg="add mod">
          <ac:chgData name="スリ　スラストリ" userId="033a89a0-9770-4b4e-8c46-55370294d7f3" providerId="ADAL" clId="{373542FB-568B-4633-927A-5238DD7A7BBA}" dt="2021-02-14T04:18:12.746" v="12190" actId="164"/>
          <ac:spMkLst>
            <pc:docMk/>
            <pc:sldMk cId="2824578743" sldId="536"/>
            <ac:spMk id="26" creationId="{3D233312-DEED-4D73-965D-B4EEA84A23D5}"/>
          </ac:spMkLst>
        </pc:spChg>
        <pc:spChg chg="add mod">
          <ac:chgData name="スリ　スラストリ" userId="033a89a0-9770-4b4e-8c46-55370294d7f3" providerId="ADAL" clId="{373542FB-568B-4633-927A-5238DD7A7BBA}" dt="2021-02-14T04:18:12.746" v="12190" actId="164"/>
          <ac:spMkLst>
            <pc:docMk/>
            <pc:sldMk cId="2824578743" sldId="536"/>
            <ac:spMk id="27" creationId="{00A3B76D-0D26-4B3F-8F6E-6CDECC363230}"/>
          </ac:spMkLst>
        </pc:spChg>
        <pc:grpChg chg="add mod">
          <ac:chgData name="スリ　スラストリ" userId="033a89a0-9770-4b4e-8c46-55370294d7f3" providerId="ADAL" clId="{373542FB-568B-4633-927A-5238DD7A7BBA}" dt="2021-02-14T04:18:12.746" v="12190" actId="164"/>
          <ac:grpSpMkLst>
            <pc:docMk/>
            <pc:sldMk cId="2824578743" sldId="536"/>
            <ac:grpSpMk id="3" creationId="{F114EF9D-5A7D-4ABE-9753-E992EE0EE9D4}"/>
          </ac:grpSpMkLst>
        </pc:grpChg>
        <pc:picChg chg="mod">
          <ac:chgData name="スリ　スラストリ" userId="033a89a0-9770-4b4e-8c46-55370294d7f3" providerId="ADAL" clId="{373542FB-568B-4633-927A-5238DD7A7BBA}" dt="2021-02-14T04:18:12.746" v="12190" actId="164"/>
          <ac:picMkLst>
            <pc:docMk/>
            <pc:sldMk cId="2824578743" sldId="536"/>
            <ac:picMk id="12" creationId="{00000000-0000-0000-0000-000000000000}"/>
          </ac:picMkLst>
        </pc:picChg>
      </pc:sldChg>
      <pc:sldChg chg="addSp delSp modSp mod ord">
        <pc:chgData name="スリ　スラストリ" userId="033a89a0-9770-4b4e-8c46-55370294d7f3" providerId="ADAL" clId="{373542FB-568B-4633-927A-5238DD7A7BBA}" dt="2021-02-14T04:23:00.482" v="12317" actId="164"/>
        <pc:sldMkLst>
          <pc:docMk/>
          <pc:sldMk cId="3187026701" sldId="537"/>
        </pc:sldMkLst>
        <pc:spChg chg="mod">
          <ac:chgData name="スリ　スラストリ" userId="033a89a0-9770-4b4e-8c46-55370294d7f3" providerId="ADAL" clId="{373542FB-568B-4633-927A-5238DD7A7BBA}" dt="2021-02-08T22:38:22.991" v="5947" actId="20577"/>
          <ac:spMkLst>
            <pc:docMk/>
            <pc:sldMk cId="3187026701" sldId="537"/>
            <ac:spMk id="6" creationId="{00000000-0000-0000-0000-000000000000}"/>
          </ac:spMkLst>
        </pc:spChg>
        <pc:spChg chg="add mod">
          <ac:chgData name="スリ　スラストリ" userId="033a89a0-9770-4b4e-8c46-55370294d7f3" providerId="ADAL" clId="{373542FB-568B-4633-927A-5238DD7A7BBA}" dt="2021-02-14T04:23:00.482" v="12317" actId="164"/>
          <ac:spMkLst>
            <pc:docMk/>
            <pc:sldMk cId="3187026701" sldId="537"/>
            <ac:spMk id="10" creationId="{D1DC8719-9C85-483B-B1EC-49A7AC46D2CE}"/>
          </ac:spMkLst>
        </pc:spChg>
        <pc:spChg chg="add mod">
          <ac:chgData name="スリ　スラストリ" userId="033a89a0-9770-4b4e-8c46-55370294d7f3" providerId="ADAL" clId="{373542FB-568B-4633-927A-5238DD7A7BBA}" dt="2021-02-14T04:23:00.482" v="12317" actId="164"/>
          <ac:spMkLst>
            <pc:docMk/>
            <pc:sldMk cId="3187026701" sldId="537"/>
            <ac:spMk id="13" creationId="{BEDE3A7E-3F1A-4121-80B2-19E3E826BCE9}"/>
          </ac:spMkLst>
        </pc:spChg>
        <pc:spChg chg="add del mod">
          <ac:chgData name="スリ　スラストリ" userId="033a89a0-9770-4b4e-8c46-55370294d7f3" providerId="ADAL" clId="{373542FB-568B-4633-927A-5238DD7A7BBA}" dt="2021-02-14T04:22:05.586" v="12284" actId="478"/>
          <ac:spMkLst>
            <pc:docMk/>
            <pc:sldMk cId="3187026701" sldId="537"/>
            <ac:spMk id="14" creationId="{EDBA5824-9A7C-4A36-80B3-B4A96088B918}"/>
          </ac:spMkLst>
        </pc:spChg>
        <pc:spChg chg="add mod">
          <ac:chgData name="スリ　スラストリ" userId="033a89a0-9770-4b4e-8c46-55370294d7f3" providerId="ADAL" clId="{373542FB-568B-4633-927A-5238DD7A7BBA}" dt="2021-02-14T04:23:00.482" v="12317" actId="164"/>
          <ac:spMkLst>
            <pc:docMk/>
            <pc:sldMk cId="3187026701" sldId="537"/>
            <ac:spMk id="16" creationId="{0136F158-F514-41B8-BBFF-3C107B526809}"/>
          </ac:spMkLst>
        </pc:spChg>
        <pc:spChg chg="add mod">
          <ac:chgData name="スリ　スラストリ" userId="033a89a0-9770-4b4e-8c46-55370294d7f3" providerId="ADAL" clId="{373542FB-568B-4633-927A-5238DD7A7BBA}" dt="2021-02-14T04:23:00.482" v="12317" actId="164"/>
          <ac:spMkLst>
            <pc:docMk/>
            <pc:sldMk cId="3187026701" sldId="537"/>
            <ac:spMk id="17" creationId="{5732A6FD-56EB-44ED-A0F0-20637B1AB8E3}"/>
          </ac:spMkLst>
        </pc:spChg>
        <pc:spChg chg="add mod">
          <ac:chgData name="スリ　スラストリ" userId="033a89a0-9770-4b4e-8c46-55370294d7f3" providerId="ADAL" clId="{373542FB-568B-4633-927A-5238DD7A7BBA}" dt="2021-02-14T04:23:00.482" v="12317" actId="164"/>
          <ac:spMkLst>
            <pc:docMk/>
            <pc:sldMk cId="3187026701" sldId="537"/>
            <ac:spMk id="18" creationId="{4E69ADE7-2BE3-4669-B4AD-AA5E2D0B18BA}"/>
          </ac:spMkLst>
        </pc:spChg>
        <pc:grpChg chg="add mod">
          <ac:chgData name="スリ　スラストリ" userId="033a89a0-9770-4b4e-8c46-55370294d7f3" providerId="ADAL" clId="{373542FB-568B-4633-927A-5238DD7A7BBA}" dt="2021-02-14T04:23:00.482" v="12317" actId="164"/>
          <ac:grpSpMkLst>
            <pc:docMk/>
            <pc:sldMk cId="3187026701" sldId="537"/>
            <ac:grpSpMk id="3" creationId="{4AEE4B67-3022-44A9-A0A3-52FB92377599}"/>
          </ac:grpSpMkLst>
        </pc:grpChg>
        <pc:picChg chg="mod">
          <ac:chgData name="スリ　スラストリ" userId="033a89a0-9770-4b4e-8c46-55370294d7f3" providerId="ADAL" clId="{373542FB-568B-4633-927A-5238DD7A7BBA}" dt="2021-02-14T04:23:00.482" v="12317" actId="164"/>
          <ac:picMkLst>
            <pc:docMk/>
            <pc:sldMk cId="3187026701" sldId="537"/>
            <ac:picMk id="12" creationId="{00000000-0000-0000-0000-000000000000}"/>
          </ac:picMkLst>
        </pc:picChg>
      </pc:sldChg>
      <pc:sldChg chg="modSp mod">
        <pc:chgData name="スリ　スラストリ" userId="033a89a0-9770-4b4e-8c46-55370294d7f3" providerId="ADAL" clId="{373542FB-568B-4633-927A-5238DD7A7BBA}" dt="2021-02-07T23:59:37.627" v="3780" actId="20577"/>
        <pc:sldMkLst>
          <pc:docMk/>
          <pc:sldMk cId="513860494" sldId="538"/>
        </pc:sldMkLst>
        <pc:spChg chg="mod">
          <ac:chgData name="スリ　スラストリ" userId="033a89a0-9770-4b4e-8c46-55370294d7f3" providerId="ADAL" clId="{373542FB-568B-4633-927A-5238DD7A7BBA}" dt="2021-02-07T23:59:35.657" v="3778" actId="2711"/>
          <ac:spMkLst>
            <pc:docMk/>
            <pc:sldMk cId="513860494" sldId="538"/>
            <ac:spMk id="2" creationId="{75DBF797-B6CB-4BD3-AB0E-469A21858E9B}"/>
          </ac:spMkLst>
        </pc:spChg>
        <pc:spChg chg="mod">
          <ac:chgData name="スリ　スラストリ" userId="033a89a0-9770-4b4e-8c46-55370294d7f3" providerId="ADAL" clId="{373542FB-568B-4633-927A-5238DD7A7BBA}" dt="2021-02-07T23:59:37.627" v="3780" actId="20577"/>
          <ac:spMkLst>
            <pc:docMk/>
            <pc:sldMk cId="513860494" sldId="538"/>
            <ac:spMk id="4" creationId="{00000000-0000-0000-0000-000000000000}"/>
          </ac:spMkLst>
        </pc:spChg>
        <pc:spChg chg="mod">
          <ac:chgData name="スリ　スラストリ" userId="033a89a0-9770-4b4e-8c46-55370294d7f3" providerId="ADAL" clId="{373542FB-568B-4633-927A-5238DD7A7BBA}" dt="2021-02-07T23:59:35.657" v="3778" actId="2711"/>
          <ac:spMkLst>
            <pc:docMk/>
            <pc:sldMk cId="513860494" sldId="538"/>
            <ac:spMk id="9" creationId="{00000000-0000-0000-0000-000000000000}"/>
          </ac:spMkLst>
        </pc:spChg>
        <pc:spChg chg="mod">
          <ac:chgData name="スリ　スラストリ" userId="033a89a0-9770-4b4e-8c46-55370294d7f3" providerId="ADAL" clId="{373542FB-568B-4633-927A-5238DD7A7BBA}" dt="2021-02-07T23:59:35.657" v="3778" actId="2711"/>
          <ac:spMkLst>
            <pc:docMk/>
            <pc:sldMk cId="513860494" sldId="538"/>
            <ac:spMk id="13" creationId="{00000000-0000-0000-0000-000000000000}"/>
          </ac:spMkLst>
        </pc:spChg>
        <pc:spChg chg="mod">
          <ac:chgData name="スリ　スラストリ" userId="033a89a0-9770-4b4e-8c46-55370294d7f3" providerId="ADAL" clId="{373542FB-568B-4633-927A-5238DD7A7BBA}" dt="2021-02-07T23:59:35.657" v="3778" actId="2711"/>
          <ac:spMkLst>
            <pc:docMk/>
            <pc:sldMk cId="513860494" sldId="538"/>
            <ac:spMk id="22" creationId="{00000000-0000-0000-0000-000000000000}"/>
          </ac:spMkLst>
        </pc:spChg>
      </pc:sldChg>
      <pc:sldChg chg="modSp mod">
        <pc:chgData name="スリ　スラストリ" userId="033a89a0-9770-4b4e-8c46-55370294d7f3" providerId="ADAL" clId="{373542FB-568B-4633-927A-5238DD7A7BBA}" dt="2021-02-06T06:13:01.739" v="955" actId="20577"/>
        <pc:sldMkLst>
          <pc:docMk/>
          <pc:sldMk cId="2753683553" sldId="539"/>
        </pc:sldMkLst>
        <pc:spChg chg="mod">
          <ac:chgData name="スリ　スラストリ" userId="033a89a0-9770-4b4e-8c46-55370294d7f3" providerId="ADAL" clId="{373542FB-568B-4633-927A-5238DD7A7BBA}" dt="2021-02-06T06:13:01.739" v="955" actId="20577"/>
          <ac:spMkLst>
            <pc:docMk/>
            <pc:sldMk cId="2753683553" sldId="539"/>
            <ac:spMk id="2" creationId="{99F7B97E-CBD9-43E4-85F4-A2AB1C31BED1}"/>
          </ac:spMkLst>
        </pc:spChg>
      </pc:sldChg>
      <pc:sldChg chg="add del ord">
        <pc:chgData name="スリ　スラストリ" userId="033a89a0-9770-4b4e-8c46-55370294d7f3" providerId="ADAL" clId="{373542FB-568B-4633-927A-5238DD7A7BBA}" dt="2021-02-11T06:51:43.882" v="7156" actId="2696"/>
        <pc:sldMkLst>
          <pc:docMk/>
          <pc:sldMk cId="1585307365" sldId="540"/>
        </pc:sldMkLst>
      </pc:sldChg>
      <pc:sldChg chg="modSp add mod">
        <pc:chgData name="スリ　スラストリ" userId="033a89a0-9770-4b4e-8c46-55370294d7f3" providerId="ADAL" clId="{373542FB-568B-4633-927A-5238DD7A7BBA}" dt="2021-02-14T04:32:13.977" v="12431" actId="20577"/>
        <pc:sldMkLst>
          <pc:docMk/>
          <pc:sldMk cId="1525942979" sldId="541"/>
        </pc:sldMkLst>
        <pc:spChg chg="mod">
          <ac:chgData name="スリ　スラストリ" userId="033a89a0-9770-4b4e-8c46-55370294d7f3" providerId="ADAL" clId="{373542FB-568B-4633-927A-5238DD7A7BBA}" dt="2021-02-14T04:32:09.693" v="12429" actId="20577"/>
          <ac:spMkLst>
            <pc:docMk/>
            <pc:sldMk cId="1525942979" sldId="541"/>
            <ac:spMk id="4" creationId="{00000000-0000-0000-0000-000000000000}"/>
          </ac:spMkLst>
        </pc:spChg>
        <pc:spChg chg="mod">
          <ac:chgData name="スリ　スラストリ" userId="033a89a0-9770-4b4e-8c46-55370294d7f3" providerId="ADAL" clId="{373542FB-568B-4633-927A-5238DD7A7BBA}" dt="2021-02-14T04:32:13.977" v="12431" actId="20577"/>
          <ac:spMkLst>
            <pc:docMk/>
            <pc:sldMk cId="1525942979" sldId="541"/>
            <ac:spMk id="6" creationId="{00000000-0000-0000-0000-000000000000}"/>
          </ac:spMkLst>
        </pc:spChg>
        <pc:spChg chg="mod">
          <ac:chgData name="スリ　スラストリ" userId="033a89a0-9770-4b4e-8c46-55370294d7f3" providerId="ADAL" clId="{373542FB-568B-4633-927A-5238DD7A7BBA}" dt="2021-02-14T04:31:30.890" v="12412" actId="2711"/>
          <ac:spMkLst>
            <pc:docMk/>
            <pc:sldMk cId="1525942979" sldId="541"/>
            <ac:spMk id="7" creationId="{00000000-0000-0000-0000-000000000000}"/>
          </ac:spMkLst>
        </pc:spChg>
      </pc:sldChg>
      <pc:sldChg chg="modSp add mod">
        <pc:chgData name="スリ　スラストリ" userId="033a89a0-9770-4b4e-8c46-55370294d7f3" providerId="ADAL" clId="{373542FB-568B-4633-927A-5238DD7A7BBA}" dt="2021-02-14T04:33:43.274" v="12454" actId="20577"/>
        <pc:sldMkLst>
          <pc:docMk/>
          <pc:sldMk cId="357533417" sldId="542"/>
        </pc:sldMkLst>
        <pc:spChg chg="mod">
          <ac:chgData name="スリ　スラストリ" userId="033a89a0-9770-4b4e-8c46-55370294d7f3" providerId="ADAL" clId="{373542FB-568B-4633-927A-5238DD7A7BBA}" dt="2021-02-14T04:32:52.161" v="12446" actId="6549"/>
          <ac:spMkLst>
            <pc:docMk/>
            <pc:sldMk cId="357533417" sldId="542"/>
            <ac:spMk id="4" creationId="{00000000-0000-0000-0000-000000000000}"/>
          </ac:spMkLst>
        </pc:spChg>
        <pc:spChg chg="mod">
          <ac:chgData name="スリ　スラストリ" userId="033a89a0-9770-4b4e-8c46-55370294d7f3" providerId="ADAL" clId="{373542FB-568B-4633-927A-5238DD7A7BBA}" dt="2021-02-14T04:33:43.274" v="12454" actId="20577"/>
          <ac:spMkLst>
            <pc:docMk/>
            <pc:sldMk cId="357533417" sldId="542"/>
            <ac:spMk id="6" creationId="{00000000-0000-0000-0000-000000000000}"/>
          </ac:spMkLst>
        </pc:spChg>
        <pc:spChg chg="mod">
          <ac:chgData name="スリ　スラストリ" userId="033a89a0-9770-4b4e-8c46-55370294d7f3" providerId="ADAL" clId="{373542FB-568B-4633-927A-5238DD7A7BBA}" dt="2021-02-14T04:32:38.114" v="12432" actId="2711"/>
          <ac:spMkLst>
            <pc:docMk/>
            <pc:sldMk cId="357533417" sldId="542"/>
            <ac:spMk id="7" creationId="{00000000-0000-0000-0000-000000000000}"/>
          </ac:spMkLst>
        </pc:spChg>
      </pc:sldChg>
      <pc:sldChg chg="modSp add mod">
        <pc:chgData name="スリ　スラストリ" userId="033a89a0-9770-4b4e-8c46-55370294d7f3" providerId="ADAL" clId="{373542FB-568B-4633-927A-5238DD7A7BBA}" dt="2021-02-14T04:35:16.690" v="12477" actId="20577"/>
        <pc:sldMkLst>
          <pc:docMk/>
          <pc:sldMk cId="4162434305" sldId="543"/>
        </pc:sldMkLst>
        <pc:spChg chg="mod">
          <ac:chgData name="スリ　スラストリ" userId="033a89a0-9770-4b4e-8c46-55370294d7f3" providerId="ADAL" clId="{373542FB-568B-4633-927A-5238DD7A7BBA}" dt="2021-02-14T04:34:57.374" v="12469" actId="20577"/>
          <ac:spMkLst>
            <pc:docMk/>
            <pc:sldMk cId="4162434305" sldId="543"/>
            <ac:spMk id="4" creationId="{00000000-0000-0000-0000-000000000000}"/>
          </ac:spMkLst>
        </pc:spChg>
        <pc:spChg chg="mod">
          <ac:chgData name="スリ　スラストリ" userId="033a89a0-9770-4b4e-8c46-55370294d7f3" providerId="ADAL" clId="{373542FB-568B-4633-927A-5238DD7A7BBA}" dt="2021-02-14T04:35:16.690" v="12477" actId="20577"/>
          <ac:spMkLst>
            <pc:docMk/>
            <pc:sldMk cId="4162434305" sldId="543"/>
            <ac:spMk id="6" creationId="{00000000-0000-0000-0000-000000000000}"/>
          </ac:spMkLst>
        </pc:spChg>
        <pc:spChg chg="mod">
          <ac:chgData name="スリ　スラストリ" userId="033a89a0-9770-4b4e-8c46-55370294d7f3" providerId="ADAL" clId="{373542FB-568B-4633-927A-5238DD7A7BBA}" dt="2021-02-14T04:34:07.592" v="12455" actId="2711"/>
          <ac:spMkLst>
            <pc:docMk/>
            <pc:sldMk cId="4162434305" sldId="543"/>
            <ac:spMk id="7" creationId="{00000000-0000-0000-0000-000000000000}"/>
          </ac:spMkLst>
        </pc:spChg>
      </pc:sldChg>
      <pc:sldChg chg="modSp add mod">
        <pc:chgData name="スリ　スラストリ" userId="033a89a0-9770-4b4e-8c46-55370294d7f3" providerId="ADAL" clId="{373542FB-568B-4633-927A-5238DD7A7BBA}" dt="2021-02-14T04:35:58.276" v="12491" actId="20577"/>
        <pc:sldMkLst>
          <pc:docMk/>
          <pc:sldMk cId="707631949" sldId="544"/>
        </pc:sldMkLst>
        <pc:spChg chg="mod">
          <ac:chgData name="スリ　スラストリ" userId="033a89a0-9770-4b4e-8c46-55370294d7f3" providerId="ADAL" clId="{373542FB-568B-4633-927A-5238DD7A7BBA}" dt="2021-02-14T04:35:48.576" v="12488" actId="20577"/>
          <ac:spMkLst>
            <pc:docMk/>
            <pc:sldMk cId="707631949" sldId="544"/>
            <ac:spMk id="4" creationId="{00000000-0000-0000-0000-000000000000}"/>
          </ac:spMkLst>
        </pc:spChg>
        <pc:spChg chg="mod">
          <ac:chgData name="スリ　スラストリ" userId="033a89a0-9770-4b4e-8c46-55370294d7f3" providerId="ADAL" clId="{373542FB-568B-4633-927A-5238DD7A7BBA}" dt="2021-02-14T04:35:58.276" v="12491" actId="20577"/>
          <ac:spMkLst>
            <pc:docMk/>
            <pc:sldMk cId="707631949" sldId="544"/>
            <ac:spMk id="6" creationId="{00000000-0000-0000-0000-000000000000}"/>
          </ac:spMkLst>
        </pc:spChg>
        <pc:spChg chg="mod">
          <ac:chgData name="スリ　スラストリ" userId="033a89a0-9770-4b4e-8c46-55370294d7f3" providerId="ADAL" clId="{373542FB-568B-4633-927A-5238DD7A7BBA}" dt="2021-02-14T04:35:32.828" v="12478" actId="2711"/>
          <ac:spMkLst>
            <pc:docMk/>
            <pc:sldMk cId="707631949" sldId="544"/>
            <ac:spMk id="7" creationId="{00000000-0000-0000-0000-000000000000}"/>
          </ac:spMkLst>
        </pc:spChg>
      </pc:sldChg>
      <pc:sldChg chg="modSp add mod">
        <pc:chgData name="スリ　スラストリ" userId="033a89a0-9770-4b4e-8c46-55370294d7f3" providerId="ADAL" clId="{373542FB-568B-4633-927A-5238DD7A7BBA}" dt="2021-02-14T06:59:56.625" v="12551" actId="6549"/>
        <pc:sldMkLst>
          <pc:docMk/>
          <pc:sldMk cId="4024198402" sldId="545"/>
        </pc:sldMkLst>
        <pc:spChg chg="mod">
          <ac:chgData name="スリ　スラストリ" userId="033a89a0-9770-4b4e-8c46-55370294d7f3" providerId="ADAL" clId="{373542FB-568B-4633-927A-5238DD7A7BBA}" dt="2021-02-14T04:36:30.193" v="12507" actId="20577"/>
          <ac:spMkLst>
            <pc:docMk/>
            <pc:sldMk cId="4024198402" sldId="545"/>
            <ac:spMk id="4" creationId="{00000000-0000-0000-0000-000000000000}"/>
          </ac:spMkLst>
        </pc:spChg>
        <pc:spChg chg="mod">
          <ac:chgData name="スリ　スラストリ" userId="033a89a0-9770-4b4e-8c46-55370294d7f3" providerId="ADAL" clId="{373542FB-568B-4633-927A-5238DD7A7BBA}" dt="2021-02-14T06:59:56.625" v="12551" actId="6549"/>
          <ac:spMkLst>
            <pc:docMk/>
            <pc:sldMk cId="4024198402" sldId="545"/>
            <ac:spMk id="6" creationId="{00000000-0000-0000-0000-000000000000}"/>
          </ac:spMkLst>
        </pc:spChg>
        <pc:spChg chg="mod">
          <ac:chgData name="スリ　スラストリ" userId="033a89a0-9770-4b4e-8c46-55370294d7f3" providerId="ADAL" clId="{373542FB-568B-4633-927A-5238DD7A7BBA}" dt="2021-02-14T04:36:14.207" v="12492" actId="2711"/>
          <ac:spMkLst>
            <pc:docMk/>
            <pc:sldMk cId="4024198402" sldId="545"/>
            <ac:spMk id="7" creationId="{00000000-0000-0000-0000-000000000000}"/>
          </ac:spMkLst>
        </pc:spChg>
      </pc:sldChg>
      <pc:sldChg chg="modSp add mod">
        <pc:chgData name="スリ　スラストリ" userId="033a89a0-9770-4b4e-8c46-55370294d7f3" providerId="ADAL" clId="{373542FB-568B-4633-927A-5238DD7A7BBA}" dt="2021-02-14T07:01:58.931" v="12582" actId="20577"/>
        <pc:sldMkLst>
          <pc:docMk/>
          <pc:sldMk cId="4130726733" sldId="546"/>
        </pc:sldMkLst>
        <pc:spChg chg="mod">
          <ac:chgData name="スリ　スラストリ" userId="033a89a0-9770-4b4e-8c46-55370294d7f3" providerId="ADAL" clId="{373542FB-568B-4633-927A-5238DD7A7BBA}" dt="2021-02-14T07:00:46.510" v="12568" actId="6549"/>
          <ac:spMkLst>
            <pc:docMk/>
            <pc:sldMk cId="4130726733" sldId="546"/>
            <ac:spMk id="4" creationId="{00000000-0000-0000-0000-000000000000}"/>
          </ac:spMkLst>
        </pc:spChg>
        <pc:spChg chg="mod">
          <ac:chgData name="スリ　スラストリ" userId="033a89a0-9770-4b4e-8c46-55370294d7f3" providerId="ADAL" clId="{373542FB-568B-4633-927A-5238DD7A7BBA}" dt="2021-02-14T07:01:58.931" v="12582" actId="20577"/>
          <ac:spMkLst>
            <pc:docMk/>
            <pc:sldMk cId="4130726733" sldId="546"/>
            <ac:spMk id="6" creationId="{00000000-0000-0000-0000-000000000000}"/>
          </ac:spMkLst>
        </pc:spChg>
        <pc:spChg chg="mod">
          <ac:chgData name="スリ　スラストリ" userId="033a89a0-9770-4b4e-8c46-55370294d7f3" providerId="ADAL" clId="{373542FB-568B-4633-927A-5238DD7A7BBA}" dt="2021-02-14T07:00:15.603" v="12552" actId="2711"/>
          <ac:spMkLst>
            <pc:docMk/>
            <pc:sldMk cId="4130726733" sldId="546"/>
            <ac:spMk id="7" creationId="{00000000-0000-0000-0000-000000000000}"/>
          </ac:spMkLst>
        </pc:spChg>
      </pc:sldChg>
      <pc:sldChg chg="modSp add mod">
        <pc:chgData name="スリ　スラストリ" userId="033a89a0-9770-4b4e-8c46-55370294d7f3" providerId="ADAL" clId="{373542FB-568B-4633-927A-5238DD7A7BBA}" dt="2021-02-14T07:02:55.846" v="12605" actId="20577"/>
        <pc:sldMkLst>
          <pc:docMk/>
          <pc:sldMk cId="694516601" sldId="547"/>
        </pc:sldMkLst>
        <pc:spChg chg="mod">
          <ac:chgData name="スリ　スラストリ" userId="033a89a0-9770-4b4e-8c46-55370294d7f3" providerId="ADAL" clId="{373542FB-568B-4633-927A-5238DD7A7BBA}" dt="2021-02-14T07:02:29.594" v="12600" actId="20577"/>
          <ac:spMkLst>
            <pc:docMk/>
            <pc:sldMk cId="694516601" sldId="547"/>
            <ac:spMk id="4" creationId="{00000000-0000-0000-0000-000000000000}"/>
          </ac:spMkLst>
        </pc:spChg>
        <pc:spChg chg="mod">
          <ac:chgData name="スリ　スラストリ" userId="033a89a0-9770-4b4e-8c46-55370294d7f3" providerId="ADAL" clId="{373542FB-568B-4633-927A-5238DD7A7BBA}" dt="2021-02-14T07:02:55.846" v="12605" actId="20577"/>
          <ac:spMkLst>
            <pc:docMk/>
            <pc:sldMk cId="694516601" sldId="547"/>
            <ac:spMk id="6" creationId="{00000000-0000-0000-0000-000000000000}"/>
          </ac:spMkLst>
        </pc:spChg>
        <pc:spChg chg="mod">
          <ac:chgData name="スリ　スラストリ" userId="033a89a0-9770-4b4e-8c46-55370294d7f3" providerId="ADAL" clId="{373542FB-568B-4633-927A-5238DD7A7BBA}" dt="2021-02-14T07:02:08.262" v="12583" actId="2711"/>
          <ac:spMkLst>
            <pc:docMk/>
            <pc:sldMk cId="694516601" sldId="547"/>
            <ac:spMk id="7" creationId="{00000000-0000-0000-0000-000000000000}"/>
          </ac:spMkLst>
        </pc:spChg>
      </pc:sldChg>
      <pc:sldChg chg="modSp add mod">
        <pc:chgData name="スリ　スラストリ" userId="033a89a0-9770-4b4e-8c46-55370294d7f3" providerId="ADAL" clId="{373542FB-568B-4633-927A-5238DD7A7BBA}" dt="2021-02-14T07:05:04.124" v="12630" actId="20577"/>
        <pc:sldMkLst>
          <pc:docMk/>
          <pc:sldMk cId="461488655" sldId="548"/>
        </pc:sldMkLst>
        <pc:spChg chg="mod">
          <ac:chgData name="スリ　スラストリ" userId="033a89a0-9770-4b4e-8c46-55370294d7f3" providerId="ADAL" clId="{373542FB-568B-4633-927A-5238DD7A7BBA}" dt="2021-02-14T07:03:20.350" v="12621" actId="6549"/>
          <ac:spMkLst>
            <pc:docMk/>
            <pc:sldMk cId="461488655" sldId="548"/>
            <ac:spMk id="4" creationId="{00000000-0000-0000-0000-000000000000}"/>
          </ac:spMkLst>
        </pc:spChg>
        <pc:spChg chg="mod">
          <ac:chgData name="スリ　スラストリ" userId="033a89a0-9770-4b4e-8c46-55370294d7f3" providerId="ADAL" clId="{373542FB-568B-4633-927A-5238DD7A7BBA}" dt="2021-02-14T07:05:04.124" v="12630" actId="20577"/>
          <ac:spMkLst>
            <pc:docMk/>
            <pc:sldMk cId="461488655" sldId="548"/>
            <ac:spMk id="6" creationId="{00000000-0000-0000-0000-000000000000}"/>
          </ac:spMkLst>
        </pc:spChg>
        <pc:spChg chg="mod">
          <ac:chgData name="スリ　スラストリ" userId="033a89a0-9770-4b4e-8c46-55370294d7f3" providerId="ADAL" clId="{373542FB-568B-4633-927A-5238DD7A7BBA}" dt="2021-02-14T07:03:08.504" v="12606" actId="2711"/>
          <ac:spMkLst>
            <pc:docMk/>
            <pc:sldMk cId="461488655" sldId="548"/>
            <ac:spMk id="7" creationId="{00000000-0000-0000-0000-000000000000}"/>
          </ac:spMkLst>
        </pc:spChg>
      </pc:sldChg>
      <pc:sldChg chg="modSp add mod">
        <pc:chgData name="スリ　スラストリ" userId="033a89a0-9770-4b4e-8c46-55370294d7f3" providerId="ADAL" clId="{373542FB-568B-4633-927A-5238DD7A7BBA}" dt="2021-02-14T07:06:18.410" v="12657" actId="20577"/>
        <pc:sldMkLst>
          <pc:docMk/>
          <pc:sldMk cId="4024329792" sldId="549"/>
        </pc:sldMkLst>
        <pc:spChg chg="mod">
          <ac:chgData name="スリ　スラストリ" userId="033a89a0-9770-4b4e-8c46-55370294d7f3" providerId="ADAL" clId="{373542FB-568B-4633-927A-5238DD7A7BBA}" dt="2021-02-14T07:05:57.214" v="12649" actId="6549"/>
          <ac:spMkLst>
            <pc:docMk/>
            <pc:sldMk cId="4024329792" sldId="549"/>
            <ac:spMk id="4" creationId="{00000000-0000-0000-0000-000000000000}"/>
          </ac:spMkLst>
        </pc:spChg>
        <pc:spChg chg="mod">
          <ac:chgData name="スリ　スラストリ" userId="033a89a0-9770-4b4e-8c46-55370294d7f3" providerId="ADAL" clId="{373542FB-568B-4633-927A-5238DD7A7BBA}" dt="2021-02-14T07:06:18.410" v="12657" actId="20577"/>
          <ac:spMkLst>
            <pc:docMk/>
            <pc:sldMk cId="4024329792" sldId="549"/>
            <ac:spMk id="6" creationId="{00000000-0000-0000-0000-000000000000}"/>
          </ac:spMkLst>
        </pc:spChg>
        <pc:spChg chg="mod">
          <ac:chgData name="スリ　スラストリ" userId="033a89a0-9770-4b4e-8c46-55370294d7f3" providerId="ADAL" clId="{373542FB-568B-4633-927A-5238DD7A7BBA}" dt="2021-02-14T07:05:30.249" v="12631" actId="2711"/>
          <ac:spMkLst>
            <pc:docMk/>
            <pc:sldMk cId="4024329792" sldId="549"/>
            <ac:spMk id="7" creationId="{00000000-0000-0000-0000-000000000000}"/>
          </ac:spMkLst>
        </pc:spChg>
      </pc:sldChg>
      <pc:sldChg chg="modSp add mod">
        <pc:chgData name="スリ　スラストリ" userId="033a89a0-9770-4b4e-8c46-55370294d7f3" providerId="ADAL" clId="{373542FB-568B-4633-927A-5238DD7A7BBA}" dt="2021-02-14T07:07:20.505" v="12681" actId="179"/>
        <pc:sldMkLst>
          <pc:docMk/>
          <pc:sldMk cId="3238506917" sldId="550"/>
        </pc:sldMkLst>
        <pc:spChg chg="mod">
          <ac:chgData name="スリ　スラストリ" userId="033a89a0-9770-4b4e-8c46-55370294d7f3" providerId="ADAL" clId="{373542FB-568B-4633-927A-5238DD7A7BBA}" dt="2021-02-14T07:06:49.336" v="12675" actId="6549"/>
          <ac:spMkLst>
            <pc:docMk/>
            <pc:sldMk cId="3238506917" sldId="550"/>
            <ac:spMk id="4" creationId="{00000000-0000-0000-0000-000000000000}"/>
          </ac:spMkLst>
        </pc:spChg>
        <pc:spChg chg="mod">
          <ac:chgData name="スリ　スラストリ" userId="033a89a0-9770-4b4e-8c46-55370294d7f3" providerId="ADAL" clId="{373542FB-568B-4633-927A-5238DD7A7BBA}" dt="2021-02-14T07:07:20.505" v="12681" actId="179"/>
          <ac:spMkLst>
            <pc:docMk/>
            <pc:sldMk cId="3238506917" sldId="550"/>
            <ac:spMk id="6" creationId="{00000000-0000-0000-0000-000000000000}"/>
          </ac:spMkLst>
        </pc:spChg>
        <pc:spChg chg="mod">
          <ac:chgData name="スリ　スラストリ" userId="033a89a0-9770-4b4e-8c46-55370294d7f3" providerId="ADAL" clId="{373542FB-568B-4633-927A-5238DD7A7BBA}" dt="2021-02-14T07:06:34.542" v="12658" actId="2711"/>
          <ac:spMkLst>
            <pc:docMk/>
            <pc:sldMk cId="3238506917" sldId="550"/>
            <ac:spMk id="7" creationId="{00000000-0000-0000-0000-000000000000}"/>
          </ac:spMkLst>
        </pc:spChg>
      </pc:sldChg>
      <pc:sldChg chg="modSp add mod">
        <pc:chgData name="スリ　スラストリ" userId="033a89a0-9770-4b4e-8c46-55370294d7f3" providerId="ADAL" clId="{373542FB-568B-4633-927A-5238DD7A7BBA}" dt="2021-02-14T07:11:55.090" v="12801" actId="6549"/>
        <pc:sldMkLst>
          <pc:docMk/>
          <pc:sldMk cId="1624481587" sldId="551"/>
        </pc:sldMkLst>
        <pc:spChg chg="mod">
          <ac:chgData name="スリ　スラストリ" userId="033a89a0-9770-4b4e-8c46-55370294d7f3" providerId="ADAL" clId="{373542FB-568B-4633-927A-5238DD7A7BBA}" dt="2021-02-14T07:07:50.512" v="12685" actId="6549"/>
          <ac:spMkLst>
            <pc:docMk/>
            <pc:sldMk cId="1624481587" sldId="551"/>
            <ac:spMk id="4" creationId="{00000000-0000-0000-0000-000000000000}"/>
          </ac:spMkLst>
        </pc:spChg>
        <pc:spChg chg="mod">
          <ac:chgData name="スリ　スラストリ" userId="033a89a0-9770-4b4e-8c46-55370294d7f3" providerId="ADAL" clId="{373542FB-568B-4633-927A-5238DD7A7BBA}" dt="2021-02-14T07:11:55.090" v="12801" actId="6549"/>
          <ac:spMkLst>
            <pc:docMk/>
            <pc:sldMk cId="1624481587" sldId="551"/>
            <ac:spMk id="6" creationId="{00000000-0000-0000-0000-000000000000}"/>
          </ac:spMkLst>
        </pc:spChg>
        <pc:spChg chg="mod">
          <ac:chgData name="スリ　スラストリ" userId="033a89a0-9770-4b4e-8c46-55370294d7f3" providerId="ADAL" clId="{373542FB-568B-4633-927A-5238DD7A7BBA}" dt="2021-02-14T07:07:41.781" v="12682" actId="2711"/>
          <ac:spMkLst>
            <pc:docMk/>
            <pc:sldMk cId="1624481587" sldId="551"/>
            <ac:spMk id="7" creationId="{00000000-0000-0000-0000-000000000000}"/>
          </ac:spMkLst>
        </pc:spChg>
      </pc:sldChg>
    </pc:docChg>
  </pc:docChgLst>
  <pc:docChgLst>
    <pc:chgData name="ジナワン ワンニサ" userId="S::j-wannisa@orj.co.jp::f9fe99fc-fe04-4282-bb14-13f77ea94d05" providerId="AD" clId="Web-{9040FE9D-A411-A59C-6974-536DE16DE629}"/>
    <pc:docChg chg="modSld">
      <pc:chgData name="ジナワン ワンニサ" userId="S::j-wannisa@orj.co.jp::f9fe99fc-fe04-4282-bb14-13f77ea94d05" providerId="AD" clId="Web-{9040FE9D-A411-A59C-6974-536DE16DE629}" dt="2021-02-11T07:24:29.786" v="1"/>
      <pc:docMkLst>
        <pc:docMk/>
      </pc:docMkLst>
      <pc:sldChg chg="addSp delSp modSp">
        <pc:chgData name="ジナワン ワンニサ" userId="S::j-wannisa@orj.co.jp::f9fe99fc-fe04-4282-bb14-13f77ea94d05" providerId="AD" clId="Web-{9040FE9D-A411-A59C-6974-536DE16DE629}" dt="2021-02-11T07:24:29.786" v="1"/>
        <pc:sldMkLst>
          <pc:docMk/>
          <pc:sldMk cId="2717727989" sldId="331"/>
        </pc:sldMkLst>
        <pc:picChg chg="add del mod">
          <ac:chgData name="ジナワン ワンニサ" userId="S::j-wannisa@orj.co.jp::f9fe99fc-fe04-4282-bb14-13f77ea94d05" providerId="AD" clId="Web-{9040FE9D-A411-A59C-6974-536DE16DE629}" dt="2021-02-11T07:24:29.786" v="1"/>
          <ac:picMkLst>
            <pc:docMk/>
            <pc:sldMk cId="2717727989" sldId="331"/>
            <ac:picMk id="2" creationId="{02ADA64D-305B-4C31-A6F1-6B347058B617}"/>
          </ac:picMkLst>
        </pc:picChg>
      </pc:sldChg>
    </pc:docChg>
  </pc:docChgLst>
  <pc:docChgLst>
    <pc:chgData name="金子　真理" userId="S::m-kaneko@orj.co.jp::00f86a3c-ec7f-4480-91e2-cf8e612d5c73" providerId="AD" clId="Web-{91B7DCA8-A7FF-CFD9-377F-F39085AA4260}"/>
    <pc:docChg chg="modSld">
      <pc:chgData name="金子　真理" userId="S::m-kaneko@orj.co.jp::00f86a3c-ec7f-4480-91e2-cf8e612d5c73" providerId="AD" clId="Web-{91B7DCA8-A7FF-CFD9-377F-F39085AA4260}" dt="2021-02-08T08:03:35.635" v="2232"/>
      <pc:docMkLst>
        <pc:docMk/>
      </pc:docMkLst>
      <pc:sldChg chg="modSp">
        <pc:chgData name="金子　真理" userId="S::m-kaneko@orj.co.jp::00f86a3c-ec7f-4480-91e2-cf8e612d5c73" providerId="AD" clId="Web-{91B7DCA8-A7FF-CFD9-377F-F39085AA4260}" dt="2021-02-08T04:32:05.423" v="47" actId="20577"/>
        <pc:sldMkLst>
          <pc:docMk/>
          <pc:sldMk cId="1323790218" sldId="344"/>
        </pc:sldMkLst>
        <pc:spChg chg="mod">
          <ac:chgData name="金子　真理" userId="S::m-kaneko@orj.co.jp::00f86a3c-ec7f-4480-91e2-cf8e612d5c73" providerId="AD" clId="Web-{91B7DCA8-A7FF-CFD9-377F-F39085AA4260}" dt="2021-02-08T04:32:05.423" v="47" actId="20577"/>
          <ac:spMkLst>
            <pc:docMk/>
            <pc:sldMk cId="1323790218" sldId="344"/>
            <ac:spMk id="2" creationId="{00000000-0000-0000-0000-000000000000}"/>
          </ac:spMkLst>
        </pc:spChg>
      </pc:sldChg>
      <pc:sldChg chg="addSp modSp">
        <pc:chgData name="金子　真理" userId="S::m-kaneko@orj.co.jp::00f86a3c-ec7f-4480-91e2-cf8e612d5c73" providerId="AD" clId="Web-{91B7DCA8-A7FF-CFD9-377F-F39085AA4260}" dt="2021-02-08T07:57:49.285" v="2044" actId="20577"/>
        <pc:sldMkLst>
          <pc:docMk/>
          <pc:sldMk cId="3552604919" sldId="426"/>
        </pc:sldMkLst>
        <pc:spChg chg="mod">
          <ac:chgData name="金子　真理" userId="S::m-kaneko@orj.co.jp::00f86a3c-ec7f-4480-91e2-cf8e612d5c73" providerId="AD" clId="Web-{91B7DCA8-A7FF-CFD9-377F-F39085AA4260}" dt="2021-02-08T04:36:20.225" v="69" actId="20577"/>
          <ac:spMkLst>
            <pc:docMk/>
            <pc:sldMk cId="3552604919" sldId="426"/>
            <ac:spMk id="4" creationId="{00000000-0000-0000-0000-000000000000}"/>
          </ac:spMkLst>
        </pc:spChg>
        <pc:spChg chg="mod">
          <ac:chgData name="金子　真理" userId="S::m-kaneko@orj.co.jp::00f86a3c-ec7f-4480-91e2-cf8e612d5c73" providerId="AD" clId="Web-{91B7DCA8-A7FF-CFD9-377F-F39085AA4260}" dt="2021-02-08T07:57:49.285" v="2044" actId="20577"/>
          <ac:spMkLst>
            <pc:docMk/>
            <pc:sldMk cId="3552604919" sldId="426"/>
            <ac:spMk id="6" creationId="{00000000-0000-0000-0000-000000000000}"/>
          </ac:spMkLst>
        </pc:spChg>
        <pc:spChg chg="mod">
          <ac:chgData name="金子　真理" userId="S::m-kaneko@orj.co.jp::00f86a3c-ec7f-4480-91e2-cf8e612d5c73" providerId="AD" clId="Web-{91B7DCA8-A7FF-CFD9-377F-F39085AA4260}" dt="2021-02-08T07:57:43.488" v="2043" actId="20577"/>
          <ac:spMkLst>
            <pc:docMk/>
            <pc:sldMk cId="3552604919" sldId="426"/>
            <ac:spMk id="16" creationId="{00000000-0000-0000-0000-000000000000}"/>
          </ac:spMkLst>
        </pc:spChg>
        <pc:spChg chg="mod">
          <ac:chgData name="金子　真理" userId="S::m-kaneko@orj.co.jp::00f86a3c-ec7f-4480-91e2-cf8e612d5c73" providerId="AD" clId="Web-{91B7DCA8-A7FF-CFD9-377F-F39085AA4260}" dt="2021-02-08T05:13:32.450" v="92" actId="14100"/>
          <ac:spMkLst>
            <pc:docMk/>
            <pc:sldMk cId="3552604919" sldId="426"/>
            <ac:spMk id="18" creationId="{00000000-0000-0000-0000-000000000000}"/>
          </ac:spMkLst>
        </pc:spChg>
        <pc:spChg chg="mod">
          <ac:chgData name="金子　真理" userId="S::m-kaneko@orj.co.jp::00f86a3c-ec7f-4480-91e2-cf8e612d5c73" providerId="AD" clId="Web-{91B7DCA8-A7FF-CFD9-377F-F39085AA4260}" dt="2021-02-08T06:23:46.590" v="963" actId="20577"/>
          <ac:spMkLst>
            <pc:docMk/>
            <pc:sldMk cId="3552604919" sldId="426"/>
            <ac:spMk id="19" creationId="{00000000-0000-0000-0000-000000000000}"/>
          </ac:spMkLst>
        </pc:spChg>
        <pc:graphicFrameChg chg="add mod modGraphic">
          <ac:chgData name="金子　真理" userId="S::m-kaneko@orj.co.jp::00f86a3c-ec7f-4480-91e2-cf8e612d5c73" providerId="AD" clId="Web-{91B7DCA8-A7FF-CFD9-377F-F39085AA4260}" dt="2021-02-08T06:20:33.582" v="917" actId="1076"/>
          <ac:graphicFrameMkLst>
            <pc:docMk/>
            <pc:sldMk cId="3552604919" sldId="426"/>
            <ac:graphicFrameMk id="2" creationId="{9A1F0F7E-FBAE-4642-A2BB-997ABBA62FDE}"/>
          </ac:graphicFrameMkLst>
        </pc:graphicFrameChg>
        <pc:picChg chg="mod">
          <ac:chgData name="金子　真理" userId="S::m-kaneko@orj.co.jp::00f86a3c-ec7f-4480-91e2-cf8e612d5c73" providerId="AD" clId="Web-{91B7DCA8-A7FF-CFD9-377F-F39085AA4260}" dt="2021-02-08T05:51:05.704" v="597" actId="14100"/>
          <ac:picMkLst>
            <pc:docMk/>
            <pc:sldMk cId="3552604919" sldId="426"/>
            <ac:picMk id="3" creationId="{00000000-0000-0000-0000-000000000000}"/>
          </ac:picMkLst>
        </pc:picChg>
      </pc:sldChg>
      <pc:sldChg chg="modSp">
        <pc:chgData name="金子　真理" userId="S::m-kaneko@orj.co.jp::00f86a3c-ec7f-4480-91e2-cf8e612d5c73" providerId="AD" clId="Web-{91B7DCA8-A7FF-CFD9-377F-F39085AA4260}" dt="2021-02-08T07:59:15.224" v="2081" actId="20577"/>
        <pc:sldMkLst>
          <pc:docMk/>
          <pc:sldMk cId="3388430790" sldId="515"/>
        </pc:sldMkLst>
        <pc:spChg chg="mod">
          <ac:chgData name="金子　真理" userId="S::m-kaneko@orj.co.jp::00f86a3c-ec7f-4480-91e2-cf8e612d5c73" providerId="AD" clId="Web-{91B7DCA8-A7FF-CFD9-377F-F39085AA4260}" dt="2021-02-08T07:18:58.812" v="1582" actId="20577"/>
          <ac:spMkLst>
            <pc:docMk/>
            <pc:sldMk cId="3388430790" sldId="515"/>
            <ac:spMk id="4" creationId="{00000000-0000-0000-0000-000000000000}"/>
          </ac:spMkLst>
        </pc:spChg>
        <pc:spChg chg="mod">
          <ac:chgData name="金子　真理" userId="S::m-kaneko@orj.co.jp::00f86a3c-ec7f-4480-91e2-cf8e612d5c73" providerId="AD" clId="Web-{91B7DCA8-A7FF-CFD9-377F-F39085AA4260}" dt="2021-02-08T07:58:44.989" v="2066" actId="20577"/>
          <ac:spMkLst>
            <pc:docMk/>
            <pc:sldMk cId="3388430790" sldId="515"/>
            <ac:spMk id="6" creationId="{00000000-0000-0000-0000-000000000000}"/>
          </ac:spMkLst>
        </pc:spChg>
        <pc:spChg chg="mod">
          <ac:chgData name="金子　真理" userId="S::m-kaneko@orj.co.jp::00f86a3c-ec7f-4480-91e2-cf8e612d5c73" providerId="AD" clId="Web-{91B7DCA8-A7FF-CFD9-377F-F39085AA4260}" dt="2021-02-08T07:59:15.224" v="2081" actId="20577"/>
          <ac:spMkLst>
            <pc:docMk/>
            <pc:sldMk cId="3388430790" sldId="515"/>
            <ac:spMk id="13" creationId="{00000000-0000-0000-0000-000000000000}"/>
          </ac:spMkLst>
        </pc:spChg>
        <pc:spChg chg="mod">
          <ac:chgData name="金子　真理" userId="S::m-kaneko@orj.co.jp::00f86a3c-ec7f-4480-91e2-cf8e612d5c73" providerId="AD" clId="Web-{91B7DCA8-A7FF-CFD9-377F-F39085AA4260}" dt="2021-02-08T07:21:10.424" v="1606" actId="14100"/>
          <ac:spMkLst>
            <pc:docMk/>
            <pc:sldMk cId="3388430790" sldId="515"/>
            <ac:spMk id="18" creationId="{00000000-0000-0000-0000-000000000000}"/>
          </ac:spMkLst>
        </pc:spChg>
      </pc:sldChg>
      <pc:sldChg chg="modSp">
        <pc:chgData name="金子　真理" userId="S::m-kaneko@orj.co.jp::00f86a3c-ec7f-4480-91e2-cf8e612d5c73" providerId="AD" clId="Web-{91B7DCA8-A7FF-CFD9-377F-F39085AA4260}" dt="2021-02-08T07:57:19.956" v="2042" actId="20577"/>
        <pc:sldMkLst>
          <pc:docMk/>
          <pc:sldMk cId="1603789792" sldId="516"/>
        </pc:sldMkLst>
        <pc:spChg chg="mod">
          <ac:chgData name="金子　真理" userId="S::m-kaneko@orj.co.jp::00f86a3c-ec7f-4480-91e2-cf8e612d5c73" providerId="AD" clId="Web-{91B7DCA8-A7FF-CFD9-377F-F39085AA4260}" dt="2021-02-08T07:57:03.487" v="2037"/>
          <ac:spMkLst>
            <pc:docMk/>
            <pc:sldMk cId="1603789792" sldId="516"/>
            <ac:spMk id="4" creationId="{00000000-0000-0000-0000-000000000000}"/>
          </ac:spMkLst>
        </pc:spChg>
        <pc:spChg chg="mod">
          <ac:chgData name="金子　真理" userId="S::m-kaneko@orj.co.jp::00f86a3c-ec7f-4480-91e2-cf8e612d5c73" providerId="AD" clId="Web-{91B7DCA8-A7FF-CFD9-377F-F39085AA4260}" dt="2021-02-08T07:57:19.956" v="2042" actId="20577"/>
          <ac:spMkLst>
            <pc:docMk/>
            <pc:sldMk cId="1603789792" sldId="516"/>
            <ac:spMk id="6" creationId="{00000000-0000-0000-0000-000000000000}"/>
          </ac:spMkLst>
        </pc:spChg>
        <pc:spChg chg="mod">
          <ac:chgData name="金子　真理" userId="S::m-kaneko@orj.co.jp::00f86a3c-ec7f-4480-91e2-cf8e612d5c73" providerId="AD" clId="Web-{91B7DCA8-A7FF-CFD9-377F-F39085AA4260}" dt="2021-02-08T07:57:03.503" v="2038"/>
          <ac:spMkLst>
            <pc:docMk/>
            <pc:sldMk cId="1603789792" sldId="516"/>
            <ac:spMk id="9" creationId="{00000000-0000-0000-0000-000000000000}"/>
          </ac:spMkLst>
        </pc:spChg>
        <pc:spChg chg="mod">
          <ac:chgData name="金子　真理" userId="S::m-kaneko@orj.co.jp::00f86a3c-ec7f-4480-91e2-cf8e612d5c73" providerId="AD" clId="Web-{91B7DCA8-A7FF-CFD9-377F-F39085AA4260}" dt="2021-02-08T07:57:03.503" v="2039"/>
          <ac:spMkLst>
            <pc:docMk/>
            <pc:sldMk cId="1603789792" sldId="516"/>
            <ac:spMk id="18" creationId="{00000000-0000-0000-0000-000000000000}"/>
          </ac:spMkLst>
        </pc:spChg>
      </pc:sldChg>
      <pc:sldChg chg="modSp">
        <pc:chgData name="金子　真理" userId="S::m-kaneko@orj.co.jp::00f86a3c-ec7f-4480-91e2-cf8e612d5c73" providerId="AD" clId="Web-{91B7DCA8-A7FF-CFD9-377F-F39085AA4260}" dt="2021-02-08T07:59:45.256" v="2108" actId="20577"/>
        <pc:sldMkLst>
          <pc:docMk/>
          <pc:sldMk cId="2215993187" sldId="517"/>
        </pc:sldMkLst>
        <pc:spChg chg="mod">
          <ac:chgData name="金子　真理" userId="S::m-kaneko@orj.co.jp::00f86a3c-ec7f-4480-91e2-cf8e612d5c73" providerId="AD" clId="Web-{91B7DCA8-A7FF-CFD9-377F-F39085AA4260}" dt="2021-02-08T07:46:05.600" v="1787" actId="20577"/>
          <ac:spMkLst>
            <pc:docMk/>
            <pc:sldMk cId="2215993187" sldId="517"/>
            <ac:spMk id="4" creationId="{00000000-0000-0000-0000-000000000000}"/>
          </ac:spMkLst>
        </pc:spChg>
        <pc:spChg chg="mod">
          <ac:chgData name="金子　真理" userId="S::m-kaneko@orj.co.jp::00f86a3c-ec7f-4480-91e2-cf8e612d5c73" providerId="AD" clId="Web-{91B7DCA8-A7FF-CFD9-377F-F39085AA4260}" dt="2021-02-08T07:59:45.256" v="2108" actId="20577"/>
          <ac:spMkLst>
            <pc:docMk/>
            <pc:sldMk cId="2215993187" sldId="517"/>
            <ac:spMk id="6" creationId="{00000000-0000-0000-0000-000000000000}"/>
          </ac:spMkLst>
        </pc:spChg>
        <pc:spChg chg="mod">
          <ac:chgData name="金子　真理" userId="S::m-kaneko@orj.co.jp::00f86a3c-ec7f-4480-91e2-cf8e612d5c73" providerId="AD" clId="Web-{91B7DCA8-A7FF-CFD9-377F-F39085AA4260}" dt="2021-02-08T07:56:53.878" v="2033"/>
          <ac:spMkLst>
            <pc:docMk/>
            <pc:sldMk cId="2215993187" sldId="517"/>
            <ac:spMk id="9" creationId="{00000000-0000-0000-0000-000000000000}"/>
          </ac:spMkLst>
        </pc:spChg>
        <pc:spChg chg="mod">
          <ac:chgData name="金子　真理" userId="S::m-kaneko@orj.co.jp::00f86a3c-ec7f-4480-91e2-cf8e612d5c73" providerId="AD" clId="Web-{91B7DCA8-A7FF-CFD9-377F-F39085AA4260}" dt="2021-02-08T07:59:35.474" v="2107" actId="20577"/>
          <ac:spMkLst>
            <pc:docMk/>
            <pc:sldMk cId="2215993187" sldId="517"/>
            <ac:spMk id="11" creationId="{00000000-0000-0000-0000-000000000000}"/>
          </ac:spMkLst>
        </pc:spChg>
        <pc:spChg chg="mod">
          <ac:chgData name="金子　真理" userId="S::m-kaneko@orj.co.jp::00f86a3c-ec7f-4480-91e2-cf8e612d5c73" providerId="AD" clId="Web-{91B7DCA8-A7FF-CFD9-377F-F39085AA4260}" dt="2021-02-08T07:56:53.878" v="2034"/>
          <ac:spMkLst>
            <pc:docMk/>
            <pc:sldMk cId="2215993187" sldId="517"/>
            <ac:spMk id="13" creationId="{00000000-0000-0000-0000-000000000000}"/>
          </ac:spMkLst>
        </pc:spChg>
        <pc:spChg chg="mod">
          <ac:chgData name="金子　真理" userId="S::m-kaneko@orj.co.jp::00f86a3c-ec7f-4480-91e2-cf8e612d5c73" providerId="AD" clId="Web-{91B7DCA8-A7FF-CFD9-377F-F39085AA4260}" dt="2021-02-08T07:56:53.893" v="2036"/>
          <ac:spMkLst>
            <pc:docMk/>
            <pc:sldMk cId="2215993187" sldId="517"/>
            <ac:spMk id="14" creationId="{00000000-0000-0000-0000-000000000000}"/>
          </ac:spMkLst>
        </pc:spChg>
        <pc:picChg chg="mod">
          <ac:chgData name="金子　真理" userId="S::m-kaneko@orj.co.jp::00f86a3c-ec7f-4480-91e2-cf8e612d5c73" providerId="AD" clId="Web-{91B7DCA8-A7FF-CFD9-377F-F39085AA4260}" dt="2021-02-08T07:48:28.837" v="1840" actId="1076"/>
          <ac:picMkLst>
            <pc:docMk/>
            <pc:sldMk cId="2215993187" sldId="517"/>
            <ac:picMk id="7" creationId="{00000000-0000-0000-0000-000000000000}"/>
          </ac:picMkLst>
        </pc:picChg>
      </pc:sldChg>
      <pc:sldChg chg="addSp delSp modSp">
        <pc:chgData name="金子　真理" userId="S::m-kaneko@orj.co.jp::00f86a3c-ec7f-4480-91e2-cf8e612d5c73" providerId="AD" clId="Web-{91B7DCA8-A7FF-CFD9-377F-F39085AA4260}" dt="2021-02-08T07:58:17.238" v="2063" actId="20577"/>
        <pc:sldMkLst>
          <pc:docMk/>
          <pc:sldMk cId="3650314161" sldId="533"/>
        </pc:sldMkLst>
        <pc:spChg chg="add mod">
          <ac:chgData name="金子　真理" userId="S::m-kaneko@orj.co.jp::00f86a3c-ec7f-4480-91e2-cf8e612d5c73" providerId="AD" clId="Web-{91B7DCA8-A7FF-CFD9-377F-F39085AA4260}" dt="2021-02-08T06:39:36.261" v="1062" actId="1076"/>
          <ac:spMkLst>
            <pc:docMk/>
            <pc:sldMk cId="3650314161" sldId="533"/>
            <ac:spMk id="3" creationId="{D5398F46-17DA-4347-9EE6-D2F29C09BB78}"/>
          </ac:spMkLst>
        </pc:spChg>
        <pc:spChg chg="mod">
          <ac:chgData name="金子　真理" userId="S::m-kaneko@orj.co.jp::00f86a3c-ec7f-4480-91e2-cf8e612d5c73" providerId="AD" clId="Web-{91B7DCA8-A7FF-CFD9-377F-F39085AA4260}" dt="2021-02-08T06:34:13.912" v="1022" actId="20577"/>
          <ac:spMkLst>
            <pc:docMk/>
            <pc:sldMk cId="3650314161" sldId="533"/>
            <ac:spMk id="4" creationId="{00000000-0000-0000-0000-000000000000}"/>
          </ac:spMkLst>
        </pc:spChg>
        <pc:spChg chg="mod">
          <ac:chgData name="金子　真理" userId="S::m-kaneko@orj.co.jp::00f86a3c-ec7f-4480-91e2-cf8e612d5c73" providerId="AD" clId="Web-{91B7DCA8-A7FF-CFD9-377F-F39085AA4260}" dt="2021-02-08T07:57:56.863" v="2045" actId="20577"/>
          <ac:spMkLst>
            <pc:docMk/>
            <pc:sldMk cId="3650314161" sldId="533"/>
            <ac:spMk id="6" creationId="{00000000-0000-0000-0000-000000000000}"/>
          </ac:spMkLst>
        </pc:spChg>
        <pc:spChg chg="add mod">
          <ac:chgData name="金子　真理" userId="S::m-kaneko@orj.co.jp::00f86a3c-ec7f-4480-91e2-cf8e612d5c73" providerId="AD" clId="Web-{91B7DCA8-A7FF-CFD9-377F-F39085AA4260}" dt="2021-02-08T06:39:23.807" v="1061" actId="1076"/>
          <ac:spMkLst>
            <pc:docMk/>
            <pc:sldMk cId="3650314161" sldId="533"/>
            <ac:spMk id="10" creationId="{94B78F17-FD8B-40DE-ADE2-4A2F92AED1E1}"/>
          </ac:spMkLst>
        </pc:spChg>
        <pc:spChg chg="add mod">
          <ac:chgData name="金子　真理" userId="S::m-kaneko@orj.co.jp::00f86a3c-ec7f-4480-91e2-cf8e612d5c73" providerId="AD" clId="Web-{91B7DCA8-A7FF-CFD9-377F-F39085AA4260}" dt="2021-02-08T06:39:54.480" v="1072" actId="20577"/>
          <ac:spMkLst>
            <pc:docMk/>
            <pc:sldMk cId="3650314161" sldId="533"/>
            <ac:spMk id="11" creationId="{770A9E05-4C27-44A8-B767-BC888790C7ED}"/>
          </ac:spMkLst>
        </pc:spChg>
        <pc:spChg chg="add mod">
          <ac:chgData name="金子　真理" userId="S::m-kaneko@orj.co.jp::00f86a3c-ec7f-4480-91e2-cf8e612d5c73" providerId="AD" clId="Web-{91B7DCA8-A7FF-CFD9-377F-F39085AA4260}" dt="2021-02-08T06:41:10.903" v="1095" actId="1076"/>
          <ac:spMkLst>
            <pc:docMk/>
            <pc:sldMk cId="3650314161" sldId="533"/>
            <ac:spMk id="12" creationId="{50995034-D3A8-4604-9A91-C59904599CB7}"/>
          </ac:spMkLst>
        </pc:spChg>
        <pc:spChg chg="add mod">
          <ac:chgData name="金子　真理" userId="S::m-kaneko@orj.co.jp::00f86a3c-ec7f-4480-91e2-cf8e612d5c73" providerId="AD" clId="Web-{91B7DCA8-A7FF-CFD9-377F-F39085AA4260}" dt="2021-02-08T06:43:38.436" v="1124" actId="14100"/>
          <ac:spMkLst>
            <pc:docMk/>
            <pc:sldMk cId="3650314161" sldId="533"/>
            <ac:spMk id="13" creationId="{674C9F2E-5AC8-40C9-995A-AB42C6508B9B}"/>
          </ac:spMkLst>
        </pc:spChg>
        <pc:spChg chg="add mod">
          <ac:chgData name="金子　真理" userId="S::m-kaneko@orj.co.jp::00f86a3c-ec7f-4480-91e2-cf8e612d5c73" providerId="AD" clId="Web-{91B7DCA8-A7FF-CFD9-377F-F39085AA4260}" dt="2021-02-08T06:43:26.889" v="1122" actId="14100"/>
          <ac:spMkLst>
            <pc:docMk/>
            <pc:sldMk cId="3650314161" sldId="533"/>
            <ac:spMk id="14" creationId="{B478BDE7-3565-43B3-B933-CDF98D8094B8}"/>
          </ac:spMkLst>
        </pc:spChg>
        <pc:spChg chg="add mod">
          <ac:chgData name="金子　真理" userId="S::m-kaneko@orj.co.jp::00f86a3c-ec7f-4480-91e2-cf8e612d5c73" providerId="AD" clId="Web-{91B7DCA8-A7FF-CFD9-377F-F39085AA4260}" dt="2021-02-08T06:43:52.530" v="1134" actId="20577"/>
          <ac:spMkLst>
            <pc:docMk/>
            <pc:sldMk cId="3650314161" sldId="533"/>
            <ac:spMk id="15" creationId="{910D4E9A-B647-4543-AC97-ED484617400F}"/>
          </ac:spMkLst>
        </pc:spChg>
        <pc:spChg chg="mod">
          <ac:chgData name="金子　真理" userId="S::m-kaneko@orj.co.jp::00f86a3c-ec7f-4480-91e2-cf8e612d5c73" providerId="AD" clId="Web-{91B7DCA8-A7FF-CFD9-377F-F39085AA4260}" dt="2021-02-08T07:58:17.238" v="2063" actId="20577"/>
          <ac:spMkLst>
            <pc:docMk/>
            <pc:sldMk cId="3650314161" sldId="533"/>
            <ac:spMk id="16" creationId="{00000000-0000-0000-0000-000000000000}"/>
          </ac:spMkLst>
        </pc:spChg>
        <pc:spChg chg="add mod">
          <ac:chgData name="金子　真理" userId="S::m-kaneko@orj.co.jp::00f86a3c-ec7f-4480-91e2-cf8e612d5c73" providerId="AD" clId="Web-{91B7DCA8-A7FF-CFD9-377F-F39085AA4260}" dt="2021-02-08T06:44:04.734" v="1139" actId="20577"/>
          <ac:spMkLst>
            <pc:docMk/>
            <pc:sldMk cId="3650314161" sldId="533"/>
            <ac:spMk id="17" creationId="{ADF2D29D-C3C6-44AD-9AB5-181BBDAB7563}"/>
          </ac:spMkLst>
        </pc:spChg>
        <pc:spChg chg="add mod">
          <ac:chgData name="金子　真理" userId="S::m-kaneko@orj.co.jp::00f86a3c-ec7f-4480-91e2-cf8e612d5c73" providerId="AD" clId="Web-{91B7DCA8-A7FF-CFD9-377F-F39085AA4260}" dt="2021-02-08T06:44:53.891" v="1154" actId="20577"/>
          <ac:spMkLst>
            <pc:docMk/>
            <pc:sldMk cId="3650314161" sldId="533"/>
            <ac:spMk id="18" creationId="{0DF70C50-4B40-40ED-9DE0-ABDC9DD14249}"/>
          </ac:spMkLst>
        </pc:spChg>
        <pc:spChg chg="add mod">
          <ac:chgData name="金子　真理" userId="S::m-kaneko@orj.co.jp::00f86a3c-ec7f-4480-91e2-cf8e612d5c73" providerId="AD" clId="Web-{91B7DCA8-A7FF-CFD9-377F-F39085AA4260}" dt="2021-02-08T06:45:14.516" v="1159" actId="1076"/>
          <ac:spMkLst>
            <pc:docMk/>
            <pc:sldMk cId="3650314161" sldId="533"/>
            <ac:spMk id="19" creationId="{6C138FF3-F7F8-4F99-B27C-C57B3D559ADC}"/>
          </ac:spMkLst>
        </pc:spChg>
        <pc:spChg chg="add mod">
          <ac:chgData name="金子　真理" userId="S::m-kaneko@orj.co.jp::00f86a3c-ec7f-4480-91e2-cf8e612d5c73" providerId="AD" clId="Web-{91B7DCA8-A7FF-CFD9-377F-F39085AA4260}" dt="2021-02-08T06:45:30.532" v="1167" actId="1076"/>
          <ac:spMkLst>
            <pc:docMk/>
            <pc:sldMk cId="3650314161" sldId="533"/>
            <ac:spMk id="20" creationId="{69CB3984-25BD-42EC-A07B-23B79EB3A3AD}"/>
          </ac:spMkLst>
        </pc:spChg>
        <pc:spChg chg="add mod">
          <ac:chgData name="金子　真理" userId="S::m-kaneko@orj.co.jp::00f86a3c-ec7f-4480-91e2-cf8e612d5c73" providerId="AD" clId="Web-{91B7DCA8-A7FF-CFD9-377F-F39085AA4260}" dt="2021-02-08T06:45:56.204" v="1180" actId="1076"/>
          <ac:spMkLst>
            <pc:docMk/>
            <pc:sldMk cId="3650314161" sldId="533"/>
            <ac:spMk id="21" creationId="{44402B9F-9D01-4A97-B8DB-7B05EBEDCC64}"/>
          </ac:spMkLst>
        </pc:spChg>
        <pc:spChg chg="add mod">
          <ac:chgData name="金子　真理" userId="S::m-kaneko@orj.co.jp::00f86a3c-ec7f-4480-91e2-cf8e612d5c73" providerId="AD" clId="Web-{91B7DCA8-A7FF-CFD9-377F-F39085AA4260}" dt="2021-02-08T06:53:38.039" v="1211" actId="14100"/>
          <ac:spMkLst>
            <pc:docMk/>
            <pc:sldMk cId="3650314161" sldId="533"/>
            <ac:spMk id="22" creationId="{081BCC49-C126-4B05-867C-BABF900A001B}"/>
          </ac:spMkLst>
        </pc:spChg>
        <pc:spChg chg="add mod">
          <ac:chgData name="金子　真理" userId="S::m-kaneko@orj.co.jp::00f86a3c-ec7f-4480-91e2-cf8e612d5c73" providerId="AD" clId="Web-{91B7DCA8-A7FF-CFD9-377F-F39085AA4260}" dt="2021-02-08T06:54:20.368" v="1235" actId="14100"/>
          <ac:spMkLst>
            <pc:docMk/>
            <pc:sldMk cId="3650314161" sldId="533"/>
            <ac:spMk id="23" creationId="{8BD9EAA9-B5AA-4FB8-B5CC-FC4068BD412C}"/>
          </ac:spMkLst>
        </pc:spChg>
        <pc:graphicFrameChg chg="add del mod">
          <ac:chgData name="金子　真理" userId="S::m-kaneko@orj.co.jp::00f86a3c-ec7f-4480-91e2-cf8e612d5c73" providerId="AD" clId="Web-{91B7DCA8-A7FF-CFD9-377F-F39085AA4260}" dt="2021-02-08T06:38:37.900" v="1049"/>
          <ac:graphicFrameMkLst>
            <pc:docMk/>
            <pc:sldMk cId="3650314161" sldId="533"/>
            <ac:graphicFrameMk id="7" creationId="{42B51A89-5747-4B86-97B3-0FF52D7436DD}"/>
          </ac:graphicFrameMkLst>
        </pc:graphicFrameChg>
      </pc:sldChg>
      <pc:sldChg chg="addSp delSp modSp">
        <pc:chgData name="金子　真理" userId="S::m-kaneko@orj.co.jp::00f86a3c-ec7f-4480-91e2-cf8e612d5c73" providerId="AD" clId="Web-{91B7DCA8-A7FF-CFD9-377F-F39085AA4260}" dt="2021-02-08T07:58:33.051" v="2065" actId="20577"/>
        <pc:sldMkLst>
          <pc:docMk/>
          <pc:sldMk cId="166620686" sldId="534"/>
        </pc:sldMkLst>
        <pc:spChg chg="add mod">
          <ac:chgData name="金子　真理" userId="S::m-kaneko@orj.co.jp::00f86a3c-ec7f-4480-91e2-cf8e612d5c73" providerId="AD" clId="Web-{91B7DCA8-A7FF-CFD9-377F-F39085AA4260}" dt="2021-02-08T07:02:54.735" v="1304" actId="20577"/>
          <ac:spMkLst>
            <pc:docMk/>
            <pc:sldMk cId="166620686" sldId="534"/>
            <ac:spMk id="2" creationId="{4BBDB79D-47FB-488A-9DA4-55ED8037B388}"/>
          </ac:spMkLst>
        </pc:spChg>
        <pc:spChg chg="mod">
          <ac:chgData name="金子　真理" userId="S::m-kaneko@orj.co.jp::00f86a3c-ec7f-4480-91e2-cf8e612d5c73" providerId="AD" clId="Web-{91B7DCA8-A7FF-CFD9-377F-F39085AA4260}" dt="2021-02-08T07:04:33.893" v="1346" actId="20577"/>
          <ac:spMkLst>
            <pc:docMk/>
            <pc:sldMk cId="166620686" sldId="534"/>
            <ac:spMk id="4" creationId="{00000000-0000-0000-0000-000000000000}"/>
          </ac:spMkLst>
        </pc:spChg>
        <pc:spChg chg="mod">
          <ac:chgData name="金子　真理" userId="S::m-kaneko@orj.co.jp::00f86a3c-ec7f-4480-91e2-cf8e612d5c73" providerId="AD" clId="Web-{91B7DCA8-A7FF-CFD9-377F-F39085AA4260}" dt="2021-02-08T07:58:33.051" v="2065" actId="20577"/>
          <ac:spMkLst>
            <pc:docMk/>
            <pc:sldMk cId="166620686" sldId="534"/>
            <ac:spMk id="6" creationId="{00000000-0000-0000-0000-000000000000}"/>
          </ac:spMkLst>
        </pc:spChg>
        <pc:spChg chg="mod">
          <ac:chgData name="金子　真理" userId="S::m-kaneko@orj.co.jp::00f86a3c-ec7f-4480-91e2-cf8e612d5c73" providerId="AD" clId="Web-{91B7DCA8-A7FF-CFD9-377F-F39085AA4260}" dt="2021-02-08T07:58:27.864" v="2064" actId="20577"/>
          <ac:spMkLst>
            <pc:docMk/>
            <pc:sldMk cId="166620686" sldId="534"/>
            <ac:spMk id="10" creationId="{00000000-0000-0000-0000-000000000000}"/>
          </ac:spMkLst>
        </pc:spChg>
        <pc:spChg chg="add mod">
          <ac:chgData name="金子　真理" userId="S::m-kaneko@orj.co.jp::00f86a3c-ec7f-4480-91e2-cf8e612d5c73" providerId="AD" clId="Web-{91B7DCA8-A7FF-CFD9-377F-F39085AA4260}" dt="2021-02-08T07:03:32.720" v="1325" actId="1076"/>
          <ac:spMkLst>
            <pc:docMk/>
            <pc:sldMk cId="166620686" sldId="534"/>
            <ac:spMk id="11" creationId="{21468D84-A102-4D5B-B90C-A4A75FEED1AB}"/>
          </ac:spMkLst>
        </pc:spChg>
        <pc:spChg chg="add del mod">
          <ac:chgData name="金子　真理" userId="S::m-kaneko@orj.co.jp::00f86a3c-ec7f-4480-91e2-cf8e612d5c73" providerId="AD" clId="Web-{91B7DCA8-A7FF-CFD9-377F-F39085AA4260}" dt="2021-02-08T07:03:43.720" v="1329"/>
          <ac:spMkLst>
            <pc:docMk/>
            <pc:sldMk cId="166620686" sldId="534"/>
            <ac:spMk id="12" creationId="{612B9122-EECB-4531-9147-804211A39018}"/>
          </ac:spMkLst>
        </pc:spChg>
        <pc:spChg chg="add mod">
          <ac:chgData name="金子　真理" userId="S::m-kaneko@orj.co.jp::00f86a3c-ec7f-4480-91e2-cf8e612d5c73" providerId="AD" clId="Web-{91B7DCA8-A7FF-CFD9-377F-F39085AA4260}" dt="2021-02-08T07:04:19.158" v="1344" actId="1076"/>
          <ac:spMkLst>
            <pc:docMk/>
            <pc:sldMk cId="166620686" sldId="534"/>
            <ac:spMk id="13" creationId="{AFF0C432-3547-4862-BBE4-792362FC4E8E}"/>
          </ac:spMkLst>
        </pc:spChg>
        <pc:spChg chg="add mod">
          <ac:chgData name="金子　真理" userId="S::m-kaneko@orj.co.jp::00f86a3c-ec7f-4480-91e2-cf8e612d5c73" providerId="AD" clId="Web-{91B7DCA8-A7FF-CFD9-377F-F39085AA4260}" dt="2021-02-08T07:05:59.738" v="1388" actId="20577"/>
          <ac:spMkLst>
            <pc:docMk/>
            <pc:sldMk cId="166620686" sldId="534"/>
            <ac:spMk id="14" creationId="{49C9835A-2573-4287-9E8F-60A41D5AC990}"/>
          </ac:spMkLst>
        </pc:spChg>
        <pc:spChg chg="add mod">
          <ac:chgData name="金子　真理" userId="S::m-kaneko@orj.co.jp::00f86a3c-ec7f-4480-91e2-cf8e612d5c73" providerId="AD" clId="Web-{91B7DCA8-A7FF-CFD9-377F-F39085AA4260}" dt="2021-02-08T07:06:24.082" v="1394" actId="20577"/>
          <ac:spMkLst>
            <pc:docMk/>
            <pc:sldMk cId="166620686" sldId="534"/>
            <ac:spMk id="15" creationId="{142D7A42-653D-4993-A0D4-346EAFEA84BC}"/>
          </ac:spMkLst>
        </pc:spChg>
        <pc:spChg chg="add mod">
          <ac:chgData name="金子　真理" userId="S::m-kaneko@orj.co.jp::00f86a3c-ec7f-4480-91e2-cf8e612d5c73" providerId="AD" clId="Web-{91B7DCA8-A7FF-CFD9-377F-F39085AA4260}" dt="2021-02-08T07:07:05.942" v="1404" actId="20577"/>
          <ac:spMkLst>
            <pc:docMk/>
            <pc:sldMk cId="166620686" sldId="534"/>
            <ac:spMk id="16" creationId="{EBAA3FA4-95A7-4D25-A72D-C2462A9B70D0}"/>
          </ac:spMkLst>
        </pc:spChg>
        <pc:spChg chg="add mod">
          <ac:chgData name="金子　真理" userId="S::m-kaneko@orj.co.jp::00f86a3c-ec7f-4480-91e2-cf8e612d5c73" providerId="AD" clId="Web-{91B7DCA8-A7FF-CFD9-377F-F39085AA4260}" dt="2021-02-08T07:07:40.865" v="1411" actId="20577"/>
          <ac:spMkLst>
            <pc:docMk/>
            <pc:sldMk cId="166620686" sldId="534"/>
            <ac:spMk id="17" creationId="{D56A8454-77F5-4C31-ABE7-F637AF5710BB}"/>
          </ac:spMkLst>
        </pc:spChg>
        <pc:spChg chg="mod">
          <ac:chgData name="金子　真理" userId="S::m-kaneko@orj.co.jp::00f86a3c-ec7f-4480-91e2-cf8e612d5c73" providerId="AD" clId="Web-{91B7DCA8-A7FF-CFD9-377F-F39085AA4260}" dt="2021-02-08T07:04:27.315" v="1345" actId="20577"/>
          <ac:spMkLst>
            <pc:docMk/>
            <pc:sldMk cId="166620686" sldId="534"/>
            <ac:spMk id="18" creationId="{00000000-0000-0000-0000-000000000000}"/>
          </ac:spMkLst>
        </pc:spChg>
        <pc:spChg chg="add mod">
          <ac:chgData name="金子　真理" userId="S::m-kaneko@orj.co.jp::00f86a3c-ec7f-4480-91e2-cf8e612d5c73" providerId="AD" clId="Web-{91B7DCA8-A7FF-CFD9-377F-F39085AA4260}" dt="2021-02-08T07:10:33.086" v="1421" actId="20577"/>
          <ac:spMkLst>
            <pc:docMk/>
            <pc:sldMk cId="166620686" sldId="534"/>
            <ac:spMk id="19" creationId="{B6179FCA-81E2-4A0E-90AD-4547FAB49229}"/>
          </ac:spMkLst>
        </pc:spChg>
        <pc:spChg chg="add mod">
          <ac:chgData name="金子　真理" userId="S::m-kaneko@orj.co.jp::00f86a3c-ec7f-4480-91e2-cf8e612d5c73" providerId="AD" clId="Web-{91B7DCA8-A7FF-CFD9-377F-F39085AA4260}" dt="2021-02-08T07:10:53.008" v="1428" actId="20577"/>
          <ac:spMkLst>
            <pc:docMk/>
            <pc:sldMk cId="166620686" sldId="534"/>
            <ac:spMk id="20" creationId="{B950282A-577F-4A24-904D-C8631F103E98}"/>
          </ac:spMkLst>
        </pc:spChg>
        <pc:spChg chg="add mod">
          <ac:chgData name="金子　真理" userId="S::m-kaneko@orj.co.jp::00f86a3c-ec7f-4480-91e2-cf8e612d5c73" providerId="AD" clId="Web-{91B7DCA8-A7FF-CFD9-377F-F39085AA4260}" dt="2021-02-08T07:11:24.290" v="1437" actId="20577"/>
          <ac:spMkLst>
            <pc:docMk/>
            <pc:sldMk cId="166620686" sldId="534"/>
            <ac:spMk id="21" creationId="{A79DB95C-DE65-41E9-8E23-00E6FF57EE92}"/>
          </ac:spMkLst>
        </pc:spChg>
        <pc:spChg chg="add mod">
          <ac:chgData name="金子　真理" userId="S::m-kaneko@orj.co.jp::00f86a3c-ec7f-4480-91e2-cf8e612d5c73" providerId="AD" clId="Web-{91B7DCA8-A7FF-CFD9-377F-F39085AA4260}" dt="2021-02-08T07:11:50.165" v="1442" actId="1076"/>
          <ac:spMkLst>
            <pc:docMk/>
            <pc:sldMk cId="166620686" sldId="534"/>
            <ac:spMk id="22" creationId="{8036C597-4D6B-4FE5-9E97-75D1260DB443}"/>
          </ac:spMkLst>
        </pc:spChg>
        <pc:spChg chg="add mod">
          <ac:chgData name="金子　真理" userId="S::m-kaneko@orj.co.jp::00f86a3c-ec7f-4480-91e2-cf8e612d5c73" providerId="AD" clId="Web-{91B7DCA8-A7FF-CFD9-377F-F39085AA4260}" dt="2021-02-08T07:12:40.994" v="1468" actId="1076"/>
          <ac:spMkLst>
            <pc:docMk/>
            <pc:sldMk cId="166620686" sldId="534"/>
            <ac:spMk id="23" creationId="{F6C5D303-6970-4B1B-BCD5-A934F477BA90}"/>
          </ac:spMkLst>
        </pc:spChg>
        <pc:spChg chg="add mod">
          <ac:chgData name="金子　真理" userId="S::m-kaneko@orj.co.jp::00f86a3c-ec7f-4480-91e2-cf8e612d5c73" providerId="AD" clId="Web-{91B7DCA8-A7FF-CFD9-377F-F39085AA4260}" dt="2021-02-08T07:13:30.573" v="1490" actId="1076"/>
          <ac:spMkLst>
            <pc:docMk/>
            <pc:sldMk cId="166620686" sldId="534"/>
            <ac:spMk id="24" creationId="{E6C8A54A-B726-4572-B813-56437845251D}"/>
          </ac:spMkLst>
        </pc:spChg>
      </pc:sldChg>
      <pc:sldChg chg="modSp">
        <pc:chgData name="金子　真理" userId="S::m-kaneko@orj.co.jp::00f86a3c-ec7f-4480-91e2-cf8e612d5c73" providerId="AD" clId="Web-{91B7DCA8-A7FF-CFD9-377F-F39085AA4260}" dt="2021-02-08T07:59:58.350" v="2113"/>
        <pc:sldMkLst>
          <pc:docMk/>
          <pc:sldMk cId="103146661" sldId="535"/>
        </pc:sldMkLst>
        <pc:spChg chg="mod">
          <ac:chgData name="金子　真理" userId="S::m-kaneko@orj.co.jp::00f86a3c-ec7f-4480-91e2-cf8e612d5c73" providerId="AD" clId="Web-{91B7DCA8-A7FF-CFD9-377F-F39085AA4260}" dt="2021-02-08T07:59:58.334" v="2109"/>
          <ac:spMkLst>
            <pc:docMk/>
            <pc:sldMk cId="103146661" sldId="535"/>
            <ac:spMk id="4" creationId="{00000000-0000-0000-0000-000000000000}"/>
          </ac:spMkLst>
        </pc:spChg>
        <pc:spChg chg="mod">
          <ac:chgData name="金子　真理" userId="S::m-kaneko@orj.co.jp::00f86a3c-ec7f-4480-91e2-cf8e612d5c73" providerId="AD" clId="Web-{91B7DCA8-A7FF-CFD9-377F-F39085AA4260}" dt="2021-02-08T07:59:58.334" v="2110"/>
          <ac:spMkLst>
            <pc:docMk/>
            <pc:sldMk cId="103146661" sldId="535"/>
            <ac:spMk id="6" creationId="{00000000-0000-0000-0000-000000000000}"/>
          </ac:spMkLst>
        </pc:spChg>
        <pc:spChg chg="mod">
          <ac:chgData name="金子　真理" userId="S::m-kaneko@orj.co.jp::00f86a3c-ec7f-4480-91e2-cf8e612d5c73" providerId="AD" clId="Web-{91B7DCA8-A7FF-CFD9-377F-F39085AA4260}" dt="2021-02-08T07:59:58.334" v="2111"/>
          <ac:spMkLst>
            <pc:docMk/>
            <pc:sldMk cId="103146661" sldId="535"/>
            <ac:spMk id="9" creationId="{00000000-0000-0000-0000-000000000000}"/>
          </ac:spMkLst>
        </pc:spChg>
        <pc:spChg chg="mod">
          <ac:chgData name="金子　真理" userId="S::m-kaneko@orj.co.jp::00f86a3c-ec7f-4480-91e2-cf8e612d5c73" providerId="AD" clId="Web-{91B7DCA8-A7FF-CFD9-377F-F39085AA4260}" dt="2021-02-08T07:59:58.350" v="2112"/>
          <ac:spMkLst>
            <pc:docMk/>
            <pc:sldMk cId="103146661" sldId="535"/>
            <ac:spMk id="11" creationId="{00000000-0000-0000-0000-000000000000}"/>
          </ac:spMkLst>
        </pc:spChg>
        <pc:spChg chg="mod">
          <ac:chgData name="金子　真理" userId="S::m-kaneko@orj.co.jp::00f86a3c-ec7f-4480-91e2-cf8e612d5c73" providerId="AD" clId="Web-{91B7DCA8-A7FF-CFD9-377F-F39085AA4260}" dt="2021-02-08T07:59:58.350" v="2113"/>
          <ac:spMkLst>
            <pc:docMk/>
            <pc:sldMk cId="103146661" sldId="535"/>
            <ac:spMk id="15" creationId="{00000000-0000-0000-0000-000000000000}"/>
          </ac:spMkLst>
        </pc:spChg>
      </pc:sldChg>
      <pc:sldChg chg="modSp">
        <pc:chgData name="金子　真理" userId="S::m-kaneko@orj.co.jp::00f86a3c-ec7f-4480-91e2-cf8e612d5c73" providerId="AD" clId="Web-{91B7DCA8-A7FF-CFD9-377F-F39085AA4260}" dt="2021-02-08T08:00:37.272" v="2142" actId="20577"/>
        <pc:sldMkLst>
          <pc:docMk/>
          <pc:sldMk cId="2824578743" sldId="536"/>
        </pc:sldMkLst>
        <pc:spChg chg="mod">
          <ac:chgData name="金子　真理" userId="S::m-kaneko@orj.co.jp::00f86a3c-ec7f-4480-91e2-cf8e612d5c73" providerId="AD" clId="Web-{91B7DCA8-A7FF-CFD9-377F-F39085AA4260}" dt="2021-02-08T08:00:11.115" v="2114"/>
          <ac:spMkLst>
            <pc:docMk/>
            <pc:sldMk cId="2824578743" sldId="536"/>
            <ac:spMk id="4" creationId="{00000000-0000-0000-0000-000000000000}"/>
          </ac:spMkLst>
        </pc:spChg>
        <pc:spChg chg="mod">
          <ac:chgData name="金子　真理" userId="S::m-kaneko@orj.co.jp::00f86a3c-ec7f-4480-91e2-cf8e612d5c73" providerId="AD" clId="Web-{91B7DCA8-A7FF-CFD9-377F-F39085AA4260}" dt="2021-02-08T08:00:37.272" v="2142" actId="20577"/>
          <ac:spMkLst>
            <pc:docMk/>
            <pc:sldMk cId="2824578743" sldId="536"/>
            <ac:spMk id="6" creationId="{00000000-0000-0000-0000-000000000000}"/>
          </ac:spMkLst>
        </pc:spChg>
        <pc:spChg chg="mod">
          <ac:chgData name="金子　真理" userId="S::m-kaneko@orj.co.jp::00f86a3c-ec7f-4480-91e2-cf8e612d5c73" providerId="AD" clId="Web-{91B7DCA8-A7FF-CFD9-377F-F39085AA4260}" dt="2021-02-08T08:00:11.115" v="2115"/>
          <ac:spMkLst>
            <pc:docMk/>
            <pc:sldMk cId="2824578743" sldId="536"/>
            <ac:spMk id="9" creationId="{00000000-0000-0000-0000-000000000000}"/>
          </ac:spMkLst>
        </pc:spChg>
        <pc:spChg chg="mod">
          <ac:chgData name="金子　真理" userId="S::m-kaneko@orj.co.jp::00f86a3c-ec7f-4480-91e2-cf8e612d5c73" providerId="AD" clId="Web-{91B7DCA8-A7FF-CFD9-377F-F39085AA4260}" dt="2021-02-08T08:00:17.069" v="2117" actId="14100"/>
          <ac:spMkLst>
            <pc:docMk/>
            <pc:sldMk cId="2824578743" sldId="536"/>
            <ac:spMk id="11" creationId="{00000000-0000-0000-0000-000000000000}"/>
          </ac:spMkLst>
        </pc:spChg>
      </pc:sldChg>
      <pc:sldChg chg="modSp">
        <pc:chgData name="金子　真理" userId="S::m-kaneko@orj.co.jp::00f86a3c-ec7f-4480-91e2-cf8e612d5c73" providerId="AD" clId="Web-{91B7DCA8-A7FF-CFD9-377F-F39085AA4260}" dt="2021-02-08T08:03:35.635" v="2232"/>
        <pc:sldMkLst>
          <pc:docMk/>
          <pc:sldMk cId="3187026701" sldId="537"/>
        </pc:sldMkLst>
        <pc:spChg chg="mod">
          <ac:chgData name="金子　真理" userId="S::m-kaneko@orj.co.jp::00f86a3c-ec7f-4480-91e2-cf8e612d5c73" providerId="AD" clId="Web-{91B7DCA8-A7FF-CFD9-377F-F39085AA4260}" dt="2021-02-08T08:03:35.619" v="2229"/>
          <ac:spMkLst>
            <pc:docMk/>
            <pc:sldMk cId="3187026701" sldId="537"/>
            <ac:spMk id="4" creationId="{00000000-0000-0000-0000-000000000000}"/>
          </ac:spMkLst>
        </pc:spChg>
        <pc:spChg chg="mod">
          <ac:chgData name="金子　真理" userId="S::m-kaneko@orj.co.jp::00f86a3c-ec7f-4480-91e2-cf8e612d5c73" providerId="AD" clId="Web-{91B7DCA8-A7FF-CFD9-377F-F39085AA4260}" dt="2021-02-08T08:03:35.635" v="2232"/>
          <ac:spMkLst>
            <pc:docMk/>
            <pc:sldMk cId="3187026701" sldId="537"/>
            <ac:spMk id="6" creationId="{00000000-0000-0000-0000-000000000000}"/>
          </ac:spMkLst>
        </pc:spChg>
        <pc:spChg chg="mod">
          <ac:chgData name="金子　真理" userId="S::m-kaneko@orj.co.jp::00f86a3c-ec7f-4480-91e2-cf8e612d5c73" providerId="AD" clId="Web-{91B7DCA8-A7FF-CFD9-377F-F39085AA4260}" dt="2021-02-08T08:03:35.619" v="2228"/>
          <ac:spMkLst>
            <pc:docMk/>
            <pc:sldMk cId="3187026701" sldId="537"/>
            <ac:spMk id="9" creationId="{00000000-0000-0000-0000-000000000000}"/>
          </ac:spMkLst>
        </pc:spChg>
        <pc:spChg chg="mod">
          <ac:chgData name="金子　真理" userId="S::m-kaneko@orj.co.jp::00f86a3c-ec7f-4480-91e2-cf8e612d5c73" providerId="AD" clId="Web-{91B7DCA8-A7FF-CFD9-377F-F39085AA4260}" dt="2021-02-08T08:03:35.635" v="2231"/>
          <ac:spMkLst>
            <pc:docMk/>
            <pc:sldMk cId="3187026701" sldId="537"/>
            <ac:spMk id="11" creationId="{00000000-0000-0000-0000-000000000000}"/>
          </ac:spMkLst>
        </pc:spChg>
        <pc:spChg chg="mod">
          <ac:chgData name="金子　真理" userId="S::m-kaneko@orj.co.jp::00f86a3c-ec7f-4480-91e2-cf8e612d5c73" providerId="AD" clId="Web-{91B7DCA8-A7FF-CFD9-377F-F39085AA4260}" dt="2021-02-08T08:03:35.619" v="2230"/>
          <ac:spMkLst>
            <pc:docMk/>
            <pc:sldMk cId="3187026701" sldId="537"/>
            <ac:spMk id="15" creationId="{00000000-0000-0000-0000-000000000000}"/>
          </ac:spMkLst>
        </pc:spChg>
      </pc:sldChg>
    </pc:docChg>
  </pc:docChgLst>
  <pc:docChgLst>
    <pc:chgData name="ガルシアヴィラ　ブレンダイヴォンヌ" userId="S::i-garcia@orj.co.jp::fe0589c0-c607-4978-abf3-050a430fb4b3" providerId="AD" clId="Web-{941AF992-384E-BBFE-452D-ECDC15672B4C}"/>
    <pc:docChg chg="modSld">
      <pc:chgData name="ガルシアヴィラ　ブレンダイヴォンヌ" userId="S::i-garcia@orj.co.jp::fe0589c0-c607-4978-abf3-050a430fb4b3" providerId="AD" clId="Web-{941AF992-384E-BBFE-452D-ECDC15672B4C}" dt="2021-02-10T04:21:50.384" v="180" actId="20577"/>
      <pc:docMkLst>
        <pc:docMk/>
      </pc:docMkLst>
      <pc:sldChg chg="modSp">
        <pc:chgData name="ガルシアヴィラ　ブレンダイヴォンヌ" userId="S::i-garcia@orj.co.jp::fe0589c0-c607-4978-abf3-050a430fb4b3" providerId="AD" clId="Web-{941AF992-384E-BBFE-452D-ECDC15672B4C}" dt="2021-02-10T00:57:43.251" v="46" actId="1076"/>
        <pc:sldMkLst>
          <pc:docMk/>
          <pc:sldMk cId="2480718086" sldId="257"/>
        </pc:sldMkLst>
        <pc:spChg chg="mod">
          <ac:chgData name="ガルシアヴィラ　ブレンダイヴォンヌ" userId="S::i-garcia@orj.co.jp::fe0589c0-c607-4978-abf3-050a430fb4b3" providerId="AD" clId="Web-{941AF992-384E-BBFE-452D-ECDC15672B4C}" dt="2021-02-10T00:36:02.817" v="40" actId="1076"/>
          <ac:spMkLst>
            <pc:docMk/>
            <pc:sldMk cId="2480718086" sldId="257"/>
            <ac:spMk id="3" creationId="{54A957F9-66B5-4D10-AC9A-5A1F44943D19}"/>
          </ac:spMkLst>
        </pc:spChg>
        <pc:spChg chg="mod">
          <ac:chgData name="ガルシアヴィラ　ブレンダイヴォンヌ" userId="S::i-garcia@orj.co.jp::fe0589c0-c607-4978-abf3-050a430fb4b3" providerId="AD" clId="Web-{941AF992-384E-BBFE-452D-ECDC15672B4C}" dt="2021-02-10T00:35:27.535" v="39" actId="20577"/>
          <ac:spMkLst>
            <pc:docMk/>
            <pc:sldMk cId="2480718086" sldId="257"/>
            <ac:spMk id="5" creationId="{00000000-0000-0000-0000-000000000000}"/>
          </ac:spMkLst>
        </pc:spChg>
        <pc:spChg chg="mod">
          <ac:chgData name="ガルシアヴィラ　ブレンダイヴォンヌ" userId="S::i-garcia@orj.co.jp::fe0589c0-c607-4978-abf3-050a430fb4b3" providerId="AD" clId="Web-{941AF992-384E-BBFE-452D-ECDC15672B4C}" dt="2021-02-10T00:57:43.251" v="46" actId="1076"/>
          <ac:spMkLst>
            <pc:docMk/>
            <pc:sldMk cId="2480718086" sldId="257"/>
            <ac:spMk id="16" creationId="{479A43DF-3C4F-4503-B4E0-AA71CE363AB9}"/>
          </ac:spMkLst>
        </pc:spChg>
      </pc:sldChg>
      <pc:sldChg chg="modSp">
        <pc:chgData name="ガルシアヴィラ　ブレンダイヴォンヌ" userId="S::i-garcia@orj.co.jp::fe0589c0-c607-4978-abf3-050a430fb4b3" providerId="AD" clId="Web-{941AF992-384E-BBFE-452D-ECDC15672B4C}" dt="2021-02-10T03:56:59.312" v="154"/>
        <pc:sldMkLst>
          <pc:docMk/>
          <pc:sldMk cId="3701540324" sldId="378"/>
        </pc:sldMkLst>
        <pc:graphicFrameChg chg="mod modGraphic">
          <ac:chgData name="ガルシアヴィラ　ブレンダイヴォンヌ" userId="S::i-garcia@orj.co.jp::fe0589c0-c607-4978-abf3-050a430fb4b3" providerId="AD" clId="Web-{941AF992-384E-BBFE-452D-ECDC15672B4C}" dt="2021-02-10T03:56:59.312" v="154"/>
          <ac:graphicFrameMkLst>
            <pc:docMk/>
            <pc:sldMk cId="3701540324" sldId="378"/>
            <ac:graphicFrameMk id="3" creationId="{6A419B58-A17F-4818-8DB6-370D12AB4961}"/>
          </ac:graphicFrameMkLst>
        </pc:graphicFrameChg>
      </pc:sldChg>
      <pc:sldChg chg="modSp">
        <pc:chgData name="ガルシアヴィラ　ブレンダイヴォンヌ" userId="S::i-garcia@orj.co.jp::fe0589c0-c607-4978-abf3-050a430fb4b3" providerId="AD" clId="Web-{941AF992-384E-BBFE-452D-ECDC15672B4C}" dt="2021-02-10T04:21:50.384" v="180" actId="20577"/>
        <pc:sldMkLst>
          <pc:docMk/>
          <pc:sldMk cId="3025820401" sldId="388"/>
        </pc:sldMkLst>
        <pc:spChg chg="mod">
          <ac:chgData name="ガルシアヴィラ　ブレンダイヴォンヌ" userId="S::i-garcia@orj.co.jp::fe0589c0-c607-4978-abf3-050a430fb4b3" providerId="AD" clId="Web-{941AF992-384E-BBFE-452D-ECDC15672B4C}" dt="2021-02-10T04:21:45.072" v="175" actId="20577"/>
          <ac:spMkLst>
            <pc:docMk/>
            <pc:sldMk cId="3025820401" sldId="388"/>
            <ac:spMk id="11" creationId="{90E9DECA-F6DB-439A-8C01-A177131726E3}"/>
          </ac:spMkLst>
        </pc:spChg>
        <pc:spChg chg="mod">
          <ac:chgData name="ガルシアヴィラ　ブレンダイヴォンヌ" userId="S::i-garcia@orj.co.jp::fe0589c0-c607-4978-abf3-050a430fb4b3" providerId="AD" clId="Web-{941AF992-384E-BBFE-452D-ECDC15672B4C}" dt="2021-02-10T04:21:50.384" v="180" actId="20577"/>
          <ac:spMkLst>
            <pc:docMk/>
            <pc:sldMk cId="3025820401" sldId="388"/>
            <ac:spMk id="14" creationId="{A69EE95A-5597-4257-8C3C-C2EA570F7BD6}"/>
          </ac:spMkLst>
        </pc:spChg>
        <pc:spChg chg="mod">
          <ac:chgData name="ガルシアヴィラ　ブレンダイヴォンヌ" userId="S::i-garcia@orj.co.jp::fe0589c0-c607-4978-abf3-050a430fb4b3" providerId="AD" clId="Web-{941AF992-384E-BBFE-452D-ECDC15672B4C}" dt="2021-02-10T04:21:08.149" v="173" actId="20577"/>
          <ac:spMkLst>
            <pc:docMk/>
            <pc:sldMk cId="3025820401" sldId="388"/>
            <ac:spMk id="16" creationId="{C4D6778B-3D21-4539-A15D-081328FB7EB1}"/>
          </ac:spMkLst>
        </pc:spChg>
      </pc:sldChg>
    </pc:docChg>
  </pc:docChgLst>
  <pc:docChgLst>
    <pc:chgData name="クリスティンオクト　ヴェロニカ" userId="S::v-christine@orj.co.jp::868b270e-bd73-4a68-b9f4-a66d630eaee4" providerId="AD" clId="Web-{7C244AF0-8CCB-2EE2-461A-BC468DACFCC9}"/>
    <pc:docChg chg="modSld">
      <pc:chgData name="クリスティンオクト　ヴェロニカ" userId="S::v-christine@orj.co.jp::868b270e-bd73-4a68-b9f4-a66d630eaee4" providerId="AD" clId="Web-{7C244AF0-8CCB-2EE2-461A-BC468DACFCC9}" dt="2021-02-12T00:22:43.385" v="608" actId="20577"/>
      <pc:docMkLst>
        <pc:docMk/>
      </pc:docMkLst>
      <pc:sldChg chg="modSp">
        <pc:chgData name="クリスティンオクト　ヴェロニカ" userId="S::v-christine@orj.co.jp::868b270e-bd73-4a68-b9f4-a66d630eaee4" providerId="AD" clId="Web-{7C244AF0-8CCB-2EE2-461A-BC468DACFCC9}" dt="2021-02-12T00:22:43.385" v="608" actId="20577"/>
        <pc:sldMkLst>
          <pc:docMk/>
          <pc:sldMk cId="3287489476" sldId="328"/>
        </pc:sldMkLst>
        <pc:spChg chg="mod">
          <ac:chgData name="クリスティンオクト　ヴェロニカ" userId="S::v-christine@orj.co.jp::868b270e-bd73-4a68-b9f4-a66d630eaee4" providerId="AD" clId="Web-{7C244AF0-8CCB-2EE2-461A-BC468DACFCC9}" dt="2021-02-12T00:21:03.742" v="598" actId="20577"/>
          <ac:spMkLst>
            <pc:docMk/>
            <pc:sldMk cId="3287489476" sldId="328"/>
            <ac:spMk id="4" creationId="{00000000-0000-0000-0000-000000000000}"/>
          </ac:spMkLst>
        </pc:spChg>
        <pc:spChg chg="mod">
          <ac:chgData name="クリスティンオクト　ヴェロニカ" userId="S::v-christine@orj.co.jp::868b270e-bd73-4a68-b9f4-a66d630eaee4" providerId="AD" clId="Web-{7C244AF0-8CCB-2EE2-461A-BC468DACFCC9}" dt="2021-02-12T00:21:15.977" v="599" actId="20577"/>
          <ac:spMkLst>
            <pc:docMk/>
            <pc:sldMk cId="3287489476" sldId="328"/>
            <ac:spMk id="6" creationId="{00000000-0000-0000-0000-000000000000}"/>
          </ac:spMkLst>
        </pc:spChg>
        <pc:spChg chg="mod">
          <ac:chgData name="クリスティンオクト　ヴェロニカ" userId="S::v-christine@orj.co.jp::868b270e-bd73-4a68-b9f4-a66d630eaee4" providerId="AD" clId="Web-{7C244AF0-8CCB-2EE2-461A-BC468DACFCC9}" dt="2021-02-12T00:21:58.868" v="602" actId="20577"/>
          <ac:spMkLst>
            <pc:docMk/>
            <pc:sldMk cId="3287489476" sldId="328"/>
            <ac:spMk id="22" creationId="{5FE1AA68-5D06-4FCF-8F58-AB289A3109BA}"/>
          </ac:spMkLst>
        </pc:spChg>
        <pc:spChg chg="mod">
          <ac:chgData name="クリスティンオクト　ヴェロニカ" userId="S::v-christine@orj.co.jp::868b270e-bd73-4a68-b9f4-a66d630eaee4" providerId="AD" clId="Web-{7C244AF0-8CCB-2EE2-461A-BC468DACFCC9}" dt="2021-02-12T00:21:50.712" v="601" actId="20577"/>
          <ac:spMkLst>
            <pc:docMk/>
            <pc:sldMk cId="3287489476" sldId="328"/>
            <ac:spMk id="23" creationId="{7CB03F37-75DD-4315-AD15-AF6CB09BDBE4}"/>
          </ac:spMkLst>
        </pc:spChg>
        <pc:spChg chg="mod">
          <ac:chgData name="クリスティンオクト　ヴェロニカ" userId="S::v-christine@orj.co.jp::868b270e-bd73-4a68-b9f4-a66d630eaee4" providerId="AD" clId="Web-{7C244AF0-8CCB-2EE2-461A-BC468DACFCC9}" dt="2021-02-12T00:22:43.385" v="608" actId="20577"/>
          <ac:spMkLst>
            <pc:docMk/>
            <pc:sldMk cId="3287489476" sldId="328"/>
            <ac:spMk id="31" creationId="{00000000-0000-0000-0000-000000000000}"/>
          </ac:spMkLst>
        </pc:spChg>
        <pc:spChg chg="mod">
          <ac:chgData name="クリスティンオクト　ヴェロニカ" userId="S::v-christine@orj.co.jp::868b270e-bd73-4a68-b9f4-a66d630eaee4" providerId="AD" clId="Web-{7C244AF0-8CCB-2EE2-461A-BC468DACFCC9}" dt="2021-02-12T00:22:33.322" v="607" actId="20577"/>
          <ac:spMkLst>
            <pc:docMk/>
            <pc:sldMk cId="3287489476" sldId="328"/>
            <ac:spMk id="540" creationId="{AD8CE9FE-229C-4DD9-A3EB-E96963BB98DA}"/>
          </ac:spMkLst>
        </pc:spChg>
        <pc:spChg chg="mod">
          <ac:chgData name="クリスティンオクト　ヴェロニカ" userId="S::v-christine@orj.co.jp::868b270e-bd73-4a68-b9f4-a66d630eaee4" providerId="AD" clId="Web-{7C244AF0-8CCB-2EE2-461A-BC468DACFCC9}" dt="2021-02-12T00:22:26.041" v="606" actId="20577"/>
          <ac:spMkLst>
            <pc:docMk/>
            <pc:sldMk cId="3287489476" sldId="328"/>
            <ac:spMk id="589" creationId="{C2570C13-37BE-412C-89ED-A713457496F9}"/>
          </ac:spMkLst>
        </pc:spChg>
        <pc:spChg chg="mod">
          <ac:chgData name="クリスティンオクト　ヴェロニカ" userId="S::v-christine@orj.co.jp::868b270e-bd73-4a68-b9f4-a66d630eaee4" providerId="AD" clId="Web-{7C244AF0-8CCB-2EE2-461A-BC468DACFCC9}" dt="2021-02-12T00:22:16.275" v="605" actId="20577"/>
          <ac:spMkLst>
            <pc:docMk/>
            <pc:sldMk cId="3287489476" sldId="328"/>
            <ac:spMk id="596" creationId="{064E037B-3DF8-4D00-97CC-A61169DA3D08}"/>
          </ac:spMkLst>
        </pc:spChg>
        <pc:spChg chg="mod">
          <ac:chgData name="クリスティンオクト　ヴェロニカ" userId="S::v-christine@orj.co.jp::868b270e-bd73-4a68-b9f4-a66d630eaee4" providerId="AD" clId="Web-{7C244AF0-8CCB-2EE2-461A-BC468DACFCC9}" dt="2021-02-12T00:22:09.837" v="604" actId="20577"/>
          <ac:spMkLst>
            <pc:docMk/>
            <pc:sldMk cId="3287489476" sldId="328"/>
            <ac:spMk id="597" creationId="{9A9230FB-BFD1-4E05-B06A-8C9DE9529F62}"/>
          </ac:spMkLst>
        </pc:spChg>
        <pc:graphicFrameChg chg="modGraphic">
          <ac:chgData name="クリスティンオクト　ヴェロニカ" userId="S::v-christine@orj.co.jp::868b270e-bd73-4a68-b9f4-a66d630eaee4" providerId="AD" clId="Web-{7C244AF0-8CCB-2EE2-461A-BC468DACFCC9}" dt="2021-02-12T00:21:31.821" v="600" actId="20577"/>
          <ac:graphicFrameMkLst>
            <pc:docMk/>
            <pc:sldMk cId="3287489476" sldId="328"/>
            <ac:graphicFrameMk id="25" creationId="{FA761413-E6BC-492C-B1B7-EEDC24A228E9}"/>
          </ac:graphicFrameMkLst>
        </pc:graphicFrameChg>
      </pc:sldChg>
      <pc:sldChg chg="modSp">
        <pc:chgData name="クリスティンオクト　ヴェロニカ" userId="S::v-christine@orj.co.jp::868b270e-bd73-4a68-b9f4-a66d630eaee4" providerId="AD" clId="Web-{7C244AF0-8CCB-2EE2-461A-BC468DACFCC9}" dt="2021-02-12T00:20:47.695" v="597" actId="20577"/>
        <pc:sldMkLst>
          <pc:docMk/>
          <pc:sldMk cId="2288914350" sldId="329"/>
        </pc:sldMkLst>
        <pc:spChg chg="mod">
          <ac:chgData name="クリスティンオクト　ヴェロニカ" userId="S::v-christine@orj.co.jp::868b270e-bd73-4a68-b9f4-a66d630eaee4" providerId="AD" clId="Web-{7C244AF0-8CCB-2EE2-461A-BC468DACFCC9}" dt="2021-02-12T00:20:47.695" v="597" actId="20577"/>
          <ac:spMkLst>
            <pc:docMk/>
            <pc:sldMk cId="2288914350" sldId="329"/>
            <ac:spMk id="4" creationId="{00000000-0000-0000-0000-000000000000}"/>
          </ac:spMkLst>
        </pc:spChg>
        <pc:spChg chg="mod">
          <ac:chgData name="クリスティンオクト　ヴェロニカ" userId="S::v-christine@orj.co.jp::868b270e-bd73-4a68-b9f4-a66d630eaee4" providerId="AD" clId="Web-{7C244AF0-8CCB-2EE2-461A-BC468DACFCC9}" dt="2021-02-12T00:20:39.179" v="595" actId="20577"/>
          <ac:spMkLst>
            <pc:docMk/>
            <pc:sldMk cId="2288914350" sldId="329"/>
            <ac:spMk id="6" creationId="{00000000-0000-0000-0000-000000000000}"/>
          </ac:spMkLst>
        </pc:spChg>
      </pc:sldChg>
      <pc:sldChg chg="modSp">
        <pc:chgData name="クリスティンオクト　ヴェロニカ" userId="S::v-christine@orj.co.jp::868b270e-bd73-4a68-b9f4-a66d630eaee4" providerId="AD" clId="Web-{7C244AF0-8CCB-2EE2-461A-BC468DACFCC9}" dt="2021-02-12T00:20:05.632" v="593" actId="20577"/>
        <pc:sldMkLst>
          <pc:docMk/>
          <pc:sldMk cId="1459332485" sldId="330"/>
        </pc:sldMkLst>
        <pc:spChg chg="mod">
          <ac:chgData name="クリスティンオクト　ヴェロニカ" userId="S::v-christine@orj.co.jp::868b270e-bd73-4a68-b9f4-a66d630eaee4" providerId="AD" clId="Web-{7C244AF0-8CCB-2EE2-461A-BC468DACFCC9}" dt="2021-02-12T00:19:41.522" v="591" actId="20577"/>
          <ac:spMkLst>
            <pc:docMk/>
            <pc:sldMk cId="1459332485" sldId="330"/>
            <ac:spMk id="4" creationId="{00000000-0000-0000-0000-000000000000}"/>
          </ac:spMkLst>
        </pc:spChg>
        <pc:spChg chg="mod">
          <ac:chgData name="クリスティンオクト　ヴェロニカ" userId="S::v-christine@orj.co.jp::868b270e-bd73-4a68-b9f4-a66d630eaee4" providerId="AD" clId="Web-{7C244AF0-8CCB-2EE2-461A-BC468DACFCC9}" dt="2021-02-12T00:20:05.632" v="593" actId="20577"/>
          <ac:spMkLst>
            <pc:docMk/>
            <pc:sldMk cId="1459332485" sldId="330"/>
            <ac:spMk id="6" creationId="{00000000-0000-0000-0000-000000000000}"/>
          </ac:spMkLst>
        </pc:spChg>
        <pc:spChg chg="mod">
          <ac:chgData name="クリスティンオクト　ヴェロニカ" userId="S::v-christine@orj.co.jp::868b270e-bd73-4a68-b9f4-a66d630eaee4" providerId="AD" clId="Web-{7C244AF0-8CCB-2EE2-461A-BC468DACFCC9}" dt="2021-02-12T00:18:17.442" v="586" actId="20577"/>
          <ac:spMkLst>
            <pc:docMk/>
            <pc:sldMk cId="1459332485" sldId="330"/>
            <ac:spMk id="8" creationId="{00000000-0000-0000-0000-000000000000}"/>
          </ac:spMkLst>
        </pc:spChg>
        <pc:graphicFrameChg chg="mod modGraphic">
          <ac:chgData name="クリスティンオクト　ヴェロニカ" userId="S::v-christine@orj.co.jp::868b270e-bd73-4a68-b9f4-a66d630eaee4" providerId="AD" clId="Web-{7C244AF0-8CCB-2EE2-461A-BC468DACFCC9}" dt="2021-02-12T00:17:56.067" v="585"/>
          <ac:graphicFrameMkLst>
            <pc:docMk/>
            <pc:sldMk cId="1459332485" sldId="330"/>
            <ac:graphicFrameMk id="12" creationId="{7F8366A0-F4B0-4466-A958-9B14AD666B00}"/>
          </ac:graphicFrameMkLst>
        </pc:graphicFrameChg>
      </pc:sldChg>
      <pc:sldChg chg="addSp delSp modSp">
        <pc:chgData name="クリスティンオクト　ヴェロニカ" userId="S::v-christine@orj.co.jp::868b270e-bd73-4a68-b9f4-a66d630eaee4" providerId="AD" clId="Web-{7C244AF0-8CCB-2EE2-461A-BC468DACFCC9}" dt="2021-02-12T00:17:24.598" v="568" actId="20577"/>
        <pc:sldMkLst>
          <pc:docMk/>
          <pc:sldMk cId="3042651474" sldId="354"/>
        </pc:sldMkLst>
        <pc:spChg chg="mod">
          <ac:chgData name="クリスティンオクト　ヴェロニカ" userId="S::v-christine@orj.co.jp::868b270e-bd73-4a68-b9f4-a66d630eaee4" providerId="AD" clId="Web-{7C244AF0-8CCB-2EE2-461A-BC468DACFCC9}" dt="2021-02-12T00:10:36.528" v="535" actId="20577"/>
          <ac:spMkLst>
            <pc:docMk/>
            <pc:sldMk cId="3042651474" sldId="354"/>
            <ac:spMk id="4" creationId="{00000000-0000-0000-0000-000000000000}"/>
          </ac:spMkLst>
        </pc:spChg>
        <pc:spChg chg="mod">
          <ac:chgData name="クリスティンオクト　ヴェロニカ" userId="S::v-christine@orj.co.jp::868b270e-bd73-4a68-b9f4-a66d630eaee4" providerId="AD" clId="Web-{7C244AF0-8CCB-2EE2-461A-BC468DACFCC9}" dt="2021-02-12T00:10:51.856" v="536" actId="20577"/>
          <ac:spMkLst>
            <pc:docMk/>
            <pc:sldMk cId="3042651474" sldId="354"/>
            <ac:spMk id="6" creationId="{00000000-0000-0000-0000-000000000000}"/>
          </ac:spMkLst>
        </pc:spChg>
        <pc:spChg chg="mod">
          <ac:chgData name="クリスティンオクト　ヴェロニカ" userId="S::v-christine@orj.co.jp::868b270e-bd73-4a68-b9f4-a66d630eaee4" providerId="AD" clId="Web-{7C244AF0-8CCB-2EE2-461A-BC468DACFCC9}" dt="2021-02-12T00:17:24.598" v="568" actId="20577"/>
          <ac:spMkLst>
            <pc:docMk/>
            <pc:sldMk cId="3042651474" sldId="354"/>
            <ac:spMk id="8" creationId="{00000000-0000-0000-0000-000000000000}"/>
          </ac:spMkLst>
        </pc:spChg>
        <pc:spChg chg="add mod">
          <ac:chgData name="クリスティンオクト　ヴェロニカ" userId="S::v-christine@orj.co.jp::868b270e-bd73-4a68-b9f4-a66d630eaee4" providerId="AD" clId="Web-{7C244AF0-8CCB-2EE2-461A-BC468DACFCC9}" dt="2021-02-10T06:08:19.897" v="103"/>
          <ac:spMkLst>
            <pc:docMk/>
            <pc:sldMk cId="3042651474" sldId="354"/>
            <ac:spMk id="10" creationId="{A974F3B4-E721-49C1-B1D9-FA008CBF0C78}"/>
          </ac:spMkLst>
        </pc:spChg>
        <pc:spChg chg="add del mod">
          <ac:chgData name="クリスティンオクト　ヴェロニカ" userId="S::v-christine@orj.co.jp::868b270e-bd73-4a68-b9f4-a66d630eaee4" providerId="AD" clId="Web-{7C244AF0-8CCB-2EE2-461A-BC468DACFCC9}" dt="2021-02-10T06:10:50.103" v="167"/>
          <ac:spMkLst>
            <pc:docMk/>
            <pc:sldMk cId="3042651474" sldId="354"/>
            <ac:spMk id="13" creationId="{4FAA234F-11FF-4CA1-B5C4-D91AE5F7D921}"/>
          </ac:spMkLst>
        </pc:spChg>
        <pc:spChg chg="add del mod">
          <ac:chgData name="クリスティンオクト　ヴェロニカ" userId="S::v-christine@orj.co.jp::868b270e-bd73-4a68-b9f4-a66d630eaee4" providerId="AD" clId="Web-{7C244AF0-8CCB-2EE2-461A-BC468DACFCC9}" dt="2021-02-10T06:11:33.525" v="174"/>
          <ac:spMkLst>
            <pc:docMk/>
            <pc:sldMk cId="3042651474" sldId="354"/>
            <ac:spMk id="14" creationId="{868E7996-F19A-4C63-B917-0FC1FA54282D}"/>
          </ac:spMkLst>
        </pc:spChg>
        <pc:graphicFrameChg chg="add del mod modGraphic">
          <ac:chgData name="クリスティンオクト　ヴェロニカ" userId="S::v-christine@orj.co.jp::868b270e-bd73-4a68-b9f4-a66d630eaee4" providerId="AD" clId="Web-{7C244AF0-8CCB-2EE2-461A-BC468DACFCC9}" dt="2021-02-10T06:09:21.273" v="150"/>
          <ac:graphicFrameMkLst>
            <pc:docMk/>
            <pc:sldMk cId="3042651474" sldId="354"/>
            <ac:graphicFrameMk id="9" creationId="{C2B10624-FA01-493D-A659-96286E16574E}"/>
          </ac:graphicFrameMkLst>
        </pc:graphicFrameChg>
        <pc:graphicFrameChg chg="add del mod modGraphic">
          <ac:chgData name="クリスティンオクト　ヴェロニカ" userId="S::v-christine@orj.co.jp::868b270e-bd73-4a68-b9f4-a66d630eaee4" providerId="AD" clId="Web-{7C244AF0-8CCB-2EE2-461A-BC468DACFCC9}" dt="2021-02-10T06:10:50.118" v="168"/>
          <ac:graphicFrameMkLst>
            <pc:docMk/>
            <pc:sldMk cId="3042651474" sldId="354"/>
            <ac:graphicFrameMk id="12" creationId="{09495560-0263-40DA-8C0F-65020321D0A3}"/>
          </ac:graphicFrameMkLst>
        </pc:graphicFrameChg>
        <pc:picChg chg="add del mod">
          <ac:chgData name="クリスティンオクト　ヴェロニカ" userId="S::v-christine@orj.co.jp::868b270e-bd73-4a68-b9f4-a66d630eaee4" providerId="AD" clId="Web-{7C244AF0-8CCB-2EE2-461A-BC468DACFCC9}" dt="2021-02-10T06:08:19.365" v="100"/>
          <ac:picMkLst>
            <pc:docMk/>
            <pc:sldMk cId="3042651474" sldId="354"/>
            <ac:picMk id="2" creationId="{00000000-0000-0000-0000-000000000000}"/>
          </ac:picMkLst>
        </pc:picChg>
        <pc:picChg chg="add del mod modCrop">
          <ac:chgData name="クリスティンオクト　ヴェロニカ" userId="S::v-christine@orj.co.jp::868b270e-bd73-4a68-b9f4-a66d630eaee4" providerId="AD" clId="Web-{7C244AF0-8CCB-2EE2-461A-BC468DACFCC9}" dt="2021-02-12T00:15:07.033" v="544"/>
          <ac:picMkLst>
            <pc:docMk/>
            <pc:sldMk cId="3042651474" sldId="354"/>
            <ac:picMk id="2" creationId="{1D7CA260-32F5-434E-8E6E-3C0A60755E26}"/>
          </ac:picMkLst>
        </pc:picChg>
        <pc:picChg chg="del mod">
          <ac:chgData name="クリスティンオクト　ヴェロニカ" userId="S::v-christine@orj.co.jp::868b270e-bd73-4a68-b9f4-a66d630eaee4" providerId="AD" clId="Web-{7C244AF0-8CCB-2EE2-461A-BC468DACFCC9}" dt="2021-02-10T06:30:39.858" v="203"/>
          <ac:picMkLst>
            <pc:docMk/>
            <pc:sldMk cId="3042651474" sldId="354"/>
            <ac:picMk id="3" creationId="{00000000-0000-0000-0000-000000000000}"/>
          </ac:picMkLst>
        </pc:picChg>
        <pc:picChg chg="add mod modCrop">
          <ac:chgData name="クリスティンオクト　ヴェロニカ" userId="S::v-christine@orj.co.jp::868b270e-bd73-4a68-b9f4-a66d630eaee4" providerId="AD" clId="Web-{7C244AF0-8CCB-2EE2-461A-BC468DACFCC9}" dt="2021-02-12T00:17:13.519" v="559" actId="1076"/>
          <ac:picMkLst>
            <pc:docMk/>
            <pc:sldMk cId="3042651474" sldId="354"/>
            <ac:picMk id="3" creationId="{38BBE22F-24CF-4F3E-A3E9-4E4CD8D4E5B8}"/>
          </ac:picMkLst>
        </pc:picChg>
        <pc:picChg chg="add mod modCrop">
          <ac:chgData name="クリスティンオクト　ヴェロニカ" userId="S::v-christine@orj.co.jp::868b270e-bd73-4a68-b9f4-a66d630eaee4" providerId="AD" clId="Web-{7C244AF0-8CCB-2EE2-461A-BC468DACFCC9}" dt="2021-02-12T00:16:36.737" v="554" actId="1076"/>
          <ac:picMkLst>
            <pc:docMk/>
            <pc:sldMk cId="3042651474" sldId="354"/>
            <ac:picMk id="5" creationId="{7359F0B0-316E-433B-A450-BC51CC863E70}"/>
          </ac:picMkLst>
        </pc:picChg>
        <pc:picChg chg="add del mod modCrop">
          <ac:chgData name="クリスティンオクト　ヴェロニカ" userId="S::v-christine@orj.co.jp::868b270e-bd73-4a68-b9f4-a66d630eaee4" providerId="AD" clId="Web-{7C244AF0-8CCB-2EE2-461A-BC468DACFCC9}" dt="2021-02-11T05:12:08.178" v="452"/>
          <ac:picMkLst>
            <pc:docMk/>
            <pc:sldMk cId="3042651474" sldId="354"/>
            <ac:picMk id="15" creationId="{49D06810-0EC8-4A8E-9890-5D91CA96AEAC}"/>
          </ac:picMkLst>
        </pc:picChg>
        <pc:picChg chg="add del mod modCrop">
          <ac:chgData name="クリスティンオクト　ヴェロニカ" userId="S::v-christine@orj.co.jp::868b270e-bd73-4a68-b9f4-a66d630eaee4" providerId="AD" clId="Web-{7C244AF0-8CCB-2EE2-461A-BC468DACFCC9}" dt="2021-02-12T00:12:43.249" v="538"/>
          <ac:picMkLst>
            <pc:docMk/>
            <pc:sldMk cId="3042651474" sldId="354"/>
            <ac:picMk id="16" creationId="{8113AD9C-3287-4F25-B272-E2D5853F6197}"/>
          </ac:picMkLst>
        </pc:picChg>
      </pc:sldChg>
      <pc:sldChg chg="addSp delSp modSp">
        <pc:chgData name="クリスティンオクト　ヴェロニカ" userId="S::v-christine@orj.co.jp::868b270e-bd73-4a68-b9f4-a66d630eaee4" providerId="AD" clId="Web-{7C244AF0-8CCB-2EE2-461A-BC468DACFCC9}" dt="2021-02-12T00:03:50.926" v="534" actId="20577"/>
        <pc:sldMkLst>
          <pc:docMk/>
          <pc:sldMk cId="4183259215" sldId="355"/>
        </pc:sldMkLst>
        <pc:spChg chg="mod">
          <ac:chgData name="クリスティンオクト　ヴェロニカ" userId="S::v-christine@orj.co.jp::868b270e-bd73-4a68-b9f4-a66d630eaee4" providerId="AD" clId="Web-{7C244AF0-8CCB-2EE2-461A-BC468DACFCC9}" dt="2021-02-12T00:03:36.254" v="533" actId="20577"/>
          <ac:spMkLst>
            <pc:docMk/>
            <pc:sldMk cId="4183259215" sldId="355"/>
            <ac:spMk id="4" creationId="{00000000-0000-0000-0000-000000000000}"/>
          </ac:spMkLst>
        </pc:spChg>
        <pc:spChg chg="mod">
          <ac:chgData name="クリスティンオクト　ヴェロニカ" userId="S::v-christine@orj.co.jp::868b270e-bd73-4a68-b9f4-a66d630eaee4" providerId="AD" clId="Web-{7C244AF0-8CCB-2EE2-461A-BC468DACFCC9}" dt="2021-02-12T00:03:50.926" v="534" actId="20577"/>
          <ac:spMkLst>
            <pc:docMk/>
            <pc:sldMk cId="4183259215" sldId="355"/>
            <ac:spMk id="6" creationId="{00000000-0000-0000-0000-000000000000}"/>
          </ac:spMkLst>
        </pc:spChg>
        <pc:picChg chg="add del mod modCrop">
          <ac:chgData name="クリスティンオクト　ヴェロニカ" userId="S::v-christine@orj.co.jp::868b270e-bd73-4a68-b9f4-a66d630eaee4" providerId="AD" clId="Web-{7C244AF0-8CCB-2EE2-461A-BC468DACFCC9}" dt="2021-02-12T00:01:19.299" v="512"/>
          <ac:picMkLst>
            <pc:docMk/>
            <pc:sldMk cId="4183259215" sldId="355"/>
            <ac:picMk id="2" creationId="{C0659101-9F92-44DE-BB0B-13BA301EDF31}"/>
          </ac:picMkLst>
        </pc:picChg>
        <pc:picChg chg="del">
          <ac:chgData name="クリスティンオクト　ヴェロニカ" userId="S::v-christine@orj.co.jp::868b270e-bd73-4a68-b9f4-a66d630eaee4" providerId="AD" clId="Web-{7C244AF0-8CCB-2EE2-461A-BC468DACFCC9}" dt="2021-02-11T23:38:57.493" v="504"/>
          <ac:picMkLst>
            <pc:docMk/>
            <pc:sldMk cId="4183259215" sldId="355"/>
            <ac:picMk id="3" creationId="{00000000-0000-0000-0000-000000000000}"/>
          </ac:picMkLst>
        </pc:picChg>
        <pc:picChg chg="add mod modCrop">
          <ac:chgData name="クリスティンオクト　ヴェロニカ" userId="S::v-christine@orj.co.jp::868b270e-bd73-4a68-b9f4-a66d630eaee4" providerId="AD" clId="Web-{7C244AF0-8CCB-2EE2-461A-BC468DACFCC9}" dt="2021-02-12T00:02:44.972" v="522" actId="1076"/>
          <ac:picMkLst>
            <pc:docMk/>
            <pc:sldMk cId="4183259215" sldId="355"/>
            <ac:picMk id="5" creationId="{AE7E638D-3B49-46D5-A208-14559B3A12F6}"/>
          </ac:picMkLst>
        </pc:picChg>
      </pc:sldChg>
      <pc:sldChg chg="modSp">
        <pc:chgData name="クリスティンオクト　ヴェロニカ" userId="S::v-christine@orj.co.jp::868b270e-bd73-4a68-b9f4-a66d630eaee4" providerId="AD" clId="Web-{7C244AF0-8CCB-2EE2-461A-BC468DACFCC9}" dt="2021-02-10T04:58:57.562" v="1" actId="1076"/>
        <pc:sldMkLst>
          <pc:docMk/>
          <pc:sldMk cId="1064774433" sldId="499"/>
        </pc:sldMkLst>
        <pc:spChg chg="mod">
          <ac:chgData name="クリスティンオクト　ヴェロニカ" userId="S::v-christine@orj.co.jp::868b270e-bd73-4a68-b9f4-a66d630eaee4" providerId="AD" clId="Web-{7C244AF0-8CCB-2EE2-461A-BC468DACFCC9}" dt="2021-02-10T04:58:52.218" v="0" actId="1076"/>
          <ac:spMkLst>
            <pc:docMk/>
            <pc:sldMk cId="1064774433" sldId="499"/>
            <ac:spMk id="5" creationId="{F4518E9A-0196-486B-8D04-6E54AB43A1B9}"/>
          </ac:spMkLst>
        </pc:spChg>
        <pc:spChg chg="mod">
          <ac:chgData name="クリスティンオクト　ヴェロニカ" userId="S::v-christine@orj.co.jp::868b270e-bd73-4a68-b9f4-a66d630eaee4" providerId="AD" clId="Web-{7C244AF0-8CCB-2EE2-461A-BC468DACFCC9}" dt="2021-02-10T04:58:57.562" v="1" actId="1076"/>
          <ac:spMkLst>
            <pc:docMk/>
            <pc:sldMk cId="1064774433" sldId="499"/>
            <ac:spMk id="62" creationId="{3F34B971-66A7-4C3C-8EE9-2500225E84E4}"/>
          </ac:spMkLst>
        </pc:spChg>
      </pc:sldChg>
    </pc:docChg>
  </pc:docChgLst>
  <pc:docChgLst>
    <pc:chgData name="ガルシアヴィラ　ブレンダイヴォンヌ" userId="S::i-garcia@orj.co.jp::fe0589c0-c607-4978-abf3-050a430fb4b3" providerId="AD" clId="Web-{D87BAD61-D75B-661E-AB70-514BB9B9D4AB}"/>
    <pc:docChg chg="modSld">
      <pc:chgData name="ガルシアヴィラ　ブレンダイヴォンヌ" userId="S::i-garcia@orj.co.jp::fe0589c0-c607-4978-abf3-050a430fb4b3" providerId="AD" clId="Web-{D87BAD61-D75B-661E-AB70-514BB9B9D4AB}" dt="2021-02-14T08:42:57.311" v="0" actId="1076"/>
      <pc:docMkLst>
        <pc:docMk/>
      </pc:docMkLst>
      <pc:sldChg chg="modSp">
        <pc:chgData name="ガルシアヴィラ　ブレンダイヴォンヌ" userId="S::i-garcia@orj.co.jp::fe0589c0-c607-4978-abf3-050a430fb4b3" providerId="AD" clId="Web-{D87BAD61-D75B-661E-AB70-514BB9B9D4AB}" dt="2021-02-14T08:42:57.311" v="0" actId="1076"/>
        <pc:sldMkLst>
          <pc:docMk/>
          <pc:sldMk cId="4026701951" sldId="375"/>
        </pc:sldMkLst>
        <pc:spChg chg="mod">
          <ac:chgData name="ガルシアヴィラ　ブレンダイヴォンヌ" userId="S::i-garcia@orj.co.jp::fe0589c0-c607-4978-abf3-050a430fb4b3" providerId="AD" clId="Web-{D87BAD61-D75B-661E-AB70-514BB9B9D4AB}" dt="2021-02-14T08:42:57.311" v="0" actId="1076"/>
          <ac:spMkLst>
            <pc:docMk/>
            <pc:sldMk cId="4026701951" sldId="375"/>
            <ac:spMk id="11" creationId="{4E8AC43B-8E5C-4EFA-95E8-17ED86F27060}"/>
          </ac:spMkLst>
        </pc:spChg>
      </pc:sldChg>
    </pc:docChg>
  </pc:docChgLst>
  <pc:docChgLst>
    <pc:chgData name="クリスティンオクト　ヴェロニカ" userId="S::v-christine@orj.co.jp::868b270e-bd73-4a68-b9f4-a66d630eaee4" providerId="AD" clId="Web-{059A5ABA-1572-445C-A225-89CCB95E75BA}"/>
    <pc:docChg chg="addSld delSld modSld">
      <pc:chgData name="クリスティンオクト　ヴェロニカ" userId="S::v-christine@orj.co.jp::868b270e-bd73-4a68-b9f4-a66d630eaee4" providerId="AD" clId="Web-{059A5ABA-1572-445C-A225-89CCB95E75BA}" dt="2021-02-10T02:30:19.358" v="4505" actId="20577"/>
      <pc:docMkLst>
        <pc:docMk/>
      </pc:docMkLst>
      <pc:sldChg chg="addSp delSp modSp">
        <pc:chgData name="クリスティンオクト　ヴェロニカ" userId="S::v-christine@orj.co.jp::868b270e-bd73-4a68-b9f4-a66d630eaee4" providerId="AD" clId="Web-{059A5ABA-1572-445C-A225-89CCB95E75BA}" dt="2021-02-09T16:48:18.746" v="4277" actId="20577"/>
        <pc:sldMkLst>
          <pc:docMk/>
          <pc:sldMk cId="3287489476" sldId="328"/>
        </pc:sldMkLst>
        <pc:spChg chg="add del mod">
          <ac:chgData name="クリスティンオクト　ヴェロニカ" userId="S::v-christine@orj.co.jp::868b270e-bd73-4a68-b9f4-a66d630eaee4" providerId="AD" clId="Web-{059A5ABA-1572-445C-A225-89CCB95E75BA}" dt="2021-02-09T05:44:34.019" v="1501"/>
          <ac:spMkLst>
            <pc:docMk/>
            <pc:sldMk cId="3287489476" sldId="328"/>
            <ac:spMk id="2" creationId="{A8D1ACAA-0543-4361-BD32-49ECB186B57B}"/>
          </ac:spMkLst>
        </pc:spChg>
        <pc:spChg chg="add del mod">
          <ac:chgData name="クリスティンオクト　ヴェロニカ" userId="S::v-christine@orj.co.jp::868b270e-bd73-4a68-b9f4-a66d630eaee4" providerId="AD" clId="Web-{059A5ABA-1572-445C-A225-89CCB95E75BA}" dt="2021-02-09T05:43:27.361" v="1490"/>
          <ac:spMkLst>
            <pc:docMk/>
            <pc:sldMk cId="3287489476" sldId="328"/>
            <ac:spMk id="3" creationId="{F73D4CAE-9017-4746-9FCC-7BAAF2B4F81A}"/>
          </ac:spMkLst>
        </pc:spChg>
        <pc:spChg chg="mod">
          <ac:chgData name="クリスティンオクト　ヴェロニカ" userId="S::v-christine@orj.co.jp::868b270e-bd73-4a68-b9f4-a66d630eaee4" providerId="AD" clId="Web-{059A5ABA-1572-445C-A225-89CCB95E75BA}" dt="2021-02-08T06:15:06.151" v="795" actId="20577"/>
          <ac:spMkLst>
            <pc:docMk/>
            <pc:sldMk cId="3287489476" sldId="328"/>
            <ac:spMk id="4" creationId="{00000000-0000-0000-0000-000000000000}"/>
          </ac:spMkLst>
        </pc:spChg>
        <pc:spChg chg="add del mod">
          <ac:chgData name="クリスティンオクト　ヴェロニカ" userId="S::v-christine@orj.co.jp::868b270e-bd73-4a68-b9f4-a66d630eaee4" providerId="AD" clId="Web-{059A5ABA-1572-445C-A225-89CCB95E75BA}" dt="2021-02-09T05:44:31.019" v="1500"/>
          <ac:spMkLst>
            <pc:docMk/>
            <pc:sldMk cId="3287489476" sldId="328"/>
            <ac:spMk id="5" creationId="{02E73D83-4A25-48C0-91FB-2ED1EC52AB05}"/>
          </ac:spMkLst>
        </pc:spChg>
        <pc:spChg chg="mod">
          <ac:chgData name="クリスティンオクト　ヴェロニカ" userId="S::v-christine@orj.co.jp::868b270e-bd73-4a68-b9f4-a66d630eaee4" providerId="AD" clId="Web-{059A5ABA-1572-445C-A225-89CCB95E75BA}" dt="2021-02-08T06:31:17.245" v="1170" actId="20577"/>
          <ac:spMkLst>
            <pc:docMk/>
            <pc:sldMk cId="3287489476" sldId="328"/>
            <ac:spMk id="6" creationId="{00000000-0000-0000-0000-000000000000}"/>
          </ac:spMkLst>
        </pc:spChg>
        <pc:spChg chg="add del mod">
          <ac:chgData name="クリスティンオクト　ヴェロニカ" userId="S::v-christine@orj.co.jp::868b270e-bd73-4a68-b9f4-a66d630eaee4" providerId="AD" clId="Web-{059A5ABA-1572-445C-A225-89CCB95E75BA}" dt="2021-02-09T06:04:50.186" v="1624"/>
          <ac:spMkLst>
            <pc:docMk/>
            <pc:sldMk cId="3287489476" sldId="328"/>
            <ac:spMk id="8" creationId="{F6338110-DD75-408E-857B-2C20BB773673}"/>
          </ac:spMkLst>
        </pc:spChg>
        <pc:spChg chg="add del mod">
          <ac:chgData name="クリスティンオクト　ヴェロニカ" userId="S::v-christine@orj.co.jp::868b270e-bd73-4a68-b9f4-a66d630eaee4" providerId="AD" clId="Web-{059A5ABA-1572-445C-A225-89CCB95E75BA}" dt="2021-02-09T06:07:53.724" v="1654"/>
          <ac:spMkLst>
            <pc:docMk/>
            <pc:sldMk cId="3287489476" sldId="328"/>
            <ac:spMk id="10" creationId="{746B20CE-D4AB-47C4-A12C-3EAA75D09EA6}"/>
          </ac:spMkLst>
        </pc:spChg>
        <pc:spChg chg="add del mod">
          <ac:chgData name="クリスティンオクト　ヴェロニカ" userId="S::v-christine@orj.co.jp::868b270e-bd73-4a68-b9f4-a66d630eaee4" providerId="AD" clId="Web-{059A5ABA-1572-445C-A225-89CCB95E75BA}" dt="2021-02-09T05:48:31.711" v="1548"/>
          <ac:spMkLst>
            <pc:docMk/>
            <pc:sldMk cId="3287489476" sldId="328"/>
            <ac:spMk id="11" creationId="{9D9EDAAD-8C15-4260-89D7-7AABEB232FA4}"/>
          </ac:spMkLst>
        </pc:spChg>
        <pc:spChg chg="add del mod">
          <ac:chgData name="クリスティンオクト　ヴェロニカ" userId="S::v-christine@orj.co.jp::868b270e-bd73-4a68-b9f4-a66d630eaee4" providerId="AD" clId="Web-{059A5ABA-1572-445C-A225-89CCB95E75BA}" dt="2021-02-09T06:13:57.287" v="1764"/>
          <ac:spMkLst>
            <pc:docMk/>
            <pc:sldMk cId="3287489476" sldId="328"/>
            <ac:spMk id="12" creationId="{1846F13D-40F7-46F4-8A0A-DCEA70763EC2}"/>
          </ac:spMkLst>
        </pc:spChg>
        <pc:spChg chg="add del mod">
          <ac:chgData name="クリスティンオクト　ヴェロニカ" userId="S::v-christine@orj.co.jp::868b270e-bd73-4a68-b9f4-a66d630eaee4" providerId="AD" clId="Web-{059A5ABA-1572-445C-A225-89CCB95E75BA}" dt="2021-02-09T06:13:53.784" v="1763"/>
          <ac:spMkLst>
            <pc:docMk/>
            <pc:sldMk cId="3287489476" sldId="328"/>
            <ac:spMk id="13" creationId="{F330D3E3-EC54-49FF-84FD-6BD54EE9D3A0}"/>
          </ac:spMkLst>
        </pc:spChg>
        <pc:spChg chg="add del">
          <ac:chgData name="クリスティンオクト　ヴェロニカ" userId="S::v-christine@orj.co.jp::868b270e-bd73-4a68-b9f4-a66d630eaee4" providerId="AD" clId="Web-{059A5ABA-1572-445C-A225-89CCB95E75BA}" dt="2021-02-09T06:07:14.270" v="1638"/>
          <ac:spMkLst>
            <pc:docMk/>
            <pc:sldMk cId="3287489476" sldId="328"/>
            <ac:spMk id="14" creationId="{1E092440-816E-4639-A200-646FC729E852}"/>
          </ac:spMkLst>
        </pc:spChg>
        <pc:spChg chg="add del">
          <ac:chgData name="クリスティンオクト　ヴェロニカ" userId="S::v-christine@orj.co.jp::868b270e-bd73-4a68-b9f4-a66d630eaee4" providerId="AD" clId="Web-{059A5ABA-1572-445C-A225-89CCB95E75BA}" dt="2021-02-09T06:06:23.657" v="1637"/>
          <ac:spMkLst>
            <pc:docMk/>
            <pc:sldMk cId="3287489476" sldId="328"/>
            <ac:spMk id="15" creationId="{6E87E993-EA31-45D2-9998-236F8323B016}"/>
          </ac:spMkLst>
        </pc:spChg>
        <pc:spChg chg="add del">
          <ac:chgData name="クリスティンオクト　ヴェロニカ" userId="S::v-christine@orj.co.jp::868b270e-bd73-4a68-b9f4-a66d630eaee4" providerId="AD" clId="Web-{059A5ABA-1572-445C-A225-89CCB95E75BA}" dt="2021-02-09T06:06:19.391" v="1636"/>
          <ac:spMkLst>
            <pc:docMk/>
            <pc:sldMk cId="3287489476" sldId="328"/>
            <ac:spMk id="16" creationId="{909FF033-553B-4558-BD4A-C77AA0568023}"/>
          </ac:spMkLst>
        </pc:spChg>
        <pc:spChg chg="add del">
          <ac:chgData name="クリスティンオクト　ヴェロニカ" userId="S::v-christine@orj.co.jp::868b270e-bd73-4a68-b9f4-a66d630eaee4" providerId="AD" clId="Web-{059A5ABA-1572-445C-A225-89CCB95E75BA}" dt="2021-02-09T06:06:15.578" v="1635"/>
          <ac:spMkLst>
            <pc:docMk/>
            <pc:sldMk cId="3287489476" sldId="328"/>
            <ac:spMk id="17" creationId="{2511E974-762F-45B9-B449-F32064039EED}"/>
          </ac:spMkLst>
        </pc:spChg>
        <pc:spChg chg="add del mod">
          <ac:chgData name="クリスティンオクト　ヴェロニカ" userId="S::v-christine@orj.co.jp::868b270e-bd73-4a68-b9f4-a66d630eaee4" providerId="AD" clId="Web-{059A5ABA-1572-445C-A225-89CCB95E75BA}" dt="2021-02-09T06:13:52.140" v="1762"/>
          <ac:spMkLst>
            <pc:docMk/>
            <pc:sldMk cId="3287489476" sldId="328"/>
            <ac:spMk id="18" creationId="{3ACAADBF-C376-4CD5-A3CF-B850A25E2B1D}"/>
          </ac:spMkLst>
        </pc:spChg>
        <pc:spChg chg="add mod">
          <ac:chgData name="クリスティンオクト　ヴェロニカ" userId="S::v-christine@orj.co.jp::868b270e-bd73-4a68-b9f4-a66d630eaee4" providerId="AD" clId="Web-{059A5ABA-1572-445C-A225-89CCB95E75BA}" dt="2021-02-09T14:52:05.824" v="2204" actId="1076"/>
          <ac:spMkLst>
            <pc:docMk/>
            <pc:sldMk cId="3287489476" sldId="328"/>
            <ac:spMk id="22" creationId="{5FE1AA68-5D06-4FCF-8F58-AB289A3109BA}"/>
          </ac:spMkLst>
        </pc:spChg>
        <pc:spChg chg="add mod">
          <ac:chgData name="クリスティンオクト　ヴェロニカ" userId="S::v-christine@orj.co.jp::868b270e-bd73-4a68-b9f4-a66d630eaee4" providerId="AD" clId="Web-{059A5ABA-1572-445C-A225-89CCB95E75BA}" dt="2021-02-09T14:54:20.640" v="2269" actId="1076"/>
          <ac:spMkLst>
            <pc:docMk/>
            <pc:sldMk cId="3287489476" sldId="328"/>
            <ac:spMk id="23" creationId="{7CB03F37-75DD-4315-AD15-AF6CB09BDBE4}"/>
          </ac:spMkLst>
        </pc:spChg>
        <pc:spChg chg="mod">
          <ac:chgData name="クリスティンオクト　ヴェロニカ" userId="S::v-christine@orj.co.jp::868b270e-bd73-4a68-b9f4-a66d630eaee4" providerId="AD" clId="Web-{059A5ABA-1572-445C-A225-89CCB95E75BA}" dt="2021-02-09T15:02:21.779" v="2401" actId="20577"/>
          <ac:spMkLst>
            <pc:docMk/>
            <pc:sldMk cId="3287489476" sldId="328"/>
            <ac:spMk id="31" creationId="{00000000-0000-0000-0000-000000000000}"/>
          </ac:spMkLst>
        </pc:spChg>
        <pc:spChg chg="add del">
          <ac:chgData name="クリスティンオクト　ヴェロニカ" userId="S::v-christine@orj.co.jp::868b270e-bd73-4a68-b9f4-a66d630eaee4" providerId="AD" clId="Web-{059A5ABA-1572-445C-A225-89CCB95E75BA}" dt="2021-02-09T06:19:16.122" v="1787"/>
          <ac:spMkLst>
            <pc:docMk/>
            <pc:sldMk cId="3287489476" sldId="328"/>
            <ac:spMk id="533" creationId="{A744DAE8-9B94-44D1-B09D-7058CB18D866}"/>
          </ac:spMkLst>
        </pc:spChg>
        <pc:spChg chg="add del mod">
          <ac:chgData name="クリスティンオクト　ヴェロニカ" userId="S::v-christine@orj.co.jp::868b270e-bd73-4a68-b9f4-a66d630eaee4" providerId="AD" clId="Web-{059A5ABA-1572-445C-A225-89CCB95E75BA}" dt="2021-02-09T06:19:14.762" v="1786"/>
          <ac:spMkLst>
            <pc:docMk/>
            <pc:sldMk cId="3287489476" sldId="328"/>
            <ac:spMk id="534" creationId="{66A7C771-CF60-489C-A287-92D18F73BACA}"/>
          </ac:spMkLst>
        </pc:spChg>
        <pc:spChg chg="add mod">
          <ac:chgData name="クリスティンオクト　ヴェロニカ" userId="S::v-christine@orj.co.jp::868b270e-bd73-4a68-b9f4-a66d630eaee4" providerId="AD" clId="Web-{059A5ABA-1572-445C-A225-89CCB95E75BA}" dt="2021-02-09T06:28:49.290" v="1907" actId="1076"/>
          <ac:spMkLst>
            <pc:docMk/>
            <pc:sldMk cId="3287489476" sldId="328"/>
            <ac:spMk id="540" creationId="{AD8CE9FE-229C-4DD9-A3EB-E96963BB98DA}"/>
          </ac:spMkLst>
        </pc:spChg>
        <pc:spChg chg="add del mod">
          <ac:chgData name="クリスティンオクト　ヴェロニカ" userId="S::v-christine@orj.co.jp::868b270e-bd73-4a68-b9f4-a66d630eaee4" providerId="AD" clId="Web-{059A5ABA-1572-445C-A225-89CCB95E75BA}" dt="2021-02-09T06:26:29.162" v="1835"/>
          <ac:spMkLst>
            <pc:docMk/>
            <pc:sldMk cId="3287489476" sldId="328"/>
            <ac:spMk id="561" creationId="{C01F71A7-3F52-4C8E-A9CB-6D5523608298}"/>
          </ac:spMkLst>
        </pc:spChg>
        <pc:spChg chg="add del mod">
          <ac:chgData name="クリスティンオクト　ヴェロニカ" userId="S::v-christine@orj.co.jp::868b270e-bd73-4a68-b9f4-a66d630eaee4" providerId="AD" clId="Web-{059A5ABA-1572-445C-A225-89CCB95E75BA}" dt="2021-02-09T06:26:27.522" v="1834"/>
          <ac:spMkLst>
            <pc:docMk/>
            <pc:sldMk cId="3287489476" sldId="328"/>
            <ac:spMk id="562" creationId="{0BD0F89A-47FE-4693-A84D-91849382E23B}"/>
          </ac:spMkLst>
        </pc:spChg>
        <pc:spChg chg="add del mod">
          <ac:chgData name="クリスティンオクト　ヴェロニカ" userId="S::v-christine@orj.co.jp::868b270e-bd73-4a68-b9f4-a66d630eaee4" providerId="AD" clId="Web-{059A5ABA-1572-445C-A225-89CCB95E75BA}" dt="2021-02-09T06:26:25.850" v="1833"/>
          <ac:spMkLst>
            <pc:docMk/>
            <pc:sldMk cId="3287489476" sldId="328"/>
            <ac:spMk id="563" creationId="{5EE653D9-BC87-4649-B6A8-FF77C55BA408}"/>
          </ac:spMkLst>
        </pc:spChg>
        <pc:spChg chg="add mod">
          <ac:chgData name="クリスティンオクト　ヴェロニカ" userId="S::v-christine@orj.co.jp::868b270e-bd73-4a68-b9f4-a66d630eaee4" providerId="AD" clId="Web-{059A5ABA-1572-445C-A225-89CCB95E75BA}" dt="2021-02-09T06:33:48.672" v="1976" actId="1076"/>
          <ac:spMkLst>
            <pc:docMk/>
            <pc:sldMk cId="3287489476" sldId="328"/>
            <ac:spMk id="589" creationId="{C2570C13-37BE-412C-89ED-A713457496F9}"/>
          </ac:spMkLst>
        </pc:spChg>
        <pc:spChg chg="add mod">
          <ac:chgData name="クリスティンオクト　ヴェロニカ" userId="S::v-christine@orj.co.jp::868b270e-bd73-4a68-b9f4-a66d630eaee4" providerId="AD" clId="Web-{059A5ABA-1572-445C-A225-89CCB95E75BA}" dt="2021-02-09T16:48:18.746" v="4277" actId="20577"/>
          <ac:spMkLst>
            <pc:docMk/>
            <pc:sldMk cId="3287489476" sldId="328"/>
            <ac:spMk id="596" creationId="{064E037B-3DF8-4D00-97CC-A61169DA3D08}"/>
          </ac:spMkLst>
        </pc:spChg>
        <pc:spChg chg="add mod">
          <ac:chgData name="クリスティンオクト　ヴェロニカ" userId="S::v-christine@orj.co.jp::868b270e-bd73-4a68-b9f4-a66d630eaee4" providerId="AD" clId="Web-{059A5ABA-1572-445C-A225-89CCB95E75BA}" dt="2021-02-09T14:47:40.224" v="2132" actId="20577"/>
          <ac:spMkLst>
            <pc:docMk/>
            <pc:sldMk cId="3287489476" sldId="328"/>
            <ac:spMk id="597" creationId="{9A9230FB-BFD1-4E05-B06A-8C9DE9529F62}"/>
          </ac:spMkLst>
        </pc:spChg>
        <pc:graphicFrameChg chg="add del mod modGraphic">
          <ac:chgData name="クリスティンオクト　ヴェロニカ" userId="S::v-christine@orj.co.jp::868b270e-bd73-4a68-b9f4-a66d630eaee4" providerId="AD" clId="Web-{059A5ABA-1572-445C-A225-89CCB95E75BA}" dt="2021-02-09T06:11:15.327" v="1675"/>
          <ac:graphicFrameMkLst>
            <pc:docMk/>
            <pc:sldMk cId="3287489476" sldId="328"/>
            <ac:graphicFrameMk id="19" creationId="{4D861765-3AD8-4218-8F91-A6842764800A}"/>
          </ac:graphicFrameMkLst>
        </pc:graphicFrameChg>
        <pc:graphicFrameChg chg="add mod modGraphic">
          <ac:chgData name="クリスティンオクト　ヴェロニカ" userId="S::v-christine@orj.co.jp::868b270e-bd73-4a68-b9f4-a66d630eaee4" providerId="AD" clId="Web-{059A5ABA-1572-445C-A225-89CCB95E75BA}" dt="2021-02-09T06:26:44.210" v="1838" actId="1076"/>
          <ac:graphicFrameMkLst>
            <pc:docMk/>
            <pc:sldMk cId="3287489476" sldId="328"/>
            <ac:graphicFrameMk id="25" creationId="{FA761413-E6BC-492C-B1B7-EEDC24A228E9}"/>
          </ac:graphicFrameMkLst>
        </pc:graphicFrameChg>
        <pc:picChg chg="mod">
          <ac:chgData name="クリスティンオクト　ヴェロニカ" userId="S::v-christine@orj.co.jp::868b270e-bd73-4a68-b9f4-a66d630eaee4" providerId="AD" clId="Web-{059A5ABA-1572-445C-A225-89CCB95E75BA}" dt="2021-02-09T06:13:23.454" v="1756" actId="14100"/>
          <ac:picMkLst>
            <pc:docMk/>
            <pc:sldMk cId="3287489476" sldId="328"/>
            <ac:picMk id="9" creationId="{00000000-0000-0000-0000-000000000000}"/>
          </ac:picMkLst>
        </pc:picChg>
        <pc:picChg chg="add del">
          <ac:chgData name="クリスティンオクト　ヴェロニカ" userId="S::v-christine@orj.co.jp::868b270e-bd73-4a68-b9f4-a66d630eaee4" providerId="AD" clId="Web-{059A5ABA-1572-445C-A225-89CCB95E75BA}" dt="2021-02-09T06:30:42.574" v="1968"/>
          <ac:picMkLst>
            <pc:docMk/>
            <pc:sldMk cId="3287489476" sldId="328"/>
            <ac:picMk id="590" creationId="{BA394093-1C11-48AC-A1EF-B33CDC88616E}"/>
          </ac:picMkLst>
        </pc:picChg>
      </pc:sldChg>
      <pc:sldChg chg="modSp">
        <pc:chgData name="クリスティンオクト　ヴェロニカ" userId="S::v-christine@orj.co.jp::868b270e-bd73-4a68-b9f4-a66d630eaee4" providerId="AD" clId="Web-{059A5ABA-1572-445C-A225-89CCB95E75BA}" dt="2021-02-09T16:00:26.993" v="3362" actId="20577"/>
        <pc:sldMkLst>
          <pc:docMk/>
          <pc:sldMk cId="2288914350" sldId="329"/>
        </pc:sldMkLst>
        <pc:spChg chg="mod">
          <ac:chgData name="クリスティンオクト　ヴェロニカ" userId="S::v-christine@orj.co.jp::868b270e-bd73-4a68-b9f4-a66d630eaee4" providerId="AD" clId="Web-{059A5ABA-1572-445C-A225-89CCB95E75BA}" dt="2021-02-08T06:39:22.769" v="1214" actId="20577"/>
          <ac:spMkLst>
            <pc:docMk/>
            <pc:sldMk cId="2288914350" sldId="329"/>
            <ac:spMk id="4" creationId="{00000000-0000-0000-0000-000000000000}"/>
          </ac:spMkLst>
        </pc:spChg>
        <pc:spChg chg="mod">
          <ac:chgData name="クリスティンオクト　ヴェロニカ" userId="S::v-christine@orj.co.jp::868b270e-bd73-4a68-b9f4-a66d630eaee4" providerId="AD" clId="Web-{059A5ABA-1572-445C-A225-89CCB95E75BA}" dt="2021-02-09T16:00:26.993" v="3362" actId="20577"/>
          <ac:spMkLst>
            <pc:docMk/>
            <pc:sldMk cId="2288914350" sldId="329"/>
            <ac:spMk id="6" creationId="{00000000-0000-0000-0000-000000000000}"/>
          </ac:spMkLst>
        </pc:spChg>
      </pc:sldChg>
      <pc:sldChg chg="addSp delSp modSp">
        <pc:chgData name="クリスティンオクト　ヴェロニカ" userId="S::v-christine@orj.co.jp::868b270e-bd73-4a68-b9f4-a66d630eaee4" providerId="AD" clId="Web-{059A5ABA-1572-445C-A225-89CCB95E75BA}" dt="2021-02-09T17:08:32.790" v="4441" actId="1076"/>
        <pc:sldMkLst>
          <pc:docMk/>
          <pc:sldMk cId="1459332485" sldId="330"/>
        </pc:sldMkLst>
        <pc:spChg chg="add del mod">
          <ac:chgData name="クリスティンオクト　ヴェロニカ" userId="S::v-christine@orj.co.jp::868b270e-bd73-4a68-b9f4-a66d630eaee4" providerId="AD" clId="Web-{059A5ABA-1572-445C-A225-89CCB95E75BA}" dt="2021-02-09T15:57:39.848" v="3310"/>
          <ac:spMkLst>
            <pc:docMk/>
            <pc:sldMk cId="1459332485" sldId="330"/>
            <ac:spMk id="3" creationId="{D31466EA-5A08-4D4E-A42D-8C0C0883F001}"/>
          </ac:spMkLst>
        </pc:spChg>
        <pc:spChg chg="add del mod">
          <ac:chgData name="クリスティンオクト　ヴェロニカ" userId="S::v-christine@orj.co.jp::868b270e-bd73-4a68-b9f4-a66d630eaee4" providerId="AD" clId="Web-{059A5ABA-1572-445C-A225-89CCB95E75BA}" dt="2021-02-09T17:06:41.693" v="4408" actId="1076"/>
          <ac:spMkLst>
            <pc:docMk/>
            <pc:sldMk cId="1459332485" sldId="330"/>
            <ac:spMk id="4" creationId="{00000000-0000-0000-0000-000000000000}"/>
          </ac:spMkLst>
        </pc:spChg>
        <pc:spChg chg="mod">
          <ac:chgData name="クリスティンオクト　ヴェロニカ" userId="S::v-christine@orj.co.jp::868b270e-bd73-4a68-b9f4-a66d630eaee4" providerId="AD" clId="Web-{059A5ABA-1572-445C-A225-89CCB95E75BA}" dt="2021-02-09T17:06:52.459" v="4409" actId="1076"/>
          <ac:spMkLst>
            <pc:docMk/>
            <pc:sldMk cId="1459332485" sldId="330"/>
            <ac:spMk id="6" creationId="{00000000-0000-0000-0000-000000000000}"/>
          </ac:spMkLst>
        </pc:spChg>
        <pc:spChg chg="mod">
          <ac:chgData name="クリスティンオクト　ヴェロニカ" userId="S::v-christine@orj.co.jp::868b270e-bd73-4a68-b9f4-a66d630eaee4" providerId="AD" clId="Web-{059A5ABA-1572-445C-A225-89CCB95E75BA}" dt="2021-02-09T17:08:26.133" v="4440" actId="1076"/>
          <ac:spMkLst>
            <pc:docMk/>
            <pc:sldMk cId="1459332485" sldId="330"/>
            <ac:spMk id="8" creationId="{00000000-0000-0000-0000-000000000000}"/>
          </ac:spMkLst>
        </pc:spChg>
        <pc:spChg chg="add del mod">
          <ac:chgData name="クリスティンオクト　ヴェロニカ" userId="S::v-christine@orj.co.jp::868b270e-bd73-4a68-b9f4-a66d630eaee4" providerId="AD" clId="Web-{059A5ABA-1572-445C-A225-89CCB95E75BA}" dt="2021-02-09T17:02:58.079" v="4285"/>
          <ac:spMkLst>
            <pc:docMk/>
            <pc:sldMk cId="1459332485" sldId="330"/>
            <ac:spMk id="10" creationId="{FD444F0A-A394-4546-870A-B80330E171B0}"/>
          </ac:spMkLst>
        </pc:spChg>
        <pc:spChg chg="add mod">
          <ac:chgData name="クリスティンオクト　ヴェロニカ" userId="S::v-christine@orj.co.jp::868b270e-bd73-4a68-b9f4-a66d630eaee4" providerId="AD" clId="Web-{059A5ABA-1572-445C-A225-89CCB95E75BA}" dt="2021-02-09T17:06:07.880" v="4405" actId="1076"/>
          <ac:spMkLst>
            <pc:docMk/>
            <pc:sldMk cId="1459332485" sldId="330"/>
            <ac:spMk id="13" creationId="{FE80D382-7EB5-4E7D-B62F-19DEBC31A068}"/>
          </ac:spMkLst>
        </pc:spChg>
        <pc:graphicFrameChg chg="add mod modGraphic">
          <ac:chgData name="クリスティンオクト　ヴェロニカ" userId="S::v-christine@orj.co.jp::868b270e-bd73-4a68-b9f4-a66d630eaee4" providerId="AD" clId="Web-{059A5ABA-1572-445C-A225-89CCB95E75BA}" dt="2021-02-09T17:08:32.790" v="4441" actId="1076"/>
          <ac:graphicFrameMkLst>
            <pc:docMk/>
            <pc:sldMk cId="1459332485" sldId="330"/>
            <ac:graphicFrameMk id="12" creationId="{7F8366A0-F4B0-4466-A958-9B14AD666B00}"/>
          </ac:graphicFrameMkLst>
        </pc:graphicFrameChg>
        <pc:picChg chg="del">
          <ac:chgData name="クリスティンオクト　ヴェロニカ" userId="S::v-christine@orj.co.jp::868b270e-bd73-4a68-b9f4-a66d630eaee4" providerId="AD" clId="Web-{059A5ABA-1572-445C-A225-89CCB95E75BA}" dt="2021-02-09T17:01:07.014" v="4278"/>
          <ac:picMkLst>
            <pc:docMk/>
            <pc:sldMk cId="1459332485" sldId="330"/>
            <ac:picMk id="5" creationId="{00000000-0000-0000-0000-000000000000}"/>
          </ac:picMkLst>
        </pc:picChg>
        <pc:picChg chg="add del mod">
          <ac:chgData name="クリスティンオクト　ヴェロニカ" userId="S::v-christine@orj.co.jp::868b270e-bd73-4a68-b9f4-a66d630eaee4" providerId="AD" clId="Web-{059A5ABA-1572-445C-A225-89CCB95E75BA}" dt="2021-02-09T17:02:06.593" v="4282"/>
          <ac:picMkLst>
            <pc:docMk/>
            <pc:sldMk cId="1459332485" sldId="330"/>
            <ac:picMk id="9" creationId="{8BEBF4AE-EFFF-4FC6-9FE1-3957626FC93A}"/>
          </ac:picMkLst>
        </pc:picChg>
      </pc:sldChg>
      <pc:sldChg chg="modSp">
        <pc:chgData name="クリスティンオクト　ヴェロニカ" userId="S::v-christine@orj.co.jp::868b270e-bd73-4a68-b9f4-a66d630eaee4" providerId="AD" clId="Web-{059A5ABA-1572-445C-A225-89CCB95E75BA}" dt="2021-02-10T02:30:19.358" v="4505" actId="20577"/>
        <pc:sldMkLst>
          <pc:docMk/>
          <pc:sldMk cId="3042651474" sldId="354"/>
        </pc:sldMkLst>
        <pc:spChg chg="mod">
          <ac:chgData name="クリスティンオクト　ヴェロニカ" userId="S::v-christine@orj.co.jp::868b270e-bd73-4a68-b9f4-a66d630eaee4" providerId="AD" clId="Web-{059A5ABA-1572-445C-A225-89CCB95E75BA}" dt="2021-02-09T23:56:17.125" v="4468" actId="20577"/>
          <ac:spMkLst>
            <pc:docMk/>
            <pc:sldMk cId="3042651474" sldId="354"/>
            <ac:spMk id="4" creationId="{00000000-0000-0000-0000-000000000000}"/>
          </ac:spMkLst>
        </pc:spChg>
        <pc:spChg chg="mod">
          <ac:chgData name="クリスティンオクト　ヴェロニカ" userId="S::v-christine@orj.co.jp::868b270e-bd73-4a68-b9f4-a66d630eaee4" providerId="AD" clId="Web-{059A5ABA-1572-445C-A225-89CCB95E75BA}" dt="2021-02-10T02:30:19.358" v="4505" actId="20577"/>
          <ac:spMkLst>
            <pc:docMk/>
            <pc:sldMk cId="3042651474" sldId="354"/>
            <ac:spMk id="6" creationId="{00000000-0000-0000-0000-000000000000}"/>
          </ac:spMkLst>
        </pc:spChg>
      </pc:sldChg>
      <pc:sldChg chg="modSp">
        <pc:chgData name="クリスティンオクト　ヴェロニカ" userId="S::v-christine@orj.co.jp::868b270e-bd73-4a68-b9f4-a66d630eaee4" providerId="AD" clId="Web-{059A5ABA-1572-445C-A225-89CCB95E75BA}" dt="2021-02-08T05:49:35.126" v="413" actId="20577"/>
        <pc:sldMkLst>
          <pc:docMk/>
          <pc:sldMk cId="2211411723" sldId="518"/>
        </pc:sldMkLst>
        <pc:spChg chg="mod">
          <ac:chgData name="クリスティンオクト　ヴェロニカ" userId="S::v-christine@orj.co.jp::868b270e-bd73-4a68-b9f4-a66d630eaee4" providerId="AD" clId="Web-{059A5ABA-1572-445C-A225-89CCB95E75BA}" dt="2021-02-08T05:49:15.548" v="408" actId="20577"/>
          <ac:spMkLst>
            <pc:docMk/>
            <pc:sldMk cId="2211411723" sldId="518"/>
            <ac:spMk id="4" creationId="{00000000-0000-0000-0000-000000000000}"/>
          </ac:spMkLst>
        </pc:spChg>
        <pc:spChg chg="mod">
          <ac:chgData name="クリスティンオクト　ヴェロニカ" userId="S::v-christine@orj.co.jp::868b270e-bd73-4a68-b9f4-a66d630eaee4" providerId="AD" clId="Web-{059A5ABA-1572-445C-A225-89CCB95E75BA}" dt="2021-02-08T05:49:35.126" v="413" actId="20577"/>
          <ac:spMkLst>
            <pc:docMk/>
            <pc:sldMk cId="2211411723" sldId="518"/>
            <ac:spMk id="8" creationId="{00000000-0000-0000-0000-000000000000}"/>
          </ac:spMkLst>
        </pc:spChg>
        <pc:spChg chg="mod">
          <ac:chgData name="クリスティンオクト　ヴェロニカ" userId="S::v-christine@orj.co.jp::868b270e-bd73-4a68-b9f4-a66d630eaee4" providerId="AD" clId="Web-{059A5ABA-1572-445C-A225-89CCB95E75BA}" dt="2021-02-08T05:38:49.756" v="224" actId="20577"/>
          <ac:spMkLst>
            <pc:docMk/>
            <pc:sldMk cId="2211411723" sldId="518"/>
            <ac:spMk id="13" creationId="{00000000-0000-0000-0000-000000000000}"/>
          </ac:spMkLst>
        </pc:spChg>
        <pc:spChg chg="mod">
          <ac:chgData name="クリスティンオクト　ヴェロニカ" userId="S::v-christine@orj.co.jp::868b270e-bd73-4a68-b9f4-a66d630eaee4" providerId="AD" clId="Web-{059A5ABA-1572-445C-A225-89CCB95E75BA}" dt="2021-02-08T05:48:12.047" v="386" actId="20577"/>
          <ac:spMkLst>
            <pc:docMk/>
            <pc:sldMk cId="2211411723" sldId="518"/>
            <ac:spMk id="16" creationId="{00000000-0000-0000-0000-000000000000}"/>
          </ac:spMkLst>
        </pc:spChg>
      </pc:sldChg>
      <pc:sldChg chg="modSp">
        <pc:chgData name="クリスティンオクト　ヴェロニカ" userId="S::v-christine@orj.co.jp::868b270e-bd73-4a68-b9f4-a66d630eaee4" providerId="AD" clId="Web-{059A5ABA-1572-445C-A225-89CCB95E75BA}" dt="2021-02-08T06:13:28.697" v="768" actId="20577"/>
        <pc:sldMkLst>
          <pc:docMk/>
          <pc:sldMk cId="1729268969" sldId="519"/>
        </pc:sldMkLst>
        <pc:spChg chg="mod">
          <ac:chgData name="クリスティンオクト　ヴェロニカ" userId="S::v-christine@orj.co.jp::868b270e-bd73-4a68-b9f4-a66d630eaee4" providerId="AD" clId="Web-{059A5ABA-1572-445C-A225-89CCB95E75BA}" dt="2021-02-08T05:59:30.995" v="521" actId="20577"/>
          <ac:spMkLst>
            <pc:docMk/>
            <pc:sldMk cId="1729268969" sldId="519"/>
            <ac:spMk id="4" creationId="{00000000-0000-0000-0000-000000000000}"/>
          </ac:spMkLst>
        </pc:spChg>
        <pc:spChg chg="mod">
          <ac:chgData name="クリスティンオクト　ヴェロニカ" userId="S::v-christine@orj.co.jp::868b270e-bd73-4a68-b9f4-a66d630eaee4" providerId="AD" clId="Web-{059A5ABA-1572-445C-A225-89CCB95E75BA}" dt="2021-02-08T06:04:20.375" v="592" actId="20577"/>
          <ac:spMkLst>
            <pc:docMk/>
            <pc:sldMk cId="1729268969" sldId="519"/>
            <ac:spMk id="8" creationId="{00000000-0000-0000-0000-000000000000}"/>
          </ac:spMkLst>
        </pc:spChg>
        <pc:spChg chg="mod">
          <ac:chgData name="クリスティンオクト　ヴェロニカ" userId="S::v-christine@orj.co.jp::868b270e-bd73-4a68-b9f4-a66d630eaee4" providerId="AD" clId="Web-{059A5ABA-1572-445C-A225-89CCB95E75BA}" dt="2021-02-08T06:08:24.785" v="693" actId="20577"/>
          <ac:spMkLst>
            <pc:docMk/>
            <pc:sldMk cId="1729268969" sldId="519"/>
            <ac:spMk id="13" creationId="{00000000-0000-0000-0000-000000000000}"/>
          </ac:spMkLst>
        </pc:spChg>
        <pc:spChg chg="mod">
          <ac:chgData name="クリスティンオクト　ヴェロニカ" userId="S::v-christine@orj.co.jp::868b270e-bd73-4a68-b9f4-a66d630eaee4" providerId="AD" clId="Web-{059A5ABA-1572-445C-A225-89CCB95E75BA}" dt="2021-02-08T06:13:28.697" v="768" actId="20577"/>
          <ac:spMkLst>
            <pc:docMk/>
            <pc:sldMk cId="1729268969" sldId="519"/>
            <ac:spMk id="16" creationId="{00000000-0000-0000-0000-000000000000}"/>
          </ac:spMkLst>
        </pc:spChg>
      </pc:sldChg>
      <pc:sldChg chg="new del">
        <pc:chgData name="クリスティンオクト　ヴェロニカ" userId="S::v-christine@orj.co.jp::868b270e-bd73-4a68-b9f4-a66d630eaee4" providerId="AD" clId="Web-{059A5ABA-1572-445C-A225-89CCB95E75BA}" dt="2021-02-09T23:54:34.482" v="4443"/>
        <pc:sldMkLst>
          <pc:docMk/>
          <pc:sldMk cId="1090083299" sldId="540"/>
        </pc:sldMkLst>
      </pc:sldChg>
    </pc:docChg>
  </pc:docChgLst>
  <pc:docChgLst>
    <pc:chgData name="金子　真理" userId="S::m-kaneko@orj.co.jp::00f86a3c-ec7f-4480-91e2-cf8e612d5c73" providerId="AD" clId="Web-{3F29608A-CDBA-2322-698E-E059E751F0B6}"/>
    <pc:docChg chg="modSld">
      <pc:chgData name="金子　真理" userId="S::m-kaneko@orj.co.jp::00f86a3c-ec7f-4480-91e2-cf8e612d5c73" providerId="AD" clId="Web-{3F29608A-CDBA-2322-698E-E059E751F0B6}" dt="2021-02-09T00:25:23.150" v="4" actId="20577"/>
      <pc:docMkLst>
        <pc:docMk/>
      </pc:docMkLst>
      <pc:sldChg chg="modSp">
        <pc:chgData name="金子　真理" userId="S::m-kaneko@orj.co.jp::00f86a3c-ec7f-4480-91e2-cf8e612d5c73" providerId="AD" clId="Web-{3F29608A-CDBA-2322-698E-E059E751F0B6}" dt="2021-02-09T00:25:23.150" v="4" actId="20577"/>
        <pc:sldMkLst>
          <pc:docMk/>
          <pc:sldMk cId="1495689483" sldId="358"/>
        </pc:sldMkLst>
        <pc:spChg chg="mod">
          <ac:chgData name="金子　真理" userId="S::m-kaneko@orj.co.jp::00f86a3c-ec7f-4480-91e2-cf8e612d5c73" providerId="AD" clId="Web-{3F29608A-CDBA-2322-698E-E059E751F0B6}" dt="2021-02-09T00:25:23.150" v="4" actId="20577"/>
          <ac:spMkLst>
            <pc:docMk/>
            <pc:sldMk cId="1495689483" sldId="358"/>
            <ac:spMk id="4" creationId="{00000000-0000-0000-0000-000000000000}"/>
          </ac:spMkLst>
        </pc:spChg>
      </pc:sldChg>
    </pc:docChg>
  </pc:docChgLst>
  <pc:docChgLst>
    <pc:chgData name="ガルシアヴィラ　ブレンダイヴォンヌ" userId="S::i-garcia@orj.co.jp::fe0589c0-c607-4978-abf3-050a430fb4b3" providerId="AD" clId="Web-{D041EAB2-2900-F358-8CF2-0FC47AF3255C}"/>
    <pc:docChg chg="modSld">
      <pc:chgData name="ガルシアヴィラ　ブレンダイヴォンヌ" userId="S::i-garcia@orj.co.jp::fe0589c0-c607-4978-abf3-050a430fb4b3" providerId="AD" clId="Web-{D041EAB2-2900-F358-8CF2-0FC47AF3255C}" dt="2021-02-08T03:13:33.964" v="1086" actId="14100"/>
      <pc:docMkLst>
        <pc:docMk/>
      </pc:docMkLst>
      <pc:sldChg chg="modSp">
        <pc:chgData name="ガルシアヴィラ　ブレンダイヴォンヌ" userId="S::i-garcia@orj.co.jp::fe0589c0-c607-4978-abf3-050a430fb4b3" providerId="AD" clId="Web-{D041EAB2-2900-F358-8CF2-0FC47AF3255C}" dt="2021-02-08T00:02:18.980" v="13" actId="20577"/>
        <pc:sldMkLst>
          <pc:docMk/>
          <pc:sldMk cId="182570733" sldId="444"/>
        </pc:sldMkLst>
        <pc:spChg chg="mod">
          <ac:chgData name="ガルシアヴィラ　ブレンダイヴォンヌ" userId="S::i-garcia@orj.co.jp::fe0589c0-c607-4978-abf3-050a430fb4b3" providerId="AD" clId="Web-{D041EAB2-2900-F358-8CF2-0FC47AF3255C}" dt="2021-02-08T00:02:18.980" v="13" actId="20577"/>
          <ac:spMkLst>
            <pc:docMk/>
            <pc:sldMk cId="182570733" sldId="444"/>
            <ac:spMk id="2" creationId="{00000000-0000-0000-0000-000000000000}"/>
          </ac:spMkLst>
        </pc:spChg>
      </pc:sldChg>
      <pc:sldChg chg="modSp">
        <pc:chgData name="ガルシアヴィラ　ブレンダイヴォンヌ" userId="S::i-garcia@orj.co.jp::fe0589c0-c607-4978-abf3-050a430fb4b3" providerId="AD" clId="Web-{D041EAB2-2900-F358-8CF2-0FC47AF3255C}" dt="2021-02-08T00:10:31.900" v="69" actId="20577"/>
        <pc:sldMkLst>
          <pc:docMk/>
          <pc:sldMk cId="2012028327" sldId="494"/>
        </pc:sldMkLst>
        <pc:spChg chg="mod">
          <ac:chgData name="ガルシアヴィラ　ブレンダイヴォンヌ" userId="S::i-garcia@orj.co.jp::fe0589c0-c607-4978-abf3-050a430fb4b3" providerId="AD" clId="Web-{D041EAB2-2900-F358-8CF2-0FC47AF3255C}" dt="2021-02-08T00:10:31.900" v="69" actId="20577"/>
          <ac:spMkLst>
            <pc:docMk/>
            <pc:sldMk cId="2012028327" sldId="494"/>
            <ac:spMk id="16" creationId="{00000000-0000-0000-0000-000000000000}"/>
          </ac:spMkLst>
        </pc:spChg>
      </pc:sldChg>
      <pc:sldChg chg="modSp">
        <pc:chgData name="ガルシアヴィラ　ブレンダイヴォンヌ" userId="S::i-garcia@orj.co.jp::fe0589c0-c607-4978-abf3-050a430fb4b3" providerId="AD" clId="Web-{D041EAB2-2900-F358-8CF2-0FC47AF3255C}" dt="2021-02-08T00:04:13.030" v="15" actId="20577"/>
        <pc:sldMkLst>
          <pc:docMk/>
          <pc:sldMk cId="2845370498" sldId="496"/>
        </pc:sldMkLst>
        <pc:spChg chg="mod">
          <ac:chgData name="ガルシアヴィラ　ブレンダイヴォンヌ" userId="S::i-garcia@orj.co.jp::fe0589c0-c607-4978-abf3-050a430fb4b3" providerId="AD" clId="Web-{D041EAB2-2900-F358-8CF2-0FC47AF3255C}" dt="2021-02-08T00:04:13.030" v="15" actId="20577"/>
          <ac:spMkLst>
            <pc:docMk/>
            <pc:sldMk cId="2845370498" sldId="496"/>
            <ac:spMk id="5" creationId="{1F597B7D-EA87-46EB-B159-F2F1CCBB3B68}"/>
          </ac:spMkLst>
        </pc:spChg>
      </pc:sldChg>
      <pc:sldChg chg="addSp delSp modSp">
        <pc:chgData name="ガルシアヴィラ　ブレンダイヴォンヌ" userId="S::i-garcia@orj.co.jp::fe0589c0-c607-4978-abf3-050a430fb4b3" providerId="AD" clId="Web-{D041EAB2-2900-F358-8CF2-0FC47AF3255C}" dt="2021-02-08T03:07:42.673" v="1061" actId="1076"/>
        <pc:sldMkLst>
          <pc:docMk/>
          <pc:sldMk cId="442484774" sldId="497"/>
        </pc:sldMkLst>
        <pc:spChg chg="mod">
          <ac:chgData name="ガルシアヴィラ　ブレンダイヴォンヌ" userId="S::i-garcia@orj.co.jp::fe0589c0-c607-4978-abf3-050a430fb4b3" providerId="AD" clId="Web-{D041EAB2-2900-F358-8CF2-0FC47AF3255C}" dt="2021-02-08T00:17:41.490" v="91"/>
          <ac:spMkLst>
            <pc:docMk/>
            <pc:sldMk cId="442484774" sldId="497"/>
            <ac:spMk id="4" creationId="{00000000-0000-0000-0000-000000000000}"/>
          </ac:spMkLst>
        </pc:spChg>
        <pc:spChg chg="add mod">
          <ac:chgData name="ガルシアヴィラ　ブレンダイヴォンヌ" userId="S::i-garcia@orj.co.jp::fe0589c0-c607-4978-abf3-050a430fb4b3" providerId="AD" clId="Web-{D041EAB2-2900-F358-8CF2-0FC47AF3255C}" dt="2021-02-08T00:17:30.146" v="89" actId="1076"/>
          <ac:spMkLst>
            <pc:docMk/>
            <pc:sldMk cId="442484774" sldId="497"/>
            <ac:spMk id="7" creationId="{F8A33124-74D1-4770-82CC-8A1559E164A9}"/>
          </ac:spMkLst>
        </pc:spChg>
        <pc:spChg chg="mod">
          <ac:chgData name="ガルシアヴィラ　ブレンダイヴォンヌ" userId="S::i-garcia@orj.co.jp::fe0589c0-c607-4978-abf3-050a430fb4b3" providerId="AD" clId="Web-{D041EAB2-2900-F358-8CF2-0FC47AF3255C}" dt="2021-02-08T00:17:41.521" v="96"/>
          <ac:spMkLst>
            <pc:docMk/>
            <pc:sldMk cId="442484774" sldId="497"/>
            <ac:spMk id="9" creationId="{00000000-0000-0000-0000-000000000000}"/>
          </ac:spMkLst>
        </pc:spChg>
        <pc:spChg chg="del">
          <ac:chgData name="ガルシアヴィラ　ブレンダイヴォンヌ" userId="S::i-garcia@orj.co.jp::fe0589c0-c607-4978-abf3-050a430fb4b3" providerId="AD" clId="Web-{D041EAB2-2900-F358-8CF2-0FC47AF3255C}" dt="2021-02-08T00:17:30.115" v="88"/>
          <ac:spMkLst>
            <pc:docMk/>
            <pc:sldMk cId="442484774" sldId="497"/>
            <ac:spMk id="11" creationId="{00000000-0000-0000-0000-000000000000}"/>
          </ac:spMkLst>
        </pc:spChg>
        <pc:spChg chg="mod">
          <ac:chgData name="ガルシアヴィラ　ブレンダイヴォンヌ" userId="S::i-garcia@orj.co.jp::fe0589c0-c607-4978-abf3-050a430fb4b3" providerId="AD" clId="Web-{D041EAB2-2900-F358-8CF2-0FC47AF3255C}" dt="2021-02-08T00:17:41.506" v="92"/>
          <ac:spMkLst>
            <pc:docMk/>
            <pc:sldMk cId="442484774" sldId="497"/>
            <ac:spMk id="14" creationId="{00000000-0000-0000-0000-000000000000}"/>
          </ac:spMkLst>
        </pc:spChg>
        <pc:spChg chg="mod">
          <ac:chgData name="ガルシアヴィラ　ブレンダイヴォンヌ" userId="S::i-garcia@orj.co.jp::fe0589c0-c607-4978-abf3-050a430fb4b3" providerId="AD" clId="Web-{D041EAB2-2900-F358-8CF2-0FC47AF3255C}" dt="2021-02-08T00:17:41.506" v="93"/>
          <ac:spMkLst>
            <pc:docMk/>
            <pc:sldMk cId="442484774" sldId="497"/>
            <ac:spMk id="15" creationId="{00000000-0000-0000-0000-000000000000}"/>
          </ac:spMkLst>
        </pc:spChg>
        <pc:spChg chg="mod">
          <ac:chgData name="ガルシアヴィラ　ブレンダイヴォンヌ" userId="S::i-garcia@orj.co.jp::fe0589c0-c607-4978-abf3-050a430fb4b3" providerId="AD" clId="Web-{D041EAB2-2900-F358-8CF2-0FC47AF3255C}" dt="2021-02-08T00:17:41.521" v="94"/>
          <ac:spMkLst>
            <pc:docMk/>
            <pc:sldMk cId="442484774" sldId="497"/>
            <ac:spMk id="16" creationId="{00000000-0000-0000-0000-000000000000}"/>
          </ac:spMkLst>
        </pc:spChg>
        <pc:spChg chg="mod">
          <ac:chgData name="ガルシアヴィラ　ブレンダイヴォンヌ" userId="S::i-garcia@orj.co.jp::fe0589c0-c607-4978-abf3-050a430fb4b3" providerId="AD" clId="Web-{D041EAB2-2900-F358-8CF2-0FC47AF3255C}" dt="2021-02-08T00:17:41.521" v="95"/>
          <ac:spMkLst>
            <pc:docMk/>
            <pc:sldMk cId="442484774" sldId="497"/>
            <ac:spMk id="17" creationId="{00000000-0000-0000-0000-000000000000}"/>
          </ac:spMkLst>
        </pc:spChg>
        <pc:spChg chg="mod">
          <ac:chgData name="ガルシアヴィラ　ブレンダイヴォンヌ" userId="S::i-garcia@orj.co.jp::fe0589c0-c607-4978-abf3-050a430fb4b3" providerId="AD" clId="Web-{D041EAB2-2900-F358-8CF2-0FC47AF3255C}" dt="2021-02-08T03:07:42.673" v="1061" actId="1076"/>
          <ac:spMkLst>
            <pc:docMk/>
            <pc:sldMk cId="442484774" sldId="497"/>
            <ac:spMk id="18" creationId="{00000000-0000-0000-0000-000000000000}"/>
          </ac:spMkLst>
        </pc:spChg>
        <pc:picChg chg="add del mod">
          <ac:chgData name="ガルシアヴィラ　ブレンダイヴォンヌ" userId="S::i-garcia@orj.co.jp::fe0589c0-c607-4978-abf3-050a430fb4b3" providerId="AD" clId="Web-{D041EAB2-2900-F358-8CF2-0FC47AF3255C}" dt="2021-02-08T03:07:32.782" v="1059" actId="1076"/>
          <ac:picMkLst>
            <pc:docMk/>
            <pc:sldMk cId="442484774" sldId="497"/>
            <ac:picMk id="6" creationId="{00000000-0000-0000-0000-000000000000}"/>
          </ac:picMkLst>
        </pc:picChg>
      </pc:sldChg>
      <pc:sldChg chg="addSp delSp modSp">
        <pc:chgData name="ガルシアヴィラ　ブレンダイヴォンヌ" userId="S::i-garcia@orj.co.jp::fe0589c0-c607-4978-abf3-050a430fb4b3" providerId="AD" clId="Web-{D041EAB2-2900-F358-8CF2-0FC47AF3255C}" dt="2021-02-08T00:37:23.664" v="228" actId="1076"/>
        <pc:sldMkLst>
          <pc:docMk/>
          <pc:sldMk cId="449474559" sldId="498"/>
        </pc:sldMkLst>
        <pc:spChg chg="add del mod">
          <ac:chgData name="ガルシアヴィラ　ブレンダイヴォンヌ" userId="S::i-garcia@orj.co.jp::fe0589c0-c607-4978-abf3-050a430fb4b3" providerId="AD" clId="Web-{D041EAB2-2900-F358-8CF2-0FC47AF3255C}" dt="2021-02-08T00:36:49.772" v="220"/>
          <ac:spMkLst>
            <pc:docMk/>
            <pc:sldMk cId="449474559" sldId="498"/>
            <ac:spMk id="2" creationId="{5AC0817C-1C15-406A-9B3D-DB4462214EFB}"/>
          </ac:spMkLst>
        </pc:spChg>
        <pc:spChg chg="add mod">
          <ac:chgData name="ガルシアヴィラ　ブレンダイヴォンヌ" userId="S::i-garcia@orj.co.jp::fe0589c0-c607-4978-abf3-050a430fb4b3" providerId="AD" clId="Web-{D041EAB2-2900-F358-8CF2-0FC47AF3255C}" dt="2021-02-08T00:37:23.664" v="228" actId="1076"/>
          <ac:spMkLst>
            <pc:docMk/>
            <pc:sldMk cId="449474559" sldId="498"/>
            <ac:spMk id="3" creationId="{5AC570B5-4B56-43D2-936C-884AE2274B24}"/>
          </ac:spMkLst>
        </pc:spChg>
        <pc:spChg chg="mod">
          <ac:chgData name="ガルシアヴィラ　ブレンダイヴォンヌ" userId="S::i-garcia@orj.co.jp::fe0589c0-c607-4978-abf3-050a430fb4b3" providerId="AD" clId="Web-{D041EAB2-2900-F358-8CF2-0FC47AF3255C}" dt="2021-02-08T00:34:24.096" v="201"/>
          <ac:spMkLst>
            <pc:docMk/>
            <pc:sldMk cId="449474559" sldId="498"/>
            <ac:spMk id="4" creationId="{00000000-0000-0000-0000-000000000000}"/>
          </ac:spMkLst>
        </pc:spChg>
        <pc:spChg chg="del">
          <ac:chgData name="ガルシアヴィラ　ブレンダイヴォンヌ" userId="S::i-garcia@orj.co.jp::fe0589c0-c607-4978-abf3-050a430fb4b3" providerId="AD" clId="Web-{D041EAB2-2900-F358-8CF2-0FC47AF3255C}" dt="2021-02-08T00:37:18.820" v="227"/>
          <ac:spMkLst>
            <pc:docMk/>
            <pc:sldMk cId="449474559" sldId="498"/>
            <ac:spMk id="11" creationId="{00000000-0000-0000-0000-000000000000}"/>
          </ac:spMkLst>
        </pc:spChg>
        <pc:spChg chg="mod">
          <ac:chgData name="ガルシアヴィラ　ブレンダイヴォンヌ" userId="S::i-garcia@orj.co.jp::fe0589c0-c607-4978-abf3-050a430fb4b3" providerId="AD" clId="Web-{D041EAB2-2900-F358-8CF2-0FC47AF3255C}" dt="2021-02-08T00:34:24.002" v="193"/>
          <ac:spMkLst>
            <pc:docMk/>
            <pc:sldMk cId="449474559" sldId="498"/>
            <ac:spMk id="13" creationId="{00000000-0000-0000-0000-000000000000}"/>
          </ac:spMkLst>
        </pc:spChg>
        <pc:spChg chg="mod">
          <ac:chgData name="ガルシアヴィラ　ブレンダイヴォンヌ" userId="S::i-garcia@orj.co.jp::fe0589c0-c607-4978-abf3-050a430fb4b3" providerId="AD" clId="Web-{D041EAB2-2900-F358-8CF2-0FC47AF3255C}" dt="2021-02-08T00:36:26.350" v="215" actId="20577"/>
          <ac:spMkLst>
            <pc:docMk/>
            <pc:sldMk cId="449474559" sldId="498"/>
            <ac:spMk id="14" creationId="{00000000-0000-0000-0000-000000000000}"/>
          </ac:spMkLst>
        </pc:spChg>
        <pc:spChg chg="mod">
          <ac:chgData name="ガルシアヴィラ　ブレンダイヴォンヌ" userId="S::i-garcia@orj.co.jp::fe0589c0-c607-4978-abf3-050a430fb4b3" providerId="AD" clId="Web-{D041EAB2-2900-F358-8CF2-0FC47AF3255C}" dt="2021-02-08T00:35:36.176" v="208"/>
          <ac:spMkLst>
            <pc:docMk/>
            <pc:sldMk cId="449474559" sldId="498"/>
            <ac:spMk id="15" creationId="{00000000-0000-0000-0000-000000000000}"/>
          </ac:spMkLst>
        </pc:spChg>
        <pc:spChg chg="mod">
          <ac:chgData name="ガルシアヴィラ　ブレンダイヴォンヌ" userId="S::i-garcia@orj.co.jp::fe0589c0-c607-4978-abf3-050a430fb4b3" providerId="AD" clId="Web-{D041EAB2-2900-F358-8CF2-0FC47AF3255C}" dt="2021-02-08T00:35:36.161" v="207"/>
          <ac:spMkLst>
            <pc:docMk/>
            <pc:sldMk cId="449474559" sldId="498"/>
            <ac:spMk id="16" creationId="{00000000-0000-0000-0000-000000000000}"/>
          </ac:spMkLst>
        </pc:spChg>
        <pc:spChg chg="mod">
          <ac:chgData name="ガルシアヴィラ　ブレンダイヴォンヌ" userId="S::i-garcia@orj.co.jp::fe0589c0-c607-4978-abf3-050a430fb4b3" providerId="AD" clId="Web-{D041EAB2-2900-F358-8CF2-0FC47AF3255C}" dt="2021-02-08T00:34:24.034" v="196"/>
          <ac:spMkLst>
            <pc:docMk/>
            <pc:sldMk cId="449474559" sldId="498"/>
            <ac:spMk id="17" creationId="{00000000-0000-0000-0000-000000000000}"/>
          </ac:spMkLst>
        </pc:spChg>
        <pc:spChg chg="mod">
          <ac:chgData name="ガルシアヴィラ　ブレンダイヴォンヌ" userId="S::i-garcia@orj.co.jp::fe0589c0-c607-4978-abf3-050a430fb4b3" providerId="AD" clId="Web-{D041EAB2-2900-F358-8CF2-0FC47AF3255C}" dt="2021-02-08T00:34:24.018" v="195"/>
          <ac:spMkLst>
            <pc:docMk/>
            <pc:sldMk cId="449474559" sldId="498"/>
            <ac:spMk id="18" creationId="{00000000-0000-0000-0000-000000000000}"/>
          </ac:spMkLst>
        </pc:spChg>
        <pc:spChg chg="mod">
          <ac:chgData name="ガルシアヴィラ　ブレンダイヴォンヌ" userId="S::i-garcia@orj.co.jp::fe0589c0-c607-4978-abf3-050a430fb4b3" providerId="AD" clId="Web-{D041EAB2-2900-F358-8CF2-0FC47AF3255C}" dt="2021-02-08T00:34:43.019" v="203" actId="1076"/>
          <ac:spMkLst>
            <pc:docMk/>
            <pc:sldMk cId="449474559" sldId="498"/>
            <ac:spMk id="19" creationId="{00000000-0000-0000-0000-000000000000}"/>
          </ac:spMkLst>
        </pc:spChg>
        <pc:spChg chg="mod">
          <ac:chgData name="ガルシアヴィラ　ブレンダイヴォンヌ" userId="S::i-garcia@orj.co.jp::fe0589c0-c607-4978-abf3-050a430fb4b3" providerId="AD" clId="Web-{D041EAB2-2900-F358-8CF2-0FC47AF3255C}" dt="2021-02-08T00:34:24.065" v="199"/>
          <ac:spMkLst>
            <pc:docMk/>
            <pc:sldMk cId="449474559" sldId="498"/>
            <ac:spMk id="20" creationId="{00000000-0000-0000-0000-000000000000}"/>
          </ac:spMkLst>
        </pc:spChg>
        <pc:spChg chg="mod">
          <ac:chgData name="ガルシアヴィラ　ブレンダイヴォンヌ" userId="S::i-garcia@orj.co.jp::fe0589c0-c607-4978-abf3-050a430fb4b3" providerId="AD" clId="Web-{D041EAB2-2900-F358-8CF2-0FC47AF3255C}" dt="2021-02-08T00:34:24.065" v="198"/>
          <ac:spMkLst>
            <pc:docMk/>
            <pc:sldMk cId="449474559" sldId="498"/>
            <ac:spMk id="21" creationId="{00000000-0000-0000-0000-000000000000}"/>
          </ac:spMkLst>
        </pc:spChg>
        <pc:spChg chg="mod">
          <ac:chgData name="ガルシアヴィラ　ブレンダイヴォンヌ" userId="S::i-garcia@orj.co.jp::fe0589c0-c607-4978-abf3-050a430fb4b3" providerId="AD" clId="Web-{D041EAB2-2900-F358-8CF2-0FC47AF3255C}" dt="2021-02-08T00:34:51.628" v="204" actId="1076"/>
          <ac:spMkLst>
            <pc:docMk/>
            <pc:sldMk cId="449474559" sldId="498"/>
            <ac:spMk id="22" creationId="{00000000-0000-0000-0000-000000000000}"/>
          </ac:spMkLst>
        </pc:spChg>
        <pc:picChg chg="mod">
          <ac:chgData name="ガルシアヴィラ　ブレンダイヴォンヌ" userId="S::i-garcia@orj.co.jp::fe0589c0-c607-4978-abf3-050a430fb4b3" providerId="AD" clId="Web-{D041EAB2-2900-F358-8CF2-0FC47AF3255C}" dt="2021-02-08T00:36:03.536" v="210" actId="1076"/>
          <ac:picMkLst>
            <pc:docMk/>
            <pc:sldMk cId="449474559" sldId="498"/>
            <ac:picMk id="8" creationId="{00000000-0000-0000-0000-000000000000}"/>
          </ac:picMkLst>
        </pc:picChg>
        <pc:picChg chg="mod">
          <ac:chgData name="ガルシアヴィラ　ブレンダイヴォンヌ" userId="S::i-garcia@orj.co.jp::fe0589c0-c607-4978-abf3-050a430fb4b3" providerId="AD" clId="Web-{D041EAB2-2900-F358-8CF2-0FC47AF3255C}" dt="2021-02-08T00:35:53.380" v="209" actId="1076"/>
          <ac:picMkLst>
            <pc:docMk/>
            <pc:sldMk cId="449474559" sldId="498"/>
            <ac:picMk id="10" creationId="{00000000-0000-0000-0000-000000000000}"/>
          </ac:picMkLst>
        </pc:picChg>
      </pc:sldChg>
      <pc:sldChg chg="addSp delSp modSp">
        <pc:chgData name="ガルシアヴィラ　ブレンダイヴォンヌ" userId="S::i-garcia@orj.co.jp::fe0589c0-c607-4978-abf3-050a430fb4b3" providerId="AD" clId="Web-{D041EAB2-2900-F358-8CF2-0FC47AF3255C}" dt="2021-02-08T01:39:58.128" v="440" actId="1076"/>
        <pc:sldMkLst>
          <pc:docMk/>
          <pc:sldMk cId="1064774433" sldId="499"/>
        </pc:sldMkLst>
        <pc:spChg chg="add mod">
          <ac:chgData name="ガルシアヴィラ　ブレンダイヴォンヌ" userId="S::i-garcia@orj.co.jp::fe0589c0-c607-4978-abf3-050a430fb4b3" providerId="AD" clId="Web-{D041EAB2-2900-F358-8CF2-0FC47AF3255C}" dt="2021-02-08T01:39:58.128" v="440" actId="1076"/>
          <ac:spMkLst>
            <pc:docMk/>
            <pc:sldMk cId="1064774433" sldId="499"/>
            <ac:spMk id="2" creationId="{90614101-C4B3-497B-B78E-9A7F27888A31}"/>
          </ac:spMkLst>
        </pc:spChg>
        <pc:spChg chg="mod">
          <ac:chgData name="ガルシアヴィラ　ブレンダイヴォンヌ" userId="S::i-garcia@orj.co.jp::fe0589c0-c607-4978-abf3-050a430fb4b3" providerId="AD" clId="Web-{D041EAB2-2900-F358-8CF2-0FC47AF3255C}" dt="2021-02-08T00:42:14.828" v="240" actId="20577"/>
          <ac:spMkLst>
            <pc:docMk/>
            <pc:sldMk cId="1064774433" sldId="499"/>
            <ac:spMk id="4" creationId="{00000000-0000-0000-0000-000000000000}"/>
          </ac:spMkLst>
        </pc:spChg>
        <pc:spChg chg="del">
          <ac:chgData name="ガルシアヴィラ　ブレンダイヴォンヌ" userId="S::i-garcia@orj.co.jp::fe0589c0-c607-4978-abf3-050a430fb4b3" providerId="AD" clId="Web-{D041EAB2-2900-F358-8CF2-0FC47AF3255C}" dt="2021-02-08T01:39:47.503" v="438"/>
          <ac:spMkLst>
            <pc:docMk/>
            <pc:sldMk cId="1064774433" sldId="499"/>
            <ac:spMk id="11" creationId="{00000000-0000-0000-0000-000000000000}"/>
          </ac:spMkLst>
        </pc:spChg>
        <pc:spChg chg="mod">
          <ac:chgData name="ガルシアヴィラ　ブレンダイヴォンヌ" userId="S::i-garcia@orj.co.jp::fe0589c0-c607-4978-abf3-050a430fb4b3" providerId="AD" clId="Web-{D041EAB2-2900-F358-8CF2-0FC47AF3255C}" dt="2021-02-08T00:52:00.579" v="329" actId="20577"/>
          <ac:spMkLst>
            <pc:docMk/>
            <pc:sldMk cId="1064774433" sldId="499"/>
            <ac:spMk id="14" creationId="{00000000-0000-0000-0000-000000000000}"/>
          </ac:spMkLst>
        </pc:spChg>
        <pc:spChg chg="mod">
          <ac:chgData name="ガルシアヴィラ　ブレンダイヴォンヌ" userId="S::i-garcia@orj.co.jp::fe0589c0-c607-4978-abf3-050a430fb4b3" providerId="AD" clId="Web-{D041EAB2-2900-F358-8CF2-0FC47AF3255C}" dt="2021-02-08T01:38:57.345" v="431"/>
          <ac:spMkLst>
            <pc:docMk/>
            <pc:sldMk cId="1064774433" sldId="499"/>
            <ac:spMk id="16" creationId="{00000000-0000-0000-0000-000000000000}"/>
          </ac:spMkLst>
        </pc:spChg>
        <pc:spChg chg="mod">
          <ac:chgData name="ガルシアヴィラ　ブレンダイヴォンヌ" userId="S::i-garcia@orj.co.jp::fe0589c0-c607-4978-abf3-050a430fb4b3" providerId="AD" clId="Web-{D041EAB2-2900-F358-8CF2-0FC47AF3255C}" dt="2021-02-08T01:38:01.500" v="420" actId="1076"/>
          <ac:spMkLst>
            <pc:docMk/>
            <pc:sldMk cId="1064774433" sldId="499"/>
            <ac:spMk id="17" creationId="{00000000-0000-0000-0000-000000000000}"/>
          </ac:spMkLst>
        </pc:spChg>
        <pc:spChg chg="mod">
          <ac:chgData name="ガルシアヴィラ　ブレンダイヴォンヌ" userId="S::i-garcia@orj.co.jp::fe0589c0-c607-4978-abf3-050a430fb4b3" providerId="AD" clId="Web-{D041EAB2-2900-F358-8CF2-0FC47AF3255C}" dt="2021-02-08T01:38:57.220" v="421"/>
          <ac:spMkLst>
            <pc:docMk/>
            <pc:sldMk cId="1064774433" sldId="499"/>
            <ac:spMk id="20" creationId="{00000000-0000-0000-0000-000000000000}"/>
          </ac:spMkLst>
        </pc:spChg>
        <pc:spChg chg="mod">
          <ac:chgData name="ガルシアヴィラ　ブレンダイヴォンヌ" userId="S::i-garcia@orj.co.jp::fe0589c0-c607-4978-abf3-050a430fb4b3" providerId="AD" clId="Web-{D041EAB2-2900-F358-8CF2-0FC47AF3255C}" dt="2021-02-08T01:38:57.236" v="422"/>
          <ac:spMkLst>
            <pc:docMk/>
            <pc:sldMk cId="1064774433" sldId="499"/>
            <ac:spMk id="21" creationId="{00000000-0000-0000-0000-000000000000}"/>
          </ac:spMkLst>
        </pc:spChg>
        <pc:spChg chg="mod">
          <ac:chgData name="ガルシアヴィラ　ブレンダイヴォンヌ" userId="S::i-garcia@orj.co.jp::fe0589c0-c607-4978-abf3-050a430fb4b3" providerId="AD" clId="Web-{D041EAB2-2900-F358-8CF2-0FC47AF3255C}" dt="2021-02-08T01:38:57.251" v="423"/>
          <ac:spMkLst>
            <pc:docMk/>
            <pc:sldMk cId="1064774433" sldId="499"/>
            <ac:spMk id="22" creationId="{00000000-0000-0000-0000-000000000000}"/>
          </ac:spMkLst>
        </pc:spChg>
        <pc:spChg chg="mod">
          <ac:chgData name="ガルシアヴィラ　ブレンダイヴォンヌ" userId="S::i-garcia@orj.co.jp::fe0589c0-c607-4978-abf3-050a430fb4b3" providerId="AD" clId="Web-{D041EAB2-2900-F358-8CF2-0FC47AF3255C}" dt="2021-02-08T01:38:57.267" v="424"/>
          <ac:spMkLst>
            <pc:docMk/>
            <pc:sldMk cId="1064774433" sldId="499"/>
            <ac:spMk id="23" creationId="{00000000-0000-0000-0000-000000000000}"/>
          </ac:spMkLst>
        </pc:spChg>
        <pc:spChg chg="mod">
          <ac:chgData name="ガルシアヴィラ　ブレンダイヴォンヌ" userId="S::i-garcia@orj.co.jp::fe0589c0-c607-4978-abf3-050a430fb4b3" providerId="AD" clId="Web-{D041EAB2-2900-F358-8CF2-0FC47AF3255C}" dt="2021-02-08T01:38:57.267" v="425"/>
          <ac:spMkLst>
            <pc:docMk/>
            <pc:sldMk cId="1064774433" sldId="499"/>
            <ac:spMk id="24" creationId="{00000000-0000-0000-0000-000000000000}"/>
          </ac:spMkLst>
        </pc:spChg>
        <pc:spChg chg="mod">
          <ac:chgData name="ガルシアヴィラ　ブレンダイヴォンヌ" userId="S::i-garcia@orj.co.jp::fe0589c0-c607-4978-abf3-050a430fb4b3" providerId="AD" clId="Web-{D041EAB2-2900-F358-8CF2-0FC47AF3255C}" dt="2021-02-08T01:38:57.298" v="427"/>
          <ac:spMkLst>
            <pc:docMk/>
            <pc:sldMk cId="1064774433" sldId="499"/>
            <ac:spMk id="30" creationId="{00000000-0000-0000-0000-000000000000}"/>
          </ac:spMkLst>
        </pc:spChg>
        <pc:spChg chg="mod">
          <ac:chgData name="ガルシアヴィラ　ブレンダイヴォンヌ" userId="S::i-garcia@orj.co.jp::fe0589c0-c607-4978-abf3-050a430fb4b3" providerId="AD" clId="Web-{D041EAB2-2900-F358-8CF2-0FC47AF3255C}" dt="2021-02-08T01:38:57.283" v="426"/>
          <ac:spMkLst>
            <pc:docMk/>
            <pc:sldMk cId="1064774433" sldId="499"/>
            <ac:spMk id="32" creationId="{00000000-0000-0000-0000-000000000000}"/>
          </ac:spMkLst>
        </pc:spChg>
        <pc:spChg chg="mod">
          <ac:chgData name="ガルシアヴィラ　ブレンダイヴォンヌ" userId="S::i-garcia@orj.co.jp::fe0589c0-c607-4978-abf3-050a430fb4b3" providerId="AD" clId="Web-{D041EAB2-2900-F358-8CF2-0FC47AF3255C}" dt="2021-02-08T01:38:57.314" v="428"/>
          <ac:spMkLst>
            <pc:docMk/>
            <pc:sldMk cId="1064774433" sldId="499"/>
            <ac:spMk id="33" creationId="{00000000-0000-0000-0000-000000000000}"/>
          </ac:spMkLst>
        </pc:spChg>
        <pc:spChg chg="mod">
          <ac:chgData name="ガルシアヴィラ　ブレンダイヴォンヌ" userId="S::i-garcia@orj.co.jp::fe0589c0-c607-4978-abf3-050a430fb4b3" providerId="AD" clId="Web-{D041EAB2-2900-F358-8CF2-0FC47AF3255C}" dt="2021-02-08T01:38:57.314" v="429"/>
          <ac:spMkLst>
            <pc:docMk/>
            <pc:sldMk cId="1064774433" sldId="499"/>
            <ac:spMk id="34" creationId="{00000000-0000-0000-0000-000000000000}"/>
          </ac:spMkLst>
        </pc:spChg>
        <pc:spChg chg="mod">
          <ac:chgData name="ガルシアヴィラ　ブレンダイヴォンヌ" userId="S::i-garcia@orj.co.jp::fe0589c0-c607-4978-abf3-050a430fb4b3" providerId="AD" clId="Web-{D041EAB2-2900-F358-8CF2-0FC47AF3255C}" dt="2021-02-08T01:32:36.069" v="378" actId="20577"/>
          <ac:spMkLst>
            <pc:docMk/>
            <pc:sldMk cId="1064774433" sldId="499"/>
            <ac:spMk id="35" creationId="{00000000-0000-0000-0000-000000000000}"/>
          </ac:spMkLst>
        </pc:spChg>
        <pc:spChg chg="mod">
          <ac:chgData name="ガルシアヴィラ　ブレンダイヴォンヌ" userId="S::i-garcia@orj.co.jp::fe0589c0-c607-4978-abf3-050a430fb4b3" providerId="AD" clId="Web-{D041EAB2-2900-F358-8CF2-0FC47AF3255C}" dt="2021-02-08T01:38:57.330" v="430"/>
          <ac:spMkLst>
            <pc:docMk/>
            <pc:sldMk cId="1064774433" sldId="499"/>
            <ac:spMk id="36" creationId="{00000000-0000-0000-0000-000000000000}"/>
          </ac:spMkLst>
        </pc:spChg>
        <pc:picChg chg="mod">
          <ac:chgData name="ガルシアヴィラ　ブレンダイヴォンヌ" userId="S::i-garcia@orj.co.jp::fe0589c0-c607-4978-abf3-050a430fb4b3" providerId="AD" clId="Web-{D041EAB2-2900-F358-8CF2-0FC47AF3255C}" dt="2021-02-08T00:54:02.895" v="346" actId="1076"/>
          <ac:picMkLst>
            <pc:docMk/>
            <pc:sldMk cId="1064774433" sldId="499"/>
            <ac:picMk id="18" creationId="{00000000-0000-0000-0000-000000000000}"/>
          </ac:picMkLst>
        </pc:picChg>
        <pc:cxnChg chg="mod">
          <ac:chgData name="ガルシアヴィラ　ブレンダイヴォンヌ" userId="S::i-garcia@orj.co.jp::fe0589c0-c607-4978-abf3-050a430fb4b3" providerId="AD" clId="Web-{D041EAB2-2900-F358-8CF2-0FC47AF3255C}" dt="2021-02-08T00:49:31.793" v="319" actId="1076"/>
          <ac:cxnSpMkLst>
            <pc:docMk/>
            <pc:sldMk cId="1064774433" sldId="499"/>
            <ac:cxnSpMk id="3" creationId="{00000000-0000-0000-0000-000000000000}"/>
          </ac:cxnSpMkLst>
        </pc:cxnChg>
      </pc:sldChg>
      <pc:sldChg chg="addSp delSp modSp">
        <pc:chgData name="ガルシアヴィラ　ブレンダイヴォンヌ" userId="S::i-garcia@orj.co.jp::fe0589c0-c607-4978-abf3-050a430fb4b3" providerId="AD" clId="Web-{D041EAB2-2900-F358-8CF2-0FC47AF3255C}" dt="2021-02-08T02:03:40.840" v="602" actId="1076"/>
        <pc:sldMkLst>
          <pc:docMk/>
          <pc:sldMk cId="3377800459" sldId="500"/>
        </pc:sldMkLst>
        <pc:spChg chg="mod">
          <ac:chgData name="ガルシアヴィラ　ブレンダイヴォンヌ" userId="S::i-garcia@orj.co.jp::fe0589c0-c607-4978-abf3-050a430fb4b3" providerId="AD" clId="Web-{D041EAB2-2900-F358-8CF2-0FC47AF3255C}" dt="2021-02-08T02:03:12.574" v="597" actId="20577"/>
          <ac:spMkLst>
            <pc:docMk/>
            <pc:sldMk cId="3377800459" sldId="500"/>
            <ac:spMk id="4" creationId="{00000000-0000-0000-0000-000000000000}"/>
          </ac:spMkLst>
        </pc:spChg>
        <pc:spChg chg="add del mod">
          <ac:chgData name="ガルシアヴィラ　ブレンダイヴォンヌ" userId="S::i-garcia@orj.co.jp::fe0589c0-c607-4978-abf3-050a430fb4b3" providerId="AD" clId="Web-{D041EAB2-2900-F358-8CF2-0FC47AF3255C}" dt="2021-02-08T02:01:54.540" v="574"/>
          <ac:spMkLst>
            <pc:docMk/>
            <pc:sldMk cId="3377800459" sldId="500"/>
            <ac:spMk id="7" creationId="{35B18598-BF70-4340-8CFE-B9B518EC2A5D}"/>
          </ac:spMkLst>
        </pc:spChg>
        <pc:spChg chg="add mod">
          <ac:chgData name="ガルシアヴィラ　ブレンダイヴォンヌ" userId="S::i-garcia@orj.co.jp::fe0589c0-c607-4978-abf3-050a430fb4b3" providerId="AD" clId="Web-{D041EAB2-2900-F358-8CF2-0FC47AF3255C}" dt="2021-02-08T02:02:20.541" v="580" actId="20577"/>
          <ac:spMkLst>
            <pc:docMk/>
            <pc:sldMk cId="3377800459" sldId="500"/>
            <ac:spMk id="8" creationId="{935A1C57-C3D6-4683-93FF-094E5B9E7A37}"/>
          </ac:spMkLst>
        </pc:spChg>
        <pc:spChg chg="mod">
          <ac:chgData name="ガルシアヴィラ　ブレンダイヴォンヌ" userId="S::i-garcia@orj.co.jp::fe0589c0-c607-4978-abf3-050a430fb4b3" providerId="AD" clId="Web-{D041EAB2-2900-F358-8CF2-0FC47AF3255C}" dt="2021-02-08T02:03:40.840" v="602" actId="1076"/>
          <ac:spMkLst>
            <pc:docMk/>
            <pc:sldMk cId="3377800459" sldId="500"/>
            <ac:spMk id="9" creationId="{00000000-0000-0000-0000-000000000000}"/>
          </ac:spMkLst>
        </pc:spChg>
        <pc:spChg chg="del mod">
          <ac:chgData name="ガルシアヴィラ　ブレンダイヴォンヌ" userId="S::i-garcia@orj.co.jp::fe0589c0-c607-4978-abf3-050a430fb4b3" providerId="AD" clId="Web-{D041EAB2-2900-F358-8CF2-0FC47AF3255C}" dt="2021-02-08T02:02:24.291" v="581"/>
          <ac:spMkLst>
            <pc:docMk/>
            <pc:sldMk cId="3377800459" sldId="500"/>
            <ac:spMk id="11" creationId="{00000000-0000-0000-0000-000000000000}"/>
          </ac:spMkLst>
        </pc:spChg>
        <pc:spChg chg="mod">
          <ac:chgData name="ガルシアヴィラ　ブレンダイヴォンヌ" userId="S::i-garcia@orj.co.jp::fe0589c0-c607-4978-abf3-050a430fb4b3" providerId="AD" clId="Web-{D041EAB2-2900-F358-8CF2-0FC47AF3255C}" dt="2021-02-08T02:02:57.198" v="583"/>
          <ac:spMkLst>
            <pc:docMk/>
            <pc:sldMk cId="3377800459" sldId="500"/>
            <ac:spMk id="14" creationId="{00000000-0000-0000-0000-000000000000}"/>
          </ac:spMkLst>
        </pc:spChg>
        <pc:spChg chg="mod">
          <ac:chgData name="ガルシアヴィラ　ブレンダイヴォンヌ" userId="S::i-garcia@orj.co.jp::fe0589c0-c607-4978-abf3-050a430fb4b3" providerId="AD" clId="Web-{D041EAB2-2900-F358-8CF2-0FC47AF3255C}" dt="2021-02-08T02:02:57.230" v="585"/>
          <ac:spMkLst>
            <pc:docMk/>
            <pc:sldMk cId="3377800459" sldId="500"/>
            <ac:spMk id="15" creationId="{00000000-0000-0000-0000-000000000000}"/>
          </ac:spMkLst>
        </pc:spChg>
        <pc:spChg chg="mod">
          <ac:chgData name="ガルシアヴィラ　ブレンダイヴォンヌ" userId="S::i-garcia@orj.co.jp::fe0589c0-c607-4978-abf3-050a430fb4b3" providerId="AD" clId="Web-{D041EAB2-2900-F358-8CF2-0FC47AF3255C}" dt="2021-02-08T02:02:57.214" v="584"/>
          <ac:spMkLst>
            <pc:docMk/>
            <pc:sldMk cId="3377800459" sldId="500"/>
            <ac:spMk id="22" creationId="{00000000-0000-0000-0000-000000000000}"/>
          </ac:spMkLst>
        </pc:spChg>
        <pc:spChg chg="mod">
          <ac:chgData name="ガルシアヴィラ　ブレンダイヴォンヌ" userId="S::i-garcia@orj.co.jp::fe0589c0-c607-4978-abf3-050a430fb4b3" providerId="AD" clId="Web-{D041EAB2-2900-F358-8CF2-0FC47AF3255C}" dt="2021-02-08T01:57:17.986" v="546" actId="1076"/>
          <ac:spMkLst>
            <pc:docMk/>
            <pc:sldMk cId="3377800459" sldId="500"/>
            <ac:spMk id="23" creationId="{00000000-0000-0000-0000-000000000000}"/>
          </ac:spMkLst>
        </pc:spChg>
        <pc:spChg chg="mod">
          <ac:chgData name="ガルシアヴィラ　ブレンダイヴォンヌ" userId="S::i-garcia@orj.co.jp::fe0589c0-c607-4978-abf3-050a430fb4b3" providerId="AD" clId="Web-{D041EAB2-2900-F358-8CF2-0FC47AF3255C}" dt="2021-02-08T01:56:29.984" v="537"/>
          <ac:spMkLst>
            <pc:docMk/>
            <pc:sldMk cId="3377800459" sldId="500"/>
            <ac:spMk id="31" creationId="{00000000-0000-0000-0000-000000000000}"/>
          </ac:spMkLst>
        </pc:spChg>
        <pc:spChg chg="mod">
          <ac:chgData name="ガルシアヴィラ　ブレンダイヴォンヌ" userId="S::i-garcia@orj.co.jp::fe0589c0-c607-4978-abf3-050a430fb4b3" providerId="AD" clId="Web-{D041EAB2-2900-F358-8CF2-0FC47AF3255C}" dt="2021-02-08T01:56:30" v="538"/>
          <ac:spMkLst>
            <pc:docMk/>
            <pc:sldMk cId="3377800459" sldId="500"/>
            <ac:spMk id="32" creationId="{00000000-0000-0000-0000-000000000000}"/>
          </ac:spMkLst>
        </pc:spChg>
        <pc:spChg chg="mod">
          <ac:chgData name="ガルシアヴィラ　ブレンダイヴォンヌ" userId="S::i-garcia@orj.co.jp::fe0589c0-c607-4978-abf3-050a430fb4b3" providerId="AD" clId="Web-{D041EAB2-2900-F358-8CF2-0FC47AF3255C}" dt="2021-02-08T02:03:25.277" v="598" actId="1076"/>
          <ac:spMkLst>
            <pc:docMk/>
            <pc:sldMk cId="3377800459" sldId="500"/>
            <ac:spMk id="33" creationId="{00000000-0000-0000-0000-000000000000}"/>
          </ac:spMkLst>
        </pc:spChg>
        <pc:spChg chg="mod">
          <ac:chgData name="ガルシアヴィラ　ブレンダイヴォンヌ" userId="S::i-garcia@orj.co.jp::fe0589c0-c607-4978-abf3-050a430fb4b3" providerId="AD" clId="Web-{D041EAB2-2900-F358-8CF2-0FC47AF3255C}" dt="2021-02-08T02:03:29.356" v="599" actId="1076"/>
          <ac:spMkLst>
            <pc:docMk/>
            <pc:sldMk cId="3377800459" sldId="500"/>
            <ac:spMk id="34" creationId="{00000000-0000-0000-0000-000000000000}"/>
          </ac:spMkLst>
        </pc:spChg>
        <pc:spChg chg="mod">
          <ac:chgData name="ガルシアヴィラ　ブレンダイヴォンヌ" userId="S::i-garcia@orj.co.jp::fe0589c0-c607-4978-abf3-050a430fb4b3" providerId="AD" clId="Web-{D041EAB2-2900-F358-8CF2-0FC47AF3255C}" dt="2021-02-08T02:02:57.245" v="586"/>
          <ac:spMkLst>
            <pc:docMk/>
            <pc:sldMk cId="3377800459" sldId="500"/>
            <ac:spMk id="35" creationId="{00000000-0000-0000-0000-000000000000}"/>
          </ac:spMkLst>
        </pc:spChg>
        <pc:spChg chg="mod">
          <ac:chgData name="ガルシアヴィラ　ブレンダイヴォンヌ" userId="S::i-garcia@orj.co.jp::fe0589c0-c607-4978-abf3-050a430fb4b3" providerId="AD" clId="Web-{D041EAB2-2900-F358-8CF2-0FC47AF3255C}" dt="2021-02-08T02:02:57.261" v="587"/>
          <ac:spMkLst>
            <pc:docMk/>
            <pc:sldMk cId="3377800459" sldId="500"/>
            <ac:spMk id="69" creationId="{00000000-0000-0000-0000-000000000000}"/>
          </ac:spMkLst>
        </pc:spChg>
      </pc:sldChg>
      <pc:sldChg chg="addSp delSp modSp">
        <pc:chgData name="ガルシアヴィラ　ブレンダイヴォンヌ" userId="S::i-garcia@orj.co.jp::fe0589c0-c607-4978-abf3-050a430fb4b3" providerId="AD" clId="Web-{D041EAB2-2900-F358-8CF2-0FC47AF3255C}" dt="2021-02-08T02:32:41.563" v="757" actId="1076"/>
        <pc:sldMkLst>
          <pc:docMk/>
          <pc:sldMk cId="914553731" sldId="501"/>
        </pc:sldMkLst>
        <pc:spChg chg="add mod">
          <ac:chgData name="ガルシアヴィラ　ブレンダイヴォンヌ" userId="S::i-garcia@orj.co.jp::fe0589c0-c607-4978-abf3-050a430fb4b3" providerId="AD" clId="Web-{D041EAB2-2900-F358-8CF2-0FC47AF3255C}" dt="2021-02-08T02:17:48.396" v="640" actId="20577"/>
          <ac:spMkLst>
            <pc:docMk/>
            <pc:sldMk cId="914553731" sldId="501"/>
            <ac:spMk id="2" creationId="{F587D2D6-6F31-4058-9ABC-D6ED97AC0F86}"/>
          </ac:spMkLst>
        </pc:spChg>
        <pc:spChg chg="add mod">
          <ac:chgData name="ガルシアヴィラ　ブレンダイヴォンヌ" userId="S::i-garcia@orj.co.jp::fe0589c0-c607-4978-abf3-050a430fb4b3" providerId="AD" clId="Web-{D041EAB2-2900-F358-8CF2-0FC47AF3255C}" dt="2021-02-08T02:27:48.227" v="679" actId="1076"/>
          <ac:spMkLst>
            <pc:docMk/>
            <pc:sldMk cId="914553731" sldId="501"/>
            <ac:spMk id="3" creationId="{E4EDA026-3FDA-4EAC-AB8D-4B7CD91036F6}"/>
          </ac:spMkLst>
        </pc:spChg>
        <pc:spChg chg="mod">
          <ac:chgData name="ガルシアヴィラ　ブレンダイヴォンヌ" userId="S::i-garcia@orj.co.jp::fe0589c0-c607-4978-abf3-050a430fb4b3" providerId="AD" clId="Web-{D041EAB2-2900-F358-8CF2-0FC47AF3255C}" dt="2021-02-08T02:18:56.133" v="648"/>
          <ac:spMkLst>
            <pc:docMk/>
            <pc:sldMk cId="914553731" sldId="501"/>
            <ac:spMk id="4" creationId="{00000000-0000-0000-0000-000000000000}"/>
          </ac:spMkLst>
        </pc:spChg>
        <pc:spChg chg="mod">
          <ac:chgData name="ガルシアヴィラ　ブレンダイヴォンヌ" userId="S::i-garcia@orj.co.jp::fe0589c0-c607-4978-abf3-050a430fb4b3" providerId="AD" clId="Web-{D041EAB2-2900-F358-8CF2-0FC47AF3255C}" dt="2021-02-08T02:17:31.412" v="636" actId="1076"/>
          <ac:spMkLst>
            <pc:docMk/>
            <pc:sldMk cId="914553731" sldId="501"/>
            <ac:spMk id="9" creationId="{00000000-0000-0000-0000-000000000000}"/>
          </ac:spMkLst>
        </pc:spChg>
        <pc:spChg chg="del mod">
          <ac:chgData name="ガルシアヴィラ　ブレンダイヴォンヌ" userId="S::i-garcia@orj.co.jp::fe0589c0-c607-4978-abf3-050a430fb4b3" providerId="AD" clId="Web-{D041EAB2-2900-F358-8CF2-0FC47AF3255C}" dt="2021-02-08T02:17:55.475" v="642"/>
          <ac:spMkLst>
            <pc:docMk/>
            <pc:sldMk cId="914553731" sldId="501"/>
            <ac:spMk id="11" creationId="{00000000-0000-0000-0000-000000000000}"/>
          </ac:spMkLst>
        </pc:spChg>
        <pc:spChg chg="mod">
          <ac:chgData name="ガルシアヴィラ　ブレンダイヴォンヌ" userId="S::i-garcia@orj.co.jp::fe0589c0-c607-4978-abf3-050a430fb4b3" providerId="AD" clId="Web-{D041EAB2-2900-F358-8CF2-0FC47AF3255C}" dt="2021-02-08T02:18:56.133" v="649"/>
          <ac:spMkLst>
            <pc:docMk/>
            <pc:sldMk cId="914553731" sldId="501"/>
            <ac:spMk id="15" creationId="{00000000-0000-0000-0000-000000000000}"/>
          </ac:spMkLst>
        </pc:spChg>
        <pc:spChg chg="add mod">
          <ac:chgData name="ガルシアヴィラ　ブレンダイヴォンヌ" userId="S::i-garcia@orj.co.jp::fe0589c0-c607-4978-abf3-050a430fb4b3" providerId="AD" clId="Web-{D041EAB2-2900-F358-8CF2-0FC47AF3255C}" dt="2021-02-08T02:28:11.805" v="687" actId="14100"/>
          <ac:spMkLst>
            <pc:docMk/>
            <pc:sldMk cId="914553731" sldId="501"/>
            <ac:spMk id="17" creationId="{946AEC56-EF3F-4C3A-A246-A62AD07D6356}"/>
          </ac:spMkLst>
        </pc:spChg>
        <pc:spChg chg="add mod">
          <ac:chgData name="ガルシアヴィラ　ブレンダイヴォンヌ" userId="S::i-garcia@orj.co.jp::fe0589c0-c607-4978-abf3-050a430fb4b3" providerId="AD" clId="Web-{D041EAB2-2900-F358-8CF2-0FC47AF3255C}" dt="2021-02-08T02:29:40.714" v="704" actId="1076"/>
          <ac:spMkLst>
            <pc:docMk/>
            <pc:sldMk cId="914553731" sldId="501"/>
            <ac:spMk id="18" creationId="{539D4960-D575-49DD-A9F7-A94F855660B1}"/>
          </ac:spMkLst>
        </pc:spChg>
        <pc:spChg chg="add mod">
          <ac:chgData name="ガルシアヴィラ　ブレンダイヴォンヌ" userId="S::i-garcia@orj.co.jp::fe0589c0-c607-4978-abf3-050a430fb4b3" providerId="AD" clId="Web-{D041EAB2-2900-F358-8CF2-0FC47AF3255C}" dt="2021-02-08T02:31:53.343" v="754" actId="1076"/>
          <ac:spMkLst>
            <pc:docMk/>
            <pc:sldMk cId="914553731" sldId="501"/>
            <ac:spMk id="19" creationId="{04C8A762-4636-43AB-991F-34A3626C214E}"/>
          </ac:spMkLst>
        </pc:spChg>
        <pc:spChg chg="add mod">
          <ac:chgData name="ガルシアヴィラ　ブレンダイヴォンヌ" userId="S::i-garcia@orj.co.jp::fe0589c0-c607-4978-abf3-050a430fb4b3" providerId="AD" clId="Web-{D041EAB2-2900-F358-8CF2-0FC47AF3255C}" dt="2021-02-08T02:32:41.563" v="757" actId="1076"/>
          <ac:spMkLst>
            <pc:docMk/>
            <pc:sldMk cId="914553731" sldId="501"/>
            <ac:spMk id="20" creationId="{23C81F0A-AC6D-4721-9D12-66DF5ACD4A14}"/>
          </ac:spMkLst>
        </pc:spChg>
        <pc:spChg chg="mod">
          <ac:chgData name="ガルシアヴィラ　ブレンダイヴォンヌ" userId="S::i-garcia@orj.co.jp::fe0589c0-c607-4978-abf3-050a430fb4b3" providerId="AD" clId="Web-{D041EAB2-2900-F358-8CF2-0FC47AF3255C}" dt="2021-02-08T02:18:56.148" v="651"/>
          <ac:spMkLst>
            <pc:docMk/>
            <pc:sldMk cId="914553731" sldId="501"/>
            <ac:spMk id="22" creationId="{00000000-0000-0000-0000-000000000000}"/>
          </ac:spMkLst>
        </pc:spChg>
        <pc:spChg chg="mod">
          <ac:chgData name="ガルシアヴィラ　ブレンダイヴォンヌ" userId="S::i-garcia@orj.co.jp::fe0589c0-c607-4978-abf3-050a430fb4b3" providerId="AD" clId="Web-{D041EAB2-2900-F358-8CF2-0FC47AF3255C}" dt="2021-02-08T02:18:56.148" v="650"/>
          <ac:spMkLst>
            <pc:docMk/>
            <pc:sldMk cId="914553731" sldId="501"/>
            <ac:spMk id="23" creationId="{00000000-0000-0000-0000-000000000000}"/>
          </ac:spMkLst>
        </pc:spChg>
      </pc:sldChg>
      <pc:sldChg chg="addSp delSp modSp">
        <pc:chgData name="ガルシアヴィラ　ブレンダイヴォンヌ" userId="S::i-garcia@orj.co.jp::fe0589c0-c607-4978-abf3-050a430fb4b3" providerId="AD" clId="Web-{D041EAB2-2900-F358-8CF2-0FC47AF3255C}" dt="2021-02-08T03:11:49.102" v="1085" actId="1076"/>
        <pc:sldMkLst>
          <pc:docMk/>
          <pc:sldMk cId="1506622497" sldId="502"/>
        </pc:sldMkLst>
        <pc:spChg chg="mod">
          <ac:chgData name="ガルシアヴィラ　ブレンダイヴォンヌ" userId="S::i-garcia@orj.co.jp::fe0589c0-c607-4978-abf3-050a430fb4b3" providerId="AD" clId="Web-{D041EAB2-2900-F358-8CF2-0FC47AF3255C}" dt="2021-02-08T02:38:25.074" v="814"/>
          <ac:spMkLst>
            <pc:docMk/>
            <pc:sldMk cId="1506622497" sldId="502"/>
            <ac:spMk id="4" creationId="{00000000-0000-0000-0000-000000000000}"/>
          </ac:spMkLst>
        </pc:spChg>
        <pc:spChg chg="add mod">
          <ac:chgData name="ガルシアヴィラ　ブレンダイヴォンヌ" userId="S::i-garcia@orj.co.jp::fe0589c0-c607-4978-abf3-050a430fb4b3" providerId="AD" clId="Web-{D041EAB2-2900-F358-8CF2-0FC47AF3255C}" dt="2021-02-08T02:33:26.205" v="765" actId="20577"/>
          <ac:spMkLst>
            <pc:docMk/>
            <pc:sldMk cId="1506622497" sldId="502"/>
            <ac:spMk id="7" creationId="{B87BA257-2F5A-4AF5-B090-72261AAADB46}"/>
          </ac:spMkLst>
        </pc:spChg>
        <pc:spChg chg="add mod">
          <ac:chgData name="ガルシアヴィラ　ブレンダイヴォンヌ" userId="S::i-garcia@orj.co.jp::fe0589c0-c607-4978-abf3-050a430fb4b3" providerId="AD" clId="Web-{D041EAB2-2900-F358-8CF2-0FC47AF3255C}" dt="2021-02-08T03:11:49.102" v="1085" actId="1076"/>
          <ac:spMkLst>
            <pc:docMk/>
            <pc:sldMk cId="1506622497" sldId="502"/>
            <ac:spMk id="8" creationId="{0CD85481-DA14-40D5-A824-B629CBC338C1}"/>
          </ac:spMkLst>
        </pc:spChg>
        <pc:spChg chg="del mod">
          <ac:chgData name="ガルシアヴィラ　ブレンダイヴォンヌ" userId="S::i-garcia@orj.co.jp::fe0589c0-c607-4978-abf3-050a430fb4b3" providerId="AD" clId="Web-{D041EAB2-2900-F358-8CF2-0FC47AF3255C}" dt="2021-02-08T02:33:29.331" v="766"/>
          <ac:spMkLst>
            <pc:docMk/>
            <pc:sldMk cId="1506622497" sldId="502"/>
            <ac:spMk id="11" creationId="{00000000-0000-0000-0000-000000000000}"/>
          </ac:spMkLst>
        </pc:spChg>
        <pc:spChg chg="mod">
          <ac:chgData name="ガルシアヴィラ　ブレンダイヴォンヌ" userId="S::i-garcia@orj.co.jp::fe0589c0-c607-4978-abf3-050a430fb4b3" providerId="AD" clId="Web-{D041EAB2-2900-F358-8CF2-0FC47AF3255C}" dt="2021-02-08T02:38:25.090" v="816"/>
          <ac:spMkLst>
            <pc:docMk/>
            <pc:sldMk cId="1506622497" sldId="502"/>
            <ac:spMk id="19" creationId="{00000000-0000-0000-0000-000000000000}"/>
          </ac:spMkLst>
        </pc:spChg>
        <pc:spChg chg="mod">
          <ac:chgData name="ガルシアヴィラ　ブレンダイヴォンヌ" userId="S::i-garcia@orj.co.jp::fe0589c0-c607-4978-abf3-050a430fb4b3" providerId="AD" clId="Web-{D041EAB2-2900-F358-8CF2-0FC47AF3255C}" dt="2021-02-08T02:38:25.105" v="818"/>
          <ac:spMkLst>
            <pc:docMk/>
            <pc:sldMk cId="1506622497" sldId="502"/>
            <ac:spMk id="20" creationId="{00000000-0000-0000-0000-000000000000}"/>
          </ac:spMkLst>
        </pc:spChg>
        <pc:spChg chg="mod">
          <ac:chgData name="ガルシアヴィラ　ブレンダイヴォンヌ" userId="S::i-garcia@orj.co.jp::fe0589c0-c607-4978-abf3-050a430fb4b3" providerId="AD" clId="Web-{D041EAB2-2900-F358-8CF2-0FC47AF3255C}" dt="2021-02-08T02:38:25.090" v="817"/>
          <ac:spMkLst>
            <pc:docMk/>
            <pc:sldMk cId="1506622497" sldId="502"/>
            <ac:spMk id="21" creationId="{00000000-0000-0000-0000-000000000000}"/>
          </ac:spMkLst>
        </pc:spChg>
        <pc:spChg chg="mod">
          <ac:chgData name="ガルシアヴィラ　ブレンダイヴォンヌ" userId="S::i-garcia@orj.co.jp::fe0589c0-c607-4978-abf3-050a430fb4b3" providerId="AD" clId="Web-{D041EAB2-2900-F358-8CF2-0FC47AF3255C}" dt="2021-02-08T02:38:25.074" v="815"/>
          <ac:spMkLst>
            <pc:docMk/>
            <pc:sldMk cId="1506622497" sldId="502"/>
            <ac:spMk id="22" creationId="{00000000-0000-0000-0000-000000000000}"/>
          </ac:spMkLst>
        </pc:spChg>
        <pc:spChg chg="mod">
          <ac:chgData name="ガルシアヴィラ　ブレンダイヴォンヌ" userId="S::i-garcia@orj.co.jp::fe0589c0-c607-4978-abf3-050a430fb4b3" providerId="AD" clId="Web-{D041EAB2-2900-F358-8CF2-0FC47AF3255C}" dt="2021-02-08T02:38:25.105" v="819"/>
          <ac:spMkLst>
            <pc:docMk/>
            <pc:sldMk cId="1506622497" sldId="502"/>
            <ac:spMk id="24" creationId="{00000000-0000-0000-0000-000000000000}"/>
          </ac:spMkLst>
        </pc:spChg>
        <pc:spChg chg="mod">
          <ac:chgData name="ガルシアヴィラ　ブレンダイヴォンヌ" userId="S::i-garcia@orj.co.jp::fe0589c0-c607-4978-abf3-050a430fb4b3" providerId="AD" clId="Web-{D041EAB2-2900-F358-8CF2-0FC47AF3255C}" dt="2021-02-08T02:38:25.121" v="820"/>
          <ac:spMkLst>
            <pc:docMk/>
            <pc:sldMk cId="1506622497" sldId="502"/>
            <ac:spMk id="25" creationId="{00000000-0000-0000-0000-000000000000}"/>
          </ac:spMkLst>
        </pc:spChg>
        <pc:spChg chg="mod">
          <ac:chgData name="ガルシアヴィラ　ブレンダイヴォンヌ" userId="S::i-garcia@orj.co.jp::fe0589c0-c607-4978-abf3-050a430fb4b3" providerId="AD" clId="Web-{D041EAB2-2900-F358-8CF2-0FC47AF3255C}" dt="2021-02-08T02:38:25.121" v="821"/>
          <ac:spMkLst>
            <pc:docMk/>
            <pc:sldMk cId="1506622497" sldId="502"/>
            <ac:spMk id="26" creationId="{00000000-0000-0000-0000-000000000000}"/>
          </ac:spMkLst>
        </pc:spChg>
      </pc:sldChg>
      <pc:sldChg chg="addSp delSp modSp">
        <pc:chgData name="ガルシアヴィラ　ブレンダイヴォンヌ" userId="S::i-garcia@orj.co.jp::fe0589c0-c607-4978-abf3-050a430fb4b3" providerId="AD" clId="Web-{D041EAB2-2900-F358-8CF2-0FC47AF3255C}" dt="2021-02-08T03:13:33.964" v="1086" actId="14100"/>
        <pc:sldMkLst>
          <pc:docMk/>
          <pc:sldMk cId="1955406608" sldId="503"/>
        </pc:sldMkLst>
        <pc:spChg chg="add mod">
          <ac:chgData name="ガルシアヴィラ　ブレンダイヴォンヌ" userId="S::i-garcia@orj.co.jp::fe0589c0-c607-4978-abf3-050a430fb4b3" providerId="AD" clId="Web-{D041EAB2-2900-F358-8CF2-0FC47AF3255C}" dt="2021-02-08T02:47:11.230" v="894" actId="20577"/>
          <ac:spMkLst>
            <pc:docMk/>
            <pc:sldMk cId="1955406608" sldId="503"/>
            <ac:spMk id="2" creationId="{CEA6FCBB-6433-4417-A87F-B91E0A4520F4}"/>
          </ac:spMkLst>
        </pc:spChg>
        <pc:spChg chg="add mod">
          <ac:chgData name="ガルシアヴィラ　ブレンダイヴォンヌ" userId="S::i-garcia@orj.co.jp::fe0589c0-c607-4978-abf3-050a430fb4b3" providerId="AD" clId="Web-{D041EAB2-2900-F358-8CF2-0FC47AF3255C}" dt="2021-02-08T03:04:15.479" v="1045"/>
          <ac:spMkLst>
            <pc:docMk/>
            <pc:sldMk cId="1955406608" sldId="503"/>
            <ac:spMk id="3" creationId="{662262CB-D4B8-4A67-9143-FFF8FF2736D5}"/>
          </ac:spMkLst>
        </pc:spChg>
        <pc:spChg chg="mod">
          <ac:chgData name="ガルシアヴィラ　ブレンダイヴォンヌ" userId="S::i-garcia@orj.co.jp::fe0589c0-c607-4978-abf3-050a430fb4b3" providerId="AD" clId="Web-{D041EAB2-2900-F358-8CF2-0FC47AF3255C}" dt="2021-02-08T03:04:15.432" v="1040"/>
          <ac:spMkLst>
            <pc:docMk/>
            <pc:sldMk cId="1955406608" sldId="503"/>
            <ac:spMk id="4" creationId="{00000000-0000-0000-0000-000000000000}"/>
          </ac:spMkLst>
        </pc:spChg>
        <pc:spChg chg="add mod">
          <ac:chgData name="ガルシアヴィラ　ブレンダイヴォンヌ" userId="S::i-garcia@orj.co.jp::fe0589c0-c607-4978-abf3-050a430fb4b3" providerId="AD" clId="Web-{D041EAB2-2900-F358-8CF2-0FC47AF3255C}" dt="2021-02-08T03:00:50.098" v="1028" actId="1076"/>
          <ac:spMkLst>
            <pc:docMk/>
            <pc:sldMk cId="1955406608" sldId="503"/>
            <ac:spMk id="5" creationId="{442CF7DE-2F40-409A-9DB6-238165F5F4FE}"/>
          </ac:spMkLst>
        </pc:spChg>
        <pc:spChg chg="mod">
          <ac:chgData name="ガルシアヴィラ　ブレンダイヴォンヌ" userId="S::i-garcia@orj.co.jp::fe0589c0-c607-4978-abf3-050a430fb4b3" providerId="AD" clId="Web-{D041EAB2-2900-F358-8CF2-0FC47AF3255C}" dt="2021-02-08T03:13:33.964" v="1086" actId="14100"/>
          <ac:spMkLst>
            <pc:docMk/>
            <pc:sldMk cId="1955406608" sldId="503"/>
            <ac:spMk id="9" creationId="{00000000-0000-0000-0000-000000000000}"/>
          </ac:spMkLst>
        </pc:spChg>
        <pc:spChg chg="del mod">
          <ac:chgData name="ガルシアヴィラ　ブレンダイヴォンヌ" userId="S::i-garcia@orj.co.jp::fe0589c0-c607-4978-abf3-050a430fb4b3" providerId="AD" clId="Web-{D041EAB2-2900-F358-8CF2-0FC47AF3255C}" dt="2021-02-08T02:47:14.699" v="895"/>
          <ac:spMkLst>
            <pc:docMk/>
            <pc:sldMk cId="1955406608" sldId="503"/>
            <ac:spMk id="11" creationId="{00000000-0000-0000-0000-000000000000}"/>
          </ac:spMkLst>
        </pc:spChg>
        <pc:spChg chg="mod">
          <ac:chgData name="ガルシアヴィラ　ブレンダイヴォンヌ" userId="S::i-garcia@orj.co.jp::fe0589c0-c607-4978-abf3-050a430fb4b3" providerId="AD" clId="Web-{D041EAB2-2900-F358-8CF2-0FC47AF3255C}" dt="2021-02-08T03:04:15.448" v="1041"/>
          <ac:spMkLst>
            <pc:docMk/>
            <pc:sldMk cId="1955406608" sldId="503"/>
            <ac:spMk id="14" creationId="{00000000-0000-0000-0000-000000000000}"/>
          </ac:spMkLst>
        </pc:spChg>
        <pc:spChg chg="mod">
          <ac:chgData name="ガルシアヴィラ　ブレンダイヴォンヌ" userId="S::i-garcia@orj.co.jp::fe0589c0-c607-4978-abf3-050a430fb4b3" providerId="AD" clId="Web-{D041EAB2-2900-F358-8CF2-0FC47AF3255C}" dt="2021-02-08T03:04:36.620" v="1046" actId="20577"/>
          <ac:spMkLst>
            <pc:docMk/>
            <pc:sldMk cId="1955406608" sldId="503"/>
            <ac:spMk id="19" creationId="{00000000-0000-0000-0000-000000000000}"/>
          </ac:spMkLst>
        </pc:spChg>
        <pc:spChg chg="mod">
          <ac:chgData name="ガルシアヴィラ　ブレンダイヴォンヌ" userId="S::i-garcia@orj.co.jp::fe0589c0-c607-4978-abf3-050a430fb4b3" providerId="AD" clId="Web-{D041EAB2-2900-F358-8CF2-0FC47AF3255C}" dt="2021-02-08T03:04:36.636" v="1047" actId="20577"/>
          <ac:spMkLst>
            <pc:docMk/>
            <pc:sldMk cId="1955406608" sldId="503"/>
            <ac:spMk id="20" creationId="{00000000-0000-0000-0000-000000000000}"/>
          </ac:spMkLst>
        </pc:spChg>
        <pc:spChg chg="mod">
          <ac:chgData name="ガルシアヴィラ　ブレンダイヴォンヌ" userId="S::i-garcia@orj.co.jp::fe0589c0-c607-4978-abf3-050a430fb4b3" providerId="AD" clId="Web-{D041EAB2-2900-F358-8CF2-0FC47AF3255C}" dt="2021-02-08T03:04:36.636" v="1048" actId="20577"/>
          <ac:spMkLst>
            <pc:docMk/>
            <pc:sldMk cId="1955406608" sldId="503"/>
            <ac:spMk id="23" creationId="{00000000-0000-0000-0000-000000000000}"/>
          </ac:spMkLst>
        </pc:spChg>
        <pc:picChg chg="mod">
          <ac:chgData name="ガルシアヴィラ　ブレンダイヴォンヌ" userId="S::i-garcia@orj.co.jp::fe0589c0-c607-4978-abf3-050a430fb4b3" providerId="AD" clId="Web-{D041EAB2-2900-F358-8CF2-0FC47AF3255C}" dt="2021-02-08T02:54:48.588" v="951" actId="1076"/>
          <ac:picMkLst>
            <pc:docMk/>
            <pc:sldMk cId="1955406608" sldId="503"/>
            <ac:picMk id="12" creationId="{00000000-0000-0000-0000-000000000000}"/>
          </ac:picMkLst>
        </pc:picChg>
      </pc:sldChg>
      <pc:sldChg chg="addSp delSp modSp">
        <pc:chgData name="ガルシアヴィラ　ブレンダイヴォンヌ" userId="S::i-garcia@orj.co.jp::fe0589c0-c607-4978-abf3-050a430fb4b3" providerId="AD" clId="Web-{D041EAB2-2900-F358-8CF2-0FC47AF3255C}" dt="2021-02-08T00:08:35.194" v="66" actId="1076"/>
        <pc:sldMkLst>
          <pc:docMk/>
          <pc:sldMk cId="3724558648" sldId="521"/>
        </pc:sldMkLst>
        <pc:spChg chg="add del mod">
          <ac:chgData name="ガルシアヴィラ　ブレンダイヴォンヌ" userId="S::i-garcia@orj.co.jp::fe0589c0-c607-4978-abf3-050a430fb4b3" providerId="AD" clId="Web-{D041EAB2-2900-F358-8CF2-0FC47AF3255C}" dt="2021-02-08T00:08:00.427" v="60"/>
          <ac:spMkLst>
            <pc:docMk/>
            <pc:sldMk cId="3724558648" sldId="521"/>
            <ac:spMk id="2" creationId="{2D5EB97B-620E-48E5-9067-56F2B063184E}"/>
          </ac:spMkLst>
        </pc:spChg>
        <pc:spChg chg="add mod">
          <ac:chgData name="ガルシアヴィラ　ブレンダイヴォンヌ" userId="S::i-garcia@orj.co.jp::fe0589c0-c607-4978-abf3-050a430fb4b3" providerId="AD" clId="Web-{D041EAB2-2900-F358-8CF2-0FC47AF3255C}" dt="2021-02-08T00:08:35.194" v="66" actId="1076"/>
          <ac:spMkLst>
            <pc:docMk/>
            <pc:sldMk cId="3724558648" sldId="521"/>
            <ac:spMk id="3" creationId="{2959D634-382A-45DD-B8C8-8E579B995BDF}"/>
          </ac:spMkLst>
        </pc:spChg>
        <pc:spChg chg="mod">
          <ac:chgData name="ガルシアヴィラ　ブレンダイヴォンヌ" userId="S::i-garcia@orj.co.jp::fe0589c0-c607-4978-abf3-050a430fb4b3" providerId="AD" clId="Web-{D041EAB2-2900-F358-8CF2-0FC47AF3255C}" dt="2021-02-08T00:07:33.880" v="52"/>
          <ac:spMkLst>
            <pc:docMk/>
            <pc:sldMk cId="3724558648" sldId="521"/>
            <ac:spMk id="4" creationId="{00000000-0000-0000-0000-000000000000}"/>
          </ac:spMkLst>
        </pc:spChg>
        <pc:spChg chg="del mod">
          <ac:chgData name="ガルシアヴィラ　ブレンダイヴォンヌ" userId="S::i-garcia@orj.co.jp::fe0589c0-c607-4978-abf3-050a430fb4b3" providerId="AD" clId="Web-{D041EAB2-2900-F358-8CF2-0FC47AF3255C}" dt="2021-02-08T00:08:29.897" v="65"/>
          <ac:spMkLst>
            <pc:docMk/>
            <pc:sldMk cId="3724558648" sldId="521"/>
            <ac:spMk id="11" creationId="{00000000-0000-0000-0000-000000000000}"/>
          </ac:spMkLst>
        </pc:spChg>
        <pc:spChg chg="mod">
          <ac:chgData name="ガルシアヴィラ　ブレンダイヴォンヌ" userId="S::i-garcia@orj.co.jp::fe0589c0-c607-4978-abf3-050a430fb4b3" providerId="AD" clId="Web-{D041EAB2-2900-F358-8CF2-0FC47AF3255C}" dt="2021-02-08T00:07:33.895" v="53"/>
          <ac:spMkLst>
            <pc:docMk/>
            <pc:sldMk cId="3724558648" sldId="521"/>
            <ac:spMk id="22" creationId="{00000000-0000-0000-0000-000000000000}"/>
          </ac:spMkLst>
        </pc:spChg>
        <pc:spChg chg="mod">
          <ac:chgData name="ガルシアヴィラ　ブレンダイヴォンヌ" userId="S::i-garcia@orj.co.jp::fe0589c0-c607-4978-abf3-050a430fb4b3" providerId="AD" clId="Web-{D041EAB2-2900-F358-8CF2-0FC47AF3255C}" dt="2021-02-08T00:07:33.895" v="54"/>
          <ac:spMkLst>
            <pc:docMk/>
            <pc:sldMk cId="3724558648" sldId="521"/>
            <ac:spMk id="23" creationId="{00000000-0000-0000-0000-000000000000}"/>
          </ac:spMkLst>
        </pc:spChg>
      </pc:sldChg>
    </pc:docChg>
  </pc:docChgLst>
  <pc:docChgLst>
    <pc:chgData name="ガルシアヴィラ　ブレンダイヴォンヌ" userId="S::i-garcia@orj.co.jp::fe0589c0-c607-4978-abf3-050a430fb4b3" providerId="AD" clId="Web-{7A710A9F-6715-F8F9-82AA-EA427D31E9D6}"/>
    <pc:docChg chg="modSld">
      <pc:chgData name="ガルシアヴィラ　ブレンダイヴォンヌ" userId="S::i-garcia@orj.co.jp::fe0589c0-c607-4978-abf3-050a430fb4b3" providerId="AD" clId="Web-{7A710A9F-6715-F8F9-82AA-EA427D31E9D6}" dt="2021-02-09T07:51:51.211" v="50" actId="20577"/>
      <pc:docMkLst>
        <pc:docMk/>
      </pc:docMkLst>
      <pc:sldChg chg="modSp">
        <pc:chgData name="ガルシアヴィラ　ブレンダイヴォンヌ" userId="S::i-garcia@orj.co.jp::fe0589c0-c607-4978-abf3-050a430fb4b3" providerId="AD" clId="Web-{7A710A9F-6715-F8F9-82AA-EA427D31E9D6}" dt="2021-02-09T04:12:25.111" v="0" actId="1076"/>
        <pc:sldMkLst>
          <pc:docMk/>
          <pc:sldMk cId="2480718086" sldId="257"/>
        </pc:sldMkLst>
        <pc:spChg chg="mod">
          <ac:chgData name="ガルシアヴィラ　ブレンダイヴォンヌ" userId="S::i-garcia@orj.co.jp::fe0589c0-c607-4978-abf3-050a430fb4b3" providerId="AD" clId="Web-{7A710A9F-6715-F8F9-82AA-EA427D31E9D6}" dt="2021-02-09T04:12:25.111" v="0" actId="1076"/>
          <ac:spMkLst>
            <pc:docMk/>
            <pc:sldMk cId="2480718086" sldId="257"/>
            <ac:spMk id="16" creationId="{479A43DF-3C4F-4503-B4E0-AA71CE363AB9}"/>
          </ac:spMkLst>
        </pc:spChg>
      </pc:sldChg>
      <pc:sldChg chg="modSp">
        <pc:chgData name="ガルシアヴィラ　ブレンダイヴォンヌ" userId="S::i-garcia@orj.co.jp::fe0589c0-c607-4978-abf3-050a430fb4b3" providerId="AD" clId="Web-{7A710A9F-6715-F8F9-82AA-EA427D31E9D6}" dt="2021-02-09T07:51:51.211" v="50" actId="20577"/>
        <pc:sldMkLst>
          <pc:docMk/>
          <pc:sldMk cId="2971134737" sldId="377"/>
        </pc:sldMkLst>
        <pc:spChg chg="mod">
          <ac:chgData name="ガルシアヴィラ　ブレンダイヴォンヌ" userId="S::i-garcia@orj.co.jp::fe0589c0-c607-4978-abf3-050a430fb4b3" providerId="AD" clId="Web-{7A710A9F-6715-F8F9-82AA-EA427D31E9D6}" dt="2021-02-09T07:51:51.211" v="50" actId="20577"/>
          <ac:spMkLst>
            <pc:docMk/>
            <pc:sldMk cId="2971134737" sldId="377"/>
            <ac:spMk id="11" creationId="{00000000-0000-0000-0000-000000000000}"/>
          </ac:spMkLst>
        </pc:spChg>
      </pc:sldChg>
    </pc:docChg>
  </pc:docChgLst>
  <pc:docChgLst>
    <pc:chgData name="ジナワン ワンニサ" userId="S::j-wannisa@orj.co.jp::f9fe99fc-fe04-4282-bb14-13f77ea94d05" providerId="AD" clId="Web-{DAF70573-DF49-AD01-A660-D282419A305A}"/>
    <pc:docChg chg="addSld delSld modSld">
      <pc:chgData name="ジナワン ワンニサ" userId="S::j-wannisa@orj.co.jp::f9fe99fc-fe04-4282-bb14-13f77ea94d05" providerId="AD" clId="Web-{DAF70573-DF49-AD01-A660-D282419A305A}" dt="2021-02-11T07:54:08.513" v="12"/>
      <pc:docMkLst>
        <pc:docMk/>
      </pc:docMkLst>
      <pc:sldChg chg="addSp delSp modSp">
        <pc:chgData name="ジナワン ワンニサ" userId="S::j-wannisa@orj.co.jp::f9fe99fc-fe04-4282-bb14-13f77ea94d05" providerId="AD" clId="Web-{DAF70573-DF49-AD01-A660-D282419A305A}" dt="2021-02-11T07:52:31.573" v="4"/>
        <pc:sldMkLst>
          <pc:docMk/>
          <pc:sldMk cId="2717727989" sldId="331"/>
        </pc:sldMkLst>
        <pc:picChg chg="add del mod">
          <ac:chgData name="ジナワン ワンニサ" userId="S::j-wannisa@orj.co.jp::f9fe99fc-fe04-4282-bb14-13f77ea94d05" providerId="AD" clId="Web-{DAF70573-DF49-AD01-A660-D282419A305A}" dt="2021-02-11T07:52:20.010" v="2"/>
          <ac:picMkLst>
            <pc:docMk/>
            <pc:sldMk cId="2717727989" sldId="331"/>
            <ac:picMk id="2" creationId="{8116E81A-9423-4F0B-BC19-1A25FF33E92A}"/>
          </ac:picMkLst>
        </pc:picChg>
        <pc:picChg chg="add del mod">
          <ac:chgData name="ジナワン ワンニサ" userId="S::j-wannisa@orj.co.jp::f9fe99fc-fe04-4282-bb14-13f77ea94d05" providerId="AD" clId="Web-{DAF70573-DF49-AD01-A660-D282419A305A}" dt="2021-02-11T07:52:31.573" v="4"/>
          <ac:picMkLst>
            <pc:docMk/>
            <pc:sldMk cId="2717727989" sldId="331"/>
            <ac:picMk id="3" creationId="{B78FE0CE-D8DF-4805-9CF6-1139EFC706DC}"/>
          </ac:picMkLst>
        </pc:picChg>
      </pc:sldChg>
      <pc:sldChg chg="addSp delSp modSp">
        <pc:chgData name="ジナワン ワンニサ" userId="S::j-wannisa@orj.co.jp::f9fe99fc-fe04-4282-bb14-13f77ea94d05" providerId="AD" clId="Web-{DAF70573-DF49-AD01-A660-D282419A305A}" dt="2021-02-11T07:53:14.152" v="8"/>
        <pc:sldMkLst>
          <pc:docMk/>
          <pc:sldMk cId="1722157929" sldId="332"/>
        </pc:sldMkLst>
        <pc:picChg chg="add del mod">
          <ac:chgData name="ジナワン ワンニサ" userId="S::j-wannisa@orj.co.jp::f9fe99fc-fe04-4282-bb14-13f77ea94d05" providerId="AD" clId="Web-{DAF70573-DF49-AD01-A660-D282419A305A}" dt="2021-02-11T07:53:14.152" v="8"/>
          <ac:picMkLst>
            <pc:docMk/>
            <pc:sldMk cId="1722157929" sldId="332"/>
            <ac:picMk id="2" creationId="{3C447AF5-A453-4AB2-8511-BF18A00192CB}"/>
          </ac:picMkLst>
        </pc:picChg>
      </pc:sldChg>
      <pc:sldChg chg="addSp delSp modSp">
        <pc:chgData name="ジナワン ワンニサ" userId="S::j-wannisa@orj.co.jp::f9fe99fc-fe04-4282-bb14-13f77ea94d05" providerId="AD" clId="Web-{DAF70573-DF49-AD01-A660-D282419A305A}" dt="2021-02-11T07:52:51.855" v="6"/>
        <pc:sldMkLst>
          <pc:docMk/>
          <pc:sldMk cId="4183259215" sldId="355"/>
        </pc:sldMkLst>
        <pc:picChg chg="add del mod">
          <ac:chgData name="ジナワン ワンニサ" userId="S::j-wannisa@orj.co.jp::f9fe99fc-fe04-4282-bb14-13f77ea94d05" providerId="AD" clId="Web-{DAF70573-DF49-AD01-A660-D282419A305A}" dt="2021-02-11T07:52:51.855" v="6"/>
          <ac:picMkLst>
            <pc:docMk/>
            <pc:sldMk cId="4183259215" sldId="355"/>
            <ac:picMk id="2" creationId="{DAD96BD3-1F89-42AD-AB77-BF715F08BE8D}"/>
          </ac:picMkLst>
        </pc:picChg>
      </pc:sldChg>
      <pc:sldChg chg="addSp delSp modSp new del">
        <pc:chgData name="ジナワン ワンニサ" userId="S::j-wannisa@orj.co.jp::f9fe99fc-fe04-4282-bb14-13f77ea94d05" providerId="AD" clId="Web-{DAF70573-DF49-AD01-A660-D282419A305A}" dt="2021-02-11T07:54:08.513" v="12"/>
        <pc:sldMkLst>
          <pc:docMk/>
          <pc:sldMk cId="1673583385" sldId="540"/>
        </pc:sldMkLst>
        <pc:spChg chg="del">
          <ac:chgData name="ジナワン ワンニサ" userId="S::j-wannisa@orj.co.jp::f9fe99fc-fe04-4282-bb14-13f77ea94d05" providerId="AD" clId="Web-{DAF70573-DF49-AD01-A660-D282419A305A}" dt="2021-02-11T07:54:05.403" v="10"/>
          <ac:spMkLst>
            <pc:docMk/>
            <pc:sldMk cId="1673583385" sldId="540"/>
            <ac:spMk id="3" creationId="{5F467304-D9FF-4B63-BCBA-7619065CB330}"/>
          </ac:spMkLst>
        </pc:spChg>
        <pc:spChg chg="add mod">
          <ac:chgData name="ジナワン ワンニサ" userId="S::j-wannisa@orj.co.jp::f9fe99fc-fe04-4282-bb14-13f77ea94d05" providerId="AD" clId="Web-{DAF70573-DF49-AD01-A660-D282419A305A}" dt="2021-02-11T07:54:06.919" v="11"/>
          <ac:spMkLst>
            <pc:docMk/>
            <pc:sldMk cId="1673583385" sldId="540"/>
            <ac:spMk id="6" creationId="{FE48A65A-96FF-49A9-99B5-ED20DD26C3CF}"/>
          </ac:spMkLst>
        </pc:spChg>
        <pc:picChg chg="add del mod ord">
          <ac:chgData name="ジナワン ワンニサ" userId="S::j-wannisa@orj.co.jp::f9fe99fc-fe04-4282-bb14-13f77ea94d05" providerId="AD" clId="Web-{DAF70573-DF49-AD01-A660-D282419A305A}" dt="2021-02-11T07:54:06.919" v="11"/>
          <ac:picMkLst>
            <pc:docMk/>
            <pc:sldMk cId="1673583385" sldId="540"/>
            <ac:picMk id="4" creationId="{B4766701-DC20-407B-BC97-DD7185588E04}"/>
          </ac:picMkLst>
        </pc:picChg>
      </pc:sldChg>
    </pc:docChg>
  </pc:docChgLst>
  <pc:docChgLst>
    <pc:chgData name="ナバーロ　タハール" userId="8b875554-2d1f-43a9-a6a1-b12d1fd63ca0" providerId="ADAL" clId="{805579E3-FEA2-460A-9274-0F703385D883}"/>
    <pc:docChg chg="undo custSel modSld">
      <pc:chgData name="ナバーロ　タハール" userId="8b875554-2d1f-43a9-a6a1-b12d1fd63ca0" providerId="ADAL" clId="{805579E3-FEA2-460A-9274-0F703385D883}" dt="2021-02-16T01:00:06.927" v="473" actId="404"/>
      <pc:docMkLst>
        <pc:docMk/>
      </pc:docMkLst>
      <pc:sldChg chg="modSp mod">
        <pc:chgData name="ナバーロ　タハール" userId="8b875554-2d1f-43a9-a6a1-b12d1fd63ca0" providerId="ADAL" clId="{805579E3-FEA2-460A-9274-0F703385D883}" dt="2021-02-16T00:47:02.907" v="322"/>
        <pc:sldMkLst>
          <pc:docMk/>
          <pc:sldMk cId="2480718086" sldId="257"/>
        </pc:sldMkLst>
        <pc:spChg chg="mod">
          <ac:chgData name="ナバーロ　タハール" userId="8b875554-2d1f-43a9-a6a1-b12d1fd63ca0" providerId="ADAL" clId="{805579E3-FEA2-460A-9274-0F703385D883}" dt="2021-02-16T00:27:01.604" v="145" actId="20577"/>
          <ac:spMkLst>
            <pc:docMk/>
            <pc:sldMk cId="2480718086" sldId="257"/>
            <ac:spMk id="3" creationId="{54A957F9-66B5-4D10-AC9A-5A1F44943D19}"/>
          </ac:spMkLst>
        </pc:spChg>
        <pc:spChg chg="mod">
          <ac:chgData name="ナバーロ　タハール" userId="8b875554-2d1f-43a9-a6a1-b12d1fd63ca0" providerId="ADAL" clId="{805579E3-FEA2-460A-9274-0F703385D883}" dt="2021-02-16T00:26:27.959" v="96" actId="404"/>
          <ac:spMkLst>
            <pc:docMk/>
            <pc:sldMk cId="2480718086" sldId="257"/>
            <ac:spMk id="4" creationId="{00000000-0000-0000-0000-000000000000}"/>
          </ac:spMkLst>
        </pc:spChg>
        <pc:spChg chg="mod">
          <ac:chgData name="ナバーロ　タハール" userId="8b875554-2d1f-43a9-a6a1-b12d1fd63ca0" providerId="ADAL" clId="{805579E3-FEA2-460A-9274-0F703385D883}" dt="2021-02-16T00:47:02.907" v="322"/>
          <ac:spMkLst>
            <pc:docMk/>
            <pc:sldMk cId="2480718086" sldId="257"/>
            <ac:spMk id="5" creationId="{00000000-0000-0000-0000-000000000000}"/>
          </ac:spMkLst>
        </pc:spChg>
        <pc:spChg chg="mod">
          <ac:chgData name="ナバーロ　タハール" userId="8b875554-2d1f-43a9-a6a1-b12d1fd63ca0" providerId="ADAL" clId="{805579E3-FEA2-460A-9274-0F703385D883}" dt="2021-02-16T00:27:23.955" v="177" actId="20577"/>
          <ac:spMkLst>
            <pc:docMk/>
            <pc:sldMk cId="2480718086" sldId="257"/>
            <ac:spMk id="7" creationId="{027F9131-1679-4E24-8E33-9766CBEFDB1B}"/>
          </ac:spMkLst>
        </pc:spChg>
        <pc:spChg chg="mod">
          <ac:chgData name="ナバーロ　タハール" userId="8b875554-2d1f-43a9-a6a1-b12d1fd63ca0" providerId="ADAL" clId="{805579E3-FEA2-460A-9274-0F703385D883}" dt="2021-02-16T00:27:32.739" v="187" actId="20577"/>
          <ac:spMkLst>
            <pc:docMk/>
            <pc:sldMk cId="2480718086" sldId="257"/>
            <ac:spMk id="8" creationId="{5EBEEDDF-A190-4E08-B2DE-EF72415500DF}"/>
          </ac:spMkLst>
        </pc:spChg>
        <pc:spChg chg="mod">
          <ac:chgData name="ナバーロ　タハール" userId="8b875554-2d1f-43a9-a6a1-b12d1fd63ca0" providerId="ADAL" clId="{805579E3-FEA2-460A-9274-0F703385D883}" dt="2021-02-16T00:43:20.878" v="319" actId="255"/>
          <ac:spMkLst>
            <pc:docMk/>
            <pc:sldMk cId="2480718086" sldId="257"/>
            <ac:spMk id="11" creationId="{F1668800-413E-4A4E-8FAB-F1A40020F969}"/>
          </ac:spMkLst>
        </pc:spChg>
        <pc:spChg chg="mod">
          <ac:chgData name="ナバーロ　タハール" userId="8b875554-2d1f-43a9-a6a1-b12d1fd63ca0" providerId="ADAL" clId="{805579E3-FEA2-460A-9274-0F703385D883}" dt="2021-02-16T00:43:20.878" v="319" actId="255"/>
          <ac:spMkLst>
            <pc:docMk/>
            <pc:sldMk cId="2480718086" sldId="257"/>
            <ac:spMk id="14" creationId="{4B4A7195-6B7E-422B-ADA7-B141D279E9DB}"/>
          </ac:spMkLst>
        </pc:spChg>
        <pc:spChg chg="mod">
          <ac:chgData name="ナバーロ　タハール" userId="8b875554-2d1f-43a9-a6a1-b12d1fd63ca0" providerId="ADAL" clId="{805579E3-FEA2-460A-9274-0F703385D883}" dt="2021-02-16T00:43:20.878" v="319" actId="255"/>
          <ac:spMkLst>
            <pc:docMk/>
            <pc:sldMk cId="2480718086" sldId="257"/>
            <ac:spMk id="15" creationId="{D47AC943-D01D-4B88-AA3C-9918BA9BA0DD}"/>
          </ac:spMkLst>
        </pc:spChg>
        <pc:spChg chg="mod">
          <ac:chgData name="ナバーロ　タハール" userId="8b875554-2d1f-43a9-a6a1-b12d1fd63ca0" providerId="ADAL" clId="{805579E3-FEA2-460A-9274-0F703385D883}" dt="2021-02-16T00:43:20.878" v="319" actId="255"/>
          <ac:spMkLst>
            <pc:docMk/>
            <pc:sldMk cId="2480718086" sldId="257"/>
            <ac:spMk id="16" creationId="{479A43DF-3C4F-4503-B4E0-AA71CE363AB9}"/>
          </ac:spMkLst>
        </pc:spChg>
        <pc:spChg chg="mod">
          <ac:chgData name="ナバーロ　タハール" userId="8b875554-2d1f-43a9-a6a1-b12d1fd63ca0" providerId="ADAL" clId="{805579E3-FEA2-460A-9274-0F703385D883}" dt="2021-02-16T00:43:20.878" v="319" actId="255"/>
          <ac:spMkLst>
            <pc:docMk/>
            <pc:sldMk cId="2480718086" sldId="257"/>
            <ac:spMk id="17" creationId="{FD17DF08-69B9-457D-9029-F57218B18EAA}"/>
          </ac:spMkLst>
        </pc:spChg>
        <pc:spChg chg="mod">
          <ac:chgData name="ナバーロ　タハール" userId="8b875554-2d1f-43a9-a6a1-b12d1fd63ca0" providerId="ADAL" clId="{805579E3-FEA2-460A-9274-0F703385D883}" dt="2021-02-16T00:43:20.878" v="319" actId="255"/>
          <ac:spMkLst>
            <pc:docMk/>
            <pc:sldMk cId="2480718086" sldId="257"/>
            <ac:spMk id="18" creationId="{E717AB31-28EB-47D5-A59A-728A54510D98}"/>
          </ac:spMkLst>
        </pc:spChg>
        <pc:spChg chg="mod">
          <ac:chgData name="ナバーロ　タハール" userId="8b875554-2d1f-43a9-a6a1-b12d1fd63ca0" providerId="ADAL" clId="{805579E3-FEA2-460A-9274-0F703385D883}" dt="2021-02-16T00:43:06.828" v="318" actId="404"/>
          <ac:spMkLst>
            <pc:docMk/>
            <pc:sldMk cId="2480718086" sldId="257"/>
            <ac:spMk id="19" creationId="{4EA1F439-2E4C-4B83-8A90-8030DECA5531}"/>
          </ac:spMkLst>
        </pc:spChg>
        <pc:spChg chg="mod">
          <ac:chgData name="ナバーロ　タハール" userId="8b875554-2d1f-43a9-a6a1-b12d1fd63ca0" providerId="ADAL" clId="{805579E3-FEA2-460A-9274-0F703385D883}" dt="2021-02-16T00:42:27.467" v="310"/>
          <ac:spMkLst>
            <pc:docMk/>
            <pc:sldMk cId="2480718086" sldId="257"/>
            <ac:spMk id="20" creationId="{874B95DD-7596-4FE5-90B6-19B2B6373C12}"/>
          </ac:spMkLst>
        </pc:spChg>
        <pc:spChg chg="mod">
          <ac:chgData name="ナバーロ　タハール" userId="8b875554-2d1f-43a9-a6a1-b12d1fd63ca0" providerId="ADAL" clId="{805579E3-FEA2-460A-9274-0F703385D883}" dt="2021-02-16T00:41:34.797" v="296" actId="404"/>
          <ac:spMkLst>
            <pc:docMk/>
            <pc:sldMk cId="2480718086" sldId="257"/>
            <ac:spMk id="21" creationId="{3075410C-BF96-4F4D-960D-65548A8341A6}"/>
          </ac:spMkLst>
        </pc:spChg>
        <pc:spChg chg="mod">
          <ac:chgData name="ナバーロ　タハール" userId="8b875554-2d1f-43a9-a6a1-b12d1fd63ca0" providerId="ADAL" clId="{805579E3-FEA2-460A-9274-0F703385D883}" dt="2021-02-16T00:40:48.749" v="288" actId="404"/>
          <ac:spMkLst>
            <pc:docMk/>
            <pc:sldMk cId="2480718086" sldId="257"/>
            <ac:spMk id="22" creationId="{BC51CD03-6E10-4F46-9C86-F17F70044C35}"/>
          </ac:spMkLst>
        </pc:spChg>
        <pc:spChg chg="mod">
          <ac:chgData name="ナバーロ　タハール" userId="8b875554-2d1f-43a9-a6a1-b12d1fd63ca0" providerId="ADAL" clId="{805579E3-FEA2-460A-9274-0F703385D883}" dt="2021-02-16T00:40:25.237" v="281" actId="403"/>
          <ac:spMkLst>
            <pc:docMk/>
            <pc:sldMk cId="2480718086" sldId="257"/>
            <ac:spMk id="23" creationId="{02AB82AF-F808-4D26-A51C-33794B7C2942}"/>
          </ac:spMkLst>
        </pc:spChg>
        <pc:spChg chg="mod">
          <ac:chgData name="ナバーロ　タハール" userId="8b875554-2d1f-43a9-a6a1-b12d1fd63ca0" providerId="ADAL" clId="{805579E3-FEA2-460A-9274-0F703385D883}" dt="2021-02-16T00:39:41.735" v="271" actId="404"/>
          <ac:spMkLst>
            <pc:docMk/>
            <pc:sldMk cId="2480718086" sldId="257"/>
            <ac:spMk id="24" creationId="{A4168A0B-6258-4C4F-BAA3-747244F8535A}"/>
          </ac:spMkLst>
        </pc:spChg>
      </pc:sldChg>
      <pc:sldChg chg="modSp mod">
        <pc:chgData name="ナバーロ　タハール" userId="8b875554-2d1f-43a9-a6a1-b12d1fd63ca0" providerId="ADAL" clId="{805579E3-FEA2-460A-9274-0F703385D883}" dt="2021-02-16T00:20:51.203" v="3"/>
        <pc:sldMkLst>
          <pc:docMk/>
          <pc:sldMk cId="1218580630" sldId="305"/>
        </pc:sldMkLst>
        <pc:spChg chg="mod">
          <ac:chgData name="ナバーロ　タハール" userId="8b875554-2d1f-43a9-a6a1-b12d1fd63ca0" providerId="ADAL" clId="{805579E3-FEA2-460A-9274-0F703385D883}" dt="2021-02-16T00:20:51.203" v="3"/>
          <ac:spMkLst>
            <pc:docMk/>
            <pc:sldMk cId="1218580630" sldId="305"/>
            <ac:spMk id="2" creationId="{00000000-0000-0000-0000-000000000000}"/>
          </ac:spMkLst>
        </pc:spChg>
      </pc:sldChg>
      <pc:sldChg chg="modSp mod">
        <pc:chgData name="ナバーロ　タハール" userId="8b875554-2d1f-43a9-a6a1-b12d1fd63ca0" providerId="ADAL" clId="{805579E3-FEA2-460A-9274-0F703385D883}" dt="2021-02-16T00:22:28.576" v="41" actId="20577"/>
        <pc:sldMkLst>
          <pc:docMk/>
          <pc:sldMk cId="2988793448" sldId="336"/>
        </pc:sldMkLst>
        <pc:spChg chg="mod">
          <ac:chgData name="ナバーロ　タハール" userId="8b875554-2d1f-43a9-a6a1-b12d1fd63ca0" providerId="ADAL" clId="{805579E3-FEA2-460A-9274-0F703385D883}" dt="2021-02-16T00:22:28.576" v="41" actId="20577"/>
          <ac:spMkLst>
            <pc:docMk/>
            <pc:sldMk cId="2988793448" sldId="336"/>
            <ac:spMk id="2" creationId="{00000000-0000-0000-0000-000000000000}"/>
          </ac:spMkLst>
        </pc:spChg>
      </pc:sldChg>
      <pc:sldChg chg="modSp mod">
        <pc:chgData name="ナバーロ　タハール" userId="8b875554-2d1f-43a9-a6a1-b12d1fd63ca0" providerId="ADAL" clId="{805579E3-FEA2-460A-9274-0F703385D883}" dt="2021-02-16T00:48:07.976" v="334"/>
        <pc:sldMkLst>
          <pc:docMk/>
          <pc:sldMk cId="3364108199" sldId="366"/>
        </pc:sldMkLst>
        <pc:spChg chg="mod">
          <ac:chgData name="ナバーロ　タハール" userId="8b875554-2d1f-43a9-a6a1-b12d1fd63ca0" providerId="ADAL" clId="{805579E3-FEA2-460A-9274-0F703385D883}" dt="2021-02-16T00:47:24.587" v="326"/>
          <ac:spMkLst>
            <pc:docMk/>
            <pc:sldMk cId="3364108199" sldId="366"/>
            <ac:spMk id="11" creationId="{00000000-0000-0000-0000-000000000000}"/>
          </ac:spMkLst>
        </pc:spChg>
        <pc:spChg chg="mod">
          <ac:chgData name="ナバーロ　タハール" userId="8b875554-2d1f-43a9-a6a1-b12d1fd63ca0" providerId="ADAL" clId="{805579E3-FEA2-460A-9274-0F703385D883}" dt="2021-02-16T00:48:07.976" v="334"/>
          <ac:spMkLst>
            <pc:docMk/>
            <pc:sldMk cId="3364108199" sldId="366"/>
            <ac:spMk id="12" creationId="{00000000-0000-0000-0000-000000000000}"/>
          </ac:spMkLst>
        </pc:spChg>
        <pc:spChg chg="mod">
          <ac:chgData name="ナバーロ　タハール" userId="8b875554-2d1f-43a9-a6a1-b12d1fd63ca0" providerId="ADAL" clId="{805579E3-FEA2-460A-9274-0F703385D883}" dt="2021-02-16T00:47:53.708" v="330"/>
          <ac:spMkLst>
            <pc:docMk/>
            <pc:sldMk cId="3364108199" sldId="366"/>
            <ac:spMk id="13" creationId="{00000000-0000-0000-0000-000000000000}"/>
          </ac:spMkLst>
        </pc:spChg>
      </pc:sldChg>
      <pc:sldChg chg="modSp mod">
        <pc:chgData name="ナバーロ　タハール" userId="8b875554-2d1f-43a9-a6a1-b12d1fd63ca0" providerId="ADAL" clId="{805579E3-FEA2-460A-9274-0F703385D883}" dt="2021-02-16T00:54:48.355" v="414"/>
        <pc:sldMkLst>
          <pc:docMk/>
          <pc:sldMk cId="851904066" sldId="371"/>
        </pc:sldMkLst>
        <pc:spChg chg="mod">
          <ac:chgData name="ナバーロ　タハール" userId="8b875554-2d1f-43a9-a6a1-b12d1fd63ca0" providerId="ADAL" clId="{805579E3-FEA2-460A-9274-0F703385D883}" dt="2021-02-16T00:54:48.355" v="414"/>
          <ac:spMkLst>
            <pc:docMk/>
            <pc:sldMk cId="851904066" sldId="371"/>
            <ac:spMk id="2" creationId="{4D02FA1A-D92E-4F5E-B78C-C4A39AF0347C}"/>
          </ac:spMkLst>
        </pc:spChg>
        <pc:spChg chg="mod">
          <ac:chgData name="ナバーロ　タハール" userId="8b875554-2d1f-43a9-a6a1-b12d1fd63ca0" providerId="ADAL" clId="{805579E3-FEA2-460A-9274-0F703385D883}" dt="2021-02-16T00:54:41.468" v="410"/>
          <ac:spMkLst>
            <pc:docMk/>
            <pc:sldMk cId="851904066" sldId="371"/>
            <ac:spMk id="4" creationId="{00000000-0000-0000-0000-000000000000}"/>
          </ac:spMkLst>
        </pc:spChg>
      </pc:sldChg>
      <pc:sldChg chg="modSp mod">
        <pc:chgData name="ナバーロ　タハール" userId="8b875554-2d1f-43a9-a6a1-b12d1fd63ca0" providerId="ADAL" clId="{805579E3-FEA2-460A-9274-0F703385D883}" dt="2021-02-16T01:00:06.927" v="473" actId="404"/>
        <pc:sldMkLst>
          <pc:docMk/>
          <pc:sldMk cId="268013260" sldId="372"/>
        </pc:sldMkLst>
        <pc:spChg chg="mod">
          <ac:chgData name="ナバーロ　タハール" userId="8b875554-2d1f-43a9-a6a1-b12d1fd63ca0" providerId="ADAL" clId="{805579E3-FEA2-460A-9274-0F703385D883}" dt="2021-02-16T00:56:42.331" v="434" actId="6549"/>
          <ac:spMkLst>
            <pc:docMk/>
            <pc:sldMk cId="268013260" sldId="372"/>
            <ac:spMk id="4" creationId="{00000000-0000-0000-0000-000000000000}"/>
          </ac:spMkLst>
        </pc:spChg>
        <pc:spChg chg="mod">
          <ac:chgData name="ナバーロ　タハール" userId="8b875554-2d1f-43a9-a6a1-b12d1fd63ca0" providerId="ADAL" clId="{805579E3-FEA2-460A-9274-0F703385D883}" dt="2021-02-16T00:57:33.520" v="447" actId="255"/>
          <ac:spMkLst>
            <pc:docMk/>
            <pc:sldMk cId="268013260" sldId="372"/>
            <ac:spMk id="18" creationId="{00000000-0000-0000-0000-000000000000}"/>
          </ac:spMkLst>
        </pc:spChg>
        <pc:spChg chg="mod">
          <ac:chgData name="ナバーロ　タハール" userId="8b875554-2d1f-43a9-a6a1-b12d1fd63ca0" providerId="ADAL" clId="{805579E3-FEA2-460A-9274-0F703385D883}" dt="2021-02-16T00:58:58.458" v="459" actId="20577"/>
          <ac:spMkLst>
            <pc:docMk/>
            <pc:sldMk cId="268013260" sldId="372"/>
            <ac:spMk id="19" creationId="{00000000-0000-0000-0000-000000000000}"/>
          </ac:spMkLst>
        </pc:spChg>
        <pc:spChg chg="mod">
          <ac:chgData name="ナバーロ　タハール" userId="8b875554-2d1f-43a9-a6a1-b12d1fd63ca0" providerId="ADAL" clId="{805579E3-FEA2-460A-9274-0F703385D883}" dt="2021-02-16T01:00:06.927" v="473" actId="404"/>
          <ac:spMkLst>
            <pc:docMk/>
            <pc:sldMk cId="268013260" sldId="372"/>
            <ac:spMk id="20" creationId="{00000000-0000-0000-0000-000000000000}"/>
          </ac:spMkLst>
        </pc:spChg>
        <pc:spChg chg="mod">
          <ac:chgData name="ナバーロ　タハール" userId="8b875554-2d1f-43a9-a6a1-b12d1fd63ca0" providerId="ADAL" clId="{805579E3-FEA2-460A-9274-0F703385D883}" dt="2021-02-16T00:57:19.354" v="441" actId="20577"/>
          <ac:spMkLst>
            <pc:docMk/>
            <pc:sldMk cId="268013260" sldId="372"/>
            <ac:spMk id="21" creationId="{FC347677-9DEE-4CA7-A8DA-7D1C328DD032}"/>
          </ac:spMkLst>
        </pc:spChg>
        <pc:spChg chg="mod">
          <ac:chgData name="ナバーロ　タハール" userId="8b875554-2d1f-43a9-a6a1-b12d1fd63ca0" providerId="ADAL" clId="{805579E3-FEA2-460A-9274-0F703385D883}" dt="2021-02-16T00:58:07.487" v="453" actId="20577"/>
          <ac:spMkLst>
            <pc:docMk/>
            <pc:sldMk cId="268013260" sldId="372"/>
            <ac:spMk id="27" creationId="{87AE9B5F-2B37-408F-A669-AE636E684C3C}"/>
          </ac:spMkLst>
        </pc:spChg>
        <pc:spChg chg="mod">
          <ac:chgData name="ナバーロ　タハール" userId="8b875554-2d1f-43a9-a6a1-b12d1fd63ca0" providerId="ADAL" clId="{805579E3-FEA2-460A-9274-0F703385D883}" dt="2021-02-16T00:59:57.199" v="468" actId="1076"/>
          <ac:spMkLst>
            <pc:docMk/>
            <pc:sldMk cId="268013260" sldId="372"/>
            <ac:spMk id="32" creationId="{0D1C33D7-D718-487D-9660-1202DC9CE838}"/>
          </ac:spMkLst>
        </pc:spChg>
      </pc:sldChg>
      <pc:sldChg chg="modSp mod">
        <pc:chgData name="ナバーロ　タハール" userId="8b875554-2d1f-43a9-a6a1-b12d1fd63ca0" providerId="ADAL" clId="{805579E3-FEA2-460A-9274-0F703385D883}" dt="2021-02-16T00:50:18.122" v="379" actId="20577"/>
        <pc:sldMkLst>
          <pc:docMk/>
          <pc:sldMk cId="2399023454" sldId="446"/>
        </pc:sldMkLst>
        <pc:spChg chg="mod">
          <ac:chgData name="ナバーロ　タハール" userId="8b875554-2d1f-43a9-a6a1-b12d1fd63ca0" providerId="ADAL" clId="{805579E3-FEA2-460A-9274-0F703385D883}" dt="2021-02-16T00:50:18.122" v="379" actId="20577"/>
          <ac:spMkLst>
            <pc:docMk/>
            <pc:sldMk cId="2399023454" sldId="446"/>
            <ac:spMk id="4" creationId="{00000000-0000-0000-0000-000000000000}"/>
          </ac:spMkLst>
        </pc:spChg>
        <pc:spChg chg="mod">
          <ac:chgData name="ナバーロ　タハール" userId="8b875554-2d1f-43a9-a6a1-b12d1fd63ca0" providerId="ADAL" clId="{805579E3-FEA2-460A-9274-0F703385D883}" dt="2021-02-16T00:49:47.463" v="342"/>
          <ac:spMkLst>
            <pc:docMk/>
            <pc:sldMk cId="2399023454" sldId="446"/>
            <ac:spMk id="14" creationId="{00000000-0000-0000-0000-000000000000}"/>
          </ac:spMkLst>
        </pc:spChg>
        <pc:spChg chg="mod">
          <ac:chgData name="ナバーロ　タハール" userId="8b875554-2d1f-43a9-a6a1-b12d1fd63ca0" providerId="ADAL" clId="{805579E3-FEA2-460A-9274-0F703385D883}" dt="2021-02-16T00:49:59.824" v="349" actId="20577"/>
          <ac:spMkLst>
            <pc:docMk/>
            <pc:sldMk cId="2399023454" sldId="446"/>
            <ac:spMk id="15" creationId="{00000000-0000-0000-0000-000000000000}"/>
          </ac:spMkLst>
        </pc:spChg>
        <pc:spChg chg="mod">
          <ac:chgData name="ナバーロ　タハール" userId="8b875554-2d1f-43a9-a6a1-b12d1fd63ca0" providerId="ADAL" clId="{805579E3-FEA2-460A-9274-0F703385D883}" dt="2021-02-16T00:49:08.226" v="338" actId="20577"/>
          <ac:spMkLst>
            <pc:docMk/>
            <pc:sldMk cId="2399023454" sldId="446"/>
            <ac:spMk id="16" creationId="{00000000-0000-0000-0000-000000000000}"/>
          </ac:spMkLst>
        </pc:spChg>
      </pc:sldChg>
      <pc:sldChg chg="modSp mod">
        <pc:chgData name="ナバーロ　タハール" userId="8b875554-2d1f-43a9-a6a1-b12d1fd63ca0" providerId="ADAL" clId="{805579E3-FEA2-460A-9274-0F703385D883}" dt="2021-02-16T00:52:24.320" v="393" actId="404"/>
        <pc:sldMkLst>
          <pc:docMk/>
          <pc:sldMk cId="528377563" sldId="447"/>
        </pc:sldMkLst>
        <pc:spChg chg="mod">
          <ac:chgData name="ナバーロ　タハール" userId="8b875554-2d1f-43a9-a6a1-b12d1fd63ca0" providerId="ADAL" clId="{805579E3-FEA2-460A-9274-0F703385D883}" dt="2021-02-16T00:51:18.577" v="383" actId="20577"/>
          <ac:spMkLst>
            <pc:docMk/>
            <pc:sldMk cId="528377563" sldId="447"/>
            <ac:spMk id="11" creationId="{00000000-0000-0000-0000-000000000000}"/>
          </ac:spMkLst>
        </pc:spChg>
        <pc:spChg chg="mod">
          <ac:chgData name="ナバーロ　タハール" userId="8b875554-2d1f-43a9-a6a1-b12d1fd63ca0" providerId="ADAL" clId="{805579E3-FEA2-460A-9274-0F703385D883}" dt="2021-02-16T00:52:24.320" v="393" actId="404"/>
          <ac:spMkLst>
            <pc:docMk/>
            <pc:sldMk cId="528377563" sldId="447"/>
            <ac:spMk id="13" creationId="{00000000-0000-0000-0000-000000000000}"/>
          </ac:spMkLst>
        </pc:spChg>
        <pc:spChg chg="mod">
          <ac:chgData name="ナバーロ　タハール" userId="8b875554-2d1f-43a9-a6a1-b12d1fd63ca0" providerId="ADAL" clId="{805579E3-FEA2-460A-9274-0F703385D883}" dt="2021-02-16T00:52:04.908" v="388" actId="20577"/>
          <ac:spMkLst>
            <pc:docMk/>
            <pc:sldMk cId="528377563" sldId="447"/>
            <ac:spMk id="14" creationId="{00000000-0000-0000-0000-000000000000}"/>
          </ac:spMkLst>
        </pc:spChg>
      </pc:sldChg>
      <pc:sldChg chg="modSp mod">
        <pc:chgData name="ナバーロ　タハール" userId="8b875554-2d1f-43a9-a6a1-b12d1fd63ca0" providerId="ADAL" clId="{805579E3-FEA2-460A-9274-0F703385D883}" dt="2021-02-16T00:53:51.200" v="406"/>
        <pc:sldMkLst>
          <pc:docMk/>
          <pc:sldMk cId="3014843242" sldId="448"/>
        </pc:sldMkLst>
        <pc:spChg chg="mod">
          <ac:chgData name="ナバーロ　タハール" userId="8b875554-2d1f-43a9-a6a1-b12d1fd63ca0" providerId="ADAL" clId="{805579E3-FEA2-460A-9274-0F703385D883}" dt="2021-02-16T00:53:04.175" v="403"/>
          <ac:spMkLst>
            <pc:docMk/>
            <pc:sldMk cId="3014843242" sldId="448"/>
            <ac:spMk id="11" creationId="{00000000-0000-0000-0000-000000000000}"/>
          </ac:spMkLst>
        </pc:spChg>
        <pc:spChg chg="mod">
          <ac:chgData name="ナバーロ　タハール" userId="8b875554-2d1f-43a9-a6a1-b12d1fd63ca0" providerId="ADAL" clId="{805579E3-FEA2-460A-9274-0F703385D883}" dt="2021-02-16T00:53:43.669" v="405" actId="404"/>
          <ac:spMkLst>
            <pc:docMk/>
            <pc:sldMk cId="3014843242" sldId="448"/>
            <ac:spMk id="15" creationId="{00000000-0000-0000-0000-000000000000}"/>
          </ac:spMkLst>
        </pc:spChg>
        <pc:spChg chg="mod">
          <ac:chgData name="ナバーロ　タハール" userId="8b875554-2d1f-43a9-a6a1-b12d1fd63ca0" providerId="ADAL" clId="{805579E3-FEA2-460A-9274-0F703385D883}" dt="2021-02-16T00:53:51.200" v="406"/>
          <ac:spMkLst>
            <pc:docMk/>
            <pc:sldMk cId="3014843242" sldId="448"/>
            <ac:spMk id="16" creationId="{00000000-0000-0000-0000-000000000000}"/>
          </ac:spMkLst>
        </pc:spChg>
      </pc:sldChg>
    </pc:docChg>
  </pc:docChgLst>
  <pc:docChgLst>
    <pc:chgData name="ガルシアヴィラ　ブレンダイヴォンヌ" userId="S::i-garcia@orj.co.jp::fe0589c0-c607-4978-abf3-050a430fb4b3" providerId="AD" clId="Web-{105F1F93-1F5D-AD76-4C3F-81514C7AD17B}"/>
    <pc:docChg chg="modSld">
      <pc:chgData name="ガルシアヴィラ　ブレンダイヴォンヌ" userId="S::i-garcia@orj.co.jp::fe0589c0-c607-4978-abf3-050a430fb4b3" providerId="AD" clId="Web-{105F1F93-1F5D-AD76-4C3F-81514C7AD17B}" dt="2021-02-08T10:55:38.557" v="2979" actId="20577"/>
      <pc:docMkLst>
        <pc:docMk/>
      </pc:docMkLst>
      <pc:sldChg chg="addSp delSp modSp">
        <pc:chgData name="ガルシアヴィラ　ブレンダイヴォンヌ" userId="S::i-garcia@orj.co.jp::fe0589c0-c607-4978-abf3-050a430fb4b3" providerId="AD" clId="Web-{105F1F93-1F5D-AD76-4C3F-81514C7AD17B}" dt="2021-02-08T04:36:58.228" v="94"/>
        <pc:sldMkLst>
          <pc:docMk/>
          <pc:sldMk cId="1494870204" sldId="490"/>
        </pc:sldMkLst>
        <pc:spChg chg="add mod">
          <ac:chgData name="ガルシアヴィラ　ブレンダイヴォンヌ" userId="S::i-garcia@orj.co.jp::fe0589c0-c607-4978-abf3-050a430fb4b3" providerId="AD" clId="Web-{105F1F93-1F5D-AD76-4C3F-81514C7AD17B}" dt="2021-02-08T04:36:55.571" v="93" actId="20577"/>
          <ac:spMkLst>
            <pc:docMk/>
            <pc:sldMk cId="1494870204" sldId="490"/>
            <ac:spMk id="2" creationId="{C9494DEA-1E7C-4F84-9EC7-D4BD9519DD08}"/>
          </ac:spMkLst>
        </pc:spChg>
        <pc:spChg chg="del mod">
          <ac:chgData name="ガルシアヴィラ　ブレンダイヴォンヌ" userId="S::i-garcia@orj.co.jp::fe0589c0-c607-4978-abf3-050a430fb4b3" providerId="AD" clId="Web-{105F1F93-1F5D-AD76-4C3F-81514C7AD17B}" dt="2021-02-08T04:36:58.228" v="94"/>
          <ac:spMkLst>
            <pc:docMk/>
            <pc:sldMk cId="1494870204" sldId="490"/>
            <ac:spMk id="22" creationId="{00000000-0000-0000-0000-000000000000}"/>
          </ac:spMkLst>
        </pc:spChg>
      </pc:sldChg>
      <pc:sldChg chg="addSp modSp">
        <pc:chgData name="ガルシアヴィラ　ブレンダイヴォンヌ" userId="S::i-garcia@orj.co.jp::fe0589c0-c607-4978-abf3-050a430fb4b3" providerId="AD" clId="Web-{105F1F93-1F5D-AD76-4C3F-81514C7AD17B}" dt="2021-02-08T09:03:26.214" v="1932" actId="20577"/>
        <pc:sldMkLst>
          <pc:docMk/>
          <pc:sldMk cId="914553731" sldId="501"/>
        </pc:sldMkLst>
        <pc:spChg chg="add mod">
          <ac:chgData name="ガルシアヴィラ　ブレンダイヴォンヌ" userId="S::i-garcia@orj.co.jp::fe0589c0-c607-4978-abf3-050a430fb4b3" providerId="AD" clId="Web-{105F1F93-1F5D-AD76-4C3F-81514C7AD17B}" dt="2021-02-08T09:03:26.214" v="1932" actId="20577"/>
          <ac:spMkLst>
            <pc:docMk/>
            <pc:sldMk cId="914553731" sldId="501"/>
            <ac:spMk id="21" creationId="{6A9EEF03-3E74-4392-BB32-FF69B1EB61AC}"/>
          </ac:spMkLst>
        </pc:spChg>
      </pc:sldChg>
      <pc:sldChg chg="modSp">
        <pc:chgData name="ガルシアヴィラ　ブレンダイヴォンヌ" userId="S::i-garcia@orj.co.jp::fe0589c0-c607-4978-abf3-050a430fb4b3" providerId="AD" clId="Web-{105F1F93-1F5D-AD76-4C3F-81514C7AD17B}" dt="2021-02-08T04:39:39.216" v="97" actId="20577"/>
        <pc:sldMkLst>
          <pc:docMk/>
          <pc:sldMk cId="1955406608" sldId="503"/>
        </pc:sldMkLst>
        <pc:spChg chg="mod">
          <ac:chgData name="ガルシアヴィラ　ブレンダイヴォンヌ" userId="S::i-garcia@orj.co.jp::fe0589c0-c607-4978-abf3-050a430fb4b3" providerId="AD" clId="Web-{105F1F93-1F5D-AD76-4C3F-81514C7AD17B}" dt="2021-02-08T04:39:39.216" v="97" actId="20577"/>
          <ac:spMkLst>
            <pc:docMk/>
            <pc:sldMk cId="1955406608" sldId="503"/>
            <ac:spMk id="4" creationId="{00000000-0000-0000-0000-000000000000}"/>
          </ac:spMkLst>
        </pc:spChg>
      </pc:sldChg>
      <pc:sldChg chg="addSp delSp modSp">
        <pc:chgData name="ガルシアヴィラ　ブレンダイヴォンヌ" userId="S::i-garcia@orj.co.jp::fe0589c0-c607-4978-abf3-050a430fb4b3" providerId="AD" clId="Web-{105F1F93-1F5D-AD76-4C3F-81514C7AD17B}" dt="2021-02-08T05:08:35.879" v="370" actId="1076"/>
        <pc:sldMkLst>
          <pc:docMk/>
          <pc:sldMk cId="3378552741" sldId="504"/>
        </pc:sldMkLst>
        <pc:spChg chg="mod">
          <ac:chgData name="ガルシアヴィラ　ブレンダイヴォンヌ" userId="S::i-garcia@orj.co.jp::fe0589c0-c607-4978-abf3-050a430fb4b3" providerId="AD" clId="Web-{105F1F93-1F5D-AD76-4C3F-81514C7AD17B}" dt="2021-02-08T04:39:57.216" v="102" actId="20577"/>
          <ac:spMkLst>
            <pc:docMk/>
            <pc:sldMk cId="3378552741" sldId="504"/>
            <ac:spMk id="4" creationId="{00000000-0000-0000-0000-000000000000}"/>
          </ac:spMkLst>
        </pc:spChg>
        <pc:spChg chg="add del mod">
          <ac:chgData name="ガルシアヴィラ　ブレンダイヴォンヌ" userId="S::i-garcia@orj.co.jp::fe0589c0-c607-4978-abf3-050a430fb4b3" providerId="AD" clId="Web-{105F1F93-1F5D-AD76-4C3F-81514C7AD17B}" dt="2021-02-08T04:32:38.675" v="2"/>
          <ac:spMkLst>
            <pc:docMk/>
            <pc:sldMk cId="3378552741" sldId="504"/>
            <ac:spMk id="5" creationId="{1671050B-ECA9-4310-8620-986D45170D0B}"/>
          </ac:spMkLst>
        </pc:spChg>
        <pc:spChg chg="add mod">
          <ac:chgData name="ガルシアヴィラ　ブレンダイヴォンヌ" userId="S::i-garcia@orj.co.jp::fe0589c0-c607-4978-abf3-050a430fb4b3" providerId="AD" clId="Web-{105F1F93-1F5D-AD76-4C3F-81514C7AD17B}" dt="2021-02-08T04:33:13.145" v="8" actId="20577"/>
          <ac:spMkLst>
            <pc:docMk/>
            <pc:sldMk cId="3378552741" sldId="504"/>
            <ac:spMk id="6" creationId="{19BF2B99-DFCD-4524-847F-1F8501D1E162}"/>
          </ac:spMkLst>
        </pc:spChg>
        <pc:spChg chg="add mod">
          <ac:chgData name="ガルシアヴィラ　ブレンダイヴォンヌ" userId="S::i-garcia@orj.co.jp::fe0589c0-c607-4978-abf3-050a430fb4b3" providerId="AD" clId="Web-{105F1F93-1F5D-AD76-4C3F-81514C7AD17B}" dt="2021-02-08T05:06:55.174" v="327" actId="20577"/>
          <ac:spMkLst>
            <pc:docMk/>
            <pc:sldMk cId="3378552741" sldId="504"/>
            <ac:spMk id="7" creationId="{3C7662C3-1EA8-4E01-A94B-4B407B0165FB}"/>
          </ac:spMkLst>
        </pc:spChg>
        <pc:spChg chg="del mod">
          <ac:chgData name="ガルシアヴィラ　ブレンダイヴォンヌ" userId="S::i-garcia@orj.co.jp::fe0589c0-c607-4978-abf3-050a430fb4b3" providerId="AD" clId="Web-{105F1F93-1F5D-AD76-4C3F-81514C7AD17B}" dt="2021-02-08T04:33:16.598" v="9"/>
          <ac:spMkLst>
            <pc:docMk/>
            <pc:sldMk cId="3378552741" sldId="504"/>
            <ac:spMk id="11" creationId="{00000000-0000-0000-0000-000000000000}"/>
          </ac:spMkLst>
        </pc:spChg>
        <pc:spChg chg="mod">
          <ac:chgData name="ガルシアヴィラ　ブレンダイヴォンヌ" userId="S::i-garcia@orj.co.jp::fe0589c0-c607-4978-abf3-050a430fb4b3" providerId="AD" clId="Web-{105F1F93-1F5D-AD76-4C3F-81514C7AD17B}" dt="2021-02-08T04:43:04.220" v="125" actId="20577"/>
          <ac:spMkLst>
            <pc:docMk/>
            <pc:sldMk cId="3378552741" sldId="504"/>
            <ac:spMk id="12" creationId="{00000000-0000-0000-0000-000000000000}"/>
          </ac:spMkLst>
        </pc:spChg>
        <pc:spChg chg="mod">
          <ac:chgData name="ガルシアヴィラ　ブレンダイヴォンヌ" userId="S::i-garcia@orj.co.jp::fe0589c0-c607-4978-abf3-050a430fb4b3" providerId="AD" clId="Web-{105F1F93-1F5D-AD76-4C3F-81514C7AD17B}" dt="2021-02-08T04:43:04.251" v="128" actId="20577"/>
          <ac:spMkLst>
            <pc:docMk/>
            <pc:sldMk cId="3378552741" sldId="504"/>
            <ac:spMk id="15" creationId="{00000000-0000-0000-0000-000000000000}"/>
          </ac:spMkLst>
        </pc:spChg>
        <pc:spChg chg="mod">
          <ac:chgData name="ガルシアヴィラ　ブレンダイヴォンヌ" userId="S::i-garcia@orj.co.jp::fe0589c0-c607-4978-abf3-050a430fb4b3" providerId="AD" clId="Web-{105F1F93-1F5D-AD76-4C3F-81514C7AD17B}" dt="2021-02-08T04:43:04.236" v="126" actId="20577"/>
          <ac:spMkLst>
            <pc:docMk/>
            <pc:sldMk cId="3378552741" sldId="504"/>
            <ac:spMk id="17" creationId="{00000000-0000-0000-0000-000000000000}"/>
          </ac:spMkLst>
        </pc:spChg>
        <pc:spChg chg="add mod">
          <ac:chgData name="ガルシアヴィラ　ブレンダイヴォンヌ" userId="S::i-garcia@orj.co.jp::fe0589c0-c607-4978-abf3-050a430fb4b3" providerId="AD" clId="Web-{105F1F93-1F5D-AD76-4C3F-81514C7AD17B}" dt="2021-02-08T04:53:50.156" v="244" actId="20577"/>
          <ac:spMkLst>
            <pc:docMk/>
            <pc:sldMk cId="3378552741" sldId="504"/>
            <ac:spMk id="19" creationId="{1C76FB36-66DD-4E0D-824C-ED06592FD70F}"/>
          </ac:spMkLst>
        </pc:spChg>
        <pc:spChg chg="add mod">
          <ac:chgData name="ガルシアヴィラ　ブレンダイヴォンヌ" userId="S::i-garcia@orj.co.jp::fe0589c0-c607-4978-abf3-050a430fb4b3" providerId="AD" clId="Web-{105F1F93-1F5D-AD76-4C3F-81514C7AD17B}" dt="2021-02-08T04:58:58.241" v="273" actId="20577"/>
          <ac:spMkLst>
            <pc:docMk/>
            <pc:sldMk cId="3378552741" sldId="504"/>
            <ac:spMk id="20" creationId="{3FAC5197-0DBF-4301-B9A3-F5A40B5E642F}"/>
          </ac:spMkLst>
        </pc:spChg>
        <pc:spChg chg="add mod">
          <ac:chgData name="ガルシアヴィラ　ブレンダイヴォンヌ" userId="S::i-garcia@orj.co.jp::fe0589c0-c607-4978-abf3-050a430fb4b3" providerId="AD" clId="Web-{105F1F93-1F5D-AD76-4C3F-81514C7AD17B}" dt="2021-02-08T05:01:43.901" v="322" actId="20577"/>
          <ac:spMkLst>
            <pc:docMk/>
            <pc:sldMk cId="3378552741" sldId="504"/>
            <ac:spMk id="21" creationId="{A69D9A85-49DB-4AF6-AD69-A18FE2DB517F}"/>
          </ac:spMkLst>
        </pc:spChg>
        <pc:spChg chg="mod">
          <ac:chgData name="ガルシアヴィラ　ブレンダイヴォンヌ" userId="S::i-garcia@orj.co.jp::fe0589c0-c607-4978-abf3-050a430fb4b3" providerId="AD" clId="Web-{105F1F93-1F5D-AD76-4C3F-81514C7AD17B}" dt="2021-02-08T04:43:04.236" v="127" actId="20577"/>
          <ac:spMkLst>
            <pc:docMk/>
            <pc:sldMk cId="3378552741" sldId="504"/>
            <ac:spMk id="22" creationId="{00000000-0000-0000-0000-000000000000}"/>
          </ac:spMkLst>
        </pc:spChg>
        <pc:spChg chg="add mod">
          <ac:chgData name="ガルシアヴィラ　ブレンダイヴォンヌ" userId="S::i-garcia@orj.co.jp::fe0589c0-c607-4978-abf3-050a430fb4b3" providerId="AD" clId="Web-{105F1F93-1F5D-AD76-4C3F-81514C7AD17B}" dt="2021-02-08T05:01:52.636" v="323" actId="1076"/>
          <ac:spMkLst>
            <pc:docMk/>
            <pc:sldMk cId="3378552741" sldId="504"/>
            <ac:spMk id="23" creationId="{4790F2ED-798C-40DB-ACA9-C682F45E2EE4}"/>
          </ac:spMkLst>
        </pc:spChg>
        <pc:spChg chg="add mod">
          <ac:chgData name="ガルシアヴィラ　ブレンダイヴォンヌ" userId="S::i-garcia@orj.co.jp::fe0589c0-c607-4978-abf3-050a430fb4b3" providerId="AD" clId="Web-{105F1F93-1F5D-AD76-4C3F-81514C7AD17B}" dt="2021-02-08T05:08:35.879" v="370" actId="1076"/>
          <ac:spMkLst>
            <pc:docMk/>
            <pc:sldMk cId="3378552741" sldId="504"/>
            <ac:spMk id="24" creationId="{6429C102-FAD4-4B76-8516-1A0719560A59}"/>
          </ac:spMkLst>
        </pc:spChg>
        <pc:spChg chg="add mod">
          <ac:chgData name="ガルシアヴィラ　ブレンダイヴォンヌ" userId="S::i-garcia@orj.co.jp::fe0589c0-c607-4978-abf3-050a430fb4b3" providerId="AD" clId="Web-{105F1F93-1F5D-AD76-4C3F-81514C7AD17B}" dt="2021-02-08T05:08:29.129" v="369" actId="1076"/>
          <ac:spMkLst>
            <pc:docMk/>
            <pc:sldMk cId="3378552741" sldId="504"/>
            <ac:spMk id="25" creationId="{3D54DEC4-CECF-4344-8D9A-62BAA885FEEF}"/>
          </ac:spMkLst>
        </pc:spChg>
        <pc:picChg chg="mod">
          <ac:chgData name="ガルシアヴィラ　ブレンダイヴォンヌ" userId="S::i-garcia@orj.co.jp::fe0589c0-c607-4978-abf3-050a430fb4b3" providerId="AD" clId="Web-{105F1F93-1F5D-AD76-4C3F-81514C7AD17B}" dt="2021-02-08T05:00:14.790" v="297" actId="1076"/>
          <ac:picMkLst>
            <pc:docMk/>
            <pc:sldMk cId="3378552741" sldId="504"/>
            <ac:picMk id="3" creationId="{00000000-0000-0000-0000-000000000000}"/>
          </ac:picMkLst>
        </pc:picChg>
      </pc:sldChg>
      <pc:sldChg chg="addSp delSp modSp">
        <pc:chgData name="ガルシアヴィラ　ブレンダイヴォンヌ" userId="S::i-garcia@orj.co.jp::fe0589c0-c607-4978-abf3-050a430fb4b3" providerId="AD" clId="Web-{105F1F93-1F5D-AD76-4C3F-81514C7AD17B}" dt="2021-02-08T10:31:26.027" v="2843" actId="14100"/>
        <pc:sldMkLst>
          <pc:docMk/>
          <pc:sldMk cId="529027695" sldId="505"/>
        </pc:sldMkLst>
        <pc:spChg chg="add mod">
          <ac:chgData name="ガルシアヴィラ　ブレンダイヴォンヌ" userId="S::i-garcia@orj.co.jp::fe0589c0-c607-4978-abf3-050a430fb4b3" providerId="AD" clId="Web-{105F1F93-1F5D-AD76-4C3F-81514C7AD17B}" dt="2021-02-08T04:33:43.989" v="15" actId="20577"/>
          <ac:spMkLst>
            <pc:docMk/>
            <pc:sldMk cId="529027695" sldId="505"/>
            <ac:spMk id="3" creationId="{D2085397-6647-442D-8A3E-F3364E27AE13}"/>
          </ac:spMkLst>
        </pc:spChg>
        <pc:spChg chg="mod">
          <ac:chgData name="ガルシアヴィラ　ブレンダイヴォンヌ" userId="S::i-garcia@orj.co.jp::fe0589c0-c607-4978-abf3-050a430fb4b3" providerId="AD" clId="Web-{105F1F93-1F5D-AD76-4C3F-81514C7AD17B}" dt="2021-02-08T05:20:28.161" v="567" actId="20577"/>
          <ac:spMkLst>
            <pc:docMk/>
            <pc:sldMk cId="529027695" sldId="505"/>
            <ac:spMk id="4" creationId="{00000000-0000-0000-0000-000000000000}"/>
          </ac:spMkLst>
        </pc:spChg>
        <pc:spChg chg="add mod">
          <ac:chgData name="ガルシアヴィラ　ブレンダイヴォンヌ" userId="S::i-garcia@orj.co.jp::fe0589c0-c607-4978-abf3-050a430fb4b3" providerId="AD" clId="Web-{105F1F93-1F5D-AD76-4C3F-81514C7AD17B}" dt="2021-02-08T10:31:08.901" v="2839"/>
          <ac:spMkLst>
            <pc:docMk/>
            <pc:sldMk cId="529027695" sldId="505"/>
            <ac:spMk id="5" creationId="{2E8DBA3E-A348-4919-B90D-64BB1585D2F9}"/>
          </ac:spMkLst>
        </pc:spChg>
        <pc:spChg chg="del mod">
          <ac:chgData name="ガルシアヴィラ　ブレンダイヴォンヌ" userId="S::i-garcia@orj.co.jp::fe0589c0-c607-4978-abf3-050a430fb4b3" providerId="AD" clId="Web-{105F1F93-1F5D-AD76-4C3F-81514C7AD17B}" dt="2021-02-08T04:33:50.036" v="17"/>
          <ac:spMkLst>
            <pc:docMk/>
            <pc:sldMk cId="529027695" sldId="505"/>
            <ac:spMk id="11" creationId="{00000000-0000-0000-0000-000000000000}"/>
          </ac:spMkLst>
        </pc:spChg>
        <pc:spChg chg="add mod">
          <ac:chgData name="ガルシアヴィラ　ブレンダイヴォンヌ" userId="S::i-garcia@orj.co.jp::fe0589c0-c607-4978-abf3-050a430fb4b3" providerId="AD" clId="Web-{105F1F93-1F5D-AD76-4C3F-81514C7AD17B}" dt="2021-02-08T10:31:26.027" v="2843" actId="14100"/>
          <ac:spMkLst>
            <pc:docMk/>
            <pc:sldMk cId="529027695" sldId="505"/>
            <ac:spMk id="12" creationId="{4B7C331C-E2CB-4589-A00A-79F4C32AEFEF}"/>
          </ac:spMkLst>
        </pc:spChg>
        <pc:spChg chg="add mod">
          <ac:chgData name="ガルシアヴィラ　ブレンダイヴォンヌ" userId="S::i-garcia@orj.co.jp::fe0589c0-c607-4978-abf3-050a430fb4b3" providerId="AD" clId="Web-{105F1F93-1F5D-AD76-4C3F-81514C7AD17B}" dt="2021-02-08T10:31:08.901" v="2841"/>
          <ac:spMkLst>
            <pc:docMk/>
            <pc:sldMk cId="529027695" sldId="505"/>
            <ac:spMk id="13" creationId="{451EB6CC-A0B6-4D26-9241-9E2EDFC79D4B}"/>
          </ac:spMkLst>
        </pc:spChg>
        <pc:spChg chg="mod">
          <ac:chgData name="ガルシアヴィラ　ブレンダイヴォンヌ" userId="S::i-garcia@orj.co.jp::fe0589c0-c607-4978-abf3-050a430fb4b3" providerId="AD" clId="Web-{105F1F93-1F5D-AD76-4C3F-81514C7AD17B}" dt="2021-02-08T05:20:58.614" v="570"/>
          <ac:spMkLst>
            <pc:docMk/>
            <pc:sldMk cId="529027695" sldId="505"/>
            <ac:spMk id="14" creationId="{00000000-0000-0000-0000-000000000000}"/>
          </ac:spMkLst>
        </pc:spChg>
        <pc:spChg chg="add mod">
          <ac:chgData name="ガルシアヴィラ　ブレンダイヴォンヌ" userId="S::i-garcia@orj.co.jp::fe0589c0-c607-4978-abf3-050a430fb4b3" providerId="AD" clId="Web-{105F1F93-1F5D-AD76-4C3F-81514C7AD17B}" dt="2021-02-08T10:31:08.917" v="2842"/>
          <ac:spMkLst>
            <pc:docMk/>
            <pc:sldMk cId="529027695" sldId="505"/>
            <ac:spMk id="15" creationId="{B2021E8E-8082-4766-B7EE-E95837155E10}"/>
          </ac:spMkLst>
        </pc:spChg>
      </pc:sldChg>
      <pc:sldChg chg="addSp delSp modSp">
        <pc:chgData name="ガルシアヴィラ　ブレンダイヴォンヌ" userId="S::i-garcia@orj.co.jp::fe0589c0-c607-4978-abf3-050a430fb4b3" providerId="AD" clId="Web-{105F1F93-1F5D-AD76-4C3F-81514C7AD17B}" dt="2021-02-08T07:07:08.725" v="959"/>
        <pc:sldMkLst>
          <pc:docMk/>
          <pc:sldMk cId="2323357956" sldId="506"/>
        </pc:sldMkLst>
        <pc:spChg chg="add mod">
          <ac:chgData name="ガルシアヴィラ　ブレンダイヴォンヌ" userId="S::i-garcia@orj.co.jp::fe0589c0-c607-4978-abf3-050a430fb4b3" providerId="AD" clId="Web-{105F1F93-1F5D-AD76-4C3F-81514C7AD17B}" dt="2021-02-08T04:34:10.615" v="24" actId="20577"/>
          <ac:spMkLst>
            <pc:docMk/>
            <pc:sldMk cId="2323357956" sldId="506"/>
            <ac:spMk id="2" creationId="{9A16AC8A-7BC4-498F-89AD-23506E3B7F56}"/>
          </ac:spMkLst>
        </pc:spChg>
        <pc:spChg chg="mod">
          <ac:chgData name="ガルシアヴィラ　ブレンダイヴォンヌ" userId="S::i-garcia@orj.co.jp::fe0589c0-c607-4978-abf3-050a430fb4b3" providerId="AD" clId="Web-{105F1F93-1F5D-AD76-4C3F-81514C7AD17B}" dt="2021-02-08T07:06:19.005" v="954" actId="20577"/>
          <ac:spMkLst>
            <pc:docMk/>
            <pc:sldMk cId="2323357956" sldId="506"/>
            <ac:spMk id="4" creationId="{00000000-0000-0000-0000-000000000000}"/>
          </ac:spMkLst>
        </pc:spChg>
        <pc:spChg chg="add del mod">
          <ac:chgData name="ガルシアヴィラ　ブレンダイヴォンヌ" userId="S::i-garcia@orj.co.jp::fe0589c0-c607-4978-abf3-050a430fb4b3" providerId="AD" clId="Web-{105F1F93-1F5D-AD76-4C3F-81514C7AD17B}" dt="2021-02-08T05:29:19.766" v="607"/>
          <ac:spMkLst>
            <pc:docMk/>
            <pc:sldMk cId="2323357956" sldId="506"/>
            <ac:spMk id="6" creationId="{A5F06219-9B44-478B-B7FC-DE1D345231E3}"/>
          </ac:spMkLst>
        </pc:spChg>
        <pc:spChg chg="add del mod">
          <ac:chgData name="ガルシアヴィラ　ブレンダイヴォンヌ" userId="S::i-garcia@orj.co.jp::fe0589c0-c607-4978-abf3-050a430fb4b3" providerId="AD" clId="Web-{105F1F93-1F5D-AD76-4C3F-81514C7AD17B}" dt="2021-02-08T07:06:56.552" v="957" actId="14100"/>
          <ac:spMkLst>
            <pc:docMk/>
            <pc:sldMk cId="2323357956" sldId="506"/>
            <ac:spMk id="7" creationId="{A63F37E6-F3C3-47DA-9FEE-ABA204635F88}"/>
          </ac:spMkLst>
        </pc:spChg>
        <pc:spChg chg="add del mod">
          <ac:chgData name="ガルシアヴィラ　ブレンダイヴォンヌ" userId="S::i-garcia@orj.co.jp::fe0589c0-c607-4978-abf3-050a430fb4b3" providerId="AD" clId="Web-{105F1F93-1F5D-AD76-4C3F-81514C7AD17B}" dt="2021-02-08T05:38:04.012" v="652"/>
          <ac:spMkLst>
            <pc:docMk/>
            <pc:sldMk cId="2323357956" sldId="506"/>
            <ac:spMk id="8" creationId="{09D54E38-C13B-4271-9A83-E43ECBC07099}"/>
          </ac:spMkLst>
        </pc:spChg>
        <pc:spChg chg="mod">
          <ac:chgData name="ガルシアヴィラ　ブレンダイヴォンヌ" userId="S::i-garcia@orj.co.jp::fe0589c0-c607-4978-abf3-050a430fb4b3" providerId="AD" clId="Web-{105F1F93-1F5D-AD76-4C3F-81514C7AD17B}" dt="2021-02-08T07:07:08.709" v="958"/>
          <ac:spMkLst>
            <pc:docMk/>
            <pc:sldMk cId="2323357956" sldId="506"/>
            <ac:spMk id="10" creationId="{00000000-0000-0000-0000-000000000000}"/>
          </ac:spMkLst>
        </pc:spChg>
        <pc:spChg chg="del mod">
          <ac:chgData name="ガルシアヴィラ　ブレンダイヴォンヌ" userId="S::i-garcia@orj.co.jp::fe0589c0-c607-4978-abf3-050a430fb4b3" providerId="AD" clId="Web-{105F1F93-1F5D-AD76-4C3F-81514C7AD17B}" dt="2021-02-08T04:34:12.943" v="25"/>
          <ac:spMkLst>
            <pc:docMk/>
            <pc:sldMk cId="2323357956" sldId="506"/>
            <ac:spMk id="11" creationId="{00000000-0000-0000-0000-000000000000}"/>
          </ac:spMkLst>
        </pc:spChg>
        <pc:spChg chg="add mod">
          <ac:chgData name="ガルシアヴィラ　ブレンダイヴォンヌ" userId="S::i-garcia@orj.co.jp::fe0589c0-c607-4978-abf3-050a430fb4b3" providerId="AD" clId="Web-{105F1F93-1F5D-AD76-4C3F-81514C7AD17B}" dt="2021-02-08T06:50:39.844" v="822" actId="1076"/>
          <ac:spMkLst>
            <pc:docMk/>
            <pc:sldMk cId="2323357956" sldId="506"/>
            <ac:spMk id="12" creationId="{A863BB85-A35A-4D81-946D-BD0C0B38B1B3}"/>
          </ac:spMkLst>
        </pc:spChg>
        <pc:spChg chg="add del">
          <ac:chgData name="ガルシアヴィラ　ブレンダイヴォンヌ" userId="S::i-garcia@orj.co.jp::fe0589c0-c607-4978-abf3-050a430fb4b3" providerId="AD" clId="Web-{105F1F93-1F5D-AD76-4C3F-81514C7AD17B}" dt="2021-02-08T05:29:33.438" v="609"/>
          <ac:spMkLst>
            <pc:docMk/>
            <pc:sldMk cId="2323357956" sldId="506"/>
            <ac:spMk id="13" creationId="{347EFD5D-6087-43C1-A4AF-7A50681660C0}"/>
          </ac:spMkLst>
        </pc:spChg>
        <pc:spChg chg="add mod">
          <ac:chgData name="ガルシアヴィラ　ブレンダイヴォンヌ" userId="S::i-garcia@orj.co.jp::fe0589c0-c607-4978-abf3-050a430fb4b3" providerId="AD" clId="Web-{105F1F93-1F5D-AD76-4C3F-81514C7AD17B}" dt="2021-02-08T06:59:02.777" v="874" actId="1076"/>
          <ac:spMkLst>
            <pc:docMk/>
            <pc:sldMk cId="2323357956" sldId="506"/>
            <ac:spMk id="13" creationId="{E52934D2-A363-4668-B1BE-75630F723974}"/>
          </ac:spMkLst>
        </pc:spChg>
        <pc:spChg chg="mod">
          <ac:chgData name="ガルシアヴィラ　ブレンダイヴォンヌ" userId="S::i-garcia@orj.co.jp::fe0589c0-c607-4978-abf3-050a430fb4b3" providerId="AD" clId="Web-{105F1F93-1F5D-AD76-4C3F-81514C7AD17B}" dt="2021-02-08T07:07:08.725" v="959"/>
          <ac:spMkLst>
            <pc:docMk/>
            <pc:sldMk cId="2323357956" sldId="506"/>
            <ac:spMk id="14" creationId="{00000000-0000-0000-0000-000000000000}"/>
          </ac:spMkLst>
        </pc:spChg>
        <pc:spChg chg="add mod">
          <ac:chgData name="ガルシアヴィラ　ブレンダイヴォンヌ" userId="S::i-garcia@orj.co.jp::fe0589c0-c607-4978-abf3-050a430fb4b3" providerId="AD" clId="Web-{105F1F93-1F5D-AD76-4C3F-81514C7AD17B}" dt="2021-02-08T07:05:11.957" v="915"/>
          <ac:spMkLst>
            <pc:docMk/>
            <pc:sldMk cId="2323357956" sldId="506"/>
            <ac:spMk id="15" creationId="{1D372AF7-D313-484B-996F-212B4EE568D1}"/>
          </ac:spMkLst>
        </pc:spChg>
        <pc:spChg chg="add mod">
          <ac:chgData name="ガルシアヴィラ　ブレンダイヴォンヌ" userId="S::i-garcia@orj.co.jp::fe0589c0-c607-4978-abf3-050a430fb4b3" providerId="AD" clId="Web-{105F1F93-1F5D-AD76-4C3F-81514C7AD17B}" dt="2021-02-08T06:57:34.275" v="824" actId="20577"/>
          <ac:spMkLst>
            <pc:docMk/>
            <pc:sldMk cId="2323357956" sldId="506"/>
            <ac:spMk id="16" creationId="{1117EC0A-E9AC-4422-9762-6C34C6D5162E}"/>
          </ac:spMkLst>
        </pc:spChg>
        <pc:spChg chg="add del">
          <ac:chgData name="ガルシアヴィラ　ブレンダイヴォンヌ" userId="S::i-garcia@orj.co.jp::fe0589c0-c607-4978-abf3-050a430fb4b3" providerId="AD" clId="Web-{105F1F93-1F5D-AD76-4C3F-81514C7AD17B}" dt="2021-02-08T05:40:11.187" v="700"/>
          <ac:spMkLst>
            <pc:docMk/>
            <pc:sldMk cId="2323357956" sldId="506"/>
            <ac:spMk id="17" creationId="{41B34530-0C56-441F-886C-EFAB1E0CEB4D}"/>
          </ac:spMkLst>
        </pc:spChg>
        <pc:spChg chg="add mod">
          <ac:chgData name="ガルシアヴィラ　ブレンダイヴォンヌ" userId="S::i-garcia@orj.co.jp::fe0589c0-c607-4978-abf3-050a430fb4b3" providerId="AD" clId="Web-{105F1F93-1F5D-AD76-4C3F-81514C7AD17B}" dt="2021-02-08T07:06:07.426" v="953" actId="1076"/>
          <ac:spMkLst>
            <pc:docMk/>
            <pc:sldMk cId="2323357956" sldId="506"/>
            <ac:spMk id="17" creationId="{56AC32BF-0AD7-40A5-A4DC-AEE551A9C62B}"/>
          </ac:spMkLst>
        </pc:spChg>
        <pc:spChg chg="add mod">
          <ac:chgData name="ガルシアヴィラ　ブレンダイヴォンヌ" userId="S::i-garcia@orj.co.jp::fe0589c0-c607-4978-abf3-050a430fb4b3" providerId="AD" clId="Web-{105F1F93-1F5D-AD76-4C3F-81514C7AD17B}" dt="2021-02-08T06:45:51.729" v="772" actId="1076"/>
          <ac:spMkLst>
            <pc:docMk/>
            <pc:sldMk cId="2323357956" sldId="506"/>
            <ac:spMk id="18" creationId="{A2065A7D-DF02-4A99-8B36-E405CD7030DB}"/>
          </ac:spMkLst>
        </pc:spChg>
        <pc:picChg chg="mod">
          <ac:chgData name="ガルシアヴィラ　ブレンダイヴォンヌ" userId="S::i-garcia@orj.co.jp::fe0589c0-c607-4978-abf3-050a430fb4b3" providerId="AD" clId="Web-{105F1F93-1F5D-AD76-4C3F-81514C7AD17B}" dt="2021-02-08T05:29:58.126" v="613" actId="1076"/>
          <ac:picMkLst>
            <pc:docMk/>
            <pc:sldMk cId="2323357956" sldId="506"/>
            <ac:picMk id="5" creationId="{00000000-0000-0000-0000-000000000000}"/>
          </ac:picMkLst>
        </pc:picChg>
      </pc:sldChg>
      <pc:sldChg chg="addSp delSp modSp">
        <pc:chgData name="ガルシアヴィラ　ブレンダイヴォンヌ" userId="S::i-garcia@orj.co.jp::fe0589c0-c607-4978-abf3-050a430fb4b3" providerId="AD" clId="Web-{105F1F93-1F5D-AD76-4C3F-81514C7AD17B}" dt="2021-02-08T09:05:47.279" v="1935" actId="1076"/>
        <pc:sldMkLst>
          <pc:docMk/>
          <pc:sldMk cId="3693519851" sldId="507"/>
        </pc:sldMkLst>
        <pc:spChg chg="mod">
          <ac:chgData name="ガルシアヴィラ　ブレンダイヴォンヌ" userId="S::i-garcia@orj.co.jp::fe0589c0-c607-4978-abf3-050a430fb4b3" providerId="AD" clId="Web-{105F1F93-1F5D-AD76-4C3F-81514C7AD17B}" dt="2021-02-08T07:54:11.065" v="1294" actId="20577"/>
          <ac:spMkLst>
            <pc:docMk/>
            <pc:sldMk cId="3693519851" sldId="507"/>
            <ac:spMk id="4" creationId="{00000000-0000-0000-0000-000000000000}"/>
          </ac:spMkLst>
        </pc:spChg>
        <pc:spChg chg="add mod">
          <ac:chgData name="ガルシアヴィラ　ブレンダイヴォンヌ" userId="S::i-garcia@orj.co.jp::fe0589c0-c607-4978-abf3-050a430fb4b3" providerId="AD" clId="Web-{105F1F93-1F5D-AD76-4C3F-81514C7AD17B}" dt="2021-02-08T04:34:32.771" v="34" actId="20577"/>
          <ac:spMkLst>
            <pc:docMk/>
            <pc:sldMk cId="3693519851" sldId="507"/>
            <ac:spMk id="5" creationId="{0729E6CB-3A1D-440F-A4F1-3E010C0E5430}"/>
          </ac:spMkLst>
        </pc:spChg>
        <pc:spChg chg="add mod">
          <ac:chgData name="ガルシアヴィラ　ブレンダイヴォンヌ" userId="S::i-garcia@orj.co.jp::fe0589c0-c607-4978-abf3-050a430fb4b3" providerId="AD" clId="Web-{105F1F93-1F5D-AD76-4C3F-81514C7AD17B}" dt="2021-02-08T07:52:50.766" v="1282" actId="1076"/>
          <ac:spMkLst>
            <pc:docMk/>
            <pc:sldMk cId="3693519851" sldId="507"/>
            <ac:spMk id="8" creationId="{3BAA1DA5-4D07-4459-8FCE-7A6B5FC041DE}"/>
          </ac:spMkLst>
        </pc:spChg>
        <pc:spChg chg="mod">
          <ac:chgData name="ガルシアヴィラ　ブレンダイヴォンヌ" userId="S::i-garcia@orj.co.jp::fe0589c0-c607-4978-abf3-050a430fb4b3" providerId="AD" clId="Web-{105F1F93-1F5D-AD76-4C3F-81514C7AD17B}" dt="2021-02-08T07:12:57.701" v="987" actId="20577"/>
          <ac:spMkLst>
            <pc:docMk/>
            <pc:sldMk cId="3693519851" sldId="507"/>
            <ac:spMk id="10" creationId="{00000000-0000-0000-0000-000000000000}"/>
          </ac:spMkLst>
        </pc:spChg>
        <pc:spChg chg="del mod">
          <ac:chgData name="ガルシアヴィラ　ブレンダイヴォンヌ" userId="S::i-garcia@orj.co.jp::fe0589c0-c607-4978-abf3-050a430fb4b3" providerId="AD" clId="Web-{105F1F93-1F5D-AD76-4C3F-81514C7AD17B}" dt="2021-02-08T04:34:40.131" v="35"/>
          <ac:spMkLst>
            <pc:docMk/>
            <pc:sldMk cId="3693519851" sldId="507"/>
            <ac:spMk id="11" creationId="{00000000-0000-0000-0000-000000000000}"/>
          </ac:spMkLst>
        </pc:spChg>
        <pc:spChg chg="mod">
          <ac:chgData name="ガルシアヴィラ　ブレンダイヴォンヌ" userId="S::i-garcia@orj.co.jp::fe0589c0-c607-4978-abf3-050a430fb4b3" providerId="AD" clId="Web-{105F1F93-1F5D-AD76-4C3F-81514C7AD17B}" dt="2021-02-08T09:05:47.279" v="1935" actId="1076"/>
          <ac:spMkLst>
            <pc:docMk/>
            <pc:sldMk cId="3693519851" sldId="507"/>
            <ac:spMk id="12" creationId="{00000000-0000-0000-0000-000000000000}"/>
          </ac:spMkLst>
        </pc:spChg>
        <pc:spChg chg="mod">
          <ac:chgData name="ガルシアヴィラ　ブレンダイヴォンヌ" userId="S::i-garcia@orj.co.jp::fe0589c0-c607-4978-abf3-050a430fb4b3" providerId="AD" clId="Web-{105F1F93-1F5D-AD76-4C3F-81514C7AD17B}" dt="2021-02-08T07:12:57.685" v="985" actId="20577"/>
          <ac:spMkLst>
            <pc:docMk/>
            <pc:sldMk cId="3693519851" sldId="507"/>
            <ac:spMk id="14" creationId="{00000000-0000-0000-0000-000000000000}"/>
          </ac:spMkLst>
        </pc:spChg>
        <pc:spChg chg="add mod">
          <ac:chgData name="ガルシアヴィラ　ブレンダイヴォンヌ" userId="S::i-garcia@orj.co.jp::fe0589c0-c607-4978-abf3-050a430fb4b3" providerId="AD" clId="Web-{105F1F93-1F5D-AD76-4C3F-81514C7AD17B}" dt="2021-02-08T07:52:37.829" v="1281"/>
          <ac:spMkLst>
            <pc:docMk/>
            <pc:sldMk cId="3693519851" sldId="507"/>
            <ac:spMk id="15" creationId="{F9C67A10-EC4E-424C-AA9C-33327DDAF7F3}"/>
          </ac:spMkLst>
        </pc:spChg>
        <pc:spChg chg="add mod">
          <ac:chgData name="ガルシアヴィラ　ブレンダイヴォンヌ" userId="S::i-garcia@orj.co.jp::fe0589c0-c607-4978-abf3-050a430fb4b3" providerId="AD" clId="Web-{105F1F93-1F5D-AD76-4C3F-81514C7AD17B}" dt="2021-02-08T08:36:12.602" v="1532" actId="1076"/>
          <ac:spMkLst>
            <pc:docMk/>
            <pc:sldMk cId="3693519851" sldId="507"/>
            <ac:spMk id="16" creationId="{81443320-18DC-4616-92EB-40F6E19FE891}"/>
          </ac:spMkLst>
        </pc:spChg>
        <pc:spChg chg="add mod">
          <ac:chgData name="ガルシアヴィラ　ブレンダイヴォンヌ" userId="S::i-garcia@orj.co.jp::fe0589c0-c607-4978-abf3-050a430fb4b3" providerId="AD" clId="Web-{105F1F93-1F5D-AD76-4C3F-81514C7AD17B}" dt="2021-02-08T07:43:26.161" v="1190" actId="1076"/>
          <ac:spMkLst>
            <pc:docMk/>
            <pc:sldMk cId="3693519851" sldId="507"/>
            <ac:spMk id="17" creationId="{33901FFD-1B3C-47FE-8951-19D9800403A3}"/>
          </ac:spMkLst>
        </pc:spChg>
        <pc:spChg chg="add mod">
          <ac:chgData name="ガルシアヴィラ　ブレンダイヴォンヌ" userId="S::i-garcia@orj.co.jp::fe0589c0-c607-4978-abf3-050a430fb4b3" providerId="AD" clId="Web-{105F1F93-1F5D-AD76-4C3F-81514C7AD17B}" dt="2021-02-08T07:44:09.724" v="1206" actId="1076"/>
          <ac:spMkLst>
            <pc:docMk/>
            <pc:sldMk cId="3693519851" sldId="507"/>
            <ac:spMk id="18" creationId="{2117E333-61E8-4993-8C7D-9663C595C2E6}"/>
          </ac:spMkLst>
        </pc:spChg>
        <pc:spChg chg="add mod">
          <ac:chgData name="ガルシアヴィラ　ブレンダイヴォンヌ" userId="S::i-garcia@orj.co.jp::fe0589c0-c607-4978-abf3-050a430fb4b3" providerId="AD" clId="Web-{105F1F93-1F5D-AD76-4C3F-81514C7AD17B}" dt="2021-02-08T07:46:00.414" v="1242" actId="14100"/>
          <ac:spMkLst>
            <pc:docMk/>
            <pc:sldMk cId="3693519851" sldId="507"/>
            <ac:spMk id="19" creationId="{39F869EE-9E3F-4460-A6F1-B54A7FC09CF6}"/>
          </ac:spMkLst>
        </pc:spChg>
        <pc:spChg chg="mod">
          <ac:chgData name="ガルシアヴィラ　ブレンダイヴォンヌ" userId="S::i-garcia@orj.co.jp::fe0589c0-c607-4978-abf3-050a430fb4b3" providerId="AD" clId="Web-{105F1F93-1F5D-AD76-4C3F-81514C7AD17B}" dt="2021-02-08T07:13:03.998" v="990" actId="20577"/>
          <ac:spMkLst>
            <pc:docMk/>
            <pc:sldMk cId="3693519851" sldId="507"/>
            <ac:spMk id="20" creationId="{00000000-0000-0000-0000-000000000000}"/>
          </ac:spMkLst>
        </pc:spChg>
        <pc:spChg chg="add mod">
          <ac:chgData name="ガルシアヴィラ　ブレンダイヴォンヌ" userId="S::i-garcia@orj.co.jp::fe0589c0-c607-4978-abf3-050a430fb4b3" providerId="AD" clId="Web-{105F1F93-1F5D-AD76-4C3F-81514C7AD17B}" dt="2021-02-08T07:53:07.782" v="1284" actId="14100"/>
          <ac:spMkLst>
            <pc:docMk/>
            <pc:sldMk cId="3693519851" sldId="507"/>
            <ac:spMk id="21" creationId="{E0C4D57D-8054-45D8-8955-EC3536179880}"/>
          </ac:spMkLst>
        </pc:spChg>
        <pc:spChg chg="add mod">
          <ac:chgData name="ガルシアヴィラ　ブレンダイヴォンヌ" userId="S::i-garcia@orj.co.jp::fe0589c0-c607-4978-abf3-050a430fb4b3" providerId="AD" clId="Web-{105F1F93-1F5D-AD76-4C3F-81514C7AD17B}" dt="2021-02-08T08:37:18.713" v="1580" actId="1076"/>
          <ac:spMkLst>
            <pc:docMk/>
            <pc:sldMk cId="3693519851" sldId="507"/>
            <ac:spMk id="23" creationId="{695726CF-2DFA-4E43-8FBA-C3B5AB437E12}"/>
          </ac:spMkLst>
        </pc:spChg>
        <pc:spChg chg="add mod">
          <ac:chgData name="ガルシアヴィラ　ブレンダイヴォンヌ" userId="S::i-garcia@orj.co.jp::fe0589c0-c607-4978-abf3-050a430fb4b3" providerId="AD" clId="Web-{105F1F93-1F5D-AD76-4C3F-81514C7AD17B}" dt="2021-02-08T08:38:09.385" v="1602" actId="1076"/>
          <ac:spMkLst>
            <pc:docMk/>
            <pc:sldMk cId="3693519851" sldId="507"/>
            <ac:spMk id="24" creationId="{E96BA374-2795-4B8D-B3E7-CAD5595C3303}"/>
          </ac:spMkLst>
        </pc:spChg>
        <pc:spChg chg="add mod">
          <ac:chgData name="ガルシアヴィラ　ブレンダイヴォンヌ" userId="S::i-garcia@orj.co.jp::fe0589c0-c607-4978-abf3-050a430fb4b3" providerId="AD" clId="Web-{105F1F93-1F5D-AD76-4C3F-81514C7AD17B}" dt="2021-02-08T08:39:20.090" v="1620"/>
          <ac:spMkLst>
            <pc:docMk/>
            <pc:sldMk cId="3693519851" sldId="507"/>
            <ac:spMk id="25" creationId="{571A5AF2-02DA-4931-9816-BF5D44672BBD}"/>
          </ac:spMkLst>
        </pc:spChg>
        <pc:spChg chg="add mod">
          <ac:chgData name="ガルシアヴィラ　ブレンダイヴォンヌ" userId="S::i-garcia@orj.co.jp::fe0589c0-c607-4978-abf3-050a430fb4b3" providerId="AD" clId="Web-{105F1F93-1F5D-AD76-4C3F-81514C7AD17B}" dt="2021-02-08T08:40:27.435" v="1650" actId="1076"/>
          <ac:spMkLst>
            <pc:docMk/>
            <pc:sldMk cId="3693519851" sldId="507"/>
            <ac:spMk id="26" creationId="{75B1BDE9-4999-403B-80EE-CA97C2738122}"/>
          </ac:spMkLst>
        </pc:spChg>
        <pc:spChg chg="add mod">
          <ac:chgData name="ガルシアヴィラ　ブレンダイヴォンヌ" userId="S::i-garcia@orj.co.jp::fe0589c0-c607-4978-abf3-050a430fb4b3" providerId="AD" clId="Web-{105F1F93-1F5D-AD76-4C3F-81514C7AD17B}" dt="2021-02-08T08:44:57.269" v="1692" actId="14100"/>
          <ac:spMkLst>
            <pc:docMk/>
            <pc:sldMk cId="3693519851" sldId="507"/>
            <ac:spMk id="27" creationId="{34A58182-F2F5-4ACF-8FEF-8302520E1422}"/>
          </ac:spMkLst>
        </pc:spChg>
        <pc:spChg chg="add mod">
          <ac:chgData name="ガルシアヴィラ　ブレンダイヴォンヌ" userId="S::i-garcia@orj.co.jp::fe0589c0-c607-4978-abf3-050a430fb4b3" providerId="AD" clId="Web-{105F1F93-1F5D-AD76-4C3F-81514C7AD17B}" dt="2021-02-08T08:45:48.864" v="1713" actId="14100"/>
          <ac:spMkLst>
            <pc:docMk/>
            <pc:sldMk cId="3693519851" sldId="507"/>
            <ac:spMk id="28" creationId="{A4075582-380B-47E6-89C1-AFABD74B6F43}"/>
          </ac:spMkLst>
        </pc:spChg>
        <pc:spChg chg="add mod">
          <ac:chgData name="ガルシアヴィラ　ブレンダイヴォンヌ" userId="S::i-garcia@orj.co.jp::fe0589c0-c607-4978-abf3-050a430fb4b3" providerId="AD" clId="Web-{105F1F93-1F5D-AD76-4C3F-81514C7AD17B}" dt="2021-02-08T08:59:54.022" v="1927" actId="14100"/>
          <ac:spMkLst>
            <pc:docMk/>
            <pc:sldMk cId="3693519851" sldId="507"/>
            <ac:spMk id="29" creationId="{D2830EDF-8211-4EA6-A76F-C0649CCB9407}"/>
          </ac:spMkLst>
        </pc:spChg>
        <pc:spChg chg="add mod">
          <ac:chgData name="ガルシアヴィラ　ブレンダイヴォンヌ" userId="S::i-garcia@orj.co.jp::fe0589c0-c607-4978-abf3-050a430fb4b3" providerId="AD" clId="Web-{105F1F93-1F5D-AD76-4C3F-81514C7AD17B}" dt="2021-02-08T09:05:33.685" v="1933" actId="1076"/>
          <ac:spMkLst>
            <pc:docMk/>
            <pc:sldMk cId="3693519851" sldId="507"/>
            <ac:spMk id="30" creationId="{3CF5555D-C570-4A66-A3A2-DC3F358B8FB4}"/>
          </ac:spMkLst>
        </pc:spChg>
        <pc:spChg chg="add del mod">
          <ac:chgData name="ガルシアヴィラ　ブレンダイヴォンヌ" userId="S::i-garcia@orj.co.jp::fe0589c0-c607-4978-abf3-050a430fb4b3" providerId="AD" clId="Web-{105F1F93-1F5D-AD76-4C3F-81514C7AD17B}" dt="2021-02-08T08:49:05.930" v="1790"/>
          <ac:spMkLst>
            <pc:docMk/>
            <pc:sldMk cId="3693519851" sldId="507"/>
            <ac:spMk id="31" creationId="{8F5BB5B8-4B8E-4457-82A1-8FBB7C20CD7C}"/>
          </ac:spMkLst>
        </pc:spChg>
        <pc:spChg chg="add mod">
          <ac:chgData name="ガルシアヴィラ　ブレンダイヴォンヌ" userId="S::i-garcia@orj.co.jp::fe0589c0-c607-4978-abf3-050a430fb4b3" providerId="AD" clId="Web-{105F1F93-1F5D-AD76-4C3F-81514C7AD17B}" dt="2021-02-08T09:05:42.889" v="1934" actId="1076"/>
          <ac:spMkLst>
            <pc:docMk/>
            <pc:sldMk cId="3693519851" sldId="507"/>
            <ac:spMk id="32" creationId="{A5BA92EE-D7AD-4461-8FE6-FD38A067B90C}"/>
          </ac:spMkLst>
        </pc:spChg>
        <pc:spChg chg="add mod">
          <ac:chgData name="ガルシアヴィラ　ブレンダイヴォンヌ" userId="S::i-garcia@orj.co.jp::fe0589c0-c607-4978-abf3-050a430fb4b3" providerId="AD" clId="Web-{105F1F93-1F5D-AD76-4C3F-81514C7AD17B}" dt="2021-02-08T08:52:36.575" v="1832" actId="1076"/>
          <ac:spMkLst>
            <pc:docMk/>
            <pc:sldMk cId="3693519851" sldId="507"/>
            <ac:spMk id="33" creationId="{62DE20A2-7D38-4E62-BEBC-254A675EE1EB}"/>
          </ac:spMkLst>
        </pc:spChg>
        <pc:spChg chg="add mod">
          <ac:chgData name="ガルシアヴィラ　ブレンダイヴォンヌ" userId="S::i-garcia@orj.co.jp::fe0589c0-c607-4978-abf3-050a430fb4b3" providerId="AD" clId="Web-{105F1F93-1F5D-AD76-4C3F-81514C7AD17B}" dt="2021-02-08T08:53:45.702" v="1858" actId="14100"/>
          <ac:spMkLst>
            <pc:docMk/>
            <pc:sldMk cId="3693519851" sldId="507"/>
            <ac:spMk id="34" creationId="{EC58471B-3F7D-4E5E-8E52-112F43B72D74}"/>
          </ac:spMkLst>
        </pc:spChg>
        <pc:spChg chg="add mod">
          <ac:chgData name="ガルシアヴィラ　ブレンダイヴォンヌ" userId="S::i-garcia@orj.co.jp::fe0589c0-c607-4978-abf3-050a430fb4b3" providerId="AD" clId="Web-{105F1F93-1F5D-AD76-4C3F-81514C7AD17B}" dt="2021-02-08T08:55:03.860" v="1875" actId="14100"/>
          <ac:spMkLst>
            <pc:docMk/>
            <pc:sldMk cId="3693519851" sldId="507"/>
            <ac:spMk id="35" creationId="{D117BF86-8734-4C7B-B519-26326B895F74}"/>
          </ac:spMkLst>
        </pc:spChg>
        <pc:spChg chg="add mod">
          <ac:chgData name="ガルシアヴィラ　ブレンダイヴォンヌ" userId="S::i-garcia@orj.co.jp::fe0589c0-c607-4978-abf3-050a430fb4b3" providerId="AD" clId="Web-{105F1F93-1F5D-AD76-4C3F-81514C7AD17B}" dt="2021-02-08T08:55:52.126" v="1892" actId="1076"/>
          <ac:spMkLst>
            <pc:docMk/>
            <pc:sldMk cId="3693519851" sldId="507"/>
            <ac:spMk id="36" creationId="{85910944-3709-41A4-BFFC-9B8FE8F73227}"/>
          </ac:spMkLst>
        </pc:spChg>
        <pc:spChg chg="add del mod">
          <ac:chgData name="ガルシアヴィラ　ブレンダイヴォンヌ" userId="S::i-garcia@orj.co.jp::fe0589c0-c607-4978-abf3-050a430fb4b3" providerId="AD" clId="Web-{105F1F93-1F5D-AD76-4C3F-81514C7AD17B}" dt="2021-02-08T08:57:11.800" v="1904"/>
          <ac:spMkLst>
            <pc:docMk/>
            <pc:sldMk cId="3693519851" sldId="507"/>
            <ac:spMk id="37" creationId="{26ACB6F5-7696-4DCB-922E-D2EF0D2CFB0E}"/>
          </ac:spMkLst>
        </pc:spChg>
        <pc:spChg chg="add mod">
          <ac:chgData name="ガルシアヴィラ　ブレンダイヴォンヌ" userId="S::i-garcia@orj.co.jp::fe0589c0-c607-4978-abf3-050a430fb4b3" providerId="AD" clId="Web-{105F1F93-1F5D-AD76-4C3F-81514C7AD17B}" dt="2021-02-08T08:57:57.801" v="1916" actId="1076"/>
          <ac:spMkLst>
            <pc:docMk/>
            <pc:sldMk cId="3693519851" sldId="507"/>
            <ac:spMk id="38" creationId="{B7CA2FF8-825E-45DD-94C1-65A27547DD04}"/>
          </ac:spMkLst>
        </pc:spChg>
        <pc:spChg chg="add mod">
          <ac:chgData name="ガルシアヴィラ　ブレンダイヴォンヌ" userId="S::i-garcia@orj.co.jp::fe0589c0-c607-4978-abf3-050a430fb4b3" providerId="AD" clId="Web-{105F1F93-1F5D-AD76-4C3F-81514C7AD17B}" dt="2021-02-08T08:59:09.052" v="1922" actId="1076"/>
          <ac:spMkLst>
            <pc:docMk/>
            <pc:sldMk cId="3693519851" sldId="507"/>
            <ac:spMk id="39" creationId="{20AE5832-D42E-4489-9E42-2B9C8FE3862A}"/>
          </ac:spMkLst>
        </pc:spChg>
        <pc:spChg chg="add mod">
          <ac:chgData name="ガルシアヴィラ　ブレンダイヴォンヌ" userId="S::i-garcia@orj.co.jp::fe0589c0-c607-4978-abf3-050a430fb4b3" providerId="AD" clId="Web-{105F1F93-1F5D-AD76-4C3F-81514C7AD17B}" dt="2021-02-08T08:59:40.350" v="1926" actId="1076"/>
          <ac:spMkLst>
            <pc:docMk/>
            <pc:sldMk cId="3693519851" sldId="507"/>
            <ac:spMk id="40" creationId="{D8B34F68-F010-4F17-AC61-8E656B2A598D}"/>
          </ac:spMkLst>
        </pc:spChg>
        <pc:graphicFrameChg chg="add del mod modGraphic">
          <ac:chgData name="ガルシアヴィラ　ブレンダイヴォンヌ" userId="S::i-garcia@orj.co.jp::fe0589c0-c607-4978-abf3-050a430fb4b3" providerId="AD" clId="Web-{105F1F93-1F5D-AD76-4C3F-81514C7AD17B}" dt="2021-02-08T07:38:13.326" v="1151"/>
          <ac:graphicFrameMkLst>
            <pc:docMk/>
            <pc:sldMk cId="3693519851" sldId="507"/>
            <ac:graphicFrameMk id="11" creationId="{C2A96667-58C7-4237-99BD-921D5DAC39AE}"/>
          </ac:graphicFrameMkLst>
        </pc:graphicFrameChg>
        <pc:picChg chg="mod">
          <ac:chgData name="ガルシアヴィラ　ブレンダイヴォンヌ" userId="S::i-garcia@orj.co.jp::fe0589c0-c607-4978-abf3-050a430fb4b3" providerId="AD" clId="Web-{105F1F93-1F5D-AD76-4C3F-81514C7AD17B}" dt="2021-02-08T07:43:02.035" v="1186" actId="1076"/>
          <ac:picMkLst>
            <pc:docMk/>
            <pc:sldMk cId="3693519851" sldId="507"/>
            <ac:picMk id="3" creationId="{00000000-0000-0000-0000-000000000000}"/>
          </ac:picMkLst>
        </pc:picChg>
        <pc:picChg chg="mod">
          <ac:chgData name="ガルシアヴィラ　ブレンダイヴォンヌ" userId="S::i-garcia@orj.co.jp::fe0589c0-c607-4978-abf3-050a430fb4b3" providerId="AD" clId="Web-{105F1F93-1F5D-AD76-4C3F-81514C7AD17B}" dt="2021-02-08T07:39:37.375" v="1162" actId="1076"/>
          <ac:picMkLst>
            <pc:docMk/>
            <pc:sldMk cId="3693519851" sldId="507"/>
            <ac:picMk id="7" creationId="{00000000-0000-0000-0000-000000000000}"/>
          </ac:picMkLst>
        </pc:picChg>
      </pc:sldChg>
      <pc:sldChg chg="addSp delSp modSp">
        <pc:chgData name="ガルシアヴィラ　ブレンダイヴォンヌ" userId="S::i-garcia@orj.co.jp::fe0589c0-c607-4978-abf3-050a430fb4b3" providerId="AD" clId="Web-{105F1F93-1F5D-AD76-4C3F-81514C7AD17B}" dt="2021-02-08T08:31:34.440" v="1499" actId="1076"/>
        <pc:sldMkLst>
          <pc:docMk/>
          <pc:sldMk cId="1553199003" sldId="508"/>
        </pc:sldMkLst>
        <pc:spChg chg="add mod">
          <ac:chgData name="ガルシアヴィラ　ブレンダイヴォンヌ" userId="S::i-garcia@orj.co.jp::fe0589c0-c607-4978-abf3-050a430fb4b3" providerId="AD" clId="Web-{105F1F93-1F5D-AD76-4C3F-81514C7AD17B}" dt="2021-02-08T04:35:26.788" v="53" actId="20577"/>
          <ac:spMkLst>
            <pc:docMk/>
            <pc:sldMk cId="1553199003" sldId="508"/>
            <ac:spMk id="2" creationId="{FFB92211-9B69-4B5B-98BF-7FE10DF07A1E}"/>
          </ac:spMkLst>
        </pc:spChg>
        <pc:spChg chg="mod">
          <ac:chgData name="ガルシアヴィラ　ブレンダイヴォンヌ" userId="S::i-garcia@orj.co.jp::fe0589c0-c607-4978-abf3-050a430fb4b3" providerId="AD" clId="Web-{105F1F93-1F5D-AD76-4C3F-81514C7AD17B}" dt="2021-02-08T08:22:09.194" v="1384" actId="20577"/>
          <ac:spMkLst>
            <pc:docMk/>
            <pc:sldMk cId="1553199003" sldId="508"/>
            <ac:spMk id="4" creationId="{00000000-0000-0000-0000-000000000000}"/>
          </ac:spMkLst>
        </pc:spChg>
        <pc:spChg chg="add mod">
          <ac:chgData name="ガルシアヴィラ　ブレンダイヴォンヌ" userId="S::i-garcia@orj.co.jp::fe0589c0-c607-4978-abf3-050a430fb4b3" providerId="AD" clId="Web-{105F1F93-1F5D-AD76-4C3F-81514C7AD17B}" dt="2021-02-08T08:28:11.186" v="1407" actId="1076"/>
          <ac:spMkLst>
            <pc:docMk/>
            <pc:sldMk cId="1553199003" sldId="508"/>
            <ac:spMk id="6" creationId="{40DBAAFF-6697-43E0-A472-4AD596A322E0}"/>
          </ac:spMkLst>
        </pc:spChg>
        <pc:spChg chg="mod">
          <ac:chgData name="ガルシアヴィラ　ブレンダイヴォンヌ" userId="S::i-garcia@orj.co.jp::fe0589c0-c607-4978-abf3-050a430fb4b3" providerId="AD" clId="Web-{105F1F93-1F5D-AD76-4C3F-81514C7AD17B}" dt="2021-02-08T08:21:54.131" v="1382" actId="20577"/>
          <ac:spMkLst>
            <pc:docMk/>
            <pc:sldMk cId="1553199003" sldId="508"/>
            <ac:spMk id="10" creationId="{00000000-0000-0000-0000-000000000000}"/>
          </ac:spMkLst>
        </pc:spChg>
        <pc:spChg chg="del mod">
          <ac:chgData name="ガルシアヴィラ　ブレンダイヴォンヌ" userId="S::i-garcia@orj.co.jp::fe0589c0-c607-4978-abf3-050a430fb4b3" providerId="AD" clId="Web-{105F1F93-1F5D-AD76-4C3F-81514C7AD17B}" dt="2021-02-08T04:35:30.007" v="54"/>
          <ac:spMkLst>
            <pc:docMk/>
            <pc:sldMk cId="1553199003" sldId="508"/>
            <ac:spMk id="11" creationId="{00000000-0000-0000-0000-000000000000}"/>
          </ac:spMkLst>
        </pc:spChg>
        <pc:spChg chg="mod">
          <ac:chgData name="ガルシアヴィラ　ブレンダイヴォンヌ" userId="S::i-garcia@orj.co.jp::fe0589c0-c607-4978-abf3-050a430fb4b3" providerId="AD" clId="Web-{105F1F93-1F5D-AD76-4C3F-81514C7AD17B}" dt="2021-02-08T08:21:54.100" v="1380" actId="20577"/>
          <ac:spMkLst>
            <pc:docMk/>
            <pc:sldMk cId="1553199003" sldId="508"/>
            <ac:spMk id="14" creationId="{00000000-0000-0000-0000-000000000000}"/>
          </ac:spMkLst>
        </pc:spChg>
        <pc:spChg chg="mod">
          <ac:chgData name="ガルシアヴィラ　ブレンダイヴォンヌ" userId="S::i-garcia@orj.co.jp::fe0589c0-c607-4978-abf3-050a430fb4b3" providerId="AD" clId="Web-{105F1F93-1F5D-AD76-4C3F-81514C7AD17B}" dt="2021-02-08T08:21:54.131" v="1383" actId="20577"/>
          <ac:spMkLst>
            <pc:docMk/>
            <pc:sldMk cId="1553199003" sldId="508"/>
            <ac:spMk id="16" creationId="{00000000-0000-0000-0000-000000000000}"/>
          </ac:spMkLst>
        </pc:spChg>
        <pc:spChg chg="mod">
          <ac:chgData name="ガルシアヴィラ　ブレンダイヴォンヌ" userId="S::i-garcia@orj.co.jp::fe0589c0-c607-4978-abf3-050a430fb4b3" providerId="AD" clId="Web-{105F1F93-1F5D-AD76-4C3F-81514C7AD17B}" dt="2021-02-08T08:21:54.115" v="1381" actId="20577"/>
          <ac:spMkLst>
            <pc:docMk/>
            <pc:sldMk cId="1553199003" sldId="508"/>
            <ac:spMk id="17" creationId="{00000000-0000-0000-0000-000000000000}"/>
          </ac:spMkLst>
        </pc:spChg>
        <pc:spChg chg="mod">
          <ac:chgData name="ガルシアヴィラ　ブレンダイヴォンヌ" userId="S::i-garcia@orj.co.jp::fe0589c0-c607-4978-abf3-050a430fb4b3" providerId="AD" clId="Web-{105F1F93-1F5D-AD76-4C3F-81514C7AD17B}" dt="2021-02-08T08:21:46.365" v="1378"/>
          <ac:spMkLst>
            <pc:docMk/>
            <pc:sldMk cId="1553199003" sldId="508"/>
            <ac:spMk id="19" creationId="{00000000-0000-0000-0000-000000000000}"/>
          </ac:spMkLst>
        </pc:spChg>
        <pc:spChg chg="mod">
          <ac:chgData name="ガルシアヴィラ　ブレンダイヴォンヌ" userId="S::i-garcia@orj.co.jp::fe0589c0-c607-4978-abf3-050a430fb4b3" providerId="AD" clId="Web-{105F1F93-1F5D-AD76-4C3F-81514C7AD17B}" dt="2021-02-08T08:21:46.381" v="1379"/>
          <ac:spMkLst>
            <pc:docMk/>
            <pc:sldMk cId="1553199003" sldId="508"/>
            <ac:spMk id="23" creationId="{00000000-0000-0000-0000-000000000000}"/>
          </ac:spMkLst>
        </pc:spChg>
        <pc:spChg chg="add mod">
          <ac:chgData name="ガルシアヴィラ　ブレンダイヴォンヌ" userId="S::i-garcia@orj.co.jp::fe0589c0-c607-4978-abf3-050a430fb4b3" providerId="AD" clId="Web-{105F1F93-1F5D-AD76-4C3F-81514C7AD17B}" dt="2021-02-08T08:29:11.327" v="1438" actId="1076"/>
          <ac:spMkLst>
            <pc:docMk/>
            <pc:sldMk cId="1553199003" sldId="508"/>
            <ac:spMk id="24" creationId="{2255D05B-CEA8-4554-8EA2-FF5009C15FD4}"/>
          </ac:spMkLst>
        </pc:spChg>
        <pc:spChg chg="add mod">
          <ac:chgData name="ガルシアヴィラ　ブレンダイヴォンヌ" userId="S::i-garcia@orj.co.jp::fe0589c0-c607-4978-abf3-050a430fb4b3" providerId="AD" clId="Web-{105F1F93-1F5D-AD76-4C3F-81514C7AD17B}" dt="2021-02-08T08:30:16.813" v="1463" actId="1076"/>
          <ac:spMkLst>
            <pc:docMk/>
            <pc:sldMk cId="1553199003" sldId="508"/>
            <ac:spMk id="25" creationId="{4944C927-9844-4620-9BB9-975BB3F5F57C}"/>
          </ac:spMkLst>
        </pc:spChg>
        <pc:spChg chg="add del mod">
          <ac:chgData name="ガルシアヴィラ　ブレンダイヴォンヌ" userId="S::i-garcia@orj.co.jp::fe0589c0-c607-4978-abf3-050a430fb4b3" providerId="AD" clId="Web-{105F1F93-1F5D-AD76-4C3F-81514C7AD17B}" dt="2021-02-08T08:31:01.439" v="1482"/>
          <ac:spMkLst>
            <pc:docMk/>
            <pc:sldMk cId="1553199003" sldId="508"/>
            <ac:spMk id="26" creationId="{18214C14-5C55-49FB-A5F7-567881FEBD6C}"/>
          </ac:spMkLst>
        </pc:spChg>
        <pc:spChg chg="add mod">
          <ac:chgData name="ガルシアヴィラ　ブレンダイヴォンヌ" userId="S::i-garcia@orj.co.jp::fe0589c0-c607-4978-abf3-050a430fb4b3" providerId="AD" clId="Web-{105F1F93-1F5D-AD76-4C3F-81514C7AD17B}" dt="2021-02-08T08:31:34.440" v="1499" actId="1076"/>
          <ac:spMkLst>
            <pc:docMk/>
            <pc:sldMk cId="1553199003" sldId="508"/>
            <ac:spMk id="27" creationId="{033FA544-F46E-439B-B634-266367125C74}"/>
          </ac:spMkLst>
        </pc:spChg>
      </pc:sldChg>
      <pc:sldChg chg="addSp delSp modSp">
        <pc:chgData name="ガルシアヴィラ　ブレンダイヴォンヌ" userId="S::i-garcia@orj.co.jp::fe0589c0-c607-4978-abf3-050a430fb4b3" providerId="AD" clId="Web-{105F1F93-1F5D-AD76-4C3F-81514C7AD17B}" dt="2021-02-08T10:55:38.557" v="2979" actId="20577"/>
        <pc:sldMkLst>
          <pc:docMk/>
          <pc:sldMk cId="1624010422" sldId="509"/>
        </pc:sldMkLst>
        <pc:spChg chg="add mod">
          <ac:chgData name="ガルシアヴィラ　ブレンダイヴォンヌ" userId="S::i-garcia@orj.co.jp::fe0589c0-c607-4978-abf3-050a430fb4b3" providerId="AD" clId="Web-{105F1F93-1F5D-AD76-4C3F-81514C7AD17B}" dt="2021-02-08T04:35:47.007" v="62" actId="20577"/>
          <ac:spMkLst>
            <pc:docMk/>
            <pc:sldMk cId="1624010422" sldId="509"/>
            <ac:spMk id="3" creationId="{DB3E1220-C617-4EDF-AD7D-957CB749BE2F}"/>
          </ac:spMkLst>
        </pc:spChg>
        <pc:spChg chg="mod">
          <ac:chgData name="ガルシアヴィラ　ブレンダイヴォンヌ" userId="S::i-garcia@orj.co.jp::fe0589c0-c607-4978-abf3-050a430fb4b3" providerId="AD" clId="Web-{105F1F93-1F5D-AD76-4C3F-81514C7AD17B}" dt="2021-02-08T10:39:31.818" v="2844" actId="20577"/>
          <ac:spMkLst>
            <pc:docMk/>
            <pc:sldMk cId="1624010422" sldId="509"/>
            <ac:spMk id="4" creationId="{00000000-0000-0000-0000-000000000000}"/>
          </ac:spMkLst>
        </pc:spChg>
        <pc:spChg chg="add mod">
          <ac:chgData name="ガルシアヴィラ　ブレンダイヴォンヌ" userId="S::i-garcia@orj.co.jp::fe0589c0-c607-4978-abf3-050a430fb4b3" providerId="AD" clId="Web-{105F1F93-1F5D-AD76-4C3F-81514C7AD17B}" dt="2021-02-08T10:11:56.409" v="2580" actId="1076"/>
          <ac:spMkLst>
            <pc:docMk/>
            <pc:sldMk cId="1624010422" sldId="509"/>
            <ac:spMk id="5" creationId="{0910144B-2F2F-4826-A27F-DF27F356AF7E}"/>
          </ac:spMkLst>
        </pc:spChg>
        <pc:spChg chg="add del mod">
          <ac:chgData name="ガルシアヴィラ　ブレンダイヴォンヌ" userId="S::i-garcia@orj.co.jp::fe0589c0-c607-4978-abf3-050a430fb4b3" providerId="AD" clId="Web-{105F1F93-1F5D-AD76-4C3F-81514C7AD17B}" dt="2021-02-08T10:48:42.892" v="2919"/>
          <ac:spMkLst>
            <pc:docMk/>
            <pc:sldMk cId="1624010422" sldId="509"/>
            <ac:spMk id="10" creationId="{41313027-2CF6-492B-A207-51442EF6049A}"/>
          </ac:spMkLst>
        </pc:spChg>
        <pc:spChg chg="del mod">
          <ac:chgData name="ガルシアヴィラ　ブレンダイヴォンヌ" userId="S::i-garcia@orj.co.jp::fe0589c0-c607-4978-abf3-050a430fb4b3" providerId="AD" clId="Web-{105F1F93-1F5D-AD76-4C3F-81514C7AD17B}" dt="2021-02-08T04:35:49.711" v="63"/>
          <ac:spMkLst>
            <pc:docMk/>
            <pc:sldMk cId="1624010422" sldId="509"/>
            <ac:spMk id="11" creationId="{00000000-0000-0000-0000-000000000000}"/>
          </ac:spMkLst>
        </pc:spChg>
        <pc:spChg chg="mod">
          <ac:chgData name="ガルシアヴィラ　ブレンダイヴォンヌ" userId="S::i-garcia@orj.co.jp::fe0589c0-c607-4978-abf3-050a430fb4b3" providerId="AD" clId="Web-{105F1F93-1F5D-AD76-4C3F-81514C7AD17B}" dt="2021-02-08T09:44:42.297" v="2339" actId="20577"/>
          <ac:spMkLst>
            <pc:docMk/>
            <pc:sldMk cId="1624010422" sldId="509"/>
            <ac:spMk id="14" creationId="{00000000-0000-0000-0000-000000000000}"/>
          </ac:spMkLst>
        </pc:spChg>
        <pc:spChg chg="add mod">
          <ac:chgData name="ガルシアヴィラ　ブレンダイヴォンヌ" userId="S::i-garcia@orj.co.jp::fe0589c0-c607-4978-abf3-050a430fb4b3" providerId="AD" clId="Web-{105F1F93-1F5D-AD76-4C3F-81514C7AD17B}" dt="2021-02-08T10:04:31.087" v="2523" actId="1076"/>
          <ac:spMkLst>
            <pc:docMk/>
            <pc:sldMk cId="1624010422" sldId="509"/>
            <ac:spMk id="19" creationId="{E7705EC0-DD77-4BD8-A136-272BA5E5B515}"/>
          </ac:spMkLst>
        </pc:spChg>
        <pc:spChg chg="add mod">
          <ac:chgData name="ガルシアヴィラ　ブレンダイヴォンヌ" userId="S::i-garcia@orj.co.jp::fe0589c0-c607-4978-abf3-050a430fb4b3" providerId="AD" clId="Web-{105F1F93-1F5D-AD76-4C3F-81514C7AD17B}" dt="2021-02-08T10:11:52.659" v="2579" actId="1076"/>
          <ac:spMkLst>
            <pc:docMk/>
            <pc:sldMk cId="1624010422" sldId="509"/>
            <ac:spMk id="20" creationId="{78FFA2D6-4031-4174-B82A-278163409609}"/>
          </ac:spMkLst>
        </pc:spChg>
        <pc:spChg chg="add mod">
          <ac:chgData name="ガルシアヴィラ　ブレンダイヴォンヌ" userId="S::i-garcia@orj.co.jp::fe0589c0-c607-4978-abf3-050a430fb4b3" providerId="AD" clId="Web-{105F1F93-1F5D-AD76-4C3F-81514C7AD17B}" dt="2021-02-08T09:54:47.778" v="2436" actId="1076"/>
          <ac:spMkLst>
            <pc:docMk/>
            <pc:sldMk cId="1624010422" sldId="509"/>
            <ac:spMk id="21" creationId="{56439FCE-FF19-4AD7-91F2-E51A1E77DF84}"/>
          </ac:spMkLst>
        </pc:spChg>
        <pc:spChg chg="add mod">
          <ac:chgData name="ガルシアヴィラ　ブレンダイヴォンヌ" userId="S::i-garcia@orj.co.jp::fe0589c0-c607-4978-abf3-050a430fb4b3" providerId="AD" clId="Web-{105F1F93-1F5D-AD76-4C3F-81514C7AD17B}" dt="2021-02-08T10:20:10.544" v="2729" actId="1076"/>
          <ac:spMkLst>
            <pc:docMk/>
            <pc:sldMk cId="1624010422" sldId="509"/>
            <ac:spMk id="22" creationId="{EC3ECF20-F2D6-4E3B-8EC4-3032981D975C}"/>
          </ac:spMkLst>
        </pc:spChg>
        <pc:spChg chg="add mod">
          <ac:chgData name="ガルシアヴィラ　ブレンダイヴォンヌ" userId="S::i-garcia@orj.co.jp::fe0589c0-c607-4978-abf3-050a430fb4b3" providerId="AD" clId="Web-{105F1F93-1F5D-AD76-4C3F-81514C7AD17B}" dt="2021-02-08T10:10:29.813" v="2570" actId="20577"/>
          <ac:spMkLst>
            <pc:docMk/>
            <pc:sldMk cId="1624010422" sldId="509"/>
            <ac:spMk id="23" creationId="{6C5DACA6-2A16-4F98-98AA-2FE686024AE0}"/>
          </ac:spMkLst>
        </pc:spChg>
        <pc:spChg chg="mod">
          <ac:chgData name="ガルシアヴィラ　ブレンダイヴォンヌ" userId="S::i-garcia@orj.co.jp::fe0589c0-c607-4978-abf3-050a430fb4b3" providerId="AD" clId="Web-{105F1F93-1F5D-AD76-4C3F-81514C7AD17B}" dt="2021-02-08T09:41:02.511" v="2308" actId="14100"/>
          <ac:spMkLst>
            <pc:docMk/>
            <pc:sldMk cId="1624010422" sldId="509"/>
            <ac:spMk id="24" creationId="{00000000-0000-0000-0000-000000000000}"/>
          </ac:spMkLst>
        </pc:spChg>
        <pc:spChg chg="mod">
          <ac:chgData name="ガルシアヴィラ　ブレンダイヴォンヌ" userId="S::i-garcia@orj.co.jp::fe0589c0-c607-4978-abf3-050a430fb4b3" providerId="AD" clId="Web-{105F1F93-1F5D-AD76-4C3F-81514C7AD17B}" dt="2021-02-08T09:39:19.962" v="2300" actId="20577"/>
          <ac:spMkLst>
            <pc:docMk/>
            <pc:sldMk cId="1624010422" sldId="509"/>
            <ac:spMk id="25" creationId="{00000000-0000-0000-0000-000000000000}"/>
          </ac:spMkLst>
        </pc:spChg>
        <pc:spChg chg="mod">
          <ac:chgData name="ガルシアヴィラ　ブレンダイヴォンヌ" userId="S::i-garcia@orj.co.jp::fe0589c0-c607-4978-abf3-050a430fb4b3" providerId="AD" clId="Web-{105F1F93-1F5D-AD76-4C3F-81514C7AD17B}" dt="2021-02-08T10:25:41.973" v="2794" actId="1076"/>
          <ac:spMkLst>
            <pc:docMk/>
            <pc:sldMk cId="1624010422" sldId="509"/>
            <ac:spMk id="26" creationId="{00000000-0000-0000-0000-000000000000}"/>
          </ac:spMkLst>
        </pc:spChg>
        <pc:spChg chg="mod">
          <ac:chgData name="ガルシアヴィラ　ブレンダイヴォンヌ" userId="S::i-garcia@orj.co.jp::fe0589c0-c607-4978-abf3-050a430fb4b3" providerId="AD" clId="Web-{105F1F93-1F5D-AD76-4C3F-81514C7AD17B}" dt="2021-02-08T09:42:44.794" v="2330" actId="20577"/>
          <ac:spMkLst>
            <pc:docMk/>
            <pc:sldMk cId="1624010422" sldId="509"/>
            <ac:spMk id="27" creationId="{00000000-0000-0000-0000-000000000000}"/>
          </ac:spMkLst>
        </pc:spChg>
        <pc:spChg chg="mod">
          <ac:chgData name="ガルシアヴィラ　ブレンダイヴォンヌ" userId="S::i-garcia@orj.co.jp::fe0589c0-c607-4978-abf3-050a430fb4b3" providerId="AD" clId="Web-{105F1F93-1F5D-AD76-4C3F-81514C7AD17B}" dt="2021-02-08T09:41:51.465" v="2324" actId="20577"/>
          <ac:spMkLst>
            <pc:docMk/>
            <pc:sldMk cId="1624010422" sldId="509"/>
            <ac:spMk id="28" creationId="{00000000-0000-0000-0000-000000000000}"/>
          </ac:spMkLst>
        </pc:spChg>
        <pc:spChg chg="add mod">
          <ac:chgData name="ガルシアヴィラ　ブレンダイヴォンヌ" userId="S::i-garcia@orj.co.jp::fe0589c0-c607-4978-abf3-050a430fb4b3" providerId="AD" clId="Web-{105F1F93-1F5D-AD76-4C3F-81514C7AD17B}" dt="2021-02-08T10:03:01.101" v="2505" actId="1076"/>
          <ac:spMkLst>
            <pc:docMk/>
            <pc:sldMk cId="1624010422" sldId="509"/>
            <ac:spMk id="29" creationId="{CFD52029-081A-4832-AB0A-B1B843992A32}"/>
          </ac:spMkLst>
        </pc:spChg>
        <pc:spChg chg="add del mod">
          <ac:chgData name="ガルシアヴィラ　ブレンダイヴォンヌ" userId="S::i-garcia@orj.co.jp::fe0589c0-c607-4978-abf3-050a430fb4b3" providerId="AD" clId="Web-{105F1F93-1F5D-AD76-4C3F-81514C7AD17B}" dt="2021-02-08T10:04:58.791" v="2527"/>
          <ac:spMkLst>
            <pc:docMk/>
            <pc:sldMk cId="1624010422" sldId="509"/>
            <ac:spMk id="30" creationId="{29242296-B17A-4D3A-9FB4-12CEDD2F9722}"/>
          </ac:spMkLst>
        </pc:spChg>
        <pc:spChg chg="add mod">
          <ac:chgData name="ガルシアヴィラ　ブレンダイヴォンヌ" userId="S::i-garcia@orj.co.jp::fe0589c0-c607-4978-abf3-050a430fb4b3" providerId="AD" clId="Web-{105F1F93-1F5D-AD76-4C3F-81514C7AD17B}" dt="2021-02-08T10:06:33.339" v="2537" actId="1076"/>
          <ac:spMkLst>
            <pc:docMk/>
            <pc:sldMk cId="1624010422" sldId="509"/>
            <ac:spMk id="31" creationId="{BFEBE378-C94F-479D-8E0B-7D904B16C389}"/>
          </ac:spMkLst>
        </pc:spChg>
        <pc:spChg chg="add mod">
          <ac:chgData name="ガルシアヴィラ　ブレンダイヴォンヌ" userId="S::i-garcia@orj.co.jp::fe0589c0-c607-4978-abf3-050a430fb4b3" providerId="AD" clId="Web-{105F1F93-1F5D-AD76-4C3F-81514C7AD17B}" dt="2021-02-08T10:07:15.653" v="2543" actId="1076"/>
          <ac:spMkLst>
            <pc:docMk/>
            <pc:sldMk cId="1624010422" sldId="509"/>
            <ac:spMk id="32" creationId="{49D53989-59B5-439F-BDEF-847BDD8EB785}"/>
          </ac:spMkLst>
        </pc:spChg>
        <pc:spChg chg="add mod">
          <ac:chgData name="ガルシアヴィラ　ブレンダイヴォンヌ" userId="S::i-garcia@orj.co.jp::fe0589c0-c607-4978-abf3-050a430fb4b3" providerId="AD" clId="Web-{105F1F93-1F5D-AD76-4C3F-81514C7AD17B}" dt="2021-02-08T10:20:02.028" v="2728" actId="1076"/>
          <ac:spMkLst>
            <pc:docMk/>
            <pc:sldMk cId="1624010422" sldId="509"/>
            <ac:spMk id="33" creationId="{289908B0-CFD0-40D9-9EE9-84EEB78F315F}"/>
          </ac:spMkLst>
        </pc:spChg>
        <pc:spChg chg="add mod">
          <ac:chgData name="ガルシアヴィラ　ブレンダイヴォンヌ" userId="S::i-garcia@orj.co.jp::fe0589c0-c607-4978-abf3-050a430fb4b3" providerId="AD" clId="Web-{105F1F93-1F5D-AD76-4C3F-81514C7AD17B}" dt="2021-02-08T10:14:08.396" v="2608" actId="14100"/>
          <ac:spMkLst>
            <pc:docMk/>
            <pc:sldMk cId="1624010422" sldId="509"/>
            <ac:spMk id="34" creationId="{FA314C37-B115-4A95-B3C4-63572C8C0B5C}"/>
          </ac:spMkLst>
        </pc:spChg>
        <pc:spChg chg="add mod">
          <ac:chgData name="ガルシアヴィラ　ブレンダイヴォンヌ" userId="S::i-garcia@orj.co.jp::fe0589c0-c607-4978-abf3-050a430fb4b3" providerId="AD" clId="Web-{105F1F93-1F5D-AD76-4C3F-81514C7AD17B}" dt="2021-02-08T10:20:59.686" v="2737" actId="1076"/>
          <ac:spMkLst>
            <pc:docMk/>
            <pc:sldMk cId="1624010422" sldId="509"/>
            <ac:spMk id="35" creationId="{CDF7BC06-A370-4198-9EA6-91587F4B0788}"/>
          </ac:spMkLst>
        </pc:spChg>
        <pc:spChg chg="add mod">
          <ac:chgData name="ガルシアヴィラ　ブレンダイヴォンヌ" userId="S::i-garcia@orj.co.jp::fe0589c0-c607-4978-abf3-050a430fb4b3" providerId="AD" clId="Web-{105F1F93-1F5D-AD76-4C3F-81514C7AD17B}" dt="2021-02-08T10:23:05.626" v="2767" actId="1076"/>
          <ac:spMkLst>
            <pc:docMk/>
            <pc:sldMk cId="1624010422" sldId="509"/>
            <ac:spMk id="36" creationId="{61F33137-B499-4C82-877F-19AAEDDFB6C2}"/>
          </ac:spMkLst>
        </pc:spChg>
        <pc:spChg chg="add mod">
          <ac:chgData name="ガルシアヴィラ　ブレンダイヴォンヌ" userId="S::i-garcia@orj.co.jp::fe0589c0-c607-4978-abf3-050a430fb4b3" providerId="AD" clId="Web-{105F1F93-1F5D-AD76-4C3F-81514C7AD17B}" dt="2021-02-08T10:23:27.048" v="2771" actId="14100"/>
          <ac:spMkLst>
            <pc:docMk/>
            <pc:sldMk cId="1624010422" sldId="509"/>
            <ac:spMk id="37" creationId="{0E7AF2A3-D9FC-4CD9-98C7-A0C80826AB8F}"/>
          </ac:spMkLst>
        </pc:spChg>
        <pc:spChg chg="add mod">
          <ac:chgData name="ガルシアヴィラ　ブレンダイヴォンヌ" userId="S::i-garcia@orj.co.jp::fe0589c0-c607-4978-abf3-050a430fb4b3" providerId="AD" clId="Web-{105F1F93-1F5D-AD76-4C3F-81514C7AD17B}" dt="2021-02-08T10:24:12.236" v="2793" actId="14100"/>
          <ac:spMkLst>
            <pc:docMk/>
            <pc:sldMk cId="1624010422" sldId="509"/>
            <ac:spMk id="38" creationId="{F3AED84F-F451-4E70-9A91-8FF0937179E8}"/>
          </ac:spMkLst>
        </pc:spChg>
        <pc:spChg chg="add mod">
          <ac:chgData name="ガルシアヴィラ　ブレンダイヴォンヌ" userId="S::i-garcia@orj.co.jp::fe0589c0-c607-4978-abf3-050a430fb4b3" providerId="AD" clId="Web-{105F1F93-1F5D-AD76-4C3F-81514C7AD17B}" dt="2021-02-08T10:27:17.162" v="2819" actId="20577"/>
          <ac:spMkLst>
            <pc:docMk/>
            <pc:sldMk cId="1624010422" sldId="509"/>
            <ac:spMk id="39" creationId="{1586498E-2B76-4208-A077-DC9FCB1D9DCD}"/>
          </ac:spMkLst>
        </pc:spChg>
        <pc:spChg chg="add mod">
          <ac:chgData name="ガルシアヴィラ　ブレンダイヴォンヌ" userId="S::i-garcia@orj.co.jp::fe0589c0-c607-4978-abf3-050a430fb4b3" providerId="AD" clId="Web-{105F1F93-1F5D-AD76-4C3F-81514C7AD17B}" dt="2021-02-08T10:42:38.759" v="2877" actId="20577"/>
          <ac:spMkLst>
            <pc:docMk/>
            <pc:sldMk cId="1624010422" sldId="509"/>
            <ac:spMk id="40" creationId="{F7FF3121-2A95-4147-B92D-30503699D5A1}"/>
          </ac:spMkLst>
        </pc:spChg>
        <pc:spChg chg="add mod">
          <ac:chgData name="ガルシアヴィラ　ブレンダイヴォンヌ" userId="S::i-garcia@orj.co.jp::fe0589c0-c607-4978-abf3-050a430fb4b3" providerId="AD" clId="Web-{105F1F93-1F5D-AD76-4C3F-81514C7AD17B}" dt="2021-02-08T10:41:18.523" v="2862" actId="14100"/>
          <ac:spMkLst>
            <pc:docMk/>
            <pc:sldMk cId="1624010422" sldId="509"/>
            <ac:spMk id="41" creationId="{A9D8C6B9-567B-4111-8031-B95463886D99}"/>
          </ac:spMkLst>
        </pc:spChg>
        <pc:spChg chg="add mod">
          <ac:chgData name="ガルシアヴィラ　ブレンダイヴォンヌ" userId="S::i-garcia@orj.co.jp::fe0589c0-c607-4978-abf3-050a430fb4b3" providerId="AD" clId="Web-{105F1F93-1F5D-AD76-4C3F-81514C7AD17B}" dt="2021-02-08T10:42:27.384" v="2875" actId="20577"/>
          <ac:spMkLst>
            <pc:docMk/>
            <pc:sldMk cId="1624010422" sldId="509"/>
            <ac:spMk id="42" creationId="{A91AAA12-8EB8-47D8-8C70-1F49757C7D89}"/>
          </ac:spMkLst>
        </pc:spChg>
        <pc:spChg chg="add mod">
          <ac:chgData name="ガルシアヴィラ　ブレンダイヴォンヌ" userId="S::i-garcia@orj.co.jp::fe0589c0-c607-4978-abf3-050a430fb4b3" providerId="AD" clId="Web-{105F1F93-1F5D-AD76-4C3F-81514C7AD17B}" dt="2021-02-08T10:50:55.004" v="2937" actId="1076"/>
          <ac:spMkLst>
            <pc:docMk/>
            <pc:sldMk cId="1624010422" sldId="509"/>
            <ac:spMk id="43" creationId="{7B0F1B66-B53A-4F2D-BD8B-7A72C7122BD9}"/>
          </ac:spMkLst>
        </pc:spChg>
        <pc:spChg chg="add mod">
          <ac:chgData name="ガルシアヴィラ　ブレンダイヴォンヌ" userId="S::i-garcia@orj.co.jp::fe0589c0-c607-4978-abf3-050a430fb4b3" providerId="AD" clId="Web-{105F1F93-1F5D-AD76-4C3F-81514C7AD17B}" dt="2021-02-08T10:55:38.525" v="2978" actId="20577"/>
          <ac:spMkLst>
            <pc:docMk/>
            <pc:sldMk cId="1624010422" sldId="509"/>
            <ac:spMk id="44" creationId="{BB39CAD3-11D9-4EAA-B9F5-C2B66A73E1F9}"/>
          </ac:spMkLst>
        </pc:spChg>
        <pc:spChg chg="add mod">
          <ac:chgData name="ガルシアヴィラ　ブレンダイヴォンヌ" userId="S::i-garcia@orj.co.jp::fe0589c0-c607-4978-abf3-050a430fb4b3" providerId="AD" clId="Web-{105F1F93-1F5D-AD76-4C3F-81514C7AD17B}" dt="2021-02-08T10:55:38.557" v="2979" actId="20577"/>
          <ac:spMkLst>
            <pc:docMk/>
            <pc:sldMk cId="1624010422" sldId="509"/>
            <ac:spMk id="45" creationId="{F5C02742-3749-4E69-853B-0D8E342EE5CE}"/>
          </ac:spMkLst>
        </pc:spChg>
        <pc:spChg chg="add mod">
          <ac:chgData name="ガルシアヴィラ　ブレンダイヴォンヌ" userId="S::i-garcia@orj.co.jp::fe0589c0-c607-4978-abf3-050a430fb4b3" providerId="AD" clId="Web-{105F1F93-1F5D-AD76-4C3F-81514C7AD17B}" dt="2021-02-08T10:54:36.477" v="2977" actId="1076"/>
          <ac:spMkLst>
            <pc:docMk/>
            <pc:sldMk cId="1624010422" sldId="509"/>
            <ac:spMk id="46" creationId="{008E8D43-7F4A-483F-95DB-743BEC500FA9}"/>
          </ac:spMkLst>
        </pc:spChg>
        <pc:picChg chg="mod">
          <ac:chgData name="ガルシアヴィラ　ブレンダイヴォンヌ" userId="S::i-garcia@orj.co.jp::fe0589c0-c607-4978-abf3-050a430fb4b3" providerId="AD" clId="Web-{105F1F93-1F5D-AD76-4C3F-81514C7AD17B}" dt="2021-02-08T09:48:30.786" v="2371" actId="1076"/>
          <ac:picMkLst>
            <pc:docMk/>
            <pc:sldMk cId="1624010422" sldId="509"/>
            <ac:picMk id="8" creationId="{00000000-0000-0000-0000-000000000000}"/>
          </ac:picMkLst>
        </pc:picChg>
      </pc:sldChg>
      <pc:sldChg chg="addSp delSp modSp">
        <pc:chgData name="ガルシアヴィラ　ブレンダイヴォンヌ" userId="S::i-garcia@orj.co.jp::fe0589c0-c607-4978-abf3-050a430fb4b3" providerId="AD" clId="Web-{105F1F93-1F5D-AD76-4C3F-81514C7AD17B}" dt="2021-02-08T04:36:13.789" v="73" actId="1076"/>
        <pc:sldMkLst>
          <pc:docMk/>
          <pc:sldMk cId="1044876145" sldId="510"/>
        </pc:sldMkLst>
        <pc:spChg chg="add mod">
          <ac:chgData name="ガルシアヴィラ　ブレンダイヴォンヌ" userId="S::i-garcia@orj.co.jp::fe0589c0-c607-4978-abf3-050a430fb4b3" providerId="AD" clId="Web-{105F1F93-1F5D-AD76-4C3F-81514C7AD17B}" dt="2021-02-08T04:36:13.789" v="73" actId="1076"/>
          <ac:spMkLst>
            <pc:docMk/>
            <pc:sldMk cId="1044876145" sldId="510"/>
            <ac:spMk id="2" creationId="{ABA3B336-502D-4262-9087-1DE4B5C70E4A}"/>
          </ac:spMkLst>
        </pc:spChg>
        <pc:spChg chg="del">
          <ac:chgData name="ガルシアヴィラ　ブレンダイヴォンヌ" userId="S::i-garcia@orj.co.jp::fe0589c0-c607-4978-abf3-050a430fb4b3" providerId="AD" clId="Web-{105F1F93-1F5D-AD76-4C3F-81514C7AD17B}" dt="2021-02-08T04:36:09.774" v="72"/>
          <ac:spMkLst>
            <pc:docMk/>
            <pc:sldMk cId="1044876145" sldId="510"/>
            <ac:spMk id="11" creationId="{00000000-0000-0000-0000-000000000000}"/>
          </ac:spMkLst>
        </pc:spChg>
      </pc:sldChg>
      <pc:sldChg chg="addSp delSp modSp">
        <pc:chgData name="ガルシアヴィラ　ブレンダイヴォンヌ" userId="S::i-garcia@orj.co.jp::fe0589c0-c607-4978-abf3-050a430fb4b3" providerId="AD" clId="Web-{105F1F93-1F5D-AD76-4C3F-81514C7AD17B}" dt="2021-02-08T04:36:34.040" v="83"/>
        <pc:sldMkLst>
          <pc:docMk/>
          <pc:sldMk cId="2310187865" sldId="511"/>
        </pc:sldMkLst>
        <pc:spChg chg="add mod">
          <ac:chgData name="ガルシアヴィラ　ブレンダイヴォンヌ" userId="S::i-garcia@orj.co.jp::fe0589c0-c607-4978-abf3-050a430fb4b3" providerId="AD" clId="Web-{105F1F93-1F5D-AD76-4C3F-81514C7AD17B}" dt="2021-02-08T04:36:31.258" v="82" actId="20577"/>
          <ac:spMkLst>
            <pc:docMk/>
            <pc:sldMk cId="2310187865" sldId="511"/>
            <ac:spMk id="3" creationId="{B24E209B-036C-4FE8-81E1-79A3243DF41F}"/>
          </ac:spMkLst>
        </pc:spChg>
        <pc:spChg chg="del mod">
          <ac:chgData name="ガルシアヴィラ　ブレンダイヴォンヌ" userId="S::i-garcia@orj.co.jp::fe0589c0-c607-4978-abf3-050a430fb4b3" providerId="AD" clId="Web-{105F1F93-1F5D-AD76-4C3F-81514C7AD17B}" dt="2021-02-08T04:36:34.040" v="83"/>
          <ac:spMkLst>
            <pc:docMk/>
            <pc:sldMk cId="2310187865" sldId="511"/>
            <ac:spMk id="11" creationId="{00000000-0000-0000-0000-000000000000}"/>
          </ac:spMkLst>
        </pc:spChg>
      </pc:sldChg>
      <pc:sldChg chg="modSp">
        <pc:chgData name="ガルシアヴィラ　ブレンダイヴォンヌ" userId="S::i-garcia@orj.co.jp::fe0589c0-c607-4978-abf3-050a430fb4b3" providerId="AD" clId="Web-{105F1F93-1F5D-AD76-4C3F-81514C7AD17B}" dt="2021-02-08T07:15:21.407" v="991" actId="20577"/>
        <pc:sldMkLst>
          <pc:docMk/>
          <pc:sldMk cId="35084840" sldId="520"/>
        </pc:sldMkLst>
        <pc:spChg chg="mod">
          <ac:chgData name="ガルシアヴィラ　ブレンダイヴォンヌ" userId="S::i-garcia@orj.co.jp::fe0589c0-c607-4978-abf3-050a430fb4b3" providerId="AD" clId="Web-{105F1F93-1F5D-AD76-4C3F-81514C7AD17B}" dt="2021-02-08T07:15:21.407" v="991" actId="20577"/>
          <ac:spMkLst>
            <pc:docMk/>
            <pc:sldMk cId="35084840" sldId="520"/>
            <ac:spMk id="7" creationId="{E9D26457-1C82-435F-8D81-F23B2B50C2DE}"/>
          </ac:spMkLst>
        </pc:spChg>
      </pc:sldChg>
      <pc:sldChg chg="addSp delSp modSp">
        <pc:chgData name="ガルシアヴィラ　ブレンダイヴォンヌ" userId="S::i-garcia@orj.co.jp::fe0589c0-c607-4978-abf3-050a430fb4b3" providerId="AD" clId="Web-{105F1F93-1F5D-AD76-4C3F-81514C7AD17B}" dt="2021-02-08T09:25:01.147" v="2292" actId="1076"/>
        <pc:sldMkLst>
          <pc:docMk/>
          <pc:sldMk cId="1063031521" sldId="531"/>
        </pc:sldMkLst>
        <pc:spChg chg="add mod">
          <ac:chgData name="ガルシアヴィラ　ブレンダイヴォンヌ" userId="S::i-garcia@orj.co.jp::fe0589c0-c607-4978-abf3-050a430fb4b3" providerId="AD" clId="Web-{105F1F93-1F5D-AD76-4C3F-81514C7AD17B}" dt="2021-02-08T04:35:02.163" v="43" actId="20577"/>
          <ac:spMkLst>
            <pc:docMk/>
            <pc:sldMk cId="1063031521" sldId="531"/>
            <ac:spMk id="2" creationId="{34D0A97B-FD73-43D4-A56D-6D7F090AB99C}"/>
          </ac:spMkLst>
        </pc:spChg>
        <pc:spChg chg="add mod">
          <ac:chgData name="ガルシアヴィラ　ブレンダイヴォンヌ" userId="S::i-garcia@orj.co.jp::fe0589c0-c607-4978-abf3-050a430fb4b3" providerId="AD" clId="Web-{105F1F93-1F5D-AD76-4C3F-81514C7AD17B}" dt="2021-02-08T09:10:22.113" v="1989" actId="1076"/>
          <ac:spMkLst>
            <pc:docMk/>
            <pc:sldMk cId="1063031521" sldId="531"/>
            <ac:spMk id="3" creationId="{7F699924-9D64-4616-8473-54421E2E196C}"/>
          </ac:spMkLst>
        </pc:spChg>
        <pc:spChg chg="mod">
          <ac:chgData name="ガルシアヴィラ　ブレンダイヴォンヌ" userId="S::i-garcia@orj.co.jp::fe0589c0-c607-4978-abf3-050a430fb4b3" providerId="AD" clId="Web-{105F1F93-1F5D-AD76-4C3F-81514C7AD17B}" dt="2021-02-08T07:54:42.066" v="1296" actId="20577"/>
          <ac:spMkLst>
            <pc:docMk/>
            <pc:sldMk cId="1063031521" sldId="531"/>
            <ac:spMk id="4" creationId="{00000000-0000-0000-0000-000000000000}"/>
          </ac:spMkLst>
        </pc:spChg>
        <pc:spChg chg="mod">
          <ac:chgData name="ガルシアヴィラ　ブレンダイヴォンヌ" userId="S::i-garcia@orj.co.jp::fe0589c0-c607-4978-abf3-050a430fb4b3" providerId="AD" clId="Web-{105F1F93-1F5D-AD76-4C3F-81514C7AD17B}" dt="2021-02-08T04:34:49.084" v="37" actId="1076"/>
          <ac:spMkLst>
            <pc:docMk/>
            <pc:sldMk cId="1063031521" sldId="531"/>
            <ac:spMk id="9" creationId="{00000000-0000-0000-0000-000000000000}"/>
          </ac:spMkLst>
        </pc:spChg>
        <pc:spChg chg="del mod">
          <ac:chgData name="ガルシアヴィラ　ブレンダイヴォンヌ" userId="S::i-garcia@orj.co.jp::fe0589c0-c607-4978-abf3-050a430fb4b3" providerId="AD" clId="Web-{105F1F93-1F5D-AD76-4C3F-81514C7AD17B}" dt="2021-02-08T04:35:09.272" v="45"/>
          <ac:spMkLst>
            <pc:docMk/>
            <pc:sldMk cId="1063031521" sldId="531"/>
            <ac:spMk id="11" creationId="{00000000-0000-0000-0000-000000000000}"/>
          </ac:spMkLst>
        </pc:spChg>
        <pc:spChg chg="add mod">
          <ac:chgData name="ガルシアヴィラ　ブレンダイヴォンヌ" userId="S::i-garcia@orj.co.jp::fe0589c0-c607-4978-abf3-050a430fb4b3" providerId="AD" clId="Web-{105F1F93-1F5D-AD76-4C3F-81514C7AD17B}" dt="2021-02-08T09:13:13.632" v="2051" actId="1076"/>
          <ac:spMkLst>
            <pc:docMk/>
            <pc:sldMk cId="1063031521" sldId="531"/>
            <ac:spMk id="13" creationId="{FE31FDC3-1F5C-4151-889C-441D8291DD58}"/>
          </ac:spMkLst>
        </pc:spChg>
        <pc:spChg chg="add mod">
          <ac:chgData name="ガルシアヴィラ　ブレンダイヴォンヌ" userId="S::i-garcia@orj.co.jp::fe0589c0-c607-4978-abf3-050a430fb4b3" providerId="AD" clId="Web-{105F1F93-1F5D-AD76-4C3F-81514C7AD17B}" dt="2021-02-08T09:16:35.652" v="2133" actId="20577"/>
          <ac:spMkLst>
            <pc:docMk/>
            <pc:sldMk cId="1063031521" sldId="531"/>
            <ac:spMk id="14" creationId="{1E7AC78B-6886-44E0-A1F5-C263F160B6A6}"/>
          </ac:spMkLst>
        </pc:spChg>
        <pc:spChg chg="mod">
          <ac:chgData name="ガルシアヴィラ　ブレンダイヴォンヌ" userId="S::i-garcia@orj.co.jp::fe0589c0-c607-4978-abf3-050a430fb4b3" providerId="AD" clId="Web-{105F1F93-1F5D-AD76-4C3F-81514C7AD17B}" dt="2021-02-08T07:57:05.569" v="1310" actId="20577"/>
          <ac:spMkLst>
            <pc:docMk/>
            <pc:sldMk cId="1063031521" sldId="531"/>
            <ac:spMk id="16" creationId="{00000000-0000-0000-0000-000000000000}"/>
          </ac:spMkLst>
        </pc:spChg>
        <pc:spChg chg="mod">
          <ac:chgData name="ガルシアヴィラ　ブレンダイヴォンヌ" userId="S::i-garcia@orj.co.jp::fe0589c0-c607-4978-abf3-050a430fb4b3" providerId="AD" clId="Web-{105F1F93-1F5D-AD76-4C3F-81514C7AD17B}" dt="2021-02-08T07:57:05.584" v="1312" actId="20577"/>
          <ac:spMkLst>
            <pc:docMk/>
            <pc:sldMk cId="1063031521" sldId="531"/>
            <ac:spMk id="17" creationId="{00000000-0000-0000-0000-000000000000}"/>
          </ac:spMkLst>
        </pc:spChg>
        <pc:spChg chg="mod">
          <ac:chgData name="ガルシアヴィラ　ブレンダイヴォンヌ" userId="S::i-garcia@orj.co.jp::fe0589c0-c607-4978-abf3-050a430fb4b3" providerId="AD" clId="Web-{105F1F93-1F5D-AD76-4C3F-81514C7AD17B}" dt="2021-02-08T07:57:05.569" v="1311" actId="20577"/>
          <ac:spMkLst>
            <pc:docMk/>
            <pc:sldMk cId="1063031521" sldId="531"/>
            <ac:spMk id="19" creationId="{00000000-0000-0000-0000-000000000000}"/>
          </ac:spMkLst>
        </pc:spChg>
        <pc:spChg chg="add mod">
          <ac:chgData name="ガルシアヴィラ　ブレンダイヴォンヌ" userId="S::i-garcia@orj.co.jp::fe0589c0-c607-4978-abf3-050a430fb4b3" providerId="AD" clId="Web-{105F1F93-1F5D-AD76-4C3F-81514C7AD17B}" dt="2021-02-08T09:19:38.140" v="2179" actId="1076"/>
          <ac:spMkLst>
            <pc:docMk/>
            <pc:sldMk cId="1063031521" sldId="531"/>
            <ac:spMk id="20" creationId="{52A337B2-8A3F-4D86-9536-94C0B7E3C991}"/>
          </ac:spMkLst>
        </pc:spChg>
        <pc:spChg chg="add mod">
          <ac:chgData name="ガルシアヴィラ　ブレンダイヴォンヌ" userId="S::i-garcia@orj.co.jp::fe0589c0-c607-4978-abf3-050a430fb4b3" providerId="AD" clId="Web-{105F1F93-1F5D-AD76-4C3F-81514C7AD17B}" dt="2021-02-08T09:21:11.986" v="2222" actId="14100"/>
          <ac:spMkLst>
            <pc:docMk/>
            <pc:sldMk cId="1063031521" sldId="531"/>
            <ac:spMk id="21" creationId="{D3DCACE2-5B9F-4355-AA3B-23106A46D6C9}"/>
          </ac:spMkLst>
        </pc:spChg>
        <pc:spChg chg="add mod">
          <ac:chgData name="ガルシアヴィラ　ブレンダイヴォンヌ" userId="S::i-garcia@orj.co.jp::fe0589c0-c607-4978-abf3-050a430fb4b3" providerId="AD" clId="Web-{105F1F93-1F5D-AD76-4C3F-81514C7AD17B}" dt="2021-02-08T09:21:22.814" v="2224" actId="14100"/>
          <ac:spMkLst>
            <pc:docMk/>
            <pc:sldMk cId="1063031521" sldId="531"/>
            <ac:spMk id="22" creationId="{F55AE4AF-DADA-4026-AD47-65E2481EFD33}"/>
          </ac:spMkLst>
        </pc:spChg>
        <pc:spChg chg="add mod">
          <ac:chgData name="ガルシアヴィラ　ブレンダイヴォンヌ" userId="S::i-garcia@orj.co.jp::fe0589c0-c607-4978-abf3-050a430fb4b3" providerId="AD" clId="Web-{105F1F93-1F5D-AD76-4C3F-81514C7AD17B}" dt="2021-02-08T09:22:29.738" v="2239" actId="14100"/>
          <ac:spMkLst>
            <pc:docMk/>
            <pc:sldMk cId="1063031521" sldId="531"/>
            <ac:spMk id="23" creationId="{5B8A8B71-CDBE-41D6-BEA3-31CE947DF2C3}"/>
          </ac:spMkLst>
        </pc:spChg>
        <pc:spChg chg="add mod">
          <ac:chgData name="ガルシアヴィラ　ブレンダイヴォンヌ" userId="S::i-garcia@orj.co.jp::fe0589c0-c607-4978-abf3-050a430fb4b3" providerId="AD" clId="Web-{105F1F93-1F5D-AD76-4C3F-81514C7AD17B}" dt="2021-02-08T09:23:32.083" v="2259" actId="1076"/>
          <ac:spMkLst>
            <pc:docMk/>
            <pc:sldMk cId="1063031521" sldId="531"/>
            <ac:spMk id="24" creationId="{DD597DFD-EA15-4413-B844-FB7309885466}"/>
          </ac:spMkLst>
        </pc:spChg>
        <pc:spChg chg="add mod">
          <ac:chgData name="ガルシアヴィラ　ブレンダイヴォンヌ" userId="S::i-garcia@orj.co.jp::fe0589c0-c607-4978-abf3-050a430fb4b3" providerId="AD" clId="Web-{105F1F93-1F5D-AD76-4C3F-81514C7AD17B}" dt="2021-02-08T09:25:01.147" v="2292" actId="1076"/>
          <ac:spMkLst>
            <pc:docMk/>
            <pc:sldMk cId="1063031521" sldId="531"/>
            <ac:spMk id="25" creationId="{1183E0BE-911C-4FF4-A848-6478D624F826}"/>
          </ac:spMkLst>
        </pc:spChg>
      </pc:sldChg>
    </pc:docChg>
  </pc:docChgLst>
  <pc:docChgLst>
    <pc:chgData name="ガルシアヴィラ　ブレンダイヴォンヌ" userId="S::i-garcia@orj.co.jp::fe0589c0-c607-4978-abf3-050a430fb4b3" providerId="AD" clId="Web-{65653515-7AA7-4540-F30E-7C8D2A2A507C}"/>
    <pc:docChg chg="modSld">
      <pc:chgData name="ガルシアヴィラ　ブレンダイヴォンヌ" userId="S::i-garcia@orj.co.jp::fe0589c0-c607-4978-abf3-050a430fb4b3" providerId="AD" clId="Web-{65653515-7AA7-4540-F30E-7C8D2A2A507C}" dt="2021-02-11T03:34:35.721" v="20" actId="1076"/>
      <pc:docMkLst>
        <pc:docMk/>
      </pc:docMkLst>
      <pc:sldChg chg="modSp">
        <pc:chgData name="ガルシアヴィラ　ブレンダイヴォンヌ" userId="S::i-garcia@orj.co.jp::fe0589c0-c607-4978-abf3-050a430fb4b3" providerId="AD" clId="Web-{65653515-7AA7-4540-F30E-7C8D2A2A507C}" dt="2021-02-11T03:34:35.721" v="20" actId="1076"/>
        <pc:sldMkLst>
          <pc:docMk/>
          <pc:sldMk cId="2480718086" sldId="257"/>
        </pc:sldMkLst>
        <pc:spChg chg="mod">
          <ac:chgData name="ガルシアヴィラ　ブレンダイヴォンヌ" userId="S::i-garcia@orj.co.jp::fe0589c0-c607-4978-abf3-050a430fb4b3" providerId="AD" clId="Web-{65653515-7AA7-4540-F30E-7C8D2A2A507C}" dt="2021-02-11T00:15:03.789" v="6" actId="20577"/>
          <ac:spMkLst>
            <pc:docMk/>
            <pc:sldMk cId="2480718086" sldId="257"/>
            <ac:spMk id="5" creationId="{00000000-0000-0000-0000-000000000000}"/>
          </ac:spMkLst>
        </pc:spChg>
        <pc:spChg chg="mod">
          <ac:chgData name="ガルシアヴィラ　ブレンダイヴォンヌ" userId="S::i-garcia@orj.co.jp::fe0589c0-c607-4978-abf3-050a430fb4b3" providerId="AD" clId="Web-{65653515-7AA7-4540-F30E-7C8D2A2A507C}" dt="2021-02-11T03:34:35.721" v="20" actId="1076"/>
          <ac:spMkLst>
            <pc:docMk/>
            <pc:sldMk cId="2480718086" sldId="257"/>
            <ac:spMk id="16" creationId="{479A43DF-3C4F-4503-B4E0-AA71CE363AB9}"/>
          </ac:spMkLst>
        </pc:spChg>
      </pc:sldChg>
    </pc:docChg>
  </pc:docChgLst>
  <pc:docChgLst>
    <pc:chgData name="ジナワン ワンニサ" userId="S::j-wannisa@orj.co.jp::f9fe99fc-fe04-4282-bb14-13f77ea94d05" providerId="AD" clId="Web-{F786C209-3B2F-7D20-C629-B8C8B947AC86}"/>
    <pc:docChg chg="sldOrd">
      <pc:chgData name="ジナワン ワンニサ" userId="S::j-wannisa@orj.co.jp::f9fe99fc-fe04-4282-bb14-13f77ea94d05" providerId="AD" clId="Web-{F786C209-3B2F-7D20-C629-B8C8B947AC86}" dt="2021-02-11T06:25:57.725" v="1"/>
      <pc:docMkLst>
        <pc:docMk/>
      </pc:docMkLst>
      <pc:sldChg chg="ord">
        <pc:chgData name="ジナワン ワンニサ" userId="S::j-wannisa@orj.co.jp::f9fe99fc-fe04-4282-bb14-13f77ea94d05" providerId="AD" clId="Web-{F786C209-3B2F-7D20-C629-B8C8B947AC86}" dt="2021-02-11T06:25:57.725" v="1"/>
        <pc:sldMkLst>
          <pc:docMk/>
          <pc:sldMk cId="1599083489" sldId="365"/>
        </pc:sldMkLst>
      </pc:sldChg>
    </pc:docChg>
  </pc:docChgLst>
  <pc:docChgLst>
    <pc:chgData name="ガルシアヴィラ　ブレンダイヴォンヌ" userId="S::i-garcia@orj.co.jp::fe0589c0-c607-4978-abf3-050a430fb4b3" providerId="AD" clId="Web-{E7A88AD7-B391-B671-3955-DE0A3FD0FC90}"/>
    <pc:docChg chg="modSld">
      <pc:chgData name="ガルシアヴィラ　ブレンダイヴォンヌ" userId="S::i-garcia@orj.co.jp::fe0589c0-c607-4978-abf3-050a430fb4b3" providerId="AD" clId="Web-{E7A88AD7-B391-B671-3955-DE0A3FD0FC90}" dt="2021-02-05T08:57:28.927" v="974" actId="20577"/>
      <pc:docMkLst>
        <pc:docMk/>
      </pc:docMkLst>
      <pc:sldChg chg="modSp">
        <pc:chgData name="ガルシアヴィラ　ブレンダイヴォンヌ" userId="S::i-garcia@orj.co.jp::fe0589c0-c607-4978-abf3-050a430fb4b3" providerId="AD" clId="Web-{E7A88AD7-B391-B671-3955-DE0A3FD0FC90}" dt="2021-02-05T08:02:51.133" v="538" actId="20577"/>
        <pc:sldMkLst>
          <pc:docMk/>
          <pc:sldMk cId="1577470367" sldId="339"/>
        </pc:sldMkLst>
        <pc:spChg chg="mod">
          <ac:chgData name="ガルシアヴィラ　ブレンダイヴォンヌ" userId="S::i-garcia@orj.co.jp::fe0589c0-c607-4978-abf3-050a430fb4b3" providerId="AD" clId="Web-{E7A88AD7-B391-B671-3955-DE0A3FD0FC90}" dt="2021-02-05T08:02:51.133" v="538" actId="20577"/>
          <ac:spMkLst>
            <pc:docMk/>
            <pc:sldMk cId="1577470367" sldId="339"/>
            <ac:spMk id="2" creationId="{00000000-0000-0000-0000-000000000000}"/>
          </ac:spMkLst>
        </pc:spChg>
      </pc:sldChg>
      <pc:sldChg chg="modSp">
        <pc:chgData name="ガルシアヴィラ　ブレンダイヴォンヌ" userId="S::i-garcia@orj.co.jp::fe0589c0-c607-4978-abf3-050a430fb4b3" providerId="AD" clId="Web-{E7A88AD7-B391-B671-3955-DE0A3FD0FC90}" dt="2021-02-05T06:37:08.266" v="2" actId="20577"/>
        <pc:sldMkLst>
          <pc:docMk/>
          <pc:sldMk cId="2834000682" sldId="379"/>
        </pc:sldMkLst>
        <pc:spChg chg="mod">
          <ac:chgData name="ガルシアヴィラ　ブレンダイヴォンヌ" userId="S::i-garcia@orj.co.jp::fe0589c0-c607-4978-abf3-050a430fb4b3" providerId="AD" clId="Web-{E7A88AD7-B391-B671-3955-DE0A3FD0FC90}" dt="2021-02-05T06:37:08.266" v="2" actId="20577"/>
          <ac:spMkLst>
            <pc:docMk/>
            <pc:sldMk cId="2834000682" sldId="379"/>
            <ac:spMk id="9"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7:49:06.740" v="447" actId="20577"/>
        <pc:sldMkLst>
          <pc:docMk/>
          <pc:sldMk cId="3025820401" sldId="388"/>
        </pc:sldMkLst>
        <pc:spChg chg="add mod">
          <ac:chgData name="ガルシアヴィラ　ブレンダイヴォンヌ" userId="S::i-garcia@orj.co.jp::fe0589c0-c607-4978-abf3-050a430fb4b3" providerId="AD" clId="Web-{E7A88AD7-B391-B671-3955-DE0A3FD0FC90}" dt="2021-02-05T07:07:21.605" v="276" actId="1076"/>
          <ac:spMkLst>
            <pc:docMk/>
            <pc:sldMk cId="3025820401" sldId="388"/>
            <ac:spMk id="2" creationId="{98841762-DF08-47F8-A021-A5B303D17A7E}"/>
          </ac:spMkLst>
        </pc:spChg>
        <pc:spChg chg="mod">
          <ac:chgData name="ガルシアヴィラ　ブレンダイヴォンヌ" userId="S::i-garcia@orj.co.jp::fe0589c0-c607-4978-abf3-050a430fb4b3" providerId="AD" clId="Web-{E7A88AD7-B391-B671-3955-DE0A3FD0FC90}" dt="2021-02-05T07:08:34.403" v="279" actId="20577"/>
          <ac:spMkLst>
            <pc:docMk/>
            <pc:sldMk cId="3025820401" sldId="388"/>
            <ac:spMk id="4" creationId="{00000000-0000-0000-0000-000000000000}"/>
          </ac:spMkLst>
        </pc:spChg>
        <pc:spChg chg="add del mod">
          <ac:chgData name="ガルシアヴィラ　ブレンダイヴォンヌ" userId="S::i-garcia@orj.co.jp::fe0589c0-c607-4978-abf3-050a430fb4b3" providerId="AD" clId="Web-{E7A88AD7-B391-B671-3955-DE0A3FD0FC90}" dt="2021-02-05T07:10:14.562" v="284"/>
          <ac:spMkLst>
            <pc:docMk/>
            <pc:sldMk cId="3025820401" sldId="388"/>
            <ac:spMk id="5" creationId="{9FB632D8-64AB-484C-AF5F-81C93050B893}"/>
          </ac:spMkLst>
        </pc:spChg>
        <pc:spChg chg="del">
          <ac:chgData name="ガルシアヴィラ　ブレンダイヴォンヌ" userId="S::i-garcia@orj.co.jp::fe0589c0-c607-4978-abf3-050a430fb4b3" providerId="AD" clId="Web-{E7A88AD7-B391-B671-3955-DE0A3FD0FC90}" dt="2021-02-05T07:07:15.839" v="274"/>
          <ac:spMkLst>
            <pc:docMk/>
            <pc:sldMk cId="3025820401" sldId="388"/>
            <ac:spMk id="6" creationId="{00000000-0000-0000-0000-000000000000}"/>
          </ac:spMkLst>
        </pc:spChg>
        <pc:spChg chg="mod">
          <ac:chgData name="ガルシアヴィラ　ブレンダイヴォンヌ" userId="S::i-garcia@orj.co.jp::fe0589c0-c607-4978-abf3-050a430fb4b3" providerId="AD" clId="Web-{E7A88AD7-B391-B671-3955-DE0A3FD0FC90}" dt="2021-02-05T07:08:44.028" v="280" actId="20577"/>
          <ac:spMkLst>
            <pc:docMk/>
            <pc:sldMk cId="3025820401" sldId="388"/>
            <ac:spMk id="7" creationId="{00000000-0000-0000-0000-000000000000}"/>
          </ac:spMkLst>
        </pc:spChg>
        <pc:spChg chg="add mod">
          <ac:chgData name="ガルシアヴィラ　ブレンダイヴォンヌ" userId="S::i-garcia@orj.co.jp::fe0589c0-c607-4978-abf3-050a430fb4b3" providerId="AD" clId="Web-{E7A88AD7-B391-B671-3955-DE0A3FD0FC90}" dt="2021-02-05T07:13:47.145" v="351"/>
          <ac:spMkLst>
            <pc:docMk/>
            <pc:sldMk cId="3025820401" sldId="388"/>
            <ac:spMk id="11" creationId="{90E9DECA-F6DB-439A-8C01-A177131726E3}"/>
          </ac:spMkLst>
        </pc:spChg>
        <pc:spChg chg="add del mod">
          <ac:chgData name="ガルシアヴィラ　ブレンダイヴォンヌ" userId="S::i-garcia@orj.co.jp::fe0589c0-c607-4978-abf3-050a430fb4b3" providerId="AD" clId="Web-{E7A88AD7-B391-B671-3955-DE0A3FD0FC90}" dt="2021-02-05T07:11:32.266" v="326"/>
          <ac:spMkLst>
            <pc:docMk/>
            <pc:sldMk cId="3025820401" sldId="388"/>
            <ac:spMk id="12" creationId="{E103EE14-5F87-4F53-9E79-7672C1029275}"/>
          </ac:spMkLst>
        </pc:spChg>
        <pc:spChg chg="add del mod">
          <ac:chgData name="ガルシアヴィラ　ブレンダイヴォンヌ" userId="S::i-garcia@orj.co.jp::fe0589c0-c607-4978-abf3-050a430fb4b3" providerId="AD" clId="Web-{E7A88AD7-B391-B671-3955-DE0A3FD0FC90}" dt="2021-02-05T07:12:48.300" v="341"/>
          <ac:spMkLst>
            <pc:docMk/>
            <pc:sldMk cId="3025820401" sldId="388"/>
            <ac:spMk id="13" creationId="{B042D5B2-CC00-4F9F-B6EA-1061C33329D9}"/>
          </ac:spMkLst>
        </pc:spChg>
        <pc:spChg chg="add mod">
          <ac:chgData name="ガルシアヴィラ　ブレンダイヴォンヌ" userId="S::i-garcia@orj.co.jp::fe0589c0-c607-4978-abf3-050a430fb4b3" providerId="AD" clId="Web-{E7A88AD7-B391-B671-3955-DE0A3FD0FC90}" dt="2021-02-05T07:13:47.160" v="352"/>
          <ac:spMkLst>
            <pc:docMk/>
            <pc:sldMk cId="3025820401" sldId="388"/>
            <ac:spMk id="14" creationId="{A69EE95A-5597-4257-8C3C-C2EA570F7BD6}"/>
          </ac:spMkLst>
        </pc:spChg>
        <pc:spChg chg="add mod">
          <ac:chgData name="ガルシアヴィラ　ブレンダイヴォンヌ" userId="S::i-garcia@orj.co.jp::fe0589c0-c607-4978-abf3-050a430fb4b3" providerId="AD" clId="Web-{E7A88AD7-B391-B671-3955-DE0A3FD0FC90}" dt="2021-02-05T07:38:24.834" v="392" actId="1076"/>
          <ac:spMkLst>
            <pc:docMk/>
            <pc:sldMk cId="3025820401" sldId="388"/>
            <ac:spMk id="15" creationId="{3EA3EC9D-FD31-4D98-9EB0-A00EFC691A5E}"/>
          </ac:spMkLst>
        </pc:spChg>
        <pc:spChg chg="add mod">
          <ac:chgData name="ガルシアヴィラ　ブレンダイヴォンヌ" userId="S::i-garcia@orj.co.jp::fe0589c0-c607-4978-abf3-050a430fb4b3" providerId="AD" clId="Web-{E7A88AD7-B391-B671-3955-DE0A3FD0FC90}" dt="2021-02-05T07:49:06.740" v="447" actId="20577"/>
          <ac:spMkLst>
            <pc:docMk/>
            <pc:sldMk cId="3025820401" sldId="388"/>
            <ac:spMk id="16" creationId="{C4D6778B-3D21-4539-A15D-081328FB7EB1}"/>
          </ac:spMkLst>
        </pc:spChg>
        <pc:picChg chg="mod">
          <ac:chgData name="ガルシアヴィラ　ブレンダイヴォンヌ" userId="S::i-garcia@orj.co.jp::fe0589c0-c607-4978-abf3-050a430fb4b3" providerId="AD" clId="Web-{E7A88AD7-B391-B671-3955-DE0A3FD0FC90}" dt="2021-02-05T07:08:19.590" v="277" actId="1076"/>
          <ac:picMkLst>
            <pc:docMk/>
            <pc:sldMk cId="3025820401" sldId="388"/>
            <ac:picMk id="3" creationId="{00000000-0000-0000-0000-000000000000}"/>
          </ac:picMkLst>
        </pc:picChg>
      </pc:sldChg>
      <pc:sldChg chg="modSp">
        <pc:chgData name="ガルシアヴィラ　ブレンダイヴォンヌ" userId="S::i-garcia@orj.co.jp::fe0589c0-c607-4978-abf3-050a430fb4b3" providerId="AD" clId="Web-{E7A88AD7-B391-B671-3955-DE0A3FD0FC90}" dt="2021-02-05T08:57:28.927" v="974" actId="20577"/>
        <pc:sldMkLst>
          <pc:docMk/>
          <pc:sldMk cId="3806974626" sldId="443"/>
        </pc:sldMkLst>
        <pc:spChg chg="mod">
          <ac:chgData name="ガルシアヴィラ　ブレンダイヴォンヌ" userId="S::i-garcia@orj.co.jp::fe0589c0-c607-4978-abf3-050a430fb4b3" providerId="AD" clId="Web-{E7A88AD7-B391-B671-3955-DE0A3FD0FC90}" dt="2021-02-05T08:57:28.927" v="974" actId="20577"/>
          <ac:spMkLst>
            <pc:docMk/>
            <pc:sldMk cId="3806974626" sldId="443"/>
            <ac:spMk id="2"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8:14:34.134" v="598" actId="20577"/>
        <pc:sldMkLst>
          <pc:docMk/>
          <pc:sldMk cId="2922643617" sldId="449"/>
        </pc:sldMkLst>
        <pc:spChg chg="add mod">
          <ac:chgData name="ガルシアヴィラ　ブレンダイヴォンヌ" userId="S::i-garcia@orj.co.jp::fe0589c0-c607-4978-abf3-050a430fb4b3" providerId="AD" clId="Web-{E7A88AD7-B391-B671-3955-DE0A3FD0FC90}" dt="2021-02-05T08:14:02.852" v="596" actId="1076"/>
          <ac:spMkLst>
            <pc:docMk/>
            <pc:sldMk cId="2922643617" sldId="449"/>
            <ac:spMk id="3" creationId="{32FE8B03-21F4-431E-824D-E4380B4BBDD8}"/>
          </ac:spMkLst>
        </pc:spChg>
        <pc:spChg chg="mod">
          <ac:chgData name="ガルシアヴィラ　ブレンダイヴォンヌ" userId="S::i-garcia@orj.co.jp::fe0589c0-c607-4978-abf3-050a430fb4b3" providerId="AD" clId="Web-{E7A88AD7-B391-B671-3955-DE0A3FD0FC90}" dt="2021-02-05T08:14:34.134" v="598" actId="20577"/>
          <ac:spMkLst>
            <pc:docMk/>
            <pc:sldMk cId="2922643617" sldId="449"/>
            <ac:spMk id="4" creationId="{00000000-0000-0000-0000-000000000000}"/>
          </ac:spMkLst>
        </pc:spChg>
        <pc:spChg chg="del mod">
          <ac:chgData name="ガルシアヴィラ　ブレンダイヴォンヌ" userId="S::i-garcia@orj.co.jp::fe0589c0-c607-4978-abf3-050a430fb4b3" providerId="AD" clId="Web-{E7A88AD7-B391-B671-3955-DE0A3FD0FC90}" dt="2021-02-05T08:13:56.477" v="595"/>
          <ac:spMkLst>
            <pc:docMk/>
            <pc:sldMk cId="2922643617" sldId="449"/>
            <ac:spMk id="6" creationId="{00000000-0000-0000-0000-000000000000}"/>
          </ac:spMkLst>
        </pc:spChg>
        <pc:spChg chg="mod">
          <ac:chgData name="ガルシアヴィラ　ブレンダイヴォンヌ" userId="S::i-garcia@orj.co.jp::fe0589c0-c607-4978-abf3-050a430fb4b3" providerId="AD" clId="Web-{E7A88AD7-B391-B671-3955-DE0A3FD0FC90}" dt="2021-02-05T08:06:58.374" v="563" actId="20577"/>
          <ac:spMkLst>
            <pc:docMk/>
            <pc:sldMk cId="2922643617" sldId="449"/>
            <ac:spMk id="7" creationId="{00000000-0000-0000-0000-000000000000}"/>
          </ac:spMkLst>
        </pc:spChg>
        <pc:spChg chg="mod">
          <ac:chgData name="ガルシアヴィラ　ブレンダイヴォンヌ" userId="S::i-garcia@orj.co.jp::fe0589c0-c607-4978-abf3-050a430fb4b3" providerId="AD" clId="Web-{E7A88AD7-B391-B671-3955-DE0A3FD0FC90}" dt="2021-02-05T08:10:55.723" v="577" actId="20577"/>
          <ac:spMkLst>
            <pc:docMk/>
            <pc:sldMk cId="2922643617" sldId="449"/>
            <ac:spMk id="10" creationId="{00000000-0000-0000-0000-000000000000}"/>
          </ac:spMkLst>
        </pc:spChg>
        <pc:spChg chg="mod">
          <ac:chgData name="ガルシアヴィラ　ブレンダイヴォンヌ" userId="S::i-garcia@orj.co.jp::fe0589c0-c607-4978-abf3-050a430fb4b3" providerId="AD" clId="Web-{E7A88AD7-B391-B671-3955-DE0A3FD0FC90}" dt="2021-02-05T08:10:45.488" v="575" actId="20577"/>
          <ac:spMkLst>
            <pc:docMk/>
            <pc:sldMk cId="2922643617" sldId="449"/>
            <ac:spMk id="11"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8:15:21.619" v="605" actId="1076"/>
        <pc:sldMkLst>
          <pc:docMk/>
          <pc:sldMk cId="3507029656" sldId="450"/>
        </pc:sldMkLst>
        <pc:spChg chg="add mod">
          <ac:chgData name="ガルシアヴィラ　ブレンダイヴォンヌ" userId="S::i-garcia@orj.co.jp::fe0589c0-c607-4978-abf3-050a430fb4b3" providerId="AD" clId="Web-{E7A88AD7-B391-B671-3955-DE0A3FD0FC90}" dt="2021-02-05T08:15:21.619" v="605" actId="1076"/>
          <ac:spMkLst>
            <pc:docMk/>
            <pc:sldMk cId="3507029656" sldId="450"/>
            <ac:spMk id="2" creationId="{E4B45AF8-A7DA-4F40-9067-09474756C846}"/>
          </ac:spMkLst>
        </pc:spChg>
        <pc:spChg chg="mod">
          <ac:chgData name="ガルシアヴィラ　ブレンダイヴォンヌ" userId="S::i-garcia@orj.co.jp::fe0589c0-c607-4978-abf3-050a430fb4b3" providerId="AD" clId="Web-{E7A88AD7-B391-B671-3955-DE0A3FD0FC90}" dt="2021-02-05T08:12:06.521" v="582" actId="20577"/>
          <ac:spMkLst>
            <pc:docMk/>
            <pc:sldMk cId="3507029656" sldId="450"/>
            <ac:spMk id="4" creationId="{00000000-0000-0000-0000-000000000000}"/>
          </ac:spMkLst>
        </pc:spChg>
        <pc:spChg chg="del">
          <ac:chgData name="ガルシアヴィラ　ブレンダイヴォンヌ" userId="S::i-garcia@orj.co.jp::fe0589c0-c607-4978-abf3-050a430fb4b3" providerId="AD" clId="Web-{E7A88AD7-B391-B671-3955-DE0A3FD0FC90}" dt="2021-02-05T08:15:15.604" v="604"/>
          <ac:spMkLst>
            <pc:docMk/>
            <pc:sldMk cId="3507029656" sldId="450"/>
            <ac:spMk id="6" creationId="{00000000-0000-0000-0000-000000000000}"/>
          </ac:spMkLst>
        </pc:spChg>
        <pc:spChg chg="mod">
          <ac:chgData name="ガルシアヴィラ　ブレンダイヴォンヌ" userId="S::i-garcia@orj.co.jp::fe0589c0-c607-4978-abf3-050a430fb4b3" providerId="AD" clId="Web-{E7A88AD7-B391-B671-3955-DE0A3FD0FC90}" dt="2021-02-05T08:12:51.272" v="585" actId="20577"/>
          <ac:spMkLst>
            <pc:docMk/>
            <pc:sldMk cId="3507029656" sldId="450"/>
            <ac:spMk id="7"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8:37:11.790" v="785" actId="1076"/>
        <pc:sldMkLst>
          <pc:docMk/>
          <pc:sldMk cId="1582773386" sldId="456"/>
        </pc:sldMkLst>
        <pc:spChg chg="add mod">
          <ac:chgData name="ガルシアヴィラ　ブレンダイヴォンヌ" userId="S::i-garcia@orj.co.jp::fe0589c0-c607-4978-abf3-050a430fb4b3" providerId="AD" clId="Web-{E7A88AD7-B391-B671-3955-DE0A3FD0FC90}" dt="2021-02-05T08:37:11.790" v="785" actId="1076"/>
          <ac:spMkLst>
            <pc:docMk/>
            <pc:sldMk cId="1582773386" sldId="456"/>
            <ac:spMk id="2" creationId="{A2485F7F-BCE0-4331-B52A-1013005EA670}"/>
          </ac:spMkLst>
        </pc:spChg>
        <pc:spChg chg="mod">
          <ac:chgData name="ガルシアヴィラ　ブレンダイヴォンヌ" userId="S::i-garcia@orj.co.jp::fe0589c0-c607-4978-abf3-050a430fb4b3" providerId="AD" clId="Web-{E7A88AD7-B391-B671-3955-DE0A3FD0FC90}" dt="2021-02-05T08:22:21.426" v="658" actId="20577"/>
          <ac:spMkLst>
            <pc:docMk/>
            <pc:sldMk cId="1582773386" sldId="456"/>
            <ac:spMk id="4" creationId="{00000000-0000-0000-0000-000000000000}"/>
          </ac:spMkLst>
        </pc:spChg>
        <pc:spChg chg="del">
          <ac:chgData name="ガルシアヴィラ　ブレンダイヴォンヌ" userId="S::i-garcia@orj.co.jp::fe0589c0-c607-4978-abf3-050a430fb4b3" providerId="AD" clId="Web-{E7A88AD7-B391-B671-3955-DE0A3FD0FC90}" dt="2021-02-05T08:37:06.603" v="784"/>
          <ac:spMkLst>
            <pc:docMk/>
            <pc:sldMk cId="1582773386" sldId="456"/>
            <ac:spMk id="6" creationId="{00000000-0000-0000-0000-000000000000}"/>
          </ac:spMkLst>
        </pc:spChg>
        <pc:spChg chg="mod">
          <ac:chgData name="ガルシアヴィラ　ブレンダイヴォンヌ" userId="S::i-garcia@orj.co.jp::fe0589c0-c607-4978-abf3-050a430fb4b3" providerId="AD" clId="Web-{E7A88AD7-B391-B671-3955-DE0A3FD0FC90}" dt="2021-02-05T08:22:37.958" v="660" actId="20577"/>
          <ac:spMkLst>
            <pc:docMk/>
            <pc:sldMk cId="1582773386" sldId="456"/>
            <ac:spMk id="9"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8:39:56.122" v="796" actId="1076"/>
        <pc:sldMkLst>
          <pc:docMk/>
          <pc:sldMk cId="2193918078" sldId="457"/>
        </pc:sldMkLst>
        <pc:spChg chg="mod">
          <ac:chgData name="ガルシアヴィラ　ブレンダイヴォンヌ" userId="S::i-garcia@orj.co.jp::fe0589c0-c607-4978-abf3-050a430fb4b3" providerId="AD" clId="Web-{E7A88AD7-B391-B671-3955-DE0A3FD0FC90}" dt="2021-02-05T08:24:54.039" v="673" actId="20577"/>
          <ac:spMkLst>
            <pc:docMk/>
            <pc:sldMk cId="2193918078" sldId="457"/>
            <ac:spMk id="4" creationId="{00000000-0000-0000-0000-000000000000}"/>
          </ac:spMkLst>
        </pc:spChg>
        <pc:spChg chg="del mod">
          <ac:chgData name="ガルシアヴィラ　ブレンダイヴォンヌ" userId="S::i-garcia@orj.co.jp::fe0589c0-c607-4978-abf3-050a430fb4b3" providerId="AD" clId="Web-{E7A88AD7-B391-B671-3955-DE0A3FD0FC90}" dt="2021-02-05T08:37:38.306" v="794"/>
          <ac:spMkLst>
            <pc:docMk/>
            <pc:sldMk cId="2193918078" sldId="457"/>
            <ac:spMk id="6" creationId="{00000000-0000-0000-0000-000000000000}"/>
          </ac:spMkLst>
        </pc:spChg>
        <pc:spChg chg="mod">
          <ac:chgData name="ガルシアヴィラ　ブレンダイヴォンヌ" userId="S::i-garcia@orj.co.jp::fe0589c0-c607-4978-abf3-050a430fb4b3" providerId="AD" clId="Web-{E7A88AD7-B391-B671-3955-DE0A3FD0FC90}" dt="2021-02-05T08:36:11.648" v="775"/>
          <ac:spMkLst>
            <pc:docMk/>
            <pc:sldMk cId="2193918078" sldId="457"/>
            <ac:spMk id="7" creationId="{00000000-0000-0000-0000-000000000000}"/>
          </ac:spMkLst>
        </pc:spChg>
        <pc:spChg chg="mod">
          <ac:chgData name="ガルシアヴィラ　ブレンダイヴォンヌ" userId="S::i-garcia@orj.co.jp::fe0589c0-c607-4978-abf3-050a430fb4b3" providerId="AD" clId="Web-{E7A88AD7-B391-B671-3955-DE0A3FD0FC90}" dt="2021-02-05T08:36:11.648" v="776"/>
          <ac:spMkLst>
            <pc:docMk/>
            <pc:sldMk cId="2193918078" sldId="457"/>
            <ac:spMk id="8" creationId="{00000000-0000-0000-0000-000000000000}"/>
          </ac:spMkLst>
        </pc:spChg>
        <pc:spChg chg="mod">
          <ac:chgData name="ガルシアヴィラ　ブレンダイヴォンヌ" userId="S::i-garcia@orj.co.jp::fe0589c0-c607-4978-abf3-050a430fb4b3" providerId="AD" clId="Web-{E7A88AD7-B391-B671-3955-DE0A3FD0FC90}" dt="2021-02-05T08:35:52.632" v="774" actId="20577"/>
          <ac:spMkLst>
            <pc:docMk/>
            <pc:sldMk cId="2193918078" sldId="457"/>
            <ac:spMk id="9" creationId="{00000000-0000-0000-0000-000000000000}"/>
          </ac:spMkLst>
        </pc:spChg>
        <pc:spChg chg="mod">
          <ac:chgData name="ガルシアヴィラ　ブレンダイヴォンヌ" userId="S::i-garcia@orj.co.jp::fe0589c0-c607-4978-abf3-050a430fb4b3" providerId="AD" clId="Web-{E7A88AD7-B391-B671-3955-DE0A3FD0FC90}" dt="2021-02-05T08:39:56.122" v="796" actId="1076"/>
          <ac:spMkLst>
            <pc:docMk/>
            <pc:sldMk cId="2193918078" sldId="457"/>
            <ac:spMk id="10" creationId="{00000000-0000-0000-0000-000000000000}"/>
          </ac:spMkLst>
        </pc:spChg>
        <pc:spChg chg="add mod">
          <ac:chgData name="ガルシアヴィラ　ブレンダイヴォンヌ" userId="S::i-garcia@orj.co.jp::fe0589c0-c607-4978-abf3-050a430fb4b3" providerId="AD" clId="Web-{E7A88AD7-B391-B671-3955-DE0A3FD0FC90}" dt="2021-02-05T08:37:43.228" v="795" actId="1076"/>
          <ac:spMkLst>
            <pc:docMk/>
            <pc:sldMk cId="2193918078" sldId="457"/>
            <ac:spMk id="12" creationId="{9A42410B-005E-4051-B92D-C88A4787B2D9}"/>
          </ac:spMkLst>
        </pc:spChg>
      </pc:sldChg>
      <pc:sldChg chg="addSp delSp modSp">
        <pc:chgData name="ガルシアヴィラ　ブレンダイヴォンヌ" userId="S::i-garcia@orj.co.jp::fe0589c0-c607-4978-abf3-050a430fb4b3" providerId="AD" clId="Web-{E7A88AD7-B391-B671-3955-DE0A3FD0FC90}" dt="2021-02-05T08:53:20.922" v="920" actId="1076"/>
        <pc:sldMkLst>
          <pc:docMk/>
          <pc:sldMk cId="3851941252" sldId="458"/>
        </pc:sldMkLst>
        <pc:spChg chg="add mod">
          <ac:chgData name="ガルシアヴィラ　ブレンダイヴォンヌ" userId="S::i-garcia@orj.co.jp::fe0589c0-c607-4978-abf3-050a430fb4b3" providerId="AD" clId="Web-{E7A88AD7-B391-B671-3955-DE0A3FD0FC90}" dt="2021-02-05T08:53:20.922" v="920" actId="1076"/>
          <ac:spMkLst>
            <pc:docMk/>
            <pc:sldMk cId="3851941252" sldId="458"/>
            <ac:spMk id="2" creationId="{DFA20A01-4EA3-4E1B-A5E5-D4326685AADB}"/>
          </ac:spMkLst>
        </pc:spChg>
        <pc:spChg chg="mod">
          <ac:chgData name="ガルシアヴィラ　ブレンダイヴォンヌ" userId="S::i-garcia@orj.co.jp::fe0589c0-c607-4978-abf3-050a430fb4b3" providerId="AD" clId="Web-{E7A88AD7-B391-B671-3955-DE0A3FD0FC90}" dt="2021-02-05T08:41:19.452" v="802" actId="20577"/>
          <ac:spMkLst>
            <pc:docMk/>
            <pc:sldMk cId="3851941252" sldId="458"/>
            <ac:spMk id="4" creationId="{00000000-0000-0000-0000-000000000000}"/>
          </ac:spMkLst>
        </pc:spChg>
        <pc:spChg chg="del">
          <ac:chgData name="ガルシアヴィラ　ブレンダイヴォンヌ" userId="S::i-garcia@orj.co.jp::fe0589c0-c607-4978-abf3-050a430fb4b3" providerId="AD" clId="Web-{E7A88AD7-B391-B671-3955-DE0A3FD0FC90}" dt="2021-02-05T08:53:15.531" v="919"/>
          <ac:spMkLst>
            <pc:docMk/>
            <pc:sldMk cId="3851941252" sldId="458"/>
            <ac:spMk id="6" creationId="{00000000-0000-0000-0000-000000000000}"/>
          </ac:spMkLst>
        </pc:spChg>
        <pc:spChg chg="mod">
          <ac:chgData name="ガルシアヴィラ　ブレンダイヴォンヌ" userId="S::i-garcia@orj.co.jp::fe0589c0-c607-4978-abf3-050a430fb4b3" providerId="AD" clId="Web-{E7A88AD7-B391-B671-3955-DE0A3FD0FC90}" dt="2021-02-05T08:46:33.647" v="836" actId="20577"/>
          <ac:spMkLst>
            <pc:docMk/>
            <pc:sldMk cId="3851941252" sldId="458"/>
            <ac:spMk id="9" creationId="{00000000-0000-0000-0000-000000000000}"/>
          </ac:spMkLst>
        </pc:spChg>
        <pc:spChg chg="mod">
          <ac:chgData name="ガルシアヴィラ　ブレンダイヴォンヌ" userId="S::i-garcia@orj.co.jp::fe0589c0-c607-4978-abf3-050a430fb4b3" providerId="AD" clId="Web-{E7A88AD7-B391-B671-3955-DE0A3FD0FC90}" dt="2021-02-05T08:42:32.094" v="809" actId="20577"/>
          <ac:spMkLst>
            <pc:docMk/>
            <pc:sldMk cId="3851941252" sldId="458"/>
            <ac:spMk id="12" creationId="{00000000-0000-0000-0000-000000000000}"/>
          </ac:spMkLst>
        </pc:spChg>
        <pc:spChg chg="mod">
          <ac:chgData name="ガルシアヴィラ　ブレンダイヴォンヌ" userId="S::i-garcia@orj.co.jp::fe0589c0-c607-4978-abf3-050a430fb4b3" providerId="AD" clId="Web-{E7A88AD7-B391-B671-3955-DE0A3FD0FC90}" dt="2021-02-05T08:45:15.848" v="825" actId="20577"/>
          <ac:spMkLst>
            <pc:docMk/>
            <pc:sldMk cId="3851941252" sldId="458"/>
            <ac:spMk id="15" creationId="{00000000-0000-0000-0000-000000000000}"/>
          </ac:spMkLst>
        </pc:spChg>
        <pc:spChg chg="mod">
          <ac:chgData name="ガルシアヴィラ　ブレンダイヴォンヌ" userId="S::i-garcia@orj.co.jp::fe0589c0-c607-4978-abf3-050a430fb4b3" providerId="AD" clId="Web-{E7A88AD7-B391-B671-3955-DE0A3FD0FC90}" dt="2021-02-05T08:45:39.083" v="830" actId="20577"/>
          <ac:spMkLst>
            <pc:docMk/>
            <pc:sldMk cId="3851941252" sldId="458"/>
            <ac:spMk id="16" creationId="{00000000-0000-0000-0000-000000000000}"/>
          </ac:spMkLst>
        </pc:spChg>
        <pc:spChg chg="mod">
          <ac:chgData name="ガルシアヴィラ　ブレンダイヴォンヌ" userId="S::i-garcia@orj.co.jp::fe0589c0-c607-4978-abf3-050a430fb4b3" providerId="AD" clId="Web-{E7A88AD7-B391-B671-3955-DE0A3FD0FC90}" dt="2021-02-05T08:47:00.851" v="839" actId="20577"/>
          <ac:spMkLst>
            <pc:docMk/>
            <pc:sldMk cId="3851941252" sldId="458"/>
            <ac:spMk id="18" creationId="{00000000-0000-0000-0000-000000000000}"/>
          </ac:spMkLst>
        </pc:spChg>
      </pc:sldChg>
      <pc:sldChg chg="addSp delSp modSp">
        <pc:chgData name="ガルシアヴィラ　ブレンダイヴォンヌ" userId="S::i-garcia@orj.co.jp::fe0589c0-c607-4978-abf3-050a430fb4b3" providerId="AD" clId="Web-{E7A88AD7-B391-B671-3955-DE0A3FD0FC90}" dt="2021-02-05T08:54:23.048" v="933" actId="20577"/>
        <pc:sldMkLst>
          <pc:docMk/>
          <pc:sldMk cId="600920104" sldId="459"/>
        </pc:sldMkLst>
        <pc:spChg chg="add del mod">
          <ac:chgData name="ガルシアヴィラ　ブレンダイヴォンヌ" userId="S::i-garcia@orj.co.jp::fe0589c0-c607-4978-abf3-050a430fb4b3" providerId="AD" clId="Web-{E7A88AD7-B391-B671-3955-DE0A3FD0FC90}" dt="2021-02-05T08:50:11.746" v="872"/>
          <ac:spMkLst>
            <pc:docMk/>
            <pc:sldMk cId="600920104" sldId="459"/>
            <ac:spMk id="3" creationId="{58AC0FC7-D015-4934-B4D1-C03B3F287968}"/>
          </ac:spMkLst>
        </pc:spChg>
        <pc:spChg chg="mod">
          <ac:chgData name="ガルシアヴィラ　ブレンダイヴォンヌ" userId="S::i-garcia@orj.co.jp::fe0589c0-c607-4978-abf3-050a430fb4b3" providerId="AD" clId="Web-{E7A88AD7-B391-B671-3955-DE0A3FD0FC90}" dt="2021-02-05T08:49:00.166" v="867" actId="20577"/>
          <ac:spMkLst>
            <pc:docMk/>
            <pc:sldMk cId="600920104" sldId="459"/>
            <ac:spMk id="4" creationId="{00000000-0000-0000-0000-000000000000}"/>
          </ac:spMkLst>
        </pc:spChg>
        <pc:spChg chg="add mod">
          <ac:chgData name="ガルシアヴィラ　ブレンダイヴォンヌ" userId="S::i-garcia@orj.co.jp::fe0589c0-c607-4978-abf3-050a430fb4b3" providerId="AD" clId="Web-{E7A88AD7-B391-B671-3955-DE0A3FD0FC90}" dt="2021-02-05T08:53:53.688" v="929" actId="1076"/>
          <ac:spMkLst>
            <pc:docMk/>
            <pc:sldMk cId="600920104" sldId="459"/>
            <ac:spMk id="5" creationId="{EDBCE4DE-A23D-45F2-BD34-B5E7D00C812C}"/>
          </ac:spMkLst>
        </pc:spChg>
        <pc:spChg chg="del mod">
          <ac:chgData name="ガルシアヴィラ　ブレンダイヴォンヌ" userId="S::i-garcia@orj.co.jp::fe0589c0-c607-4978-abf3-050a430fb4b3" providerId="AD" clId="Web-{E7A88AD7-B391-B671-3955-DE0A3FD0FC90}" dt="2021-02-05T08:53:48.782" v="928"/>
          <ac:spMkLst>
            <pc:docMk/>
            <pc:sldMk cId="600920104" sldId="459"/>
            <ac:spMk id="6" creationId="{00000000-0000-0000-0000-000000000000}"/>
          </ac:spMkLst>
        </pc:spChg>
        <pc:spChg chg="add del mod">
          <ac:chgData name="ガルシアヴィラ　ブレンダイヴォンヌ" userId="S::i-garcia@orj.co.jp::fe0589c0-c607-4978-abf3-050a430fb4b3" providerId="AD" clId="Web-{E7A88AD7-B391-B671-3955-DE0A3FD0FC90}" dt="2021-02-05T08:50:40.824" v="879" actId="1076"/>
          <ac:spMkLst>
            <pc:docMk/>
            <pc:sldMk cId="600920104" sldId="459"/>
            <ac:spMk id="12" creationId="{00000000-0000-0000-0000-000000000000}"/>
          </ac:spMkLst>
        </pc:spChg>
        <pc:spChg chg="mod">
          <ac:chgData name="ガルシアヴィラ　ブレンダイヴォンヌ" userId="S::i-garcia@orj.co.jp::fe0589c0-c607-4978-abf3-050a430fb4b3" providerId="AD" clId="Web-{E7A88AD7-B391-B671-3955-DE0A3FD0FC90}" dt="2021-02-05T08:51:35.997" v="884" actId="20577"/>
          <ac:spMkLst>
            <pc:docMk/>
            <pc:sldMk cId="600920104" sldId="459"/>
            <ac:spMk id="19" creationId="{00000000-0000-0000-0000-000000000000}"/>
          </ac:spMkLst>
        </pc:spChg>
        <pc:spChg chg="mod">
          <ac:chgData name="ガルシアヴィラ　ブレンダイヴォンヌ" userId="S::i-garcia@orj.co.jp::fe0589c0-c607-4978-abf3-050a430fb4b3" providerId="AD" clId="Web-{E7A88AD7-B391-B671-3955-DE0A3FD0FC90}" dt="2021-02-05T08:54:23.048" v="933" actId="20577"/>
          <ac:spMkLst>
            <pc:docMk/>
            <pc:sldMk cId="600920104" sldId="459"/>
            <ac:spMk id="20" creationId="{00000000-0000-0000-0000-000000000000}"/>
          </ac:spMkLst>
        </pc:spChg>
        <pc:picChg chg="mod">
          <ac:chgData name="ガルシアヴィラ　ブレンダイヴォンヌ" userId="S::i-garcia@orj.co.jp::fe0589c0-c607-4978-abf3-050a430fb4b3" providerId="AD" clId="Web-{E7A88AD7-B391-B671-3955-DE0A3FD0FC90}" dt="2021-02-05T08:50:53.090" v="880" actId="1076"/>
          <ac:picMkLst>
            <pc:docMk/>
            <pc:sldMk cId="600920104" sldId="459"/>
            <ac:picMk id="2" creationId="{00000000-0000-0000-0000-000000000000}"/>
          </ac:picMkLst>
        </pc:picChg>
      </pc:sldChg>
      <pc:sldChg chg="addSp delSp modSp">
        <pc:chgData name="ガルシアヴィラ　ブレンダイヴォンヌ" userId="S::i-garcia@orj.co.jp::fe0589c0-c607-4978-abf3-050a430fb4b3" providerId="AD" clId="Web-{E7A88AD7-B391-B671-3955-DE0A3FD0FC90}" dt="2021-02-05T07:02:53.427" v="250" actId="20577"/>
        <pc:sldMkLst>
          <pc:docMk/>
          <pc:sldMk cId="1863581154" sldId="527"/>
        </pc:sldMkLst>
        <pc:spChg chg="add mod">
          <ac:chgData name="ガルシアヴィラ　ブレンダイヴォンヌ" userId="S::i-garcia@orj.co.jp::fe0589c0-c607-4978-abf3-050a430fb4b3" providerId="AD" clId="Web-{E7A88AD7-B391-B671-3955-DE0A3FD0FC90}" dt="2021-02-05T07:02:09.379" v="244"/>
          <ac:spMkLst>
            <pc:docMk/>
            <pc:sldMk cId="1863581154" sldId="527"/>
            <ac:spMk id="6" creationId="{D7D0CA30-5AE3-41C0-B450-AAD6A5337DD7}"/>
          </ac:spMkLst>
        </pc:spChg>
        <pc:spChg chg="mod">
          <ac:chgData name="ガルシアヴィラ　ブレンダイヴォンヌ" userId="S::i-garcia@orj.co.jp::fe0589c0-c607-4978-abf3-050a430fb4b3" providerId="AD" clId="Web-{E7A88AD7-B391-B671-3955-DE0A3FD0FC90}" dt="2021-02-05T07:01:00.752" v="236"/>
          <ac:spMkLst>
            <pc:docMk/>
            <pc:sldMk cId="1863581154" sldId="527"/>
            <ac:spMk id="8" creationId="{647527DA-BEC6-4B1E-B92C-E66B96D0D81D}"/>
          </ac:spMkLst>
        </pc:spChg>
        <pc:spChg chg="add del mod">
          <ac:chgData name="ガルシアヴィラ　ブレンダイヴォンヌ" userId="S::i-garcia@orj.co.jp::fe0589c0-c607-4978-abf3-050a430fb4b3" providerId="AD" clId="Web-{E7A88AD7-B391-B671-3955-DE0A3FD0FC90}" dt="2021-02-05T06:48:41.251" v="122"/>
          <ac:spMkLst>
            <pc:docMk/>
            <pc:sldMk cId="1863581154" sldId="527"/>
            <ac:spMk id="11" creationId="{ECCCB142-484C-4B68-BE93-1C61C80C1B96}"/>
          </ac:spMkLst>
        </pc:spChg>
        <pc:spChg chg="mod">
          <ac:chgData name="ガルシアヴィラ　ブレンダイヴォンヌ" userId="S::i-garcia@orj.co.jp::fe0589c0-c607-4978-abf3-050a430fb4b3" providerId="AD" clId="Web-{E7A88AD7-B391-B671-3955-DE0A3FD0FC90}" dt="2021-02-05T07:02:09.457" v="249"/>
          <ac:spMkLst>
            <pc:docMk/>
            <pc:sldMk cId="1863581154" sldId="527"/>
            <ac:spMk id="13" creationId="{91380E51-699E-4376-911E-399B0F98218B}"/>
          </ac:spMkLst>
        </pc:spChg>
        <pc:spChg chg="mod">
          <ac:chgData name="ガルシアヴィラ　ブレンダイヴォンヌ" userId="S::i-garcia@orj.co.jp::fe0589c0-c607-4978-abf3-050a430fb4b3" providerId="AD" clId="Web-{E7A88AD7-B391-B671-3955-DE0A3FD0FC90}" dt="2021-02-05T07:02:09.301" v="238"/>
          <ac:spMkLst>
            <pc:docMk/>
            <pc:sldMk cId="1863581154" sldId="527"/>
            <ac:spMk id="14" creationId="{09CB32A9-973C-4AA9-B8EF-D6C4591F54DB}"/>
          </ac:spMkLst>
        </pc:spChg>
        <pc:spChg chg="mod">
          <ac:chgData name="ガルシアヴィラ　ブレンダイヴォンヌ" userId="S::i-garcia@orj.co.jp::fe0589c0-c607-4978-abf3-050a430fb4b3" providerId="AD" clId="Web-{E7A88AD7-B391-B671-3955-DE0A3FD0FC90}" dt="2021-02-05T07:01:00.705" v="233"/>
          <ac:spMkLst>
            <pc:docMk/>
            <pc:sldMk cId="1863581154" sldId="527"/>
            <ac:spMk id="15" creationId="{852BE799-E451-4E36-B00F-F1C0FCC1E115}"/>
          </ac:spMkLst>
        </pc:spChg>
        <pc:spChg chg="mod">
          <ac:chgData name="ガルシアヴィラ　ブレンダイヴォンヌ" userId="S::i-garcia@orj.co.jp::fe0589c0-c607-4978-abf3-050a430fb4b3" providerId="AD" clId="Web-{E7A88AD7-B391-B671-3955-DE0A3FD0FC90}" dt="2021-02-05T07:01:00.721" v="234"/>
          <ac:spMkLst>
            <pc:docMk/>
            <pc:sldMk cId="1863581154" sldId="527"/>
            <ac:spMk id="16" creationId="{88EA6FC4-83A7-4D84-8986-4F350DB1FE91}"/>
          </ac:spMkLst>
        </pc:spChg>
        <pc:spChg chg="mod">
          <ac:chgData name="ガルシアヴィラ　ブレンダイヴォンヌ" userId="S::i-garcia@orj.co.jp::fe0589c0-c607-4978-abf3-050a430fb4b3" providerId="AD" clId="Web-{E7A88AD7-B391-B671-3955-DE0A3FD0FC90}" dt="2021-02-05T07:02:09.316" v="239"/>
          <ac:spMkLst>
            <pc:docMk/>
            <pc:sldMk cId="1863581154" sldId="527"/>
            <ac:spMk id="17" creationId="{F6DE7376-762A-441E-AF23-D05FDF9EEEC6}"/>
          </ac:spMkLst>
        </pc:spChg>
        <pc:spChg chg="mod">
          <ac:chgData name="ガルシアヴィラ　ブレンダイヴォンヌ" userId="S::i-garcia@orj.co.jp::fe0589c0-c607-4978-abf3-050a430fb4b3" providerId="AD" clId="Web-{E7A88AD7-B391-B671-3955-DE0A3FD0FC90}" dt="2021-02-05T07:02:09.332" v="240"/>
          <ac:spMkLst>
            <pc:docMk/>
            <pc:sldMk cId="1863581154" sldId="527"/>
            <ac:spMk id="18" creationId="{39FF20CE-ECFD-4599-BB1B-B856D61252EF}"/>
          </ac:spMkLst>
        </pc:spChg>
        <pc:spChg chg="mod">
          <ac:chgData name="ガルシアヴィラ　ブレンダイヴォンヌ" userId="S::i-garcia@orj.co.jp::fe0589c0-c607-4978-abf3-050a430fb4b3" providerId="AD" clId="Web-{E7A88AD7-B391-B671-3955-DE0A3FD0FC90}" dt="2021-02-05T07:02:09.332" v="241"/>
          <ac:spMkLst>
            <pc:docMk/>
            <pc:sldMk cId="1863581154" sldId="527"/>
            <ac:spMk id="19" creationId="{E15F10BE-3885-43E4-8E9C-2ACAC00624B6}"/>
          </ac:spMkLst>
        </pc:spChg>
        <pc:spChg chg="mod">
          <ac:chgData name="ガルシアヴィラ　ブレンダイヴォンヌ" userId="S::i-garcia@orj.co.jp::fe0589c0-c607-4978-abf3-050a430fb4b3" providerId="AD" clId="Web-{E7A88AD7-B391-B671-3955-DE0A3FD0FC90}" dt="2021-02-05T07:02:09.347" v="242"/>
          <ac:spMkLst>
            <pc:docMk/>
            <pc:sldMk cId="1863581154" sldId="527"/>
            <ac:spMk id="20" creationId="{20A955A1-B5DD-4170-A4EF-CEAF5BC392A7}"/>
          </ac:spMkLst>
        </pc:spChg>
        <pc:spChg chg="mod">
          <ac:chgData name="ガルシアヴィラ　ブレンダイヴォンヌ" userId="S::i-garcia@orj.co.jp::fe0589c0-c607-4978-abf3-050a430fb4b3" providerId="AD" clId="Web-{E7A88AD7-B391-B671-3955-DE0A3FD0FC90}" dt="2021-02-05T07:02:09.363" v="243"/>
          <ac:spMkLst>
            <pc:docMk/>
            <pc:sldMk cId="1863581154" sldId="527"/>
            <ac:spMk id="21" creationId="{E8EEFA06-B104-4F4D-A327-A815628121D1}"/>
          </ac:spMkLst>
        </pc:spChg>
        <pc:spChg chg="add mod">
          <ac:chgData name="ガルシアヴィラ　ブレンダイヴォンヌ" userId="S::i-garcia@orj.co.jp::fe0589c0-c607-4978-abf3-050a430fb4b3" providerId="AD" clId="Web-{E7A88AD7-B391-B671-3955-DE0A3FD0FC90}" dt="2021-02-05T06:41:11.444" v="64" actId="1076"/>
          <ac:spMkLst>
            <pc:docMk/>
            <pc:sldMk cId="1863581154" sldId="527"/>
            <ac:spMk id="22" creationId="{8B33E7A9-335C-407D-9D4B-91789385E92C}"/>
          </ac:spMkLst>
        </pc:spChg>
        <pc:spChg chg="add mod">
          <ac:chgData name="ガルシアヴィラ　ブレンダイヴォンヌ" userId="S::i-garcia@orj.co.jp::fe0589c0-c607-4978-abf3-050a430fb4b3" providerId="AD" clId="Web-{E7A88AD7-B391-B671-3955-DE0A3FD0FC90}" dt="2021-02-05T06:41:02.319" v="63" actId="1076"/>
          <ac:spMkLst>
            <pc:docMk/>
            <pc:sldMk cId="1863581154" sldId="527"/>
            <ac:spMk id="23" creationId="{E5699627-CBC0-4CEB-85E7-DED903D7A719}"/>
          </ac:spMkLst>
        </pc:spChg>
        <pc:spChg chg="add mod">
          <ac:chgData name="ガルシアヴィラ　ブレンダイヴォンヌ" userId="S::i-garcia@orj.co.jp::fe0589c0-c607-4978-abf3-050a430fb4b3" providerId="AD" clId="Web-{E7A88AD7-B391-B671-3955-DE0A3FD0FC90}" dt="2021-02-05T07:01:00.737" v="235"/>
          <ac:spMkLst>
            <pc:docMk/>
            <pc:sldMk cId="1863581154" sldId="527"/>
            <ac:spMk id="24" creationId="{2F2F6D86-76AB-481A-B619-457E6F25B532}"/>
          </ac:spMkLst>
        </pc:spChg>
        <pc:spChg chg="add mod">
          <ac:chgData name="ガルシアヴィラ　ブレンダイヴォンヌ" userId="S::i-garcia@orj.co.jp::fe0589c0-c607-4978-abf3-050a430fb4b3" providerId="AD" clId="Web-{E7A88AD7-B391-B671-3955-DE0A3FD0FC90}" dt="2021-02-05T07:02:09.394" v="245"/>
          <ac:spMkLst>
            <pc:docMk/>
            <pc:sldMk cId="1863581154" sldId="527"/>
            <ac:spMk id="26" creationId="{0D27D1AD-A94D-446E-981D-7FD5D6BB6BF0}"/>
          </ac:spMkLst>
        </pc:spChg>
        <pc:spChg chg="add mod">
          <ac:chgData name="ガルシアヴィラ　ブレンダイヴォンヌ" userId="S::i-garcia@orj.co.jp::fe0589c0-c607-4978-abf3-050a430fb4b3" providerId="AD" clId="Web-{E7A88AD7-B391-B671-3955-DE0A3FD0FC90}" dt="2021-02-05T07:02:09.410" v="246"/>
          <ac:spMkLst>
            <pc:docMk/>
            <pc:sldMk cId="1863581154" sldId="527"/>
            <ac:spMk id="27" creationId="{302A7F69-B309-4AFE-8800-B1E0C64AD48F}"/>
          </ac:spMkLst>
        </pc:spChg>
        <pc:spChg chg="add mod">
          <ac:chgData name="ガルシアヴィラ　ブレンダイヴォンヌ" userId="S::i-garcia@orj.co.jp::fe0589c0-c607-4978-abf3-050a430fb4b3" providerId="AD" clId="Web-{E7A88AD7-B391-B671-3955-DE0A3FD0FC90}" dt="2021-02-05T07:02:09.426" v="247"/>
          <ac:spMkLst>
            <pc:docMk/>
            <pc:sldMk cId="1863581154" sldId="527"/>
            <ac:spMk id="28" creationId="{BE281458-7AA1-4A46-A0CF-2E0BF01039D8}"/>
          </ac:spMkLst>
        </pc:spChg>
        <pc:spChg chg="add mod">
          <ac:chgData name="ガルシアヴィラ　ブレンダイヴォンヌ" userId="S::i-garcia@orj.co.jp::fe0589c0-c607-4978-abf3-050a430fb4b3" providerId="AD" clId="Web-{E7A88AD7-B391-B671-3955-DE0A3FD0FC90}" dt="2021-02-05T07:02:09.441" v="248"/>
          <ac:spMkLst>
            <pc:docMk/>
            <pc:sldMk cId="1863581154" sldId="527"/>
            <ac:spMk id="29" creationId="{695E74B3-C793-46A7-B2BC-D77410884934}"/>
          </ac:spMkLst>
        </pc:spChg>
        <pc:spChg chg="add mod">
          <ac:chgData name="ガルシアヴィラ　ブレンダイヴォンヌ" userId="S::i-garcia@orj.co.jp::fe0589c0-c607-4978-abf3-050a430fb4b3" providerId="AD" clId="Web-{E7A88AD7-B391-B671-3955-DE0A3FD0FC90}" dt="2021-02-05T07:02:53.427" v="250" actId="20577"/>
          <ac:spMkLst>
            <pc:docMk/>
            <pc:sldMk cId="1863581154" sldId="527"/>
            <ac:spMk id="30" creationId="{B03EEDBD-63AA-4ECE-8318-E6175702BD6B}"/>
          </ac:spMkLst>
        </pc:spChg>
        <pc:spChg chg="add mod">
          <ac:chgData name="ガルシアヴィラ　ブレンダイヴォンヌ" userId="S::i-garcia@orj.co.jp::fe0589c0-c607-4978-abf3-050a430fb4b3" providerId="AD" clId="Web-{E7A88AD7-B391-B671-3955-DE0A3FD0FC90}" dt="2021-02-05T06:59:26.125" v="216" actId="14100"/>
          <ac:spMkLst>
            <pc:docMk/>
            <pc:sldMk cId="1863581154" sldId="527"/>
            <ac:spMk id="31" creationId="{6311893E-85F2-4A06-9431-37C2ACAC669C}"/>
          </ac:spMkLst>
        </pc:spChg>
        <pc:spChg chg="add mod">
          <ac:chgData name="ガルシアヴィラ　ブレンダイヴォンヌ" userId="S::i-garcia@orj.co.jp::fe0589c0-c607-4978-abf3-050a430fb4b3" providerId="AD" clId="Web-{E7A88AD7-B391-B671-3955-DE0A3FD0FC90}" dt="2021-02-05T06:55:40.151" v="174"/>
          <ac:spMkLst>
            <pc:docMk/>
            <pc:sldMk cId="1863581154" sldId="527"/>
            <ac:spMk id="32" creationId="{F029173A-4CD7-4CA2-84D9-E42FDFCB4AD7}"/>
          </ac:spMkLst>
        </pc:spChg>
        <pc:spChg chg="add mod">
          <ac:chgData name="ガルシアヴィラ　ブレンダイヴォンヌ" userId="S::i-garcia@orj.co.jp::fe0589c0-c607-4978-abf3-050a430fb4b3" providerId="AD" clId="Web-{E7A88AD7-B391-B671-3955-DE0A3FD0FC90}" dt="2021-02-05T07:00:15.907" v="223" actId="1076"/>
          <ac:spMkLst>
            <pc:docMk/>
            <pc:sldMk cId="1863581154" sldId="527"/>
            <ac:spMk id="33" creationId="{63EC6F4C-61DC-484D-A6A3-55172A1A99F5}"/>
          </ac:spMkLst>
        </pc:spChg>
        <pc:spChg chg="add mod">
          <ac:chgData name="ガルシアヴィラ　ブレンダイヴォンヌ" userId="S::i-garcia@orj.co.jp::fe0589c0-c607-4978-abf3-050a430fb4b3" providerId="AD" clId="Web-{E7A88AD7-B391-B671-3955-DE0A3FD0FC90}" dt="2021-02-05T06:56:47.465" v="196" actId="1076"/>
          <ac:spMkLst>
            <pc:docMk/>
            <pc:sldMk cId="1863581154" sldId="527"/>
            <ac:spMk id="34" creationId="{2DC95303-EEBF-46BB-9C21-F88EA63631C7}"/>
          </ac:spMkLst>
        </pc:spChg>
        <pc:spChg chg="add mod">
          <ac:chgData name="ガルシアヴィラ　ブレンダイヴォンヌ" userId="S::i-garcia@orj.co.jp::fe0589c0-c607-4978-abf3-050a430fb4b3" providerId="AD" clId="Web-{E7A88AD7-B391-B671-3955-DE0A3FD0FC90}" dt="2021-02-05T06:57:04.169" v="198" actId="1076"/>
          <ac:spMkLst>
            <pc:docMk/>
            <pc:sldMk cId="1863581154" sldId="527"/>
            <ac:spMk id="35" creationId="{A0F26B69-622A-443F-8500-6FEF67A59E73}"/>
          </ac:spMkLst>
        </pc:spChg>
        <pc:spChg chg="add del">
          <ac:chgData name="ガルシアヴィラ　ブレンダイヴォンヌ" userId="S::i-garcia@orj.co.jp::fe0589c0-c607-4978-abf3-050a430fb4b3" providerId="AD" clId="Web-{E7A88AD7-B391-B671-3955-DE0A3FD0FC90}" dt="2021-02-05T06:59:40.250" v="218"/>
          <ac:spMkLst>
            <pc:docMk/>
            <pc:sldMk cId="1863581154" sldId="527"/>
            <ac:spMk id="36" creationId="{58BE844A-8DD9-4BA4-A189-CEEF0BD983C5}"/>
          </ac:spMkLst>
        </pc:spChg>
        <pc:spChg chg="add mod">
          <ac:chgData name="ガルシアヴィラ　ブレンダイヴォンヌ" userId="S::i-garcia@orj.co.jp::fe0589c0-c607-4978-abf3-050a430fb4b3" providerId="AD" clId="Web-{E7A88AD7-B391-B671-3955-DE0A3FD0FC90}" dt="2021-02-05T06:59:55.985" v="220" actId="1076"/>
          <ac:spMkLst>
            <pc:docMk/>
            <pc:sldMk cId="1863581154" sldId="527"/>
            <ac:spMk id="37" creationId="{C241B976-A3D3-4833-B52E-3E3136928998}"/>
          </ac:spMkLst>
        </pc:spChg>
        <pc:spChg chg="add mod">
          <ac:chgData name="ガルシアヴィラ　ブレンダイヴォンヌ" userId="S::i-garcia@orj.co.jp::fe0589c0-c607-4978-abf3-050a430fb4b3" providerId="AD" clId="Web-{E7A88AD7-B391-B671-3955-DE0A3FD0FC90}" dt="2021-02-05T07:00:11.970" v="222" actId="1076"/>
          <ac:spMkLst>
            <pc:docMk/>
            <pc:sldMk cId="1863581154" sldId="527"/>
            <ac:spMk id="38" creationId="{912786E6-8E54-4CC6-9FF1-33ACCE06A9DF}"/>
          </ac:spMkLst>
        </pc:spChg>
      </pc:sldChg>
      <pc:sldChg chg="addSp delSp modSp">
        <pc:chgData name="ガルシアヴィラ　ブレンダイヴォンヌ" userId="S::i-garcia@orj.co.jp::fe0589c0-c607-4978-abf3-050a430fb4b3" providerId="AD" clId="Web-{E7A88AD7-B391-B671-3955-DE0A3FD0FC90}" dt="2021-02-05T08:04:30.401" v="552" actId="20577"/>
        <pc:sldMkLst>
          <pc:docMk/>
          <pc:sldMk cId="3821928869" sldId="528"/>
        </pc:sldMkLst>
        <pc:spChg chg="add mod">
          <ac:chgData name="ガルシアヴィラ　ブレンダイヴォンヌ" userId="S::i-garcia@orj.co.jp::fe0589c0-c607-4978-abf3-050a430fb4b3" providerId="AD" clId="Web-{E7A88AD7-B391-B671-3955-DE0A3FD0FC90}" dt="2021-02-05T07:58:08.315" v="507" actId="1076"/>
          <ac:spMkLst>
            <pc:docMk/>
            <pc:sldMk cId="3821928869" sldId="528"/>
            <ac:spMk id="2" creationId="{A10AC677-2392-43C3-B13A-D09BB7D99825}"/>
          </ac:spMkLst>
        </pc:spChg>
        <pc:spChg chg="mod">
          <ac:chgData name="ガルシアヴィラ　ブレンダイヴォンヌ" userId="S::i-garcia@orj.co.jp::fe0589c0-c607-4978-abf3-050a430fb4b3" providerId="AD" clId="Web-{E7A88AD7-B391-B671-3955-DE0A3FD0FC90}" dt="2021-02-05T07:56:44.938" v="498" actId="20577"/>
          <ac:spMkLst>
            <pc:docMk/>
            <pc:sldMk cId="3821928869" sldId="528"/>
            <ac:spMk id="4" creationId="{00000000-0000-0000-0000-000000000000}"/>
          </ac:spMkLst>
        </pc:spChg>
        <pc:spChg chg="del">
          <ac:chgData name="ガルシアヴィラ　ブレンダイヴォンヌ" userId="S::i-garcia@orj.co.jp::fe0589c0-c607-4978-abf3-050a430fb4b3" providerId="AD" clId="Web-{E7A88AD7-B391-B671-3955-DE0A3FD0FC90}" dt="2021-02-05T07:58:02.580" v="506"/>
          <ac:spMkLst>
            <pc:docMk/>
            <pc:sldMk cId="3821928869" sldId="528"/>
            <ac:spMk id="6" creationId="{00000000-0000-0000-0000-000000000000}"/>
          </ac:spMkLst>
        </pc:spChg>
        <pc:spChg chg="mod">
          <ac:chgData name="ガルシアヴィラ　ブレンダイヴォンヌ" userId="S::i-garcia@orj.co.jp::fe0589c0-c607-4978-abf3-050a430fb4b3" providerId="AD" clId="Web-{E7A88AD7-B391-B671-3955-DE0A3FD0FC90}" dt="2021-02-05T08:04:30.401" v="552" actId="20577"/>
          <ac:spMkLst>
            <pc:docMk/>
            <pc:sldMk cId="3821928869" sldId="528"/>
            <ac:spMk id="7" creationId="{00000000-0000-0000-0000-000000000000}"/>
          </ac:spMkLst>
        </pc:spChg>
        <pc:spChg chg="mod">
          <ac:chgData name="ガルシアヴィラ　ブレンダイヴォンヌ" userId="S::i-garcia@orj.co.jp::fe0589c0-c607-4978-abf3-050a430fb4b3" providerId="AD" clId="Web-{E7A88AD7-B391-B671-3955-DE0A3FD0FC90}" dt="2021-02-05T08:04:13.620" v="547" actId="20577"/>
          <ac:spMkLst>
            <pc:docMk/>
            <pc:sldMk cId="3821928869" sldId="528"/>
            <ac:spMk id="10" creationId="{00000000-0000-0000-0000-000000000000}"/>
          </ac:spMkLst>
        </pc:spChg>
        <pc:picChg chg="mod">
          <ac:chgData name="ガルシアヴィラ　ブレンダイヴォンヌ" userId="S::i-garcia@orj.co.jp::fe0589c0-c607-4978-abf3-050a430fb4b3" providerId="AD" clId="Web-{E7A88AD7-B391-B671-3955-DE0A3FD0FC90}" dt="2021-02-05T08:00:31.177" v="522" actId="1076"/>
          <ac:picMkLst>
            <pc:docMk/>
            <pc:sldMk cId="3821928869" sldId="528"/>
            <ac:picMk id="3" creationId="{00000000-0000-0000-0000-000000000000}"/>
          </ac:picMkLst>
        </pc:picChg>
        <pc:picChg chg="mod">
          <ac:chgData name="ガルシアヴィラ　ブレンダイヴォンヌ" userId="S::i-garcia@orj.co.jp::fe0589c0-c607-4978-abf3-050a430fb4b3" providerId="AD" clId="Web-{E7A88AD7-B391-B671-3955-DE0A3FD0FC90}" dt="2021-02-05T07:56:55.907" v="499" actId="1076"/>
          <ac:picMkLst>
            <pc:docMk/>
            <pc:sldMk cId="3821928869" sldId="528"/>
            <ac:picMk id="8" creationId="{00000000-0000-0000-0000-000000000000}"/>
          </ac:picMkLst>
        </pc:picChg>
      </pc:sldChg>
    </pc:docChg>
  </pc:docChgLst>
  <pc:docChgLst>
    <pc:chgData name="金子　真理" userId="S::m-kaneko@orj.co.jp::00f86a3c-ec7f-4480-91e2-cf8e612d5c73" providerId="AD" clId="Web-{CD5F18CC-2F09-F25A-FECA-7F099598647F}"/>
    <pc:docChg chg="modSld">
      <pc:chgData name="金子　真理" userId="S::m-kaneko@orj.co.jp::00f86a3c-ec7f-4480-91e2-cf8e612d5c73" providerId="AD" clId="Web-{CD5F18CC-2F09-F25A-FECA-7F099598647F}" dt="2021-02-05T08:30:04.832" v="6109" actId="20577"/>
      <pc:docMkLst>
        <pc:docMk/>
      </pc:docMkLst>
      <pc:sldChg chg="modSp">
        <pc:chgData name="金子　真理" userId="S::m-kaneko@orj.co.jp::00f86a3c-ec7f-4480-91e2-cf8e612d5c73" providerId="AD" clId="Web-{CD5F18CC-2F09-F25A-FECA-7F099598647F}" dt="2021-02-05T06:54:21.265" v="3906" actId="20577"/>
        <pc:sldMkLst>
          <pc:docMk/>
          <pc:sldMk cId="3885933687" sldId="342"/>
        </pc:sldMkLst>
        <pc:spChg chg="mod">
          <ac:chgData name="金子　真理" userId="S::m-kaneko@orj.co.jp::00f86a3c-ec7f-4480-91e2-cf8e612d5c73" providerId="AD" clId="Web-{CD5F18CC-2F09-F25A-FECA-7F099598647F}" dt="2021-02-05T06:54:21.265" v="3906" actId="20577"/>
          <ac:spMkLst>
            <pc:docMk/>
            <pc:sldMk cId="3885933687" sldId="342"/>
            <ac:spMk id="2" creationId="{00000000-0000-0000-0000-000000000000}"/>
          </ac:spMkLst>
        </pc:spChg>
      </pc:sldChg>
      <pc:sldChg chg="modSp">
        <pc:chgData name="金子　真理" userId="S::m-kaneko@orj.co.jp::00f86a3c-ec7f-4480-91e2-cf8e612d5c73" providerId="AD" clId="Web-{CD5F18CC-2F09-F25A-FECA-7F099598647F}" dt="2021-02-05T07:14:04.964" v="4467" actId="20577"/>
        <pc:sldMkLst>
          <pc:docMk/>
          <pc:sldMk cId="4186633547" sldId="343"/>
        </pc:sldMkLst>
        <pc:spChg chg="mod">
          <ac:chgData name="金子　真理" userId="S::m-kaneko@orj.co.jp::00f86a3c-ec7f-4480-91e2-cf8e612d5c73" providerId="AD" clId="Web-{CD5F18CC-2F09-F25A-FECA-7F099598647F}" dt="2021-02-05T07:14:04.964" v="4467" actId="20577"/>
          <ac:spMkLst>
            <pc:docMk/>
            <pc:sldMk cId="4186633547" sldId="343"/>
            <ac:spMk id="2" creationId="{00000000-0000-0000-0000-000000000000}"/>
          </ac:spMkLst>
        </pc:spChg>
      </pc:sldChg>
      <pc:sldChg chg="modSp">
        <pc:chgData name="金子　真理" userId="S::m-kaneko@orj.co.jp::00f86a3c-ec7f-4480-91e2-cf8e612d5c73" providerId="AD" clId="Web-{CD5F18CC-2F09-F25A-FECA-7F099598647F}" dt="2021-02-05T00:29:58.103" v="111" actId="1076"/>
        <pc:sldMkLst>
          <pc:docMk/>
          <pc:sldMk cId="2971134737" sldId="377"/>
        </pc:sldMkLst>
        <pc:spChg chg="mod">
          <ac:chgData name="金子　真理" userId="S::m-kaneko@orj.co.jp::00f86a3c-ec7f-4480-91e2-cf8e612d5c73" providerId="AD" clId="Web-{CD5F18CC-2F09-F25A-FECA-7F099598647F}" dt="2021-02-05T00:29:58.103" v="111" actId="1076"/>
          <ac:spMkLst>
            <pc:docMk/>
            <pc:sldMk cId="2971134737" sldId="377"/>
            <ac:spMk id="23" creationId="{D76EC490-00AD-4055-8D16-7965E904D9AD}"/>
          </ac:spMkLst>
        </pc:spChg>
      </pc:sldChg>
      <pc:sldChg chg="addSp delSp modSp">
        <pc:chgData name="金子　真理" userId="S::m-kaneko@orj.co.jp::00f86a3c-ec7f-4480-91e2-cf8e612d5c73" providerId="AD" clId="Web-{CD5F18CC-2F09-F25A-FECA-7F099598647F}" dt="2021-02-05T05:24:55.655" v="2794"/>
        <pc:sldMkLst>
          <pc:docMk/>
          <pc:sldMk cId="2815652257" sldId="415"/>
        </pc:sldMkLst>
        <pc:spChg chg="mod">
          <ac:chgData name="金子　真理" userId="S::m-kaneko@orj.co.jp::00f86a3c-ec7f-4480-91e2-cf8e612d5c73" providerId="AD" clId="Web-{CD5F18CC-2F09-F25A-FECA-7F099598647F}" dt="2021-02-05T00:43:12.667" v="241" actId="20577"/>
          <ac:spMkLst>
            <pc:docMk/>
            <pc:sldMk cId="2815652257" sldId="415"/>
            <ac:spMk id="4" creationId="{00000000-0000-0000-0000-000000000000}"/>
          </ac:spMkLst>
        </pc:spChg>
        <pc:spChg chg="add del mod">
          <ac:chgData name="金子　真理" userId="S::m-kaneko@orj.co.jp::00f86a3c-ec7f-4480-91e2-cf8e612d5c73" providerId="AD" clId="Web-{CD5F18CC-2F09-F25A-FECA-7F099598647F}" dt="2021-02-05T00:37:10.941" v="174"/>
          <ac:spMkLst>
            <pc:docMk/>
            <pc:sldMk cId="2815652257" sldId="415"/>
            <ac:spMk id="5" creationId="{16B864C7-03E1-4CAE-A07F-CF88059D9BED}"/>
          </ac:spMkLst>
        </pc:spChg>
        <pc:spChg chg="add del mod">
          <ac:chgData name="金子　真理" userId="S::m-kaneko@orj.co.jp::00f86a3c-ec7f-4480-91e2-cf8e612d5c73" providerId="AD" clId="Web-{CD5F18CC-2F09-F25A-FECA-7F099598647F}" dt="2021-02-05T00:37:12.660" v="175"/>
          <ac:spMkLst>
            <pc:docMk/>
            <pc:sldMk cId="2815652257" sldId="415"/>
            <ac:spMk id="7" creationId="{51FABAC7-9A6D-48F6-8FFA-835AA8741B03}"/>
          </ac:spMkLst>
        </pc:spChg>
        <pc:spChg chg="add del mod">
          <ac:chgData name="金子　真理" userId="S::m-kaneko@orj.co.jp::00f86a3c-ec7f-4480-91e2-cf8e612d5c73" providerId="AD" clId="Web-{CD5F18CC-2F09-F25A-FECA-7F099598647F}" dt="2021-02-05T00:37:15.535" v="176"/>
          <ac:spMkLst>
            <pc:docMk/>
            <pc:sldMk cId="2815652257" sldId="415"/>
            <ac:spMk id="8" creationId="{562F85A3-AC75-48C5-9ECC-5AE3DCFC5DB6}"/>
          </ac:spMkLst>
        </pc:spChg>
        <pc:spChg chg="mod">
          <ac:chgData name="金子　真理" userId="S::m-kaneko@orj.co.jp::00f86a3c-ec7f-4480-91e2-cf8e612d5c73" providerId="AD" clId="Web-{CD5F18CC-2F09-F25A-FECA-7F099598647F}" dt="2021-02-05T05:24:55.640" v="2793"/>
          <ac:spMkLst>
            <pc:docMk/>
            <pc:sldMk cId="2815652257" sldId="415"/>
            <ac:spMk id="10" creationId="{00000000-0000-0000-0000-000000000000}"/>
          </ac:spMkLst>
        </pc:spChg>
        <pc:spChg chg="mod">
          <ac:chgData name="金子　真理" userId="S::m-kaneko@orj.co.jp::00f86a3c-ec7f-4480-91e2-cf8e612d5c73" providerId="AD" clId="Web-{CD5F18CC-2F09-F25A-FECA-7F099598647F}" dt="2021-02-05T05:24:55.655" v="2794"/>
          <ac:spMkLst>
            <pc:docMk/>
            <pc:sldMk cId="2815652257" sldId="415"/>
            <ac:spMk id="14" creationId="{00000000-0000-0000-0000-000000000000}"/>
          </ac:spMkLst>
        </pc:spChg>
        <pc:spChg chg="mod">
          <ac:chgData name="金子　真理" userId="S::m-kaneko@orj.co.jp::00f86a3c-ec7f-4480-91e2-cf8e612d5c73" providerId="AD" clId="Web-{CD5F18CC-2F09-F25A-FECA-7F099598647F}" dt="2021-02-05T02:00:36.797" v="1552" actId="1076"/>
          <ac:spMkLst>
            <pc:docMk/>
            <pc:sldMk cId="2815652257" sldId="415"/>
            <ac:spMk id="17" creationId="{00000000-0000-0000-0000-000000000000}"/>
          </ac:spMkLst>
        </pc:spChg>
        <pc:spChg chg="mod">
          <ac:chgData name="金子　真理" userId="S::m-kaneko@orj.co.jp::00f86a3c-ec7f-4480-91e2-cf8e612d5c73" providerId="AD" clId="Web-{CD5F18CC-2F09-F25A-FECA-7F099598647F}" dt="2021-02-05T05:24:55.608" v="2791"/>
          <ac:spMkLst>
            <pc:docMk/>
            <pc:sldMk cId="2815652257" sldId="415"/>
            <ac:spMk id="22" creationId="{00000000-0000-0000-0000-000000000000}"/>
          </ac:spMkLst>
        </pc:spChg>
        <pc:spChg chg="mod">
          <ac:chgData name="金子　真理" userId="S::m-kaneko@orj.co.jp::00f86a3c-ec7f-4480-91e2-cf8e612d5c73" providerId="AD" clId="Web-{CD5F18CC-2F09-F25A-FECA-7F099598647F}" dt="2021-02-05T05:24:55.624" v="2792"/>
          <ac:spMkLst>
            <pc:docMk/>
            <pc:sldMk cId="2815652257" sldId="415"/>
            <ac:spMk id="24" creationId="{00000000-0000-0000-0000-000000000000}"/>
          </ac:spMkLst>
        </pc:spChg>
        <pc:graphicFrameChg chg="add mod modGraphic">
          <ac:chgData name="金子　真理" userId="S::m-kaneko@orj.co.jp::00f86a3c-ec7f-4480-91e2-cf8e612d5c73" providerId="AD" clId="Web-{CD5F18CC-2F09-F25A-FECA-7F099598647F}" dt="2021-02-05T05:18:05.820" v="2710"/>
          <ac:graphicFrameMkLst>
            <pc:docMk/>
            <pc:sldMk cId="2815652257" sldId="415"/>
            <ac:graphicFrameMk id="11" creationId="{5344941B-7ACD-44B6-A692-62291913C48F}"/>
          </ac:graphicFrameMkLst>
        </pc:graphicFrameChg>
        <pc:picChg chg="mod">
          <ac:chgData name="金子　真理" userId="S::m-kaneko@orj.co.jp::00f86a3c-ec7f-4480-91e2-cf8e612d5c73" providerId="AD" clId="Web-{CD5F18CC-2F09-F25A-FECA-7F099598647F}" dt="2021-02-05T00:35:14.751" v="112" actId="1076"/>
          <ac:picMkLst>
            <pc:docMk/>
            <pc:sldMk cId="2815652257" sldId="415"/>
            <ac:picMk id="2" creationId="{00000000-0000-0000-0000-000000000000}"/>
          </ac:picMkLst>
        </pc:picChg>
      </pc:sldChg>
      <pc:sldChg chg="addSp modSp">
        <pc:chgData name="金子　真理" userId="S::m-kaneko@orj.co.jp::00f86a3c-ec7f-4480-91e2-cf8e612d5c73" providerId="AD" clId="Web-{CD5F18CC-2F09-F25A-FECA-7F099598647F}" dt="2021-02-05T05:25:03.718" v="2795" actId="20577"/>
        <pc:sldMkLst>
          <pc:docMk/>
          <pc:sldMk cId="1895280805" sldId="416"/>
        </pc:sldMkLst>
        <pc:spChg chg="mod">
          <ac:chgData name="金子　真理" userId="S::m-kaneko@orj.co.jp::00f86a3c-ec7f-4480-91e2-cf8e612d5c73" providerId="AD" clId="Web-{CD5F18CC-2F09-F25A-FECA-7F099598647F}" dt="2021-02-05T05:16:11.412" v="2657" actId="20577"/>
          <ac:spMkLst>
            <pc:docMk/>
            <pc:sldMk cId="1895280805" sldId="416"/>
            <ac:spMk id="4" creationId="{00000000-0000-0000-0000-000000000000}"/>
          </ac:spMkLst>
        </pc:spChg>
        <pc:spChg chg="add mod">
          <ac:chgData name="金子　真理" userId="S::m-kaneko@orj.co.jp::00f86a3c-ec7f-4480-91e2-cf8e612d5c73" providerId="AD" clId="Web-{CD5F18CC-2F09-F25A-FECA-7F099598647F}" dt="2021-02-05T05:24:39.702" v="2789"/>
          <ac:spMkLst>
            <pc:docMk/>
            <pc:sldMk cId="1895280805" sldId="416"/>
            <ac:spMk id="5" creationId="{BF6DD1D9-0FDF-411B-ACBD-15DCF4E9C810}"/>
          </ac:spMkLst>
        </pc:spChg>
        <pc:spChg chg="mod">
          <ac:chgData name="金子　真理" userId="S::m-kaneko@orj.co.jp::00f86a3c-ec7f-4480-91e2-cf8e612d5c73" providerId="AD" clId="Web-{CD5F18CC-2F09-F25A-FECA-7F099598647F}" dt="2021-02-05T05:24:39.686" v="2788"/>
          <ac:spMkLst>
            <pc:docMk/>
            <pc:sldMk cId="1895280805" sldId="416"/>
            <ac:spMk id="7" creationId="{00000000-0000-0000-0000-000000000000}"/>
          </ac:spMkLst>
        </pc:spChg>
        <pc:spChg chg="mod">
          <ac:chgData name="金子　真理" userId="S::m-kaneko@orj.co.jp::00f86a3c-ec7f-4480-91e2-cf8e612d5c73" providerId="AD" clId="Web-{CD5F18CC-2F09-F25A-FECA-7F099598647F}" dt="2021-02-05T05:25:03.718" v="2795" actId="20577"/>
          <ac:spMkLst>
            <pc:docMk/>
            <pc:sldMk cId="1895280805" sldId="416"/>
            <ac:spMk id="12" creationId="{00000000-0000-0000-0000-000000000000}"/>
          </ac:spMkLst>
        </pc:spChg>
        <pc:spChg chg="mod">
          <ac:chgData name="金子　真理" userId="S::m-kaneko@orj.co.jp::00f86a3c-ec7f-4480-91e2-cf8e612d5c73" providerId="AD" clId="Web-{CD5F18CC-2F09-F25A-FECA-7F099598647F}" dt="2021-02-05T05:24:39.655" v="2786"/>
          <ac:spMkLst>
            <pc:docMk/>
            <pc:sldMk cId="1895280805" sldId="416"/>
            <ac:spMk id="14" creationId="{00000000-0000-0000-0000-000000000000}"/>
          </ac:spMkLst>
        </pc:spChg>
        <pc:spChg chg="mod">
          <ac:chgData name="金子　真理" userId="S::m-kaneko@orj.co.jp::00f86a3c-ec7f-4480-91e2-cf8e612d5c73" providerId="AD" clId="Web-{CD5F18CC-2F09-F25A-FECA-7F099598647F}" dt="2021-02-05T05:24:39.671" v="2787"/>
          <ac:spMkLst>
            <pc:docMk/>
            <pc:sldMk cId="1895280805" sldId="416"/>
            <ac:spMk id="15" creationId="{00000000-0000-0000-0000-000000000000}"/>
          </ac:spMkLst>
        </pc:spChg>
        <pc:spChg chg="add mod">
          <ac:chgData name="金子　真理" userId="S::m-kaneko@orj.co.jp::00f86a3c-ec7f-4480-91e2-cf8e612d5c73" providerId="AD" clId="Web-{CD5F18CC-2F09-F25A-FECA-7F099598647F}" dt="2021-02-05T05:24:39.702" v="2790"/>
          <ac:spMkLst>
            <pc:docMk/>
            <pc:sldMk cId="1895280805" sldId="416"/>
            <ac:spMk id="16" creationId="{0865BCCD-54FF-4140-A36E-882B1C1C12C7}"/>
          </ac:spMkLst>
        </pc:spChg>
        <pc:spChg chg="mod">
          <ac:chgData name="金子　真理" userId="S::m-kaneko@orj.co.jp::00f86a3c-ec7f-4480-91e2-cf8e612d5c73" providerId="AD" clId="Web-{CD5F18CC-2F09-F25A-FECA-7F099598647F}" dt="2021-02-05T02:36:32.468" v="2001" actId="1076"/>
          <ac:spMkLst>
            <pc:docMk/>
            <pc:sldMk cId="1895280805" sldId="416"/>
            <ac:spMk id="17" creationId="{00000000-0000-0000-0000-000000000000}"/>
          </ac:spMkLst>
        </pc:spChg>
        <pc:spChg chg="mod">
          <ac:chgData name="金子　真理" userId="S::m-kaneko@orj.co.jp::00f86a3c-ec7f-4480-91e2-cf8e612d5c73" providerId="AD" clId="Web-{CD5F18CC-2F09-F25A-FECA-7F099598647F}" dt="2021-02-05T05:24:39.624" v="2785"/>
          <ac:spMkLst>
            <pc:docMk/>
            <pc:sldMk cId="1895280805" sldId="416"/>
            <ac:spMk id="24" creationId="{00000000-0000-0000-0000-000000000000}"/>
          </ac:spMkLst>
        </pc:spChg>
        <pc:graphicFrameChg chg="add mod modGraphic">
          <ac:chgData name="金子　真理" userId="S::m-kaneko@orj.co.jp::00f86a3c-ec7f-4480-91e2-cf8e612d5c73" providerId="AD" clId="Web-{CD5F18CC-2F09-F25A-FECA-7F099598647F}" dt="2021-02-05T02:51:29.503" v="2438" actId="1076"/>
          <ac:graphicFrameMkLst>
            <pc:docMk/>
            <pc:sldMk cId="1895280805" sldId="416"/>
            <ac:graphicFrameMk id="2" creationId="{0D496B20-1EB9-4223-B5F2-5430FCE444FF}"/>
          </ac:graphicFrameMkLst>
        </pc:graphicFrameChg>
        <pc:picChg chg="mod">
          <ac:chgData name="金子　真理" userId="S::m-kaneko@orj.co.jp::00f86a3c-ec7f-4480-91e2-cf8e612d5c73" providerId="AD" clId="Web-{CD5F18CC-2F09-F25A-FECA-7F099598647F}" dt="2021-02-05T05:11:21.407" v="2525" actId="1076"/>
          <ac:picMkLst>
            <pc:docMk/>
            <pc:sldMk cId="1895280805" sldId="416"/>
            <ac:picMk id="11" creationId="{00000000-0000-0000-0000-000000000000}"/>
          </ac:picMkLst>
        </pc:picChg>
      </pc:sldChg>
      <pc:sldChg chg="modSp">
        <pc:chgData name="金子　真理" userId="S::m-kaneko@orj.co.jp::00f86a3c-ec7f-4480-91e2-cf8e612d5c73" providerId="AD" clId="Web-{CD5F18CC-2F09-F25A-FECA-7F099598647F}" dt="2021-02-05T06:40:48.107" v="3846" actId="20577"/>
        <pc:sldMkLst>
          <pc:docMk/>
          <pc:sldMk cId="1427262568" sldId="419"/>
        </pc:sldMkLst>
        <pc:spChg chg="mod">
          <ac:chgData name="金子　真理" userId="S::m-kaneko@orj.co.jp::00f86a3c-ec7f-4480-91e2-cf8e612d5c73" providerId="AD" clId="Web-{CD5F18CC-2F09-F25A-FECA-7F099598647F}" dt="2021-02-05T06:23:39.553" v="3552" actId="20577"/>
          <ac:spMkLst>
            <pc:docMk/>
            <pc:sldMk cId="1427262568" sldId="419"/>
            <ac:spMk id="4" creationId="{00000000-0000-0000-0000-000000000000}"/>
          </ac:spMkLst>
        </pc:spChg>
        <pc:spChg chg="mod">
          <ac:chgData name="金子　真理" userId="S::m-kaneko@orj.co.jp::00f86a3c-ec7f-4480-91e2-cf8e612d5c73" providerId="AD" clId="Web-{CD5F18CC-2F09-F25A-FECA-7F099598647F}" dt="2021-02-05T06:40:48.107" v="3846" actId="20577"/>
          <ac:spMkLst>
            <pc:docMk/>
            <pc:sldMk cId="1427262568" sldId="419"/>
            <ac:spMk id="5" creationId="{00000000-0000-0000-0000-000000000000}"/>
          </ac:spMkLst>
        </pc:spChg>
        <pc:spChg chg="mod">
          <ac:chgData name="金子　真理" userId="S::m-kaneko@orj.co.jp::00f86a3c-ec7f-4480-91e2-cf8e612d5c73" providerId="AD" clId="Web-{CD5F18CC-2F09-F25A-FECA-7F099598647F}" dt="2021-02-05T06:40:09.996" v="3800" actId="20577"/>
          <ac:spMkLst>
            <pc:docMk/>
            <pc:sldMk cId="1427262568" sldId="419"/>
            <ac:spMk id="9" creationId="{00000000-0000-0000-0000-000000000000}"/>
          </ac:spMkLst>
        </pc:spChg>
      </pc:sldChg>
      <pc:sldChg chg="modSp">
        <pc:chgData name="金子　真理" userId="S::m-kaneko@orj.co.jp::00f86a3c-ec7f-4480-91e2-cf8e612d5c73" providerId="AD" clId="Web-{CD5F18CC-2F09-F25A-FECA-7F099598647F}" dt="2021-02-05T07:11:54.726" v="4429" actId="20577"/>
        <pc:sldMkLst>
          <pc:docMk/>
          <pc:sldMk cId="315870821" sldId="421"/>
        </pc:sldMkLst>
        <pc:spChg chg="mod">
          <ac:chgData name="金子　真理" userId="S::m-kaneko@orj.co.jp::00f86a3c-ec7f-4480-91e2-cf8e612d5c73" providerId="AD" clId="Web-{CD5F18CC-2F09-F25A-FECA-7F099598647F}" dt="2021-02-05T06:56:40.862" v="3993"/>
          <ac:spMkLst>
            <pc:docMk/>
            <pc:sldMk cId="315870821" sldId="421"/>
            <ac:spMk id="4" creationId="{00000000-0000-0000-0000-000000000000}"/>
          </ac:spMkLst>
        </pc:spChg>
        <pc:spChg chg="mod">
          <ac:chgData name="金子　真理" userId="S::m-kaneko@orj.co.jp::00f86a3c-ec7f-4480-91e2-cf8e612d5c73" providerId="AD" clId="Web-{CD5F18CC-2F09-F25A-FECA-7F099598647F}" dt="2021-02-05T07:11:54.726" v="4429" actId="20577"/>
          <ac:spMkLst>
            <pc:docMk/>
            <pc:sldMk cId="315870821" sldId="421"/>
            <ac:spMk id="6" creationId="{00000000-0000-0000-0000-000000000000}"/>
          </ac:spMkLst>
        </pc:spChg>
        <pc:spChg chg="mod">
          <ac:chgData name="金子　真理" userId="S::m-kaneko@orj.co.jp::00f86a3c-ec7f-4480-91e2-cf8e612d5c73" providerId="AD" clId="Web-{CD5F18CC-2F09-F25A-FECA-7F099598647F}" dt="2021-02-05T06:56:40.847" v="3992"/>
          <ac:spMkLst>
            <pc:docMk/>
            <pc:sldMk cId="315870821" sldId="421"/>
            <ac:spMk id="9" creationId="{00000000-0000-0000-0000-000000000000}"/>
          </ac:spMkLst>
        </pc:spChg>
        <pc:spChg chg="mod">
          <ac:chgData name="金子　真理" userId="S::m-kaneko@orj.co.jp::00f86a3c-ec7f-4480-91e2-cf8e612d5c73" providerId="AD" clId="Web-{CD5F18CC-2F09-F25A-FECA-7F099598647F}" dt="2021-02-05T06:56:40.862" v="3994"/>
          <ac:spMkLst>
            <pc:docMk/>
            <pc:sldMk cId="315870821" sldId="421"/>
            <ac:spMk id="10" creationId="{00000000-0000-0000-0000-000000000000}"/>
          </ac:spMkLst>
        </pc:spChg>
        <pc:spChg chg="mod">
          <ac:chgData name="金子　真理" userId="S::m-kaneko@orj.co.jp::00f86a3c-ec7f-4480-91e2-cf8e612d5c73" providerId="AD" clId="Web-{CD5F18CC-2F09-F25A-FECA-7F099598647F}" dt="2021-02-05T06:56:40.862" v="3995"/>
          <ac:spMkLst>
            <pc:docMk/>
            <pc:sldMk cId="315870821" sldId="421"/>
            <ac:spMk id="15" creationId="{00000000-0000-0000-0000-000000000000}"/>
          </ac:spMkLst>
        </pc:spChg>
      </pc:sldChg>
      <pc:sldChg chg="modSp">
        <pc:chgData name="金子　真理" userId="S::m-kaneko@orj.co.jp::00f86a3c-ec7f-4480-91e2-cf8e612d5c73" providerId="AD" clId="Web-{CD5F18CC-2F09-F25A-FECA-7F099598647F}" dt="2021-02-05T07:11:47.164" v="4421" actId="20577"/>
        <pc:sldMkLst>
          <pc:docMk/>
          <pc:sldMk cId="415257815" sldId="422"/>
        </pc:sldMkLst>
        <pc:spChg chg="mod">
          <ac:chgData name="金子　真理" userId="S::m-kaneko@orj.co.jp::00f86a3c-ec7f-4480-91e2-cf8e612d5c73" providerId="AD" clId="Web-{CD5F18CC-2F09-F25A-FECA-7F099598647F}" dt="2021-02-05T07:00:38.571" v="4053" actId="20577"/>
          <ac:spMkLst>
            <pc:docMk/>
            <pc:sldMk cId="415257815" sldId="422"/>
            <ac:spMk id="4" creationId="{00000000-0000-0000-0000-000000000000}"/>
          </ac:spMkLst>
        </pc:spChg>
        <pc:spChg chg="mod">
          <ac:chgData name="金子　真理" userId="S::m-kaneko@orj.co.jp::00f86a3c-ec7f-4480-91e2-cf8e612d5c73" providerId="AD" clId="Web-{CD5F18CC-2F09-F25A-FECA-7F099598647F}" dt="2021-02-05T07:11:47.164" v="4421" actId="20577"/>
          <ac:spMkLst>
            <pc:docMk/>
            <pc:sldMk cId="415257815" sldId="422"/>
            <ac:spMk id="6" creationId="{00000000-0000-0000-0000-000000000000}"/>
          </ac:spMkLst>
        </pc:spChg>
        <pc:spChg chg="mod">
          <ac:chgData name="金子　真理" userId="S::m-kaneko@orj.co.jp::00f86a3c-ec7f-4480-91e2-cf8e612d5c73" providerId="AD" clId="Web-{CD5F18CC-2F09-F25A-FECA-7F099598647F}" dt="2021-02-05T07:11:20.179" v="4386" actId="20577"/>
          <ac:spMkLst>
            <pc:docMk/>
            <pc:sldMk cId="415257815" sldId="422"/>
            <ac:spMk id="9" creationId="{00000000-0000-0000-0000-000000000000}"/>
          </ac:spMkLst>
        </pc:spChg>
        <pc:spChg chg="mod">
          <ac:chgData name="金子　真理" userId="S::m-kaneko@orj.co.jp::00f86a3c-ec7f-4480-91e2-cf8e612d5c73" providerId="AD" clId="Web-{CD5F18CC-2F09-F25A-FECA-7F099598647F}" dt="2021-02-05T07:05:57.281" v="4180" actId="1076"/>
          <ac:spMkLst>
            <pc:docMk/>
            <pc:sldMk cId="415257815" sldId="422"/>
            <ac:spMk id="17" creationId="{00000000-0000-0000-0000-000000000000}"/>
          </ac:spMkLst>
        </pc:spChg>
      </pc:sldChg>
      <pc:sldChg chg="addSp modSp">
        <pc:chgData name="金子　真理" userId="S::m-kaneko@orj.co.jp::00f86a3c-ec7f-4480-91e2-cf8e612d5c73" providerId="AD" clId="Web-{CD5F18CC-2F09-F25A-FECA-7F099598647F}" dt="2021-02-05T07:35:16.649" v="4615" actId="20577"/>
        <pc:sldMkLst>
          <pc:docMk/>
          <pc:sldMk cId="3420582447" sldId="423"/>
        </pc:sldMkLst>
        <pc:spChg chg="add mod">
          <ac:chgData name="金子　真理" userId="S::m-kaneko@orj.co.jp::00f86a3c-ec7f-4480-91e2-cf8e612d5c73" providerId="AD" clId="Web-{CD5F18CC-2F09-F25A-FECA-7F099598647F}" dt="2021-02-05T07:32:40.708" v="4581" actId="20577"/>
          <ac:spMkLst>
            <pc:docMk/>
            <pc:sldMk cId="3420582447" sldId="423"/>
            <ac:spMk id="2" creationId="{5BA442D4-15B3-41DC-B332-097520B45697}"/>
          </ac:spMkLst>
        </pc:spChg>
        <pc:spChg chg="mod">
          <ac:chgData name="金子　真理" userId="S::m-kaneko@orj.co.jp::00f86a3c-ec7f-4480-91e2-cf8e612d5c73" providerId="AD" clId="Web-{CD5F18CC-2F09-F25A-FECA-7F099598647F}" dt="2021-02-05T07:33:56.506" v="4582" actId="20577"/>
          <ac:spMkLst>
            <pc:docMk/>
            <pc:sldMk cId="3420582447" sldId="423"/>
            <ac:spMk id="4" creationId="{00000000-0000-0000-0000-000000000000}"/>
          </ac:spMkLst>
        </pc:spChg>
        <pc:spChg chg="mod">
          <ac:chgData name="金子　真理" userId="S::m-kaneko@orj.co.jp::00f86a3c-ec7f-4480-91e2-cf8e612d5c73" providerId="AD" clId="Web-{CD5F18CC-2F09-F25A-FECA-7F099598647F}" dt="2021-02-05T07:35:16.649" v="4615" actId="20577"/>
          <ac:spMkLst>
            <pc:docMk/>
            <pc:sldMk cId="3420582447" sldId="423"/>
            <ac:spMk id="6" creationId="{00000000-0000-0000-0000-000000000000}"/>
          </ac:spMkLst>
        </pc:spChg>
        <pc:spChg chg="mod">
          <ac:chgData name="金子　真理" userId="S::m-kaneko@orj.co.jp::00f86a3c-ec7f-4480-91e2-cf8e612d5c73" providerId="AD" clId="Web-{CD5F18CC-2F09-F25A-FECA-7F099598647F}" dt="2021-02-05T07:34:47.992" v="4584" actId="20577"/>
          <ac:spMkLst>
            <pc:docMk/>
            <pc:sldMk cId="3420582447" sldId="423"/>
            <ac:spMk id="10" creationId="{00000000-0000-0000-0000-000000000000}"/>
          </ac:spMkLst>
        </pc:spChg>
        <pc:spChg chg="add mod">
          <ac:chgData name="金子　真理" userId="S::m-kaneko@orj.co.jp::00f86a3c-ec7f-4480-91e2-cf8e612d5c73" providerId="AD" clId="Web-{CD5F18CC-2F09-F25A-FECA-7F099598647F}" dt="2021-02-05T07:28:28.686" v="4556" actId="1076"/>
          <ac:spMkLst>
            <pc:docMk/>
            <pc:sldMk cId="3420582447" sldId="423"/>
            <ac:spMk id="11" creationId="{DB11856A-7A3F-4634-841F-5BF83453D916}"/>
          </ac:spMkLst>
        </pc:spChg>
        <pc:spChg chg="add mod">
          <ac:chgData name="金子　真理" userId="S::m-kaneko@orj.co.jp::00f86a3c-ec7f-4480-91e2-cf8e612d5c73" providerId="AD" clId="Web-{CD5F18CC-2F09-F25A-FECA-7F099598647F}" dt="2021-02-05T07:32:28.192" v="4576" actId="20577"/>
          <ac:spMkLst>
            <pc:docMk/>
            <pc:sldMk cId="3420582447" sldId="423"/>
            <ac:spMk id="12" creationId="{35FE5B77-FC56-4241-B12F-8EAAAE4CF1A3}"/>
          </ac:spMkLst>
        </pc:spChg>
        <pc:spChg chg="mod">
          <ac:chgData name="金子　真理" userId="S::m-kaneko@orj.co.jp::00f86a3c-ec7f-4480-91e2-cf8e612d5c73" providerId="AD" clId="Web-{CD5F18CC-2F09-F25A-FECA-7F099598647F}" dt="2021-02-05T07:34:13.897" v="4583" actId="20577"/>
          <ac:spMkLst>
            <pc:docMk/>
            <pc:sldMk cId="3420582447" sldId="423"/>
            <ac:spMk id="17" creationId="{00000000-0000-0000-0000-000000000000}"/>
          </ac:spMkLst>
        </pc:spChg>
        <pc:picChg chg="mod">
          <ac:chgData name="金子　真理" userId="S::m-kaneko@orj.co.jp::00f86a3c-ec7f-4480-91e2-cf8e612d5c73" providerId="AD" clId="Web-{CD5F18CC-2F09-F25A-FECA-7F099598647F}" dt="2021-02-05T07:29:01.828" v="4558" actId="14100"/>
          <ac:picMkLst>
            <pc:docMk/>
            <pc:sldMk cId="3420582447" sldId="423"/>
            <ac:picMk id="7" creationId="{00000000-0000-0000-0000-000000000000}"/>
          </ac:picMkLst>
        </pc:picChg>
      </pc:sldChg>
      <pc:sldChg chg="addSp modSp">
        <pc:chgData name="金子　真理" userId="S::m-kaneko@orj.co.jp::00f86a3c-ec7f-4480-91e2-cf8e612d5c73" providerId="AD" clId="Web-{CD5F18CC-2F09-F25A-FECA-7F099598647F}" dt="2021-02-05T08:00:06.353" v="4973" actId="20577"/>
        <pc:sldMkLst>
          <pc:docMk/>
          <pc:sldMk cId="906280264" sldId="424"/>
        </pc:sldMkLst>
        <pc:spChg chg="add mod">
          <ac:chgData name="金子　真理" userId="S::m-kaneko@orj.co.jp::00f86a3c-ec7f-4480-91e2-cf8e612d5c73" providerId="AD" clId="Web-{CD5F18CC-2F09-F25A-FECA-7F099598647F}" dt="2021-02-05T07:44:59.037" v="4776" actId="14100"/>
          <ac:spMkLst>
            <pc:docMk/>
            <pc:sldMk cId="906280264" sldId="424"/>
            <ac:spMk id="3" creationId="{F5E03B56-6EE4-417B-8CCA-270282386281}"/>
          </ac:spMkLst>
        </pc:spChg>
        <pc:spChg chg="mod">
          <ac:chgData name="金子　真理" userId="S::m-kaneko@orj.co.jp::00f86a3c-ec7f-4480-91e2-cf8e612d5c73" providerId="AD" clId="Web-{CD5F18CC-2F09-F25A-FECA-7F099598647F}" dt="2021-02-05T07:37:34.949" v="4666" actId="20577"/>
          <ac:spMkLst>
            <pc:docMk/>
            <pc:sldMk cId="906280264" sldId="424"/>
            <ac:spMk id="4" creationId="{00000000-0000-0000-0000-000000000000}"/>
          </ac:spMkLst>
        </pc:spChg>
        <pc:spChg chg="mod">
          <ac:chgData name="金子　真理" userId="S::m-kaneko@orj.co.jp::00f86a3c-ec7f-4480-91e2-cf8e612d5c73" providerId="AD" clId="Web-{CD5F18CC-2F09-F25A-FECA-7F099598647F}" dt="2021-02-05T08:00:06.353" v="4973" actId="20577"/>
          <ac:spMkLst>
            <pc:docMk/>
            <pc:sldMk cId="906280264" sldId="424"/>
            <ac:spMk id="6" creationId="{00000000-0000-0000-0000-000000000000}"/>
          </ac:spMkLst>
        </pc:spChg>
        <pc:spChg chg="mod">
          <ac:chgData name="金子　真理" userId="S::m-kaneko@orj.co.jp::00f86a3c-ec7f-4480-91e2-cf8e612d5c73" providerId="AD" clId="Web-{CD5F18CC-2F09-F25A-FECA-7F099598647F}" dt="2021-02-05T07:37:25.214" v="4665" actId="20577"/>
          <ac:spMkLst>
            <pc:docMk/>
            <pc:sldMk cId="906280264" sldId="424"/>
            <ac:spMk id="10" creationId="{00000000-0000-0000-0000-000000000000}"/>
          </ac:spMkLst>
        </pc:spChg>
        <pc:spChg chg="mod">
          <ac:chgData name="金子　真理" userId="S::m-kaneko@orj.co.jp::00f86a3c-ec7f-4480-91e2-cf8e612d5c73" providerId="AD" clId="Web-{CD5F18CC-2F09-F25A-FECA-7F099598647F}" dt="2021-02-05T08:00:01.260" v="4972" actId="20577"/>
          <ac:spMkLst>
            <pc:docMk/>
            <pc:sldMk cId="906280264" sldId="424"/>
            <ac:spMk id="12" creationId="{00000000-0000-0000-0000-000000000000}"/>
          </ac:spMkLst>
        </pc:spChg>
        <pc:spChg chg="mod">
          <ac:chgData name="金子　真理" userId="S::m-kaneko@orj.co.jp::00f86a3c-ec7f-4480-91e2-cf8e612d5c73" providerId="AD" clId="Web-{CD5F18CC-2F09-F25A-FECA-7F099598647F}" dt="2021-02-05T07:42:47.893" v="4742" actId="20577"/>
          <ac:spMkLst>
            <pc:docMk/>
            <pc:sldMk cId="906280264" sldId="424"/>
            <ac:spMk id="14" creationId="{00000000-0000-0000-0000-000000000000}"/>
          </ac:spMkLst>
        </pc:spChg>
        <pc:spChg chg="mod">
          <ac:chgData name="金子　真理" userId="S::m-kaneko@orj.co.jp::00f86a3c-ec7f-4480-91e2-cf8e612d5c73" providerId="AD" clId="Web-{CD5F18CC-2F09-F25A-FECA-7F099598647F}" dt="2021-02-05T07:46:34.976" v="4790" actId="20577"/>
          <ac:spMkLst>
            <pc:docMk/>
            <pc:sldMk cId="906280264" sldId="424"/>
            <ac:spMk id="17" creationId="{00000000-0000-0000-0000-000000000000}"/>
          </ac:spMkLst>
        </pc:spChg>
      </pc:sldChg>
      <pc:sldChg chg="modSp">
        <pc:chgData name="金子　真理" userId="S::m-kaneko@orj.co.jp::00f86a3c-ec7f-4480-91e2-cf8e612d5c73" providerId="AD" clId="Web-{CD5F18CC-2F09-F25A-FECA-7F099598647F}" dt="2021-02-05T08:05:54.908" v="5138" actId="20577"/>
        <pc:sldMkLst>
          <pc:docMk/>
          <pc:sldMk cId="3730389374" sldId="425"/>
        </pc:sldMkLst>
        <pc:spChg chg="mod">
          <ac:chgData name="金子　真理" userId="S::m-kaneko@orj.co.jp::00f86a3c-ec7f-4480-91e2-cf8e612d5c73" providerId="AD" clId="Web-{CD5F18CC-2F09-F25A-FECA-7F099598647F}" dt="2021-02-05T08:00:29.541" v="4997" actId="20577"/>
          <ac:spMkLst>
            <pc:docMk/>
            <pc:sldMk cId="3730389374" sldId="425"/>
            <ac:spMk id="4" creationId="{00000000-0000-0000-0000-000000000000}"/>
          </ac:spMkLst>
        </pc:spChg>
        <pc:spChg chg="mod">
          <ac:chgData name="金子　真理" userId="S::m-kaneko@orj.co.jp::00f86a3c-ec7f-4480-91e2-cf8e612d5c73" providerId="AD" clId="Web-{CD5F18CC-2F09-F25A-FECA-7F099598647F}" dt="2021-02-05T08:05:54.908" v="5138" actId="20577"/>
          <ac:spMkLst>
            <pc:docMk/>
            <pc:sldMk cId="3730389374" sldId="425"/>
            <ac:spMk id="6" creationId="{00000000-0000-0000-0000-000000000000}"/>
          </ac:spMkLst>
        </pc:spChg>
        <pc:spChg chg="mod">
          <ac:chgData name="金子　真理" userId="S::m-kaneko@orj.co.jp::00f86a3c-ec7f-4480-91e2-cf8e612d5c73" providerId="AD" clId="Web-{CD5F18CC-2F09-F25A-FECA-7F099598647F}" dt="2021-02-05T08:05:20.204" v="5100" actId="1076"/>
          <ac:spMkLst>
            <pc:docMk/>
            <pc:sldMk cId="3730389374" sldId="425"/>
            <ac:spMk id="9" creationId="{00000000-0000-0000-0000-000000000000}"/>
          </ac:spMkLst>
        </pc:spChg>
        <pc:spChg chg="mod">
          <ac:chgData name="金子　真理" userId="S::m-kaneko@orj.co.jp::00f86a3c-ec7f-4480-91e2-cf8e612d5c73" providerId="AD" clId="Web-{CD5F18CC-2F09-F25A-FECA-7F099598647F}" dt="2021-02-05T08:05:17.517" v="5099" actId="20577"/>
          <ac:spMkLst>
            <pc:docMk/>
            <pc:sldMk cId="3730389374" sldId="425"/>
            <ac:spMk id="12" creationId="{00000000-0000-0000-0000-000000000000}"/>
          </ac:spMkLst>
        </pc:spChg>
        <pc:spChg chg="mod">
          <ac:chgData name="金子　真理" userId="S::m-kaneko@orj.co.jp::00f86a3c-ec7f-4480-91e2-cf8e612d5c73" providerId="AD" clId="Web-{CD5F18CC-2F09-F25A-FECA-7F099598647F}" dt="2021-02-05T08:01:00.136" v="5006" actId="20577"/>
          <ac:spMkLst>
            <pc:docMk/>
            <pc:sldMk cId="3730389374" sldId="425"/>
            <ac:spMk id="14" creationId="{00000000-0000-0000-0000-000000000000}"/>
          </ac:spMkLst>
        </pc:spChg>
        <pc:spChg chg="mod">
          <ac:chgData name="金子　真理" userId="S::m-kaneko@orj.co.jp::00f86a3c-ec7f-4480-91e2-cf8e612d5c73" providerId="AD" clId="Web-{CD5F18CC-2F09-F25A-FECA-7F099598647F}" dt="2021-02-05T08:02:26.981" v="5044" actId="20577"/>
          <ac:spMkLst>
            <pc:docMk/>
            <pc:sldMk cId="3730389374" sldId="425"/>
            <ac:spMk id="17" creationId="{00000000-0000-0000-0000-000000000000}"/>
          </ac:spMkLst>
        </pc:spChg>
        <pc:spChg chg="mod">
          <ac:chgData name="金子　真理" userId="S::m-kaneko@orj.co.jp::00f86a3c-ec7f-4480-91e2-cf8e612d5c73" providerId="AD" clId="Web-{CD5F18CC-2F09-F25A-FECA-7F099598647F}" dt="2021-02-05T08:04:08.937" v="5048" actId="14100"/>
          <ac:spMkLst>
            <pc:docMk/>
            <pc:sldMk cId="3730389374" sldId="425"/>
            <ac:spMk id="22" creationId="{00000000-0000-0000-0000-000000000000}"/>
          </ac:spMkLst>
        </pc:spChg>
        <pc:spChg chg="mod">
          <ac:chgData name="金子　真理" userId="S::m-kaneko@orj.co.jp::00f86a3c-ec7f-4480-91e2-cf8e612d5c73" providerId="AD" clId="Web-{CD5F18CC-2F09-F25A-FECA-7F099598647F}" dt="2021-02-05T08:04:42.922" v="5083" actId="14100"/>
          <ac:spMkLst>
            <pc:docMk/>
            <pc:sldMk cId="3730389374" sldId="425"/>
            <ac:spMk id="23" creationId="{00000000-0000-0000-0000-000000000000}"/>
          </ac:spMkLst>
        </pc:spChg>
      </pc:sldChg>
      <pc:sldChg chg="modSp">
        <pc:chgData name="金子　真理" userId="S::m-kaneko@orj.co.jp::00f86a3c-ec7f-4480-91e2-cf8e612d5c73" providerId="AD" clId="Web-{CD5F18CC-2F09-F25A-FECA-7F099598647F}" dt="2021-02-05T00:42:46.385" v="240" actId="20577"/>
        <pc:sldMkLst>
          <pc:docMk/>
          <pc:sldMk cId="3222406843" sldId="445"/>
        </pc:sldMkLst>
        <pc:spChg chg="mod">
          <ac:chgData name="金子　真理" userId="S::m-kaneko@orj.co.jp::00f86a3c-ec7f-4480-91e2-cf8e612d5c73" providerId="AD" clId="Web-{CD5F18CC-2F09-F25A-FECA-7F099598647F}" dt="2021-02-05T00:42:46.385" v="240" actId="20577"/>
          <ac:spMkLst>
            <pc:docMk/>
            <pc:sldMk cId="3222406843" sldId="445"/>
            <ac:spMk id="2" creationId="{00000000-0000-0000-0000-000000000000}"/>
          </ac:spMkLst>
        </pc:spChg>
      </pc:sldChg>
      <pc:sldChg chg="addSp modSp">
        <pc:chgData name="金子　真理" userId="S::m-kaneko@orj.co.jp::00f86a3c-ec7f-4480-91e2-cf8e612d5c73" providerId="AD" clId="Web-{CD5F18CC-2F09-F25A-FECA-7F099598647F}" dt="2021-02-05T05:57:36.422" v="3517" actId="20577"/>
        <pc:sldMkLst>
          <pc:docMk/>
          <pc:sldMk cId="934663888" sldId="512"/>
        </pc:sldMkLst>
        <pc:spChg chg="mod">
          <ac:chgData name="金子　真理" userId="S::m-kaneko@orj.co.jp::00f86a3c-ec7f-4480-91e2-cf8e612d5c73" providerId="AD" clId="Web-{CD5F18CC-2F09-F25A-FECA-7F099598647F}" dt="2021-02-05T05:24:24.264" v="2784" actId="20577"/>
          <ac:spMkLst>
            <pc:docMk/>
            <pc:sldMk cId="934663888" sldId="512"/>
            <ac:spMk id="4" creationId="{00000000-0000-0000-0000-000000000000}"/>
          </ac:spMkLst>
        </pc:spChg>
        <pc:spChg chg="add mod">
          <ac:chgData name="金子　真理" userId="S::m-kaneko@orj.co.jp::00f86a3c-ec7f-4480-91e2-cf8e612d5c73" providerId="AD" clId="Web-{CD5F18CC-2F09-F25A-FECA-7F099598647F}" dt="2021-02-05T05:55:32.311" v="3476"/>
          <ac:spMkLst>
            <pc:docMk/>
            <pc:sldMk cId="934663888" sldId="512"/>
            <ac:spMk id="8" creationId="{B8AE1BAB-F87D-4FCC-9B78-3DE24CECF634}"/>
          </ac:spMkLst>
        </pc:spChg>
        <pc:spChg chg="mod">
          <ac:chgData name="金子　真理" userId="S::m-kaneko@orj.co.jp::00f86a3c-ec7f-4480-91e2-cf8e612d5c73" providerId="AD" clId="Web-{CD5F18CC-2F09-F25A-FECA-7F099598647F}" dt="2021-02-05T05:57:36.422" v="3517" actId="20577"/>
          <ac:spMkLst>
            <pc:docMk/>
            <pc:sldMk cId="934663888" sldId="512"/>
            <ac:spMk id="10" creationId="{00000000-0000-0000-0000-000000000000}"/>
          </ac:spMkLst>
        </pc:spChg>
        <pc:spChg chg="mod">
          <ac:chgData name="金子　真理" userId="S::m-kaneko@orj.co.jp::00f86a3c-ec7f-4480-91e2-cf8e612d5c73" providerId="AD" clId="Web-{CD5F18CC-2F09-F25A-FECA-7F099598647F}" dt="2021-02-05T05:48:09.163" v="3374"/>
          <ac:spMkLst>
            <pc:docMk/>
            <pc:sldMk cId="934663888" sldId="512"/>
            <ac:spMk id="14" creationId="{00000000-0000-0000-0000-000000000000}"/>
          </ac:spMkLst>
        </pc:spChg>
        <pc:spChg chg="mod">
          <ac:chgData name="金子　真理" userId="S::m-kaneko@orj.co.jp::00f86a3c-ec7f-4480-91e2-cf8e612d5c73" providerId="AD" clId="Web-{CD5F18CC-2F09-F25A-FECA-7F099598647F}" dt="2021-02-05T05:25:14.765" v="2796" actId="20577"/>
          <ac:spMkLst>
            <pc:docMk/>
            <pc:sldMk cId="934663888" sldId="512"/>
            <ac:spMk id="17" creationId="{00000000-0000-0000-0000-000000000000}"/>
          </ac:spMkLst>
        </pc:spChg>
        <pc:spChg chg="mod">
          <ac:chgData name="金子　真理" userId="S::m-kaneko@orj.co.jp::00f86a3c-ec7f-4480-91e2-cf8e612d5c73" providerId="AD" clId="Web-{CD5F18CC-2F09-F25A-FECA-7F099598647F}" dt="2021-02-05T05:48:09.147" v="3372"/>
          <ac:spMkLst>
            <pc:docMk/>
            <pc:sldMk cId="934663888" sldId="512"/>
            <ac:spMk id="18" creationId="{00000000-0000-0000-0000-000000000000}"/>
          </ac:spMkLst>
        </pc:spChg>
        <pc:spChg chg="mod">
          <ac:chgData name="金子　真理" userId="S::m-kaneko@orj.co.jp::00f86a3c-ec7f-4480-91e2-cf8e612d5c73" providerId="AD" clId="Web-{CD5F18CC-2F09-F25A-FECA-7F099598647F}" dt="2021-02-05T05:48:09.147" v="3373"/>
          <ac:spMkLst>
            <pc:docMk/>
            <pc:sldMk cId="934663888" sldId="512"/>
            <ac:spMk id="19" creationId="{00000000-0000-0000-0000-000000000000}"/>
          </ac:spMkLst>
        </pc:spChg>
        <pc:graphicFrameChg chg="add mod modGraphic">
          <ac:chgData name="金子　真理" userId="S::m-kaneko@orj.co.jp::00f86a3c-ec7f-4480-91e2-cf8e612d5c73" providerId="AD" clId="Web-{CD5F18CC-2F09-F25A-FECA-7F099598647F}" dt="2021-02-05T05:46:34.974" v="3330"/>
          <ac:graphicFrameMkLst>
            <pc:docMk/>
            <pc:sldMk cId="934663888" sldId="512"/>
            <ac:graphicFrameMk id="6" creationId="{D10145EF-8336-4D87-955D-65901BBE51A3}"/>
          </ac:graphicFrameMkLst>
        </pc:graphicFrameChg>
        <pc:picChg chg="mod">
          <ac:chgData name="金子　真理" userId="S::m-kaneko@orj.co.jp::00f86a3c-ec7f-4480-91e2-cf8e612d5c73" providerId="AD" clId="Web-{CD5F18CC-2F09-F25A-FECA-7F099598647F}" dt="2021-02-05T05:49:10.351" v="3376" actId="14100"/>
          <ac:picMkLst>
            <pc:docMk/>
            <pc:sldMk cId="934663888" sldId="512"/>
            <ac:picMk id="3" creationId="{00000000-0000-0000-0000-000000000000}"/>
          </ac:picMkLst>
        </pc:picChg>
      </pc:sldChg>
      <pc:sldChg chg="modSp">
        <pc:chgData name="金子　真理" userId="S::m-kaneko@orj.co.jp::00f86a3c-ec7f-4480-91e2-cf8e612d5c73" providerId="AD" clId="Web-{CD5F18CC-2F09-F25A-FECA-7F099598647F}" dt="2021-02-05T08:00:18.916" v="4987" actId="20577"/>
        <pc:sldMkLst>
          <pc:docMk/>
          <pc:sldMk cId="2169726378" sldId="513"/>
        </pc:sldMkLst>
        <pc:spChg chg="mod">
          <ac:chgData name="金子　真理" userId="S::m-kaneko@orj.co.jp::00f86a3c-ec7f-4480-91e2-cf8e612d5c73" providerId="AD" clId="Web-{CD5F18CC-2F09-F25A-FECA-7F099598647F}" dt="2021-02-05T07:39:48.155" v="4692" actId="20577"/>
          <ac:spMkLst>
            <pc:docMk/>
            <pc:sldMk cId="2169726378" sldId="513"/>
            <ac:spMk id="4" creationId="{00000000-0000-0000-0000-000000000000}"/>
          </ac:spMkLst>
        </pc:spChg>
        <pc:spChg chg="mod">
          <ac:chgData name="金子　真理" userId="S::m-kaneko@orj.co.jp::00f86a3c-ec7f-4480-91e2-cf8e612d5c73" providerId="AD" clId="Web-{CD5F18CC-2F09-F25A-FECA-7F099598647F}" dt="2021-02-05T07:50:08.309" v="4856" actId="20577"/>
          <ac:spMkLst>
            <pc:docMk/>
            <pc:sldMk cId="2169726378" sldId="513"/>
            <ac:spMk id="6" creationId="{00000000-0000-0000-0000-000000000000}"/>
          </ac:spMkLst>
        </pc:spChg>
        <pc:spChg chg="mod">
          <ac:chgData name="金子　真理" userId="S::m-kaneko@orj.co.jp::00f86a3c-ec7f-4480-91e2-cf8e612d5c73" providerId="AD" clId="Web-{CD5F18CC-2F09-F25A-FECA-7F099598647F}" dt="2021-02-05T08:00:18.916" v="4987" actId="20577"/>
          <ac:spMkLst>
            <pc:docMk/>
            <pc:sldMk cId="2169726378" sldId="513"/>
            <ac:spMk id="15" creationId="{00000000-0000-0000-0000-000000000000}"/>
          </ac:spMkLst>
        </pc:spChg>
        <pc:spChg chg="mod">
          <ac:chgData name="金子　真理" userId="S::m-kaneko@orj.co.jp::00f86a3c-ec7f-4480-91e2-cf8e612d5c73" providerId="AD" clId="Web-{CD5F18CC-2F09-F25A-FECA-7F099598647F}" dt="2021-02-05T07:40:07.796" v="4716" actId="20577"/>
          <ac:spMkLst>
            <pc:docMk/>
            <pc:sldMk cId="2169726378" sldId="513"/>
            <ac:spMk id="16" creationId="{00000000-0000-0000-0000-000000000000}"/>
          </ac:spMkLst>
        </pc:spChg>
      </pc:sldChg>
      <pc:sldChg chg="addSp modSp">
        <pc:chgData name="金子　真理" userId="S::m-kaneko@orj.co.jp::00f86a3c-ec7f-4480-91e2-cf8e612d5c73" providerId="AD" clId="Web-{CD5F18CC-2F09-F25A-FECA-7F099598647F}" dt="2021-02-05T08:28:07.751" v="6059"/>
        <pc:sldMkLst>
          <pc:docMk/>
          <pc:sldMk cId="3244184295" sldId="514"/>
        </pc:sldMkLst>
        <pc:spChg chg="mod">
          <ac:chgData name="金子　真理" userId="S::m-kaneko@orj.co.jp::00f86a3c-ec7f-4480-91e2-cf8e612d5c73" providerId="AD" clId="Web-{CD5F18CC-2F09-F25A-FECA-7F099598647F}" dt="2021-02-05T08:06:15.393" v="5157" actId="20577"/>
          <ac:spMkLst>
            <pc:docMk/>
            <pc:sldMk cId="3244184295" sldId="514"/>
            <ac:spMk id="4" creationId="{00000000-0000-0000-0000-000000000000}"/>
          </ac:spMkLst>
        </pc:spChg>
        <pc:spChg chg="mod">
          <ac:chgData name="金子　真理" userId="S::m-kaneko@orj.co.jp::00f86a3c-ec7f-4480-91e2-cf8e612d5c73" providerId="AD" clId="Web-{CD5F18CC-2F09-F25A-FECA-7F099598647F}" dt="2021-02-05T08:14:45.591" v="5288" actId="20577"/>
          <ac:spMkLst>
            <pc:docMk/>
            <pc:sldMk cId="3244184295" sldId="514"/>
            <ac:spMk id="6" creationId="{00000000-0000-0000-0000-000000000000}"/>
          </ac:spMkLst>
        </pc:spChg>
        <pc:spChg chg="mod">
          <ac:chgData name="金子　真理" userId="S::m-kaneko@orj.co.jp::00f86a3c-ec7f-4480-91e2-cf8e612d5c73" providerId="AD" clId="Web-{CD5F18CC-2F09-F25A-FECA-7F099598647F}" dt="2021-02-05T08:09:40.460" v="5218" actId="20577"/>
          <ac:spMkLst>
            <pc:docMk/>
            <pc:sldMk cId="3244184295" sldId="514"/>
            <ac:spMk id="31" creationId="{00000000-0000-0000-0000-000000000000}"/>
          </ac:spMkLst>
        </pc:spChg>
        <pc:spChg chg="mod">
          <ac:chgData name="金子　真理" userId="S::m-kaneko@orj.co.jp::00f86a3c-ec7f-4480-91e2-cf8e612d5c73" providerId="AD" clId="Web-{CD5F18CC-2F09-F25A-FECA-7F099598647F}" dt="2021-02-05T08:27:28.282" v="6052" actId="1076"/>
          <ac:spMkLst>
            <pc:docMk/>
            <pc:sldMk cId="3244184295" sldId="514"/>
            <ac:spMk id="32" creationId="{00000000-0000-0000-0000-000000000000}"/>
          </ac:spMkLst>
        </pc:spChg>
        <pc:graphicFrameChg chg="add mod modGraphic">
          <ac:chgData name="金子　真理" userId="S::m-kaneko@orj.co.jp::00f86a3c-ec7f-4480-91e2-cf8e612d5c73" providerId="AD" clId="Web-{CD5F18CC-2F09-F25A-FECA-7F099598647F}" dt="2021-02-05T08:28:07.751" v="6059"/>
          <ac:graphicFrameMkLst>
            <pc:docMk/>
            <pc:sldMk cId="3244184295" sldId="514"/>
            <ac:graphicFrameMk id="2" creationId="{62EC193D-C272-4770-95D2-3F4E22745AC0}"/>
          </ac:graphicFrameMkLst>
        </pc:graphicFrameChg>
        <pc:picChg chg="mod">
          <ac:chgData name="金子　真理" userId="S::m-kaneko@orj.co.jp::00f86a3c-ec7f-4480-91e2-cf8e612d5c73" providerId="AD" clId="Web-{CD5F18CC-2F09-F25A-FECA-7F099598647F}" dt="2021-02-05T08:09:49.163" v="5220" actId="1076"/>
          <ac:picMkLst>
            <pc:docMk/>
            <pc:sldMk cId="3244184295" sldId="514"/>
            <ac:picMk id="7" creationId="{00000000-0000-0000-0000-000000000000}"/>
          </ac:picMkLst>
        </pc:picChg>
      </pc:sldChg>
      <pc:sldChg chg="modSp">
        <pc:chgData name="金子　真理" userId="S::m-kaneko@orj.co.jp::00f86a3c-ec7f-4480-91e2-cf8e612d5c73" providerId="AD" clId="Web-{CD5F18CC-2F09-F25A-FECA-7F099598647F}" dt="2021-02-05T08:30:04.832" v="6109" actId="20577"/>
        <pc:sldMkLst>
          <pc:docMk/>
          <pc:sldMk cId="3455415175" sldId="532"/>
        </pc:sldMkLst>
        <pc:spChg chg="mod">
          <ac:chgData name="金子　真理" userId="S::m-kaneko@orj.co.jp::00f86a3c-ec7f-4480-91e2-cf8e612d5c73" providerId="AD" clId="Web-{CD5F18CC-2F09-F25A-FECA-7F099598647F}" dt="2021-02-05T08:15:49.312" v="5299" actId="20577"/>
          <ac:spMkLst>
            <pc:docMk/>
            <pc:sldMk cId="3455415175" sldId="532"/>
            <ac:spMk id="4" creationId="{00000000-0000-0000-0000-000000000000}"/>
          </ac:spMkLst>
        </pc:spChg>
        <pc:spChg chg="mod">
          <ac:chgData name="金子　真理" userId="S::m-kaneko@orj.co.jp::00f86a3c-ec7f-4480-91e2-cf8e612d5c73" providerId="AD" clId="Web-{CD5F18CC-2F09-F25A-FECA-7F099598647F}" dt="2021-02-05T08:16:49.157" v="5356" actId="20577"/>
          <ac:spMkLst>
            <pc:docMk/>
            <pc:sldMk cId="3455415175" sldId="532"/>
            <ac:spMk id="6" creationId="{00000000-0000-0000-0000-000000000000}"/>
          </ac:spMkLst>
        </pc:spChg>
        <pc:spChg chg="mod">
          <ac:chgData name="金子　真理" userId="S::m-kaneko@orj.co.jp::00f86a3c-ec7f-4480-91e2-cf8e612d5c73" providerId="AD" clId="Web-{CD5F18CC-2F09-F25A-FECA-7F099598647F}" dt="2021-02-05T08:30:04.832" v="6109" actId="20577"/>
          <ac:spMkLst>
            <pc:docMk/>
            <pc:sldMk cId="3455415175" sldId="532"/>
            <ac:spMk id="31" creationId="{00000000-0000-0000-0000-000000000000}"/>
          </ac:spMkLst>
        </pc:spChg>
      </pc:sldChg>
    </pc:docChg>
  </pc:docChgLst>
  <pc:docChgLst>
    <pc:chgData name="ガルシアヴィラ　ブレンダイヴォンヌ" userId="S::i-garcia@orj.co.jp::fe0589c0-c607-4978-abf3-050a430fb4b3" providerId="AD" clId="Web-{A60C0AB9-64B9-09A5-3E17-0FB890E8AF40}"/>
    <pc:docChg chg="modSld">
      <pc:chgData name="ガルシアヴィラ　ブレンダイヴォンヌ" userId="S::i-garcia@orj.co.jp::fe0589c0-c607-4978-abf3-050a430fb4b3" providerId="AD" clId="Web-{A60C0AB9-64B9-09A5-3E17-0FB890E8AF40}" dt="2021-02-05T06:10:02.731" v="1270" actId="1076"/>
      <pc:docMkLst>
        <pc:docMk/>
      </pc:docMkLst>
      <pc:sldChg chg="modSp">
        <pc:chgData name="ガルシアヴィラ　ブレンダイヴォンヌ" userId="S::i-garcia@orj.co.jp::fe0589c0-c607-4978-abf3-050a430fb4b3" providerId="AD" clId="Web-{A60C0AB9-64B9-09A5-3E17-0FB890E8AF40}" dt="2021-02-05T05:21:53.410" v="709" actId="20577"/>
        <pc:sldMkLst>
          <pc:docMk/>
          <pc:sldMk cId="2988793448" sldId="336"/>
        </pc:sldMkLst>
        <pc:spChg chg="mod">
          <ac:chgData name="ガルシアヴィラ　ブレンダイヴォンヌ" userId="S::i-garcia@orj.co.jp::fe0589c0-c607-4978-abf3-050a430fb4b3" providerId="AD" clId="Web-{A60C0AB9-64B9-09A5-3E17-0FB890E8AF40}" dt="2021-02-05T05:21:53.410" v="709" actId="20577"/>
          <ac:spMkLst>
            <pc:docMk/>
            <pc:sldMk cId="2988793448" sldId="336"/>
            <ac:spMk id="2" creationId="{00000000-0000-0000-0000-000000000000}"/>
          </ac:spMkLst>
        </pc:spChg>
      </pc:sldChg>
      <pc:sldChg chg="addSp delSp modSp">
        <pc:chgData name="ガルシアヴィラ　ブレンダイヴォンヌ" userId="S::i-garcia@orj.co.jp::fe0589c0-c607-4978-abf3-050a430fb4b3" providerId="AD" clId="Web-{A60C0AB9-64B9-09A5-3E17-0FB890E8AF40}" dt="2021-02-05T05:10:47.596" v="639" actId="20577"/>
        <pc:sldMkLst>
          <pc:docMk/>
          <pc:sldMk cId="1577470367" sldId="339"/>
        </pc:sldMkLst>
        <pc:spChg chg="add del mod">
          <ac:chgData name="ガルシアヴィラ　ブレンダイヴォンヌ" userId="S::i-garcia@orj.co.jp::fe0589c0-c607-4978-abf3-050a430fb4b3" providerId="AD" clId="Web-{A60C0AB9-64B9-09A5-3E17-0FB890E8AF40}" dt="2021-02-05T05:10:47.596" v="639" actId="20577"/>
          <ac:spMkLst>
            <pc:docMk/>
            <pc:sldMk cId="1577470367" sldId="339"/>
            <ac:spMk id="2" creationId="{00000000-0000-0000-0000-000000000000}"/>
          </ac:spMkLst>
        </pc:spChg>
        <pc:spChg chg="add del mod">
          <ac:chgData name="ガルシアヴィラ　ブレンダイヴォンヌ" userId="S::i-garcia@orj.co.jp::fe0589c0-c607-4978-abf3-050a430fb4b3" providerId="AD" clId="Web-{A60C0AB9-64B9-09A5-3E17-0FB890E8AF40}" dt="2021-02-05T05:07:47.248" v="615"/>
          <ac:spMkLst>
            <pc:docMk/>
            <pc:sldMk cId="1577470367" sldId="339"/>
            <ac:spMk id="4" creationId="{80D74871-DA59-4DB4-BEC4-4C2C9F828303}"/>
          </ac:spMkLst>
        </pc:spChg>
      </pc:sldChg>
      <pc:sldChg chg="modSp">
        <pc:chgData name="ガルシアヴィラ　ブレンダイヴォンヌ" userId="S::i-garcia@orj.co.jp::fe0589c0-c607-4978-abf3-050a430fb4b3" providerId="AD" clId="Web-{A60C0AB9-64B9-09A5-3E17-0FB890E8AF40}" dt="2021-02-05T04:48:52.111" v="366" actId="1076"/>
        <pc:sldMkLst>
          <pc:docMk/>
          <pc:sldMk cId="3374938349" sldId="380"/>
        </pc:sldMkLst>
        <pc:spChg chg="mod">
          <ac:chgData name="ガルシアヴィラ　ブレンダイヴォンヌ" userId="S::i-garcia@orj.co.jp::fe0589c0-c607-4978-abf3-050a430fb4b3" providerId="AD" clId="Web-{A60C0AB9-64B9-09A5-3E17-0FB890E8AF40}" dt="2021-02-05T04:48:52.111" v="366" actId="1076"/>
          <ac:spMkLst>
            <pc:docMk/>
            <pc:sldMk cId="3374938349" sldId="380"/>
            <ac:spMk id="9" creationId="{00000000-0000-0000-0000-000000000000}"/>
          </ac:spMkLst>
        </pc:spChg>
        <pc:spChg chg="mod">
          <ac:chgData name="ガルシアヴィラ　ブレンダイヴォンヌ" userId="S::i-garcia@orj.co.jp::fe0589c0-c607-4978-abf3-050a430fb4b3" providerId="AD" clId="Web-{A60C0AB9-64B9-09A5-3E17-0FB890E8AF40}" dt="2021-02-05T04:48:45.158" v="365" actId="1076"/>
          <ac:spMkLst>
            <pc:docMk/>
            <pc:sldMk cId="3374938349" sldId="380"/>
            <ac:spMk id="12" creationId="{C3C1D6A9-1C9F-417E-BD22-54CF8C9628A3}"/>
          </ac:spMkLst>
        </pc:spChg>
      </pc:sldChg>
      <pc:sldChg chg="addSp delSp modSp">
        <pc:chgData name="ガルシアヴィラ　ブレンダイヴォンヌ" userId="S::i-garcia@orj.co.jp::fe0589c0-c607-4978-abf3-050a430fb4b3" providerId="AD" clId="Web-{A60C0AB9-64B9-09A5-3E17-0FB890E8AF40}" dt="2021-02-05T04:19:39.741" v="178" actId="1076"/>
        <pc:sldMkLst>
          <pc:docMk/>
          <pc:sldMk cId="3840851319" sldId="381"/>
        </pc:sldMkLst>
        <pc:spChg chg="add mod">
          <ac:chgData name="ガルシアヴィラ　ブレンダイヴォンヌ" userId="S::i-garcia@orj.co.jp::fe0589c0-c607-4978-abf3-050a430fb4b3" providerId="AD" clId="Web-{A60C0AB9-64B9-09A5-3E17-0FB890E8AF40}" dt="2021-02-05T04:19:39.741" v="178" actId="1076"/>
          <ac:spMkLst>
            <pc:docMk/>
            <pc:sldMk cId="3840851319" sldId="381"/>
            <ac:spMk id="3" creationId="{6DF5BB45-ECBC-47A6-95E6-CC13C9C4C258}"/>
          </ac:spMkLst>
        </pc:spChg>
        <pc:spChg chg="del">
          <ac:chgData name="ガルシアヴィラ　ブレンダイヴォンヌ" userId="S::i-garcia@orj.co.jp::fe0589c0-c607-4978-abf3-050a430fb4b3" providerId="AD" clId="Web-{A60C0AB9-64B9-09A5-3E17-0FB890E8AF40}" dt="2021-02-05T04:19:32.943" v="177"/>
          <ac:spMkLst>
            <pc:docMk/>
            <pc:sldMk cId="3840851319" sldId="381"/>
            <ac:spMk id="6" creationId="{00000000-0000-0000-0000-000000000000}"/>
          </ac:spMkLst>
        </pc:spChg>
        <pc:spChg chg="mod">
          <ac:chgData name="ガルシアヴィラ　ブレンダイヴォンヌ" userId="S::i-garcia@orj.co.jp::fe0589c0-c607-4978-abf3-050a430fb4b3" providerId="AD" clId="Web-{A60C0AB9-64B9-09A5-3E17-0FB890E8AF40}" dt="2021-02-05T04:18:44.145" v="167" actId="1076"/>
          <ac:spMkLst>
            <pc:docMk/>
            <pc:sldMk cId="3840851319" sldId="381"/>
            <ac:spMk id="10" creationId="{00000000-0000-0000-0000-000000000000}"/>
          </ac:spMkLst>
        </pc:spChg>
        <pc:spChg chg="add mod">
          <ac:chgData name="ガルシアヴィラ　ブレンダイヴォンヌ" userId="S::i-garcia@orj.co.jp::fe0589c0-c607-4978-abf3-050a430fb4b3" providerId="AD" clId="Web-{A60C0AB9-64B9-09A5-3E17-0FB890E8AF40}" dt="2021-02-05T04:08:56.709" v="29" actId="1076"/>
          <ac:spMkLst>
            <pc:docMk/>
            <pc:sldMk cId="3840851319" sldId="381"/>
            <ac:spMk id="14" creationId="{05FA40E9-07DC-4CA1-90E0-A55856244A39}"/>
          </ac:spMkLst>
        </pc:spChg>
        <pc:spChg chg="add mod">
          <ac:chgData name="ガルシアヴィラ　ブレンダイヴォンヌ" userId="S::i-garcia@orj.co.jp::fe0589c0-c607-4978-abf3-050a430fb4b3" providerId="AD" clId="Web-{A60C0AB9-64B9-09A5-3E17-0FB890E8AF40}" dt="2021-02-05T04:09:36.351" v="49" actId="1076"/>
          <ac:spMkLst>
            <pc:docMk/>
            <pc:sldMk cId="3840851319" sldId="381"/>
            <ac:spMk id="16" creationId="{9924A4D9-7863-485E-976B-2DFE01588A8C}"/>
          </ac:spMkLst>
        </pc:spChg>
        <pc:spChg chg="add mod">
          <ac:chgData name="ガルシアヴィラ　ブレンダイヴォンヌ" userId="S::i-garcia@orj.co.jp::fe0589c0-c607-4978-abf3-050a430fb4b3" providerId="AD" clId="Web-{A60C0AB9-64B9-09A5-3E17-0FB890E8AF40}" dt="2021-02-05T04:19:01.771" v="169" actId="1076"/>
          <ac:spMkLst>
            <pc:docMk/>
            <pc:sldMk cId="3840851319" sldId="381"/>
            <ac:spMk id="18" creationId="{B861C547-232A-47FD-A758-231A6F3D4F49}"/>
          </ac:spMkLst>
        </pc:spChg>
        <pc:spChg chg="add mod">
          <ac:chgData name="ガルシアヴィラ　ブレンダイヴォンヌ" userId="S::i-garcia@orj.co.jp::fe0589c0-c607-4978-abf3-050a430fb4b3" providerId="AD" clId="Web-{A60C0AB9-64B9-09A5-3E17-0FB890E8AF40}" dt="2021-02-05T04:11:14.978" v="95" actId="1076"/>
          <ac:spMkLst>
            <pc:docMk/>
            <pc:sldMk cId="3840851319" sldId="381"/>
            <ac:spMk id="19" creationId="{F13EA6A1-D255-403A-8BA7-7A8CEFE86275}"/>
          </ac:spMkLst>
        </pc:spChg>
        <pc:spChg chg="add mod">
          <ac:chgData name="ガルシアヴィラ　ブレンダイヴォンヌ" userId="S::i-garcia@orj.co.jp::fe0589c0-c607-4978-abf3-050a430fb4b3" providerId="AD" clId="Web-{A60C0AB9-64B9-09A5-3E17-0FB890E8AF40}" dt="2021-02-05T04:12:06.745" v="108" actId="1076"/>
          <ac:spMkLst>
            <pc:docMk/>
            <pc:sldMk cId="3840851319" sldId="381"/>
            <ac:spMk id="20" creationId="{1114581A-E10E-4251-AE4A-65828DA1D104}"/>
          </ac:spMkLst>
        </pc:spChg>
        <pc:spChg chg="add mod">
          <ac:chgData name="ガルシアヴィラ　ブレンダイヴォンヌ" userId="S::i-garcia@orj.co.jp::fe0589c0-c607-4978-abf3-050a430fb4b3" providerId="AD" clId="Web-{A60C0AB9-64B9-09A5-3E17-0FB890E8AF40}" dt="2021-02-05T04:14:03.295" v="123" actId="1076"/>
          <ac:spMkLst>
            <pc:docMk/>
            <pc:sldMk cId="3840851319" sldId="381"/>
            <ac:spMk id="21" creationId="{50A2C35A-F92A-41E1-8070-55EE45E7C025}"/>
          </ac:spMkLst>
        </pc:spChg>
        <pc:spChg chg="add mod">
          <ac:chgData name="ガルシアヴィラ　ブレンダイヴォンヌ" userId="S::i-garcia@orj.co.jp::fe0589c0-c607-4978-abf3-050a430fb4b3" providerId="AD" clId="Web-{A60C0AB9-64B9-09A5-3E17-0FB890E8AF40}" dt="2021-02-05T04:14:55.171" v="134" actId="1076"/>
          <ac:spMkLst>
            <pc:docMk/>
            <pc:sldMk cId="3840851319" sldId="381"/>
            <ac:spMk id="22" creationId="{C5E5F8AC-606D-43F8-B176-4CC2C95B8B82}"/>
          </ac:spMkLst>
        </pc:spChg>
        <pc:spChg chg="add mod">
          <ac:chgData name="ガルシアヴィラ　ブレンダイヴォンヌ" userId="S::i-garcia@orj.co.jp::fe0589c0-c607-4978-abf3-050a430fb4b3" providerId="AD" clId="Web-{A60C0AB9-64B9-09A5-3E17-0FB890E8AF40}" dt="2021-02-05T04:15:06.156" v="136" actId="1076"/>
          <ac:spMkLst>
            <pc:docMk/>
            <pc:sldMk cId="3840851319" sldId="381"/>
            <ac:spMk id="23" creationId="{C3234E51-9211-4695-9702-366F31BD139D}"/>
          </ac:spMkLst>
        </pc:spChg>
        <pc:spChg chg="add mod">
          <ac:chgData name="ガルシアヴィラ　ブレンダイヴォンヌ" userId="S::i-garcia@orj.co.jp::fe0589c0-c607-4978-abf3-050a430fb4b3" providerId="AD" clId="Web-{A60C0AB9-64B9-09A5-3E17-0FB890E8AF40}" dt="2021-02-05T04:15:23.062" v="139" actId="1076"/>
          <ac:spMkLst>
            <pc:docMk/>
            <pc:sldMk cId="3840851319" sldId="381"/>
            <ac:spMk id="24" creationId="{658CAB0D-D43E-4E17-8F92-332E15354C1D}"/>
          </ac:spMkLst>
        </pc:spChg>
        <pc:spChg chg="add del">
          <ac:chgData name="ガルシアヴィラ　ブレンダイヴォンヌ" userId="S::i-garcia@orj.co.jp::fe0589c0-c607-4978-abf3-050a430fb4b3" providerId="AD" clId="Web-{A60C0AB9-64B9-09A5-3E17-0FB890E8AF40}" dt="2021-02-05T04:15:36.953" v="141"/>
          <ac:spMkLst>
            <pc:docMk/>
            <pc:sldMk cId="3840851319" sldId="381"/>
            <ac:spMk id="25" creationId="{25504496-37CA-4B9A-8EF2-31475224572F}"/>
          </ac:spMkLst>
        </pc:spChg>
        <pc:spChg chg="add mod">
          <ac:chgData name="ガルシアヴィラ　ブレンダイヴォンヌ" userId="S::i-garcia@orj.co.jp::fe0589c0-c607-4978-abf3-050a430fb4b3" providerId="AD" clId="Web-{A60C0AB9-64B9-09A5-3E17-0FB890E8AF40}" dt="2021-02-05T04:15:49.157" v="143" actId="1076"/>
          <ac:spMkLst>
            <pc:docMk/>
            <pc:sldMk cId="3840851319" sldId="381"/>
            <ac:spMk id="26" creationId="{BE83740D-DF52-4EA0-A8AB-D9EBE63B8E59}"/>
          </ac:spMkLst>
        </pc:spChg>
        <pc:spChg chg="add mod">
          <ac:chgData name="ガルシアヴィラ　ブレンダイヴォンヌ" userId="S::i-garcia@orj.co.jp::fe0589c0-c607-4978-abf3-050a430fb4b3" providerId="AD" clId="Web-{A60C0AB9-64B9-09A5-3E17-0FB890E8AF40}" dt="2021-02-05T04:17:17.206" v="145" actId="1076"/>
          <ac:spMkLst>
            <pc:docMk/>
            <pc:sldMk cId="3840851319" sldId="381"/>
            <ac:spMk id="27" creationId="{7014A24A-FEE8-4F84-88D7-A86949501E70}"/>
          </ac:spMkLst>
        </pc:spChg>
        <pc:spChg chg="add mod">
          <ac:chgData name="ガルシアヴィラ　ブレンダイヴォンヌ" userId="S::i-garcia@orj.co.jp::fe0589c0-c607-4978-abf3-050a430fb4b3" providerId="AD" clId="Web-{A60C0AB9-64B9-09A5-3E17-0FB890E8AF40}" dt="2021-02-05T04:17:53.800" v="162" actId="1076"/>
          <ac:spMkLst>
            <pc:docMk/>
            <pc:sldMk cId="3840851319" sldId="381"/>
            <ac:spMk id="28" creationId="{BF63F90F-350D-473C-A327-67D48A626099}"/>
          </ac:spMkLst>
        </pc:spChg>
        <pc:spChg chg="add mod">
          <ac:chgData name="ガルシアヴィラ　ブレンダイヴォンヌ" userId="S::i-garcia@orj.co.jp::fe0589c0-c607-4978-abf3-050a430fb4b3" providerId="AD" clId="Web-{A60C0AB9-64B9-09A5-3E17-0FB890E8AF40}" dt="2021-02-05T04:18:50.599" v="168" actId="1076"/>
          <ac:spMkLst>
            <pc:docMk/>
            <pc:sldMk cId="3840851319" sldId="381"/>
            <ac:spMk id="29" creationId="{54DE235A-5D0A-4B87-988F-775569B15E04}"/>
          </ac:spMkLst>
        </pc:spChg>
        <pc:picChg chg="add del mod">
          <ac:chgData name="ガルシアヴィラ　ブレンダイヴォンヌ" userId="S::i-garcia@orj.co.jp::fe0589c0-c607-4978-abf3-050a430fb4b3" providerId="AD" clId="Web-{A60C0AB9-64B9-09A5-3E17-0FB890E8AF40}" dt="2021-02-05T04:09:14.179" v="31"/>
          <ac:picMkLst>
            <pc:docMk/>
            <pc:sldMk cId="3840851319" sldId="381"/>
            <ac:picMk id="2" creationId="{7F4AD37F-A249-4F91-8059-B125B0971372}"/>
          </ac:picMkLst>
        </pc:picChg>
        <pc:picChg chg="add del mod">
          <ac:chgData name="ガルシアヴィラ　ブレンダイヴォンヌ" userId="S::i-garcia@orj.co.jp::fe0589c0-c607-4978-abf3-050a430fb4b3" providerId="AD" clId="Web-{A60C0AB9-64B9-09A5-3E17-0FB890E8AF40}" dt="2021-02-05T04:08:29.287" v="5" actId="1076"/>
          <ac:picMkLst>
            <pc:docMk/>
            <pc:sldMk cId="3840851319" sldId="381"/>
            <ac:picMk id="11" creationId="{00000000-0000-0000-0000-000000000000}"/>
          </ac:picMkLst>
        </pc:picChg>
      </pc:sldChg>
      <pc:sldChg chg="addSp delSp modSp">
        <pc:chgData name="ガルシアヴィラ　ブレンダイヴォンヌ" userId="S::i-garcia@orj.co.jp::fe0589c0-c607-4978-abf3-050a430fb4b3" providerId="AD" clId="Web-{A60C0AB9-64B9-09A5-3E17-0FB890E8AF40}" dt="2021-02-05T05:14:43.258" v="652" actId="20577"/>
        <pc:sldMkLst>
          <pc:docMk/>
          <pc:sldMk cId="1811332628" sldId="386"/>
        </pc:sldMkLst>
        <pc:spChg chg="add mod">
          <ac:chgData name="ガルシアヴィラ　ブレンダイヴォンヌ" userId="S::i-garcia@orj.co.jp::fe0589c0-c607-4978-abf3-050a430fb4b3" providerId="AD" clId="Web-{A60C0AB9-64B9-09A5-3E17-0FB890E8AF40}" dt="2021-02-05T04:34:21.965" v="195" actId="1076"/>
          <ac:spMkLst>
            <pc:docMk/>
            <pc:sldMk cId="1811332628" sldId="386"/>
            <ac:spMk id="2" creationId="{0B7F91E3-2E39-406F-BD99-6C80889F051E}"/>
          </ac:spMkLst>
        </pc:spChg>
        <pc:spChg chg="mod">
          <ac:chgData name="ガルシアヴィラ　ブレンダイヴォンヌ" userId="S::i-garcia@orj.co.jp::fe0589c0-c607-4978-abf3-050a430fb4b3" providerId="AD" clId="Web-{A60C0AB9-64B9-09A5-3E17-0FB890E8AF40}" dt="2021-02-05T04:35:47.061" v="196" actId="20577"/>
          <ac:spMkLst>
            <pc:docMk/>
            <pc:sldMk cId="1811332628" sldId="386"/>
            <ac:spMk id="4" creationId="{00000000-0000-0000-0000-000000000000}"/>
          </ac:spMkLst>
        </pc:spChg>
        <pc:spChg chg="del">
          <ac:chgData name="ガルシアヴィラ　ブレンダイヴォンヌ" userId="S::i-garcia@orj.co.jp::fe0589c0-c607-4978-abf3-050a430fb4b3" providerId="AD" clId="Web-{A60C0AB9-64B9-09A5-3E17-0FB890E8AF40}" dt="2021-02-05T04:34:12.496" v="193"/>
          <ac:spMkLst>
            <pc:docMk/>
            <pc:sldMk cId="1811332628" sldId="386"/>
            <ac:spMk id="6" creationId="{00000000-0000-0000-0000-000000000000}"/>
          </ac:spMkLst>
        </pc:spChg>
        <pc:spChg chg="add mod">
          <ac:chgData name="ガルシアヴィラ　ブレンダイヴォンヌ" userId="S::i-garcia@orj.co.jp::fe0589c0-c607-4978-abf3-050a430fb4b3" providerId="AD" clId="Web-{A60C0AB9-64B9-09A5-3E17-0FB890E8AF40}" dt="2021-02-05T04:39:05.722" v="232" actId="1076"/>
          <ac:spMkLst>
            <pc:docMk/>
            <pc:sldMk cId="1811332628" sldId="386"/>
            <ac:spMk id="7" creationId="{73324B54-5613-4F58-B33A-0D354A2076F9}"/>
          </ac:spMkLst>
        </pc:spChg>
        <pc:spChg chg="mod">
          <ac:chgData name="ガルシアヴィラ　ブレンダイヴォンヌ" userId="S::i-garcia@orj.co.jp::fe0589c0-c607-4978-abf3-050a430fb4b3" providerId="AD" clId="Web-{A60C0AB9-64B9-09A5-3E17-0FB890E8AF40}" dt="2021-02-05T04:36:12.796" v="203" actId="20577"/>
          <ac:spMkLst>
            <pc:docMk/>
            <pc:sldMk cId="1811332628" sldId="386"/>
            <ac:spMk id="8" creationId="{00000000-0000-0000-0000-000000000000}"/>
          </ac:spMkLst>
        </pc:spChg>
        <pc:spChg chg="add del">
          <ac:chgData name="ガルシアヴィラ　ブレンダイヴォンヌ" userId="S::i-garcia@orj.co.jp::fe0589c0-c607-4978-abf3-050a430fb4b3" providerId="AD" clId="Web-{A60C0AB9-64B9-09A5-3E17-0FB890E8AF40}" dt="2021-02-05T04:34:06.215" v="192"/>
          <ac:spMkLst>
            <pc:docMk/>
            <pc:sldMk cId="1811332628" sldId="386"/>
            <ac:spMk id="9" creationId="{00000000-0000-0000-0000-000000000000}"/>
          </ac:spMkLst>
        </pc:spChg>
        <pc:spChg chg="mod">
          <ac:chgData name="ガルシアヴィラ　ブレンダイヴォンヌ" userId="S::i-garcia@orj.co.jp::fe0589c0-c607-4978-abf3-050a430fb4b3" providerId="AD" clId="Web-{A60C0AB9-64B9-09A5-3E17-0FB890E8AF40}" dt="2021-02-05T04:54:03.072" v="411" actId="20577"/>
          <ac:spMkLst>
            <pc:docMk/>
            <pc:sldMk cId="1811332628" sldId="386"/>
            <ac:spMk id="10" creationId="{00000000-0000-0000-0000-000000000000}"/>
          </ac:spMkLst>
        </pc:spChg>
        <pc:spChg chg="mod">
          <ac:chgData name="ガルシアヴィラ　ブレンダイヴォンヌ" userId="S::i-garcia@orj.co.jp::fe0589c0-c607-4978-abf3-050a430fb4b3" providerId="AD" clId="Web-{A60C0AB9-64B9-09A5-3E17-0FB890E8AF40}" dt="2021-02-05T05:05:00.150" v="583" actId="1076"/>
          <ac:spMkLst>
            <pc:docMk/>
            <pc:sldMk cId="1811332628" sldId="386"/>
            <ac:spMk id="12" creationId="{00000000-0000-0000-0000-000000000000}"/>
          </ac:spMkLst>
        </pc:spChg>
        <pc:spChg chg="add mod">
          <ac:chgData name="ガルシアヴィラ　ブレンダイヴォンヌ" userId="S::i-garcia@orj.co.jp::fe0589c0-c607-4978-abf3-050a430fb4b3" providerId="AD" clId="Web-{A60C0AB9-64B9-09A5-3E17-0FB890E8AF40}" dt="2021-02-05T05:14:43.258" v="652" actId="20577"/>
          <ac:spMkLst>
            <pc:docMk/>
            <pc:sldMk cId="1811332628" sldId="386"/>
            <ac:spMk id="15" creationId="{DB1795CC-B291-4E4F-B45D-AF8FE9CC40F2}"/>
          </ac:spMkLst>
        </pc:spChg>
        <pc:spChg chg="add mod">
          <ac:chgData name="ガルシアヴィラ　ブレンダイヴォンヌ" userId="S::i-garcia@orj.co.jp::fe0589c0-c607-4978-abf3-050a430fb4b3" providerId="AD" clId="Web-{A60C0AB9-64B9-09A5-3E17-0FB890E8AF40}" dt="2021-02-05T04:41:17.444" v="273" actId="1076"/>
          <ac:spMkLst>
            <pc:docMk/>
            <pc:sldMk cId="1811332628" sldId="386"/>
            <ac:spMk id="16" creationId="{43113981-0C85-4836-857C-BBFEEE61F673}"/>
          </ac:spMkLst>
        </pc:spChg>
        <pc:spChg chg="add mod">
          <ac:chgData name="ガルシアヴィラ　ブレンダイヴォンヌ" userId="S::i-garcia@orj.co.jp::fe0589c0-c607-4978-abf3-050a430fb4b3" providerId="AD" clId="Web-{A60C0AB9-64B9-09A5-3E17-0FB890E8AF40}" dt="2021-02-05T04:43:10.212" v="306" actId="14100"/>
          <ac:spMkLst>
            <pc:docMk/>
            <pc:sldMk cId="1811332628" sldId="386"/>
            <ac:spMk id="17" creationId="{3F16197C-175A-4EC6-962F-2BC18B795E38}"/>
          </ac:spMkLst>
        </pc:spChg>
        <pc:spChg chg="add mod">
          <ac:chgData name="ガルシアヴィラ　ブレンダイヴォンヌ" userId="S::i-garcia@orj.co.jp::fe0589c0-c607-4978-abf3-050a430fb4b3" providerId="AD" clId="Web-{A60C0AB9-64B9-09A5-3E17-0FB890E8AF40}" dt="2021-02-05T04:44:18.511" v="328" actId="14100"/>
          <ac:spMkLst>
            <pc:docMk/>
            <pc:sldMk cId="1811332628" sldId="386"/>
            <ac:spMk id="18" creationId="{B9A9613D-1B68-4726-8438-712A33DDF8E8}"/>
          </ac:spMkLst>
        </pc:spChg>
        <pc:spChg chg="add mod">
          <ac:chgData name="ガルシアヴィラ　ブレンダイヴォンヌ" userId="S::i-garcia@orj.co.jp::fe0589c0-c607-4978-abf3-050a430fb4b3" providerId="AD" clId="Web-{A60C0AB9-64B9-09A5-3E17-0FB890E8AF40}" dt="2021-02-05T04:47:16.390" v="347" actId="1076"/>
          <ac:spMkLst>
            <pc:docMk/>
            <pc:sldMk cId="1811332628" sldId="386"/>
            <ac:spMk id="19" creationId="{A71A543C-1884-4A8E-ADD9-C8EFD7FB077B}"/>
          </ac:spMkLst>
        </pc:spChg>
        <pc:spChg chg="add mod">
          <ac:chgData name="ガルシアヴィラ　ブレンダイヴォンヌ" userId="S::i-garcia@orj.co.jp::fe0589c0-c607-4978-abf3-050a430fb4b3" providerId="AD" clId="Web-{A60C0AB9-64B9-09A5-3E17-0FB890E8AF40}" dt="2021-02-05T04:47:42.453" v="364" actId="20577"/>
          <ac:spMkLst>
            <pc:docMk/>
            <pc:sldMk cId="1811332628" sldId="386"/>
            <ac:spMk id="20" creationId="{5C7981B4-705A-40E3-A4D9-F9C7F5F604B5}"/>
          </ac:spMkLst>
        </pc:spChg>
        <pc:spChg chg="add mod">
          <ac:chgData name="ガルシアヴィラ　ブレンダイヴォンヌ" userId="S::i-garcia@orj.co.jp::fe0589c0-c607-4978-abf3-050a430fb4b3" providerId="AD" clId="Web-{A60C0AB9-64B9-09A5-3E17-0FB890E8AF40}" dt="2021-02-05T04:50:53.630" v="381"/>
          <ac:spMkLst>
            <pc:docMk/>
            <pc:sldMk cId="1811332628" sldId="386"/>
            <ac:spMk id="21" creationId="{AD587914-38AC-462B-A752-3AB0A1F2711C}"/>
          </ac:spMkLst>
        </pc:spChg>
        <pc:spChg chg="add mod">
          <ac:chgData name="ガルシアヴィラ　ブレンダイヴォンヌ" userId="S::i-garcia@orj.co.jp::fe0589c0-c607-4978-abf3-050a430fb4b3" providerId="AD" clId="Web-{A60C0AB9-64B9-09A5-3E17-0FB890E8AF40}" dt="2021-02-05T04:55:09.902" v="431" actId="1076"/>
          <ac:spMkLst>
            <pc:docMk/>
            <pc:sldMk cId="1811332628" sldId="386"/>
            <ac:spMk id="22" creationId="{D8B05EF6-38F7-4C9A-80A5-B40543D16F19}"/>
          </ac:spMkLst>
        </pc:spChg>
        <pc:spChg chg="add mod">
          <ac:chgData name="ガルシアヴィラ　ブレンダイヴォンヌ" userId="S::i-garcia@orj.co.jp::fe0589c0-c607-4978-abf3-050a430fb4b3" providerId="AD" clId="Web-{A60C0AB9-64B9-09A5-3E17-0FB890E8AF40}" dt="2021-02-05T04:57:09.842" v="489" actId="1076"/>
          <ac:spMkLst>
            <pc:docMk/>
            <pc:sldMk cId="1811332628" sldId="386"/>
            <ac:spMk id="23" creationId="{8AAF2AC1-3B54-48AE-A3DA-804CD1545B11}"/>
          </ac:spMkLst>
        </pc:spChg>
        <pc:spChg chg="add mod">
          <ac:chgData name="ガルシアヴィラ　ブレンダイヴォンヌ" userId="S::i-garcia@orj.co.jp::fe0589c0-c607-4978-abf3-050a430fb4b3" providerId="AD" clId="Web-{A60C0AB9-64B9-09A5-3E17-0FB890E8AF40}" dt="2021-02-05T05:00:07.440" v="517" actId="14100"/>
          <ac:spMkLst>
            <pc:docMk/>
            <pc:sldMk cId="1811332628" sldId="386"/>
            <ac:spMk id="24" creationId="{764A0339-74BC-4D45-B69C-711C48557AEC}"/>
          </ac:spMkLst>
        </pc:spChg>
        <pc:spChg chg="add mod">
          <ac:chgData name="ガルシアヴィラ　ブレンダイヴォンヌ" userId="S::i-garcia@orj.co.jp::fe0589c0-c607-4978-abf3-050a430fb4b3" providerId="AD" clId="Web-{A60C0AB9-64B9-09A5-3E17-0FB890E8AF40}" dt="2021-02-05T05:02:02.412" v="550" actId="1076"/>
          <ac:spMkLst>
            <pc:docMk/>
            <pc:sldMk cId="1811332628" sldId="386"/>
            <ac:spMk id="25" creationId="{AC52635A-DA58-48AC-AE61-527C0F905414}"/>
          </ac:spMkLst>
        </pc:spChg>
        <pc:spChg chg="add mod">
          <ac:chgData name="ガルシアヴィラ　ブレンダイヴォンヌ" userId="S::i-garcia@orj.co.jp::fe0589c0-c607-4978-abf3-050a430fb4b3" providerId="AD" clId="Web-{A60C0AB9-64B9-09A5-3E17-0FB890E8AF40}" dt="2021-02-05T05:03:01.663" v="568" actId="1076"/>
          <ac:spMkLst>
            <pc:docMk/>
            <pc:sldMk cId="1811332628" sldId="386"/>
            <ac:spMk id="26" creationId="{4D8BD640-C657-4082-94E3-B5CD60AE1C9F}"/>
          </ac:spMkLst>
        </pc:spChg>
        <pc:spChg chg="add mod">
          <ac:chgData name="ガルシアヴィラ　ブレンダイヴォンヌ" userId="S::i-garcia@orj.co.jp::fe0589c0-c607-4978-abf3-050a430fb4b3" providerId="AD" clId="Web-{A60C0AB9-64B9-09A5-3E17-0FB890E8AF40}" dt="2021-02-05T05:04:34.931" v="582" actId="1076"/>
          <ac:spMkLst>
            <pc:docMk/>
            <pc:sldMk cId="1811332628" sldId="386"/>
            <ac:spMk id="27" creationId="{9DF0C685-6F02-4F5C-95A2-2DC075A29F17}"/>
          </ac:spMkLst>
        </pc:spChg>
        <pc:picChg chg="mod">
          <ac:chgData name="ガルシアヴィラ　ブレンダイヴォンヌ" userId="S::i-garcia@orj.co.jp::fe0589c0-c607-4978-abf3-050a430fb4b3" providerId="AD" clId="Web-{A60C0AB9-64B9-09A5-3E17-0FB890E8AF40}" dt="2021-02-05T04:52:16.851" v="408" actId="1076"/>
          <ac:picMkLst>
            <pc:docMk/>
            <pc:sldMk cId="1811332628" sldId="386"/>
            <ac:picMk id="5" creationId="{00000000-0000-0000-0000-000000000000}"/>
          </ac:picMkLst>
        </pc:picChg>
      </pc:sldChg>
      <pc:sldChg chg="addSp delSp modSp">
        <pc:chgData name="ガルシアヴィラ　ブレンダイヴォンヌ" userId="S::i-garcia@orj.co.jp::fe0589c0-c607-4978-abf3-050a430fb4b3" providerId="AD" clId="Web-{A60C0AB9-64B9-09A5-3E17-0FB890E8AF40}" dt="2021-02-05T05:52:23.986" v="1054" actId="20577"/>
        <pc:sldMkLst>
          <pc:docMk/>
          <pc:sldMk cId="2953586734" sldId="526"/>
        </pc:sldMkLst>
        <pc:spChg chg="add mod">
          <ac:chgData name="ガルシアヴィラ　ブレンダイヴォンヌ" userId="S::i-garcia@orj.co.jp::fe0589c0-c607-4978-abf3-050a430fb4b3" providerId="AD" clId="Web-{A60C0AB9-64B9-09A5-3E17-0FB890E8AF40}" dt="2021-02-05T05:27:12.308" v="738" actId="1076"/>
          <ac:spMkLst>
            <pc:docMk/>
            <pc:sldMk cId="2953586734" sldId="526"/>
            <ac:spMk id="3" creationId="{D358A79C-A396-404E-9F20-9795817F4869}"/>
          </ac:spMkLst>
        </pc:spChg>
        <pc:spChg chg="mod">
          <ac:chgData name="ガルシアヴィラ　ブレンダイヴォンヌ" userId="S::i-garcia@orj.co.jp::fe0589c0-c607-4978-abf3-050a430fb4b3" providerId="AD" clId="Web-{A60C0AB9-64B9-09A5-3E17-0FB890E8AF40}" dt="2021-02-05T05:52:23.986" v="1054" actId="20577"/>
          <ac:spMkLst>
            <pc:docMk/>
            <pc:sldMk cId="2953586734" sldId="526"/>
            <ac:spMk id="4" creationId="{00000000-0000-0000-0000-000000000000}"/>
          </ac:spMkLst>
        </pc:spChg>
        <pc:spChg chg="add mod">
          <ac:chgData name="ガルシアヴィラ　ブレンダイヴォンヌ" userId="S::i-garcia@orj.co.jp::fe0589c0-c607-4978-abf3-050a430fb4b3" providerId="AD" clId="Web-{A60C0AB9-64B9-09A5-3E17-0FB890E8AF40}" dt="2021-02-05T05:47:32.776" v="1025" actId="20577"/>
          <ac:spMkLst>
            <pc:docMk/>
            <pc:sldMk cId="2953586734" sldId="526"/>
            <ac:spMk id="5" creationId="{9E769085-B346-438B-8BEF-45E2F61D308B}"/>
          </ac:spMkLst>
        </pc:spChg>
        <pc:spChg chg="del">
          <ac:chgData name="ガルシアヴィラ　ブレンダイヴォンヌ" userId="S::i-garcia@orj.co.jp::fe0589c0-c607-4978-abf3-050a430fb4b3" providerId="AD" clId="Web-{A60C0AB9-64B9-09A5-3E17-0FB890E8AF40}" dt="2021-02-05T05:49:22.795" v="1042"/>
          <ac:spMkLst>
            <pc:docMk/>
            <pc:sldMk cId="2953586734" sldId="526"/>
            <ac:spMk id="6" creationId="{00000000-0000-0000-0000-000000000000}"/>
          </ac:spMkLst>
        </pc:spChg>
        <pc:spChg chg="add mod">
          <ac:chgData name="ガルシアヴィラ　ブレンダイヴォンヌ" userId="S::i-garcia@orj.co.jp::fe0589c0-c607-4978-abf3-050a430fb4b3" providerId="AD" clId="Web-{A60C0AB9-64B9-09A5-3E17-0FB890E8AF40}" dt="2021-02-05T05:49:35.560" v="1043" actId="1076"/>
          <ac:spMkLst>
            <pc:docMk/>
            <pc:sldMk cId="2953586734" sldId="526"/>
            <ac:spMk id="8" creationId="{D9F02DBE-0369-467A-9248-C14CF98F442B}"/>
          </ac:spMkLst>
        </pc:spChg>
        <pc:spChg chg="mod">
          <ac:chgData name="ガルシアヴィラ　ブレンダイヴォンヌ" userId="S::i-garcia@orj.co.jp::fe0589c0-c607-4978-abf3-050a430fb4b3" providerId="AD" clId="Web-{A60C0AB9-64B9-09A5-3E17-0FB890E8AF40}" dt="2021-02-05T05:49:00.544" v="1034" actId="1076"/>
          <ac:spMkLst>
            <pc:docMk/>
            <pc:sldMk cId="2953586734" sldId="526"/>
            <ac:spMk id="9" creationId="{00000000-0000-0000-0000-000000000000}"/>
          </ac:spMkLst>
        </pc:spChg>
        <pc:spChg chg="mod">
          <ac:chgData name="ガルシアヴィラ　ブレンダイヴォンヌ" userId="S::i-garcia@orj.co.jp::fe0589c0-c607-4978-abf3-050a430fb4b3" providerId="AD" clId="Web-{A60C0AB9-64B9-09A5-3E17-0FB890E8AF40}" dt="2021-02-05T05:24:58.555" v="722"/>
          <ac:spMkLst>
            <pc:docMk/>
            <pc:sldMk cId="2953586734" sldId="526"/>
            <ac:spMk id="10" creationId="{00000000-0000-0000-0000-000000000000}"/>
          </ac:spMkLst>
        </pc:spChg>
        <pc:spChg chg="mod">
          <ac:chgData name="ガルシアヴィラ　ブレンダイヴォンヌ" userId="S::i-garcia@orj.co.jp::fe0589c0-c607-4978-abf3-050a430fb4b3" providerId="AD" clId="Web-{A60C0AB9-64B9-09A5-3E17-0FB890E8AF40}" dt="2021-02-05T05:24:58.555" v="723"/>
          <ac:spMkLst>
            <pc:docMk/>
            <pc:sldMk cId="2953586734" sldId="526"/>
            <ac:spMk id="15" creationId="{00000000-0000-0000-0000-000000000000}"/>
          </ac:spMkLst>
        </pc:spChg>
        <pc:spChg chg="mod">
          <ac:chgData name="ガルシアヴィラ　ブレンダイヴォンヌ" userId="S::i-garcia@orj.co.jp::fe0589c0-c607-4978-abf3-050a430fb4b3" providerId="AD" clId="Web-{A60C0AB9-64B9-09A5-3E17-0FB890E8AF40}" dt="2021-02-05T05:25:18.977" v="727" actId="1076"/>
          <ac:spMkLst>
            <pc:docMk/>
            <pc:sldMk cId="2953586734" sldId="526"/>
            <ac:spMk id="16" creationId="{00000000-0000-0000-0000-000000000000}"/>
          </ac:spMkLst>
        </pc:spChg>
        <pc:spChg chg="add mod">
          <ac:chgData name="ガルシアヴィラ　ブレンダイヴォンヌ" userId="S::i-garcia@orj.co.jp::fe0589c0-c607-4978-abf3-050a430fb4b3" providerId="AD" clId="Web-{A60C0AB9-64B9-09A5-3E17-0FB890E8AF40}" dt="2021-02-05T05:31:19.502" v="815" actId="1076"/>
          <ac:spMkLst>
            <pc:docMk/>
            <pc:sldMk cId="2953586734" sldId="526"/>
            <ac:spMk id="18" creationId="{3DE2E1C1-AC5F-4391-9E52-C57BE39331C6}"/>
          </ac:spMkLst>
        </pc:spChg>
        <pc:spChg chg="add mod">
          <ac:chgData name="ガルシアヴィラ　ブレンダイヴォンヌ" userId="S::i-garcia@orj.co.jp::fe0589c0-c607-4978-abf3-050a430fb4b3" providerId="AD" clId="Web-{A60C0AB9-64B9-09A5-3E17-0FB890E8AF40}" dt="2021-02-05T05:31:50.284" v="817" actId="1076"/>
          <ac:spMkLst>
            <pc:docMk/>
            <pc:sldMk cId="2953586734" sldId="526"/>
            <ac:spMk id="19" creationId="{797626FA-A2E6-4801-A3C3-034C0B526BF3}"/>
          </ac:spMkLst>
        </pc:spChg>
        <pc:spChg chg="add del">
          <ac:chgData name="ガルシアヴィラ　ブレンダイヴォンヌ" userId="S::i-garcia@orj.co.jp::fe0589c0-c607-4978-abf3-050a430fb4b3" providerId="AD" clId="Web-{A60C0AB9-64B9-09A5-3E17-0FB890E8AF40}" dt="2021-02-05T05:32:08.409" v="819"/>
          <ac:spMkLst>
            <pc:docMk/>
            <pc:sldMk cId="2953586734" sldId="526"/>
            <ac:spMk id="20" creationId="{2D3357C5-3AD2-4473-8811-D94FFAE1D658}"/>
          </ac:spMkLst>
        </pc:spChg>
        <pc:spChg chg="add del mod">
          <ac:chgData name="ガルシアヴィラ　ブレンダイヴォンヌ" userId="S::i-garcia@orj.co.jp::fe0589c0-c607-4978-abf3-050a430fb4b3" providerId="AD" clId="Web-{A60C0AB9-64B9-09A5-3E17-0FB890E8AF40}" dt="2021-02-05T05:32:29.660" v="823"/>
          <ac:spMkLst>
            <pc:docMk/>
            <pc:sldMk cId="2953586734" sldId="526"/>
            <ac:spMk id="21" creationId="{0F68028B-8587-4430-8734-942E5434AB44}"/>
          </ac:spMkLst>
        </pc:spChg>
        <pc:spChg chg="add mod">
          <ac:chgData name="ガルシアヴィラ　ブレンダイヴォンヌ" userId="S::i-garcia@orj.co.jp::fe0589c0-c607-4978-abf3-050a430fb4b3" providerId="AD" clId="Web-{A60C0AB9-64B9-09A5-3E17-0FB890E8AF40}" dt="2021-02-05T05:47:41.651" v="1030" actId="20577"/>
          <ac:spMkLst>
            <pc:docMk/>
            <pc:sldMk cId="2953586734" sldId="526"/>
            <ac:spMk id="22" creationId="{ADCBCB5C-BD74-45D1-B6D3-FE2069344BE0}"/>
          </ac:spMkLst>
        </pc:spChg>
        <pc:spChg chg="add del mod">
          <ac:chgData name="ガルシアヴィラ　ブレンダイヴォンヌ" userId="S::i-garcia@orj.co.jp::fe0589c0-c607-4978-abf3-050a430fb4b3" providerId="AD" clId="Web-{A60C0AB9-64B9-09A5-3E17-0FB890E8AF40}" dt="2021-02-05T05:33:01.520" v="829"/>
          <ac:spMkLst>
            <pc:docMk/>
            <pc:sldMk cId="2953586734" sldId="526"/>
            <ac:spMk id="23" creationId="{6DD8A43A-9305-476E-8D9C-52795B12144B}"/>
          </ac:spMkLst>
        </pc:spChg>
        <pc:spChg chg="add mod">
          <ac:chgData name="ガルシアヴィラ　ブレンダイヴォンヌ" userId="S::i-garcia@orj.co.jp::fe0589c0-c607-4978-abf3-050a430fb4b3" providerId="AD" clId="Web-{A60C0AB9-64B9-09A5-3E17-0FB890E8AF40}" dt="2021-02-05T05:34:06.850" v="833" actId="1076"/>
          <ac:spMkLst>
            <pc:docMk/>
            <pc:sldMk cId="2953586734" sldId="526"/>
            <ac:spMk id="24" creationId="{408C0B7D-632D-49D8-97C6-C2F0B8610B09}"/>
          </ac:spMkLst>
        </pc:spChg>
        <pc:spChg chg="add mod">
          <ac:chgData name="ガルシアヴィラ　ブレンダイヴォンヌ" userId="S::i-garcia@orj.co.jp::fe0589c0-c607-4978-abf3-050a430fb4b3" providerId="AD" clId="Web-{A60C0AB9-64B9-09A5-3E17-0FB890E8AF40}" dt="2021-02-05T05:35:33.383" v="861" actId="1076"/>
          <ac:spMkLst>
            <pc:docMk/>
            <pc:sldMk cId="2953586734" sldId="526"/>
            <ac:spMk id="25" creationId="{A78DE6DF-78A3-4D50-B774-5863E8373D5C}"/>
          </ac:spMkLst>
        </pc:spChg>
        <pc:spChg chg="add del mod">
          <ac:chgData name="ガルシアヴィラ　ブレンダイヴォンヌ" userId="S::i-garcia@orj.co.jp::fe0589c0-c607-4978-abf3-050a430fb4b3" providerId="AD" clId="Web-{A60C0AB9-64B9-09A5-3E17-0FB890E8AF40}" dt="2021-02-05T05:35:58.743" v="866"/>
          <ac:spMkLst>
            <pc:docMk/>
            <pc:sldMk cId="2953586734" sldId="526"/>
            <ac:spMk id="26" creationId="{5BC35D5D-5A06-4337-B9E7-BFBC80A5DF24}"/>
          </ac:spMkLst>
        </pc:spChg>
        <pc:spChg chg="add mod">
          <ac:chgData name="ガルシアヴィラ　ブレンダイヴォンヌ" userId="S::i-garcia@orj.co.jp::fe0589c0-c607-4978-abf3-050a430fb4b3" providerId="AD" clId="Web-{A60C0AB9-64B9-09A5-3E17-0FB890E8AF40}" dt="2021-02-05T05:36:26.478" v="870" actId="1076"/>
          <ac:spMkLst>
            <pc:docMk/>
            <pc:sldMk cId="2953586734" sldId="526"/>
            <ac:spMk id="27" creationId="{750CB2D8-2D79-4212-88BB-A6B50A5DD114}"/>
          </ac:spMkLst>
        </pc:spChg>
        <pc:spChg chg="add mod">
          <ac:chgData name="ガルシアヴィラ　ブレンダイヴォンヌ" userId="S::i-garcia@orj.co.jp::fe0589c0-c607-4978-abf3-050a430fb4b3" providerId="AD" clId="Web-{A60C0AB9-64B9-09A5-3E17-0FB890E8AF40}" dt="2021-02-05T05:38:17.184" v="909" actId="14100"/>
          <ac:spMkLst>
            <pc:docMk/>
            <pc:sldMk cId="2953586734" sldId="526"/>
            <ac:spMk id="28" creationId="{D6CA7306-30F8-4012-A8CF-21D8F74571B3}"/>
          </ac:spMkLst>
        </pc:spChg>
        <pc:spChg chg="add mod">
          <ac:chgData name="ガルシアヴィラ　ブレンダイヴォンヌ" userId="S::i-garcia@orj.co.jp::fe0589c0-c607-4978-abf3-050a430fb4b3" providerId="AD" clId="Web-{A60C0AB9-64B9-09A5-3E17-0FB890E8AF40}" dt="2021-02-05T05:39:28.920" v="939" actId="20577"/>
          <ac:spMkLst>
            <pc:docMk/>
            <pc:sldMk cId="2953586734" sldId="526"/>
            <ac:spMk id="29" creationId="{FCEECCA5-F6C0-41DD-B7D9-A4D97F07E41A}"/>
          </ac:spMkLst>
        </pc:spChg>
        <pc:spChg chg="add mod">
          <ac:chgData name="ガルシアヴィラ　ブレンダイヴォンヌ" userId="S::i-garcia@orj.co.jp::fe0589c0-c607-4978-abf3-050a430fb4b3" providerId="AD" clId="Web-{A60C0AB9-64B9-09A5-3E17-0FB890E8AF40}" dt="2021-02-05T05:46:20.634" v="1013" actId="20577"/>
          <ac:spMkLst>
            <pc:docMk/>
            <pc:sldMk cId="2953586734" sldId="526"/>
            <ac:spMk id="30" creationId="{4E475BB5-F7F5-4B31-BFEF-D630CB688C15}"/>
          </ac:spMkLst>
        </pc:spChg>
        <pc:spChg chg="add mod">
          <ac:chgData name="ガルシアヴィラ　ブレンダイヴォンヌ" userId="S::i-garcia@orj.co.jp::fe0589c0-c607-4978-abf3-050a430fb4b3" providerId="AD" clId="Web-{A60C0AB9-64B9-09A5-3E17-0FB890E8AF40}" dt="2021-02-05T05:42:18.284" v="993" actId="1076"/>
          <ac:spMkLst>
            <pc:docMk/>
            <pc:sldMk cId="2953586734" sldId="526"/>
            <ac:spMk id="31" creationId="{78E5ADAD-0E4E-4B32-9930-046F31645189}"/>
          </ac:spMkLst>
        </pc:spChg>
        <pc:spChg chg="add mod">
          <ac:chgData name="ガルシアヴィラ　ブレンダイヴォンヌ" userId="S::i-garcia@orj.co.jp::fe0589c0-c607-4978-abf3-050a430fb4b3" providerId="AD" clId="Web-{A60C0AB9-64B9-09A5-3E17-0FB890E8AF40}" dt="2021-02-05T05:45:25.195" v="1009" actId="1076"/>
          <ac:spMkLst>
            <pc:docMk/>
            <pc:sldMk cId="2953586734" sldId="526"/>
            <ac:spMk id="32" creationId="{AC80C89B-7399-4657-B8F5-E66FE3A77A71}"/>
          </ac:spMkLst>
        </pc:spChg>
        <pc:spChg chg="add mod">
          <ac:chgData name="ガルシアヴィラ　ブレンダイヴォンヌ" userId="S::i-garcia@orj.co.jp::fe0589c0-c607-4978-abf3-050a430fb4b3" providerId="AD" clId="Web-{A60C0AB9-64B9-09A5-3E17-0FB890E8AF40}" dt="2021-02-05T05:46:34.322" v="1015" actId="1076"/>
          <ac:spMkLst>
            <pc:docMk/>
            <pc:sldMk cId="2953586734" sldId="526"/>
            <ac:spMk id="33" creationId="{903C17C3-3EC5-4AB6-8188-2B3B7E3B06C1}"/>
          </ac:spMkLst>
        </pc:spChg>
      </pc:sldChg>
      <pc:sldChg chg="addSp delSp modSp">
        <pc:chgData name="ガルシアヴィラ　ブレンダイヴォンヌ" userId="S::i-garcia@orj.co.jp::fe0589c0-c607-4978-abf3-050a430fb4b3" providerId="AD" clId="Web-{A60C0AB9-64B9-09A5-3E17-0FB890E8AF40}" dt="2021-02-05T06:10:02.731" v="1270" actId="1076"/>
        <pc:sldMkLst>
          <pc:docMk/>
          <pc:sldMk cId="1863581154" sldId="527"/>
        </pc:sldMkLst>
        <pc:spChg chg="add mod">
          <ac:chgData name="ガルシアヴィラ　ブレンダイヴォンヌ" userId="S::i-garcia@orj.co.jp::fe0589c0-c607-4978-abf3-050a430fb4b3" providerId="AD" clId="Web-{A60C0AB9-64B9-09A5-3E17-0FB890E8AF40}" dt="2021-02-05T05:53:06.550" v="1063" actId="1076"/>
          <ac:spMkLst>
            <pc:docMk/>
            <pc:sldMk cId="1863581154" sldId="527"/>
            <ac:spMk id="3" creationId="{FE63FF5B-3F5B-4DC8-95C5-6D9B1EE282C9}"/>
          </ac:spMkLst>
        </pc:spChg>
        <pc:spChg chg="mod">
          <ac:chgData name="ガルシアヴィラ　ブレンダイヴォンヌ" userId="S::i-garcia@orj.co.jp::fe0589c0-c607-4978-abf3-050a430fb4b3" providerId="AD" clId="Web-{A60C0AB9-64B9-09A5-3E17-0FB890E8AF40}" dt="2021-02-05T05:50:27.452" v="1049" actId="20577"/>
          <ac:spMkLst>
            <pc:docMk/>
            <pc:sldMk cId="1863581154" sldId="527"/>
            <ac:spMk id="4" creationId="{00000000-0000-0000-0000-000000000000}"/>
          </ac:spMkLst>
        </pc:spChg>
        <pc:spChg chg="del">
          <ac:chgData name="ガルシアヴィラ　ブレンダイヴォンヌ" userId="S::i-garcia@orj.co.jp::fe0589c0-c607-4978-abf3-050a430fb4b3" providerId="AD" clId="Web-{A60C0AB9-64B9-09A5-3E17-0FB890E8AF40}" dt="2021-02-05T05:53:00.441" v="1062"/>
          <ac:spMkLst>
            <pc:docMk/>
            <pc:sldMk cId="1863581154" sldId="527"/>
            <ac:spMk id="6" creationId="{00000000-0000-0000-0000-000000000000}"/>
          </ac:spMkLst>
        </pc:spChg>
        <pc:spChg chg="mod">
          <ac:chgData name="ガルシアヴィラ　ブレンダイヴォンヌ" userId="S::i-garcia@orj.co.jp::fe0589c0-c607-4978-abf3-050a430fb4b3" providerId="AD" clId="Web-{A60C0AB9-64B9-09A5-3E17-0FB890E8AF40}" dt="2021-02-05T05:58:49.121" v="1131" actId="20577"/>
          <ac:spMkLst>
            <pc:docMk/>
            <pc:sldMk cId="1863581154" sldId="527"/>
            <ac:spMk id="7" creationId="{00000000-0000-0000-0000-000000000000}"/>
          </ac:spMkLst>
        </pc:spChg>
        <pc:spChg chg="add mod">
          <ac:chgData name="ガルシアヴィラ　ブレンダイヴォンヌ" userId="S::i-garcia@orj.co.jp::fe0589c0-c607-4978-abf3-050a430fb4b3" providerId="AD" clId="Web-{A60C0AB9-64B9-09A5-3E17-0FB890E8AF40}" dt="2021-02-05T06:03:12.784" v="1148" actId="14100"/>
          <ac:spMkLst>
            <pc:docMk/>
            <pc:sldMk cId="1863581154" sldId="527"/>
            <ac:spMk id="8" creationId="{647527DA-BEC6-4B1E-B92C-E66B96D0D81D}"/>
          </ac:spMkLst>
        </pc:spChg>
        <pc:spChg chg="mod">
          <ac:chgData name="ガルシアヴィラ　ブレンダイヴォンヌ" userId="S::i-garcia@orj.co.jp::fe0589c0-c607-4978-abf3-050a430fb4b3" providerId="AD" clId="Web-{A60C0AB9-64B9-09A5-3E17-0FB890E8AF40}" dt="2021-02-05T05:50:36.249" v="1050" actId="1076"/>
          <ac:spMkLst>
            <pc:docMk/>
            <pc:sldMk cId="1863581154" sldId="527"/>
            <ac:spMk id="9" creationId="{00000000-0000-0000-0000-000000000000}"/>
          </ac:spMkLst>
        </pc:spChg>
        <pc:spChg chg="mod">
          <ac:chgData name="ガルシアヴィラ　ブレンダイヴォンヌ" userId="S::i-garcia@orj.co.jp::fe0589c0-c607-4978-abf3-050a430fb4b3" providerId="AD" clId="Web-{A60C0AB9-64B9-09A5-3E17-0FB890E8AF40}" dt="2021-02-05T05:59:19.950" v="1139" actId="20577"/>
          <ac:spMkLst>
            <pc:docMk/>
            <pc:sldMk cId="1863581154" sldId="527"/>
            <ac:spMk id="10" creationId="{00000000-0000-0000-0000-000000000000}"/>
          </ac:spMkLst>
        </pc:spChg>
        <pc:spChg chg="add mod">
          <ac:chgData name="ガルシアヴィラ　ブレンダイヴォンヌ" userId="S::i-garcia@orj.co.jp::fe0589c0-c607-4978-abf3-050a430fb4b3" providerId="AD" clId="Web-{A60C0AB9-64B9-09A5-3E17-0FB890E8AF40}" dt="2021-02-05T06:02:56.002" v="1145" actId="1076"/>
          <ac:spMkLst>
            <pc:docMk/>
            <pc:sldMk cId="1863581154" sldId="527"/>
            <ac:spMk id="13" creationId="{91380E51-699E-4376-911E-399B0F98218B}"/>
          </ac:spMkLst>
        </pc:spChg>
        <pc:spChg chg="add mod">
          <ac:chgData name="ガルシアヴィラ　ブレンダイヴォンヌ" userId="S::i-garcia@orj.co.jp::fe0589c0-c607-4978-abf3-050a430fb4b3" providerId="AD" clId="Web-{A60C0AB9-64B9-09A5-3E17-0FB890E8AF40}" dt="2021-02-05T06:02:48.877" v="1144" actId="1076"/>
          <ac:spMkLst>
            <pc:docMk/>
            <pc:sldMk cId="1863581154" sldId="527"/>
            <ac:spMk id="14" creationId="{09CB32A9-973C-4AA9-B8EF-D6C4591F54DB}"/>
          </ac:spMkLst>
        </pc:spChg>
        <pc:spChg chg="add mod">
          <ac:chgData name="ガルシアヴィラ　ブレンダイヴォンヌ" userId="S::i-garcia@orj.co.jp::fe0589c0-c607-4978-abf3-050a430fb4b3" providerId="AD" clId="Web-{A60C0AB9-64B9-09A5-3E17-0FB890E8AF40}" dt="2021-02-05T06:04:55.989" v="1171" actId="1076"/>
          <ac:spMkLst>
            <pc:docMk/>
            <pc:sldMk cId="1863581154" sldId="527"/>
            <ac:spMk id="15" creationId="{852BE799-E451-4E36-B00F-F1C0FCC1E115}"/>
          </ac:spMkLst>
        </pc:spChg>
        <pc:spChg chg="add mod">
          <ac:chgData name="ガルシアヴィラ　ブレンダイヴォンヌ" userId="S::i-garcia@orj.co.jp::fe0589c0-c607-4978-abf3-050a430fb4b3" providerId="AD" clId="Web-{A60C0AB9-64B9-09A5-3E17-0FB890E8AF40}" dt="2021-02-05T06:05:10.224" v="1173" actId="1076"/>
          <ac:spMkLst>
            <pc:docMk/>
            <pc:sldMk cId="1863581154" sldId="527"/>
            <ac:spMk id="16" creationId="{88EA6FC4-83A7-4D84-8986-4F350DB1FE91}"/>
          </ac:spMkLst>
        </pc:spChg>
        <pc:spChg chg="add mod">
          <ac:chgData name="ガルシアヴィラ　ブレンダイヴォンヌ" userId="S::i-garcia@orj.co.jp::fe0589c0-c607-4978-abf3-050a430fb4b3" providerId="AD" clId="Web-{A60C0AB9-64B9-09A5-3E17-0FB890E8AF40}" dt="2021-02-05T06:06:59.211" v="1197" actId="1076"/>
          <ac:spMkLst>
            <pc:docMk/>
            <pc:sldMk cId="1863581154" sldId="527"/>
            <ac:spMk id="17" creationId="{F6DE7376-762A-441E-AF23-D05FDF9EEEC6}"/>
          </ac:spMkLst>
        </pc:spChg>
        <pc:spChg chg="add mod">
          <ac:chgData name="ガルシアヴィラ　ブレンダイヴォンヌ" userId="S::i-garcia@orj.co.jp::fe0589c0-c607-4978-abf3-050a430fb4b3" providerId="AD" clId="Web-{A60C0AB9-64B9-09A5-3E17-0FB890E8AF40}" dt="2021-02-05T06:07:41.681" v="1209" actId="1076"/>
          <ac:spMkLst>
            <pc:docMk/>
            <pc:sldMk cId="1863581154" sldId="527"/>
            <ac:spMk id="18" creationId="{39FF20CE-ECFD-4599-BB1B-B856D61252EF}"/>
          </ac:spMkLst>
        </pc:spChg>
        <pc:spChg chg="add mod">
          <ac:chgData name="ガルシアヴィラ　ブレンダイヴォンヌ" userId="S::i-garcia@orj.co.jp::fe0589c0-c607-4978-abf3-050a430fb4b3" providerId="AD" clId="Web-{A60C0AB9-64B9-09A5-3E17-0FB890E8AF40}" dt="2021-02-05T06:08:31.463" v="1235" actId="14100"/>
          <ac:spMkLst>
            <pc:docMk/>
            <pc:sldMk cId="1863581154" sldId="527"/>
            <ac:spMk id="19" creationId="{E15F10BE-3885-43E4-8E9C-2ACAC00624B6}"/>
          </ac:spMkLst>
        </pc:spChg>
        <pc:spChg chg="add mod">
          <ac:chgData name="ガルシアヴィラ　ブレンダイヴォンヌ" userId="S::i-garcia@orj.co.jp::fe0589c0-c607-4978-abf3-050a430fb4b3" providerId="AD" clId="Web-{A60C0AB9-64B9-09A5-3E17-0FB890E8AF40}" dt="2021-02-05T06:09:26.762" v="1260" actId="1076"/>
          <ac:spMkLst>
            <pc:docMk/>
            <pc:sldMk cId="1863581154" sldId="527"/>
            <ac:spMk id="20" creationId="{20A955A1-B5DD-4170-A4EF-CEAF5BC392A7}"/>
          </ac:spMkLst>
        </pc:spChg>
        <pc:spChg chg="add mod">
          <ac:chgData name="ガルシアヴィラ　ブレンダイヴォンヌ" userId="S::i-garcia@orj.co.jp::fe0589c0-c607-4978-abf3-050a430fb4b3" providerId="AD" clId="Web-{A60C0AB9-64B9-09A5-3E17-0FB890E8AF40}" dt="2021-02-05T06:10:02.731" v="1270" actId="1076"/>
          <ac:spMkLst>
            <pc:docMk/>
            <pc:sldMk cId="1863581154" sldId="527"/>
            <ac:spMk id="21" creationId="{E8EEFA06-B104-4F4D-A327-A815628121D1}"/>
          </ac:spMkLst>
        </pc:spChg>
        <pc:picChg chg="mod">
          <ac:chgData name="ガルシアヴィラ　ブレンダイヴォンヌ" userId="S::i-garcia@orj.co.jp::fe0589c0-c607-4978-abf3-050a430fb4b3" providerId="AD" clId="Web-{A60C0AB9-64B9-09A5-3E17-0FB890E8AF40}" dt="2021-02-05T05:58:57.652" v="1133" actId="1076"/>
          <ac:picMkLst>
            <pc:docMk/>
            <pc:sldMk cId="1863581154" sldId="527"/>
            <ac:picMk id="2" creationId="{00000000-0000-0000-0000-000000000000}"/>
          </ac:picMkLst>
        </pc:picChg>
        <pc:picChg chg="mod">
          <ac:chgData name="ガルシアヴィラ　ブレンダイヴォンヌ" userId="S::i-garcia@orj.co.jp::fe0589c0-c607-4978-abf3-050a430fb4b3" providerId="AD" clId="Web-{A60C0AB9-64B9-09A5-3E17-0FB890E8AF40}" dt="2021-02-05T06:04:12.348" v="1163" actId="1076"/>
          <ac:picMkLst>
            <pc:docMk/>
            <pc:sldMk cId="1863581154" sldId="527"/>
            <ac:picMk id="5" creationId="{00000000-0000-0000-0000-000000000000}"/>
          </ac:picMkLst>
        </pc:picChg>
      </pc:sldChg>
    </pc:docChg>
  </pc:docChgLst>
  <pc:docChgLst>
    <pc:chgData name="ガルシアヴィラ　ブレンダイヴォンヌ" userId="S::i-garcia@orj.co.jp::fe0589c0-c607-4978-abf3-050a430fb4b3" providerId="AD" clId="Web-{86220AB0-D858-8BA3-AC01-6E73DEB4252D}"/>
    <pc:docChg chg="modSld">
      <pc:chgData name="ガルシアヴィラ　ブレンダイヴォンヌ" userId="S::i-garcia@orj.co.jp::fe0589c0-c607-4978-abf3-050a430fb4b3" providerId="AD" clId="Web-{86220AB0-D858-8BA3-AC01-6E73DEB4252D}" dt="2021-02-05T02:20:14.048" v="1644" actId="20577"/>
      <pc:docMkLst>
        <pc:docMk/>
      </pc:docMkLst>
      <pc:sldChg chg="addSp delSp modSp">
        <pc:chgData name="ガルシアヴィラ　ブレンダイヴォンヌ" userId="S::i-garcia@orj.co.jp::fe0589c0-c607-4978-abf3-050a430fb4b3" providerId="AD" clId="Web-{86220AB0-D858-8BA3-AC01-6E73DEB4252D}" dt="2021-02-05T01:00:44.799" v="845" actId="20577"/>
        <pc:sldMkLst>
          <pc:docMk/>
          <pc:sldMk cId="2834000682" sldId="379"/>
        </pc:sldMkLst>
        <pc:spChg chg="add del mod">
          <ac:chgData name="ガルシアヴィラ　ブレンダイヴォンヌ" userId="S::i-garcia@orj.co.jp::fe0589c0-c607-4978-abf3-050a430fb4b3" providerId="AD" clId="Web-{86220AB0-D858-8BA3-AC01-6E73DEB4252D}" dt="2021-02-05T00:56:42.217" v="812"/>
          <ac:spMkLst>
            <pc:docMk/>
            <pc:sldMk cId="2834000682" sldId="379"/>
            <ac:spMk id="2" creationId="{EE9F0AC8-024D-45D1-AB56-14905324DF1C}"/>
          </ac:spMkLst>
        </pc:spChg>
        <pc:spChg chg="add mod">
          <ac:chgData name="ガルシアヴィラ　ブレンダイヴォンヌ" userId="S::i-garcia@orj.co.jp::fe0589c0-c607-4978-abf3-050a430fb4b3" providerId="AD" clId="Web-{86220AB0-D858-8BA3-AC01-6E73DEB4252D}" dt="2021-02-05T00:57:39.749" v="824" actId="1076"/>
          <ac:spMkLst>
            <pc:docMk/>
            <pc:sldMk cId="2834000682" sldId="379"/>
            <ac:spMk id="3" creationId="{42EDBAE4-2235-4FBB-8D8C-66C6CEC32228}"/>
          </ac:spMkLst>
        </pc:spChg>
        <pc:spChg chg="mod">
          <ac:chgData name="ガルシアヴィラ　ブレンダイヴォンヌ" userId="S::i-garcia@orj.co.jp::fe0589c0-c607-4978-abf3-050a430fb4b3" providerId="AD" clId="Web-{86220AB0-D858-8BA3-AC01-6E73DEB4252D}" dt="2021-02-05T00:55:38.873" v="806" actId="20577"/>
          <ac:spMkLst>
            <pc:docMk/>
            <pc:sldMk cId="2834000682" sldId="379"/>
            <ac:spMk id="4" creationId="{00000000-0000-0000-0000-000000000000}"/>
          </ac:spMkLst>
        </pc:spChg>
        <pc:spChg chg="add del">
          <ac:chgData name="ガルシアヴィラ　ブレンダイヴォンヌ" userId="S::i-garcia@orj.co.jp::fe0589c0-c607-4978-abf3-050a430fb4b3" providerId="AD" clId="Web-{86220AB0-D858-8BA3-AC01-6E73DEB4252D}" dt="2021-02-05T00:57:36.484" v="823"/>
          <ac:spMkLst>
            <pc:docMk/>
            <pc:sldMk cId="2834000682" sldId="379"/>
            <ac:spMk id="6" creationId="{00000000-0000-0000-0000-000000000000}"/>
          </ac:spMkLst>
        </pc:spChg>
        <pc:spChg chg="mod">
          <ac:chgData name="ガルシアヴィラ　ブレンダイヴォンヌ" userId="S::i-garcia@orj.co.jp::fe0589c0-c607-4978-abf3-050a430fb4b3" providerId="AD" clId="Web-{86220AB0-D858-8BA3-AC01-6E73DEB4252D}" dt="2021-02-05T01:00:44.799" v="845" actId="20577"/>
          <ac:spMkLst>
            <pc:docMk/>
            <pc:sldMk cId="2834000682" sldId="379"/>
            <ac:spMk id="9" creationId="{00000000-0000-0000-0000-000000000000}"/>
          </ac:spMkLst>
        </pc:spChg>
      </pc:sldChg>
      <pc:sldChg chg="addSp delSp modSp">
        <pc:chgData name="ガルシアヴィラ　ブレンダイヴォンヌ" userId="S::i-garcia@orj.co.jp::fe0589c0-c607-4978-abf3-050a430fb4b3" providerId="AD" clId="Web-{86220AB0-D858-8BA3-AC01-6E73DEB4252D}" dt="2021-02-05T02:11:20.569" v="1527" actId="1076"/>
        <pc:sldMkLst>
          <pc:docMk/>
          <pc:sldMk cId="3374938349" sldId="380"/>
        </pc:sldMkLst>
        <pc:spChg chg="add mod">
          <ac:chgData name="ガルシアヴィラ　ブレンダイヴォンヌ" userId="S::i-garcia@orj.co.jp::fe0589c0-c607-4978-abf3-050a430fb4b3" providerId="AD" clId="Web-{86220AB0-D858-8BA3-AC01-6E73DEB4252D}" dt="2021-02-05T00:59:07.204" v="836" actId="1076"/>
          <ac:spMkLst>
            <pc:docMk/>
            <pc:sldMk cId="3374938349" sldId="380"/>
            <ac:spMk id="2" creationId="{5E93548E-D814-4722-B0E3-9181BA023302}"/>
          </ac:spMkLst>
        </pc:spChg>
        <pc:spChg chg="mod">
          <ac:chgData name="ガルシアヴィラ　ブレンダイヴォンヌ" userId="S::i-garcia@orj.co.jp::fe0589c0-c607-4978-abf3-050a430fb4b3" providerId="AD" clId="Web-{86220AB0-D858-8BA3-AC01-6E73DEB4252D}" dt="2021-02-05T01:47:35.249" v="1411" actId="20577"/>
          <ac:spMkLst>
            <pc:docMk/>
            <pc:sldMk cId="3374938349" sldId="380"/>
            <ac:spMk id="4" creationId="{00000000-0000-0000-0000-000000000000}"/>
          </ac:spMkLst>
        </pc:spChg>
        <pc:spChg chg="add mod">
          <ac:chgData name="ガルシアヴィラ　ブレンダイヴォンヌ" userId="S::i-garcia@orj.co.jp::fe0589c0-c607-4978-abf3-050a430fb4b3" providerId="AD" clId="Web-{86220AB0-D858-8BA3-AC01-6E73DEB4252D}" dt="2021-02-05T01:05:07.209" v="877" actId="1076"/>
          <ac:spMkLst>
            <pc:docMk/>
            <pc:sldMk cId="3374938349" sldId="380"/>
            <ac:spMk id="5" creationId="{BB21BF1E-61D2-4642-A113-B07080734CE4}"/>
          </ac:spMkLst>
        </pc:spChg>
        <pc:spChg chg="del">
          <ac:chgData name="ガルシアヴィラ　ブレンダイヴォンヌ" userId="S::i-garcia@orj.co.jp::fe0589c0-c607-4978-abf3-050a430fb4b3" providerId="AD" clId="Web-{86220AB0-D858-8BA3-AC01-6E73DEB4252D}" dt="2021-02-05T00:59:03.016" v="835"/>
          <ac:spMkLst>
            <pc:docMk/>
            <pc:sldMk cId="3374938349" sldId="380"/>
            <ac:spMk id="6" creationId="{00000000-0000-0000-0000-000000000000}"/>
          </ac:spMkLst>
        </pc:spChg>
        <pc:spChg chg="add mod">
          <ac:chgData name="ガルシアヴィラ　ブレンダイヴォンヌ" userId="S::i-garcia@orj.co.jp::fe0589c0-c607-4978-abf3-050a430fb4b3" providerId="AD" clId="Web-{86220AB0-D858-8BA3-AC01-6E73DEB4252D}" dt="2021-02-05T01:10:54.527" v="976" actId="1076"/>
          <ac:spMkLst>
            <pc:docMk/>
            <pc:sldMk cId="3374938349" sldId="380"/>
            <ac:spMk id="10" creationId="{A8432432-F5FF-466C-8571-64AFDD5217FE}"/>
          </ac:spMkLst>
        </pc:spChg>
        <pc:spChg chg="add mod">
          <ac:chgData name="ガルシアヴィラ　ブレンダイヴォンヌ" userId="S::i-garcia@orj.co.jp::fe0589c0-c607-4978-abf3-050a430fb4b3" providerId="AD" clId="Web-{86220AB0-D858-8BA3-AC01-6E73DEB4252D}" dt="2021-02-05T01:47:07.514" v="1405"/>
          <ac:spMkLst>
            <pc:docMk/>
            <pc:sldMk cId="3374938349" sldId="380"/>
            <ac:spMk id="11" creationId="{14B0CEC1-5F56-41AF-A47A-3AD621C1B3EE}"/>
          </ac:spMkLst>
        </pc:spChg>
        <pc:spChg chg="add mod">
          <ac:chgData name="ガルシアヴィラ　ブレンダイヴォンヌ" userId="S::i-garcia@orj.co.jp::fe0589c0-c607-4978-abf3-050a430fb4b3" providerId="AD" clId="Web-{86220AB0-D858-8BA3-AC01-6E73DEB4252D}" dt="2021-02-05T01:46:42.201" v="1404" actId="1076"/>
          <ac:spMkLst>
            <pc:docMk/>
            <pc:sldMk cId="3374938349" sldId="380"/>
            <ac:spMk id="12" creationId="{C3C1D6A9-1C9F-417E-BD22-54CF8C9628A3}"/>
          </ac:spMkLst>
        </pc:spChg>
        <pc:spChg chg="add mod">
          <ac:chgData name="ガルシアヴィラ　ブレンダイヴォンヌ" userId="S::i-garcia@orj.co.jp::fe0589c0-c607-4978-abf3-050a430fb4b3" providerId="AD" clId="Web-{86220AB0-D858-8BA3-AC01-6E73DEB4252D}" dt="2021-02-05T01:44:03.261" v="1339" actId="1076"/>
          <ac:spMkLst>
            <pc:docMk/>
            <pc:sldMk cId="3374938349" sldId="380"/>
            <ac:spMk id="13" creationId="{49C00C8B-8D2B-47DC-A11C-04EDD02E3603}"/>
          </ac:spMkLst>
        </pc:spChg>
        <pc:spChg chg="add mod">
          <ac:chgData name="ガルシアヴィラ　ブレンダイヴォンヌ" userId="S::i-garcia@orj.co.jp::fe0589c0-c607-4978-abf3-050a430fb4b3" providerId="AD" clId="Web-{86220AB0-D858-8BA3-AC01-6E73DEB4252D}" dt="2021-02-05T01:12:59.154" v="998" actId="1076"/>
          <ac:spMkLst>
            <pc:docMk/>
            <pc:sldMk cId="3374938349" sldId="380"/>
            <ac:spMk id="14" creationId="{7E4F2B59-AC4B-476E-9914-1455C8783383}"/>
          </ac:spMkLst>
        </pc:spChg>
        <pc:spChg chg="add mod">
          <ac:chgData name="ガルシアヴィラ　ブレンダイヴォンヌ" userId="S::i-garcia@orj.co.jp::fe0589c0-c607-4978-abf3-050a430fb4b3" providerId="AD" clId="Web-{86220AB0-D858-8BA3-AC01-6E73DEB4252D}" dt="2021-02-05T01:13:14.748" v="1003" actId="1076"/>
          <ac:spMkLst>
            <pc:docMk/>
            <pc:sldMk cId="3374938349" sldId="380"/>
            <ac:spMk id="15" creationId="{9B3FE2DB-6A7E-4143-A0DC-060122C72CFC}"/>
          </ac:spMkLst>
        </pc:spChg>
        <pc:spChg chg="add mod">
          <ac:chgData name="ガルシアヴィラ　ブレンダイヴォンヌ" userId="S::i-garcia@orj.co.jp::fe0589c0-c607-4978-abf3-050a430fb4b3" providerId="AD" clId="Web-{86220AB0-D858-8BA3-AC01-6E73DEB4252D}" dt="2021-02-05T01:47:07.529" v="1406"/>
          <ac:spMkLst>
            <pc:docMk/>
            <pc:sldMk cId="3374938349" sldId="380"/>
            <ac:spMk id="16" creationId="{36637A0D-0BF5-4C00-A11F-71499C8FD7F7}"/>
          </ac:spMkLst>
        </pc:spChg>
        <pc:spChg chg="add del mod">
          <ac:chgData name="ガルシアヴィラ　ブレンダイヴォンヌ" userId="S::i-garcia@orj.co.jp::fe0589c0-c607-4978-abf3-050a430fb4b3" providerId="AD" clId="Web-{86220AB0-D858-8BA3-AC01-6E73DEB4252D}" dt="2021-02-05T01:26:57.323" v="1168"/>
          <ac:spMkLst>
            <pc:docMk/>
            <pc:sldMk cId="3374938349" sldId="380"/>
            <ac:spMk id="17" creationId="{125B34BA-7042-49A3-BEF9-1DEBED4E2E91}"/>
          </ac:spMkLst>
        </pc:spChg>
        <pc:spChg chg="add del mod">
          <ac:chgData name="ガルシアヴィラ　ブレンダイヴォンヌ" userId="S::i-garcia@orj.co.jp::fe0589c0-c607-4978-abf3-050a430fb4b3" providerId="AD" clId="Web-{86220AB0-D858-8BA3-AC01-6E73DEB4252D}" dt="2021-02-05T01:24:13.570" v="1078"/>
          <ac:spMkLst>
            <pc:docMk/>
            <pc:sldMk cId="3374938349" sldId="380"/>
            <ac:spMk id="18" creationId="{11220AC2-4D73-409C-9A61-994D15500613}"/>
          </ac:spMkLst>
        </pc:spChg>
        <pc:spChg chg="add mod">
          <ac:chgData name="ガルシアヴィラ　ブレンダイヴォンヌ" userId="S::i-garcia@orj.co.jp::fe0589c0-c607-4978-abf3-050a430fb4b3" providerId="AD" clId="Web-{86220AB0-D858-8BA3-AC01-6E73DEB4252D}" dt="2021-02-05T01:47:07.545" v="1407"/>
          <ac:spMkLst>
            <pc:docMk/>
            <pc:sldMk cId="3374938349" sldId="380"/>
            <ac:spMk id="19" creationId="{242AD118-596B-4CEF-A30B-8122B328AB76}"/>
          </ac:spMkLst>
        </pc:spChg>
        <pc:spChg chg="add mod">
          <ac:chgData name="ガルシアヴィラ　ブレンダイヴォンヌ" userId="S::i-garcia@orj.co.jp::fe0589c0-c607-4978-abf3-050a430fb4b3" providerId="AD" clId="Web-{86220AB0-D858-8BA3-AC01-6E73DEB4252D}" dt="2021-02-05T01:47:07.561" v="1408"/>
          <ac:spMkLst>
            <pc:docMk/>
            <pc:sldMk cId="3374938349" sldId="380"/>
            <ac:spMk id="20" creationId="{F38852B9-16CF-44DB-BE2A-6F525560D6CA}"/>
          </ac:spMkLst>
        </pc:spChg>
        <pc:spChg chg="add del mod">
          <ac:chgData name="ガルシアヴィラ　ブレンダイヴォンヌ" userId="S::i-garcia@orj.co.jp::fe0589c0-c607-4978-abf3-050a430fb4b3" providerId="AD" clId="Web-{86220AB0-D858-8BA3-AC01-6E73DEB4252D}" dt="2021-02-05T01:44:11.183" v="1340"/>
          <ac:spMkLst>
            <pc:docMk/>
            <pc:sldMk cId="3374938349" sldId="380"/>
            <ac:spMk id="21" creationId="{A19BE140-EBC8-4AA4-986E-C8247527D4CA}"/>
          </ac:spMkLst>
        </pc:spChg>
        <pc:spChg chg="add mod">
          <ac:chgData name="ガルシアヴィラ　ブレンダイヴォンヌ" userId="S::i-garcia@orj.co.jp::fe0589c0-c607-4978-abf3-050a430fb4b3" providerId="AD" clId="Web-{86220AB0-D858-8BA3-AC01-6E73DEB4252D}" dt="2021-02-05T01:47:17.530" v="1410" actId="1076"/>
          <ac:spMkLst>
            <pc:docMk/>
            <pc:sldMk cId="3374938349" sldId="380"/>
            <ac:spMk id="23" creationId="{546BCFFD-A4EC-4C11-8C1C-506599E04925}"/>
          </ac:spMkLst>
        </pc:spChg>
        <pc:picChg chg="mod">
          <ac:chgData name="ガルシアヴィラ　ブレンダイヴォンヌ" userId="S::i-garcia@orj.co.jp::fe0589c0-c607-4978-abf3-050a430fb4b3" providerId="AD" clId="Web-{86220AB0-D858-8BA3-AC01-6E73DEB4252D}" dt="2021-02-05T02:11:20.569" v="1527" actId="1076"/>
          <ac:picMkLst>
            <pc:docMk/>
            <pc:sldMk cId="3374938349" sldId="380"/>
            <ac:picMk id="3" creationId="{00000000-0000-0000-0000-000000000000}"/>
          </ac:picMkLst>
        </pc:picChg>
        <pc:picChg chg="add del">
          <ac:chgData name="ガルシアヴィラ　ブレンダイヴォンヌ" userId="S::i-garcia@orj.co.jp::fe0589c0-c607-4978-abf3-050a430fb4b3" providerId="AD" clId="Web-{86220AB0-D858-8BA3-AC01-6E73DEB4252D}" dt="2021-02-05T01:44:30.745" v="1342"/>
          <ac:picMkLst>
            <pc:docMk/>
            <pc:sldMk cId="3374938349" sldId="380"/>
            <ac:picMk id="22" creationId="{A911BA92-F528-4988-B676-1412794A0A65}"/>
          </ac:picMkLst>
        </pc:picChg>
      </pc:sldChg>
      <pc:sldChg chg="addSp delSp modSp">
        <pc:chgData name="ガルシアヴィラ　ブレンダイヴォンヌ" userId="S::i-garcia@orj.co.jp::fe0589c0-c607-4978-abf3-050a430fb4b3" providerId="AD" clId="Web-{86220AB0-D858-8BA3-AC01-6E73DEB4252D}" dt="2021-02-05T02:20:14.048" v="1644" actId="20577"/>
        <pc:sldMkLst>
          <pc:docMk/>
          <pc:sldMk cId="3840851319" sldId="381"/>
        </pc:sldMkLst>
        <pc:spChg chg="mod">
          <ac:chgData name="ガルシアヴィラ　ブレンダイヴォンヌ" userId="S::i-garcia@orj.co.jp::fe0589c0-c607-4978-abf3-050a430fb4b3" providerId="AD" clId="Web-{86220AB0-D858-8BA3-AC01-6E73DEB4252D}" dt="2021-02-05T02:03:54.249" v="1517" actId="20577"/>
          <ac:spMkLst>
            <pc:docMk/>
            <pc:sldMk cId="3840851319" sldId="381"/>
            <ac:spMk id="4" creationId="{00000000-0000-0000-0000-000000000000}"/>
          </ac:spMkLst>
        </pc:spChg>
        <pc:spChg chg="add mod">
          <ac:chgData name="ガルシアヴィラ　ブレンダイヴォンヌ" userId="S::i-garcia@orj.co.jp::fe0589c0-c607-4978-abf3-050a430fb4b3" providerId="AD" clId="Web-{86220AB0-D858-8BA3-AC01-6E73DEB4252D}" dt="2021-02-05T02:12:54.446" v="1574" actId="1076"/>
          <ac:spMkLst>
            <pc:docMk/>
            <pc:sldMk cId="3840851319" sldId="381"/>
            <ac:spMk id="5" creationId="{780906F4-3606-4139-BB26-EF6DBE7F2E9A}"/>
          </ac:spMkLst>
        </pc:spChg>
        <pc:spChg chg="mod">
          <ac:chgData name="ガルシアヴィラ　ブレンダイヴォンヌ" userId="S::i-garcia@orj.co.jp::fe0589c0-c607-4978-abf3-050a430fb4b3" providerId="AD" clId="Web-{86220AB0-D858-8BA3-AC01-6E73DEB4252D}" dt="2021-02-05T02:16:19.340" v="1617" actId="1076"/>
          <ac:spMkLst>
            <pc:docMk/>
            <pc:sldMk cId="3840851319" sldId="381"/>
            <ac:spMk id="9" creationId="{00000000-0000-0000-0000-000000000000}"/>
          </ac:spMkLst>
        </pc:spChg>
        <pc:spChg chg="mod">
          <ac:chgData name="ガルシアヴィラ　ブレンダイヴォンヌ" userId="S::i-garcia@orj.co.jp::fe0589c0-c607-4978-abf3-050a430fb4b3" providerId="AD" clId="Web-{86220AB0-D858-8BA3-AC01-6E73DEB4252D}" dt="2021-02-05T02:18:51.046" v="1625" actId="20577"/>
          <ac:spMkLst>
            <pc:docMk/>
            <pc:sldMk cId="3840851319" sldId="381"/>
            <ac:spMk id="10" creationId="{00000000-0000-0000-0000-000000000000}"/>
          </ac:spMkLst>
        </pc:spChg>
        <pc:spChg chg="mod">
          <ac:chgData name="ガルシアヴィラ　ブレンダイヴォンヌ" userId="S::i-garcia@orj.co.jp::fe0589c0-c607-4978-abf3-050a430fb4b3" providerId="AD" clId="Web-{86220AB0-D858-8BA3-AC01-6E73DEB4252D}" dt="2021-02-05T02:07:37.206" v="1526" actId="20577"/>
          <ac:spMkLst>
            <pc:docMk/>
            <pc:sldMk cId="3840851319" sldId="381"/>
            <ac:spMk id="13" creationId="{00000000-0000-0000-0000-000000000000}"/>
          </ac:spMkLst>
        </pc:spChg>
        <pc:spChg chg="add mod">
          <ac:chgData name="ガルシアヴィラ　ブレンダイヴォンヌ" userId="S::i-garcia@orj.co.jp::fe0589c0-c607-4978-abf3-050a430fb4b3" providerId="AD" clId="Web-{86220AB0-D858-8BA3-AC01-6E73DEB4252D}" dt="2021-02-05T02:16:27.122" v="1618" actId="1076"/>
          <ac:spMkLst>
            <pc:docMk/>
            <pc:sldMk cId="3840851319" sldId="381"/>
            <ac:spMk id="15" creationId="{C3DDED4C-39DC-414E-A865-C28D1685C732}"/>
          </ac:spMkLst>
        </pc:spChg>
        <pc:spChg chg="add mod">
          <ac:chgData name="ガルシアヴィラ　ブレンダイヴォンヌ" userId="S::i-garcia@orj.co.jp::fe0589c0-c607-4978-abf3-050a430fb4b3" providerId="AD" clId="Web-{86220AB0-D858-8BA3-AC01-6E73DEB4252D}" dt="2021-02-05T02:20:14.048" v="1644" actId="20577"/>
          <ac:spMkLst>
            <pc:docMk/>
            <pc:sldMk cId="3840851319" sldId="381"/>
            <ac:spMk id="17" creationId="{A9A8EFCA-E542-46A4-ADAC-C373473A36A4}"/>
          </ac:spMkLst>
        </pc:spChg>
        <pc:graphicFrameChg chg="add del mod">
          <ac:chgData name="ガルシアヴィラ　ブレンダイヴォンヌ" userId="S::i-garcia@orj.co.jp::fe0589c0-c607-4978-abf3-050a430fb4b3" providerId="AD" clId="Web-{86220AB0-D858-8BA3-AC01-6E73DEB4252D}" dt="2021-02-05T01:59:00.791" v="1444"/>
          <ac:graphicFrameMkLst>
            <pc:docMk/>
            <pc:sldMk cId="3840851319" sldId="381"/>
            <ac:graphicFrameMk id="3" creationId="{C4369409-37AA-4279-B9F7-F5235CBD448A}"/>
          </ac:graphicFrameMkLst>
        </pc:graphicFrameChg>
      </pc:sldChg>
      <pc:sldChg chg="addSp delSp modSp">
        <pc:chgData name="ガルシアヴィラ　ブレンダイヴォンヌ" userId="S::i-garcia@orj.co.jp::fe0589c0-c607-4978-abf3-050a430fb4b3" providerId="AD" clId="Web-{86220AB0-D858-8BA3-AC01-6E73DEB4252D}" dt="2021-02-05T01:03:13.395" v="846"/>
        <pc:sldMkLst>
          <pc:docMk/>
          <pc:sldMk cId="395852712" sldId="524"/>
        </pc:sldMkLst>
        <pc:spChg chg="add mod">
          <ac:chgData name="ガルシアヴィラ　ブレンダイヴォンヌ" userId="S::i-garcia@orj.co.jp::fe0589c0-c607-4978-abf3-050a430fb4b3" providerId="AD" clId="Web-{86220AB0-D858-8BA3-AC01-6E73DEB4252D}" dt="2021-02-05T00:17:03.104" v="477" actId="1076"/>
          <ac:spMkLst>
            <pc:docMk/>
            <pc:sldMk cId="395852712" sldId="524"/>
            <ac:spMk id="3" creationId="{8159F3CD-7AB6-4624-8A18-43ECCF913486}"/>
          </ac:spMkLst>
        </pc:spChg>
        <pc:spChg chg="mod">
          <ac:chgData name="ガルシアヴィラ　ブレンダイヴォンヌ" userId="S::i-garcia@orj.co.jp::fe0589c0-c607-4978-abf3-050a430fb4b3" providerId="AD" clId="Web-{86220AB0-D858-8BA3-AC01-6E73DEB4252D}" dt="2021-02-05T00:11:36.739" v="436" actId="20577"/>
          <ac:spMkLst>
            <pc:docMk/>
            <pc:sldMk cId="395852712" sldId="524"/>
            <ac:spMk id="4" creationId="{00000000-0000-0000-0000-000000000000}"/>
          </ac:spMkLst>
        </pc:spChg>
        <pc:spChg chg="mod">
          <ac:chgData name="ガルシアヴィラ　ブレンダイヴォンヌ" userId="S::i-garcia@orj.co.jp::fe0589c0-c607-4978-abf3-050a430fb4b3" providerId="AD" clId="Web-{86220AB0-D858-8BA3-AC01-6E73DEB4252D}" dt="2021-02-05T00:10:12.082" v="413" actId="20577"/>
          <ac:spMkLst>
            <pc:docMk/>
            <pc:sldMk cId="395852712" sldId="524"/>
            <ac:spMk id="7" creationId="{00000000-0000-0000-0000-000000000000}"/>
          </ac:spMkLst>
        </pc:spChg>
        <pc:spChg chg="add mod">
          <ac:chgData name="ガルシアヴィラ　ブレンダイヴォンヌ" userId="S::i-garcia@orj.co.jp::fe0589c0-c607-4978-abf3-050a430fb4b3" providerId="AD" clId="Web-{86220AB0-D858-8BA3-AC01-6E73DEB4252D}" dt="2021-02-05T00:18:50.043" v="491" actId="1076"/>
          <ac:spMkLst>
            <pc:docMk/>
            <pc:sldMk cId="395852712" sldId="524"/>
            <ac:spMk id="9" creationId="{68549BE4-130E-4A83-B8F1-D2B5928551D8}"/>
          </ac:spMkLst>
        </pc:spChg>
        <pc:spChg chg="add mod">
          <ac:chgData name="ガルシアヴィラ　ブレンダイヴォンヌ" userId="S::i-garcia@orj.co.jp::fe0589c0-c607-4978-abf3-050a430fb4b3" providerId="AD" clId="Web-{86220AB0-D858-8BA3-AC01-6E73DEB4252D}" dt="2021-02-05T00:19:39.481" v="511" actId="1076"/>
          <ac:spMkLst>
            <pc:docMk/>
            <pc:sldMk cId="395852712" sldId="524"/>
            <ac:spMk id="10" creationId="{F42C679F-F29E-455C-BAC5-7E44117AEECC}"/>
          </ac:spMkLst>
        </pc:spChg>
        <pc:spChg chg="add mod">
          <ac:chgData name="ガルシアヴィラ　ブレンダイヴォンヌ" userId="S::i-garcia@orj.co.jp::fe0589c0-c607-4978-abf3-050a430fb4b3" providerId="AD" clId="Web-{86220AB0-D858-8BA3-AC01-6E73DEB4252D}" dt="2021-02-05T00:20:25.466" v="526" actId="1076"/>
          <ac:spMkLst>
            <pc:docMk/>
            <pc:sldMk cId="395852712" sldId="524"/>
            <ac:spMk id="11" creationId="{4080C833-EF93-49EF-A395-760FB623B7A2}"/>
          </ac:spMkLst>
        </pc:spChg>
        <pc:spChg chg="add mod">
          <ac:chgData name="ガルシアヴィラ　ブレンダイヴォンヌ" userId="S::i-garcia@orj.co.jp::fe0589c0-c607-4978-abf3-050a430fb4b3" providerId="AD" clId="Web-{86220AB0-D858-8BA3-AC01-6E73DEB4252D}" dt="2021-02-05T00:26:54.050" v="620" actId="1076"/>
          <ac:spMkLst>
            <pc:docMk/>
            <pc:sldMk cId="395852712" sldId="524"/>
            <ac:spMk id="13" creationId="{70341FFC-72BB-47DE-8198-9AC8D1B746B7}"/>
          </ac:spMkLst>
        </pc:spChg>
        <pc:spChg chg="add mod">
          <ac:chgData name="ガルシアヴィラ　ブレンダイヴォンヌ" userId="S::i-garcia@orj.co.jp::fe0589c0-c607-4978-abf3-050a430fb4b3" providerId="AD" clId="Web-{86220AB0-D858-8BA3-AC01-6E73DEB4252D}" dt="2021-02-05T00:23:45.219" v="575" actId="1076"/>
          <ac:spMkLst>
            <pc:docMk/>
            <pc:sldMk cId="395852712" sldId="524"/>
            <ac:spMk id="14" creationId="{4DBA8920-0FA2-4131-AF88-E812757A6553}"/>
          </ac:spMkLst>
        </pc:spChg>
        <pc:spChg chg="add mod">
          <ac:chgData name="ガルシアヴィラ　ブレンダイヴォンヌ" userId="S::i-garcia@orj.co.jp::fe0589c0-c607-4978-abf3-050a430fb4b3" providerId="AD" clId="Web-{86220AB0-D858-8BA3-AC01-6E73DEB4252D}" dt="2021-02-05T00:24:32.173" v="586" actId="14100"/>
          <ac:spMkLst>
            <pc:docMk/>
            <pc:sldMk cId="395852712" sldId="524"/>
            <ac:spMk id="15" creationId="{1DC7573A-908B-4CEB-8071-EFBCBA67A030}"/>
          </ac:spMkLst>
        </pc:spChg>
        <pc:spChg chg="add mod">
          <ac:chgData name="ガルシアヴィラ　ブレンダイヴォンヌ" userId="S::i-garcia@orj.co.jp::fe0589c0-c607-4978-abf3-050a430fb4b3" providerId="AD" clId="Web-{86220AB0-D858-8BA3-AC01-6E73DEB4252D}" dt="2021-02-05T00:25:27.174" v="601" actId="1076"/>
          <ac:spMkLst>
            <pc:docMk/>
            <pc:sldMk cId="395852712" sldId="524"/>
            <ac:spMk id="16" creationId="{032F295C-4F56-4E9A-A174-8BA1F56E6983}"/>
          </ac:spMkLst>
        </pc:spChg>
        <pc:spChg chg="add mod">
          <ac:chgData name="ガルシアヴィラ　ブレンダイヴォンヌ" userId="S::i-garcia@orj.co.jp::fe0589c0-c607-4978-abf3-050a430fb4b3" providerId="AD" clId="Web-{86220AB0-D858-8BA3-AC01-6E73DEB4252D}" dt="2021-02-05T00:26:10.299" v="618" actId="1076"/>
          <ac:spMkLst>
            <pc:docMk/>
            <pc:sldMk cId="395852712" sldId="524"/>
            <ac:spMk id="17" creationId="{B738B8F8-62AD-400D-A692-9A5D15215696}"/>
          </ac:spMkLst>
        </pc:spChg>
        <pc:spChg chg="add mod">
          <ac:chgData name="ガルシアヴィラ　ブレンダイヴォンヌ" userId="S::i-garcia@orj.co.jp::fe0589c0-c607-4978-abf3-050a430fb4b3" providerId="AD" clId="Web-{86220AB0-D858-8BA3-AC01-6E73DEB4252D}" dt="2021-02-05T00:27:44.973" v="642" actId="1076"/>
          <ac:spMkLst>
            <pc:docMk/>
            <pc:sldMk cId="395852712" sldId="524"/>
            <ac:spMk id="18" creationId="{920E5CDB-0A70-40CC-A591-A39815E04949}"/>
          </ac:spMkLst>
        </pc:spChg>
        <pc:spChg chg="add mod">
          <ac:chgData name="ガルシアヴィラ　ブレンダイヴォンヌ" userId="S::i-garcia@orj.co.jp::fe0589c0-c607-4978-abf3-050a430fb4b3" providerId="AD" clId="Web-{86220AB0-D858-8BA3-AC01-6E73DEB4252D}" dt="2021-02-05T00:28:49.755" v="669" actId="1076"/>
          <ac:spMkLst>
            <pc:docMk/>
            <pc:sldMk cId="395852712" sldId="524"/>
            <ac:spMk id="19" creationId="{8386C497-81F6-4983-B6FA-4194F6C78774}"/>
          </ac:spMkLst>
        </pc:spChg>
        <pc:spChg chg="add mod">
          <ac:chgData name="ガルシアヴィラ　ブレンダイヴォンヌ" userId="S::i-garcia@orj.co.jp::fe0589c0-c607-4978-abf3-050a430fb4b3" providerId="AD" clId="Web-{86220AB0-D858-8BA3-AC01-6E73DEB4252D}" dt="2021-02-05T00:29:42.615" v="687" actId="1076"/>
          <ac:spMkLst>
            <pc:docMk/>
            <pc:sldMk cId="395852712" sldId="524"/>
            <ac:spMk id="20" creationId="{0FF69E77-2C77-41B7-A54D-D95EF089529F}"/>
          </ac:spMkLst>
        </pc:spChg>
        <pc:spChg chg="add del mod">
          <ac:chgData name="ガルシアヴィラ　ブレンダイヴォンヌ" userId="S::i-garcia@orj.co.jp::fe0589c0-c607-4978-abf3-050a430fb4b3" providerId="AD" clId="Web-{86220AB0-D858-8BA3-AC01-6E73DEB4252D}" dt="2021-02-05T01:03:13.395" v="846"/>
          <ac:spMkLst>
            <pc:docMk/>
            <pc:sldMk cId="395852712" sldId="524"/>
            <ac:spMk id="21" creationId="{888153ED-E201-47FB-8A02-01434DA23FA7}"/>
          </ac:spMkLst>
        </pc:spChg>
      </pc:sldChg>
      <pc:sldChg chg="addSp delSp modSp">
        <pc:chgData name="ガルシアヴィラ　ブレンダイヴォンヌ" userId="S::i-garcia@orj.co.jp::fe0589c0-c607-4978-abf3-050a430fb4b3" providerId="AD" clId="Web-{86220AB0-D858-8BA3-AC01-6E73DEB4252D}" dt="2021-02-05T00:11:23.208" v="431" actId="20577"/>
        <pc:sldMkLst>
          <pc:docMk/>
          <pc:sldMk cId="723482699" sldId="525"/>
        </pc:sldMkLst>
        <pc:spChg chg="mod">
          <ac:chgData name="ガルシアヴィラ　ブレンダイヴォンヌ" userId="S::i-garcia@orj.co.jp::fe0589c0-c607-4978-abf3-050a430fb4b3" providerId="AD" clId="Web-{86220AB0-D858-8BA3-AC01-6E73DEB4252D}" dt="2021-02-05T00:11:23.208" v="431" actId="20577"/>
          <ac:spMkLst>
            <pc:docMk/>
            <pc:sldMk cId="723482699" sldId="525"/>
            <ac:spMk id="4" creationId="{00000000-0000-0000-0000-000000000000}"/>
          </ac:spMkLst>
        </pc:spChg>
        <pc:spChg chg="add del mod">
          <ac:chgData name="ガルシアヴィラ　ブレンダイヴォンヌ" userId="S::i-garcia@orj.co.jp::fe0589c0-c607-4978-abf3-050a430fb4b3" providerId="AD" clId="Web-{86220AB0-D858-8BA3-AC01-6E73DEB4252D}" dt="2021-02-04T23:27:29.931" v="2"/>
          <ac:spMkLst>
            <pc:docMk/>
            <pc:sldMk cId="723482699" sldId="525"/>
            <ac:spMk id="6" creationId="{B19ABFC2-6DEB-4288-B8B9-721DDD5518B1}"/>
          </ac:spMkLst>
        </pc:spChg>
        <pc:spChg chg="mod">
          <ac:chgData name="ガルシアヴィラ　ブレンダイヴォンヌ" userId="S::i-garcia@orj.co.jp::fe0589c0-c607-4978-abf3-050a430fb4b3" providerId="AD" clId="Web-{86220AB0-D858-8BA3-AC01-6E73DEB4252D}" dt="2021-02-05T00:10:24.926" v="417" actId="20577"/>
          <ac:spMkLst>
            <pc:docMk/>
            <pc:sldMk cId="723482699" sldId="525"/>
            <ac:spMk id="7" creationId="{00000000-0000-0000-0000-000000000000}"/>
          </ac:spMkLst>
        </pc:spChg>
        <pc:spChg chg="add mod">
          <ac:chgData name="ガルシアヴィラ　ブレンダイヴォンヌ" userId="S::i-garcia@orj.co.jp::fe0589c0-c607-4978-abf3-050a430fb4b3" providerId="AD" clId="Web-{86220AB0-D858-8BA3-AC01-6E73DEB4252D}" dt="2021-02-04T23:48:34.656" v="67" actId="1076"/>
          <ac:spMkLst>
            <pc:docMk/>
            <pc:sldMk cId="723482699" sldId="525"/>
            <ac:spMk id="8" creationId="{9B8983A0-BAFB-4D51-89ED-266FAB863593}"/>
          </ac:spMkLst>
        </pc:spChg>
        <pc:spChg chg="mod">
          <ac:chgData name="ガルシアヴィラ　ブレンダイヴォンヌ" userId="S::i-garcia@orj.co.jp::fe0589c0-c607-4978-abf3-050a430fb4b3" providerId="AD" clId="Web-{86220AB0-D858-8BA3-AC01-6E73DEB4252D}" dt="2021-02-05T00:10:32.770" v="421" actId="20577"/>
          <ac:spMkLst>
            <pc:docMk/>
            <pc:sldMk cId="723482699" sldId="525"/>
            <ac:spMk id="12" creationId="{00000000-0000-0000-0000-000000000000}"/>
          </ac:spMkLst>
        </pc:spChg>
        <pc:spChg chg="add mod">
          <ac:chgData name="ガルシアヴィラ　ブレンダイヴォンヌ" userId="S::i-garcia@orj.co.jp::fe0589c0-c607-4978-abf3-050a430fb4b3" providerId="AD" clId="Web-{86220AB0-D858-8BA3-AC01-6E73DEB4252D}" dt="2021-02-04T23:28:34.764" v="18" actId="1076"/>
          <ac:spMkLst>
            <pc:docMk/>
            <pc:sldMk cId="723482699" sldId="525"/>
            <ac:spMk id="15" creationId="{A9FED44E-492B-46F3-B196-3459352E76EA}"/>
          </ac:spMkLst>
        </pc:spChg>
        <pc:spChg chg="add mod">
          <ac:chgData name="ガルシアヴィラ　ブレンダイヴォンヌ" userId="S::i-garcia@orj.co.jp::fe0589c0-c607-4978-abf3-050a430fb4b3" providerId="AD" clId="Web-{86220AB0-D858-8BA3-AC01-6E73DEB4252D}" dt="2021-02-04T23:32:11.376" v="55" actId="20577"/>
          <ac:spMkLst>
            <pc:docMk/>
            <pc:sldMk cId="723482699" sldId="525"/>
            <ac:spMk id="16" creationId="{5CB363F0-E0D6-4D6C-BA6E-D7022D33CACE}"/>
          </ac:spMkLst>
        </pc:spChg>
        <pc:spChg chg="add mod">
          <ac:chgData name="ガルシアヴィラ　ブレンダイヴォンヌ" userId="S::i-garcia@orj.co.jp::fe0589c0-c607-4978-abf3-050a430fb4b3" providerId="AD" clId="Web-{86220AB0-D858-8BA3-AC01-6E73DEB4252D}" dt="2021-02-04T23:53:22.614" v="109" actId="20577"/>
          <ac:spMkLst>
            <pc:docMk/>
            <pc:sldMk cId="723482699" sldId="525"/>
            <ac:spMk id="17" creationId="{84F9C418-8DE0-413A-B8F9-1C4842C560A7}"/>
          </ac:spMkLst>
        </pc:spChg>
        <pc:spChg chg="add mod">
          <ac:chgData name="ガルシアヴィラ　ブレンダイヴォンヌ" userId="S::i-garcia@orj.co.jp::fe0589c0-c607-4978-abf3-050a430fb4b3" providerId="AD" clId="Web-{86220AB0-D858-8BA3-AC01-6E73DEB4252D}" dt="2021-02-05T00:06:50.188" v="383" actId="1076"/>
          <ac:spMkLst>
            <pc:docMk/>
            <pc:sldMk cId="723482699" sldId="525"/>
            <ac:spMk id="18" creationId="{37BCA15A-8F82-4B82-A5D3-64753498A7E4}"/>
          </ac:spMkLst>
        </pc:spChg>
        <pc:spChg chg="add mod">
          <ac:chgData name="ガルシアヴィラ　ブレンダイヴォンヌ" userId="S::i-garcia@orj.co.jp::fe0589c0-c607-4978-abf3-050a430fb4b3" providerId="AD" clId="Web-{86220AB0-D858-8BA3-AC01-6E73DEB4252D}" dt="2021-02-04T23:56:58.695" v="177" actId="1076"/>
          <ac:spMkLst>
            <pc:docMk/>
            <pc:sldMk cId="723482699" sldId="525"/>
            <ac:spMk id="19" creationId="{07AF82F7-B278-4E15-BC6C-5DFAC1DF92C9}"/>
          </ac:spMkLst>
        </pc:spChg>
        <pc:spChg chg="add mod">
          <ac:chgData name="ガルシアヴィラ　ブレンダイヴォンヌ" userId="S::i-garcia@orj.co.jp::fe0589c0-c607-4978-abf3-050a430fb4b3" providerId="AD" clId="Web-{86220AB0-D858-8BA3-AC01-6E73DEB4252D}" dt="2021-02-04T23:58:34.665" v="217" actId="1076"/>
          <ac:spMkLst>
            <pc:docMk/>
            <pc:sldMk cId="723482699" sldId="525"/>
            <ac:spMk id="20" creationId="{26C49D51-6CDF-462C-932E-64A8990D1B22}"/>
          </ac:spMkLst>
        </pc:spChg>
        <pc:spChg chg="add mod">
          <ac:chgData name="ガルシアヴィラ　ブレンダイヴォンヌ" userId="S::i-garcia@orj.co.jp::fe0589c0-c607-4978-abf3-050a430fb4b3" providerId="AD" clId="Web-{86220AB0-D858-8BA3-AC01-6E73DEB4252D}" dt="2021-02-05T00:00:02.323" v="248" actId="14100"/>
          <ac:spMkLst>
            <pc:docMk/>
            <pc:sldMk cId="723482699" sldId="525"/>
            <ac:spMk id="21" creationId="{1094DE81-D442-4FAE-B546-814E5E37DF5D}"/>
          </ac:spMkLst>
        </pc:spChg>
        <pc:spChg chg="add mod">
          <ac:chgData name="ガルシアヴィラ　ブレンダイヴォンヌ" userId="S::i-garcia@orj.co.jp::fe0589c0-c607-4978-abf3-050a430fb4b3" providerId="AD" clId="Web-{86220AB0-D858-8BA3-AC01-6E73DEB4252D}" dt="2021-02-05T00:00:45.995" v="275" actId="1076"/>
          <ac:spMkLst>
            <pc:docMk/>
            <pc:sldMk cId="723482699" sldId="525"/>
            <ac:spMk id="22" creationId="{FF3884C6-14AB-42A9-B26D-179E6B19FF02}"/>
          </ac:spMkLst>
        </pc:spChg>
        <pc:spChg chg="add mod">
          <ac:chgData name="ガルシアヴィラ　ブレンダイヴォンヌ" userId="S::i-garcia@orj.co.jp::fe0589c0-c607-4978-abf3-050a430fb4b3" providerId="AD" clId="Web-{86220AB0-D858-8BA3-AC01-6E73DEB4252D}" dt="2021-02-05T00:01:34.480" v="290" actId="14100"/>
          <ac:spMkLst>
            <pc:docMk/>
            <pc:sldMk cId="723482699" sldId="525"/>
            <ac:spMk id="23" creationId="{8742CEC5-23A7-4CEC-ADB0-20DDAC009920}"/>
          </ac:spMkLst>
        </pc:spChg>
        <pc:spChg chg="add mod">
          <ac:chgData name="ガルシアヴィラ　ブレンダイヴォンヌ" userId="S::i-garcia@orj.co.jp::fe0589c0-c607-4978-abf3-050a430fb4b3" providerId="AD" clId="Web-{86220AB0-D858-8BA3-AC01-6E73DEB4252D}" dt="2021-02-05T00:04:19.077" v="335" actId="1076"/>
          <ac:spMkLst>
            <pc:docMk/>
            <pc:sldMk cId="723482699" sldId="525"/>
            <ac:spMk id="24" creationId="{B860ED11-4BC1-4895-AE82-EA26DFF7C5B9}"/>
          </ac:spMkLst>
        </pc:spChg>
        <pc:spChg chg="add mod">
          <ac:chgData name="ガルシアヴィラ　ブレンダイヴォンヌ" userId="S::i-garcia@orj.co.jp::fe0589c0-c607-4978-abf3-050a430fb4b3" providerId="AD" clId="Web-{86220AB0-D858-8BA3-AC01-6E73DEB4252D}" dt="2021-02-05T00:05:09.687" v="371" actId="14100"/>
          <ac:spMkLst>
            <pc:docMk/>
            <pc:sldMk cId="723482699" sldId="525"/>
            <ac:spMk id="25" creationId="{DEE5E7E9-C3C7-4D06-B2E2-0EC056A7580F}"/>
          </ac:spMkLst>
        </pc:spChg>
        <pc:spChg chg="add mod">
          <ac:chgData name="ガルシアヴィラ　ブレンダイヴォンヌ" userId="S::i-garcia@orj.co.jp::fe0589c0-c607-4978-abf3-050a430fb4b3" providerId="AD" clId="Web-{86220AB0-D858-8BA3-AC01-6E73DEB4252D}" dt="2021-02-05T00:07:02.454" v="385" actId="1076"/>
          <ac:spMkLst>
            <pc:docMk/>
            <pc:sldMk cId="723482699" sldId="525"/>
            <ac:spMk id="26" creationId="{5F03E67A-89C5-4EF9-B757-B161D95C1693}"/>
          </ac:spMkLst>
        </pc:spChg>
      </pc:sldChg>
      <pc:sldChg chg="modSp">
        <pc:chgData name="ガルシアヴィラ　ブレンダイヴォンヌ" userId="S::i-garcia@orj.co.jp::fe0589c0-c607-4978-abf3-050a430fb4b3" providerId="AD" clId="Web-{86220AB0-D858-8BA3-AC01-6E73DEB4252D}" dt="2021-02-05T00:11:06.880" v="427" actId="20577"/>
        <pc:sldMkLst>
          <pc:docMk/>
          <pc:sldMk cId="2753683553" sldId="539"/>
        </pc:sldMkLst>
        <pc:spChg chg="mod">
          <ac:chgData name="ガルシアヴィラ　ブレンダイヴォンヌ" userId="S::i-garcia@orj.co.jp::fe0589c0-c607-4978-abf3-050a430fb4b3" providerId="AD" clId="Web-{86220AB0-D858-8BA3-AC01-6E73DEB4252D}" dt="2021-02-05T00:11:06.880" v="427" actId="20577"/>
          <ac:spMkLst>
            <pc:docMk/>
            <pc:sldMk cId="2753683553" sldId="539"/>
            <ac:spMk id="4" creationId="{00000000-0000-0000-0000-000000000000}"/>
          </ac:spMkLst>
        </pc:spChg>
      </pc:sldChg>
    </pc:docChg>
  </pc:docChgLst>
  <pc:docChgLst>
    <pc:chgData name="ガルシアヴィラ　ブレンダイヴォンヌ" userId="S::i-garcia@orj.co.jp::fe0589c0-c607-4978-abf3-050a430fb4b3" providerId="AD" clId="Web-{5E986AFD-5F39-BF19-3251-4BA963BC94FC}"/>
    <pc:docChg chg="modSld">
      <pc:chgData name="ガルシアヴィラ　ブレンダイヴォンヌ" userId="S::i-garcia@orj.co.jp::fe0589c0-c607-4978-abf3-050a430fb4b3" providerId="AD" clId="Web-{5E986AFD-5F39-BF19-3251-4BA963BC94FC}" dt="2021-02-04T04:46:22.607" v="160" actId="20577"/>
      <pc:docMkLst>
        <pc:docMk/>
      </pc:docMkLst>
      <pc:sldChg chg="modSp">
        <pc:chgData name="ガルシアヴィラ　ブレンダイヴォンヌ" userId="S::i-garcia@orj.co.jp::fe0589c0-c607-4978-abf3-050a430fb4b3" providerId="AD" clId="Web-{5E986AFD-5F39-BF19-3251-4BA963BC94FC}" dt="2021-02-04T04:37:34.078" v="64" actId="1076"/>
        <pc:sldMkLst>
          <pc:docMk/>
          <pc:sldMk cId="2480718086" sldId="257"/>
        </pc:sldMkLst>
        <pc:spChg chg="mod">
          <ac:chgData name="ガルシアヴィラ　ブレンダイヴォンヌ" userId="S::i-garcia@orj.co.jp::fe0589c0-c607-4978-abf3-050a430fb4b3" providerId="AD" clId="Web-{5E986AFD-5F39-BF19-3251-4BA963BC94FC}" dt="2021-02-04T04:37:34.078" v="64" actId="1076"/>
          <ac:spMkLst>
            <pc:docMk/>
            <pc:sldMk cId="2480718086" sldId="257"/>
            <ac:spMk id="11" creationId="{F1668800-413E-4A4E-8FAB-F1A40020F969}"/>
          </ac:spMkLst>
        </pc:spChg>
        <pc:spChg chg="mod">
          <ac:chgData name="ガルシアヴィラ　ブレンダイヴォンヌ" userId="S::i-garcia@orj.co.jp::fe0589c0-c607-4978-abf3-050a430fb4b3" providerId="AD" clId="Web-{5E986AFD-5F39-BF19-3251-4BA963BC94FC}" dt="2021-02-04T04:29:41.567" v="23" actId="1076"/>
          <ac:spMkLst>
            <pc:docMk/>
            <pc:sldMk cId="2480718086" sldId="257"/>
            <ac:spMk id="19" creationId="{4EA1F439-2E4C-4B83-8A90-8030DECA5531}"/>
          </ac:spMkLst>
        </pc:spChg>
        <pc:spChg chg="mod">
          <ac:chgData name="ガルシアヴィラ　ブレンダイヴォンヌ" userId="S::i-garcia@orj.co.jp::fe0589c0-c607-4978-abf3-050a430fb4b3" providerId="AD" clId="Web-{5E986AFD-5F39-BF19-3251-4BA963BC94FC}" dt="2021-02-04T04:31:12.522" v="35" actId="1076"/>
          <ac:spMkLst>
            <pc:docMk/>
            <pc:sldMk cId="2480718086" sldId="257"/>
            <ac:spMk id="20" creationId="{874B95DD-7596-4FE5-90B6-19B2B6373C12}"/>
          </ac:spMkLst>
        </pc:spChg>
        <pc:spChg chg="mod">
          <ac:chgData name="ガルシアヴィラ　ブレンダイヴォンヌ" userId="S::i-garcia@orj.co.jp::fe0589c0-c607-4978-abf3-050a430fb4b3" providerId="AD" clId="Web-{5E986AFD-5F39-BF19-3251-4BA963BC94FC}" dt="2021-02-04T04:31:23.163" v="36" actId="1076"/>
          <ac:spMkLst>
            <pc:docMk/>
            <pc:sldMk cId="2480718086" sldId="257"/>
            <ac:spMk id="21" creationId="{3075410C-BF96-4F4D-960D-65548A8341A6}"/>
          </ac:spMkLst>
        </pc:spChg>
        <pc:spChg chg="mod">
          <ac:chgData name="ガルシアヴィラ　ブレンダイヴォンヌ" userId="S::i-garcia@orj.co.jp::fe0589c0-c607-4978-abf3-050a430fb4b3" providerId="AD" clId="Web-{5E986AFD-5F39-BF19-3251-4BA963BC94FC}" dt="2021-02-04T04:30:27.021" v="28" actId="1076"/>
          <ac:spMkLst>
            <pc:docMk/>
            <pc:sldMk cId="2480718086" sldId="257"/>
            <ac:spMk id="22" creationId="{BC51CD03-6E10-4F46-9C86-F17F70044C35}"/>
          </ac:spMkLst>
        </pc:spChg>
        <pc:spChg chg="mod">
          <ac:chgData name="ガルシアヴィラ　ブレンダイヴォンヌ" userId="S::i-garcia@orj.co.jp::fe0589c0-c607-4978-abf3-050a430fb4b3" providerId="AD" clId="Web-{5E986AFD-5F39-BF19-3251-4BA963BC94FC}" dt="2021-02-04T04:32:27.024" v="45" actId="1076"/>
          <ac:spMkLst>
            <pc:docMk/>
            <pc:sldMk cId="2480718086" sldId="257"/>
            <ac:spMk id="23" creationId="{02AB82AF-F808-4D26-A51C-33794B7C2942}"/>
          </ac:spMkLst>
        </pc:spChg>
        <pc:spChg chg="mod">
          <ac:chgData name="ガルシアヴィラ　ブレンダイヴォンヌ" userId="S::i-garcia@orj.co.jp::fe0589c0-c607-4978-abf3-050a430fb4b3" providerId="AD" clId="Web-{5E986AFD-5F39-BF19-3251-4BA963BC94FC}" dt="2021-02-04T04:32:23.586" v="44" actId="1076"/>
          <ac:spMkLst>
            <pc:docMk/>
            <pc:sldMk cId="2480718086" sldId="257"/>
            <ac:spMk id="24" creationId="{A4168A0B-6258-4C4F-BAA3-747244F8535A}"/>
          </ac:spMkLst>
        </pc:spChg>
      </pc:sldChg>
      <pc:sldChg chg="addSp delSp modSp">
        <pc:chgData name="ガルシアヴィラ　ブレンダイヴォンヌ" userId="S::i-garcia@orj.co.jp::fe0589c0-c607-4978-abf3-050a430fb4b3" providerId="AD" clId="Web-{5E986AFD-5F39-BF19-3251-4BA963BC94FC}" dt="2021-02-04T04:42:18.773" v="106"/>
        <pc:sldMkLst>
          <pc:docMk/>
          <pc:sldMk cId="3364108199" sldId="366"/>
        </pc:sldMkLst>
        <pc:spChg chg="add del mod">
          <ac:chgData name="ガルシアヴィラ　ブレンダイヴォンヌ" userId="S::i-garcia@orj.co.jp::fe0589c0-c607-4978-abf3-050a430fb4b3" providerId="AD" clId="Web-{5E986AFD-5F39-BF19-3251-4BA963BC94FC}" dt="2021-02-04T04:41:05.662" v="92"/>
          <ac:spMkLst>
            <pc:docMk/>
            <pc:sldMk cId="3364108199" sldId="366"/>
            <ac:spMk id="2" creationId="{153A4DF2-0393-4096-9EC3-D4096F40D4AE}"/>
          </ac:spMkLst>
        </pc:spChg>
        <pc:spChg chg="mod">
          <ac:chgData name="ガルシアヴィラ　ブレンダイヴォンヌ" userId="S::i-garcia@orj.co.jp::fe0589c0-c607-4978-abf3-050a430fb4b3" providerId="AD" clId="Web-{5E986AFD-5F39-BF19-3251-4BA963BC94FC}" dt="2021-02-04T04:34:34.199" v="55" actId="20577"/>
          <ac:spMkLst>
            <pc:docMk/>
            <pc:sldMk cId="3364108199" sldId="366"/>
            <ac:spMk id="4" creationId="{00000000-0000-0000-0000-000000000000}"/>
          </ac:spMkLst>
        </pc:spChg>
        <pc:spChg chg="mod">
          <ac:chgData name="ガルシアヴィラ　ブレンダイヴォンヌ" userId="S::i-garcia@orj.co.jp::fe0589c0-c607-4978-abf3-050a430fb4b3" providerId="AD" clId="Web-{5E986AFD-5F39-BF19-3251-4BA963BC94FC}" dt="2021-02-04T04:42:18.773" v="106"/>
          <ac:spMkLst>
            <pc:docMk/>
            <pc:sldMk cId="3364108199" sldId="366"/>
            <ac:spMk id="6" creationId="{00000000-0000-0000-0000-000000000000}"/>
          </ac:spMkLst>
        </pc:spChg>
        <pc:spChg chg="add del mod">
          <ac:chgData name="ガルシアヴィラ　ブレンダイヴォンヌ" userId="S::i-garcia@orj.co.jp::fe0589c0-c607-4978-abf3-050a430fb4b3" providerId="AD" clId="Web-{5E986AFD-5F39-BF19-3251-4BA963BC94FC}" dt="2021-02-04T04:41:31.537" v="97"/>
          <ac:spMkLst>
            <pc:docMk/>
            <pc:sldMk cId="3364108199" sldId="366"/>
            <ac:spMk id="8" creationId="{60DB82A4-E0D2-4EBF-AB6F-8DDC68AAE283}"/>
          </ac:spMkLst>
        </pc:spChg>
        <pc:spChg chg="mod">
          <ac:chgData name="ガルシアヴィラ　ブレンダイヴォンヌ" userId="S::i-garcia@orj.co.jp::fe0589c0-c607-4978-abf3-050a430fb4b3" providerId="AD" clId="Web-{5E986AFD-5F39-BF19-3251-4BA963BC94FC}" dt="2021-02-04T04:40:13.020" v="86"/>
          <ac:spMkLst>
            <pc:docMk/>
            <pc:sldMk cId="3364108199" sldId="366"/>
            <ac:spMk id="11" creationId="{00000000-0000-0000-0000-000000000000}"/>
          </ac:spMkLst>
        </pc:spChg>
        <pc:spChg chg="mod">
          <ac:chgData name="ガルシアヴィラ　ブレンダイヴォンヌ" userId="S::i-garcia@orj.co.jp::fe0589c0-c607-4978-abf3-050a430fb4b3" providerId="AD" clId="Web-{5E986AFD-5F39-BF19-3251-4BA963BC94FC}" dt="2021-02-04T04:40:13.020" v="87"/>
          <ac:spMkLst>
            <pc:docMk/>
            <pc:sldMk cId="3364108199" sldId="366"/>
            <ac:spMk id="12" creationId="{00000000-0000-0000-0000-000000000000}"/>
          </ac:spMkLst>
        </pc:spChg>
        <pc:spChg chg="mod">
          <ac:chgData name="ガルシアヴィラ　ブレンダイヴォンヌ" userId="S::i-garcia@orj.co.jp::fe0589c0-c607-4978-abf3-050a430fb4b3" providerId="AD" clId="Web-{5E986AFD-5F39-BF19-3251-4BA963BC94FC}" dt="2021-02-04T04:40:13.020" v="88"/>
          <ac:spMkLst>
            <pc:docMk/>
            <pc:sldMk cId="3364108199" sldId="366"/>
            <ac:spMk id="13" creationId="{00000000-0000-0000-0000-000000000000}"/>
          </ac:spMkLst>
        </pc:spChg>
      </pc:sldChg>
      <pc:sldChg chg="modSp">
        <pc:chgData name="ガルシアヴィラ　ブレンダイヴォンヌ" userId="S::i-garcia@orj.co.jp::fe0589c0-c607-4978-abf3-050a430fb4b3" providerId="AD" clId="Web-{5E986AFD-5F39-BF19-3251-4BA963BC94FC}" dt="2021-02-04T04:46:22.607" v="160" actId="20577"/>
        <pc:sldMkLst>
          <pc:docMk/>
          <pc:sldMk cId="2399023454" sldId="446"/>
        </pc:sldMkLst>
        <pc:spChg chg="mod">
          <ac:chgData name="ガルシアヴィラ　ブレンダイヴォンヌ" userId="S::i-garcia@orj.co.jp::fe0589c0-c607-4978-abf3-050a430fb4b3" providerId="AD" clId="Web-{5E986AFD-5F39-BF19-3251-4BA963BC94FC}" dt="2021-02-04T04:42:59.274" v="110" actId="20577"/>
          <ac:spMkLst>
            <pc:docMk/>
            <pc:sldMk cId="2399023454" sldId="446"/>
            <ac:spMk id="4" creationId="{00000000-0000-0000-0000-000000000000}"/>
          </ac:spMkLst>
        </pc:spChg>
        <pc:spChg chg="mod">
          <ac:chgData name="ガルシアヴィラ　ブレンダイヴォンヌ" userId="S::i-garcia@orj.co.jp::fe0589c0-c607-4978-abf3-050a430fb4b3" providerId="AD" clId="Web-{5E986AFD-5F39-BF19-3251-4BA963BC94FC}" dt="2021-02-04T04:46:22.607" v="160" actId="20577"/>
          <ac:spMkLst>
            <pc:docMk/>
            <pc:sldMk cId="2399023454" sldId="446"/>
            <ac:spMk id="14" creationId="{00000000-0000-0000-0000-000000000000}"/>
          </ac:spMkLst>
        </pc:spChg>
        <pc:spChg chg="mod">
          <ac:chgData name="ガルシアヴィラ　ブレンダイヴォンヌ" userId="S::i-garcia@orj.co.jp::fe0589c0-c607-4978-abf3-050a430fb4b3" providerId="AD" clId="Web-{5E986AFD-5F39-BF19-3251-4BA963BC94FC}" dt="2021-02-04T04:46:15.513" v="159" actId="20577"/>
          <ac:spMkLst>
            <pc:docMk/>
            <pc:sldMk cId="2399023454" sldId="446"/>
            <ac:spMk id="15" creationId="{00000000-0000-0000-0000-000000000000}"/>
          </ac:spMkLst>
        </pc:spChg>
        <pc:spChg chg="mod">
          <ac:chgData name="ガルシアヴィラ　ブレンダイヴォンヌ" userId="S::i-garcia@orj.co.jp::fe0589c0-c607-4978-abf3-050a430fb4b3" providerId="AD" clId="Web-{5E986AFD-5F39-BF19-3251-4BA963BC94FC}" dt="2021-02-04T04:45:24.559" v="133" actId="20577"/>
          <ac:spMkLst>
            <pc:docMk/>
            <pc:sldMk cId="2399023454" sldId="446"/>
            <ac:spMk id="16" creationId="{00000000-0000-0000-0000-000000000000}"/>
          </ac:spMkLst>
        </pc:spChg>
      </pc:sldChg>
    </pc:docChg>
  </pc:docChgLst>
  <pc:docChgLst>
    <pc:chgData name="ガルシアヴィラ　ブレンダイヴォンヌ" userId="S::i-garcia@orj.co.jp::fe0589c0-c607-4978-abf3-050a430fb4b3" providerId="AD" clId="Web-{73F48F4E-EF4D-D28B-E46E-1970BA491FAA}"/>
    <pc:docChg chg="modSld">
      <pc:chgData name="ガルシアヴィラ　ブレンダイヴォンヌ" userId="S::i-garcia@orj.co.jp::fe0589c0-c607-4978-abf3-050a430fb4b3" providerId="AD" clId="Web-{73F48F4E-EF4D-D28B-E46E-1970BA491FAA}" dt="2021-02-09T01:57:26.686" v="1111" actId="1076"/>
      <pc:docMkLst>
        <pc:docMk/>
      </pc:docMkLst>
      <pc:sldChg chg="modSp">
        <pc:chgData name="ガルシアヴィラ　ブレンダイヴォンヌ" userId="S::i-garcia@orj.co.jp::fe0589c0-c607-4978-abf3-050a430fb4b3" providerId="AD" clId="Web-{73F48F4E-EF4D-D28B-E46E-1970BA491FAA}" dt="2021-02-08T23:12:33.659" v="2" actId="1076"/>
        <pc:sldMkLst>
          <pc:docMk/>
          <pc:sldMk cId="3103331343" sldId="477"/>
        </pc:sldMkLst>
        <pc:spChg chg="mod">
          <ac:chgData name="ガルシアヴィラ　ブレンダイヴォンヌ" userId="S::i-garcia@orj.co.jp::fe0589c0-c607-4978-abf3-050a430fb4b3" providerId="AD" clId="Web-{73F48F4E-EF4D-D28B-E46E-1970BA491FAA}" dt="2021-02-08T23:12:33.659" v="2" actId="1076"/>
          <ac:spMkLst>
            <pc:docMk/>
            <pc:sldMk cId="3103331343" sldId="477"/>
            <ac:spMk id="19" creationId="{9405102C-9FD0-4A3C-85A2-3CFE50A6AD49}"/>
          </ac:spMkLst>
        </pc:spChg>
      </pc:sldChg>
      <pc:sldChg chg="addSp delSp modSp">
        <pc:chgData name="ガルシアヴィラ　ブレンダイヴォンヌ" userId="S::i-garcia@orj.co.jp::fe0589c0-c607-4978-abf3-050a430fb4b3" providerId="AD" clId="Web-{73F48F4E-EF4D-D28B-E46E-1970BA491FAA}" dt="2021-02-09T01:57:26.686" v="1111" actId="1076"/>
        <pc:sldMkLst>
          <pc:docMk/>
          <pc:sldMk cId="1494870204" sldId="490"/>
        </pc:sldMkLst>
        <pc:spChg chg="add mod">
          <ac:chgData name="ガルシアヴィラ　ブレンダイヴォンヌ" userId="S::i-garcia@orj.co.jp::fe0589c0-c607-4978-abf3-050a430fb4b3" providerId="AD" clId="Web-{73F48F4E-EF4D-D28B-E46E-1970BA491FAA}" dt="2021-02-09T01:10:10.044" v="764"/>
          <ac:spMkLst>
            <pc:docMk/>
            <pc:sldMk cId="1494870204" sldId="490"/>
            <ac:spMk id="3" creationId="{00604342-D78B-4F2E-889B-0D1DC790BD16}"/>
          </ac:spMkLst>
        </pc:spChg>
        <pc:spChg chg="mod">
          <ac:chgData name="ガルシアヴィラ　ブレンダイヴォンヌ" userId="S::i-garcia@orj.co.jp::fe0589c0-c607-4978-abf3-050a430fb4b3" providerId="AD" clId="Web-{73F48F4E-EF4D-D28B-E46E-1970BA491FAA}" dt="2021-02-09T00:41:11.051" v="440" actId="20577"/>
          <ac:spMkLst>
            <pc:docMk/>
            <pc:sldMk cId="1494870204" sldId="490"/>
            <ac:spMk id="4" creationId="{00000000-0000-0000-0000-000000000000}"/>
          </ac:spMkLst>
        </pc:spChg>
        <pc:spChg chg="mod">
          <ac:chgData name="ガルシアヴィラ　ブレンダイヴォンヌ" userId="S::i-garcia@orj.co.jp::fe0589c0-c607-4978-abf3-050a430fb4b3" providerId="AD" clId="Web-{73F48F4E-EF4D-D28B-E46E-1970BA491FAA}" dt="2021-02-09T00:51:58.550" v="499" actId="1076"/>
          <ac:spMkLst>
            <pc:docMk/>
            <pc:sldMk cId="1494870204" sldId="490"/>
            <ac:spMk id="13" creationId="{00000000-0000-0000-0000-000000000000}"/>
          </ac:spMkLst>
        </pc:spChg>
        <pc:spChg chg="mod">
          <ac:chgData name="ガルシアヴィラ　ブレンダイヴォンヌ" userId="S::i-garcia@orj.co.jp::fe0589c0-c607-4978-abf3-050a430fb4b3" providerId="AD" clId="Web-{73F48F4E-EF4D-D28B-E46E-1970BA491FAA}" dt="2021-02-09T00:52:12.144" v="502" actId="1076"/>
          <ac:spMkLst>
            <pc:docMk/>
            <pc:sldMk cId="1494870204" sldId="490"/>
            <ac:spMk id="17" creationId="{00000000-0000-0000-0000-000000000000}"/>
          </ac:spMkLst>
        </pc:spChg>
        <pc:spChg chg="mod">
          <ac:chgData name="ガルシアヴィラ　ブレンダイヴォンヌ" userId="S::i-garcia@orj.co.jp::fe0589c0-c607-4978-abf3-050a430fb4b3" providerId="AD" clId="Web-{73F48F4E-EF4D-D28B-E46E-1970BA491FAA}" dt="2021-02-09T00:51:10.377" v="485"/>
          <ac:spMkLst>
            <pc:docMk/>
            <pc:sldMk cId="1494870204" sldId="490"/>
            <ac:spMk id="18" creationId="{00000000-0000-0000-0000-000000000000}"/>
          </ac:spMkLst>
        </pc:spChg>
        <pc:spChg chg="mod">
          <ac:chgData name="ガルシアヴィラ　ブレンダイヴォンヌ" userId="S::i-garcia@orj.co.jp::fe0589c0-c607-4978-abf3-050a430fb4b3" providerId="AD" clId="Web-{73F48F4E-EF4D-D28B-E46E-1970BA491FAA}" dt="2021-02-09T01:36:31.595" v="929" actId="1076"/>
          <ac:spMkLst>
            <pc:docMk/>
            <pc:sldMk cId="1494870204" sldId="490"/>
            <ac:spMk id="19" creationId="{00000000-0000-0000-0000-000000000000}"/>
          </ac:spMkLst>
        </pc:spChg>
        <pc:spChg chg="mod">
          <ac:chgData name="ガルシアヴィラ　ブレンダイヴォンヌ" userId="S::i-garcia@orj.co.jp::fe0589c0-c607-4978-abf3-050a430fb4b3" providerId="AD" clId="Web-{73F48F4E-EF4D-D28B-E46E-1970BA491FAA}" dt="2021-02-09T00:51:10.393" v="486"/>
          <ac:spMkLst>
            <pc:docMk/>
            <pc:sldMk cId="1494870204" sldId="490"/>
            <ac:spMk id="20" creationId="{00000000-0000-0000-0000-000000000000}"/>
          </ac:spMkLst>
        </pc:spChg>
        <pc:spChg chg="mod">
          <ac:chgData name="ガルシアヴィラ　ブレンダイヴォンヌ" userId="S::i-garcia@orj.co.jp::fe0589c0-c607-4978-abf3-050a430fb4b3" providerId="AD" clId="Web-{73F48F4E-EF4D-D28B-E46E-1970BA491FAA}" dt="2021-02-09T00:51:10.409" v="488"/>
          <ac:spMkLst>
            <pc:docMk/>
            <pc:sldMk cId="1494870204" sldId="490"/>
            <ac:spMk id="21" creationId="{00000000-0000-0000-0000-000000000000}"/>
          </ac:spMkLst>
        </pc:spChg>
        <pc:spChg chg="add mod">
          <ac:chgData name="ガルシアヴィラ　ブレンダイヴォンヌ" userId="S::i-garcia@orj.co.jp::fe0589c0-c607-4978-abf3-050a430fb4b3" providerId="AD" clId="Web-{73F48F4E-EF4D-D28B-E46E-1970BA491FAA}" dt="2021-02-09T01:10:02.294" v="763"/>
          <ac:spMkLst>
            <pc:docMk/>
            <pc:sldMk cId="1494870204" sldId="490"/>
            <ac:spMk id="23" creationId="{02162C5F-1EA7-4DEB-860E-1B15DBC66320}"/>
          </ac:spMkLst>
        </pc:spChg>
        <pc:spChg chg="add mod">
          <ac:chgData name="ガルシアヴィラ　ブレンダイヴォンヌ" userId="S::i-garcia@orj.co.jp::fe0589c0-c607-4978-abf3-050a430fb4b3" providerId="AD" clId="Web-{73F48F4E-EF4D-D28B-E46E-1970BA491FAA}" dt="2021-02-09T01:09:50.668" v="761"/>
          <ac:spMkLst>
            <pc:docMk/>
            <pc:sldMk cId="1494870204" sldId="490"/>
            <ac:spMk id="24" creationId="{8233BC08-FE6F-4F24-9BCF-101510F6603C}"/>
          </ac:spMkLst>
        </pc:spChg>
        <pc:spChg chg="add mod">
          <ac:chgData name="ガルシアヴィラ　ブレンダイヴォンヌ" userId="S::i-garcia@orj.co.jp::fe0589c0-c607-4978-abf3-050a430fb4b3" providerId="AD" clId="Web-{73F48F4E-EF4D-D28B-E46E-1970BA491FAA}" dt="2021-02-09T01:09:50.668" v="762"/>
          <ac:spMkLst>
            <pc:docMk/>
            <pc:sldMk cId="1494870204" sldId="490"/>
            <ac:spMk id="25" creationId="{5697CF0F-719E-4EC9-B742-DB3C64A6B8E1}"/>
          </ac:spMkLst>
        </pc:spChg>
        <pc:spChg chg="add mod">
          <ac:chgData name="ガルシアヴィラ　ブレンダイヴォンヌ" userId="S::i-garcia@orj.co.jp::fe0589c0-c607-4978-abf3-050a430fb4b3" providerId="AD" clId="Web-{73F48F4E-EF4D-D28B-E46E-1970BA491FAA}" dt="2021-02-09T01:04:36.239" v="689" actId="1076"/>
          <ac:spMkLst>
            <pc:docMk/>
            <pc:sldMk cId="1494870204" sldId="490"/>
            <ac:spMk id="26" creationId="{A5685CE4-8F1D-453F-A250-5EB4A2E14576}"/>
          </ac:spMkLst>
        </pc:spChg>
        <pc:spChg chg="add mod">
          <ac:chgData name="ガルシアヴィラ　ブレンダイヴォンヌ" userId="S::i-garcia@orj.co.jp::fe0589c0-c607-4978-abf3-050a430fb4b3" providerId="AD" clId="Web-{73F48F4E-EF4D-D28B-E46E-1970BA491FAA}" dt="2021-02-09T01:05:08.756" v="692" actId="1076"/>
          <ac:spMkLst>
            <pc:docMk/>
            <pc:sldMk cId="1494870204" sldId="490"/>
            <ac:spMk id="27" creationId="{3F39808E-08BD-4305-ACC0-D267F3A2A3EB}"/>
          </ac:spMkLst>
        </pc:spChg>
        <pc:spChg chg="add mod">
          <ac:chgData name="ガルシアヴィラ　ブレンダイヴォンヌ" userId="S::i-garcia@orj.co.jp::fe0589c0-c607-4978-abf3-050a430fb4b3" providerId="AD" clId="Web-{73F48F4E-EF4D-D28B-E46E-1970BA491FAA}" dt="2021-02-09T01:05:20.428" v="694" actId="1076"/>
          <ac:spMkLst>
            <pc:docMk/>
            <pc:sldMk cId="1494870204" sldId="490"/>
            <ac:spMk id="28" creationId="{0C18F1AF-538A-46D0-BB70-E0133B917861}"/>
          </ac:spMkLst>
        </pc:spChg>
        <pc:spChg chg="add mod">
          <ac:chgData name="ガルシアヴィラ　ブレンダイヴォンヌ" userId="S::i-garcia@orj.co.jp::fe0589c0-c607-4978-abf3-050a430fb4b3" providerId="AD" clId="Web-{73F48F4E-EF4D-D28B-E46E-1970BA491FAA}" dt="2021-02-09T01:10:36.045" v="765"/>
          <ac:spMkLst>
            <pc:docMk/>
            <pc:sldMk cId="1494870204" sldId="490"/>
            <ac:spMk id="29" creationId="{3DDED103-9B79-4820-9B1B-E9B71ACC87A6}"/>
          </ac:spMkLst>
        </pc:spChg>
        <pc:spChg chg="add mod">
          <ac:chgData name="ガルシアヴィラ　ブレンダイヴォンヌ" userId="S::i-garcia@orj.co.jp::fe0589c0-c607-4978-abf3-050a430fb4b3" providerId="AD" clId="Web-{73F48F4E-EF4D-D28B-E46E-1970BA491FAA}" dt="2021-02-09T01:24:36.657" v="787" actId="20577"/>
          <ac:spMkLst>
            <pc:docMk/>
            <pc:sldMk cId="1494870204" sldId="490"/>
            <ac:spMk id="30" creationId="{40B14C6A-1E5A-4891-8F7E-2385C0C58DCB}"/>
          </ac:spMkLst>
        </pc:spChg>
        <pc:spChg chg="add mod">
          <ac:chgData name="ガルシアヴィラ　ブレンダイヴォンヌ" userId="S::i-garcia@orj.co.jp::fe0589c0-c607-4978-abf3-050a430fb4b3" providerId="AD" clId="Web-{73F48F4E-EF4D-D28B-E46E-1970BA491FAA}" dt="2021-02-09T01:25:28.877" v="820" actId="20577"/>
          <ac:spMkLst>
            <pc:docMk/>
            <pc:sldMk cId="1494870204" sldId="490"/>
            <ac:spMk id="31" creationId="{A95F3278-2259-41B2-A10E-43DD38996FCB}"/>
          </ac:spMkLst>
        </pc:spChg>
        <pc:spChg chg="add mod">
          <ac:chgData name="ガルシアヴィラ　ブレンダイヴォンヌ" userId="S::i-garcia@orj.co.jp::fe0589c0-c607-4978-abf3-050a430fb4b3" providerId="AD" clId="Web-{73F48F4E-EF4D-D28B-E46E-1970BA491FAA}" dt="2021-02-09T01:27:29.475" v="841" actId="1076"/>
          <ac:spMkLst>
            <pc:docMk/>
            <pc:sldMk cId="1494870204" sldId="490"/>
            <ac:spMk id="32" creationId="{8E754190-AA7C-4AD7-8CED-8CF47CDB2AF1}"/>
          </ac:spMkLst>
        </pc:spChg>
        <pc:spChg chg="add mod">
          <ac:chgData name="ガルシアヴィラ　ブレンダイヴォンヌ" userId="S::i-garcia@orj.co.jp::fe0589c0-c607-4978-abf3-050a430fb4b3" providerId="AD" clId="Web-{73F48F4E-EF4D-D28B-E46E-1970BA491FAA}" dt="2021-02-09T01:32:58.684" v="902" actId="1076"/>
          <ac:spMkLst>
            <pc:docMk/>
            <pc:sldMk cId="1494870204" sldId="490"/>
            <ac:spMk id="33" creationId="{CBA55BEC-CDE4-4F18-9D3D-D9B690347121}"/>
          </ac:spMkLst>
        </pc:spChg>
        <pc:spChg chg="add mod">
          <ac:chgData name="ガルシアヴィラ　ブレンダイヴォンヌ" userId="S::i-garcia@orj.co.jp::fe0589c0-c607-4978-abf3-050a430fb4b3" providerId="AD" clId="Web-{73F48F4E-EF4D-D28B-E46E-1970BA491FAA}" dt="2021-02-09T01:36:48.221" v="932" actId="1076"/>
          <ac:spMkLst>
            <pc:docMk/>
            <pc:sldMk cId="1494870204" sldId="490"/>
            <ac:spMk id="34" creationId="{B4748924-C091-491E-A951-B428895CE3F9}"/>
          </ac:spMkLst>
        </pc:spChg>
        <pc:spChg chg="add mod">
          <ac:chgData name="ガルシアヴィラ　ブレンダイヴォンヌ" userId="S::i-garcia@orj.co.jp::fe0589c0-c607-4978-abf3-050a430fb4b3" providerId="AD" clId="Web-{73F48F4E-EF4D-D28B-E46E-1970BA491FAA}" dt="2021-02-09T01:36:41.908" v="931" actId="1076"/>
          <ac:spMkLst>
            <pc:docMk/>
            <pc:sldMk cId="1494870204" sldId="490"/>
            <ac:spMk id="35" creationId="{B0FC3F6E-2949-46F1-8909-027EF1C53192}"/>
          </ac:spMkLst>
        </pc:spChg>
        <pc:spChg chg="add mod">
          <ac:chgData name="ガルシアヴィラ　ブレンダイヴォンヌ" userId="S::i-garcia@orj.co.jp::fe0589c0-c607-4978-abf3-050a430fb4b3" providerId="AD" clId="Web-{73F48F4E-EF4D-D28B-E46E-1970BA491FAA}" dt="2021-02-09T01:38:36.582" v="978" actId="1076"/>
          <ac:spMkLst>
            <pc:docMk/>
            <pc:sldMk cId="1494870204" sldId="490"/>
            <ac:spMk id="36" creationId="{3390A2E5-13CA-4593-AAB7-AD893D6BB1CF}"/>
          </ac:spMkLst>
        </pc:spChg>
        <pc:spChg chg="add mod">
          <ac:chgData name="ガルシアヴィラ　ブレンダイヴォンヌ" userId="S::i-garcia@orj.co.jp::fe0589c0-c607-4978-abf3-050a430fb4b3" providerId="AD" clId="Web-{73F48F4E-EF4D-D28B-E46E-1970BA491FAA}" dt="2021-02-09T01:38:24.973" v="977" actId="1076"/>
          <ac:spMkLst>
            <pc:docMk/>
            <pc:sldMk cId="1494870204" sldId="490"/>
            <ac:spMk id="37" creationId="{CF6936D8-7BD6-4DB6-9047-6E432944EC6E}"/>
          </ac:spMkLst>
        </pc:spChg>
        <pc:spChg chg="add mod">
          <ac:chgData name="ガルシアヴィラ　ブレンダイヴォンヌ" userId="S::i-garcia@orj.co.jp::fe0589c0-c607-4978-abf3-050a430fb4b3" providerId="AD" clId="Web-{73F48F4E-EF4D-D28B-E46E-1970BA491FAA}" dt="2021-02-09T01:39:41.693" v="997" actId="14100"/>
          <ac:spMkLst>
            <pc:docMk/>
            <pc:sldMk cId="1494870204" sldId="490"/>
            <ac:spMk id="38" creationId="{196A113E-6899-4AA7-86D8-E37B2CF2BAFE}"/>
          </ac:spMkLst>
        </pc:spChg>
        <pc:spChg chg="add mod">
          <ac:chgData name="ガルシアヴィラ　ブレンダイヴォンヌ" userId="S::i-garcia@orj.co.jp::fe0589c0-c607-4978-abf3-050a430fb4b3" providerId="AD" clId="Web-{73F48F4E-EF4D-D28B-E46E-1970BA491FAA}" dt="2021-02-09T01:46:29.109" v="1013" actId="1076"/>
          <ac:spMkLst>
            <pc:docMk/>
            <pc:sldMk cId="1494870204" sldId="490"/>
            <ac:spMk id="39" creationId="{B017DEC1-ACD1-4148-AABC-94216FB05F88}"/>
          </ac:spMkLst>
        </pc:spChg>
        <pc:spChg chg="add mod">
          <ac:chgData name="ガルシアヴィラ　ブレンダイヴォンヌ" userId="S::i-garcia@orj.co.jp::fe0589c0-c607-4978-abf3-050a430fb4b3" providerId="AD" clId="Web-{73F48F4E-EF4D-D28B-E46E-1970BA491FAA}" dt="2021-02-09T01:47:41.454" v="1021" actId="20577"/>
          <ac:spMkLst>
            <pc:docMk/>
            <pc:sldMk cId="1494870204" sldId="490"/>
            <ac:spMk id="40" creationId="{F94ED7BE-420D-49A0-907F-BA4D9CB855DF}"/>
          </ac:spMkLst>
        </pc:spChg>
        <pc:spChg chg="add mod">
          <ac:chgData name="ガルシアヴィラ　ブレンダイヴォンヌ" userId="S::i-garcia@orj.co.jp::fe0589c0-c607-4978-abf3-050a430fb4b3" providerId="AD" clId="Web-{73F48F4E-EF4D-D28B-E46E-1970BA491FAA}" dt="2021-02-09T01:48:00.252" v="1023" actId="1076"/>
          <ac:spMkLst>
            <pc:docMk/>
            <pc:sldMk cId="1494870204" sldId="490"/>
            <ac:spMk id="41" creationId="{88C6518A-795E-46E9-A4D0-25432F9343E9}"/>
          </ac:spMkLst>
        </pc:spChg>
        <pc:spChg chg="add mod">
          <ac:chgData name="ガルシアヴィラ　ブレンダイヴォンヌ" userId="S::i-garcia@orj.co.jp::fe0589c0-c607-4978-abf3-050a430fb4b3" providerId="AD" clId="Web-{73F48F4E-EF4D-D28B-E46E-1970BA491FAA}" dt="2021-02-09T01:48:26.330" v="1035" actId="20577"/>
          <ac:spMkLst>
            <pc:docMk/>
            <pc:sldMk cId="1494870204" sldId="490"/>
            <ac:spMk id="42" creationId="{C3D184E3-483A-4032-BB08-E8DCEC9A8D90}"/>
          </ac:spMkLst>
        </pc:spChg>
        <pc:spChg chg="add mod">
          <ac:chgData name="ガルシアヴィラ　ブレンダイヴォンヌ" userId="S::i-garcia@orj.co.jp::fe0589c0-c607-4978-abf3-050a430fb4b3" providerId="AD" clId="Web-{73F48F4E-EF4D-D28B-E46E-1970BA491FAA}" dt="2021-02-09T01:49:33.113" v="1044" actId="1076"/>
          <ac:spMkLst>
            <pc:docMk/>
            <pc:sldMk cId="1494870204" sldId="490"/>
            <ac:spMk id="43" creationId="{FE84B192-2FF9-4515-AF22-3DF52EFF4CB2}"/>
          </ac:spMkLst>
        </pc:spChg>
        <pc:spChg chg="add del mod">
          <ac:chgData name="ガルシアヴィラ　ブレンダイヴォンヌ" userId="S::i-garcia@orj.co.jp::fe0589c0-c607-4978-abf3-050a430fb4b3" providerId="AD" clId="Web-{73F48F4E-EF4D-D28B-E46E-1970BA491FAA}" dt="2021-02-09T01:49:41.801" v="1046"/>
          <ac:spMkLst>
            <pc:docMk/>
            <pc:sldMk cId="1494870204" sldId="490"/>
            <ac:spMk id="44" creationId="{30BED704-0156-4BB1-B7F2-A8A3F26A82A0}"/>
          </ac:spMkLst>
        </pc:spChg>
        <pc:spChg chg="add mod">
          <ac:chgData name="ガルシアヴィラ　ブレンダイヴォンヌ" userId="S::i-garcia@orj.co.jp::fe0589c0-c607-4978-abf3-050a430fb4b3" providerId="AD" clId="Web-{73F48F4E-EF4D-D28B-E46E-1970BA491FAA}" dt="2021-02-09T01:50:09.505" v="1051" actId="1076"/>
          <ac:spMkLst>
            <pc:docMk/>
            <pc:sldMk cId="1494870204" sldId="490"/>
            <ac:spMk id="45" creationId="{664D65DB-B971-48E6-9EF9-3850E397BBC7}"/>
          </ac:spMkLst>
        </pc:spChg>
        <pc:spChg chg="add mod">
          <ac:chgData name="ガルシアヴィラ　ブレンダイヴォンヌ" userId="S::i-garcia@orj.co.jp::fe0589c0-c607-4978-abf3-050a430fb4b3" providerId="AD" clId="Web-{73F48F4E-EF4D-D28B-E46E-1970BA491FAA}" dt="2021-02-09T01:53:17.868" v="1071" actId="14100"/>
          <ac:spMkLst>
            <pc:docMk/>
            <pc:sldMk cId="1494870204" sldId="490"/>
            <ac:spMk id="46" creationId="{F85CF55C-FC49-486A-94F0-8289CE4EAD0F}"/>
          </ac:spMkLst>
        </pc:spChg>
        <pc:spChg chg="add mod">
          <ac:chgData name="ガルシアヴィラ　ブレンダイヴォンヌ" userId="S::i-garcia@orj.co.jp::fe0589c0-c607-4978-abf3-050a430fb4b3" providerId="AD" clId="Web-{73F48F4E-EF4D-D28B-E46E-1970BA491FAA}" dt="2021-02-09T01:54:30.604" v="1086" actId="20577"/>
          <ac:spMkLst>
            <pc:docMk/>
            <pc:sldMk cId="1494870204" sldId="490"/>
            <ac:spMk id="47" creationId="{276B6DD8-9922-42AE-8D7C-27B1441A2903}"/>
          </ac:spMkLst>
        </pc:spChg>
        <pc:spChg chg="add mod">
          <ac:chgData name="ガルシアヴィラ　ブレンダイヴォンヌ" userId="S::i-garcia@orj.co.jp::fe0589c0-c607-4978-abf3-050a430fb4b3" providerId="AD" clId="Web-{73F48F4E-EF4D-D28B-E46E-1970BA491FAA}" dt="2021-02-09T01:55:01.183" v="1090" actId="1076"/>
          <ac:spMkLst>
            <pc:docMk/>
            <pc:sldMk cId="1494870204" sldId="490"/>
            <ac:spMk id="48" creationId="{0868733B-C5FA-45F9-991D-AA5299E883A8}"/>
          </ac:spMkLst>
        </pc:spChg>
        <pc:spChg chg="add mod">
          <ac:chgData name="ガルシアヴィラ　ブレンダイヴォンヌ" userId="S::i-garcia@orj.co.jp::fe0589c0-c607-4978-abf3-050a430fb4b3" providerId="AD" clId="Web-{73F48F4E-EF4D-D28B-E46E-1970BA491FAA}" dt="2021-02-09T01:55:42.747" v="1092" actId="1076"/>
          <ac:spMkLst>
            <pc:docMk/>
            <pc:sldMk cId="1494870204" sldId="490"/>
            <ac:spMk id="49" creationId="{6C1237EE-22F4-448B-BD96-CF821B097F23}"/>
          </ac:spMkLst>
        </pc:spChg>
        <pc:spChg chg="add mod">
          <ac:chgData name="ガルシアヴィラ　ブレンダイヴォンヌ" userId="S::i-garcia@orj.co.jp::fe0589c0-c607-4978-abf3-050a430fb4b3" providerId="AD" clId="Web-{73F48F4E-EF4D-D28B-E46E-1970BA491FAA}" dt="2021-02-09T01:56:39.531" v="1098" actId="1076"/>
          <ac:spMkLst>
            <pc:docMk/>
            <pc:sldMk cId="1494870204" sldId="490"/>
            <ac:spMk id="50" creationId="{F88154CD-7B34-4A53-A233-7C853F1EEDC4}"/>
          </ac:spMkLst>
        </pc:spChg>
        <pc:spChg chg="add mod">
          <ac:chgData name="ガルシアヴィラ　ブレンダイヴォンヌ" userId="S::i-garcia@orj.co.jp::fe0589c0-c607-4978-abf3-050a430fb4b3" providerId="AD" clId="Web-{73F48F4E-EF4D-D28B-E46E-1970BA491FAA}" dt="2021-02-09T01:57:26.686" v="1111" actId="1076"/>
          <ac:spMkLst>
            <pc:docMk/>
            <pc:sldMk cId="1494870204" sldId="490"/>
            <ac:spMk id="51" creationId="{4F2AE72D-B01A-4C3F-AD08-5EB59571D397}"/>
          </ac:spMkLst>
        </pc:spChg>
        <pc:spChg chg="add mod">
          <ac:chgData name="ガルシアヴィラ　ブレンダイヴォンヌ" userId="S::i-garcia@orj.co.jp::fe0589c0-c607-4978-abf3-050a430fb4b3" providerId="AD" clId="Web-{73F48F4E-EF4D-D28B-E46E-1970BA491FAA}" dt="2021-02-09T01:57:20.639" v="1110" actId="1076"/>
          <ac:spMkLst>
            <pc:docMk/>
            <pc:sldMk cId="1494870204" sldId="490"/>
            <ac:spMk id="52" creationId="{1691DA0B-4EE2-440E-ABB1-D616F5CBF240}"/>
          </ac:spMkLst>
        </pc:spChg>
        <pc:picChg chg="mod">
          <ac:chgData name="ガルシアヴィラ　ブレンダイヴォンヌ" userId="S::i-garcia@orj.co.jp::fe0589c0-c607-4978-abf3-050a430fb4b3" providerId="AD" clId="Web-{73F48F4E-EF4D-D28B-E46E-1970BA491FAA}" dt="2021-02-09T01:24:53.376" v="794" actId="1076"/>
          <ac:picMkLst>
            <pc:docMk/>
            <pc:sldMk cId="1494870204" sldId="490"/>
            <ac:picMk id="5" creationId="{00000000-0000-0000-0000-000000000000}"/>
          </ac:picMkLst>
        </pc:picChg>
        <pc:picChg chg="mod">
          <ac:chgData name="ガルシアヴィラ　ブレンダイヴォンヌ" userId="S::i-garcia@orj.co.jp::fe0589c0-c607-4978-abf3-050a430fb4b3" providerId="AD" clId="Web-{73F48F4E-EF4D-D28B-E46E-1970BA491FAA}" dt="2021-02-09T00:52:15.519" v="503" actId="1076"/>
          <ac:picMkLst>
            <pc:docMk/>
            <pc:sldMk cId="1494870204" sldId="490"/>
            <ac:picMk id="8" creationId="{00000000-0000-0000-0000-000000000000}"/>
          </ac:picMkLst>
        </pc:picChg>
        <pc:picChg chg="mod">
          <ac:chgData name="ガルシアヴィラ　ブレンダイヴォンヌ" userId="S::i-garcia@orj.co.jp::fe0589c0-c607-4978-abf3-050a430fb4b3" providerId="AD" clId="Web-{73F48F4E-EF4D-D28B-E46E-1970BA491FAA}" dt="2021-02-09T00:52:02.113" v="500" actId="1076"/>
          <ac:picMkLst>
            <pc:docMk/>
            <pc:sldMk cId="1494870204" sldId="490"/>
            <ac:picMk id="10" creationId="{00000000-0000-0000-0000-000000000000}"/>
          </ac:picMkLst>
        </pc:picChg>
        <pc:picChg chg="mod">
          <ac:chgData name="ガルシアヴィラ　ブレンダイヴォンヌ" userId="S::i-garcia@orj.co.jp::fe0589c0-c607-4978-abf3-050a430fb4b3" providerId="AD" clId="Web-{73F48F4E-EF4D-D28B-E46E-1970BA491FAA}" dt="2021-02-09T00:52:20.707" v="504" actId="1076"/>
          <ac:picMkLst>
            <pc:docMk/>
            <pc:sldMk cId="1494870204" sldId="490"/>
            <ac:picMk id="14" creationId="{00000000-0000-0000-0000-000000000000}"/>
          </ac:picMkLst>
        </pc:picChg>
      </pc:sldChg>
      <pc:sldChg chg="modSp">
        <pc:chgData name="ガルシアヴィラ　ブレンダイヴォンヌ" userId="S::i-garcia@orj.co.jp::fe0589c0-c607-4978-abf3-050a430fb4b3" providerId="AD" clId="Web-{73F48F4E-EF4D-D28B-E46E-1970BA491FAA}" dt="2021-02-08T23:20:59.906" v="24" actId="20577"/>
        <pc:sldMkLst>
          <pc:docMk/>
          <pc:sldMk cId="3693519851" sldId="507"/>
        </pc:sldMkLst>
        <pc:spChg chg="mod">
          <ac:chgData name="ガルシアヴィラ　ブレンダイヴォンヌ" userId="S::i-garcia@orj.co.jp::fe0589c0-c607-4978-abf3-050a430fb4b3" providerId="AD" clId="Web-{73F48F4E-EF4D-D28B-E46E-1970BA491FAA}" dt="2021-02-08T23:20:59.906" v="24" actId="20577"/>
          <ac:spMkLst>
            <pc:docMk/>
            <pc:sldMk cId="3693519851" sldId="507"/>
            <ac:spMk id="15" creationId="{F9C67A10-EC4E-424C-AA9C-33327DDAF7F3}"/>
          </ac:spMkLst>
        </pc:spChg>
      </pc:sldChg>
      <pc:sldChg chg="modSp">
        <pc:chgData name="ガルシアヴィラ　ブレンダイヴォンヌ" userId="S::i-garcia@orj.co.jp::fe0589c0-c607-4978-abf3-050a430fb4b3" providerId="AD" clId="Web-{73F48F4E-EF4D-D28B-E46E-1970BA491FAA}" dt="2021-02-08T23:18:25.510" v="22" actId="20577"/>
        <pc:sldMkLst>
          <pc:docMk/>
          <pc:sldMk cId="1624010422" sldId="509"/>
        </pc:sldMkLst>
        <pc:spChg chg="mod">
          <ac:chgData name="ガルシアヴィラ　ブレンダイヴォンヌ" userId="S::i-garcia@orj.co.jp::fe0589c0-c607-4978-abf3-050a430fb4b3" providerId="AD" clId="Web-{73F48F4E-EF4D-D28B-E46E-1970BA491FAA}" dt="2021-02-08T23:18:11.948" v="14" actId="20577"/>
          <ac:spMkLst>
            <pc:docMk/>
            <pc:sldMk cId="1624010422" sldId="509"/>
            <ac:spMk id="19" creationId="{E7705EC0-DD77-4BD8-A136-272BA5E5B515}"/>
          </ac:spMkLst>
        </pc:spChg>
        <pc:spChg chg="mod">
          <ac:chgData name="ガルシアヴィラ　ブレンダイヴォンヌ" userId="S::i-garcia@orj.co.jp::fe0589c0-c607-4978-abf3-050a430fb4b3" providerId="AD" clId="Web-{73F48F4E-EF4D-D28B-E46E-1970BA491FAA}" dt="2021-02-08T23:14:16.489" v="4" actId="20577"/>
          <ac:spMkLst>
            <pc:docMk/>
            <pc:sldMk cId="1624010422" sldId="509"/>
            <ac:spMk id="28" creationId="{00000000-0000-0000-0000-000000000000}"/>
          </ac:spMkLst>
        </pc:spChg>
        <pc:spChg chg="mod">
          <ac:chgData name="ガルシアヴィラ　ブレンダイヴォンヌ" userId="S::i-garcia@orj.co.jp::fe0589c0-c607-4978-abf3-050a430fb4b3" providerId="AD" clId="Web-{73F48F4E-EF4D-D28B-E46E-1970BA491FAA}" dt="2021-02-08T23:18:25.510" v="22" actId="20577"/>
          <ac:spMkLst>
            <pc:docMk/>
            <pc:sldMk cId="1624010422" sldId="509"/>
            <ac:spMk id="31" creationId="{BFEBE378-C94F-479D-8E0B-7D904B16C389}"/>
          </ac:spMkLst>
        </pc:spChg>
      </pc:sldChg>
      <pc:sldChg chg="modSp">
        <pc:chgData name="ガルシアヴィラ　ブレンダイヴォンヌ" userId="S::i-garcia@orj.co.jp::fe0589c0-c607-4978-abf3-050a430fb4b3" providerId="AD" clId="Web-{73F48F4E-EF4D-D28B-E46E-1970BA491FAA}" dt="2021-02-08T23:36:16.598" v="48" actId="1076"/>
        <pc:sldMkLst>
          <pc:docMk/>
          <pc:sldMk cId="1044876145" sldId="510"/>
        </pc:sldMkLst>
        <pc:spChg chg="mod">
          <ac:chgData name="ガルシアヴィラ　ブレンダイヴォンヌ" userId="S::i-garcia@orj.co.jp::fe0589c0-c607-4978-abf3-050a430fb4b3" providerId="AD" clId="Web-{73F48F4E-EF4D-D28B-E46E-1970BA491FAA}" dt="2021-02-08T23:36:02.129" v="45" actId="20577"/>
          <ac:spMkLst>
            <pc:docMk/>
            <pc:sldMk cId="1044876145" sldId="510"/>
            <ac:spMk id="4" creationId="{00000000-0000-0000-0000-000000000000}"/>
          </ac:spMkLst>
        </pc:spChg>
        <pc:spChg chg="mod">
          <ac:chgData name="ガルシアヴィラ　ブレンダイヴォンヌ" userId="S::i-garcia@orj.co.jp::fe0589c0-c607-4978-abf3-050a430fb4b3" providerId="AD" clId="Web-{73F48F4E-EF4D-D28B-E46E-1970BA491FAA}" dt="2021-02-08T23:36:16.598" v="48" actId="1076"/>
          <ac:spMkLst>
            <pc:docMk/>
            <pc:sldMk cId="1044876145" sldId="510"/>
            <ac:spMk id="9" creationId="{00000000-0000-0000-0000-000000000000}"/>
          </ac:spMkLst>
        </pc:spChg>
        <pc:spChg chg="mod">
          <ac:chgData name="ガルシアヴィラ　ブレンダイヴォンヌ" userId="S::i-garcia@orj.co.jp::fe0589c0-c607-4978-abf3-050a430fb4b3" providerId="AD" clId="Web-{73F48F4E-EF4D-D28B-E46E-1970BA491FAA}" dt="2021-02-08T23:35:21.206" v="41"/>
          <ac:spMkLst>
            <pc:docMk/>
            <pc:sldMk cId="1044876145" sldId="510"/>
            <ac:spMk id="14" creationId="{00000000-0000-0000-0000-000000000000}"/>
          </ac:spMkLst>
        </pc:spChg>
        <pc:spChg chg="mod">
          <ac:chgData name="ガルシアヴィラ　ブレンダイヴォンヌ" userId="S::i-garcia@orj.co.jp::fe0589c0-c607-4978-abf3-050a430fb4b3" providerId="AD" clId="Web-{73F48F4E-EF4D-D28B-E46E-1970BA491FAA}" dt="2021-02-08T23:36:13.254" v="47" actId="20577"/>
          <ac:spMkLst>
            <pc:docMk/>
            <pc:sldMk cId="1044876145" sldId="510"/>
            <ac:spMk id="26" creationId="{00000000-0000-0000-0000-000000000000}"/>
          </ac:spMkLst>
        </pc:spChg>
      </pc:sldChg>
      <pc:sldChg chg="addSp delSp modSp">
        <pc:chgData name="ガルシアヴィラ　ブレンダイヴォンヌ" userId="S::i-garcia@orj.co.jp::fe0589c0-c607-4978-abf3-050a430fb4b3" providerId="AD" clId="Web-{73F48F4E-EF4D-D28B-E46E-1970BA491FAA}" dt="2021-02-09T00:39:28.721" v="427" actId="20577"/>
        <pc:sldMkLst>
          <pc:docMk/>
          <pc:sldMk cId="2310187865" sldId="511"/>
        </pc:sldMkLst>
        <pc:spChg chg="mod">
          <ac:chgData name="ガルシアヴィラ　ブレンダイヴォンヌ" userId="S::i-garcia@orj.co.jp::fe0589c0-c607-4978-abf3-050a430fb4b3" providerId="AD" clId="Web-{73F48F4E-EF4D-D28B-E46E-1970BA491FAA}" dt="2021-02-09T00:20:34.117" v="121" actId="20577"/>
          <ac:spMkLst>
            <pc:docMk/>
            <pc:sldMk cId="2310187865" sldId="511"/>
            <ac:spMk id="4" creationId="{00000000-0000-0000-0000-000000000000}"/>
          </ac:spMkLst>
        </pc:spChg>
        <pc:spChg chg="add mod">
          <ac:chgData name="ガルシアヴィラ　ブレンダイヴォンヌ" userId="S::i-garcia@orj.co.jp::fe0589c0-c607-4978-abf3-050a430fb4b3" providerId="AD" clId="Web-{73F48F4E-EF4D-D28B-E46E-1970BA491FAA}" dt="2021-02-09T00:27:36.127" v="171" actId="1076"/>
          <ac:spMkLst>
            <pc:docMk/>
            <pc:sldMk cId="2310187865" sldId="511"/>
            <ac:spMk id="5" creationId="{C0120ACC-7741-4B3A-B6A2-FDF6BC4BFBC8}"/>
          </ac:spMkLst>
        </pc:spChg>
        <pc:spChg chg="mod">
          <ac:chgData name="ガルシアヴィラ　ブレンダイヴォンヌ" userId="S::i-garcia@orj.co.jp::fe0589c0-c607-4978-abf3-050a430fb4b3" providerId="AD" clId="Web-{73F48F4E-EF4D-D28B-E46E-1970BA491FAA}" dt="2021-02-09T00:20:50.805" v="122" actId="20577"/>
          <ac:spMkLst>
            <pc:docMk/>
            <pc:sldMk cId="2310187865" sldId="511"/>
            <ac:spMk id="9" creationId="{00000000-0000-0000-0000-000000000000}"/>
          </ac:spMkLst>
        </pc:spChg>
        <pc:spChg chg="add mod">
          <ac:chgData name="ガルシアヴィラ　ブレンダイヴォンヌ" userId="S::i-garcia@orj.co.jp::fe0589c0-c607-4978-abf3-050a430fb4b3" providerId="AD" clId="Web-{73F48F4E-EF4D-D28B-E46E-1970BA491FAA}" dt="2021-02-09T00:28:33.269" v="208" actId="20577"/>
          <ac:spMkLst>
            <pc:docMk/>
            <pc:sldMk cId="2310187865" sldId="511"/>
            <ac:spMk id="10" creationId="{712455B3-1B1B-4812-A0A3-78AB39ADC7DF}"/>
          </ac:spMkLst>
        </pc:spChg>
        <pc:spChg chg="add mod">
          <ac:chgData name="ガルシアヴィラ　ブレンダイヴォンヌ" userId="S::i-garcia@orj.co.jp::fe0589c0-c607-4978-abf3-050a430fb4b3" providerId="AD" clId="Web-{73F48F4E-EF4D-D28B-E46E-1970BA491FAA}" dt="2021-02-09T00:29:52.708" v="232" actId="1076"/>
          <ac:spMkLst>
            <pc:docMk/>
            <pc:sldMk cId="2310187865" sldId="511"/>
            <ac:spMk id="11" creationId="{8D96522D-2E8C-48CB-888F-D5B375BC0300}"/>
          </ac:spMkLst>
        </pc:spChg>
        <pc:spChg chg="add mod">
          <ac:chgData name="ガルシアヴィラ　ブレンダイヴォンヌ" userId="S::i-garcia@orj.co.jp::fe0589c0-c607-4978-abf3-050a430fb4b3" providerId="AD" clId="Web-{73F48F4E-EF4D-D28B-E46E-1970BA491FAA}" dt="2021-02-09T00:31:31.944" v="284" actId="1076"/>
          <ac:spMkLst>
            <pc:docMk/>
            <pc:sldMk cId="2310187865" sldId="511"/>
            <ac:spMk id="12" creationId="{8A64C519-8C07-49B0-9C0F-E9DC9B3781B8}"/>
          </ac:spMkLst>
        </pc:spChg>
        <pc:spChg chg="add mod">
          <ac:chgData name="ガルシアヴィラ　ブレンダイヴォンヌ" userId="S::i-garcia@orj.co.jp::fe0589c0-c607-4978-abf3-050a430fb4b3" providerId="AD" clId="Web-{73F48F4E-EF4D-D28B-E46E-1970BA491FAA}" dt="2021-02-09T00:34:35.621" v="339" actId="1076"/>
          <ac:spMkLst>
            <pc:docMk/>
            <pc:sldMk cId="2310187865" sldId="511"/>
            <ac:spMk id="13" creationId="{74F79AEF-87FE-4401-A074-BE198C4DBE68}"/>
          </ac:spMkLst>
        </pc:spChg>
        <pc:spChg chg="add mod">
          <ac:chgData name="ガルシアヴィラ　ブレンダイヴォンヌ" userId="S::i-garcia@orj.co.jp::fe0589c0-c607-4978-abf3-050a430fb4b3" providerId="AD" clId="Web-{73F48F4E-EF4D-D28B-E46E-1970BA491FAA}" dt="2021-02-09T00:36:52.811" v="364" actId="1076"/>
          <ac:spMkLst>
            <pc:docMk/>
            <pc:sldMk cId="2310187865" sldId="511"/>
            <ac:spMk id="14" creationId="{E9EE6D56-8891-4847-A2D4-ADA564125A01}"/>
          </ac:spMkLst>
        </pc:spChg>
        <pc:spChg chg="add mod">
          <ac:chgData name="ガルシアヴィラ　ブレンダイヴォンヌ" userId="S::i-garcia@orj.co.jp::fe0589c0-c607-4978-abf3-050a430fb4b3" providerId="AD" clId="Web-{73F48F4E-EF4D-D28B-E46E-1970BA491FAA}" dt="2021-02-09T00:38:20.313" v="391" actId="1076"/>
          <ac:spMkLst>
            <pc:docMk/>
            <pc:sldMk cId="2310187865" sldId="511"/>
            <ac:spMk id="15" creationId="{505A0D64-F67F-4A27-AC84-281645444F3F}"/>
          </ac:spMkLst>
        </pc:spChg>
        <pc:spChg chg="add del mod">
          <ac:chgData name="ガルシアヴィラ　ブレンダイヴォンヌ" userId="S::i-garcia@orj.co.jp::fe0589c0-c607-4978-abf3-050a430fb4b3" providerId="AD" clId="Web-{73F48F4E-EF4D-D28B-E46E-1970BA491FAA}" dt="2021-02-09T00:38:51.111" v="397"/>
          <ac:spMkLst>
            <pc:docMk/>
            <pc:sldMk cId="2310187865" sldId="511"/>
            <ac:spMk id="16" creationId="{9EAAB2A6-DDD3-45A2-AC57-FABE6FE47B23}"/>
          </ac:spMkLst>
        </pc:spChg>
        <pc:spChg chg="add mod">
          <ac:chgData name="ガルシアヴィラ　ブレンダイヴォンヌ" userId="S::i-garcia@orj.co.jp::fe0589c0-c607-4978-abf3-050a430fb4b3" providerId="AD" clId="Web-{73F48F4E-EF4D-D28B-E46E-1970BA491FAA}" dt="2021-02-09T00:39:28.721" v="427" actId="20577"/>
          <ac:spMkLst>
            <pc:docMk/>
            <pc:sldMk cId="2310187865" sldId="511"/>
            <ac:spMk id="17" creationId="{FE8FECCD-3071-4804-B27E-8383D3554981}"/>
          </ac:spMkLst>
        </pc:spChg>
        <pc:spChg chg="mod">
          <ac:chgData name="ガルシアヴィラ　ブレンダイヴォンヌ" userId="S::i-garcia@orj.co.jp::fe0589c0-c607-4978-abf3-050a430fb4b3" providerId="AD" clId="Web-{73F48F4E-EF4D-D28B-E46E-1970BA491FAA}" dt="2021-02-09T00:20:11.320" v="120" actId="20577"/>
          <ac:spMkLst>
            <pc:docMk/>
            <pc:sldMk cId="2310187865" sldId="511"/>
            <ac:spMk id="26" creationId="{00000000-0000-0000-0000-000000000000}"/>
          </ac:spMkLst>
        </pc:spChg>
      </pc:sldChg>
      <pc:sldChg chg="modSp">
        <pc:chgData name="ガルシアヴィラ　ブレンダイヴォンヌ" userId="S::i-garcia@orj.co.jp::fe0589c0-c607-4978-abf3-050a430fb4b3" providerId="AD" clId="Web-{73F48F4E-EF4D-D28B-E46E-1970BA491FAA}" dt="2021-02-08T23:15:25.819" v="6" actId="20577"/>
        <pc:sldMkLst>
          <pc:docMk/>
          <pc:sldMk cId="1063031521" sldId="531"/>
        </pc:sldMkLst>
        <pc:spChg chg="mod">
          <ac:chgData name="ガルシアヴィラ　ブレンダイヴォンヌ" userId="S::i-garcia@orj.co.jp::fe0589c0-c607-4978-abf3-050a430fb4b3" providerId="AD" clId="Web-{73F48F4E-EF4D-D28B-E46E-1970BA491FAA}" dt="2021-02-08T23:15:25.819" v="6" actId="20577"/>
          <ac:spMkLst>
            <pc:docMk/>
            <pc:sldMk cId="1063031521" sldId="531"/>
            <ac:spMk id="22" creationId="{F55AE4AF-DADA-4026-AD47-65E2481EFD3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4A3DC-7806-47F6-AC57-1C1118BE9B87}" type="doc">
      <dgm:prSet loTypeId="urn:microsoft.com/office/officeart/2005/8/layout/pyramid1" loCatId="pyramid" qsTypeId="urn:microsoft.com/office/officeart/2005/8/quickstyle/simple1" qsCatId="simple" csTypeId="urn:microsoft.com/office/officeart/2005/8/colors/accent1_2" csCatId="accent1" phldr="1"/>
      <dgm:spPr/>
    </dgm:pt>
    <dgm:pt modelId="{653B65DD-D115-47C6-9F48-AD6A2A97B17A}">
      <dgm:prSet phldrT="[Text]" phldr="0"/>
      <dgm:spPr/>
      <dgm:t>
        <a:bodyPr/>
        <a:lstStyle/>
        <a:p>
          <a:r>
            <a:rPr lang="en-US" dirty="0">
              <a:latin typeface="Times New Roman"/>
              <a:cs typeface="Times New Roman"/>
            </a:rPr>
            <a:t>LAW</a:t>
          </a:r>
        </a:p>
      </dgm:t>
    </dgm:pt>
    <dgm:pt modelId="{CCDDD9EE-9791-4F7E-B1FF-472A91650871}" type="parTrans" cxnId="{098BB690-7576-498C-846C-1993DDCC0019}">
      <dgm:prSet/>
      <dgm:spPr/>
      <dgm:t>
        <a:bodyPr/>
        <a:lstStyle/>
        <a:p>
          <a:endParaRPr lang="en-US"/>
        </a:p>
      </dgm:t>
    </dgm:pt>
    <dgm:pt modelId="{531ABEBB-8B2E-4982-9A73-44F76C8C8C6D}" type="sibTrans" cxnId="{098BB690-7576-498C-846C-1993DDCC0019}">
      <dgm:prSet/>
      <dgm:spPr/>
      <dgm:t>
        <a:bodyPr/>
        <a:lstStyle/>
        <a:p>
          <a:endParaRPr lang="en-US"/>
        </a:p>
      </dgm:t>
    </dgm:pt>
    <dgm:pt modelId="{D23732E7-C8BC-4938-B993-7070CF27E511}">
      <dgm:prSet phldrT="[Text]" phldr="0"/>
      <dgm:spPr/>
      <dgm:t>
        <a:bodyPr/>
        <a:lstStyle/>
        <a:p>
          <a:pPr rtl="0"/>
          <a:r>
            <a:rPr lang="en-US">
              <a:latin typeface="Times New Roman"/>
              <a:cs typeface="Times New Roman"/>
            </a:rPr>
            <a:t>CABINET ORDER</a:t>
          </a:r>
        </a:p>
      </dgm:t>
    </dgm:pt>
    <dgm:pt modelId="{C152E886-CB84-46A6-891C-C747B7C17112}" type="parTrans" cxnId="{FAAB20EA-2139-40E9-86E7-C8EAEFFFA5C4}">
      <dgm:prSet/>
      <dgm:spPr/>
      <dgm:t>
        <a:bodyPr/>
        <a:lstStyle/>
        <a:p>
          <a:endParaRPr lang="en-US"/>
        </a:p>
      </dgm:t>
    </dgm:pt>
    <dgm:pt modelId="{DBA4C430-5C14-4480-B956-C7877D022EF0}" type="sibTrans" cxnId="{FAAB20EA-2139-40E9-86E7-C8EAEFFFA5C4}">
      <dgm:prSet/>
      <dgm:spPr/>
      <dgm:t>
        <a:bodyPr/>
        <a:lstStyle/>
        <a:p>
          <a:endParaRPr lang="en-US"/>
        </a:p>
      </dgm:t>
    </dgm:pt>
    <dgm:pt modelId="{D3E0085F-ECAB-4FED-BDC2-55E9B964B2C8}">
      <dgm:prSet phldrT="[Text]" phldr="0"/>
      <dgm:spPr/>
      <dgm:t>
        <a:bodyPr/>
        <a:lstStyle/>
        <a:p>
          <a:pPr rtl="0"/>
          <a:r>
            <a:rPr lang="en-US">
              <a:latin typeface="Times New Roman"/>
              <a:cs typeface="Times New Roman"/>
            </a:rPr>
            <a:t>MINISTERIAL ORDINANCE</a:t>
          </a:r>
        </a:p>
      </dgm:t>
    </dgm:pt>
    <dgm:pt modelId="{64295EFE-4288-4C9C-B937-16ADE480F96F}" type="parTrans" cxnId="{D0D63E24-A67A-40F3-BEFB-F48B11360334}">
      <dgm:prSet/>
      <dgm:spPr/>
      <dgm:t>
        <a:bodyPr/>
        <a:lstStyle/>
        <a:p>
          <a:endParaRPr lang="en-US"/>
        </a:p>
      </dgm:t>
    </dgm:pt>
    <dgm:pt modelId="{9CF02DA6-0669-4937-AF18-170AB91EEB12}" type="sibTrans" cxnId="{D0D63E24-A67A-40F3-BEFB-F48B11360334}">
      <dgm:prSet/>
      <dgm:spPr/>
      <dgm:t>
        <a:bodyPr/>
        <a:lstStyle/>
        <a:p>
          <a:endParaRPr lang="en-US"/>
        </a:p>
      </dgm:t>
    </dgm:pt>
    <dgm:pt modelId="{94F98BAD-A88E-4E99-8A24-861E176CDA75}">
      <dgm:prSet phldr="0"/>
      <dgm:spPr/>
      <dgm:t>
        <a:bodyPr/>
        <a:lstStyle/>
        <a:p>
          <a:pPr rtl="0"/>
          <a:r>
            <a:rPr lang="en-US">
              <a:latin typeface="Times New Roman"/>
              <a:cs typeface="Times New Roman"/>
            </a:rPr>
            <a:t>PUBLIC NOTICE/NOTIFICATION</a:t>
          </a:r>
        </a:p>
      </dgm:t>
    </dgm:pt>
    <dgm:pt modelId="{CF1747F3-766F-47AD-AB27-F4EFD4E2B7A6}" type="parTrans" cxnId="{B609EE0B-34AD-423B-8D71-1B982D5D8CBE}">
      <dgm:prSet/>
      <dgm:spPr/>
      <dgm:t>
        <a:bodyPr/>
        <a:lstStyle/>
        <a:p>
          <a:endParaRPr lang="en-US"/>
        </a:p>
      </dgm:t>
    </dgm:pt>
    <dgm:pt modelId="{024F0EFC-9F25-4503-B860-63AA5AC84771}" type="sibTrans" cxnId="{B609EE0B-34AD-423B-8D71-1B982D5D8CBE}">
      <dgm:prSet/>
      <dgm:spPr/>
      <dgm:t>
        <a:bodyPr/>
        <a:lstStyle/>
        <a:p>
          <a:endParaRPr lang="en-US"/>
        </a:p>
      </dgm:t>
    </dgm:pt>
    <dgm:pt modelId="{B5C232EC-8FEE-4C0E-AF8B-77CB947326F8}" type="pres">
      <dgm:prSet presAssocID="{6B74A3DC-7806-47F6-AC57-1C1118BE9B87}" presName="Name0" presStyleCnt="0">
        <dgm:presLayoutVars>
          <dgm:dir/>
          <dgm:animLvl val="lvl"/>
          <dgm:resizeHandles val="exact"/>
        </dgm:presLayoutVars>
      </dgm:prSet>
      <dgm:spPr/>
    </dgm:pt>
    <dgm:pt modelId="{C47F0AFF-C711-4E0E-BB57-499BDFB18D5F}" type="pres">
      <dgm:prSet presAssocID="{653B65DD-D115-47C6-9F48-AD6A2A97B17A}" presName="Name8" presStyleCnt="0"/>
      <dgm:spPr/>
    </dgm:pt>
    <dgm:pt modelId="{B2842696-74FE-4EA6-8AFB-82FFCEE74FD4}" type="pres">
      <dgm:prSet presAssocID="{653B65DD-D115-47C6-9F48-AD6A2A97B17A}" presName="level" presStyleLbl="node1" presStyleIdx="0" presStyleCnt="4" custLinFactNeighborY="-1455">
        <dgm:presLayoutVars>
          <dgm:chMax val="1"/>
          <dgm:bulletEnabled val="1"/>
        </dgm:presLayoutVars>
      </dgm:prSet>
      <dgm:spPr/>
      <dgm:t>
        <a:bodyPr/>
        <a:lstStyle/>
        <a:p>
          <a:endParaRPr kumimoji="1" lang="ja-JP" altLang="en-US"/>
        </a:p>
      </dgm:t>
    </dgm:pt>
    <dgm:pt modelId="{1C91BEBF-B701-4E22-BEFD-155A5567D038}" type="pres">
      <dgm:prSet presAssocID="{653B65DD-D115-47C6-9F48-AD6A2A97B17A}" presName="levelTx" presStyleLbl="revTx" presStyleIdx="0" presStyleCnt="0">
        <dgm:presLayoutVars>
          <dgm:chMax val="1"/>
          <dgm:bulletEnabled val="1"/>
        </dgm:presLayoutVars>
      </dgm:prSet>
      <dgm:spPr/>
      <dgm:t>
        <a:bodyPr/>
        <a:lstStyle/>
        <a:p>
          <a:endParaRPr kumimoji="1" lang="ja-JP" altLang="en-US"/>
        </a:p>
      </dgm:t>
    </dgm:pt>
    <dgm:pt modelId="{A48DFB7F-7664-425D-9B1D-96D9C9DDF9A8}" type="pres">
      <dgm:prSet presAssocID="{D23732E7-C8BC-4938-B993-7070CF27E511}" presName="Name8" presStyleCnt="0"/>
      <dgm:spPr/>
    </dgm:pt>
    <dgm:pt modelId="{66A46577-FDAD-4899-AFC9-EA1E583D7A8B}" type="pres">
      <dgm:prSet presAssocID="{D23732E7-C8BC-4938-B993-7070CF27E511}" presName="level" presStyleLbl="node1" presStyleIdx="1" presStyleCnt="4">
        <dgm:presLayoutVars>
          <dgm:chMax val="1"/>
          <dgm:bulletEnabled val="1"/>
        </dgm:presLayoutVars>
      </dgm:prSet>
      <dgm:spPr/>
      <dgm:t>
        <a:bodyPr/>
        <a:lstStyle/>
        <a:p>
          <a:endParaRPr kumimoji="1" lang="ja-JP" altLang="en-US"/>
        </a:p>
      </dgm:t>
    </dgm:pt>
    <dgm:pt modelId="{6F22A1A0-E4CE-4AFD-9D0E-D6F43A9C85E8}" type="pres">
      <dgm:prSet presAssocID="{D23732E7-C8BC-4938-B993-7070CF27E511}" presName="levelTx" presStyleLbl="revTx" presStyleIdx="0" presStyleCnt="0">
        <dgm:presLayoutVars>
          <dgm:chMax val="1"/>
          <dgm:bulletEnabled val="1"/>
        </dgm:presLayoutVars>
      </dgm:prSet>
      <dgm:spPr/>
      <dgm:t>
        <a:bodyPr/>
        <a:lstStyle/>
        <a:p>
          <a:endParaRPr kumimoji="1" lang="ja-JP" altLang="en-US"/>
        </a:p>
      </dgm:t>
    </dgm:pt>
    <dgm:pt modelId="{F0801798-4D69-4709-98BF-F896E30A60FC}" type="pres">
      <dgm:prSet presAssocID="{D3E0085F-ECAB-4FED-BDC2-55E9B964B2C8}" presName="Name8" presStyleCnt="0"/>
      <dgm:spPr/>
    </dgm:pt>
    <dgm:pt modelId="{651DEDFB-F500-4C18-8584-6BB1D16AC93C}" type="pres">
      <dgm:prSet presAssocID="{D3E0085F-ECAB-4FED-BDC2-55E9B964B2C8}" presName="level" presStyleLbl="node1" presStyleIdx="2" presStyleCnt="4">
        <dgm:presLayoutVars>
          <dgm:chMax val="1"/>
          <dgm:bulletEnabled val="1"/>
        </dgm:presLayoutVars>
      </dgm:prSet>
      <dgm:spPr/>
      <dgm:t>
        <a:bodyPr/>
        <a:lstStyle/>
        <a:p>
          <a:endParaRPr kumimoji="1" lang="ja-JP" altLang="en-US"/>
        </a:p>
      </dgm:t>
    </dgm:pt>
    <dgm:pt modelId="{21241910-840F-4496-901A-5FCA7D81641E}" type="pres">
      <dgm:prSet presAssocID="{D3E0085F-ECAB-4FED-BDC2-55E9B964B2C8}" presName="levelTx" presStyleLbl="revTx" presStyleIdx="0" presStyleCnt="0">
        <dgm:presLayoutVars>
          <dgm:chMax val="1"/>
          <dgm:bulletEnabled val="1"/>
        </dgm:presLayoutVars>
      </dgm:prSet>
      <dgm:spPr/>
      <dgm:t>
        <a:bodyPr/>
        <a:lstStyle/>
        <a:p>
          <a:endParaRPr kumimoji="1" lang="ja-JP" altLang="en-US"/>
        </a:p>
      </dgm:t>
    </dgm:pt>
    <dgm:pt modelId="{DEA10604-C882-4DD8-B643-9868C49DB17F}" type="pres">
      <dgm:prSet presAssocID="{94F98BAD-A88E-4E99-8A24-861E176CDA75}" presName="Name8" presStyleCnt="0"/>
      <dgm:spPr/>
    </dgm:pt>
    <dgm:pt modelId="{525C5AD3-E4D7-4178-BF51-7D7AF5950C4F}" type="pres">
      <dgm:prSet presAssocID="{94F98BAD-A88E-4E99-8A24-861E176CDA75}" presName="level" presStyleLbl="node1" presStyleIdx="3" presStyleCnt="4">
        <dgm:presLayoutVars>
          <dgm:chMax val="1"/>
          <dgm:bulletEnabled val="1"/>
        </dgm:presLayoutVars>
      </dgm:prSet>
      <dgm:spPr/>
      <dgm:t>
        <a:bodyPr/>
        <a:lstStyle/>
        <a:p>
          <a:endParaRPr kumimoji="1" lang="ja-JP" altLang="en-US"/>
        </a:p>
      </dgm:t>
    </dgm:pt>
    <dgm:pt modelId="{0615335A-B8C8-4F76-84D1-57D98938F3F1}" type="pres">
      <dgm:prSet presAssocID="{94F98BAD-A88E-4E99-8A24-861E176CDA75}" presName="levelTx" presStyleLbl="revTx" presStyleIdx="0" presStyleCnt="0">
        <dgm:presLayoutVars>
          <dgm:chMax val="1"/>
          <dgm:bulletEnabled val="1"/>
        </dgm:presLayoutVars>
      </dgm:prSet>
      <dgm:spPr/>
      <dgm:t>
        <a:bodyPr/>
        <a:lstStyle/>
        <a:p>
          <a:endParaRPr kumimoji="1" lang="ja-JP" altLang="en-US"/>
        </a:p>
      </dgm:t>
    </dgm:pt>
  </dgm:ptLst>
  <dgm:cxnLst>
    <dgm:cxn modelId="{01EF488F-BDB9-4065-B229-C4963E590337}" type="presOf" srcId="{D3E0085F-ECAB-4FED-BDC2-55E9B964B2C8}" destId="{21241910-840F-4496-901A-5FCA7D81641E}" srcOrd="1" destOrd="0" presId="urn:microsoft.com/office/officeart/2005/8/layout/pyramid1"/>
    <dgm:cxn modelId="{62C65D08-8E3C-4E4A-A9BC-76E435D962A8}" type="presOf" srcId="{6B74A3DC-7806-47F6-AC57-1C1118BE9B87}" destId="{B5C232EC-8FEE-4C0E-AF8B-77CB947326F8}" srcOrd="0" destOrd="0" presId="urn:microsoft.com/office/officeart/2005/8/layout/pyramid1"/>
    <dgm:cxn modelId="{C40ABDBC-453C-48F9-B709-AE2CC960CFC8}" type="presOf" srcId="{653B65DD-D115-47C6-9F48-AD6A2A97B17A}" destId="{B2842696-74FE-4EA6-8AFB-82FFCEE74FD4}" srcOrd="0" destOrd="0" presId="urn:microsoft.com/office/officeart/2005/8/layout/pyramid1"/>
    <dgm:cxn modelId="{F118788F-00AF-4681-BE02-15B3C0580D29}" type="presOf" srcId="{D23732E7-C8BC-4938-B993-7070CF27E511}" destId="{6F22A1A0-E4CE-4AFD-9D0E-D6F43A9C85E8}" srcOrd="1" destOrd="0" presId="urn:microsoft.com/office/officeart/2005/8/layout/pyramid1"/>
    <dgm:cxn modelId="{098BB690-7576-498C-846C-1993DDCC0019}" srcId="{6B74A3DC-7806-47F6-AC57-1C1118BE9B87}" destId="{653B65DD-D115-47C6-9F48-AD6A2A97B17A}" srcOrd="0" destOrd="0" parTransId="{CCDDD9EE-9791-4F7E-B1FF-472A91650871}" sibTransId="{531ABEBB-8B2E-4982-9A73-44F76C8C8C6D}"/>
    <dgm:cxn modelId="{D0D63E24-A67A-40F3-BEFB-F48B11360334}" srcId="{6B74A3DC-7806-47F6-AC57-1C1118BE9B87}" destId="{D3E0085F-ECAB-4FED-BDC2-55E9B964B2C8}" srcOrd="2" destOrd="0" parTransId="{64295EFE-4288-4C9C-B937-16ADE480F96F}" sibTransId="{9CF02DA6-0669-4937-AF18-170AB91EEB12}"/>
    <dgm:cxn modelId="{B609EE0B-34AD-423B-8D71-1B982D5D8CBE}" srcId="{6B74A3DC-7806-47F6-AC57-1C1118BE9B87}" destId="{94F98BAD-A88E-4E99-8A24-861E176CDA75}" srcOrd="3" destOrd="0" parTransId="{CF1747F3-766F-47AD-AB27-F4EFD4E2B7A6}" sibTransId="{024F0EFC-9F25-4503-B860-63AA5AC84771}"/>
    <dgm:cxn modelId="{4EAF7552-81B7-4572-A1DC-2FC9E97AC352}" type="presOf" srcId="{D3E0085F-ECAB-4FED-BDC2-55E9B964B2C8}" destId="{651DEDFB-F500-4C18-8584-6BB1D16AC93C}" srcOrd="0" destOrd="0" presId="urn:microsoft.com/office/officeart/2005/8/layout/pyramid1"/>
    <dgm:cxn modelId="{FAAB20EA-2139-40E9-86E7-C8EAEFFFA5C4}" srcId="{6B74A3DC-7806-47F6-AC57-1C1118BE9B87}" destId="{D23732E7-C8BC-4938-B993-7070CF27E511}" srcOrd="1" destOrd="0" parTransId="{C152E886-CB84-46A6-891C-C747B7C17112}" sibTransId="{DBA4C430-5C14-4480-B956-C7877D022EF0}"/>
    <dgm:cxn modelId="{E66147C6-08CF-4AE5-81DF-F516F14BB91D}" type="presOf" srcId="{94F98BAD-A88E-4E99-8A24-861E176CDA75}" destId="{0615335A-B8C8-4F76-84D1-57D98938F3F1}" srcOrd="1" destOrd="0" presId="urn:microsoft.com/office/officeart/2005/8/layout/pyramid1"/>
    <dgm:cxn modelId="{33D78914-7D31-42F6-80DD-061BB821C751}" type="presOf" srcId="{D23732E7-C8BC-4938-B993-7070CF27E511}" destId="{66A46577-FDAD-4899-AFC9-EA1E583D7A8B}" srcOrd="0" destOrd="0" presId="urn:microsoft.com/office/officeart/2005/8/layout/pyramid1"/>
    <dgm:cxn modelId="{9373915E-9759-418A-8BC1-B7DF47D9D887}" type="presOf" srcId="{653B65DD-D115-47C6-9F48-AD6A2A97B17A}" destId="{1C91BEBF-B701-4E22-BEFD-155A5567D038}" srcOrd="1" destOrd="0" presId="urn:microsoft.com/office/officeart/2005/8/layout/pyramid1"/>
    <dgm:cxn modelId="{EE1E866F-0E30-48A9-86A0-C45FA1D3F060}" type="presOf" srcId="{94F98BAD-A88E-4E99-8A24-861E176CDA75}" destId="{525C5AD3-E4D7-4178-BF51-7D7AF5950C4F}" srcOrd="0" destOrd="0" presId="urn:microsoft.com/office/officeart/2005/8/layout/pyramid1"/>
    <dgm:cxn modelId="{17791A1B-1D90-4785-9F47-0B9FFDBC9AB2}" type="presParOf" srcId="{B5C232EC-8FEE-4C0E-AF8B-77CB947326F8}" destId="{C47F0AFF-C711-4E0E-BB57-499BDFB18D5F}" srcOrd="0" destOrd="0" presId="urn:microsoft.com/office/officeart/2005/8/layout/pyramid1"/>
    <dgm:cxn modelId="{104AB37F-AD1E-4F12-9958-B3C3B26878BE}" type="presParOf" srcId="{C47F0AFF-C711-4E0E-BB57-499BDFB18D5F}" destId="{B2842696-74FE-4EA6-8AFB-82FFCEE74FD4}" srcOrd="0" destOrd="0" presId="urn:microsoft.com/office/officeart/2005/8/layout/pyramid1"/>
    <dgm:cxn modelId="{32C317F0-348A-417D-8CAB-41D0D22DB49C}" type="presParOf" srcId="{C47F0AFF-C711-4E0E-BB57-499BDFB18D5F}" destId="{1C91BEBF-B701-4E22-BEFD-155A5567D038}" srcOrd="1" destOrd="0" presId="urn:microsoft.com/office/officeart/2005/8/layout/pyramid1"/>
    <dgm:cxn modelId="{5E19CDAB-04D6-477A-BBE6-940DD6CBBC35}" type="presParOf" srcId="{B5C232EC-8FEE-4C0E-AF8B-77CB947326F8}" destId="{A48DFB7F-7664-425D-9B1D-96D9C9DDF9A8}" srcOrd="1" destOrd="0" presId="urn:microsoft.com/office/officeart/2005/8/layout/pyramid1"/>
    <dgm:cxn modelId="{3422D076-1900-4F95-A468-0A224303448E}" type="presParOf" srcId="{A48DFB7F-7664-425D-9B1D-96D9C9DDF9A8}" destId="{66A46577-FDAD-4899-AFC9-EA1E583D7A8B}" srcOrd="0" destOrd="0" presId="urn:microsoft.com/office/officeart/2005/8/layout/pyramid1"/>
    <dgm:cxn modelId="{6A3A8535-6D10-4847-B2D2-4C6BCB2E335D}" type="presParOf" srcId="{A48DFB7F-7664-425D-9B1D-96D9C9DDF9A8}" destId="{6F22A1A0-E4CE-4AFD-9D0E-D6F43A9C85E8}" srcOrd="1" destOrd="0" presId="urn:microsoft.com/office/officeart/2005/8/layout/pyramid1"/>
    <dgm:cxn modelId="{7F97586A-C92D-4106-BED2-275E1484CB95}" type="presParOf" srcId="{B5C232EC-8FEE-4C0E-AF8B-77CB947326F8}" destId="{F0801798-4D69-4709-98BF-F896E30A60FC}" srcOrd="2" destOrd="0" presId="urn:microsoft.com/office/officeart/2005/8/layout/pyramid1"/>
    <dgm:cxn modelId="{DE686D59-D5FE-413A-B1C2-2B7D728C1E8A}" type="presParOf" srcId="{F0801798-4D69-4709-98BF-F896E30A60FC}" destId="{651DEDFB-F500-4C18-8584-6BB1D16AC93C}" srcOrd="0" destOrd="0" presId="urn:microsoft.com/office/officeart/2005/8/layout/pyramid1"/>
    <dgm:cxn modelId="{61AE349D-05A2-4297-B322-60B9895B7961}" type="presParOf" srcId="{F0801798-4D69-4709-98BF-F896E30A60FC}" destId="{21241910-840F-4496-901A-5FCA7D81641E}" srcOrd="1" destOrd="0" presId="urn:microsoft.com/office/officeart/2005/8/layout/pyramid1"/>
    <dgm:cxn modelId="{D6EDAD1E-D2DD-4359-AD01-10CDC9189150}" type="presParOf" srcId="{B5C232EC-8FEE-4C0E-AF8B-77CB947326F8}" destId="{DEA10604-C882-4DD8-B643-9868C49DB17F}" srcOrd="3" destOrd="0" presId="urn:microsoft.com/office/officeart/2005/8/layout/pyramid1"/>
    <dgm:cxn modelId="{016E3B7F-932D-4058-A6CB-DF83E55E5E7E}" type="presParOf" srcId="{DEA10604-C882-4DD8-B643-9868C49DB17F}" destId="{525C5AD3-E4D7-4178-BF51-7D7AF5950C4F}" srcOrd="0" destOrd="0" presId="urn:microsoft.com/office/officeart/2005/8/layout/pyramid1"/>
    <dgm:cxn modelId="{4C436353-66D3-4DC7-9293-3AA491BEC3F8}" type="presParOf" srcId="{DEA10604-C882-4DD8-B643-9868C49DB17F}" destId="{0615335A-B8C8-4F76-84D1-57D98938F3F1}"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42696-74FE-4EA6-8AFB-82FFCEE74FD4}">
      <dsp:nvSpPr>
        <dsp:cNvPr id="0" name=""/>
        <dsp:cNvSpPr/>
      </dsp:nvSpPr>
      <dsp:spPr>
        <a:xfrm>
          <a:off x="912018" y="0"/>
          <a:ext cx="608012" cy="827087"/>
        </a:xfrm>
        <a:prstGeom prst="trapezoid">
          <a:avLst>
            <a:gd name="adj"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latin typeface="Times New Roman"/>
              <a:cs typeface="Times New Roman"/>
            </a:rPr>
            <a:t>LAW</a:t>
          </a:r>
        </a:p>
      </dsp:txBody>
      <dsp:txXfrm>
        <a:off x="912018" y="0"/>
        <a:ext cx="608012" cy="827087"/>
      </dsp:txXfrm>
    </dsp:sp>
    <dsp:sp modelId="{66A46577-FDAD-4899-AFC9-EA1E583D7A8B}">
      <dsp:nvSpPr>
        <dsp:cNvPr id="0" name=""/>
        <dsp:cNvSpPr/>
      </dsp:nvSpPr>
      <dsp:spPr>
        <a:xfrm>
          <a:off x="608012" y="827087"/>
          <a:ext cx="1216025" cy="827087"/>
        </a:xfrm>
        <a:prstGeom prst="trapezoid">
          <a:avLst>
            <a:gd name="adj" fmla="val 367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US" sz="1100" kern="1200">
              <a:latin typeface="Times New Roman"/>
              <a:cs typeface="Times New Roman"/>
            </a:rPr>
            <a:t>CABINET ORDER</a:t>
          </a:r>
        </a:p>
      </dsp:txBody>
      <dsp:txXfrm>
        <a:off x="820816" y="827087"/>
        <a:ext cx="790416" cy="827087"/>
      </dsp:txXfrm>
    </dsp:sp>
    <dsp:sp modelId="{651DEDFB-F500-4C18-8584-6BB1D16AC93C}">
      <dsp:nvSpPr>
        <dsp:cNvPr id="0" name=""/>
        <dsp:cNvSpPr/>
      </dsp:nvSpPr>
      <dsp:spPr>
        <a:xfrm>
          <a:off x="304006" y="1654175"/>
          <a:ext cx="1824037" cy="827087"/>
        </a:xfrm>
        <a:prstGeom prst="trapezoid">
          <a:avLst>
            <a:gd name="adj" fmla="val 367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US" sz="1100" kern="1200">
              <a:latin typeface="Times New Roman"/>
              <a:cs typeface="Times New Roman"/>
            </a:rPr>
            <a:t>MINISTERIAL ORDINANCE</a:t>
          </a:r>
        </a:p>
      </dsp:txBody>
      <dsp:txXfrm>
        <a:off x="623212" y="1654175"/>
        <a:ext cx="1185624" cy="827087"/>
      </dsp:txXfrm>
    </dsp:sp>
    <dsp:sp modelId="{525C5AD3-E4D7-4178-BF51-7D7AF5950C4F}">
      <dsp:nvSpPr>
        <dsp:cNvPr id="0" name=""/>
        <dsp:cNvSpPr/>
      </dsp:nvSpPr>
      <dsp:spPr>
        <a:xfrm>
          <a:off x="0" y="2481262"/>
          <a:ext cx="2432050" cy="827087"/>
        </a:xfrm>
        <a:prstGeom prst="trapezoid">
          <a:avLst>
            <a:gd name="adj" fmla="val 367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US" sz="1100" kern="1200">
              <a:latin typeface="Times New Roman"/>
              <a:cs typeface="Times New Roman"/>
            </a:rPr>
            <a:t>PUBLIC NOTICE/NOTIFICATION</a:t>
          </a:r>
        </a:p>
      </dsp:txBody>
      <dsp:txXfrm>
        <a:off x="425608" y="2481262"/>
        <a:ext cx="1580832" cy="8270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98341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77177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9344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19274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40614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0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0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0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8.emf"/><Relationship Id="rId7" Type="http://schemas.openxmlformats.org/officeDocument/2006/relationships/diagramColors" Target="../diagrams/colors1.xml"/><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40.png"/></Relationships>
</file>

<file path=ppt/slides/_rels/slide1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6.png"/><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82.jpeg"/><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200.png"/><Relationship Id="rId4" Type="http://schemas.openxmlformats.org/officeDocument/2006/relationships/image" Target="../media/image199.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208.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11.png"/><Relationship Id="rId4" Type="http://schemas.openxmlformats.org/officeDocument/2006/relationships/image" Target="../media/image210.png"/></Relationships>
</file>

<file path=ppt/slides/_rels/slide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5.png"/></Relationships>
</file>

<file path=ppt/slides/_rels/slide9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9.png"/><Relationship Id="rId4" Type="http://schemas.openxmlformats.org/officeDocument/2006/relationships/image" Target="../media/image218.png"/></Relationships>
</file>

<file path=ppt/slides/_rels/slide9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035326"/>
            <a:ext cx="9144000" cy="2088999"/>
          </a:xfrm>
        </p:spPr>
        <p:txBody>
          <a:bodyPr anchor="ctr">
            <a:normAutofit fontScale="90000"/>
          </a:bodyPr>
          <a:lstStyle/>
          <a:p>
            <a:r>
              <a:rPr lang="en" altLang="ja-JP" sz="3200" dirty="0">
                <a:latin typeface="Times New Roman"/>
                <a:ea typeface="+mj-lt"/>
                <a:cs typeface="+mj-lt"/>
              </a:rPr>
              <a:t/>
            </a:r>
            <a:br>
              <a:rPr lang="en" altLang="ja-JP" sz="3200" dirty="0">
                <a:latin typeface="Times New Roman"/>
                <a:ea typeface="+mj-lt"/>
                <a:cs typeface="+mj-lt"/>
              </a:rPr>
            </a:br>
            <a:r>
              <a:rPr lang="en" altLang="ja-JP" sz="3200" dirty="0">
                <a:latin typeface="Times New Roman"/>
                <a:ea typeface="+mj-lt"/>
                <a:cs typeface="+mj-lt"/>
              </a:rPr>
              <a:t>Vehicle-type Construction Machinery O</a:t>
            </a:r>
            <a:r>
              <a:rPr lang="en" sz="3200" dirty="0">
                <a:latin typeface="Times New Roman"/>
                <a:ea typeface="+mj-lt"/>
                <a:cs typeface="+mj-lt"/>
              </a:rPr>
              <a:t>peration</a:t>
            </a:r>
            <a:br>
              <a:rPr lang="en" sz="3200" dirty="0">
                <a:latin typeface="Times New Roman"/>
                <a:ea typeface="+mj-lt"/>
                <a:cs typeface="+mj-lt"/>
              </a:rPr>
            </a:br>
            <a:r>
              <a:rPr lang="en" altLang="ja-JP" sz="3200" dirty="0">
                <a:latin typeface="Times New Roman"/>
                <a:ea typeface="+mj-lt"/>
                <a:cs typeface="+mj-lt"/>
              </a:rPr>
              <a:t> (Leveling, Transportation, Loading and Excavation)  </a:t>
            </a:r>
            <a:br>
              <a:rPr lang="en" altLang="ja-JP" sz="3200" dirty="0">
                <a:latin typeface="Times New Roman"/>
                <a:ea typeface="+mj-lt"/>
                <a:cs typeface="+mj-lt"/>
              </a:rPr>
            </a:br>
            <a:r>
              <a:rPr lang="en" altLang="ja-JP" sz="3200" dirty="0">
                <a:latin typeface="Times New Roman"/>
                <a:ea typeface="+mj-lt"/>
                <a:cs typeface="+mj-lt"/>
              </a:rPr>
              <a:t>Skill Training Auxiliary Text</a:t>
            </a:r>
            <a:br>
              <a:rPr lang="en" altLang="ja-JP" sz="3200" dirty="0">
                <a:latin typeface="Times New Roman"/>
                <a:ea typeface="+mj-lt"/>
                <a:cs typeface="+mj-lt"/>
              </a:rPr>
            </a:br>
            <a:r>
              <a:rPr lang="en" altLang="ja-JP" sz="3200" dirty="0">
                <a:latin typeface="Times New Roman"/>
                <a:ea typeface="+mj-lt"/>
                <a:cs typeface="+mj-lt"/>
              </a:rPr>
              <a:t>Power Point Materials For Training</a:t>
            </a:r>
            <a:r>
              <a:rPr lang="ja-JP" sz="3200">
                <a:latin typeface="Times New Roman"/>
                <a:ea typeface="+mj-lt"/>
                <a:cs typeface="+mj-lt"/>
              </a:rPr>
              <a:t> </a:t>
            </a:r>
            <a:r>
              <a:rPr lang="ja-JP" altLang="en-US" sz="3200" dirty="0">
                <a:latin typeface="Times New Roman"/>
                <a:ea typeface="ＭＳ Ｐゴシック"/>
              </a:rPr>
              <a:t/>
            </a:r>
            <a:br>
              <a:rPr lang="ja-JP" altLang="en-US" sz="3200" dirty="0">
                <a:latin typeface="Times New Roman"/>
                <a:ea typeface="ＭＳ Ｐゴシック"/>
              </a:rPr>
            </a:br>
            <a:endParaRPr lang="ja-JP" altLang="en-US" sz="3200" dirty="0">
              <a:latin typeface="Times New Roman"/>
              <a:ea typeface="ＭＳ Ｐゴシック"/>
              <a:cs typeface="Calibri Light"/>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9889"/>
            <a:ext cx="7886700" cy="803112"/>
          </a:xfrm>
          <a:ln>
            <a:solidFill>
              <a:schemeClr val="tx1"/>
            </a:solidFill>
          </a:ln>
        </p:spPr>
        <p:txBody>
          <a:bodyPr>
            <a:noAutofit/>
          </a:bodyPr>
          <a:lstStyle/>
          <a:p>
            <a:r>
              <a:rPr lang="ja-JP" sz="2400">
                <a:latin typeface="Times New Roman"/>
                <a:ea typeface="Meiryo UI"/>
                <a:cs typeface="Times New Roman"/>
              </a:rPr>
              <a:t>Terminology for Vehicle-type Construction Machiney</a:t>
            </a:r>
            <a:r>
              <a:rPr lang="ja-JP" altLang="en-US" sz="2400">
                <a:latin typeface="Times New Roman"/>
                <a:ea typeface="Meiryo UI"/>
                <a:cs typeface="Times New Roman"/>
              </a:rPr>
              <a:t>　</a:t>
            </a:r>
            <a:br>
              <a:rPr lang="ja-JP" altLang="en-US" sz="2400">
                <a:latin typeface="Times New Roman"/>
                <a:ea typeface="Meiryo UI"/>
                <a:cs typeface="Times New Roman"/>
              </a:rPr>
            </a:br>
            <a:r>
              <a:rPr lang="en-US" altLang="zh-TW" sz="2400">
                <a:latin typeface="Times New Roman"/>
                <a:ea typeface="Meiryo UI"/>
                <a:cs typeface="Times New Roman"/>
              </a:rPr>
              <a:t>5</a:t>
            </a:r>
            <a:r>
              <a:rPr lang="ja-JP" altLang="en-US" sz="2400">
                <a:latin typeface="Times New Roman"/>
                <a:ea typeface="Meiryo UI"/>
                <a:cs typeface="Times New Roman"/>
              </a:rPr>
              <a:t>・・・</a:t>
            </a:r>
            <a:r>
              <a:rPr lang="ja-JP" sz="2400">
                <a:latin typeface="Times New Roman"/>
                <a:ea typeface="+mj-lt"/>
                <a:cs typeface="Times New Roman"/>
              </a:rPr>
              <a:t>Stability</a:t>
            </a:r>
            <a:r>
              <a:rPr lang="ja-JP" altLang="en-US" sz="2400">
                <a:latin typeface="Times New Roman"/>
                <a:ea typeface="Meiryo UI"/>
                <a:cs typeface="Times New Roman"/>
              </a:rPr>
              <a:t> </a:t>
            </a:r>
            <a:r>
              <a:rPr lang="en-US" altLang="zh-CN" sz="2400">
                <a:latin typeface="Times New Roman"/>
                <a:ea typeface="Meiryo UI"/>
                <a:cs typeface="Times New Roman"/>
              </a:rPr>
              <a:t> 6</a:t>
            </a:r>
            <a:r>
              <a:rPr lang="ja-JP" altLang="en-US" sz="2400">
                <a:latin typeface="Times New Roman"/>
                <a:ea typeface="Meiryo UI"/>
                <a:cs typeface="Times New Roman"/>
              </a:rPr>
              <a:t>・・・</a:t>
            </a:r>
            <a:r>
              <a:rPr lang="en-US" altLang="ja-JP" sz="2400">
                <a:latin typeface="Times New Roman"/>
                <a:ea typeface="+mj-lt"/>
                <a:cs typeface="Times New Roman"/>
              </a:rPr>
              <a:t>Gradeability</a:t>
            </a:r>
            <a:r>
              <a:rPr lang="en-US" altLang="ja-JP" sz="2400">
                <a:latin typeface="Times New Roman"/>
                <a:ea typeface="Meiryo UI"/>
                <a:cs typeface="Times New Roman"/>
              </a:rPr>
              <a:t> </a:t>
            </a:r>
            <a:endParaRPr lang="zh-CN" altLang="en-US" sz="2400">
              <a:latin typeface="Times New Roman"/>
              <a:ea typeface="Meiryo UI"/>
              <a:cs typeface="Times New Roman"/>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lIns="91440" tIns="45720" rIns="91440" bIns="45720" rtlCol="0" anchor="t">
            <a:spAutoFit/>
          </a:bodyPr>
          <a:lstStyle/>
          <a:p>
            <a:pPr algn="ctr"/>
            <a:r>
              <a:rPr lang="ja-JP" sz="1200">
                <a:latin typeface="Times New Roman"/>
                <a:ea typeface="游ゴシック"/>
                <a:cs typeface="Times New Roman"/>
              </a:rPr>
              <a:t>Stability</a:t>
            </a:r>
            <a:endParaRPr lang="en-US" altLang="ja-JP">
              <a:latin typeface="Times New Roman"/>
              <a:cs typeface="Times New Roman"/>
            </a:endParaRPr>
          </a:p>
        </p:txBody>
      </p:sp>
      <p:sp>
        <p:nvSpPr>
          <p:cNvPr id="10" name="テキスト ボックス 9"/>
          <p:cNvSpPr txBox="1"/>
          <p:nvPr/>
        </p:nvSpPr>
        <p:spPr>
          <a:xfrm>
            <a:off x="4701113" y="5088483"/>
            <a:ext cx="2674036" cy="276999"/>
          </a:xfrm>
          <a:prstGeom prst="rect">
            <a:avLst/>
          </a:prstGeom>
          <a:noFill/>
          <a:ln>
            <a:noFill/>
          </a:ln>
        </p:spPr>
        <p:txBody>
          <a:bodyPr wrap="square" lIns="91440" tIns="45720" rIns="91440" bIns="45720" rtlCol="0" anchor="t">
            <a:spAutoFit/>
          </a:bodyPr>
          <a:lstStyle/>
          <a:p>
            <a:pPr algn="ctr"/>
            <a:r>
              <a:rPr lang="en-US" altLang="ja-JP" sz="1200">
                <a:latin typeface="Times New Roman"/>
                <a:ea typeface="+mn-lt"/>
                <a:cs typeface="Times New Roman"/>
              </a:rPr>
              <a:t>Gradeability</a:t>
            </a:r>
            <a:endParaRPr lang="en-US" altLang="ja-JP">
              <a:latin typeface="Times New Roman"/>
              <a:cs typeface="Times New Roman"/>
            </a:endParaRPr>
          </a:p>
        </p:txBody>
      </p:sp>
      <p:sp>
        <p:nvSpPr>
          <p:cNvPr id="11" name="テキスト ボックス 8">
            <a:extLst>
              <a:ext uri="{FF2B5EF4-FFF2-40B4-BE49-F238E27FC236}">
                <a16:creationId xmlns="" xmlns:a16="http://schemas.microsoft.com/office/drawing/2014/main" id="{4E8AC43B-8E5C-4EFA-95E8-17ED86F27060}"/>
              </a:ext>
            </a:extLst>
          </p:cNvPr>
          <p:cNvSpPr txBox="1"/>
          <p:nvPr/>
        </p:nvSpPr>
        <p:spPr>
          <a:xfrm>
            <a:off x="1895205" y="4516982"/>
            <a:ext cx="1130986" cy="276999"/>
          </a:xfrm>
          <a:prstGeom prst="rect">
            <a:avLst/>
          </a:prstGeom>
          <a:solidFill>
            <a:schemeClr val="bg1"/>
          </a:solidFill>
          <a:ln>
            <a:noFill/>
          </a:ln>
        </p:spPr>
        <p:txBody>
          <a:bodyPr wrap="square" lIns="91440" tIns="45720" rIns="91440" bIns="45720" rtlCol="0" anchor="t">
            <a:spAutoFit/>
          </a:bodyPr>
          <a:lstStyle/>
          <a:p>
            <a:pPr algn="ctr"/>
            <a:r>
              <a:rPr lang="ja-JP" sz="1200">
                <a:latin typeface="Times New Roman"/>
                <a:ea typeface="游ゴシック"/>
                <a:cs typeface="Times New Roman"/>
              </a:rPr>
              <a:t>Stability</a:t>
            </a:r>
            <a:endParaRPr lang="en-US" altLang="ja-JP">
              <a:latin typeface="Times New Roman"/>
              <a:cs typeface="Times New Roman"/>
            </a:endParaRPr>
          </a:p>
        </p:txBody>
      </p:sp>
      <p:sp>
        <p:nvSpPr>
          <p:cNvPr id="13" name="テキスト ボックス 5">
            <a:extLst>
              <a:ext uri="{FF2B5EF4-FFF2-40B4-BE49-F238E27FC236}">
                <a16:creationId xmlns="" xmlns:a16="http://schemas.microsoft.com/office/drawing/2014/main" id="{02B9EF19-6F52-4CE4-8121-F4BB5030B5D9}"/>
              </a:ext>
            </a:extLst>
          </p:cNvPr>
          <p:cNvSpPr txBox="1"/>
          <p:nvPr/>
        </p:nvSpPr>
        <p:spPr>
          <a:xfrm>
            <a:off x="5207266" y="646083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12</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mn-lt"/>
                <a:cs typeface="Times"/>
              </a:rPr>
              <a:t>11</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400">
                <a:latin typeface="Times New Roman" panose="02020603050405020304" pitchFamily="18" charset="0"/>
                <a:ea typeface="Meiryo UI" panose="020B0604030504040204" pitchFamily="50" charset="-128"/>
                <a:cs typeface="Times New Roman" panose="02020603050405020304" pitchFamily="18" charset="0"/>
              </a:rPr>
              <a:t>Casualties Disaster in the Construction Industry</a:t>
            </a:r>
            <a:endParaRPr kumimoji="1"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121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Changes in the construction industry’s fatal accidents with four or more of business closure as shown by figure 11-1</a:t>
            </a: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図１１－１　建設業における休業４日以上の死傷災害の推移</a:t>
            </a:r>
          </a:p>
          <a:p>
            <a:pPr marL="0" indent="0" algn="ctr">
              <a:lnSpc>
                <a:spcPct val="100000"/>
              </a:lnSpc>
              <a:spcBef>
                <a:spcPts val="0"/>
              </a:spcBef>
              <a:buNone/>
            </a:pPr>
            <a:endParaRPr 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r>
              <a:rPr 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Excludes those directly caused by the Great East Japan Earthquake)</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gn="ctr">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In addition to the fatal accidents that occurred in 2017 caused by construction machinery, about 56% is caused by leveling, transportation, loading, and excavation machinery, and 15% is caused by demolition machinery.</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(Reference) Occupational Accident Occurrence Status, Workplace Safety Site: Analysis of Occupational Accident Cause Factors (2017, Construction Industry) by The Ministry of Health, Labor and </a:t>
            </a:r>
            <a:r>
              <a:rPr lang="en-US" altLang="ja-JP" sz="14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Welfare.</a:t>
            </a:r>
            <a:endParaRPr lang="en-US" altLang="ja-JP" sz="18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333597" y="1757449"/>
            <a:ext cx="4581525" cy="2743200"/>
          </a:xfrm>
          <a:prstGeom prst="rect">
            <a:avLst/>
          </a:prstGeom>
        </p:spPr>
      </p:pic>
      <p:sp>
        <p:nvSpPr>
          <p:cNvPr id="3" name="テキスト ボックス 2">
            <a:extLst>
              <a:ext uri="{FF2B5EF4-FFF2-40B4-BE49-F238E27FC236}">
                <a16:creationId xmlns="" xmlns:a16="http://schemas.microsoft.com/office/drawing/2014/main" id="{82F8ADBD-F7C6-48EF-8269-949CE4060185}"/>
              </a:ext>
            </a:extLst>
          </p:cNvPr>
          <p:cNvSpPr txBox="1"/>
          <p:nvPr/>
        </p:nvSpPr>
        <p:spPr>
          <a:xfrm flipV="1">
            <a:off x="2333597" y="2316480"/>
            <a:ext cx="353943" cy="1508760"/>
          </a:xfrm>
          <a:prstGeom prst="rect">
            <a:avLst/>
          </a:prstGeom>
          <a:solidFill>
            <a:schemeClr val="bg1"/>
          </a:solidFill>
        </p:spPr>
        <p:txBody>
          <a:bodyPr vert="eaVert" wrap="square" rtlCol="0">
            <a:spAutoFit/>
          </a:bodyPr>
          <a:lstStyle/>
          <a:p>
            <a:r>
              <a:rPr lang="en-US" sz="1100">
                <a:latin typeface="Times New Roman" panose="02020603050405020304" pitchFamily="18" charset="0"/>
                <a:cs typeface="Times New Roman" panose="02020603050405020304" pitchFamily="18" charset="0"/>
              </a:rPr>
              <a:t>Case number (person)</a:t>
            </a:r>
          </a:p>
        </p:txBody>
      </p:sp>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a:noAutofit/>
          </a:bodyPr>
          <a:lstStyle/>
          <a:p>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E.g.,</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1</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a:r>
            <a:b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b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The construction worker was caught between drag shovel (SHOBERU) counterweights</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230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122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E.g., 2</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a:t>
            </a:r>
            <a:endParaRPr lang="en-US" altLang="ja-JP" sz="2400" dirty="0">
              <a:latin typeface="Times New Roman" panose="02020603050405020304" pitchFamily="18" charset="0"/>
              <a:ea typeface="Meiryo UI" panose="020B0604030504040204" pitchFamily="50" charset="-128"/>
              <a:cs typeface="Times New Roman" panose="02020603050405020304" pitchFamily="18" charset="0"/>
            </a:endParaRPr>
          </a:p>
          <a:p>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While leveling the soil with the drag shovel (SHOBERU), the operator was caught between strut and lever.</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E.g., 3</a:t>
            </a:r>
            <a:r>
              <a:rPr lang="ja-JP" altLang="en-US" sz="20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 Blocks from the drag shovel (SHOBERU) bucket fell on a worker.</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E.g., 4</a:t>
            </a:r>
            <a:r>
              <a:rPr lang="ja-JP" altLang="en-US" sz="24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2400" dirty="0">
                <a:latin typeface="Times New Roman" panose="02020603050405020304" pitchFamily="18" charset="0"/>
                <a:ea typeface="Meiryo UI" panose="020B0604030504040204" pitchFamily="50" charset="-128"/>
                <a:cs typeface="Times New Roman" panose="02020603050405020304" pitchFamily="18" charset="0"/>
              </a:rPr>
              <a:t> The drag shovel (SHOBERU) was overturned on a slope and crushed the guide beneath it.</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en-US" altLang="ja-JP" sz="2000" dirty="0">
                <a:latin typeface="Times New Roman"/>
                <a:ea typeface="Meiryo UI"/>
                <a:cs typeface="Times New Roman"/>
              </a:rPr>
              <a:t>E.g., 5 A worker was hit by a turning bucket when he was walking in front of a drag shovel (SHOBERU). </a:t>
            </a: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234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126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6 </a:t>
            </a:r>
            <a:r>
              <a:rPr lang="ja-JP" altLang="en-US" sz="2400" dirty="0">
                <a:latin typeface="Times New Roman"/>
                <a:ea typeface="Meiryo UI"/>
                <a:cs typeface="Times New Roman"/>
              </a:rPr>
              <a:t>After finishing the inspection of the bulldozer, while installing the cover, the worker lost his balance and his foot got caught.  </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7 </a:t>
            </a:r>
            <a:r>
              <a:rPr lang="ja-JP" altLang="en-US" sz="2400" dirty="0">
                <a:latin typeface="Times New Roman"/>
                <a:ea typeface="Meiryo UI"/>
                <a:cs typeface="Times New Roman"/>
              </a:rPr>
              <a:t>The buldozer fell down the slop and the driver was squashed by the buldozer. </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8 </a:t>
            </a:r>
            <a:r>
              <a:rPr lang="ja-JP" altLang="en-US" sz="2400" dirty="0">
                <a:latin typeface="Times New Roman"/>
                <a:ea typeface="Meiryo UI"/>
                <a:cs typeface="Times New Roman"/>
              </a:rPr>
              <a:t>A marking worker was caught up by the crawler while the buldozer moving backward.</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en-US" altLang="ja-JP" sz="2000" dirty="0">
                <a:latin typeface="Times New Roman"/>
                <a:ea typeface="Meiryo UI"/>
                <a:cs typeface="Times New Roman"/>
              </a:rPr>
              <a:t>E.g., 9 </a:t>
            </a:r>
            <a:r>
              <a:rPr lang="ja-JP" altLang="en-US" sz="2000" dirty="0">
                <a:latin typeface="Times New Roman"/>
                <a:ea typeface="Meiryo UI"/>
                <a:cs typeface="Times New Roman"/>
              </a:rPr>
              <a:t>While hanging a load using a tractor shovel </a:t>
            </a:r>
            <a:r>
              <a:rPr lang="en-US" altLang="ja-JP" sz="2000" dirty="0">
                <a:latin typeface="Times New Roman"/>
                <a:ea typeface="Meiryo UI"/>
                <a:cs typeface="Times New Roman"/>
              </a:rPr>
              <a:t>(SHOBERU)</a:t>
            </a:r>
            <a:r>
              <a:rPr lang="ja-JP" altLang="en-US" sz="2000" dirty="0">
                <a:latin typeface="Times New Roman"/>
                <a:ea typeface="Meiryo UI"/>
                <a:cs typeface="Times New Roman"/>
              </a:rPr>
              <a:t>,</a:t>
            </a:r>
            <a:br>
              <a:rPr lang="ja-JP" altLang="en-US" sz="2000" dirty="0">
                <a:latin typeface="Times New Roman"/>
                <a:ea typeface="Meiryo UI"/>
                <a:cs typeface="Times New Roman"/>
              </a:rPr>
            </a:br>
            <a:r>
              <a:rPr lang="ja-JP" altLang="en-US" sz="2000" dirty="0">
                <a:latin typeface="Times New Roman"/>
                <a:ea typeface="Meiryo UI"/>
                <a:cs typeface="Times New Roman"/>
              </a:rPr>
              <a:t>it crashed into a worker. </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238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130</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10 </a:t>
            </a:r>
            <a:r>
              <a:rPr lang="ja-JP" altLang="en-US" sz="2400" dirty="0">
                <a:latin typeface="Times New Roman"/>
                <a:ea typeface="Meiryo UI"/>
                <a:cs typeface="Times New Roman"/>
              </a:rPr>
              <a:t>At a  mine, a guide was caught in the bucket of the showel tractor.</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11 </a:t>
            </a:r>
            <a:r>
              <a:rPr lang="ja-JP" altLang="en-US" sz="2400" dirty="0">
                <a:latin typeface="Times New Roman"/>
                <a:ea typeface="Meiryo UI"/>
                <a:cs typeface="Times New Roman"/>
              </a:rPr>
              <a:t>A construction worker was run over by a moving backward motor grader. </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a:latin typeface="Times New Roman"/>
                <a:ea typeface="Meiryo UI"/>
                <a:cs typeface="Times New Roman"/>
              </a:rPr>
              <a:t>E.g., 12 </a:t>
            </a:r>
            <a:r>
              <a:rPr lang="ja-JP" altLang="en-US" sz="2400" dirty="0">
                <a:latin typeface="Times New Roman"/>
                <a:ea typeface="Meiryo UI"/>
                <a:cs typeface="Times New Roman"/>
              </a:rPr>
              <a:t>A scraper fell on a sloping ground and the driver was crushed beneath it.</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en-US" altLang="ja-JP"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endParaRPr lang="ja-JP" altLang="en-US" sz="180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ja-JP" altLang="en-US" sz="2400">
                <a:latin typeface="Times New Roman"/>
                <a:ea typeface="Meiryo UI"/>
                <a:cs typeface="Times New Roman"/>
              </a:rPr>
              <a:t>Legal system for worker safety and health</a:t>
            </a:r>
            <a:endParaRPr lang="ja-JP" altLang="en-US" sz="2400">
              <a:latin typeface="Times New Roman"/>
              <a:ea typeface="Meiryo UI" panose="020B0604030504040204" pitchFamily="50" charset="-128"/>
              <a:cs typeface="Times New Roman"/>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ja-JP" altLang="en-US" sz="1400">
                <a:latin typeface="Times New Roman"/>
                <a:ea typeface="Meiryo UI"/>
                <a:cs typeface="Times New Roman"/>
              </a:rPr>
              <a:t>There are several laws regarding to worker safety and health, including the industrial safety and health law. In particular, the industrial safety and health act stipulates matters that must be observed for the purpose of ensuring the safety and health of the workers and promoting the formation of a comfortable working environment. Specific matters associated with the enforcement of the law are indicated in the government ordinances, ministerial ordinances, notifications, etc. </a:t>
            </a:r>
          </a:p>
          <a:p>
            <a:pPr marL="0" indent="180975">
              <a:lnSpc>
                <a:spcPct val="100000"/>
              </a:lnSpc>
              <a:spcBef>
                <a:spcPts val="0"/>
              </a:spcBef>
              <a:buNone/>
            </a:pPr>
            <a:r>
              <a:rPr lang="ja-JP" altLang="en-US" sz="1400">
                <a:latin typeface="Times New Roman"/>
                <a:ea typeface="Meiryo UI"/>
                <a:cs typeface="Times New Roman"/>
              </a:rPr>
              <a:t>The legal system for worker safety and health are as follows:</a:t>
            </a:r>
            <a:endParaRPr lang="ja-JP" sz="1400">
              <a:latin typeface="Times New Roman"/>
              <a:cs typeface="Times New Roman"/>
            </a:endParaRPr>
          </a:p>
        </p:txBody>
      </p:sp>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100" dirty="0">
                <a:latin typeface="Times New Roman"/>
                <a:ea typeface="Meiryo UI"/>
                <a:cs typeface="Calibri"/>
              </a:rPr>
              <a:t>Figure</a:t>
            </a:r>
            <a:r>
              <a:rPr lang="en-US" altLang="ja-JP" sz="1100" dirty="0">
                <a:latin typeface="Times New Roman"/>
                <a:ea typeface="Meiryo UI"/>
                <a:cs typeface="Calibri"/>
              </a:rPr>
              <a:t> 9-1</a:t>
            </a:r>
            <a:r>
              <a:rPr lang="ja-JP" altLang="en-US" sz="1100" dirty="0">
                <a:latin typeface="Times New Roman"/>
                <a:ea typeface="Meiryo UI"/>
                <a:cs typeface="Calibri"/>
              </a:rPr>
              <a:t>　</a:t>
            </a:r>
            <a:r>
              <a:rPr lang="en-US" altLang="ja-JP" sz="1100" dirty="0">
                <a:latin typeface="Times New Roman"/>
                <a:ea typeface="+mn-lt"/>
                <a:cs typeface="+mn-lt"/>
              </a:rPr>
              <a:t>Vehicle type construction machine (leveling, transport, loading and excavation)</a:t>
            </a:r>
            <a:r>
              <a:rPr lang="en-US" altLang="ja-JP" sz="1100" dirty="0">
                <a:latin typeface="Times New Roman"/>
                <a:ea typeface="Meiryo UI"/>
                <a:cs typeface="Calibri"/>
              </a:rPr>
              <a:t> legal system for driving skill. </a:t>
            </a:r>
            <a:endParaRPr lang="en-US" altLang="ja-JP" sz="1100" dirty="0">
              <a:latin typeface="Times New Roman"/>
              <a:ea typeface="游ゴシック"/>
              <a:cs typeface="Calibri"/>
            </a:endParaRPr>
          </a:p>
          <a:p>
            <a:pPr marL="0" indent="180975" algn="ctr">
              <a:lnSpc>
                <a:spcPct val="100000"/>
              </a:lnSpc>
              <a:spcBef>
                <a:spcPts val="0"/>
              </a:spcBef>
              <a:buNone/>
            </a:pPr>
            <a:r>
              <a:rPr lang="ja-JP" altLang="en-US" sz="1100" dirty="0">
                <a:latin typeface="Times New Roman"/>
                <a:ea typeface="Meiryo UI"/>
                <a:cs typeface="Calibri"/>
              </a:rPr>
              <a:t>（Reference) Ministry of Health, Labor, and Welfare. Risk assessment for building maintenance industry manual</a:t>
            </a:r>
            <a:endParaRPr lang="en" altLang="ja-JP" sz="1100" dirty="0">
              <a:latin typeface="Times New Roman"/>
              <a:ea typeface="Meiryo UI" panose="020B0604030504040204" pitchFamily="50" charset="-128"/>
              <a:cs typeface="Calibri"/>
            </a:endParaRPr>
          </a:p>
        </p:txBody>
      </p:sp>
      <p:pic>
        <p:nvPicPr>
          <p:cNvPr id="9" name="図 8"/>
          <p:cNvPicPr>
            <a:picLocks noChangeAspect="1"/>
          </p:cNvPicPr>
          <p:nvPr/>
        </p:nvPicPr>
        <p:blipFill>
          <a:blip r:embed="rId3"/>
          <a:stretch>
            <a:fillRect/>
          </a:stretch>
        </p:blipFill>
        <p:spPr>
          <a:xfrm>
            <a:off x="1714482" y="2509837"/>
            <a:ext cx="5758511" cy="3526420"/>
          </a:xfrm>
          <a:prstGeom prst="rect">
            <a:avLst/>
          </a:prstGeom>
        </p:spPr>
      </p:pic>
      <p:graphicFrame>
        <p:nvGraphicFramePr>
          <p:cNvPr id="25" name="Diagram 25">
            <a:extLst>
              <a:ext uri="{FF2B5EF4-FFF2-40B4-BE49-F238E27FC236}">
                <a16:creationId xmlns="" xmlns:a16="http://schemas.microsoft.com/office/drawing/2014/main" id="{FA761413-E6BC-492C-B1B7-EEDC24A228E9}"/>
              </a:ext>
            </a:extLst>
          </p:cNvPr>
          <p:cNvGraphicFramePr/>
          <p:nvPr>
            <p:extLst>
              <p:ext uri="{D42A27DB-BD31-4B8C-83A1-F6EECF244321}">
                <p14:modId xmlns:p14="http://schemas.microsoft.com/office/powerpoint/2010/main" val="1958579174"/>
              </p:ext>
            </p:extLst>
          </p:nvPr>
        </p:nvGraphicFramePr>
        <p:xfrm>
          <a:off x="1733550" y="2552700"/>
          <a:ext cx="2432050" cy="3308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40" name="TextBox 539">
            <a:extLst>
              <a:ext uri="{FF2B5EF4-FFF2-40B4-BE49-F238E27FC236}">
                <a16:creationId xmlns="" xmlns:a16="http://schemas.microsoft.com/office/drawing/2014/main" id="{AD8CE9FE-229C-4DD9-A3EB-E96963BB98DA}"/>
              </a:ext>
            </a:extLst>
          </p:cNvPr>
          <p:cNvSpPr txBox="1"/>
          <p:nvPr/>
        </p:nvSpPr>
        <p:spPr>
          <a:xfrm>
            <a:off x="3813175" y="2784475"/>
            <a:ext cx="1860550" cy="369332"/>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Times New Roman"/>
                <a:cs typeface="Calibri"/>
              </a:rPr>
              <a:t>Industrial Safety and Health Act (Safety Act)</a:t>
            </a:r>
          </a:p>
        </p:txBody>
      </p:sp>
      <p:sp>
        <p:nvSpPr>
          <p:cNvPr id="589" name="TextBox 588">
            <a:extLst>
              <a:ext uri="{FF2B5EF4-FFF2-40B4-BE49-F238E27FC236}">
                <a16:creationId xmlns="" xmlns:a16="http://schemas.microsoft.com/office/drawing/2014/main" id="{C2570C13-37BE-412C-89ED-A713457496F9}"/>
              </a:ext>
            </a:extLst>
          </p:cNvPr>
          <p:cNvSpPr txBox="1"/>
          <p:nvPr/>
        </p:nvSpPr>
        <p:spPr>
          <a:xfrm>
            <a:off x="4187825" y="3267075"/>
            <a:ext cx="2171700" cy="33855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a:cs typeface="Calibri"/>
              </a:rPr>
              <a:t>Industrial Safety and Health Act Enforcement  Ordinance (Safety Ordinance)</a:t>
            </a:r>
          </a:p>
        </p:txBody>
      </p:sp>
      <p:sp>
        <p:nvSpPr>
          <p:cNvPr id="596" name="TextBox 595">
            <a:extLst>
              <a:ext uri="{FF2B5EF4-FFF2-40B4-BE49-F238E27FC236}">
                <a16:creationId xmlns="" xmlns:a16="http://schemas.microsoft.com/office/drawing/2014/main" id="{064E037B-3DF8-4D00-97CC-A61169DA3D08}"/>
              </a:ext>
            </a:extLst>
          </p:cNvPr>
          <p:cNvSpPr txBox="1"/>
          <p:nvPr/>
        </p:nvSpPr>
        <p:spPr>
          <a:xfrm>
            <a:off x="4543424" y="3743324"/>
            <a:ext cx="2279650" cy="33855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Times New Roman"/>
                <a:cs typeface="Calibri"/>
              </a:rPr>
              <a:t>Industrial Safety and Health Act Enforcement  Regulation (Safety Regulations)</a:t>
            </a:r>
          </a:p>
        </p:txBody>
      </p:sp>
      <p:sp>
        <p:nvSpPr>
          <p:cNvPr id="597" name="TextBox 596">
            <a:extLst>
              <a:ext uri="{FF2B5EF4-FFF2-40B4-BE49-F238E27FC236}">
                <a16:creationId xmlns="" xmlns:a16="http://schemas.microsoft.com/office/drawing/2014/main" id="{9A9230FB-BFD1-4E05-B06A-8C9DE9529F62}"/>
              </a:ext>
            </a:extLst>
          </p:cNvPr>
          <p:cNvSpPr txBox="1"/>
          <p:nvPr/>
        </p:nvSpPr>
        <p:spPr>
          <a:xfrm>
            <a:off x="4924423" y="4225923"/>
            <a:ext cx="1644650" cy="33855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a:cs typeface="Calibri"/>
              </a:rPr>
              <a:t>Vehicle type </a:t>
            </a:r>
            <a:r>
              <a:rPr lang="en-US" sz="800" dirty="0" err="1">
                <a:latin typeface="Times New Roman"/>
                <a:cs typeface="Calibri"/>
              </a:rPr>
              <a:t>consruction</a:t>
            </a:r>
            <a:r>
              <a:rPr lang="en-US" sz="800" dirty="0">
                <a:latin typeface="Times New Roman"/>
                <a:cs typeface="Calibri"/>
              </a:rPr>
              <a:t> machine standard</a:t>
            </a:r>
            <a:endParaRPr lang="en-US" dirty="0">
              <a:latin typeface="Times New Roman"/>
            </a:endParaRPr>
          </a:p>
        </p:txBody>
      </p:sp>
      <p:sp>
        <p:nvSpPr>
          <p:cNvPr id="22" name="TextBox 21">
            <a:extLst>
              <a:ext uri="{FF2B5EF4-FFF2-40B4-BE49-F238E27FC236}">
                <a16:creationId xmlns="" xmlns:a16="http://schemas.microsoft.com/office/drawing/2014/main" id="{5FE1AA68-5D06-4FCF-8F58-AB289A3109BA}"/>
              </a:ext>
            </a:extLst>
          </p:cNvPr>
          <p:cNvSpPr txBox="1"/>
          <p:nvPr/>
        </p:nvSpPr>
        <p:spPr>
          <a:xfrm>
            <a:off x="4924423" y="4708523"/>
            <a:ext cx="2489200" cy="577081"/>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Calibri"/>
              </a:rPr>
              <a:t>Vehicle type construction machine (leveling, transport, loading and excavation) driving skill training rules.</a:t>
            </a:r>
          </a:p>
        </p:txBody>
      </p:sp>
      <p:sp>
        <p:nvSpPr>
          <p:cNvPr id="23" name="TextBox 22">
            <a:extLst>
              <a:ext uri="{FF2B5EF4-FFF2-40B4-BE49-F238E27FC236}">
                <a16:creationId xmlns="" xmlns:a16="http://schemas.microsoft.com/office/drawing/2014/main" id="{7CB03F37-75DD-4315-AD15-AF6CB09BDBE4}"/>
              </a:ext>
            </a:extLst>
          </p:cNvPr>
          <p:cNvSpPr txBox="1"/>
          <p:nvPr/>
        </p:nvSpPr>
        <p:spPr>
          <a:xfrm>
            <a:off x="4924423" y="5426073"/>
            <a:ext cx="1530350" cy="338554"/>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cs typeface="Calibri"/>
              </a:rPr>
              <a:t>S</a:t>
            </a:r>
            <a:r>
              <a:rPr lang="en-US" sz="800" dirty="0">
                <a:latin typeface="Times New Roman"/>
                <a:cs typeface="Calibri"/>
              </a:rPr>
              <a:t>afety and health special education regulation</a:t>
            </a: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Times New Roman"/>
                <a:ea typeface="Meiryo UI"/>
                <a:cs typeface="Times New Roman"/>
              </a:rPr>
              <a:t>Industrial Safety and Health System（Extract）</a:t>
            </a:r>
            <a:r>
              <a:rPr lang="ja-JP" altLang="en-US" sz="2400" dirty="0">
                <a:latin typeface="Times New Roman"/>
                <a:ea typeface="Meiryo UI"/>
                <a:cs typeface="Times New Roman"/>
              </a:rPr>
              <a:t>（１）</a:t>
            </a:r>
            <a:endParaRPr kumimoji="1" lang="ja-JP" altLang="en-US" sz="2400" dirty="0">
              <a:latin typeface="Times New Roman"/>
              <a:ea typeface="Meiryo UI"/>
              <a:cs typeface="Times New Roman"/>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243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latin typeface="Times New Roman" panose="02020603050405020304" pitchFamily="18" charset="0"/>
                <a:ea typeface="Meiryo UI"/>
                <a:cs typeface="Times New Roman" panose="02020603050405020304" pitchFamily="18" charset="0"/>
              </a:rPr>
              <a:t>Chapter 1　General Rule</a:t>
            </a:r>
            <a:endParaRPr lang="en-US" altLang="ja-JP" sz="16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endParaRPr lang="ja-JP" altLang="en-US" sz="16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Article 3 </a:t>
            </a:r>
            <a:r>
              <a:rPr lang="en-US" altLang="ja-JP" sz="1400" dirty="0">
                <a:latin typeface="Times New Roman" panose="02020603050405020304" pitchFamily="18" charset="0"/>
                <a:ea typeface="Meiryo UI"/>
                <a:cs typeface="Times New Roman" panose="02020603050405020304" pitchFamily="18" charset="0"/>
              </a:rPr>
              <a:t>(</a:t>
            </a:r>
            <a:r>
              <a:rPr lang="ja-JP" altLang="en-US" sz="1400" dirty="0">
                <a:latin typeface="Times New Roman" panose="02020603050405020304" pitchFamily="18" charset="0"/>
                <a:ea typeface="Meiryo UI"/>
                <a:cs typeface="Times New Roman" panose="02020603050405020304" pitchFamily="18" charset="0"/>
              </a:rPr>
              <a:t>Responsibility of Business</a:t>
            </a:r>
            <a:r>
              <a:rPr lang="en-US" altLang="ja-JP" sz="1400" dirty="0">
                <a:latin typeface="Times New Roman" panose="02020603050405020304" pitchFamily="18" charset="0"/>
                <a:ea typeface="Meiryo UI"/>
                <a:cs typeface="Times New Roman" panose="02020603050405020304" pitchFamily="18" charset="0"/>
              </a:rPr>
              <a:t>)</a:t>
            </a:r>
            <a:r>
              <a:rPr lang="ja-JP" altLang="en-US" sz="1400" dirty="0">
                <a:latin typeface="Times New Roman" panose="02020603050405020304" pitchFamily="18" charset="0"/>
                <a:ea typeface="Meiryo UI"/>
                <a:cs typeface="Times New Roman" panose="02020603050405020304" pitchFamily="18" charset="0"/>
              </a:rPr>
              <a:t> </a:t>
            </a:r>
          </a:p>
          <a:p>
            <a:pPr marL="0" indent="0">
              <a:lnSpc>
                <a:spcPct val="100000"/>
              </a:lnSpc>
              <a:spcBef>
                <a:spcPts val="0"/>
              </a:spcBef>
              <a:buNone/>
            </a:pPr>
            <a:endParaRPr lang="ja-JP" altLang="en-US" sz="14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Business operators must not only comply with the minimum standards for the prevention of occupational accidents stipulated by this law, but also to ensure the safety and health of workers in the workplace. In addition, business operators must cooperate with the government's measure to to prevent occupational accidents.</a:t>
            </a:r>
          </a:p>
          <a:p>
            <a:pPr marL="0" indent="0">
              <a:lnSpc>
                <a:spcPct val="100000"/>
              </a:lnSpc>
              <a:spcBef>
                <a:spcPts val="0"/>
              </a:spcBef>
              <a:buNone/>
            </a:pPr>
            <a:endParaRPr lang="ja-JP" altLang="en-US" sz="14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2. Anyone who designs and manufactures machine, appliances, and other equipments, or importers, anyone who manufactures raw materials, or importer, or anyone who contsructs or designs the building must endeavour to the prevention of occupational accidents due to the use of these items when designing, manufacturing, importing, or constructing these items.</a:t>
            </a:r>
          </a:p>
          <a:p>
            <a:pPr marL="0" indent="0">
              <a:lnSpc>
                <a:spcPct val="100000"/>
              </a:lnSpc>
              <a:spcBef>
                <a:spcPts val="0"/>
              </a:spcBef>
              <a:buNone/>
            </a:pPr>
            <a:endParaRPr lang="ja-JP" altLang="en-US" sz="14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3. Anyone who orders a construction work, anyone who takes over a work to other party, must follow the construction methods and periods, etc. in order not to impose conditions that may impair the execution of a safe and hygienic work.</a:t>
            </a:r>
          </a:p>
          <a:p>
            <a:pPr marL="0" indent="0">
              <a:lnSpc>
                <a:spcPct val="100000"/>
              </a:lnSpc>
              <a:spcBef>
                <a:spcPts val="0"/>
              </a:spcBef>
              <a:buNone/>
            </a:pPr>
            <a:endParaRPr lang="ja-JP" altLang="en-US" sz="14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Article 4 Workers must comply with necessary matters to prevent occupational accidents and endeavour to cooperate with the measures to prevent occupational accidents implemented by business operators and other related parties.</a:t>
            </a:r>
            <a:r>
              <a:rPr lang="ja-JP" altLang="en-US" sz="1600" dirty="0">
                <a:latin typeface="Times New Roman" panose="02020603050405020304" pitchFamily="18" charset="0"/>
                <a:ea typeface="Meiryo UI"/>
                <a:cs typeface="Times New Roman" panose="02020603050405020304" pitchFamily="18" charset="0"/>
              </a:rPr>
              <a:t> </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80666" y="173368"/>
            <a:ext cx="8022560" cy="482139"/>
          </a:xfrm>
          <a:ln>
            <a:solidFill>
              <a:schemeClr val="tx1"/>
            </a:solidFill>
          </a:ln>
        </p:spPr>
        <p:txBody>
          <a:bodyPr>
            <a:normAutofit/>
          </a:bodyPr>
          <a:lstStyle/>
          <a:p>
            <a:r>
              <a:rPr lang="zh-TW" altLang="en-US" sz="2400">
                <a:latin typeface="Times New Roman" panose="02020603050405020304" pitchFamily="18" charset="0"/>
                <a:ea typeface="Meiryo UI"/>
                <a:cs typeface="Times New Roman" panose="02020603050405020304" pitchFamily="18" charset="0"/>
              </a:rPr>
              <a:t>Industrial Safety and Health Act（Extract）</a:t>
            </a:r>
            <a:r>
              <a:rPr lang="ja-JP" altLang="en-US" sz="2400">
                <a:latin typeface="Times New Roman" panose="02020603050405020304" pitchFamily="18" charset="0"/>
                <a:ea typeface="Meiryo UI"/>
                <a:cs typeface="Times New Roman" panose="02020603050405020304" pitchFamily="18" charset="0"/>
              </a:rPr>
              <a:t>（２）</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248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812382"/>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200">
                <a:latin typeface="Times New Roman" panose="02020603050405020304" pitchFamily="18" charset="0"/>
                <a:ea typeface="Meiryo UI"/>
                <a:cs typeface="Times New Roman" panose="02020603050405020304" pitchFamily="18" charset="0"/>
              </a:rPr>
              <a:t>Chapter 5 Regulations on machinery, etc, hazardous substances</a:t>
            </a:r>
            <a:endParaRPr lang="ja-JP" altLang="en-US" sz="120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200">
                <a:latin typeface="Times New Roman" panose="02020603050405020304" pitchFamily="18" charset="0"/>
                <a:ea typeface="Meiryo UI"/>
                <a:cs typeface="Times New Roman" panose="02020603050405020304" pitchFamily="18" charset="0"/>
              </a:rPr>
              <a:t>Article 45 (Periodic self inspection)</a:t>
            </a:r>
            <a:endParaRPr lang="ja-JP" altLang="en-US" sz="120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ja-JP" altLang="en-US" sz="1200">
                <a:latin typeface="Times New Roman" panose="02020603050405020304" pitchFamily="18" charset="0"/>
                <a:ea typeface="Meiryo UI"/>
                <a:cs typeface="Times New Roman" panose="02020603050405020304" pitchFamily="18" charset="0"/>
              </a:rPr>
              <a:t>Business operators must comply with the regulations by the  Ordinance of Ministry of Health, Labor and Welfare by carrying out periodic self inspection of boilers and other machinery, etc. specified by the Cabinet order and record the result.</a:t>
            </a:r>
          </a:p>
          <a:p>
            <a:pPr marL="0" indent="0">
              <a:lnSpc>
                <a:spcPct val="100000"/>
              </a:lnSpc>
              <a:spcBef>
                <a:spcPts val="0"/>
              </a:spcBef>
              <a:buNone/>
            </a:pPr>
            <a:r>
              <a:rPr lang="en-US" altLang="ja-JP" sz="1200">
                <a:latin typeface="Times New Roman" panose="02020603050405020304" pitchFamily="18" charset="0"/>
                <a:ea typeface="Meiryo UI"/>
                <a:cs typeface="Times New Roman" panose="02020603050405020304" pitchFamily="18" charset="0"/>
              </a:rPr>
              <a:t>2 When business operator conducts the self-inspection as specified by the Ordinance of Ministry of Health, Labor and Welfare (hereinafter referred to as "specific self-inspection") among the self-inspections under the regulation of the same paragraph for machinery, etc. as specified by the Cabinet Order in the preceding paragraph, workers who use it are those who have the qualifications specified by the Ordinance of the Ministry of Health, Labor and Welfare, or those who have the registration as prescribed in paragraph 1 of Article 54-3. At the request of others, the person who conducts a specific self-inspection of the machine (hereinafter referred to as "operator") must also perform this regulation. </a:t>
            </a:r>
            <a:endParaRPr lang="ja-JP" altLang="en-US" sz="1200">
              <a:latin typeface="Times New Roman" panose="02020603050405020304" pitchFamily="18" charset="0"/>
              <a:ea typeface="游ゴシック"/>
              <a:cs typeface="Times New Roman" panose="02020603050405020304" pitchFamily="18" charset="0"/>
            </a:endParaRPr>
          </a:p>
          <a:p>
            <a:pPr marL="0" indent="0">
              <a:lnSpc>
                <a:spcPct val="100000"/>
              </a:lnSpc>
              <a:spcBef>
                <a:spcPts val="0"/>
              </a:spcBef>
              <a:buNone/>
            </a:pPr>
            <a:r>
              <a:rPr lang="en-US" altLang="ja-JP" sz="1200">
                <a:latin typeface="Times New Roman" panose="02020603050405020304" pitchFamily="18" charset="0"/>
                <a:ea typeface="Meiryo UI"/>
                <a:cs typeface="Times New Roman" panose="02020603050405020304" pitchFamily="18" charset="0"/>
              </a:rPr>
              <a:t>3</a:t>
            </a:r>
            <a:r>
              <a:rPr lang="ja-JP" altLang="en-US" sz="1200">
                <a:latin typeface="Times New Roman" panose="02020603050405020304" pitchFamily="18" charset="0"/>
                <a:ea typeface="Meiryo UI"/>
                <a:cs typeface="Times New Roman" panose="02020603050405020304" pitchFamily="18" charset="0"/>
              </a:rPr>
              <a:t>　The Minister of Health, Labor and Welfare shall publish guidelines necessary for proper and effective implementation of self-inspection in pursuant to the regulation in paragraph 1.</a:t>
            </a:r>
            <a:endParaRPr lang="en-US" altLang="ja-JP" sz="120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en-US" altLang="ja-JP" sz="1200">
                <a:latin typeface="Times New Roman" panose="02020603050405020304" pitchFamily="18" charset="0"/>
                <a:ea typeface="Meiryo UI"/>
                <a:cs typeface="Times New Roman" panose="02020603050405020304" pitchFamily="18" charset="0"/>
              </a:rPr>
              <a:t>4</a:t>
            </a:r>
            <a:r>
              <a:rPr lang="ja-JP" altLang="en-US" sz="1200">
                <a:latin typeface="Times New Roman" panose="02020603050405020304" pitchFamily="18" charset="0"/>
                <a:ea typeface="Meiryo UI"/>
                <a:cs typeface="Times New Roman" panose="02020603050405020304" pitchFamily="18" charset="0"/>
              </a:rPr>
              <a:t>　Omitted</a:t>
            </a:r>
          </a:p>
        </p:txBody>
      </p:sp>
      <p:sp>
        <p:nvSpPr>
          <p:cNvPr id="8" name="コンテンツ プレースホルダー 4"/>
          <p:cNvSpPr txBox="1">
            <a:spLocks/>
          </p:cNvSpPr>
          <p:nvPr/>
        </p:nvSpPr>
        <p:spPr>
          <a:xfrm>
            <a:off x="628650" y="3868447"/>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100">
                <a:latin typeface="Times New Roman" panose="02020603050405020304" pitchFamily="18" charset="0"/>
                <a:ea typeface="Meiryo UI"/>
                <a:cs typeface="Times New Roman" panose="02020603050405020304" pitchFamily="18" charset="0"/>
              </a:rPr>
              <a:t>Table 5-1 related to Laws and Regulations</a:t>
            </a:r>
            <a:endParaRPr lang="en-US" sz="1100">
              <a:latin typeface="Times New Roman" panose="02020603050405020304" pitchFamily="18" charset="0"/>
              <a:cs typeface="Times New Roman" panose="02020603050405020304" pitchFamily="18" charset="0"/>
            </a:endParaRPr>
          </a:p>
          <a:p>
            <a:pPr marL="0" indent="180975" algn="ctr">
              <a:lnSpc>
                <a:spcPct val="100000"/>
              </a:lnSpc>
              <a:spcBef>
                <a:spcPts val="0"/>
              </a:spcBef>
              <a:buNone/>
            </a:pPr>
            <a:endParaRPr lang="zh-TW" altLang="en-US" sz="1400">
              <a:latin typeface="Times New Roman" panose="02020603050405020304" pitchFamily="18" charset="0"/>
              <a:ea typeface="Meiryo UI" panose="020B0604030504040204" pitchFamily="50" charset="-128"/>
              <a:cs typeface="Times New Roman" panose="02020603050405020304" pitchFamily="18" charset="0"/>
            </a:endParaRPr>
          </a:p>
        </p:txBody>
      </p:sp>
      <p:graphicFrame>
        <p:nvGraphicFramePr>
          <p:cNvPr id="12" name="Table 11">
            <a:extLst>
              <a:ext uri="{FF2B5EF4-FFF2-40B4-BE49-F238E27FC236}">
                <a16:creationId xmlns="" xmlns:a16="http://schemas.microsoft.com/office/drawing/2014/main" id="{7F8366A0-F4B0-4466-A958-9B14AD666B00}"/>
              </a:ext>
            </a:extLst>
          </p:cNvPr>
          <p:cNvGraphicFramePr>
            <a:graphicFrameLocks noGrp="1"/>
          </p:cNvGraphicFramePr>
          <p:nvPr>
            <p:extLst>
              <p:ext uri="{D42A27DB-BD31-4B8C-83A1-F6EECF244321}">
                <p14:modId xmlns:p14="http://schemas.microsoft.com/office/powerpoint/2010/main" val="2972147824"/>
              </p:ext>
            </p:extLst>
          </p:nvPr>
        </p:nvGraphicFramePr>
        <p:xfrm>
          <a:off x="2610853" y="4035724"/>
          <a:ext cx="6083428" cy="2368170"/>
        </p:xfrm>
        <a:graphic>
          <a:graphicData uri="http://schemas.openxmlformats.org/drawingml/2006/table">
            <a:tbl>
              <a:tblPr firstRow="1" bandRow="1">
                <a:tableStyleId>{5C22544A-7EE6-4342-B048-85BDC9FD1C3A}</a:tableStyleId>
              </a:tblPr>
              <a:tblGrid>
                <a:gridCol w="1636294">
                  <a:extLst>
                    <a:ext uri="{9D8B030D-6E8A-4147-A177-3AD203B41FA5}">
                      <a16:colId xmlns="" xmlns:a16="http://schemas.microsoft.com/office/drawing/2014/main" val="2332462669"/>
                    </a:ext>
                  </a:extLst>
                </a:gridCol>
                <a:gridCol w="1155032">
                  <a:extLst>
                    <a:ext uri="{9D8B030D-6E8A-4147-A177-3AD203B41FA5}">
                      <a16:colId xmlns="" xmlns:a16="http://schemas.microsoft.com/office/drawing/2014/main" val="3901690511"/>
                    </a:ext>
                  </a:extLst>
                </a:gridCol>
                <a:gridCol w="1498707">
                  <a:extLst>
                    <a:ext uri="{9D8B030D-6E8A-4147-A177-3AD203B41FA5}">
                      <a16:colId xmlns="" xmlns:a16="http://schemas.microsoft.com/office/drawing/2014/main" val="1656895513"/>
                    </a:ext>
                  </a:extLst>
                </a:gridCol>
                <a:gridCol w="1793395">
                  <a:extLst>
                    <a:ext uri="{9D8B030D-6E8A-4147-A177-3AD203B41FA5}">
                      <a16:colId xmlns="" xmlns:a16="http://schemas.microsoft.com/office/drawing/2014/main" val="1753409405"/>
                    </a:ext>
                  </a:extLst>
                </a:gridCol>
              </a:tblGrid>
              <a:tr h="269551">
                <a:tc>
                  <a:txBody>
                    <a:bodyPr/>
                    <a:lstStyle/>
                    <a:p>
                      <a:pPr marL="0" algn="l" rtl="0" eaLnBrk="1" latinLnBrk="0" hangingPunct="1">
                        <a:spcBef>
                          <a:spcPts val="0"/>
                        </a:spcBef>
                        <a:spcAft>
                          <a:spcPts val="0"/>
                        </a:spcAft>
                      </a:pPr>
                      <a:r>
                        <a:rPr kumimoji="1" lang="en-US" sz="1100" kern="1200">
                          <a:effectLst/>
                          <a:latin typeface="Times New Roman"/>
                        </a:rPr>
                        <a:t>Inspection Classification</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Provision</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Implementor /Qualification</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Storage Period of inspection table</a:t>
                      </a:r>
                      <a:endParaRPr lang="en-US" altLang="ja-JP" sz="1100">
                        <a:effectLst/>
                        <a:latin typeface="Times New Roman"/>
                      </a:endParaRPr>
                    </a:p>
                  </a:txBody>
                  <a:tcPr marL="0" marR="0" marT="0" marB="0" anchor="ctr"/>
                </a:tc>
                <a:extLst>
                  <a:ext uri="{0D108BD9-81ED-4DB2-BD59-A6C34878D82A}">
                    <a16:rowId xmlns="" xmlns:a16="http://schemas.microsoft.com/office/drawing/2014/main" val="254154677"/>
                  </a:ext>
                </a:extLst>
              </a:tr>
              <a:tr h="524130">
                <a:tc>
                  <a:txBody>
                    <a:bodyPr/>
                    <a:lstStyle/>
                    <a:p>
                      <a:pPr marL="0" algn="l" rtl="0" eaLnBrk="1" latinLnBrk="0" hangingPunct="1">
                        <a:spcBef>
                          <a:spcPts val="0"/>
                        </a:spcBef>
                        <a:spcAft>
                          <a:spcPts val="0"/>
                        </a:spcAft>
                      </a:pPr>
                      <a:r>
                        <a:rPr kumimoji="1" lang="en-US" sz="1100" kern="1200">
                          <a:effectLst/>
                          <a:latin typeface="Times New Roman"/>
                        </a:rPr>
                        <a:t>Inspection</a:t>
                      </a:r>
                      <a:r>
                        <a:rPr lang="en-US" sz="1100" kern="1200">
                          <a:effectLst/>
                          <a:latin typeface="Times New Roman"/>
                        </a:rPr>
                        <a:t> </a:t>
                      </a:r>
                      <a:r>
                        <a:rPr kumimoji="1" lang="en-US" sz="1100" kern="1200">
                          <a:effectLst/>
                          <a:latin typeface="Times New Roman"/>
                        </a:rPr>
                        <a:t> Before starting work</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Safety Regulations Article 170</a:t>
                      </a:r>
                      <a:endParaRPr lang="en-US" altLang="ja-JP" sz="1100">
                        <a:effectLst/>
                        <a:latin typeface="Times New Roman"/>
                      </a:endParaRPr>
                    </a:p>
                    <a:p>
                      <a:pPr marL="0" algn="l" rtl="0" eaLnBrk="1" latinLnBrk="0" hangingPunct="1">
                        <a:spcBef>
                          <a:spcPts val="0"/>
                        </a:spcBef>
                        <a:spcAft>
                          <a:spcPts val="0"/>
                        </a:spcAft>
                      </a:pPr>
                      <a:r>
                        <a:rPr lang="en-US" sz="1100" kern="1200">
                          <a:effectLst/>
                          <a:latin typeface="Times New Roman"/>
                        </a:rPr>
                        <a:t> </a:t>
                      </a:r>
                      <a:r>
                        <a:rPr lang="en-US" sz="1100" kern="1200" baseline="0">
                          <a:effectLst/>
                          <a:latin typeface="Times New Roman"/>
                        </a:rPr>
                        <a:t>           </a:t>
                      </a:r>
                      <a:r>
                        <a:rPr kumimoji="1" lang="en-US" sz="1100" kern="1200">
                          <a:effectLst/>
                          <a:latin typeface="Times New Roman"/>
                        </a:rPr>
                        <a:t> 171</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Driver</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Checklist while the machine is running</a:t>
                      </a:r>
                      <a:endParaRPr lang="en-US" altLang="ja-JP" sz="1100">
                        <a:effectLst/>
                        <a:latin typeface="Times New Roman"/>
                      </a:endParaRPr>
                    </a:p>
                  </a:txBody>
                  <a:tcPr marL="0" marR="0" marT="0" marB="0" anchor="ctr"/>
                </a:tc>
                <a:extLst>
                  <a:ext uri="{0D108BD9-81ED-4DB2-BD59-A6C34878D82A}">
                    <a16:rowId xmlns="" xmlns:a16="http://schemas.microsoft.com/office/drawing/2014/main" val="1151764811"/>
                  </a:ext>
                </a:extLst>
              </a:tr>
              <a:tr h="658905">
                <a:tc>
                  <a:txBody>
                    <a:bodyPr/>
                    <a:lstStyle/>
                    <a:p>
                      <a:pPr marL="0" algn="l" rtl="0" eaLnBrk="1" latinLnBrk="0" hangingPunct="1">
                        <a:spcBef>
                          <a:spcPts val="0"/>
                        </a:spcBef>
                        <a:spcAft>
                          <a:spcPts val="0"/>
                        </a:spcAft>
                      </a:pPr>
                      <a:r>
                        <a:rPr kumimoji="1" lang="en-US" sz="1100" kern="1200">
                          <a:effectLst/>
                          <a:latin typeface="Times New Roman"/>
                        </a:rPr>
                        <a:t>Periodic Self-Inspection</a:t>
                      </a:r>
                      <a:r>
                        <a:rPr lang="en-US" sz="1100" kern="1200">
                          <a:effectLst/>
                          <a:latin typeface="Times New Roman"/>
                        </a:rPr>
                        <a:t> </a:t>
                      </a:r>
                      <a:endParaRPr lang="en-US" altLang="ja-JP" sz="1100">
                        <a:effectLst/>
                        <a:latin typeface="Times New Roman"/>
                      </a:endParaRPr>
                    </a:p>
                    <a:p>
                      <a:pPr marL="0" algn="l" rtl="0" eaLnBrk="1" latinLnBrk="0" hangingPunct="1">
                        <a:spcBef>
                          <a:spcPts val="0"/>
                        </a:spcBef>
                        <a:spcAft>
                          <a:spcPts val="0"/>
                        </a:spcAft>
                      </a:pPr>
                      <a:r>
                        <a:rPr kumimoji="1" lang="en-US" sz="1100" kern="1200">
                          <a:effectLst/>
                          <a:latin typeface="Times New Roman"/>
                        </a:rPr>
                        <a:t>(Once a</a:t>
                      </a:r>
                      <a:r>
                        <a:rPr kumimoji="1" lang="en-US" sz="1100" kern="1200" baseline="0">
                          <a:effectLst/>
                          <a:latin typeface="Times New Roman"/>
                        </a:rPr>
                        <a:t> month)</a:t>
                      </a:r>
                      <a:r>
                        <a:rPr lang="en-US" sz="1100" kern="1200" baseline="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Safety Regulations Article 168</a:t>
                      </a:r>
                      <a:endParaRPr lang="en-US" altLang="ja-JP" sz="1100">
                        <a:effectLst/>
                        <a:latin typeface="Times New Roman"/>
                      </a:endParaRPr>
                    </a:p>
                    <a:p>
                      <a:pPr marL="0" algn="l" rtl="0" eaLnBrk="1" latinLnBrk="0" hangingPunct="1">
                        <a:spcBef>
                          <a:spcPts val="0"/>
                        </a:spcBef>
                        <a:spcAft>
                          <a:spcPts val="0"/>
                        </a:spcAft>
                      </a:pPr>
                      <a:r>
                        <a:rPr lang="en-US" sz="1100" kern="1200" baseline="0">
                          <a:effectLst/>
                          <a:latin typeface="Times New Roman"/>
                        </a:rPr>
                        <a:t>            </a:t>
                      </a:r>
                      <a:r>
                        <a:rPr kumimoji="1" lang="en-US" sz="1100" kern="1200" baseline="0">
                          <a:effectLst/>
                          <a:latin typeface="Times New Roman"/>
                        </a:rPr>
                        <a:t> </a:t>
                      </a:r>
                      <a:r>
                        <a:rPr kumimoji="1" lang="en-US" sz="1100" kern="1200">
                          <a:effectLst/>
                          <a:latin typeface="Times New Roman"/>
                        </a:rPr>
                        <a:t>169</a:t>
                      </a:r>
                      <a:r>
                        <a:rPr lang="en-US" sz="1100" kern="1200">
                          <a:effectLst/>
                          <a:latin typeface="Times New Roman"/>
                        </a:rPr>
                        <a:t>      </a:t>
                      </a:r>
                      <a:endParaRPr lang="en-US" altLang="ja-JP" sz="1100">
                        <a:effectLst/>
                        <a:latin typeface="Times New Roman"/>
                      </a:endParaRPr>
                    </a:p>
                    <a:p>
                      <a:pPr marL="0" algn="l" rtl="0" eaLnBrk="1" latinLnBrk="0" hangingPunct="1">
                        <a:spcBef>
                          <a:spcPts val="0"/>
                        </a:spcBef>
                        <a:spcAft>
                          <a:spcPts val="0"/>
                        </a:spcAft>
                      </a:pPr>
                      <a:r>
                        <a:rPr lang="en-US" sz="1100" kern="1200">
                          <a:effectLst/>
                          <a:latin typeface="Times New Roman"/>
                        </a:rPr>
                        <a:t>            </a:t>
                      </a:r>
                      <a:r>
                        <a:rPr kumimoji="1" lang="en-US" sz="1100" kern="1200">
                          <a:effectLst/>
                          <a:latin typeface="Times New Roman"/>
                        </a:rPr>
                        <a:t> 171</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A person</a:t>
                      </a:r>
                      <a:r>
                        <a:rPr kumimoji="1" lang="en-US" sz="1100" kern="1200" baseline="0">
                          <a:effectLst/>
                          <a:latin typeface="Times New Roman"/>
                        </a:rPr>
                        <a:t> designated by </a:t>
                      </a:r>
                      <a:r>
                        <a:rPr kumimoji="1" lang="en-US" sz="1100" kern="1200">
                          <a:effectLst/>
                          <a:latin typeface="Times New Roman"/>
                        </a:rPr>
                        <a:t>Business operator (Safety Manager)</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Inspection table for 3 years</a:t>
                      </a:r>
                      <a:endParaRPr lang="en-US" altLang="ja-JP" sz="1100">
                        <a:effectLst/>
                        <a:latin typeface="Times New Roman"/>
                      </a:endParaRPr>
                    </a:p>
                  </a:txBody>
                  <a:tcPr marL="0" marR="0" marT="0" marB="0" anchor="ctr"/>
                </a:tc>
                <a:extLst>
                  <a:ext uri="{0D108BD9-81ED-4DB2-BD59-A6C34878D82A}">
                    <a16:rowId xmlns="" xmlns:a16="http://schemas.microsoft.com/office/drawing/2014/main" val="2962577809"/>
                  </a:ext>
                </a:extLst>
              </a:tr>
              <a:tr h="793682">
                <a:tc>
                  <a:txBody>
                    <a:bodyPr/>
                    <a:lstStyle/>
                    <a:p>
                      <a:pPr marL="0" algn="l" rtl="0" eaLnBrk="1" latinLnBrk="0" hangingPunct="1">
                        <a:spcBef>
                          <a:spcPts val="0"/>
                        </a:spcBef>
                        <a:spcAft>
                          <a:spcPts val="0"/>
                        </a:spcAft>
                      </a:pPr>
                      <a:r>
                        <a:rPr kumimoji="1" lang="en-US" sz="1100" kern="1200">
                          <a:effectLst/>
                          <a:latin typeface="Times New Roman"/>
                        </a:rPr>
                        <a:t>Specific Self-Inspection (Once</a:t>
                      </a:r>
                      <a:r>
                        <a:rPr kumimoji="1" lang="en-US" sz="1100" kern="1200" baseline="0">
                          <a:effectLst/>
                          <a:latin typeface="Times New Roman"/>
                        </a:rPr>
                        <a:t> a year)</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Safety Regulations Article 167</a:t>
                      </a:r>
                      <a:r>
                        <a:rPr lang="en-US" sz="1100" kern="1200" baseline="0">
                          <a:effectLst/>
                          <a:latin typeface="Times New Roman"/>
                        </a:rPr>
                        <a:t>   </a:t>
                      </a:r>
                      <a:endParaRPr lang="en-US" altLang="ja-JP" sz="1100">
                        <a:effectLst/>
                        <a:latin typeface="Times New Roman"/>
                      </a:endParaRPr>
                    </a:p>
                    <a:p>
                      <a:pPr marL="0" algn="l" rtl="0" eaLnBrk="1" latinLnBrk="0" hangingPunct="1">
                        <a:spcBef>
                          <a:spcPts val="0"/>
                        </a:spcBef>
                        <a:spcAft>
                          <a:spcPts val="0"/>
                        </a:spcAft>
                      </a:pPr>
                      <a:r>
                        <a:rPr lang="en-US" sz="1100" kern="1200" baseline="0">
                          <a:effectLst/>
                          <a:latin typeface="Times New Roman"/>
                        </a:rPr>
                        <a:t>           </a:t>
                      </a:r>
                      <a:r>
                        <a:rPr kumimoji="1" lang="en-US" sz="1100" kern="1200">
                          <a:effectLst/>
                          <a:latin typeface="Times New Roman"/>
                        </a:rPr>
                        <a:t> 169,</a:t>
                      </a:r>
                      <a:r>
                        <a:rPr lang="en-US" sz="1100" kern="1200">
                          <a:effectLst/>
                          <a:latin typeface="Times New Roman"/>
                        </a:rPr>
                        <a:t>  </a:t>
                      </a:r>
                      <a:endParaRPr lang="en-US" altLang="ja-JP" sz="1100">
                        <a:effectLst/>
                        <a:latin typeface="Times New Roman"/>
                      </a:endParaRPr>
                    </a:p>
                    <a:p>
                      <a:pPr marL="0" algn="l" rtl="0" eaLnBrk="1" latinLnBrk="0" hangingPunct="1">
                        <a:spcBef>
                          <a:spcPts val="0"/>
                        </a:spcBef>
                        <a:spcAft>
                          <a:spcPts val="0"/>
                        </a:spcAft>
                      </a:pPr>
                      <a:r>
                        <a:rPr lang="en-US" sz="1100" kern="1200">
                          <a:effectLst/>
                          <a:latin typeface="Times New Roman"/>
                        </a:rPr>
                        <a:t>           </a:t>
                      </a:r>
                      <a:r>
                        <a:rPr kumimoji="1" lang="en-US" sz="1100" kern="1200">
                          <a:effectLst/>
                          <a:latin typeface="Times New Roman"/>
                        </a:rPr>
                        <a:t> 169 par 2</a:t>
                      </a:r>
                      <a:r>
                        <a:rPr lang="en-US" sz="1100" kern="1200" baseline="0">
                          <a:effectLst/>
                          <a:latin typeface="Times New Roman"/>
                        </a:rPr>
                        <a:t> </a:t>
                      </a:r>
                      <a:endParaRPr lang="en-US" altLang="ja-JP" sz="1100">
                        <a:effectLst/>
                        <a:latin typeface="Times New Roman"/>
                      </a:endParaRPr>
                    </a:p>
                    <a:p>
                      <a:pPr marL="0" algn="l" rtl="0" eaLnBrk="1" latinLnBrk="0" hangingPunct="1">
                        <a:spcBef>
                          <a:spcPts val="0"/>
                        </a:spcBef>
                        <a:spcAft>
                          <a:spcPts val="0"/>
                        </a:spcAft>
                      </a:pPr>
                      <a:r>
                        <a:rPr lang="en-US" sz="1100" kern="1200" baseline="0">
                          <a:effectLst/>
                          <a:latin typeface="Times New Roman"/>
                        </a:rPr>
                        <a:t>           </a:t>
                      </a:r>
                      <a:r>
                        <a:rPr kumimoji="1" lang="en-US" sz="1100" kern="1200" baseline="0">
                          <a:effectLst/>
                          <a:latin typeface="Times New Roman"/>
                        </a:rPr>
                        <a:t> </a:t>
                      </a:r>
                      <a:r>
                        <a:rPr kumimoji="1" lang="en-US" sz="1100" kern="1200">
                          <a:effectLst/>
                          <a:latin typeface="Times New Roman"/>
                        </a:rPr>
                        <a:t>171</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a:effectLst/>
                          <a:latin typeface="Times New Roman"/>
                        </a:rPr>
                        <a:t>In-house inspector</a:t>
                      </a:r>
                      <a:endParaRPr lang="en-US" altLang="ja-JP" sz="1100">
                        <a:effectLst/>
                        <a:latin typeface="Times New Roman"/>
                      </a:endParaRPr>
                    </a:p>
                    <a:p>
                      <a:pPr marL="0" algn="l" rtl="0" eaLnBrk="1" latinLnBrk="0" hangingPunct="1">
                        <a:spcBef>
                          <a:spcPts val="0"/>
                        </a:spcBef>
                        <a:spcAft>
                          <a:spcPts val="0"/>
                        </a:spcAft>
                      </a:pPr>
                      <a:r>
                        <a:rPr kumimoji="1" lang="en-US" sz="1100" kern="1200">
                          <a:effectLst/>
                          <a:latin typeface="Times New Roman"/>
                        </a:rPr>
                        <a:t>Inspection Company Inspector</a:t>
                      </a:r>
                      <a:r>
                        <a:rPr lang="en-US" sz="1100" kern="1200">
                          <a:effectLst/>
                          <a:latin typeface="Times New Roman"/>
                        </a:rPr>
                        <a:t> </a:t>
                      </a:r>
                      <a:endParaRPr lang="en-US" altLang="ja-JP" sz="1100">
                        <a:effectLst/>
                        <a:latin typeface="Times New Roman"/>
                      </a:endParaRPr>
                    </a:p>
                  </a:txBody>
                  <a:tcPr marL="0" marR="0" marT="0" marB="0" anchor="ctr"/>
                </a:tc>
                <a:tc>
                  <a:txBody>
                    <a:bodyPr/>
                    <a:lstStyle/>
                    <a:p>
                      <a:pPr marL="0" algn="l" rtl="0" eaLnBrk="1" latinLnBrk="0" hangingPunct="1">
                        <a:spcBef>
                          <a:spcPts val="0"/>
                        </a:spcBef>
                        <a:spcAft>
                          <a:spcPts val="0"/>
                        </a:spcAft>
                      </a:pPr>
                      <a:r>
                        <a:rPr kumimoji="1" lang="en-US" sz="1100" kern="1200" dirty="0">
                          <a:effectLst/>
                          <a:latin typeface="Times New Roman"/>
                        </a:rPr>
                        <a:t>Inspection table</a:t>
                      </a:r>
                      <a:r>
                        <a:rPr kumimoji="1" lang="en-US" sz="1100" kern="1200" baseline="0" dirty="0">
                          <a:effectLst/>
                          <a:latin typeface="Times New Roman"/>
                        </a:rPr>
                        <a:t> for 3 years</a:t>
                      </a:r>
                      <a:r>
                        <a:rPr lang="en-US" sz="1100" kern="1200" baseline="0" dirty="0">
                          <a:effectLst/>
                          <a:latin typeface="Times New Roman"/>
                        </a:rPr>
                        <a:t> </a:t>
                      </a:r>
                      <a:endParaRPr lang="en-US" altLang="ja-JP" sz="1100" dirty="0">
                        <a:effectLst/>
                        <a:latin typeface="Times New Roman"/>
                      </a:endParaRPr>
                    </a:p>
                    <a:p>
                      <a:pPr marL="0" algn="l" rtl="0" eaLnBrk="1" latinLnBrk="0" hangingPunct="1">
                        <a:spcBef>
                          <a:spcPts val="0"/>
                        </a:spcBef>
                        <a:spcAft>
                          <a:spcPts val="0"/>
                        </a:spcAft>
                      </a:pPr>
                      <a:r>
                        <a:rPr kumimoji="1" lang="en-US" sz="1100" kern="1200" baseline="0" dirty="0">
                          <a:effectLst/>
                          <a:latin typeface="Times New Roman"/>
                        </a:rPr>
                        <a:t>(Attach the inspection mark)</a:t>
                      </a:r>
                      <a:endParaRPr lang="en-US" altLang="ja-JP" sz="1100" dirty="0">
                        <a:effectLst/>
                        <a:latin typeface="Times New Roman"/>
                      </a:endParaRPr>
                    </a:p>
                  </a:txBody>
                  <a:tcPr marL="0" marR="0" marT="0" marB="0" anchor="ctr"/>
                </a:tc>
                <a:extLst>
                  <a:ext uri="{0D108BD9-81ED-4DB2-BD59-A6C34878D82A}">
                    <a16:rowId xmlns="" xmlns:a16="http://schemas.microsoft.com/office/drawing/2014/main" val="3201071388"/>
                  </a:ext>
                </a:extLst>
              </a:tr>
            </a:tbl>
          </a:graphicData>
        </a:graphic>
      </p:graphicFrame>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122239"/>
            <a:ext cx="8022560" cy="482139"/>
          </a:xfrm>
          <a:ln>
            <a:solidFill>
              <a:schemeClr val="tx1"/>
            </a:solidFill>
          </a:ln>
        </p:spPr>
        <p:txBody>
          <a:bodyPr>
            <a:normAutofit/>
          </a:bodyPr>
          <a:lstStyle/>
          <a:p>
            <a:r>
              <a:rPr lang="zh-TW" altLang="en-US" sz="2400">
                <a:latin typeface="Times New Roman" panose="02020603050405020304" pitchFamily="18" charset="0"/>
                <a:ea typeface="Meiryo UI"/>
                <a:cs typeface="Times New Roman" panose="02020603050405020304" pitchFamily="18" charset="0"/>
              </a:rPr>
              <a:t>Industrial Safety and Health　Act（Extract）</a:t>
            </a:r>
            <a:r>
              <a:rPr lang="ja-JP" altLang="en-US" sz="2400">
                <a:latin typeface="Times New Roman" panose="02020603050405020304" pitchFamily="18" charset="0"/>
                <a:ea typeface="Meiryo UI"/>
                <a:cs typeface="Times New Roman" panose="02020603050405020304" pitchFamily="18" charset="0"/>
              </a:rPr>
              <a:t>（３）</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250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703653"/>
            <a:ext cx="8022560" cy="27989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Chapter 6　Measures of Workers Employment</a:t>
            </a:r>
          </a:p>
          <a:p>
            <a:pPr marL="0" indent="0">
              <a:lnSpc>
                <a:spcPct val="100000"/>
              </a:lnSpc>
              <a:spcBef>
                <a:spcPts val="0"/>
              </a:spcBef>
              <a:buNone/>
            </a:pPr>
            <a:r>
              <a:rPr lang="ja-JP" altLang="en-US" sz="1400" dirty="0">
                <a:latin typeface="Times New Roman" panose="02020603050405020304" pitchFamily="18" charset="0"/>
                <a:ea typeface="Meiryo UI"/>
                <a:cs typeface="Times New Roman" panose="02020603050405020304" pitchFamily="18" charset="0"/>
              </a:rPr>
              <a:t>Article 61　</a:t>
            </a:r>
            <a:r>
              <a:rPr lang="en-US" altLang="ja-JP" sz="1400" dirty="0">
                <a:latin typeface="Times New Roman" panose="02020603050405020304" pitchFamily="18" charset="0"/>
                <a:ea typeface="Meiryo UI"/>
                <a:cs typeface="Times New Roman" panose="02020603050405020304" pitchFamily="18" charset="0"/>
              </a:rPr>
              <a:t>&lt;</a:t>
            </a:r>
            <a:r>
              <a:rPr lang="ja-JP" altLang="en-US" sz="1400" dirty="0">
                <a:latin typeface="Times New Roman" panose="02020603050405020304" pitchFamily="18" charset="0"/>
                <a:ea typeface="Meiryo UI"/>
                <a:cs typeface="Times New Roman" panose="02020603050405020304" pitchFamily="18" charset="0"/>
              </a:rPr>
              <a:t>Employment Restriction</a:t>
            </a:r>
            <a:r>
              <a:rPr lang="en-US" altLang="ja-JP" sz="1400" dirty="0">
                <a:latin typeface="Times New Roman" panose="02020603050405020304" pitchFamily="18" charset="0"/>
                <a:ea typeface="Meiryo UI"/>
                <a:cs typeface="Times New Roman" panose="02020603050405020304" pitchFamily="18" charset="0"/>
              </a:rPr>
              <a:t>&gt;</a:t>
            </a:r>
            <a:endParaRPr lang="ja-JP" altLang="en-US" sz="1400" dirty="0">
              <a:latin typeface="Times New Roman" panose="02020603050405020304" pitchFamily="18" charset="0"/>
              <a:ea typeface="Meiryo UI"/>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n-lt"/>
                <a:cs typeface="Times New Roman" panose="02020603050405020304" pitchFamily="18" charset="0"/>
              </a:rPr>
              <a:t>Business operators shall operate crane and other operations as specified by the Cabinet Order, i.e., shall only be operated by a person who has obtained a license from the prefectural labor bureau director for the relevant work, or a person who has been registered by the prefectural labor director. Only those who have completed the skill training and those with qualifications specified by the Ordinance of the Ministry of Health, Labor and Welfare shall be allowed to engage in the relevant work.</a:t>
            </a:r>
            <a:endParaRPr lang="ja-JP" sz="1400" dirty="0">
              <a:latin typeface="Times New Roman" panose="02020603050405020304" pitchFamily="18" charset="0"/>
              <a:ea typeface="游ゴシック"/>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eiryo UI"/>
                <a:cs typeface="Times New Roman" panose="02020603050405020304" pitchFamily="18" charset="0"/>
              </a:rPr>
              <a:t>2</a:t>
            </a:r>
            <a:r>
              <a:rPr lang="ja-JP" altLang="en-US" sz="1400" dirty="0">
                <a:latin typeface="Times New Roman" panose="02020603050405020304" pitchFamily="18" charset="0"/>
                <a:ea typeface="Meiryo UI"/>
                <a:cs typeface="Times New Roman" panose="02020603050405020304" pitchFamily="18" charset="0"/>
              </a:rPr>
              <a:t>　</a:t>
            </a:r>
            <a:r>
              <a:rPr lang="en-US" sz="1400" dirty="0">
                <a:latin typeface="Times New Roman" panose="02020603050405020304" pitchFamily="18" charset="0"/>
                <a:ea typeface="+mn-lt"/>
                <a:cs typeface="Times New Roman" panose="02020603050405020304" pitchFamily="18" charset="0"/>
              </a:rPr>
              <a:t>According to the provision of the preceding paragraph, other than the person who can do the appropriate operation, no one shall engage in the appropriate operation. </a:t>
            </a:r>
          </a:p>
          <a:p>
            <a:pPr marL="0" indent="0">
              <a:lnSpc>
                <a:spcPct val="100000"/>
              </a:lnSpc>
              <a:spcBef>
                <a:spcPts val="0"/>
              </a:spcBef>
              <a:buNone/>
            </a:pPr>
            <a:r>
              <a:rPr lang="en-US" altLang="ja-JP" sz="1400" dirty="0">
                <a:latin typeface="Times New Roman" panose="02020603050405020304" pitchFamily="18" charset="0"/>
                <a:ea typeface="Meiryo UI"/>
                <a:cs typeface="Times New Roman" panose="02020603050405020304" pitchFamily="18" charset="0"/>
              </a:rPr>
              <a:t>3</a:t>
            </a:r>
            <a:r>
              <a:rPr lang="ja-JP" altLang="en-US" sz="1400" dirty="0">
                <a:latin typeface="Times New Roman" panose="02020603050405020304" pitchFamily="18" charset="0"/>
                <a:ea typeface="Meiryo UI"/>
                <a:cs typeface="Times New Roman" panose="02020603050405020304" pitchFamily="18" charset="0"/>
              </a:rPr>
              <a:t>　</a:t>
            </a:r>
            <a:r>
              <a:rPr lang="en" altLang="ja-JP" sz="1400" dirty="0">
                <a:latin typeface="Times New Roman" panose="02020603050405020304" pitchFamily="18" charset="0"/>
                <a:ea typeface="Meiryo UI"/>
                <a:cs typeface="Times New Roman" panose="02020603050405020304" pitchFamily="18" charset="0"/>
              </a:rPr>
              <a:t>According to the provisions of paragraph </a:t>
            </a:r>
            <a:r>
              <a:rPr lang="en" sz="1400" dirty="0">
                <a:latin typeface="Times New Roman" panose="02020603050405020304" pitchFamily="18" charset="0"/>
                <a:ea typeface="Meiryo UI"/>
                <a:cs typeface="Times New Roman" panose="02020603050405020304" pitchFamily="18" charset="0"/>
              </a:rPr>
              <a:t>1</a:t>
            </a:r>
            <a:r>
              <a:rPr lang="en" altLang="ja-JP" sz="1400" dirty="0">
                <a:latin typeface="Times New Roman" panose="02020603050405020304" pitchFamily="18" charset="0"/>
                <a:ea typeface="Meiryo UI"/>
                <a:cs typeface="Times New Roman" panose="02020603050405020304" pitchFamily="18" charset="0"/>
              </a:rPr>
              <a:t>, when the operator who can engage in the appropriate operation is engaging in the appropriate operation, the operator must carry an appropriate driver’s license or other qualification </a:t>
            </a:r>
            <a:endParaRPr lang="en" altLang="ja-JP" sz="14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ea typeface="Meiryo UI"/>
                <a:cs typeface="Times New Roman" panose="02020603050405020304" pitchFamily="18" charset="0"/>
              </a:rPr>
              <a:t>4</a:t>
            </a:r>
            <a:r>
              <a:rPr lang="ja-JP" altLang="en-US" sz="1400" dirty="0">
                <a:latin typeface="Times New Roman" panose="02020603050405020304" pitchFamily="18" charset="0"/>
                <a:ea typeface="Meiryo UI"/>
                <a:cs typeface="Times New Roman" panose="02020603050405020304" pitchFamily="18" charset="0"/>
              </a:rPr>
              <a:t>　Omitted</a:t>
            </a:r>
          </a:p>
        </p:txBody>
      </p:sp>
      <p:sp>
        <p:nvSpPr>
          <p:cNvPr id="8" name="コンテンツ プレースホルダー 4"/>
          <p:cNvSpPr txBox="1">
            <a:spLocks/>
          </p:cNvSpPr>
          <p:nvPr/>
        </p:nvSpPr>
        <p:spPr>
          <a:xfrm>
            <a:off x="136858" y="3659028"/>
            <a:ext cx="8294022" cy="268312"/>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200">
                <a:latin typeface="Times New Roman" panose="02020603050405020304" pitchFamily="18" charset="0"/>
                <a:ea typeface="Meiryo UI"/>
                <a:cs typeface="Times New Roman" panose="02020603050405020304" pitchFamily="18" charset="0"/>
              </a:rPr>
              <a:t>Qualifications required for machinery operator　</a:t>
            </a:r>
            <a:r>
              <a:rPr lang="ja-JP" altLang="en-US" sz="1400">
                <a:latin typeface="Times New Roman" panose="02020603050405020304" pitchFamily="18" charset="0"/>
                <a:ea typeface="Meiryo UI"/>
                <a:cs typeface="Times New Roman" panose="02020603050405020304" pitchFamily="18" charset="0"/>
              </a:rPr>
              <a:t>     　　　               </a:t>
            </a:r>
            <a:r>
              <a:rPr lang="ja-JP" altLang="en-US" sz="1200">
                <a:latin typeface="Times New Roman" panose="02020603050405020304" pitchFamily="18" charset="0"/>
                <a:ea typeface="Meiryo UI"/>
                <a:cs typeface="Times New Roman" panose="02020603050405020304" pitchFamily="18" charset="0"/>
              </a:rPr>
              <a:t>Qualifications  required for workers </a:t>
            </a:r>
          </a:p>
        </p:txBody>
      </p:sp>
      <p:sp>
        <p:nvSpPr>
          <p:cNvPr id="10" name="TextBox 9">
            <a:extLst>
              <a:ext uri="{FF2B5EF4-FFF2-40B4-BE49-F238E27FC236}">
                <a16:creationId xmlns="" xmlns:a16="http://schemas.microsoft.com/office/drawing/2014/main" id="{A974F3B4-E721-49C1-B1D9-FA008CBF0C78}"/>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New Roman" panose="02020603050405020304" pitchFamily="18" charset="0"/>
              <a:cs typeface="Times New Roman" panose="02020603050405020304" pitchFamily="18" charset="0"/>
            </a:endParaRPr>
          </a:p>
        </p:txBody>
      </p:sp>
      <p:pic>
        <p:nvPicPr>
          <p:cNvPr id="3" name="Picture 4">
            <a:extLst>
              <a:ext uri="{FF2B5EF4-FFF2-40B4-BE49-F238E27FC236}">
                <a16:creationId xmlns="" xmlns:a16="http://schemas.microsoft.com/office/drawing/2014/main" id="{38BBE22F-24CF-4F3E-A3E9-4E4CD8D4E5B8}"/>
              </a:ext>
            </a:extLst>
          </p:cNvPr>
          <p:cNvPicPr>
            <a:picLocks noChangeAspect="1"/>
          </p:cNvPicPr>
          <p:nvPr/>
        </p:nvPicPr>
        <p:blipFill rotWithShape="1">
          <a:blip r:embed="rId3"/>
          <a:srcRect l="34778" t="34623" r="20410" b="37882"/>
          <a:stretch/>
        </p:blipFill>
        <p:spPr>
          <a:xfrm>
            <a:off x="4848225" y="3972302"/>
            <a:ext cx="3744998" cy="1285651"/>
          </a:xfrm>
          <a:prstGeom prst="rect">
            <a:avLst/>
          </a:prstGeom>
        </p:spPr>
      </p:pic>
      <p:pic>
        <p:nvPicPr>
          <p:cNvPr id="5" name="Picture 8">
            <a:extLst>
              <a:ext uri="{FF2B5EF4-FFF2-40B4-BE49-F238E27FC236}">
                <a16:creationId xmlns="" xmlns:a16="http://schemas.microsoft.com/office/drawing/2014/main" id="{7359F0B0-316E-433B-A450-BC51CC863E70}"/>
              </a:ext>
            </a:extLst>
          </p:cNvPr>
          <p:cNvPicPr>
            <a:picLocks noChangeAspect="1"/>
          </p:cNvPicPr>
          <p:nvPr/>
        </p:nvPicPr>
        <p:blipFill rotWithShape="1">
          <a:blip r:embed="rId4"/>
          <a:srcRect l="35386" t="34637" r="20146" b="17318"/>
          <a:stretch/>
        </p:blipFill>
        <p:spPr>
          <a:xfrm>
            <a:off x="676275" y="3981827"/>
            <a:ext cx="4059818" cy="2457003"/>
          </a:xfrm>
          <a:prstGeom prst="rect">
            <a:avLst/>
          </a:prstGeom>
        </p:spPr>
      </p:pic>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a:latin typeface="Times New Roman"/>
                <a:ea typeface="Meiryo UI"/>
                <a:cs typeface="Times"/>
              </a:rPr>
              <a:t>Industrial </a:t>
            </a:r>
            <a:r>
              <a:rPr lang="en-US" altLang="ja-JP" sz="2400">
                <a:latin typeface="Times New Roman"/>
                <a:ea typeface="Meiryo UI"/>
                <a:cs typeface="Times"/>
              </a:rPr>
              <a:t>Safety</a:t>
            </a:r>
            <a:r>
              <a:rPr lang="ja-JP" altLang="en-US" sz="2400">
                <a:latin typeface="Times New Roman"/>
                <a:ea typeface="Meiryo UI"/>
                <a:cs typeface="Times"/>
              </a:rPr>
              <a:t> </a:t>
            </a:r>
            <a:r>
              <a:rPr lang="en-US" altLang="ja-JP" sz="2400">
                <a:latin typeface="Times New Roman"/>
                <a:ea typeface="Meiryo UI"/>
                <a:cs typeface="Times"/>
              </a:rPr>
              <a:t>and</a:t>
            </a:r>
            <a:r>
              <a:rPr lang="ja-JP" altLang="en-US" sz="2400">
                <a:latin typeface="Times New Roman"/>
                <a:ea typeface="Meiryo UI"/>
                <a:cs typeface="Times"/>
              </a:rPr>
              <a:t> </a:t>
            </a:r>
            <a:r>
              <a:rPr lang="en-US" altLang="ja-JP" sz="2400">
                <a:latin typeface="Times New Roman"/>
                <a:ea typeface="Meiryo UI"/>
                <a:cs typeface="Times"/>
              </a:rPr>
              <a:t>Health</a:t>
            </a:r>
            <a:r>
              <a:rPr lang="ja-JP" altLang="en-US" sz="2400">
                <a:latin typeface="Times New Roman"/>
                <a:ea typeface="Meiryo UI"/>
                <a:cs typeface="Times"/>
              </a:rPr>
              <a:t> </a:t>
            </a:r>
            <a:r>
              <a:rPr lang="en-US" altLang="ja-JP" sz="2400">
                <a:latin typeface="Times New Roman"/>
                <a:ea typeface="Meiryo UI"/>
                <a:cs typeface="Times"/>
              </a:rPr>
              <a:t>Act</a:t>
            </a:r>
            <a:r>
              <a:rPr lang="ja-JP" altLang="en-US" sz="2400">
                <a:latin typeface="Times New Roman"/>
                <a:ea typeface="Meiryo UI"/>
                <a:cs typeface="Times"/>
              </a:rPr>
              <a:t> </a:t>
            </a:r>
            <a:r>
              <a:rPr lang="en-US" altLang="ja-JP" sz="2400">
                <a:latin typeface="Times New Roman"/>
                <a:ea typeface="Meiryo UI"/>
                <a:cs typeface="Times"/>
              </a:rPr>
              <a:t>Enforcement</a:t>
            </a:r>
            <a:r>
              <a:rPr lang="ja-JP" altLang="en-US" sz="2400">
                <a:latin typeface="Times New Roman"/>
                <a:ea typeface="Meiryo UI"/>
                <a:cs typeface="Times"/>
              </a:rPr>
              <a:t> </a:t>
            </a:r>
            <a:r>
              <a:rPr lang="zh-TW" altLang="en-US" sz="2400">
                <a:latin typeface="Times New Roman"/>
                <a:ea typeface="Meiryo UI"/>
                <a:cs typeface="Times"/>
              </a:rPr>
              <a:t>（Extract）</a:t>
            </a:r>
            <a:endParaRPr lang="ja-JP" altLang="en-US" sz="2400">
              <a:latin typeface="Times New Roman"/>
              <a:ea typeface="Meiryo UI"/>
              <a:cs typeface="Times"/>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251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51303"/>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100" dirty="0">
                <a:latin typeface="Times New Roman"/>
                <a:ea typeface="Meiryo UI"/>
                <a:cs typeface="Times"/>
              </a:rPr>
              <a:t>Article 20　(Business with Employment restriction)</a:t>
            </a:r>
          </a:p>
          <a:p>
            <a:pPr marL="0" indent="0">
              <a:lnSpc>
                <a:spcPct val="100000"/>
              </a:lnSpc>
              <a:spcBef>
                <a:spcPts val="0"/>
              </a:spcBef>
              <a:buNone/>
            </a:pPr>
            <a:endParaRPr lang="ja-JP" altLang="en-US" sz="1100" dirty="0">
              <a:latin typeface="Times New Roman"/>
              <a:ea typeface="Meiryo UI"/>
              <a:cs typeface="Times"/>
            </a:endParaRPr>
          </a:p>
          <a:p>
            <a:pPr marL="0" indent="0">
              <a:lnSpc>
                <a:spcPct val="100000"/>
              </a:lnSpc>
              <a:spcBef>
                <a:spcPts val="0"/>
              </a:spcBef>
              <a:buNone/>
            </a:pPr>
            <a:r>
              <a:rPr lang="ja-JP" altLang="en-US" sz="1100" dirty="0">
                <a:latin typeface="Times New Roman"/>
                <a:ea typeface="Meiryo UI"/>
                <a:cs typeface="Times"/>
              </a:rPr>
              <a:t>The business specified by the Cabinet Order under Article 61 as follows.</a:t>
            </a:r>
          </a:p>
          <a:p>
            <a:pPr marL="0" indent="0">
              <a:lnSpc>
                <a:spcPct val="100000"/>
              </a:lnSpc>
              <a:spcBef>
                <a:spcPts val="0"/>
              </a:spcBef>
              <a:buNone/>
            </a:pPr>
            <a:endParaRPr lang="en-US" altLang="ja-JP" sz="1100" dirty="0">
              <a:latin typeface="Times New Roman"/>
              <a:ea typeface="Meiryo UI"/>
              <a:cs typeface="Times"/>
            </a:endParaRPr>
          </a:p>
          <a:p>
            <a:pPr marL="0" indent="0">
              <a:lnSpc>
                <a:spcPct val="100000"/>
              </a:lnSpc>
              <a:spcBef>
                <a:spcPts val="0"/>
              </a:spcBef>
              <a:buNone/>
            </a:pPr>
            <a:r>
              <a:rPr lang="en-US" altLang="ja-JP" sz="1100" dirty="0">
                <a:latin typeface="Times New Roman"/>
                <a:ea typeface="Meiryo UI"/>
                <a:cs typeface="Times"/>
              </a:rPr>
              <a:t>1~11</a:t>
            </a:r>
            <a:r>
              <a:rPr lang="ja-JP" altLang="en-US" sz="1100" dirty="0">
                <a:latin typeface="Times New Roman"/>
                <a:ea typeface="Meiryo UI"/>
                <a:cs typeface="Times"/>
              </a:rPr>
              <a:t>　Omitted </a:t>
            </a:r>
            <a:endParaRPr lang="ja-JP" altLang="en-US" sz="1100" dirty="0">
              <a:latin typeface="Times New Roman"/>
              <a:ea typeface="游ゴシック"/>
              <a:cs typeface="Times"/>
            </a:endParaRPr>
          </a:p>
          <a:p>
            <a:pPr marL="0" indent="0">
              <a:lnSpc>
                <a:spcPct val="100000"/>
              </a:lnSpc>
              <a:spcBef>
                <a:spcPts val="0"/>
              </a:spcBef>
              <a:buNone/>
            </a:pPr>
            <a:endParaRPr lang="ja-JP" altLang="en-US" sz="1100" dirty="0">
              <a:latin typeface="Times New Roman"/>
              <a:ea typeface="Meiryo UI"/>
              <a:cs typeface="Times"/>
            </a:endParaRPr>
          </a:p>
          <a:p>
            <a:pPr marL="0" indent="0">
              <a:lnSpc>
                <a:spcPct val="100000"/>
              </a:lnSpc>
              <a:spcBef>
                <a:spcPts val="0"/>
              </a:spcBef>
              <a:buNone/>
            </a:pPr>
            <a:r>
              <a:rPr lang="en-US" altLang="ja-JP" sz="1100" dirty="0">
                <a:latin typeface="Times New Roman"/>
                <a:ea typeface="Meiryo UI"/>
                <a:cs typeface="Times"/>
              </a:rPr>
              <a:t>12</a:t>
            </a:r>
            <a:r>
              <a:rPr lang="ja-JP" altLang="en-US" sz="1100" dirty="0">
                <a:latin typeface="Times New Roman"/>
                <a:ea typeface="Meiryo UI"/>
                <a:cs typeface="Times"/>
              </a:rPr>
              <a:t>　</a:t>
            </a:r>
            <a:r>
              <a:rPr lang="ja-JP" altLang="en-US" sz="1100" dirty="0">
                <a:latin typeface="Times New Roman"/>
                <a:ea typeface="Meiryo"/>
                <a:cs typeface="Times"/>
              </a:rPr>
              <a:t>Work o</a:t>
            </a:r>
            <a:r>
              <a:rPr lang="en" altLang="ja-JP" sz="1100" dirty="0">
                <a:latin typeface="Times New Roman"/>
                <a:ea typeface="Meiryo UI"/>
                <a:cs typeface="Times"/>
              </a:rPr>
              <a:t>peration of construction with machine body mass of </a:t>
            </a:r>
            <a:r>
              <a:rPr lang="en" sz="1100" dirty="0">
                <a:latin typeface="Times New Roman"/>
                <a:ea typeface="Meiryo UI"/>
                <a:cs typeface="Times"/>
              </a:rPr>
              <a:t>3</a:t>
            </a:r>
            <a:r>
              <a:rPr lang="en" altLang="ja-JP" sz="1100" dirty="0">
                <a:latin typeface="Times New Roman"/>
                <a:ea typeface="Meiryo UI"/>
                <a:cs typeface="Times"/>
              </a:rPr>
              <a:t> tons or more as listed on the attached table </a:t>
            </a:r>
            <a:r>
              <a:rPr lang="en" sz="1100" dirty="0">
                <a:latin typeface="Times New Roman"/>
                <a:ea typeface="Meiryo UI"/>
                <a:cs typeface="Times"/>
              </a:rPr>
              <a:t>7</a:t>
            </a:r>
            <a:r>
              <a:rPr lang="en" altLang="ja-JP" sz="1100" dirty="0">
                <a:latin typeface="Times New Roman"/>
                <a:ea typeface="Meiryo UI"/>
                <a:cs typeface="Times"/>
              </a:rPr>
              <a:t> No.</a:t>
            </a:r>
            <a:r>
              <a:rPr lang="en" sz="1100" dirty="0">
                <a:latin typeface="Times New Roman"/>
                <a:ea typeface="Meiryo UI"/>
                <a:cs typeface="Times"/>
              </a:rPr>
              <a:t>1</a:t>
            </a:r>
            <a:r>
              <a:rPr lang="en" altLang="ja-JP" sz="1100" dirty="0">
                <a:latin typeface="Times New Roman"/>
                <a:ea typeface="Meiryo UI"/>
                <a:cs typeface="Times"/>
              </a:rPr>
              <a:t>, No.</a:t>
            </a:r>
            <a:r>
              <a:rPr lang="en" sz="1100" dirty="0">
                <a:latin typeface="Times New Roman"/>
                <a:ea typeface="Meiryo UI"/>
                <a:cs typeface="Times"/>
              </a:rPr>
              <a:t>2</a:t>
            </a:r>
            <a:r>
              <a:rPr lang="en" altLang="ja-JP" sz="1100" dirty="0">
                <a:latin typeface="Times New Roman"/>
                <a:ea typeface="Meiryo UI"/>
                <a:cs typeface="Times"/>
              </a:rPr>
              <a:t>, No.</a:t>
            </a:r>
            <a:r>
              <a:rPr lang="en" sz="1100" dirty="0">
                <a:latin typeface="Times New Roman"/>
                <a:ea typeface="Meiryo UI"/>
                <a:cs typeface="Times"/>
              </a:rPr>
              <a:t>3</a:t>
            </a:r>
            <a:r>
              <a:rPr lang="en" altLang="ja-JP" sz="1100" dirty="0">
                <a:latin typeface="Times New Roman"/>
                <a:ea typeface="Meiryo UI"/>
                <a:cs typeface="Times"/>
              </a:rPr>
              <a:t>, or No.</a:t>
            </a:r>
            <a:r>
              <a:rPr lang="en" sz="1100" dirty="0">
                <a:latin typeface="Times New Roman"/>
                <a:ea typeface="Meiryo UI"/>
                <a:cs typeface="Times"/>
              </a:rPr>
              <a:t>6</a:t>
            </a:r>
            <a:r>
              <a:rPr lang="en" altLang="ja-JP" sz="1100" dirty="0">
                <a:latin typeface="Times New Roman"/>
                <a:ea typeface="Meiryo UI"/>
                <a:cs typeface="Times"/>
              </a:rPr>
              <a:t> can use power and can self-propel in unspecified places </a:t>
            </a:r>
          </a:p>
          <a:p>
            <a:pPr marL="0" indent="0">
              <a:lnSpc>
                <a:spcPct val="100000"/>
              </a:lnSpc>
              <a:spcBef>
                <a:spcPts val="0"/>
              </a:spcBef>
              <a:buNone/>
            </a:pPr>
            <a:endParaRPr lang="en" altLang="ja-JP" sz="1100" dirty="0">
              <a:latin typeface="Times New Roman"/>
              <a:ea typeface="Meiryo UI"/>
              <a:cs typeface="Times"/>
            </a:endParaRPr>
          </a:p>
          <a:p>
            <a:pPr marL="0" indent="0">
              <a:lnSpc>
                <a:spcPct val="100000"/>
              </a:lnSpc>
              <a:spcBef>
                <a:spcPts val="0"/>
              </a:spcBef>
              <a:buNone/>
            </a:pPr>
            <a:r>
              <a:rPr lang="en" altLang="ja-JP" sz="1100" dirty="0">
                <a:latin typeface="Times New Roman"/>
                <a:ea typeface="Meiryo UI"/>
                <a:cs typeface="Times"/>
              </a:rPr>
              <a:t>13 below omitted</a:t>
            </a:r>
            <a:endParaRPr lang="en" dirty="0">
              <a:latin typeface="Times New Roman"/>
              <a:ea typeface="Meiryo UI"/>
              <a:cs typeface="Times"/>
            </a:endParaRPr>
          </a:p>
        </p:txBody>
      </p:sp>
      <p:pic>
        <p:nvPicPr>
          <p:cNvPr id="5" name="Picture 7">
            <a:extLst>
              <a:ext uri="{FF2B5EF4-FFF2-40B4-BE49-F238E27FC236}">
                <a16:creationId xmlns="" xmlns:a16="http://schemas.microsoft.com/office/drawing/2014/main" id="{AE7E638D-3B49-46D5-A208-14559B3A12F6}"/>
              </a:ext>
            </a:extLst>
          </p:cNvPr>
          <p:cNvPicPr>
            <a:picLocks noChangeAspect="1"/>
          </p:cNvPicPr>
          <p:nvPr/>
        </p:nvPicPr>
        <p:blipFill rotWithShape="1">
          <a:blip r:embed="rId3"/>
          <a:srcRect l="39569" t="21735" r="35059" b="25479"/>
          <a:stretch/>
        </p:blipFill>
        <p:spPr>
          <a:xfrm>
            <a:off x="4276877" y="897528"/>
            <a:ext cx="4719286" cy="5509051"/>
          </a:xfrm>
          <a:prstGeom prst="rect">
            <a:avLst/>
          </a:prstGeom>
        </p:spPr>
      </p:pic>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a:t>
            </a:r>
            <a:r>
              <a:rPr lang="zh-TW" altLang="en-US" sz="1800" b="1"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(1)</a:t>
            </a:r>
            <a:endParaRPr kumimoji="1" lang="ja-JP" altLang="en-US" sz="36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256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7"/>
            <a:ext cx="8022560" cy="401005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600" b="1" dirty="0">
                <a:latin typeface="Times New Roman" panose="02020603050405020304" pitchFamily="18" charset="0"/>
                <a:cs typeface="Times New Roman" panose="02020603050405020304" pitchFamily="18" charset="0"/>
              </a:rPr>
              <a:t>Part 1 General Rules</a:t>
            </a:r>
          </a:p>
          <a:p>
            <a:pPr marL="0" indent="0">
              <a:buNone/>
            </a:pPr>
            <a:r>
              <a:rPr lang="en-US" altLang="ja-JP" sz="1600" b="1" dirty="0">
                <a:latin typeface="Times New Roman" panose="02020603050405020304" pitchFamily="18" charset="0"/>
                <a:cs typeface="Times New Roman" panose="02020603050405020304" pitchFamily="18" charset="0"/>
              </a:rPr>
              <a:t>Chapter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7</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b="1" dirty="0">
                <a:latin typeface="Times New Roman" panose="02020603050405020304" pitchFamily="18" charset="0"/>
                <a:cs typeface="Times New Roman" panose="02020603050405020304" pitchFamily="18" charset="0"/>
              </a:rPr>
              <a:t> License, etc.</a:t>
            </a:r>
          </a:p>
          <a:p>
            <a:pPr marL="0" indent="0">
              <a:buNone/>
            </a:pPr>
            <a:r>
              <a:rPr lang="en-US" altLang="ja-JP" sz="1600" b="1" dirty="0">
                <a:latin typeface="Times New Roman" panose="02020603050405020304" pitchFamily="18" charset="0"/>
                <a:cs typeface="Times New Roman" panose="02020603050405020304" pitchFamily="18" charset="0"/>
              </a:rPr>
              <a:t>Section 3 Skills Training Course</a:t>
            </a:r>
          </a:p>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82 </a:t>
            </a:r>
            <a:r>
              <a:rPr lang="en-US" altLang="ja-JP" sz="1600" b="1"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Reissuance, etc., of the Skill Training Course Completion Certificate&gt;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latin typeface="Times New Roman" panose="02020603050405020304" pitchFamily="18" charset="0"/>
                <a:cs typeface="Times New Roman" panose="02020603050405020304" pitchFamily="18" charset="0"/>
              </a:rPr>
              <a:t>A person who has received a skill training course completion certificate and been actually engaging or intends to engage in the work pertaining to the said skill training shall, in the case of loss or damage of the certificate excluding a case prescribed by paragraph (3) below, submit an application document for the reissuance of the skill training course completion certificate (Form No.18) to the registered training institution that issued the certificate, and thereby reacquire the skill training course completion certificate.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 person prescribed by the preceding paragraph shall, when having changed the name or, submit an application document for change of the skill training course completion certificate (Form No.18) to the registered training institution that issued the certificate, and thereby revise the certificate excluding a case prescribed by paragraph (3). </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Omitted below</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25942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27039"/>
            <a:ext cx="7886700" cy="745962"/>
          </a:xfrm>
          <a:ln>
            <a:solidFill>
              <a:schemeClr val="tx1"/>
            </a:solidFill>
          </a:ln>
        </p:spPr>
        <p:txBody>
          <a:bodyPr>
            <a:normAutofit fontScale="90000"/>
          </a:bodyPr>
          <a:lstStyle/>
          <a:p>
            <a:r>
              <a:rPr lang="ja-JP" sz="2400">
                <a:latin typeface="Times New Roman" panose="02020603050405020304" pitchFamily="18" charset="0"/>
                <a:ea typeface="Meiryo UI"/>
                <a:cs typeface="Times New Roman" panose="02020603050405020304" pitchFamily="18" charset="0"/>
              </a:rPr>
              <a:t>Terminology for Vehicle-type Construction Machiney</a:t>
            </a:r>
            <a:r>
              <a:rPr lang="ja-JP" altLang="en-US" sz="2400">
                <a:latin typeface="Times New Roman" panose="02020603050405020304" pitchFamily="18" charset="0"/>
                <a:ea typeface="Meiryo UI"/>
                <a:cs typeface="Times New Roman" panose="02020603050405020304" pitchFamily="18" charset="0"/>
              </a:rPr>
              <a:t>　</a:t>
            </a:r>
            <a:br>
              <a:rPr lang="ja-JP" altLang="en-US" sz="2400">
                <a:latin typeface="Times New Roman" panose="02020603050405020304" pitchFamily="18" charset="0"/>
                <a:ea typeface="Meiryo UI"/>
                <a:cs typeface="Times New Roman" panose="02020603050405020304" pitchFamily="18" charset="0"/>
              </a:rPr>
            </a:br>
            <a:r>
              <a:rPr lang="en-US" altLang="zh-CN" sz="2400">
                <a:latin typeface="Times New Roman" panose="02020603050405020304" pitchFamily="18" charset="0"/>
                <a:ea typeface="Meiryo UI"/>
                <a:cs typeface="Times New Roman" panose="02020603050405020304" pitchFamily="18" charset="0"/>
              </a:rPr>
              <a:t>                                          7</a:t>
            </a:r>
            <a:r>
              <a:rPr lang="ja-JP" altLang="en-US" sz="2400">
                <a:latin typeface="Times New Roman" panose="02020603050405020304" pitchFamily="18" charset="0"/>
                <a:ea typeface="Meiryo UI"/>
                <a:cs typeface="Times New Roman" panose="02020603050405020304" pitchFamily="18" charset="0"/>
              </a:rPr>
              <a:t>・・・Average</a:t>
            </a:r>
            <a:r>
              <a:rPr lang="zh-CN" sz="2400">
                <a:latin typeface="Times New Roman" panose="02020603050405020304" pitchFamily="18" charset="0"/>
                <a:ea typeface="+mj-lt"/>
                <a:cs typeface="Times New Roman" panose="02020603050405020304" pitchFamily="18" charset="0"/>
              </a:rPr>
              <a:t> contact pressure</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756739" y="1544632"/>
            <a:ext cx="1915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① </a:t>
            </a:r>
            <a:r>
              <a:rPr lang="ja-JP" sz="1200">
                <a:latin typeface="Times New Roman" panose="02020603050405020304" pitchFamily="18" charset="0"/>
                <a:ea typeface="+mn-lt"/>
                <a:cs typeface="Times New Roman" panose="02020603050405020304" pitchFamily="18" charset="0"/>
              </a:rPr>
              <a:t>Crawler </a:t>
            </a:r>
            <a:r>
              <a:rPr lang="en-US" altLang="ja-JP" sz="1200">
                <a:latin typeface="Times New Roman" panose="02020603050405020304" pitchFamily="18" charset="0"/>
                <a:ea typeface="+mn-lt"/>
                <a:cs typeface="Times New Roman" panose="02020603050405020304" pitchFamily="18" charset="0"/>
              </a:rPr>
              <a:t>type</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8" name="テキスト ボックス 7"/>
          <p:cNvSpPr txBox="1"/>
          <p:nvPr/>
        </p:nvSpPr>
        <p:spPr>
          <a:xfrm>
            <a:off x="5720605" y="1544632"/>
            <a:ext cx="1915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② </a:t>
            </a:r>
            <a:r>
              <a:rPr lang="ja-JP" sz="1200">
                <a:latin typeface="Times New Roman" panose="02020603050405020304" pitchFamily="18" charset="0"/>
                <a:ea typeface="+mn-lt"/>
                <a:cs typeface="Times New Roman" panose="02020603050405020304" pitchFamily="18" charset="0"/>
              </a:rPr>
              <a:t>Wheel</a:t>
            </a:r>
            <a:r>
              <a:rPr lang="ja-JP" altLang="en-US" sz="1200">
                <a:latin typeface="Times New Roman" panose="02020603050405020304" pitchFamily="18" charset="0"/>
                <a:ea typeface="+mn-lt"/>
                <a:cs typeface="Times New Roman" panose="02020603050405020304" pitchFamily="18" charset="0"/>
              </a:rPr>
              <a:t> type</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100726" y="2121965"/>
                <a:ext cx="3370602"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100726" y="2121965"/>
                <a:ext cx="3370602" cy="417102"/>
              </a:xfrm>
              <a:prstGeom prst="rect">
                <a:avLst/>
              </a:prstGeom>
              <a:blipFill>
                <a:blip r:embed="rId4"/>
                <a:stretch>
                  <a:fillRect l="-1449" t="-2899" r="-1449" b="-14493"/>
                </a:stretch>
              </a:blipFill>
            </p:spPr>
            <p:txBody>
              <a:bodyPr/>
              <a:lstStyle/>
              <a:p>
                <a:r>
                  <a:rPr lang="ja-JP" altLang="en-US">
                    <a:noFill/>
                  </a:rPr>
                  <a:t> </a:t>
                </a:r>
              </a:p>
            </p:txBody>
          </p:sp>
        </mc:Fallback>
      </mc:AlternateContent>
      <p:sp>
        <p:nvSpPr>
          <p:cNvPr id="11" name="テキスト ボックス 10"/>
          <p:cNvSpPr txBox="1"/>
          <p:nvPr/>
        </p:nvSpPr>
        <p:spPr>
          <a:xfrm>
            <a:off x="819981" y="2732363"/>
            <a:ext cx="3789218" cy="1015663"/>
          </a:xfrm>
          <a:prstGeom prst="rect">
            <a:avLst/>
          </a:prstGeom>
          <a:noFill/>
          <a:ln>
            <a:noFill/>
          </a:ln>
        </p:spPr>
        <p:txBody>
          <a:bodyPr wrap="square" lIns="91440" tIns="45720" rIns="91440" bIns="45720" rtlCol="0" anchor="t">
            <a:spAutoFit/>
          </a:bodyPr>
          <a:lstStyle/>
          <a:p>
            <a:r>
              <a:rPr lang="ja-JP" altLang="en-US" sz="1200">
                <a:latin typeface="Times New Roman" panose="02020603050405020304" pitchFamily="18" charset="0"/>
                <a:ea typeface="游ゴシック"/>
                <a:cs typeface="Times New Roman" panose="02020603050405020304" pitchFamily="18" charset="0"/>
              </a:rPr>
              <a:t>Ｗ：</a:t>
            </a:r>
            <a:r>
              <a:rPr lang="ja-JP" sz="1200">
                <a:latin typeface="Times New Roman" panose="02020603050405020304" pitchFamily="18" charset="0"/>
                <a:ea typeface="+mn-lt"/>
                <a:cs typeface="Times New Roman" panose="02020603050405020304" pitchFamily="18" charset="0"/>
              </a:rPr>
              <a:t>Total machine weight</a:t>
            </a:r>
            <a:r>
              <a:rPr lang="ja-JP" altLang="en-US" sz="1200">
                <a:latin typeface="Times New Roman" panose="02020603050405020304" pitchFamily="18" charset="0"/>
                <a:ea typeface="游ゴシック"/>
                <a:cs typeface="Times New Roman" panose="02020603050405020304" pitchFamily="18" charset="0"/>
              </a:rPr>
              <a:t>（ｔ）</a:t>
            </a:r>
          </a:p>
          <a:p>
            <a:r>
              <a:rPr lang="ja-JP" altLang="en-US" sz="1200">
                <a:latin typeface="Times New Roman"/>
                <a:ea typeface="游ゴシック"/>
                <a:cs typeface="Times New Roman"/>
              </a:rPr>
              <a:t>Ｓ：</a:t>
            </a:r>
            <a:r>
              <a:rPr lang="en-US" altLang="en-US" sz="1200">
                <a:latin typeface="Times New Roman"/>
                <a:ea typeface="游ゴシック"/>
                <a:cs typeface="Times New Roman"/>
              </a:rPr>
              <a:t>T</a:t>
            </a:r>
            <a:r>
              <a:rPr lang="ja-JP" sz="1200">
                <a:latin typeface="Times New Roman"/>
                <a:ea typeface="+mn-lt"/>
                <a:cs typeface="Times New Roman"/>
              </a:rPr>
              <a:t>otal contact area</a:t>
            </a:r>
            <a:r>
              <a:rPr lang="ja-JP" altLang="en-US" sz="1200">
                <a:latin typeface="Times New Roman"/>
                <a:ea typeface="游ゴシック"/>
                <a:cs typeface="Times New Roman"/>
              </a:rPr>
              <a:t>＝</a:t>
            </a:r>
            <a:r>
              <a:rPr lang="en-US" altLang="ja-JP" sz="1200">
                <a:latin typeface="Times New Roman"/>
                <a:ea typeface="游ゴシック"/>
                <a:cs typeface="Times New Roman"/>
              </a:rPr>
              <a:t>2</a:t>
            </a:r>
            <a:r>
              <a:rPr lang="ja-JP" altLang="en-US" sz="1200">
                <a:latin typeface="Times New Roman"/>
                <a:ea typeface="游ゴシック"/>
                <a:cs typeface="Times New Roman"/>
              </a:rPr>
              <a:t>Ｂ</a:t>
            </a:r>
            <a:r>
              <a:rPr lang="en-US" altLang="ja-JP" sz="1200">
                <a:latin typeface="Times New Roman"/>
                <a:ea typeface="游ゴシック"/>
                <a:cs typeface="Times New Roman"/>
              </a:rPr>
              <a:t>×</a:t>
            </a:r>
            <a:r>
              <a:rPr lang="ja-JP" altLang="en-US" sz="1200">
                <a:latin typeface="Times New Roman"/>
                <a:ea typeface="游ゴシック"/>
                <a:cs typeface="Times New Roman"/>
              </a:rPr>
              <a:t>Ｌ（㎡）</a:t>
            </a:r>
          </a:p>
          <a:p>
            <a:r>
              <a:rPr lang="ja-JP" altLang="en-US" sz="1200">
                <a:latin typeface="Times New Roman"/>
                <a:ea typeface="游ゴシック"/>
                <a:cs typeface="Times New Roman"/>
              </a:rPr>
              <a:t>Ｌ：C</a:t>
            </a:r>
            <a:r>
              <a:rPr lang="en-US" altLang="ja-JP" sz="1200">
                <a:latin typeface="Times New Roman"/>
                <a:ea typeface="+mn-lt"/>
                <a:cs typeface="Times New Roman"/>
              </a:rPr>
              <a:t>enter</a:t>
            </a:r>
            <a:r>
              <a:rPr lang="ja-JP" altLang="en-US" sz="1200">
                <a:latin typeface="Times New Roman"/>
                <a:ea typeface="+mn-lt"/>
                <a:cs typeface="Times New Roman"/>
              </a:rPr>
              <a:t> </a:t>
            </a:r>
            <a:r>
              <a:rPr lang="en-US" altLang="ja-JP" sz="1200">
                <a:latin typeface="Times New Roman"/>
                <a:ea typeface="+mn-lt"/>
                <a:cs typeface="Times New Roman"/>
              </a:rPr>
              <a:t>distance</a:t>
            </a:r>
            <a:r>
              <a:rPr lang="ja-JP" altLang="en-US" sz="1200">
                <a:latin typeface="Times New Roman"/>
                <a:ea typeface="+mn-lt"/>
                <a:cs typeface="Times New Roman"/>
              </a:rPr>
              <a:t>（ｍ）b</a:t>
            </a:r>
            <a:r>
              <a:rPr lang="en-US" altLang="ja-JP" sz="1200">
                <a:latin typeface="Times New Roman"/>
                <a:ea typeface="+mn-lt"/>
                <a:cs typeface="Times New Roman"/>
              </a:rPr>
              <a:t>e</a:t>
            </a:r>
            <a:r>
              <a:rPr lang="en-US" altLang="en-US" sz="1200">
                <a:latin typeface="Times New Roman"/>
                <a:ea typeface="+mn-lt"/>
                <a:cs typeface="Times New Roman"/>
              </a:rPr>
              <a:t>tween </a:t>
            </a:r>
            <a:r>
              <a:rPr lang="ja-JP" sz="1200">
                <a:latin typeface="Times New Roman"/>
                <a:ea typeface="+mn-lt"/>
                <a:cs typeface="Times New Roman"/>
              </a:rPr>
              <a:t>Idler</a:t>
            </a:r>
            <a:r>
              <a:rPr lang="ja-JP" sz="1200">
                <a:latin typeface="Times New Roman"/>
                <a:ea typeface="游ゴシック"/>
                <a:cs typeface="Times New Roman"/>
              </a:rPr>
              <a:t> </a:t>
            </a:r>
            <a:r>
              <a:rPr lang="ja-JP" altLang="en-US" sz="1200">
                <a:latin typeface="Times New Roman"/>
                <a:ea typeface="游ゴシック"/>
                <a:cs typeface="Times New Roman"/>
              </a:rPr>
              <a:t>（</a:t>
            </a:r>
            <a:r>
              <a:rPr lang="ja-JP" sz="1200">
                <a:latin typeface="Times New Roman"/>
                <a:ea typeface="游ゴシック"/>
                <a:cs typeface="Times New Roman"/>
              </a:rPr>
              <a:t>idle wheel</a:t>
            </a:r>
            <a:r>
              <a:rPr lang="ja-JP" altLang="en-US" sz="1200">
                <a:latin typeface="Times New Roman"/>
                <a:ea typeface="游ゴシック"/>
                <a:cs typeface="Times New Roman"/>
              </a:rPr>
              <a:t>）and </a:t>
            </a:r>
            <a:r>
              <a:rPr lang="en-US" altLang="en-US" sz="1200">
                <a:latin typeface="Times New Roman"/>
                <a:ea typeface="游ゴシック"/>
                <a:cs typeface="Times New Roman"/>
              </a:rPr>
              <a:t>s</a:t>
            </a:r>
            <a:r>
              <a:rPr lang="ja-JP" sz="1200">
                <a:latin typeface="Times New Roman"/>
                <a:ea typeface="+mn-lt"/>
                <a:cs typeface="Times New Roman"/>
              </a:rPr>
              <a:t>procket</a:t>
            </a:r>
            <a:r>
              <a:rPr lang="ja-JP" altLang="en-US" sz="1200">
                <a:latin typeface="Times New Roman"/>
                <a:ea typeface="游ゴシック"/>
                <a:cs typeface="Times New Roman"/>
              </a:rPr>
              <a:t>（</a:t>
            </a:r>
            <a:r>
              <a:rPr lang="en-US" sz="1200">
                <a:latin typeface="Times New Roman"/>
                <a:ea typeface="+mn-lt"/>
                <a:cs typeface="Times New Roman"/>
              </a:rPr>
              <a:t>s</a:t>
            </a:r>
            <a:r>
              <a:rPr lang="ja-JP" sz="1200">
                <a:latin typeface="Times New Roman"/>
                <a:ea typeface="游ゴシック"/>
                <a:cs typeface="Times New Roman"/>
              </a:rPr>
              <a:t>procket wheel</a:t>
            </a:r>
            <a:r>
              <a:rPr lang="ja-JP" altLang="en-US" sz="1200">
                <a:latin typeface="Times New Roman"/>
                <a:ea typeface="游ゴシック"/>
                <a:cs typeface="Times New Roman"/>
              </a:rPr>
              <a:t>）under total weight state.</a:t>
            </a:r>
          </a:p>
          <a:p>
            <a:r>
              <a:rPr lang="ja-JP" altLang="en-US" sz="1200">
                <a:latin typeface="Times New Roman" panose="02020603050405020304" pitchFamily="18" charset="0"/>
                <a:ea typeface="游ゴシック"/>
                <a:cs typeface="Times New Roman" panose="02020603050405020304" pitchFamily="18" charset="0"/>
              </a:rPr>
              <a:t>Ｂ：</a:t>
            </a:r>
            <a:r>
              <a:rPr lang="ja-JP" sz="1200">
                <a:latin typeface="Times New Roman" panose="02020603050405020304" pitchFamily="18" charset="0"/>
                <a:ea typeface="+mn-lt"/>
                <a:cs typeface="Times New Roman" panose="02020603050405020304" pitchFamily="18" charset="0"/>
              </a:rPr>
              <a:t>Crawler</a:t>
            </a:r>
            <a:r>
              <a:rPr lang="ja-JP" sz="1200">
                <a:latin typeface="Times New Roman" panose="02020603050405020304" pitchFamily="18" charset="0"/>
                <a:ea typeface="游ゴシック"/>
                <a:cs typeface="Times New Roman" panose="02020603050405020304" pitchFamily="18" charset="0"/>
              </a:rPr>
              <a:t> width</a:t>
            </a:r>
            <a:r>
              <a:rPr lang="ja-JP" altLang="en-US" sz="1200">
                <a:latin typeface="Times New Roman" panose="02020603050405020304" pitchFamily="18" charset="0"/>
                <a:ea typeface="游ゴシック"/>
                <a:cs typeface="Times New Roman" panose="02020603050405020304" pitchFamily="18" charset="0"/>
              </a:rPr>
              <a:t>（ｍ）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03285" cy="4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a:blip r:embed="rId5"/>
                <a:stretch>
                  <a:fillRect b="-1351"/>
                </a:stretch>
              </a:blipFill>
            </p:spPr>
            <p:txBody>
              <a:bodyPr/>
              <a:lstStyle/>
              <a:p>
                <a:r>
                  <a:rPr lang="ja-JP" altLang="en-US">
                    <a:noFill/>
                  </a:rPr>
                  <a:t> </a:t>
                </a:r>
              </a:p>
            </p:txBody>
          </p:sp>
        </mc:Fallback>
      </mc:AlternateContent>
      <p:pic>
        <p:nvPicPr>
          <p:cNvPr id="14" name="図 13"/>
          <p:cNvPicPr>
            <a:picLocks noChangeAspect="1"/>
          </p:cNvPicPr>
          <p:nvPr/>
        </p:nvPicPr>
        <p:blipFill>
          <a:blip r:embed="rId6"/>
          <a:stretch>
            <a:fillRect/>
          </a:stretch>
        </p:blipFill>
        <p:spPr>
          <a:xfrm>
            <a:off x="5063606" y="3620471"/>
            <a:ext cx="3240844" cy="2334264"/>
          </a:xfrm>
          <a:prstGeom prst="rect">
            <a:avLst/>
          </a:prstGeom>
        </p:spPr>
      </p:pic>
      <p:sp>
        <p:nvSpPr>
          <p:cNvPr id="3" name="TextBox 2">
            <a:extLst>
              <a:ext uri="{FF2B5EF4-FFF2-40B4-BE49-F238E27FC236}">
                <a16:creationId xmlns="" xmlns:a16="http://schemas.microsoft.com/office/drawing/2014/main" id="{247984DD-0424-47A6-B607-48000FB559F9}"/>
              </a:ext>
            </a:extLst>
          </p:cNvPr>
          <p:cNvSpPr txBox="1"/>
          <p:nvPr/>
        </p:nvSpPr>
        <p:spPr>
          <a:xfrm>
            <a:off x="957263" y="2185988"/>
            <a:ext cx="108585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000">
                <a:latin typeface="Times New Roman" panose="02020603050405020304" pitchFamily="18" charset="0"/>
                <a:ea typeface="游ゴシック"/>
                <a:cs typeface="Times New Roman" panose="02020603050405020304" pitchFamily="18" charset="0"/>
              </a:rPr>
              <a:t>Average</a:t>
            </a:r>
            <a:r>
              <a:rPr lang="zh-CN" sz="1000">
                <a:latin typeface="Times New Roman" panose="02020603050405020304" pitchFamily="18" charset="0"/>
                <a:ea typeface="等线"/>
                <a:cs typeface="Times New Roman" panose="02020603050405020304" pitchFamily="18" charset="0"/>
              </a:rPr>
              <a:t> </a:t>
            </a:r>
            <a:r>
              <a:rPr lang="en-US" altLang="zh-CN" sz="1000">
                <a:latin typeface="Times New Roman" panose="02020603050405020304" pitchFamily="18" charset="0"/>
                <a:ea typeface="等线"/>
                <a:cs typeface="Times New Roman" panose="02020603050405020304" pitchFamily="18" charset="0"/>
              </a:rPr>
              <a:t>contact</a:t>
            </a:r>
            <a:r>
              <a:rPr lang="zh-CN" sz="1000">
                <a:latin typeface="Times New Roman" panose="02020603050405020304" pitchFamily="18" charset="0"/>
                <a:ea typeface="等线"/>
                <a:cs typeface="Times New Roman" panose="02020603050405020304" pitchFamily="18" charset="0"/>
              </a:rPr>
              <a:t> </a:t>
            </a:r>
            <a:r>
              <a:rPr lang="en-US" altLang="zh-CN" sz="1000">
                <a:latin typeface="Times New Roman" panose="02020603050405020304" pitchFamily="18" charset="0"/>
                <a:ea typeface="等线"/>
                <a:cs typeface="Times New Roman" panose="02020603050405020304" pitchFamily="18" charset="0"/>
              </a:rPr>
              <a:t>pressure</a:t>
            </a:r>
            <a:endParaRPr lang="zh-CN" altLang="en-US" sz="1000">
              <a:latin typeface="Times New Roman" panose="02020603050405020304" pitchFamily="18" charset="0"/>
              <a:ea typeface="等线"/>
              <a:cs typeface="Times New Roman" panose="02020603050405020304" pitchFamily="18" charset="0"/>
            </a:endParaRPr>
          </a:p>
        </p:txBody>
      </p:sp>
      <p:sp>
        <p:nvSpPr>
          <p:cNvPr id="15" name="TextBox 14">
            <a:extLst>
              <a:ext uri="{FF2B5EF4-FFF2-40B4-BE49-F238E27FC236}">
                <a16:creationId xmlns="" xmlns:a16="http://schemas.microsoft.com/office/drawing/2014/main" id="{2B3FBDAD-6920-47D8-BD66-43BA9C7755AA}"/>
              </a:ext>
            </a:extLst>
          </p:cNvPr>
          <p:cNvSpPr txBox="1"/>
          <p:nvPr/>
        </p:nvSpPr>
        <p:spPr>
          <a:xfrm>
            <a:off x="5014912" y="2243137"/>
            <a:ext cx="108585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000">
                <a:latin typeface="Times New Roman" panose="02020603050405020304" pitchFamily="18" charset="0"/>
                <a:ea typeface="游ゴシック"/>
                <a:cs typeface="Times New Roman" panose="02020603050405020304" pitchFamily="18" charset="0"/>
              </a:rPr>
              <a:t>Average</a:t>
            </a:r>
            <a:r>
              <a:rPr lang="zh-CN" sz="1000">
                <a:latin typeface="Times New Roman" panose="02020603050405020304" pitchFamily="18" charset="0"/>
                <a:ea typeface="等线"/>
                <a:cs typeface="Times New Roman" panose="02020603050405020304" pitchFamily="18" charset="0"/>
              </a:rPr>
              <a:t> </a:t>
            </a:r>
            <a:r>
              <a:rPr lang="en-US" altLang="zh-CN" sz="1000">
                <a:latin typeface="Times New Roman" panose="02020603050405020304" pitchFamily="18" charset="0"/>
                <a:ea typeface="等线"/>
                <a:cs typeface="Times New Roman" panose="02020603050405020304" pitchFamily="18" charset="0"/>
              </a:rPr>
              <a:t>contact</a:t>
            </a:r>
            <a:r>
              <a:rPr lang="zh-CN" sz="1000">
                <a:latin typeface="Times New Roman" panose="02020603050405020304" pitchFamily="18" charset="0"/>
                <a:ea typeface="等线"/>
                <a:cs typeface="Times New Roman" panose="02020603050405020304" pitchFamily="18" charset="0"/>
              </a:rPr>
              <a:t> </a:t>
            </a:r>
            <a:r>
              <a:rPr lang="en-US" altLang="zh-CN" sz="1000">
                <a:latin typeface="Times New Roman" panose="02020603050405020304" pitchFamily="18" charset="0"/>
                <a:ea typeface="等线"/>
                <a:cs typeface="Times New Roman" panose="02020603050405020304" pitchFamily="18" charset="0"/>
              </a:rPr>
              <a:t>pressure</a:t>
            </a:r>
            <a:endParaRPr lang="zh-CN" altLang="en-US" sz="1000">
              <a:latin typeface="Times New Roman" panose="02020603050405020304" pitchFamily="18" charset="0"/>
              <a:ea typeface="等线"/>
              <a:cs typeface="Times New Roman" panose="02020603050405020304" pitchFamily="18" charset="0"/>
            </a:endParaRPr>
          </a:p>
        </p:txBody>
      </p:sp>
      <p:sp>
        <p:nvSpPr>
          <p:cNvPr id="12" name="TextBox 11">
            <a:extLst>
              <a:ext uri="{FF2B5EF4-FFF2-40B4-BE49-F238E27FC236}">
                <a16:creationId xmlns="" xmlns:a16="http://schemas.microsoft.com/office/drawing/2014/main" id="{CD6DC381-0248-4979-B700-69904184813E}"/>
              </a:ext>
            </a:extLst>
          </p:cNvPr>
          <p:cNvSpPr txBox="1"/>
          <p:nvPr/>
        </p:nvSpPr>
        <p:spPr>
          <a:xfrm>
            <a:off x="6215063" y="2171700"/>
            <a:ext cx="771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altLang="ja-JP" sz="1000">
                <a:latin typeface="Times New Roman" panose="02020603050405020304" pitchFamily="18" charset="0"/>
                <a:ea typeface="+mn-lt"/>
                <a:cs typeface="Times New Roman" panose="02020603050405020304" pitchFamily="18" charset="0"/>
              </a:rPr>
              <a:t>Axial load</a:t>
            </a:r>
            <a:r>
              <a:rPr lang="ja-JP" sz="1000">
                <a:latin typeface="Times New Roman" panose="02020603050405020304" pitchFamily="18" charset="0"/>
                <a:ea typeface="+mn-lt"/>
                <a:cs typeface="Times New Roman" panose="02020603050405020304" pitchFamily="18" charset="0"/>
              </a:rPr>
              <a:t> </a:t>
            </a:r>
            <a:endParaRPr lang="en-US" sz="10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F81E318E-D25F-4842-99A8-1FE9C2523844}"/>
              </a:ext>
            </a:extLst>
          </p:cNvPr>
          <p:cNvSpPr txBox="1"/>
          <p:nvPr/>
        </p:nvSpPr>
        <p:spPr>
          <a:xfrm>
            <a:off x="6129338" y="2471738"/>
            <a:ext cx="142875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Apparent ground contact area</a:t>
            </a:r>
            <a:r>
              <a:rPr lang="en-US" sz="1000">
                <a:latin typeface="Times New Roman" panose="02020603050405020304" pitchFamily="18" charset="0"/>
                <a:ea typeface="+mn-lt"/>
                <a:cs typeface="Times New Roman" panose="02020603050405020304" pitchFamily="18" charset="0"/>
              </a:rPr>
              <a:t> </a:t>
            </a:r>
            <a:endParaRPr lang="en-US"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B650D00-9301-4599-BD44-ABE3B459C818}"/>
              </a:ext>
            </a:extLst>
          </p:cNvPr>
          <p:cNvSpPr txBox="1"/>
          <p:nvPr/>
        </p:nvSpPr>
        <p:spPr>
          <a:xfrm>
            <a:off x="4986338" y="3600450"/>
            <a:ext cx="70008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altLang="ja-JP" sz="1200">
                <a:latin typeface="Times New Roman" panose="02020603050405020304" pitchFamily="18" charset="0"/>
                <a:ea typeface="+mn-lt"/>
                <a:cs typeface="Times New Roman" panose="02020603050405020304" pitchFamily="18" charset="0"/>
              </a:rPr>
              <a:t>Axial </a:t>
            </a:r>
            <a:endParaRPr lang="en-US" sz="1200">
              <a:latin typeface="Times New Roman" panose="02020603050405020304" pitchFamily="18" charset="0"/>
              <a:ea typeface="+mn-lt"/>
              <a:cs typeface="Times New Roman" panose="02020603050405020304" pitchFamily="18" charset="0"/>
            </a:endParaRPr>
          </a:p>
          <a:p>
            <a:pPr algn="ctr"/>
            <a:r>
              <a:rPr lang="en" altLang="ja-JP" sz="1200">
                <a:latin typeface="Times New Roman" panose="02020603050405020304" pitchFamily="18" charset="0"/>
                <a:ea typeface="+mn-lt"/>
                <a:cs typeface="Times New Roman" panose="02020603050405020304" pitchFamily="18" charset="0"/>
              </a:rPr>
              <a:t>load</a:t>
            </a:r>
            <a:r>
              <a:rPr lang="ja-JP" sz="1200">
                <a:latin typeface="Times New Roman" panose="02020603050405020304" pitchFamily="18" charset="0"/>
                <a:ea typeface="+mn-lt"/>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1F864AC0-DD21-4B5F-86DF-9827147C8B96}"/>
              </a:ext>
            </a:extLst>
          </p:cNvPr>
          <p:cNvSpPr txBox="1"/>
          <p:nvPr/>
        </p:nvSpPr>
        <p:spPr>
          <a:xfrm>
            <a:off x="7158037" y="5343525"/>
            <a:ext cx="114300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panose="02020603050405020304" pitchFamily="18" charset="0"/>
                <a:ea typeface="+mn-lt"/>
                <a:cs typeface="Times New Roman" panose="02020603050405020304" pitchFamily="18" charset="0"/>
              </a:rPr>
              <a:t>Apparent </a:t>
            </a:r>
            <a:endParaRPr lang="en-US" sz="1200">
              <a:latin typeface="Times New Roman" panose="02020603050405020304" pitchFamily="18" charset="0"/>
              <a:ea typeface="+mn-lt"/>
              <a:cs typeface="Times New Roman" panose="02020603050405020304" pitchFamily="18" charset="0"/>
            </a:endParaRPr>
          </a:p>
          <a:p>
            <a:pPr algn="ctr"/>
            <a:r>
              <a:rPr lang="en" sz="1200">
                <a:latin typeface="Times New Roman" panose="02020603050405020304" pitchFamily="18" charset="0"/>
                <a:ea typeface="+mn-lt"/>
                <a:cs typeface="Times New Roman" panose="02020603050405020304" pitchFamily="18" charset="0"/>
              </a:rPr>
              <a:t>ground </a:t>
            </a:r>
            <a:endParaRPr lang="en-US" sz="1200">
              <a:latin typeface="Times New Roman" panose="02020603050405020304" pitchFamily="18" charset="0"/>
              <a:ea typeface="+mn-lt"/>
              <a:cs typeface="Times New Roman" panose="02020603050405020304" pitchFamily="18" charset="0"/>
            </a:endParaRPr>
          </a:p>
          <a:p>
            <a:pPr algn="ctr"/>
            <a:r>
              <a:rPr lang="en" sz="1200">
                <a:latin typeface="Times New Roman" panose="02020603050405020304" pitchFamily="18" charset="0"/>
                <a:ea typeface="+mn-lt"/>
                <a:cs typeface="Times New Roman" panose="02020603050405020304" pitchFamily="18" charset="0"/>
              </a:rPr>
              <a:t>contact area</a:t>
            </a:r>
            <a:r>
              <a:rPr lang="en-US" sz="1200">
                <a:latin typeface="Times New Roman" panose="02020603050405020304" pitchFamily="18" charset="0"/>
                <a:ea typeface="+mn-lt"/>
                <a:cs typeface="Times New Roman" panose="02020603050405020304" pitchFamily="18" charset="0"/>
              </a:rPr>
              <a:t> </a:t>
            </a:r>
            <a:endParaRPr lang="en-US" sz="12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5BE44019-2485-450C-96EE-21F7EC9D6343}"/>
              </a:ext>
            </a:extLst>
          </p:cNvPr>
          <p:cNvSpPr txBox="1"/>
          <p:nvPr/>
        </p:nvSpPr>
        <p:spPr>
          <a:xfrm>
            <a:off x="7658100" y="3729038"/>
            <a:ext cx="600075" cy="276999"/>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Tire</a:t>
            </a:r>
          </a:p>
        </p:txBody>
      </p:sp>
      <p:sp>
        <p:nvSpPr>
          <p:cNvPr id="20" name="TextBox 19">
            <a:extLst>
              <a:ext uri="{FF2B5EF4-FFF2-40B4-BE49-F238E27FC236}">
                <a16:creationId xmlns="" xmlns:a16="http://schemas.microsoft.com/office/drawing/2014/main" id="{421AC40E-E740-40E9-B593-612A8F1C0D13}"/>
              </a:ext>
            </a:extLst>
          </p:cNvPr>
          <p:cNvSpPr txBox="1"/>
          <p:nvPr/>
        </p:nvSpPr>
        <p:spPr>
          <a:xfrm>
            <a:off x="7086600" y="4643438"/>
            <a:ext cx="914400" cy="276999"/>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Ground</a:t>
            </a:r>
          </a:p>
        </p:txBody>
      </p:sp>
      <p:sp>
        <p:nvSpPr>
          <p:cNvPr id="21" name="TextBox 20">
            <a:extLst>
              <a:ext uri="{FF2B5EF4-FFF2-40B4-BE49-F238E27FC236}">
                <a16:creationId xmlns="" xmlns:a16="http://schemas.microsoft.com/office/drawing/2014/main" id="{E1C51ACF-93B1-45E2-BF6B-E08FC53C8DC2}"/>
              </a:ext>
            </a:extLst>
          </p:cNvPr>
          <p:cNvSpPr txBox="1"/>
          <p:nvPr/>
        </p:nvSpPr>
        <p:spPr>
          <a:xfrm>
            <a:off x="1828800" y="3871913"/>
            <a:ext cx="10287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mn-lt"/>
                <a:cs typeface="Times New Roman" panose="02020603050405020304" pitchFamily="18" charset="0"/>
              </a:rPr>
              <a:t>Crawler</a:t>
            </a:r>
            <a:endParaRPr lang="en-US" sz="12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 xmlns:a16="http://schemas.microsoft.com/office/drawing/2014/main" id="{D0EB146F-62B6-4688-9297-D8CC89C6AD75}"/>
              </a:ext>
            </a:extLst>
          </p:cNvPr>
          <p:cNvSpPr txBox="1"/>
          <p:nvPr/>
        </p:nvSpPr>
        <p:spPr>
          <a:xfrm>
            <a:off x="1543050" y="4643437"/>
            <a:ext cx="50006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a:latin typeface="Times New Roman" panose="02020603050405020304" pitchFamily="18" charset="0"/>
                <a:cs typeface="Times New Roman" panose="02020603050405020304" pitchFamily="18" charset="0"/>
              </a:rPr>
              <a:t>Idler</a:t>
            </a:r>
            <a:endParaRPr lang="en-US" sz="1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D76EC490-00AD-4055-8D16-7965E904D9AD}"/>
              </a:ext>
            </a:extLst>
          </p:cNvPr>
          <p:cNvSpPr txBox="1"/>
          <p:nvPr/>
        </p:nvSpPr>
        <p:spPr>
          <a:xfrm>
            <a:off x="2276856" y="4625149"/>
            <a:ext cx="75723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a:latin typeface="Times New Roman" panose="02020603050405020304" pitchFamily="18" charset="0"/>
                <a:ea typeface="游ゴシック"/>
                <a:cs typeface="Times New Roman" panose="02020603050405020304" pitchFamily="18" charset="0"/>
              </a:rPr>
              <a:t>Sprocket</a:t>
            </a:r>
            <a:endParaRPr lang="en-US" sz="1200">
              <a:latin typeface="Times New Roman" panose="02020603050405020304" pitchFamily="18" charset="0"/>
              <a:cs typeface="Times New Roman" panose="02020603050405020304" pitchFamily="18" charset="0"/>
            </a:endParaRPr>
          </a:p>
        </p:txBody>
      </p:sp>
      <p:sp>
        <p:nvSpPr>
          <p:cNvPr id="25" name="テキスト ボックス 5">
            <a:extLst>
              <a:ext uri="{FF2B5EF4-FFF2-40B4-BE49-F238E27FC236}">
                <a16:creationId xmlns="" xmlns:a16="http://schemas.microsoft.com/office/drawing/2014/main" id="{76E52A33-B181-49A3-9FCD-19C653EC40EC}"/>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13 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mn-lt"/>
                <a:cs typeface="Times"/>
              </a:rPr>
              <a:t>11</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a:t>
            </a:r>
            <a:r>
              <a:rPr lang="zh-TW" altLang="en-US" sz="1800" b="1"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(2)</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261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680"/>
              </a:lnSpc>
              <a:buNone/>
            </a:pPr>
            <a:r>
              <a:rPr lang="en-US" altLang="ja-JP" sz="1400" b="1" dirty="0">
                <a:latin typeface="Times New Roman" panose="02020603050405020304" pitchFamily="18" charset="0"/>
                <a:cs typeface="Times New Roman" panose="02020603050405020304" pitchFamily="18" charset="0"/>
              </a:rPr>
              <a:t>Part 2 Safety Standards</a:t>
            </a:r>
          </a:p>
          <a:p>
            <a:pPr marL="0" indent="0">
              <a:lnSpc>
                <a:spcPts val="1680"/>
              </a:lnSpc>
              <a:buNone/>
            </a:pPr>
            <a:r>
              <a:rPr lang="fr-FR" altLang="ja-JP" sz="1400" b="1" dirty="0">
                <a:latin typeface="Times New Roman" panose="02020603050405020304" pitchFamily="18" charset="0"/>
                <a:cs typeface="Times New Roman" panose="02020603050405020304" pitchFamily="18" charset="0"/>
              </a:rPr>
              <a:t>Chapter 2 Construction Machine, etc</a:t>
            </a:r>
          </a:p>
          <a:p>
            <a:pPr marL="0" indent="0">
              <a:lnSpc>
                <a:spcPts val="1680"/>
              </a:lnSpc>
              <a:spcBef>
                <a:spcPts val="0"/>
              </a:spcBef>
              <a:buNone/>
            </a:pPr>
            <a:r>
              <a:rPr lang="fr-FR"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Section 1 Vehicle Type Construction Machine</a:t>
            </a:r>
          </a:p>
          <a:p>
            <a:pPr marL="0" indent="0">
              <a:lnSpc>
                <a:spcPts val="1680"/>
              </a:lnSpc>
              <a:buNone/>
            </a:pPr>
            <a:r>
              <a:rPr lang="en-US" altLang="ja-JP" sz="1400" b="1" dirty="0">
                <a:latin typeface="Times New Roman" panose="02020603050405020304" pitchFamily="18" charset="0"/>
                <a:cs typeface="Times New Roman" panose="02020603050405020304" pitchFamily="18" charset="0"/>
              </a:rPr>
              <a:t>Subsection 1 Structure</a:t>
            </a:r>
          </a:p>
          <a:p>
            <a:pPr marL="0" indent="0">
              <a:lnSpc>
                <a:spcPts val="1680"/>
              </a:lnSpc>
              <a:spcBef>
                <a:spcPts val="0"/>
              </a:spcBef>
              <a:buNone/>
            </a:pPr>
            <a:r>
              <a:rPr lang="en-US" altLang="ja-JP" sz="1400" b="1" dirty="0">
                <a:latin typeface="Times New Roman" panose="02020603050405020304" pitchFamily="18" charset="0"/>
                <a:cs typeface="Times New Roman" panose="02020603050405020304" pitchFamily="18" charset="0"/>
              </a:rPr>
              <a:t>Article 152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Providing of Front Lamp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en-US" altLang="ja-JP" sz="1400" b="1" dirty="0">
              <a:latin typeface="Times New Roman" panose="02020603050405020304" pitchFamily="18" charset="0"/>
              <a:cs typeface="Times New Roman" panose="02020603050405020304" pitchFamily="18" charset="0"/>
            </a:endParaRPr>
          </a:p>
          <a:p>
            <a:pPr marL="0" indent="0">
              <a:lnSpc>
                <a:spcPts val="1680"/>
              </a:lnSpc>
              <a:spcBef>
                <a:spcPts val="0"/>
              </a:spcBef>
              <a:buNone/>
            </a:pPr>
            <a:r>
              <a:rPr lang="en-US" altLang="ja-JP" sz="1400" dirty="0">
                <a:latin typeface="Times New Roman" panose="02020603050405020304" pitchFamily="18" charset="0"/>
                <a:cs typeface="Times New Roman" panose="02020603050405020304" pitchFamily="18" charset="0"/>
              </a:rPr>
              <a:t>The employer shall provide a vehicle type construction machine with a front lamp. However, this shall not apply to a vehicle type construction machine used at a place maintaining necessary illumination for carrying out the work safely.</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ts val="1680"/>
              </a:lnSpc>
              <a:spcBef>
                <a:spcPts val="0"/>
              </a:spcBef>
              <a:buNone/>
            </a:pPr>
            <a:r>
              <a:rPr lang="en-US" altLang="ja-JP" sz="1400" b="1" dirty="0">
                <a:latin typeface="Times New Roman" panose="02020603050405020304" pitchFamily="18" charset="0"/>
                <a:cs typeface="Times New Roman" panose="02020603050405020304" pitchFamily="18" charset="0"/>
              </a:rPr>
              <a:t>Article 153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Head Guard</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ts val="168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using a vehicle type construction machine (limited to a bulldozer, a tractor shovel (SHOBERU), a muck loader, a power shovel (SHOBERU), a drag shovel (SHOBERU) and a breaker) in ※1 a place where it is liable to cause dangers to workers due to falling of rocks, etc., provide the said vehicle type construction machine with ※2 a sound head guards. </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98525" indent="-355600">
              <a:lnSpc>
                <a:spcPts val="168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 1) </a:t>
            </a:r>
            <a:r>
              <a:rPr lang="en-US" altLang="ja-JP" sz="1200" dirty="0">
                <a:solidFill>
                  <a:srgbClr val="0070C0"/>
                </a:solidFill>
                <a:latin typeface="Times New Roman" panose="02020603050405020304" pitchFamily="18" charset="0"/>
                <a:cs typeface="Times New Roman" panose="02020603050405020304" pitchFamily="18" charset="0"/>
              </a:rPr>
              <a:t> "A place where there is a risk of falling rocks, etc...."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are places where Open-cut excavating work, excavating work for quarrying,</a:t>
            </a:r>
            <a:r>
              <a:rPr lang="en-US" altLang="ja-JP" sz="1200" dirty="0">
                <a:solidFill>
                  <a:srgbClr val="0070C0"/>
                </a:solidFill>
                <a:latin typeface="Times New Roman" panose="02020603050405020304" pitchFamily="18" charset="0"/>
                <a:cs typeface="Times New Roman" panose="02020603050405020304" pitchFamily="18" charset="0"/>
              </a:rPr>
              <a:t> construction work of a road, etc. is performed using the machine, and the work by the machine causes the falling of rocks, etc. </a:t>
            </a:r>
          </a:p>
          <a:p>
            <a:pPr marL="898525" indent="-355600">
              <a:lnSpc>
                <a:spcPts val="1680"/>
              </a:lnSpc>
              <a:spcBef>
                <a:spcPts val="0"/>
              </a:spcBef>
              <a:buNone/>
            </a:pPr>
            <a:r>
              <a:rPr lang="en-US" altLang="ja-JP" sz="1200" dirty="0">
                <a:solidFill>
                  <a:srgbClr val="0070C0"/>
                </a:solidFill>
                <a:latin typeface="Times New Roman" panose="02020603050405020304" pitchFamily="18" charset="0"/>
                <a:cs typeface="Times New Roman" panose="02020603050405020304" pitchFamily="18" charset="0"/>
              </a:rPr>
              <a:t>Note 2) Regarding the head guard, the structural standard is indicated by Circular No. 559 of 1975.9.26</a:t>
            </a:r>
            <a:endPar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ts val="1680"/>
              </a:lnSpc>
              <a:buNone/>
            </a:pPr>
            <a:r>
              <a:rPr lang="en-US" altLang="ja-JP" sz="1400" b="1" dirty="0">
                <a:latin typeface="Times New Roman" panose="02020603050405020304" pitchFamily="18" charset="0"/>
                <a:cs typeface="Times New Roman" panose="02020603050405020304" pitchFamily="18" charset="0"/>
              </a:rPr>
              <a:t>Subsection 2 Prevention of Dangers Pertaining to the Use of a Vehicle Type Construction Machine</a:t>
            </a:r>
          </a:p>
          <a:p>
            <a:pPr marL="0" indent="0">
              <a:lnSpc>
                <a:spcPts val="1680"/>
              </a:lnSpc>
              <a:spcBef>
                <a:spcPts val="0"/>
              </a:spcBef>
              <a:buNone/>
            </a:pPr>
            <a:r>
              <a:rPr lang="en-US" altLang="ja-JP" sz="1400" b="1" dirty="0">
                <a:latin typeface="Times New Roman" panose="02020603050405020304" pitchFamily="18" charset="0"/>
                <a:cs typeface="Times New Roman" panose="02020603050405020304" pitchFamily="18" charset="0"/>
              </a:rPr>
              <a:t>Article 154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Investigation and Record</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ts val="168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carrying out the work using a vehicle type construction machine, investigate in advance the landform and condition of the nature of the soil, etc., of the place pertaining to the said work in order to prevent workers from dangers due to falling of the said machine, collapse of natural ground, etc., and record the result of the investigation.</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575334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a:t>
            </a:r>
            <a:r>
              <a:rPr lang="zh-TW" altLang="en-US" sz="18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(3)</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139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155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Work Plan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carrying out the work using a vehicle type construction machine, establish in advance a work plan in conformity with what is known by the investigation pursuant to the provision of preceding Article, and carry out the work by the said work plan. </a:t>
            </a:r>
          </a:p>
          <a:p>
            <a:pPr marL="0" indent="0">
              <a:buNone/>
            </a:pPr>
            <a:r>
              <a:rPr lang="en-US" altLang="ja-JP" sz="1400" dirty="0">
                <a:latin typeface="Times New Roman" panose="02020603050405020304" pitchFamily="18" charset="0"/>
                <a:cs typeface="Times New Roman" panose="02020603050405020304" pitchFamily="18" charset="0"/>
              </a:rPr>
              <a:t>2 The work plan set forth in the preceding paragraph shall be the one describing the following matters:</a:t>
            </a:r>
          </a:p>
          <a:p>
            <a:pPr marL="0" indent="0">
              <a:buNone/>
            </a:pPr>
            <a:r>
              <a:rPr lang="en-US" altLang="ja-JP" sz="1400" dirty="0">
                <a:latin typeface="Times New Roman" panose="02020603050405020304" pitchFamily="18" charset="0"/>
                <a:cs typeface="Times New Roman" panose="02020603050405020304" pitchFamily="18" charset="0"/>
              </a:rPr>
              <a:t>       1 The type and capability of the vehicle type construction machine to be used.</a:t>
            </a:r>
          </a:p>
          <a:p>
            <a:pPr marL="0" indent="0">
              <a:buNone/>
            </a:pPr>
            <a:r>
              <a:rPr lang="en-US" altLang="ja-JP" sz="1400" dirty="0">
                <a:latin typeface="Times New Roman" panose="02020603050405020304" pitchFamily="18" charset="0"/>
                <a:cs typeface="Times New Roman" panose="02020603050405020304" pitchFamily="18" charset="0"/>
              </a:rPr>
              <a:t>       2 The travelling route of the vehicle type construction machine.</a:t>
            </a:r>
          </a:p>
          <a:p>
            <a:pPr marL="0" indent="0">
              <a:buNone/>
            </a:pPr>
            <a:r>
              <a:rPr lang="en-US" altLang="ja-JP" sz="1400" dirty="0">
                <a:latin typeface="Times New Roman" panose="02020603050405020304" pitchFamily="18" charset="0"/>
                <a:cs typeface="Times New Roman" panose="02020603050405020304" pitchFamily="18" charset="0"/>
              </a:rPr>
              <a:t>       3 The work method by the vehicle type construction machine.</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having established the work plan set forth in paragraph (1), make the matters set forth in item (2) and (3) of the preceding paragraph known to the workers concerned. </a:t>
            </a:r>
          </a:p>
          <a:p>
            <a:pPr marL="0" indent="0">
              <a:lnSpc>
                <a:spcPct val="100000"/>
              </a:lnSpc>
              <a:spcBef>
                <a:spcPts val="0"/>
              </a:spcBef>
              <a:buNone/>
            </a:pP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156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Speed Limit</a:t>
            </a:r>
            <a:r>
              <a:rPr lang="en-US" altLang="ja-JP" sz="1400" b="1"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when carrying out the work using a vehicle type construction machine (excluding the one having maximum speed of10 km/h or less), in advance, set the appropriate speed limit for the vehicle type construction machine corresponding to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the landform and conditions of nature of the soil, etc., of the place pertaining to the said work and carry out the work by the set speed limit.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The operator of the vehicle type construction machine set forth in the preceding paragraph shall not operate the vehicle type construction machine at speeds exceeding the speed limit set forth in the same paragraph.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0">
              <a:lnSpc>
                <a:spcPct val="100000"/>
              </a:lnSpc>
              <a:spcBef>
                <a:spcPts val="0"/>
              </a:spcBef>
              <a:buNone/>
            </a:pP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en-US" altLang="ja-JP" sz="1400" dirty="0">
                <a:solidFill>
                  <a:srgbClr val="0070C0"/>
                </a:solidFill>
                <a:latin typeface="Times New Roman" panose="02020603050405020304" pitchFamily="18" charset="0"/>
                <a:cs typeface="Times New Roman" panose="02020603050405020304" pitchFamily="18" charset="0"/>
              </a:rPr>
              <a:t> "Etc. "  in " the landform and conditions of nature of the soil, etc. "</a:t>
            </a: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srgbClr val="0070C0"/>
                </a:solidFill>
                <a:latin typeface="Times New Roman" panose="02020603050405020304" pitchFamily="18" charset="0"/>
                <a:cs typeface="Times New Roman" panose="02020603050405020304" pitchFamily="18" charset="0"/>
              </a:rPr>
              <a:t>includes the case where other machinery and equipment are installed. </a:t>
            </a:r>
            <a:endPar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1624343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a:t>
            </a:r>
            <a:r>
              <a:rPr lang="zh-TW" altLang="en-US" sz="18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(4)</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140</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4966653"/>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157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b="1" dirty="0">
                <a:latin typeface="Times New Roman" panose="02020603050405020304" pitchFamily="18" charset="0"/>
                <a:cs typeface="Times New Roman" panose="02020603050405020304" pitchFamily="18" charset="0"/>
              </a:rPr>
              <a:t> Prevention of Falling, etc.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latin typeface="Times New Roman" panose="02020603050405020304" pitchFamily="18" charset="0"/>
                <a:cs typeface="Times New Roman" panose="02020603050405020304" pitchFamily="18" charset="0"/>
              </a:rPr>
              <a:t>The employer shall, when carrying out the work using a vehicle type construction machine, take necessary measures for the travelling route of the said machine etc., such as preventing collapse of shoulder and uneven settling of the ground and maintaining the</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en-US" altLang="ja-JP" sz="1600" dirty="0">
                <a:latin typeface="Times New Roman" panose="02020603050405020304" pitchFamily="18" charset="0"/>
                <a:cs typeface="Times New Roman" panose="02020603050405020304" pitchFamily="18" charset="0"/>
              </a:rPr>
              <a:t> necessary width</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etc.,</a:t>
            </a:r>
            <a:r>
              <a:rPr lang="en-US" altLang="ja-JP" sz="1600" dirty="0">
                <a:latin typeface="Times New Roman" panose="02020603050405020304" pitchFamily="18" charset="0"/>
                <a:cs typeface="Times New Roman" panose="02020603050405020304" pitchFamily="18" charset="0"/>
              </a:rPr>
              <a:t> in order to prevent workers from dangers due to overturning or falling of the said machine.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in the case where the work using a vehicle type construction machine is carried out at road shoulder, inclined place, etc., and when it is liable to cause dangers to workers due to overturning or falling of the said machine, ※</a:t>
            </a:r>
            <a:r>
              <a:rPr lang="en-US" altLang="ja-JP" sz="16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 arrange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 guide, and have the said person guide the said machine.</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operator of a vehicle type construction machine set forth in the preceding paragraph shall follow the instructions given by the guide set forth in the same paragraph.</a:t>
            </a:r>
          </a:p>
          <a:p>
            <a:pPr marL="0" indent="0">
              <a:lnSpc>
                <a:spcPct val="100000"/>
              </a:lnSpc>
              <a:spcBef>
                <a:spcPts val="0"/>
              </a:spcBef>
              <a:buNone/>
            </a:pP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Note 1) </a:t>
            </a:r>
            <a:r>
              <a:rPr lang="en-US" altLang="ja-JP" sz="1400" dirty="0">
                <a:solidFill>
                  <a:srgbClr val="0070C0"/>
                </a:solidFill>
                <a:latin typeface="Times New Roman" panose="02020603050405020304" pitchFamily="18" charset="0"/>
                <a:cs typeface="Times New Roman" panose="02020603050405020304" pitchFamily="18" charset="0"/>
              </a:rPr>
              <a:t>"Etc. “</a:t>
            </a:r>
            <a:r>
              <a:rPr lang="th-TH" altLang="ja-JP" sz="1400" dirty="0">
                <a:solidFill>
                  <a:srgbClr val="0070C0"/>
                </a:solidFill>
                <a:latin typeface="Times New Roman" panose="02020603050405020304" pitchFamily="18" charset="0"/>
              </a:rPr>
              <a:t> </a:t>
            </a:r>
            <a:r>
              <a:rPr lang="en-US" altLang="ja-JP" sz="1400" dirty="0">
                <a:solidFill>
                  <a:srgbClr val="0070C0"/>
                </a:solidFill>
                <a:latin typeface="Times New Roman" panose="02020603050405020304" pitchFamily="18" charset="0"/>
                <a:cs typeface="Times New Roman" panose="02020603050405020304" pitchFamily="18" charset="0"/>
              </a:rPr>
              <a:t>in "necessary width</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etc.</a:t>
            </a:r>
            <a:r>
              <a:rPr lang="en-US" altLang="ja-JP" sz="1400" dirty="0">
                <a:solidFill>
                  <a:srgbClr val="0070C0"/>
                </a:solidFill>
                <a:latin typeface="Times New Roman" panose="02020603050405020304" pitchFamily="18" charset="0"/>
                <a:cs typeface="Times New Roman" panose="02020603050405020304" pitchFamily="18" charset="0"/>
              </a:rPr>
              <a:t>" includes installation of guardrails, setting of signs, etc. </a:t>
            </a:r>
            <a:endPar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 2) </a:t>
            </a:r>
            <a:r>
              <a:rPr lang="en-US" altLang="ja-JP" sz="1400" dirty="0">
                <a:solidFill>
                  <a:srgbClr val="0070C0"/>
                </a:solidFill>
                <a:latin typeface="Times New Roman" panose="02020603050405020304" pitchFamily="18" charset="0"/>
                <a:cs typeface="Times New Roman" panose="02020603050405020304" pitchFamily="18" charset="0"/>
              </a:rPr>
              <a:t>If guardrails are installed and signs are set properly so that there is no risk of falling or falling, it is not necessary to </a:t>
            </a:r>
            <a:r>
              <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arrange a guide</a:t>
            </a:r>
            <a:r>
              <a:rPr lang="en-US" altLang="ja-JP" sz="1400" dirty="0">
                <a:solidFill>
                  <a:srgbClr val="0070C0"/>
                </a:solidFill>
                <a:latin typeface="Times New Roman" panose="02020603050405020304" pitchFamily="18" charset="0"/>
                <a:cs typeface="Times New Roman" panose="02020603050405020304" pitchFamily="18" charset="0"/>
              </a:rPr>
              <a:t> in Paragraph 2. </a:t>
            </a:r>
            <a:endPar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157-2</a:t>
            </a: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must use a vehicle type construction machine </a:t>
            </a:r>
            <a:r>
              <a:rPr lang="en-US" altLang="ja-JP" sz="1600" dirty="0">
                <a:latin typeface="Times New Roman" panose="02020603050405020304" pitchFamily="18" charset="0"/>
                <a:cs typeface="Times New Roman" panose="02020603050405020304" pitchFamily="18" charset="0"/>
              </a:rPr>
              <a:t>are equipped with seat belts and workers must use seat belts,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road shoulder, inclined place, etc., when it is liable to cause dangers to workers due to overturning or falling of the said machine.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7076319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a:t>
            </a:r>
            <a:r>
              <a:rPr lang="zh-TW" altLang="en-US" sz="1800"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(5)</a:t>
            </a:r>
            <a:endParaRPr lang="en-US" altLang="ja-JP" sz="3200" dirty="0">
              <a:latin typeface="Times New Roman" panose="02020603050405020304" pitchFamily="18" charset="0"/>
              <a:ea typeface="Meiryo UI"/>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263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158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Prevention of Workers Being Hit&gt;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when carrying out the work using a vehicle type construction machine, not allow a worker to enter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a place, which is liable to cause dangers to workers due to being hit by the vehicle type construction machine during operation. However, this shall not apply to when arranging a guide and having the said person guide the said machine, etc. </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The operator of the vehicle type construction machine set forth in the preceding paragraph shall follow the instruction given by guide set forth in the proviso of the same paragraph.</a:t>
            </a:r>
          </a:p>
          <a:p>
            <a:pPr marL="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Note ) </a:t>
            </a:r>
            <a:r>
              <a:rPr lang="th-TH" altLang="ja-JP" sz="1200" dirty="0">
                <a:solidFill>
                  <a:srgbClr val="0070C0"/>
                </a:solidFill>
                <a:latin typeface="Times New Roman" panose="02020603050405020304" pitchFamily="18" charset="0"/>
                <a:ea typeface="Meiryo UI" panose="020B0604030504040204" pitchFamily="50" charset="-128"/>
              </a:rPr>
              <a:t>“</a:t>
            </a:r>
            <a:r>
              <a:rPr lang="en-US" altLang="ja-JP" sz="1200" dirty="0">
                <a:solidFill>
                  <a:srgbClr val="0070C0"/>
                </a:solidFill>
                <a:latin typeface="Times New Roman" panose="02020603050405020304" pitchFamily="18" charset="0"/>
                <a:cs typeface="Times New Roman" panose="02020603050405020304" pitchFamily="18" charset="0"/>
              </a:rPr>
              <a:t>A place, which is liable to cause dangers to workers</a:t>
            </a:r>
            <a:r>
              <a:rPr lang="th-TH" altLang="ja-JP" sz="1200" dirty="0">
                <a:solidFill>
                  <a:srgbClr val="0070C0"/>
                </a:solidFill>
                <a:latin typeface="Times New Roman" panose="02020603050405020304" pitchFamily="18" charset="0"/>
              </a:rPr>
              <a:t>” </a:t>
            </a:r>
            <a:r>
              <a:rPr lang="en-US" altLang="ja-JP" sz="1200" dirty="0">
                <a:solidFill>
                  <a:srgbClr val="0070C0"/>
                </a:solidFill>
                <a:latin typeface="Times New Roman" panose="02020603050405020304" pitchFamily="18" charset="0"/>
                <a:cs typeface="Times New Roman" panose="02020603050405020304" pitchFamily="18" charset="0"/>
              </a:rPr>
              <a:t>includes not only the traveling range of the machine but 	also the operating range of the working device such as an arm and a boom. </a:t>
            </a:r>
          </a:p>
          <a:p>
            <a:pPr marL="0" indent="0">
              <a:lnSpc>
                <a:spcPct val="100000"/>
              </a:lnSpc>
              <a:spcBef>
                <a:spcPts val="0"/>
              </a:spcBef>
              <a:buNone/>
            </a:pPr>
            <a:endPar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159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Signals</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when placing a guide for operation of a vehicle type construction machine, set fixed signals and have the said guide give the signals.</a:t>
            </a:r>
            <a:endParaRPr lang="th-TH" altLang="ja-JP" sz="1400" dirty="0">
              <a:latin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The operator of the vehicle type construction machine set forth in the preceding paragraph shall follow the signals set forth in the same paragraph. </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160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Measures to Be Taken in the Case of Leaving the Operating Station</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when the operator of a vehicle type construction machine leaves the operating station, have the said operator take the following measures: </a:t>
            </a:r>
            <a:endParaRPr lang="th-TH" altLang="ja-JP" sz="1400" dirty="0">
              <a:latin typeface="Times New Roman" panose="02020603050405020304" pitchFamily="18" charset="0"/>
            </a:endParaRP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To lower a working device of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400" dirty="0">
                <a:latin typeface="Times New Roman" panose="02020603050405020304" pitchFamily="18" charset="0"/>
                <a:cs typeface="Times New Roman" panose="02020603050405020304" pitchFamily="18" charset="0"/>
              </a:rPr>
              <a:t>a bucket, ripper, etc., on the ground. </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To stop a prime mover and take measures such as</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※2</a:t>
            </a:r>
            <a:r>
              <a:rPr lang="en-US" altLang="ja-JP" sz="1400" dirty="0">
                <a:latin typeface="Times New Roman" panose="02020603050405020304" pitchFamily="18" charset="0"/>
                <a:cs typeface="Times New Roman" panose="02020603050405020304" pitchFamily="18" charset="0"/>
              </a:rPr>
              <a:t> setting the brake ,etc., in order to prevent a vehicle type construction machine from breaking into a run. </a:t>
            </a: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2   The operator set forth in the preceding paragraph shall take measures listed in each item of the same paragraph when leaving the operating station of the vehicle type construction machine.</a:t>
            </a:r>
          </a:p>
          <a:p>
            <a:pPr marL="0" indent="0">
              <a:lnSpc>
                <a:spcPct val="100000"/>
              </a:lnSpc>
              <a:spcBef>
                <a:spcPts val="0"/>
              </a:spcBef>
              <a:buNone/>
            </a:pPr>
            <a:r>
              <a:rPr lang="ja-JP" altLang="en-US"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 1) </a:t>
            </a:r>
            <a:r>
              <a:rPr lang="en-US" altLang="ja-JP" sz="1200" dirty="0">
                <a:solidFill>
                  <a:srgbClr val="0070C0"/>
                </a:solidFill>
                <a:latin typeface="Times New Roman" panose="02020603050405020304" pitchFamily="18" charset="0"/>
                <a:cs typeface="Times New Roman" panose="02020603050405020304" pitchFamily="18" charset="0"/>
              </a:rPr>
              <a:t>"Etc. “</a:t>
            </a:r>
            <a:r>
              <a:rPr lang="th-TH" altLang="ja-JP" sz="1200" dirty="0">
                <a:solidFill>
                  <a:srgbClr val="0070C0"/>
                </a:solidFill>
                <a:latin typeface="Times New Roman" panose="02020603050405020304" pitchFamily="18" charset="0"/>
              </a:rPr>
              <a:t> </a:t>
            </a:r>
            <a:r>
              <a:rPr lang="en-US" altLang="ja-JP" sz="1200" dirty="0">
                <a:solidFill>
                  <a:srgbClr val="0070C0"/>
                </a:solidFill>
                <a:latin typeface="Times New Roman" panose="02020603050405020304" pitchFamily="18" charset="0"/>
                <a:cs typeface="Times New Roman" panose="02020603050405020304" pitchFamily="18" charset="0"/>
              </a:rPr>
              <a:t>in " a bucket, ripper, etc. " includes shovel, blade, etc. </a:t>
            </a:r>
            <a:endPar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 2) </a:t>
            </a:r>
            <a:r>
              <a:rPr lang="en-US" altLang="ja-JP" sz="1200" dirty="0">
                <a:solidFill>
                  <a:srgbClr val="0070C0"/>
                </a:solidFill>
                <a:latin typeface="Times New Roman" panose="02020603050405020304" pitchFamily="18" charset="0"/>
                <a:cs typeface="Times New Roman" panose="02020603050405020304" pitchFamily="18" charset="0"/>
              </a:rPr>
              <a:t>"Etc. “</a:t>
            </a:r>
            <a:r>
              <a:rPr lang="th-TH" altLang="ja-JP" sz="1200" dirty="0">
                <a:solidFill>
                  <a:srgbClr val="0070C0"/>
                </a:solidFill>
                <a:latin typeface="Times New Roman" panose="02020603050405020304" pitchFamily="18" charset="0"/>
              </a:rPr>
              <a:t> </a:t>
            </a:r>
            <a:r>
              <a:rPr lang="en-US" altLang="ja-JP" sz="1200" dirty="0">
                <a:solidFill>
                  <a:srgbClr val="0070C0"/>
                </a:solidFill>
                <a:latin typeface="Times New Roman" panose="02020603050405020304" pitchFamily="18" charset="0"/>
                <a:cs typeface="Times New Roman" panose="02020603050405020304" pitchFamily="18" charset="0"/>
              </a:rPr>
              <a:t>in " setting the brake ,etc.“ includes stopping with wedges, stoppers, etc</a:t>
            </a:r>
            <a:r>
              <a:rPr lang="en-US" altLang="ja-JP" sz="1400" dirty="0">
                <a:solidFill>
                  <a:srgbClr val="0070C0"/>
                </a:solidFill>
                <a:latin typeface="Times New Roman" panose="02020603050405020304" pitchFamily="18" charset="0"/>
                <a:cs typeface="Times New Roman" panose="02020603050405020304" pitchFamily="18" charset="0"/>
              </a:rPr>
              <a:t>.</a:t>
            </a:r>
            <a:endParaRPr lang="en-US" altLang="ja-JP" sz="14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241984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38514"/>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a:t>
            </a:r>
            <a:r>
              <a:rPr lang="zh-TW" altLang="en-US" sz="1800" b="1"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(6)</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801098"/>
            <a:ext cx="8022560" cy="5551096"/>
          </a:xfrm>
          <a:prstGeom prst="rect">
            <a:avLst/>
          </a:prstGeom>
          <a:ln>
            <a:solidFill>
              <a:schemeClr val="tx1"/>
            </a:solidFill>
          </a:ln>
        </p:spPr>
        <p:txBody>
          <a:bodyPr vert="horz" lIns="91440" tIns="45720" rIns="91440" bIns="45720" rtlCol="0" anchor="ctr"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161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Transfer of Vehicle Type Construction Machine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using a loading plate, fills, etc., in the case where a vehicle type construction machine is loaded to a truck, etc., or unloaded from a truck, etc., by ※1 self-propelling or towing for transferring the said machine, comply with the following provisions in order to prevent dangers due to overturning, falling, etc. of the said machine:</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To load or unload at a level and firm place.</a:t>
            </a:r>
          </a:p>
          <a:p>
            <a:pPr marL="342900" indent="-342900">
              <a:lnSpc>
                <a:spcPct val="100000"/>
              </a:lnSpc>
              <a:spcBef>
                <a:spcPts val="0"/>
              </a:spcBef>
              <a:buAutoNum type="arabicPlain" startAt="2"/>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When using a loading plate, to use the one with a ※2 sufficient length, width and strength, and fix it securely with ※3 appropriate incline.</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342900" indent="-342900">
              <a:lnSpc>
                <a:spcPct val="100000"/>
              </a:lnSpc>
              <a:spcBef>
                <a:spcPts val="0"/>
              </a:spcBef>
              <a:buAutoNum type="arabicPlain" startAt="3"/>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When using fills or a temporary stand, etc., to secure a sufficient width, ※4 strength and appropriate incline. </a:t>
            </a:r>
          </a:p>
          <a:p>
            <a:pPr marL="0" indent="0">
              <a:lnSpc>
                <a:spcPct val="100000"/>
              </a:lnSpc>
              <a:spcBef>
                <a:spcPts val="0"/>
              </a:spcBef>
              <a:buNone/>
            </a:pPr>
            <a:r>
              <a:rPr lang="en-US" altLang="ja-JP" sz="12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200" dirty="0">
                <a:solidFill>
                  <a:srgbClr val="0070C0"/>
                </a:solidFill>
                <a:latin typeface="Times New Roman" panose="02020603050405020304" pitchFamily="18" charset="0"/>
                <a:cs typeface="Times New Roman" panose="02020603050405020304" pitchFamily="18" charset="0"/>
              </a:rPr>
              <a:t>"</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Self-propelling</a:t>
            </a:r>
            <a:r>
              <a:rPr lang="en-US" altLang="ja-JP" sz="1200" dirty="0">
                <a:solidFill>
                  <a:srgbClr val="0070C0"/>
                </a:solidFill>
                <a:latin typeface="Times New Roman" panose="02020603050405020304" pitchFamily="18" charset="0"/>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includes trailer.</a:t>
            </a:r>
            <a:endPar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4360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200" dirty="0">
                <a:solidFill>
                  <a:srgbClr val="0070C0"/>
                </a:solidFill>
                <a:latin typeface="Times New Roman" panose="02020603050405020304" pitchFamily="18" charset="0"/>
                <a:cs typeface="Times New Roman" panose="02020603050405020304" pitchFamily="18" charset="0"/>
              </a:rPr>
              <a:t>"Sufficient" of "sufficient length" should be determined according to the weight and size of the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vehicle type </a:t>
            </a:r>
          </a:p>
          <a:p>
            <a:pPr marL="54360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construction machine for </a:t>
            </a:r>
            <a:r>
              <a:rPr lang="en-US" altLang="ja-JP" sz="1200" dirty="0">
                <a:solidFill>
                  <a:srgbClr val="0070C0"/>
                </a:solidFill>
                <a:latin typeface="Times New Roman" panose="02020603050405020304" pitchFamily="18" charset="0"/>
                <a:cs typeface="Times New Roman" panose="02020603050405020304" pitchFamily="18" charset="0"/>
              </a:rPr>
              <a:t>loading and unloading </a:t>
            </a:r>
          </a:p>
          <a:p>
            <a:pPr marL="54360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3) </a:t>
            </a:r>
            <a:r>
              <a:rPr lang="en-US" altLang="ja-JP" sz="1200" dirty="0">
                <a:solidFill>
                  <a:srgbClr val="0070C0"/>
                </a:solidFill>
                <a:latin typeface="Times New Roman" panose="02020603050405020304" pitchFamily="18" charset="0"/>
                <a:cs typeface="Times New Roman" panose="02020603050405020304" pitchFamily="18" charset="0"/>
              </a:rPr>
              <a:t>"</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Appropriate incline</a:t>
            </a:r>
            <a:r>
              <a:rPr lang="en-US" altLang="ja-JP" sz="1200" dirty="0">
                <a:solidFill>
                  <a:srgbClr val="0070C0"/>
                </a:solidFill>
                <a:latin typeface="Times New Roman" panose="02020603050405020304" pitchFamily="18" charset="0"/>
                <a:cs typeface="Times New Roman" panose="02020603050405020304" pitchFamily="18" charset="0"/>
              </a:rPr>
              <a:t>" refers to incline within a safe range in consideration of the performance such as climbing </a:t>
            </a:r>
          </a:p>
          <a:p>
            <a:pPr marL="543600" indent="0">
              <a:lnSpc>
                <a:spcPct val="100000"/>
              </a:lnSpc>
              <a:spcBef>
                <a:spcPts val="0"/>
              </a:spcBef>
              <a:buNone/>
            </a:pPr>
            <a:r>
              <a:rPr lang="en-US" altLang="ja-JP" sz="1200" dirty="0">
                <a:solidFill>
                  <a:srgbClr val="0070C0"/>
                </a:solidFill>
                <a:latin typeface="Times New Roman" panose="02020603050405020304" pitchFamily="18" charset="0"/>
                <a:cs typeface="Times New Roman" panose="02020603050405020304" pitchFamily="18" charset="0"/>
              </a:rPr>
              <a:t>               power of the machine. </a:t>
            </a:r>
            <a:endPar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4) The </a:t>
            </a:r>
            <a:r>
              <a:rPr lang="en-US" altLang="ja-JP" sz="1200" dirty="0">
                <a:solidFill>
                  <a:srgbClr val="0070C0"/>
                </a:solidFill>
                <a:latin typeface="Times New Roman" panose="02020603050405020304" pitchFamily="18" charset="0"/>
                <a:cs typeface="Times New Roman" panose="02020603050405020304" pitchFamily="18" charset="0"/>
              </a:rPr>
              <a:t>“strength of fills“  is secured by striking logs that are difficult to fill and taking measures such as solidifying   </a:t>
            </a:r>
          </a:p>
          <a:p>
            <a:pPr marL="809625" indent="-266700">
              <a:lnSpc>
                <a:spcPct val="100000"/>
              </a:lnSpc>
              <a:spcBef>
                <a:spcPts val="0"/>
              </a:spcBef>
              <a:buNone/>
            </a:pPr>
            <a:r>
              <a:rPr lang="en-US" altLang="ja-JP" sz="1200" dirty="0">
                <a:solidFill>
                  <a:srgbClr val="0070C0"/>
                </a:solidFill>
                <a:latin typeface="Times New Roman" panose="02020603050405020304" pitchFamily="18" charset="0"/>
                <a:cs typeface="Times New Roman" panose="02020603050405020304" pitchFamily="18" charset="0"/>
              </a:rPr>
              <a:t>              them sufficiently. </a:t>
            </a:r>
          </a:p>
          <a:p>
            <a:pPr marL="809625" indent="-266700">
              <a:lnSpc>
                <a:spcPct val="100000"/>
              </a:lnSpc>
              <a:spcBef>
                <a:spcPts val="0"/>
              </a:spcBef>
              <a:buNone/>
            </a:pPr>
            <a:endPar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162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Restriction of Riding</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when carrying out the work using a vehicle type construction machine, not allow a worker to ride on places other than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a:latin typeface="Times New Roman" panose="02020603050405020304" pitchFamily="18" charset="0"/>
                <a:cs typeface="Times New Roman" panose="02020603050405020304" pitchFamily="18" charset="0"/>
              </a:rPr>
              <a:t>the seat.</a:t>
            </a:r>
          </a:p>
          <a:p>
            <a:pPr marL="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Note )</a:t>
            </a:r>
            <a:r>
              <a:rPr lang="en-US" altLang="ja-JP" sz="1200" dirty="0">
                <a:solidFill>
                  <a:srgbClr val="0070C0"/>
                </a:solidFill>
                <a:latin typeface="Times New Roman" panose="02020603050405020304" pitchFamily="18" charset="0"/>
                <a:cs typeface="Times New Roman" panose="02020603050405020304" pitchFamily="18" charset="0"/>
              </a:rPr>
              <a:t> “The seat“ refers to the driver's seat, passenger seat, and other seats for boarding. </a:t>
            </a:r>
          </a:p>
          <a:p>
            <a:pPr marL="0" indent="0">
              <a:lnSpc>
                <a:spcPct val="100000"/>
              </a:lnSpc>
              <a:spcBef>
                <a:spcPts val="0"/>
              </a:spcBef>
              <a:buNone/>
            </a:pPr>
            <a:endPar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163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Restriction of Use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carrying out the work using a vehicle type construction machine, abide stability, the maximum working load, etc., ※ decided on the basis of its structure in order to prevent workers from dangers due to overturning, destruction of working device of an arm or a boom, etc.</a:t>
            </a:r>
          </a:p>
          <a:p>
            <a:pPr marL="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Note</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Decided on the basis of its structure</a:t>
            </a:r>
            <a:r>
              <a:rPr lang="en-US" altLang="ja-JP" sz="1200" dirty="0">
                <a:solidFill>
                  <a:srgbClr val="0070C0"/>
                </a:solidFill>
                <a:latin typeface="Times New Roman" panose="02020603050405020304" pitchFamily="18" charset="0"/>
                <a:cs typeface="Times New Roman" panose="02020603050405020304" pitchFamily="18" charset="0"/>
              </a:rPr>
              <a:t>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200" dirty="0">
                <a:solidFill>
                  <a:srgbClr val="0070C0"/>
                </a:solidFill>
                <a:latin typeface="Times New Roman" panose="02020603050405020304" pitchFamily="18" charset="0"/>
                <a:cs typeface="Times New Roman" panose="02020603050405020304" pitchFamily="18" charset="0"/>
              </a:rPr>
              <a:t>is indicated by the structural standard of </a:t>
            </a: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vehicle type construction </a:t>
            </a:r>
          </a:p>
          <a:p>
            <a:pPr marL="0" indent="0">
              <a:lnSpc>
                <a:spcPct val="100000"/>
              </a:lnSpc>
              <a:spcBef>
                <a:spcPts val="0"/>
              </a:spcBef>
              <a:buNone/>
            </a:pPr>
            <a:r>
              <a:rPr lang="en-US" altLang="ja-JP"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machine</a:t>
            </a:r>
            <a:endParaRPr lang="ja-JP" altLang="en-US" sz="12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130726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 </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 (Extract) (7)</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265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164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Restriction on the Use for Other than Main Purpose</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The employer shall not use a vehicle type construction machine for other than its main purpose of lifting a load by a power shovel (SHOBERU),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400" dirty="0" smtClean="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400" dirty="0" smtClean="0">
                <a:latin typeface="Times New Roman" panose="02020603050405020304" pitchFamily="18" charset="0"/>
                <a:cs typeface="Times New Roman" panose="02020603050405020304" pitchFamily="18" charset="0"/>
              </a:rPr>
              <a:t>raising </a:t>
            </a:r>
            <a:r>
              <a:rPr lang="en-US" altLang="ja-JP" sz="1400" dirty="0">
                <a:latin typeface="Times New Roman" panose="02020603050405020304" pitchFamily="18" charset="0"/>
                <a:cs typeface="Times New Roman" panose="02020603050405020304" pitchFamily="18" charset="0"/>
              </a:rPr>
              <a:t>or lowering a worker by a clamshell, etc.</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The provisions of the preceding paragraph shall not apply to the following cases: </a:t>
            </a: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case falling under all of followings, in the case where the ※2 load lifting work is carried out:</a:t>
            </a: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When it is ※3 unavoidable due to the nature of the work or necessary for the safe implementation of the work.</a:t>
            </a: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b.</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When metal parts of a hook and a shackle or ※4 any other hoisting parts falling under all of following conditions are fitted to work device such as an arm and a bucket: </a:t>
            </a:r>
          </a:p>
          <a:p>
            <a:pPr marL="0" indent="0">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 have ※5 sufficient strength corresponding to the load to be burdened.</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1076325" indent="-1076325">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To be unlikely to cause danger of the load falling from the said parts due to the use of a latch, etc.</a:t>
            </a:r>
          </a:p>
          <a:p>
            <a:pPr marL="1076325" indent="-1076325">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 being unlikely to cause coming off from the work device. ※6</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542925">
              <a:lnSpc>
                <a:spcPct val="100000"/>
              </a:lnSpc>
              <a:spcBef>
                <a:spcPts val="0"/>
              </a:spcBef>
              <a:buNone/>
            </a:pP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spc="-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In the case where works other than lifting a load is carried out, and when </a:t>
            </a:r>
          </a:p>
          <a:p>
            <a:pPr marL="542925" indent="-542925">
              <a:lnSpc>
                <a:spcPct val="100000"/>
              </a:lnSpc>
              <a:spcBef>
                <a:spcPts val="0"/>
              </a:spcBef>
              <a:buNone/>
            </a:pPr>
            <a:r>
              <a:rPr lang="en-US" altLang="ja-JP" sz="1400" spc="-2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it is unlikely to cause dangers to the workers</a:t>
            </a: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100" dirty="0">
                <a:solidFill>
                  <a:srgbClr val="0070C0"/>
                </a:solidFill>
                <a:latin typeface="Times New Roman" panose="02020603050405020304" pitchFamily="18" charset="0"/>
                <a:cs typeface="Times New Roman" panose="02020603050405020304" pitchFamily="18" charset="0"/>
              </a:rPr>
              <a:t>The "etc." of "raising or lowering a worker by a clamshell, etc." includes the use of a boom, arm instead of a ram</a:t>
            </a: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2) </a:t>
            </a:r>
            <a:r>
              <a:rPr lang="en-US" altLang="ja-JP" sz="1100" dirty="0">
                <a:solidFill>
                  <a:srgbClr val="0070C0"/>
                </a:solidFill>
                <a:latin typeface="Times New Roman" panose="02020603050405020304" pitchFamily="18" charset="0"/>
                <a:cs typeface="Times New Roman" panose="02020603050405020304" pitchFamily="18" charset="0"/>
              </a:rPr>
              <a:t>"Load lifting work" includes turning the boom with the load and running with the load. </a:t>
            </a: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3)</a:t>
            </a:r>
            <a:r>
              <a:rPr lang="en-US" altLang="ja-JP" sz="1100" spc="-1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cs typeface="Times New Roman" panose="02020603050405020304" pitchFamily="18" charset="0"/>
              </a:rPr>
              <a:t>"</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When it is unavoidable due to the nature of the work or necessary for the safe implementation of the work </a:t>
            </a:r>
            <a:r>
              <a:rPr lang="en-US" altLang="ja-JP" sz="1100" dirty="0">
                <a:solidFill>
                  <a:srgbClr val="0070C0"/>
                </a:solidFill>
                <a:latin typeface="Times New Roman" panose="02020603050405020304" pitchFamily="18" charset="0"/>
                <a:cs typeface="Times New Roman" panose="02020603050405020304" pitchFamily="18" charset="0"/>
              </a:rPr>
              <a:t>“ in order to reduce the risk of sediment collapse as part of excavation work using</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vehicle type construction machine</a:t>
            </a:r>
            <a:r>
              <a:rPr lang="en-US" altLang="ja-JP" sz="1100" dirty="0">
                <a:solidFill>
                  <a:srgbClr val="0070C0"/>
                </a:solidFill>
                <a:latin typeface="Times New Roman" panose="02020603050405020304" pitchFamily="18" charset="0"/>
                <a:cs typeface="Times New Roman" panose="02020603050405020304" pitchFamily="18" charset="0"/>
              </a:rPr>
              <a:t>, when temporarily lifting earth retaining sheet piles, hume pipes, etc., the work area is narrow, It may be considered that the workplace becomes more complicated, and the danger increases if a mobile crane is carried in and the work is performed</a:t>
            </a: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4)</a:t>
            </a:r>
            <a:r>
              <a:rPr lang="en-US" altLang="ja-JP" sz="1100" spc="-1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cs typeface="Times New Roman" panose="02020603050405020304" pitchFamily="18" charset="0"/>
              </a:rPr>
              <a:t>"</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When metal parts of hoisting parts are fitted to work device</a:t>
            </a:r>
            <a:r>
              <a:rPr lang="en-US" altLang="ja-JP" sz="1100" dirty="0">
                <a:solidFill>
                  <a:srgbClr val="0070C0"/>
                </a:solidFill>
                <a:latin typeface="Times New Roman" panose="02020603050405020304" pitchFamily="18" charset="0"/>
                <a:cs typeface="Times New Roman" panose="02020603050405020304" pitchFamily="18" charset="0"/>
              </a:rPr>
              <a:t>" means that the hook, shackle, wire rope, hanging chain, etc. are attached to the working device so that they will not come off easily and can be used to lift the load. It does not include cases where a wire rope is hung on the claws of the bucket to lift the load, and cases where the wire rope is turned directly on the boom or arm to lift the load. </a:t>
            </a: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5) </a:t>
            </a:r>
            <a:r>
              <a:rPr lang="en-US" altLang="ja-JP" sz="1100" dirty="0">
                <a:solidFill>
                  <a:srgbClr val="0070C0"/>
                </a:solidFill>
                <a:latin typeface="Times New Roman" panose="02020603050405020304" pitchFamily="18" charset="0"/>
                <a:cs typeface="Times New Roman" panose="02020603050405020304" pitchFamily="18" charset="0"/>
              </a:rPr>
              <a:t>The strength of the lifting equipment should have a safety factor of 5 or more(The value obtained by dividing the value of the cutting load of the lifting equipment by the value of the load in Paragraph 3, No.4)</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a:p>
            <a:pPr marL="542925" indent="-187325">
              <a:lnSpc>
                <a:spcPct val="100000"/>
              </a:lnSpc>
              <a:spcBef>
                <a:spcPts val="0"/>
              </a:spcBef>
              <a:buNone/>
            </a:pP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6) </a:t>
            </a:r>
            <a:r>
              <a:rPr lang="en-US" altLang="ja-JP" sz="1100" dirty="0">
                <a:solidFill>
                  <a:srgbClr val="0070C0"/>
                </a:solidFill>
                <a:latin typeface="Times New Roman" panose="02020603050405020304" pitchFamily="18" charset="0"/>
                <a:cs typeface="Times New Roman" panose="02020603050405020304" pitchFamily="18" charset="0"/>
              </a:rPr>
              <a:t>"</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To being unlikely to cause coming off from the work device</a:t>
            </a:r>
            <a:r>
              <a:rPr lang="en-US" altLang="ja-JP" sz="1100" dirty="0">
                <a:solidFill>
                  <a:srgbClr val="0070C0"/>
                </a:solidFill>
                <a:latin typeface="Times New Roman" panose="02020603050405020304" pitchFamily="18" charset="0"/>
                <a:cs typeface="Times New Roman" panose="02020603050405020304" pitchFamily="18" charset="0"/>
              </a:rPr>
              <a:t>" are those with hooks, attached by welding, which are welded so that sufficient penetration, throat thickness, can be obtained, and welded over the entire circumference of the attachment part.</a:t>
            </a:r>
            <a:endPar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945166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a:t>
            </a:r>
            <a:r>
              <a:rPr lang="zh-TW" altLang="en-US" sz="1800" b="1" dirty="0">
                <a:latin typeface="Times New Roman" panose="02020603050405020304" pitchFamily="18" charset="0"/>
                <a:ea typeface="Meiryo UI" panose="020B0604030504040204" pitchFamily="50" charset="-128"/>
                <a:cs typeface="Times New Roman" panose="02020603050405020304" pitchFamily="18" charset="0"/>
              </a:rPr>
              <a:t> </a:t>
            </a:r>
            <a:r>
              <a:rPr lang="en-US" altLang="zh-TW" sz="1800" dirty="0">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(8)</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265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481190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800" b="1" dirty="0">
                <a:latin typeface="Times New Roman" panose="02020603050405020304" pitchFamily="18" charset="0"/>
                <a:cs typeface="Times New Roman" panose="02020603050405020304" pitchFamily="18" charset="0"/>
              </a:rPr>
              <a:t>Article 165 </a:t>
            </a: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800" b="1" dirty="0">
                <a:latin typeface="Times New Roman" panose="02020603050405020304" pitchFamily="18" charset="0"/>
                <a:cs typeface="Times New Roman" panose="02020603050405020304" pitchFamily="18" charset="0"/>
              </a:rPr>
              <a:t> Repair, etc.</a:t>
            </a: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when carrying out the work repairing a vehicle type construction machine, or fitting or removing its attachments, designate a person to direct the said work and have the said person take the following measures: </a:t>
            </a:r>
          </a:p>
          <a:p>
            <a:pPr marL="0" indent="0">
              <a:lnSpc>
                <a:spcPct val="100000"/>
              </a:lnSpc>
              <a:spcBef>
                <a:spcPts val="0"/>
              </a:spcBef>
              <a:buNone/>
            </a:pP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a:t>
            </a:r>
            <a:r>
              <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To decide a work procedure, and direct the work.</a:t>
            </a:r>
          </a:p>
          <a:p>
            <a:pPr marL="0" indent="0">
              <a:lnSpc>
                <a:spcPct val="100000"/>
              </a:lnSpc>
              <a:spcBef>
                <a:spcPts val="0"/>
              </a:spcBef>
              <a:buNone/>
            </a:pP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To monitor the use of a safety prop, a safety block, etc., prescribed by paragraph (1) of the next Article.</a:t>
            </a:r>
          </a:p>
          <a:p>
            <a:pPr marL="0" indent="0">
              <a:lnSpc>
                <a:spcPct val="100000"/>
              </a:lnSpc>
              <a:spcBef>
                <a:spcPts val="0"/>
              </a:spcBef>
              <a:buNone/>
            </a:pPr>
            <a:endPar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800" b="1" dirty="0">
                <a:latin typeface="Times New Roman" panose="02020603050405020304" pitchFamily="18" charset="0"/>
                <a:cs typeface="Times New Roman" panose="02020603050405020304" pitchFamily="18" charset="0"/>
              </a:rPr>
              <a:t>Article 166 </a:t>
            </a: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800" b="1" dirty="0">
                <a:latin typeface="Times New Roman" panose="02020603050405020304" pitchFamily="18" charset="0"/>
                <a:cs typeface="Times New Roman" panose="02020603050405020304" pitchFamily="18" charset="0"/>
              </a:rPr>
              <a:t>Prevention of Dangers Due to Lowering of a Boom, etc.&gt;</a:t>
            </a: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800" dirty="0">
                <a:latin typeface="Times New Roman" panose="02020603050405020304" pitchFamily="18" charset="0"/>
                <a:cs typeface="Times New Roman" panose="02020603050405020304" pitchFamily="18" charset="0"/>
              </a:rPr>
              <a:t>The employer shall, when carrying out the work repairing, checking, etc., under the raised boom or arm, etc., of a vehicle type construction machine, have the worker engaging in the said work use a safety prop, a safety block, etc., in order to prevent workers from dangers due to unexpected descending of the boom or the arm, etc. </a:t>
            </a:r>
            <a:endParaRPr lang="ja-JP" altLang="en-US"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342900" indent="-342900">
              <a:lnSpc>
                <a:spcPct val="100000"/>
              </a:lnSpc>
              <a:spcBef>
                <a:spcPts val="0"/>
              </a:spcBef>
              <a:buAutoNum type="arabicPlain" startAt="2"/>
            </a:pPr>
            <a:r>
              <a:rPr lang="en-US" altLang="ja-JP" sz="1800" dirty="0">
                <a:latin typeface="Times New Roman" panose="02020603050405020304" pitchFamily="18" charset="0"/>
                <a:cs typeface="Times New Roman" panose="02020603050405020304" pitchFamily="18" charset="0"/>
              </a:rPr>
              <a:t>The worker engaging in the work set forth in the preceding paragraph shall use a safety prop, a safety block, etc.</a:t>
            </a:r>
            <a:r>
              <a:rPr lang="en-US" altLang="ja-JP" sz="18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800" dirty="0">
                <a:latin typeface="Times New Roman" panose="02020603050405020304" pitchFamily="18" charset="0"/>
                <a:cs typeface="Times New Roman" panose="02020603050405020304" pitchFamily="18" charset="0"/>
              </a:rPr>
              <a:t>, set forth in the same paragraph.</a:t>
            </a:r>
          </a:p>
          <a:p>
            <a:pPr marL="0" indent="0">
              <a:lnSpc>
                <a:spcPct val="100000"/>
              </a:lnSpc>
              <a:spcBef>
                <a:spcPts val="0"/>
              </a:spcBef>
              <a:buNone/>
            </a:pPr>
            <a:r>
              <a:rPr lang="en-US" altLang="ja-JP" sz="18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Note</a:t>
            </a:r>
            <a:r>
              <a:rPr lang="ja-JP" altLang="en-US" sz="16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600" dirty="0">
                <a:solidFill>
                  <a:srgbClr val="0070C0"/>
                </a:solidFill>
                <a:latin typeface="Times New Roman" panose="02020603050405020304" pitchFamily="18" charset="0"/>
                <a:cs typeface="Times New Roman" panose="02020603050405020304" pitchFamily="18" charset="0"/>
              </a:rPr>
              <a:t> The "etc." of the "safety block, etc." includes a stand, etc. </a:t>
            </a:r>
            <a:endParaRPr lang="ja-JP" altLang="en-US" sz="18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614886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 </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(9)</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268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4586825"/>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166 -2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b="1" dirty="0">
                <a:latin typeface="Times New Roman" panose="02020603050405020304" pitchFamily="18" charset="0"/>
                <a:cs typeface="Times New Roman" panose="02020603050405020304" pitchFamily="18" charset="0"/>
              </a:rPr>
              <a:t>Prevention of Dangers due to Collapse of Attachments, etc.</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latin typeface="Times New Roman" panose="02020603050405020304" pitchFamily="18" charset="0"/>
                <a:cs typeface="Times New Roman" panose="02020603050405020304" pitchFamily="18" charset="0"/>
              </a:rPr>
              <a:t>The worker engaging in the work</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must use stand w</a:t>
            </a:r>
            <a:r>
              <a:rPr lang="en-US" altLang="ja-JP" sz="1600" dirty="0">
                <a:latin typeface="Times New Roman" panose="02020603050405020304" pitchFamily="18" charset="0"/>
                <a:cs typeface="Times New Roman" panose="02020603050405020304" pitchFamily="18" charset="0"/>
              </a:rPr>
              <a:t>hen installing or removing attachments for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vehicle type construction machine, t</a:t>
            </a:r>
            <a:r>
              <a:rPr lang="en-US" altLang="ja-JP" sz="1600" dirty="0">
                <a:latin typeface="Times New Roman" panose="02020603050405020304" pitchFamily="18" charset="0"/>
                <a:cs typeface="Times New Roman" panose="02020603050405020304" pitchFamily="18" charset="0"/>
              </a:rPr>
              <a:t>o prevent the danger of workers due to the collapse of attachments, etc. </a:t>
            </a:r>
            <a:endPar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 The worker engaging in the work set forth in the preceding paragraph must use stand, set forth in the same paragraph.</a:t>
            </a: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166 – 3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b="1" dirty="0">
                <a:latin typeface="Times New Roman" panose="02020603050405020304" pitchFamily="18" charset="0"/>
                <a:cs typeface="Times New Roman" panose="02020603050405020304" pitchFamily="18" charset="0"/>
              </a:rPr>
              <a:t>Restrictions on Attachment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shall, </a:t>
            </a:r>
            <a:r>
              <a:rPr lang="en-US" altLang="ja-JP" sz="1600" dirty="0">
                <a:latin typeface="Times New Roman" panose="02020603050405020304" pitchFamily="18" charset="0"/>
                <a:cs typeface="Times New Roman" panose="02020603050405020304" pitchFamily="18" charset="0"/>
              </a:rPr>
              <a:t>not attach attachments to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vehicle type construction machine </a:t>
            </a:r>
            <a:r>
              <a:rPr lang="en-US" altLang="ja-JP" sz="1600" dirty="0">
                <a:latin typeface="Times New Roman" panose="02020603050405020304" pitchFamily="18" charset="0"/>
                <a:cs typeface="Times New Roman" panose="02020603050405020304" pitchFamily="18" charset="0"/>
              </a:rPr>
              <a:t>that exceed the structurally specified weight.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p>
          <a:p>
            <a:pPr marL="0" indent="0">
              <a:lnSpc>
                <a:spcPct val="100000"/>
              </a:lnSpc>
              <a:spcBef>
                <a:spcPts val="0"/>
              </a:spcBef>
              <a:buNone/>
            </a:pP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b="1" dirty="0">
                <a:latin typeface="Times New Roman" panose="02020603050405020304" pitchFamily="18" charset="0"/>
                <a:cs typeface="Times New Roman" panose="02020603050405020304" pitchFamily="18" charset="0"/>
              </a:rPr>
              <a:t>Article 166 – 4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b="1" dirty="0">
                <a:latin typeface="Times New Roman" panose="02020603050405020304" pitchFamily="18" charset="0"/>
                <a:cs typeface="Times New Roman" panose="02020603050405020304" pitchFamily="18" charset="0"/>
              </a:rPr>
              <a:t>Display of Weight of Attachment, etc</a:t>
            </a:r>
            <a:r>
              <a:rPr lang="en-US" altLang="ja-JP" sz="1600" dirty="0">
                <a:latin typeface="Times New Roman" panose="02020603050405020304" pitchFamily="18" charset="0"/>
                <a:cs typeface="Times New Roman" panose="02020603050405020304" pitchFamily="18" charset="0"/>
              </a:rPr>
              <a:t>.</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The employer must d</a:t>
            </a:r>
            <a:r>
              <a:rPr lang="en-US" altLang="ja-JP" sz="1600" dirty="0">
                <a:latin typeface="Times New Roman" panose="02020603050405020304" pitchFamily="18" charset="0"/>
                <a:cs typeface="Times New Roman" panose="02020603050405020304" pitchFamily="18" charset="0"/>
              </a:rPr>
              <a:t>isplay the weight of the attachment (When a bucket, zipper, etc. is installed, the capacity or maximum load weight of the bucket, zipper, etc. is included. Same in this article below)</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in a position that is easy for the driver to see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when </a:t>
            </a:r>
            <a:r>
              <a:rPr lang="en-US" altLang="ja-JP" sz="1600" dirty="0">
                <a:latin typeface="Times New Roman" panose="02020603050405020304" pitchFamily="18" charset="0"/>
                <a:cs typeface="Times New Roman" panose="02020603050405020304" pitchFamily="18" charset="0"/>
              </a:rPr>
              <a:t>Replaced the attachment of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vehicle type construction machine, or equip the document on vehicle type construction machine that </a:t>
            </a:r>
            <a:r>
              <a:rPr lang="en-US" altLang="ja-JP" sz="1600" dirty="0">
                <a:latin typeface="Times New Roman" panose="02020603050405020304" pitchFamily="18" charset="0"/>
                <a:cs typeface="Times New Roman" panose="02020603050405020304" pitchFamily="18" charset="0"/>
              </a:rPr>
              <a:t>driver can easily check the weight of the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243297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1800" b="1" dirty="0">
                <a:latin typeface="Times New Roman" panose="02020603050405020304" pitchFamily="18" charset="0"/>
                <a:ea typeface="Meiryo UI" panose="020B0604030504040204" pitchFamily="50" charset="-128"/>
                <a:cs typeface="Times New Roman" panose="02020603050405020304" pitchFamily="18" charset="0"/>
              </a:rPr>
              <a:t>Ordinance on Industrial Safety and Health</a:t>
            </a:r>
            <a:r>
              <a:rPr lang="zh-TW" altLang="en-US" sz="1800" b="1" dirty="0">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800" dirty="0">
                <a:latin typeface="Times New Roman" panose="02020603050405020304" pitchFamily="18" charset="0"/>
                <a:ea typeface="Meiryo UI" panose="020B0604030504040204" pitchFamily="50" charset="-128"/>
                <a:cs typeface="Times New Roman" panose="02020603050405020304" pitchFamily="18" charset="0"/>
              </a:rPr>
              <a:t>(Extract) (10)</a:t>
            </a:r>
            <a:endParaRPr kumimoji="1" lang="ja-JP" altLang="en-US" sz="18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273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145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Part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 </a:t>
            </a:r>
            <a:r>
              <a:rPr lang="en-US" altLang="ja-JP" sz="1400" b="1" dirty="0">
                <a:latin typeface="Times New Roman" panose="02020603050405020304" pitchFamily="18" charset="0"/>
                <a:cs typeface="Times New Roman" panose="02020603050405020304" pitchFamily="18" charset="0"/>
              </a:rPr>
              <a:t>Special Regulations</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1400" b="1" dirty="0">
                <a:latin typeface="Times New Roman" panose="02020603050405020304" pitchFamily="18" charset="0"/>
                <a:cs typeface="Times New Roman" panose="02020603050405020304" pitchFamily="18" charset="0"/>
              </a:rPr>
              <a:t>Chapter 2 Special Regulations Concerning Machine Lessor, etc.</a:t>
            </a:r>
          </a:p>
          <a:p>
            <a:pPr marL="0" indent="0">
              <a:lnSpc>
                <a:spcPct val="100000"/>
              </a:lnSpc>
              <a:spcBef>
                <a:spcPts val="0"/>
              </a:spcBef>
              <a:buNone/>
            </a:pPr>
            <a:r>
              <a:rPr lang="en-US" altLang="ja-JP" sz="1400" b="1" dirty="0">
                <a:latin typeface="Times New Roman" panose="02020603050405020304" pitchFamily="18" charset="0"/>
                <a:cs typeface="Times New Roman" panose="02020603050405020304" pitchFamily="18" charset="0"/>
              </a:rPr>
              <a:t>Article 666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400" b="1" dirty="0">
                <a:latin typeface="Times New Roman" panose="02020603050405020304" pitchFamily="18" charset="0"/>
                <a:cs typeface="Times New Roman" panose="02020603050405020304" pitchFamily="18" charset="0"/>
              </a:rPr>
              <a:t> Measures to Be Taken by Machine Lessor, etc.</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400" dirty="0">
                <a:latin typeface="Times New Roman" panose="02020603050405020304" pitchFamily="18" charset="0"/>
                <a:cs typeface="Times New Roman" panose="02020603050405020304" pitchFamily="18" charset="0"/>
              </a:rPr>
              <a:t>A person prescribed by the preceding Article (hereinafter referred to as “machine lessors etc.”) shall, when they lease machines, etc., take the following measures: </a:t>
            </a:r>
          </a:p>
          <a:p>
            <a:pPr marL="342900" indent="-342900">
              <a:lnSpc>
                <a:spcPct val="100000"/>
              </a:lnSpc>
              <a:spcBef>
                <a:spcPts val="0"/>
              </a:spcBef>
              <a:buAutoNum type="arabicPlain"/>
            </a:pPr>
            <a:r>
              <a:rPr lang="en-US" altLang="ja-JP" sz="1400" dirty="0">
                <a:latin typeface="Times New Roman" panose="02020603050405020304" pitchFamily="18" charset="0"/>
                <a:cs typeface="Times New Roman" panose="02020603050405020304" pitchFamily="18" charset="0"/>
              </a:rPr>
              <a:t>To check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※1 </a:t>
            </a:r>
            <a:r>
              <a:rPr lang="en-US" altLang="ja-JP" sz="1400" dirty="0">
                <a:latin typeface="Times New Roman" panose="02020603050405020304" pitchFamily="18" charset="0"/>
                <a:cs typeface="Times New Roman" panose="02020603050405020304" pitchFamily="18" charset="0"/>
              </a:rPr>
              <a:t>in advance the said machine, etc., and carry out the repair or other necessary maintenance when having found any abnormalities </a:t>
            </a:r>
          </a:p>
          <a:p>
            <a:pPr marL="342900" indent="-342900">
              <a:lnSpc>
                <a:spcPct val="100000"/>
              </a:lnSpc>
              <a:spcBef>
                <a:spcPts val="0"/>
              </a:spcBef>
              <a:buAutoNum type="arabicPlain" startAt="2"/>
            </a:pPr>
            <a:r>
              <a:rPr lang="en-US" altLang="ja-JP" sz="1400" dirty="0">
                <a:latin typeface="Times New Roman" panose="02020603050405020304" pitchFamily="18" charset="0"/>
                <a:cs typeface="Times New Roman" panose="02020603050405020304" pitchFamily="18" charset="0"/>
              </a:rPr>
              <a:t>To deliver the document indicating the following matters to the employers to whom machines, etc., are leased.</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The capabilities of the said machines, etc.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p>
          <a:p>
            <a:pPr marL="0" indent="0" defTabSz="803275">
              <a:lnSpc>
                <a:spcPct val="100000"/>
              </a:lnSpc>
              <a:spcBef>
                <a:spcPts val="0"/>
              </a:spcBef>
              <a:buNone/>
              <a:tabLst>
                <a:tab pos="720725" algn="l"/>
              </a:tabLst>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b.</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Characteristic of the said machines, etc., and other matters of the machines, etc., such as 	precautions for use. </a:t>
            </a: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※3</a:t>
            </a:r>
          </a:p>
          <a:p>
            <a:pPr marL="0" indent="0">
              <a:lnSpc>
                <a:spcPct val="100000"/>
              </a:lnSpc>
              <a:spcBef>
                <a:spcPts val="0"/>
              </a:spcBef>
              <a:buNone/>
            </a:pPr>
            <a:r>
              <a:rPr lang="en-US" altLang="ja-JP"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2</a:t>
            </a:r>
            <a:r>
              <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 The provisions of the preceding paragraph shall not apply to the case that the selection of machines, etc., at the time of their purchase and their maintenance work after the lease which should originally be made by the owner are made by the employer to whom the machines, etc., are leased (including the small-scale enterprise facilities leasing business conducted by prefectural facilities leasing agency prescribed by paragraph (6) of Article 2 of the Act of Financial Aid on Facility Introduction for Small Scale Enterprises [Act No.115 of 1956])</a:t>
            </a:r>
            <a:r>
              <a:rPr lang="en-US" altLang="ja-JP" sz="1400" spc="-3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※4</a:t>
            </a:r>
            <a:endParaRPr lang="ja-JP" altLang="en-US" sz="14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809625" indent="-266700">
              <a:lnSpc>
                <a:spcPct val="100000"/>
              </a:lnSpc>
              <a:spcBef>
                <a:spcPts val="0"/>
              </a:spcBef>
              <a:buNone/>
            </a:pPr>
            <a:r>
              <a:rPr lang="en-US" altLang="ja-JP" sz="1100" dirty="0">
                <a:solidFill>
                  <a:srgbClr val="0070C0"/>
                </a:solidFill>
                <a:latin typeface="Times New Roman" panose="02020603050405020304" pitchFamily="18" charset="0"/>
                <a:cs typeface="Times New Roman" panose="02020603050405020304" pitchFamily="18" charset="0"/>
              </a:rPr>
              <a:t>Note 1)  “In advance" does not necessarily mean to inspect the entire loan each time, but it may be limited to the necessary parts depending on the usage situation.</a:t>
            </a:r>
          </a:p>
          <a:p>
            <a:pPr marL="809625" indent="-266700">
              <a:lnSpc>
                <a:spcPct val="100000"/>
              </a:lnSpc>
              <a:spcBef>
                <a:spcPts val="0"/>
              </a:spcBef>
              <a:buNone/>
            </a:pPr>
            <a:r>
              <a:rPr lang="en-US" altLang="ja-JP" sz="1100" dirty="0">
                <a:solidFill>
                  <a:srgbClr val="0070C0"/>
                </a:solidFill>
                <a:latin typeface="Times New Roman" panose="02020603050405020304" pitchFamily="18" charset="0"/>
                <a:cs typeface="Times New Roman" panose="02020603050405020304" pitchFamily="18" charset="0"/>
              </a:rPr>
              <a:t>Note 2) “Capacity of the machine, etc.” refers to the capacity that is particularly necessary for use of using</a:t>
            </a:r>
            <a:r>
              <a:rPr lang="en-US" altLang="ja-JP"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rPr>
              <a:t> vehicle type construction machine</a:t>
            </a:r>
            <a:r>
              <a:rPr lang="en-US" altLang="ja-JP" sz="1100" dirty="0">
                <a:solidFill>
                  <a:srgbClr val="0070C0"/>
                </a:solidFill>
                <a:latin typeface="Times New Roman" panose="02020603050405020304" pitchFamily="18" charset="0"/>
                <a:cs typeface="Times New Roman" panose="02020603050405020304" pitchFamily="18" charset="0"/>
              </a:rPr>
              <a:t>, such as stability and bucket capacity.</a:t>
            </a:r>
          </a:p>
          <a:p>
            <a:pPr marL="809625" indent="-266700">
              <a:lnSpc>
                <a:spcPct val="100000"/>
              </a:lnSpc>
              <a:spcBef>
                <a:spcPts val="0"/>
              </a:spcBef>
              <a:buNone/>
            </a:pPr>
            <a:r>
              <a:rPr lang="en-US" altLang="ja-JP" sz="1100" dirty="0">
                <a:solidFill>
                  <a:srgbClr val="0070C0"/>
                </a:solidFill>
                <a:latin typeface="Times New Roman" panose="02020603050405020304" pitchFamily="18" charset="0"/>
                <a:cs typeface="Times New Roman" panose="02020603050405020304" pitchFamily="18" charset="0"/>
              </a:rPr>
              <a:t>Note 3) “Other matters of the machines" refers to matters to be noted when using the machine, such as fuel used and adjustment method.</a:t>
            </a:r>
          </a:p>
          <a:p>
            <a:pPr marL="809625" indent="-266700">
              <a:lnSpc>
                <a:spcPct val="100000"/>
              </a:lnSpc>
              <a:spcBef>
                <a:spcPts val="0"/>
              </a:spcBef>
              <a:buNone/>
            </a:pPr>
            <a:r>
              <a:rPr lang="en-US" altLang="ja-JP" sz="1100" dirty="0">
                <a:solidFill>
                  <a:srgbClr val="0070C0"/>
                </a:solidFill>
                <a:latin typeface="Times New Roman" panose="02020603050405020304" pitchFamily="18" charset="0"/>
                <a:cs typeface="Times New Roman" panose="02020603050405020304" pitchFamily="18" charset="0"/>
              </a:rPr>
              <a:t>Note 4) The purpose of Paragraph 2 is not applicable to those that take the form of leasing as a financial means from the purpose of this Article.</a:t>
            </a:r>
            <a:endParaRPr lang="ja-JP" altLang="en-US" sz="1100" dirty="0">
              <a:solidFill>
                <a:srgbClr val="0070C0"/>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2385069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000" b="1" dirty="0">
                <a:latin typeface="Times New Roman" panose="02020603050405020304" pitchFamily="18" charset="0"/>
                <a:cs typeface="Times New Roman" panose="02020603050405020304" pitchFamily="18" charset="0"/>
              </a:rPr>
              <a:t>Structural standard of Vehicle Type Construction Machine </a:t>
            </a:r>
            <a:r>
              <a:rPr lang="en-US" altLang="ja-JP" sz="2000" dirty="0">
                <a:latin typeface="Times New Roman" panose="02020603050405020304" pitchFamily="18" charset="0"/>
                <a:ea typeface="Meiryo UI" panose="020B0604030504040204" pitchFamily="50" charset="-128"/>
                <a:cs typeface="Times New Roman" panose="02020603050405020304" pitchFamily="18" charset="0"/>
              </a:rPr>
              <a:t>(Extract)</a:t>
            </a:r>
            <a:endParaRPr kumimoji="1"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276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a:latin typeface="Times New Roman" panose="02020603050405020304" pitchFamily="18" charset="0"/>
                <a:ea typeface="游ゴシック"/>
                <a:cs typeface="Times New Roman" panose="02020603050405020304" pitchFamily="18" charset="0"/>
              </a:rPr>
              <a:t>Page </a:t>
            </a:r>
            <a:r>
              <a:rPr lang="en-US" altLang="ja-JP" sz="1200" smtClean="0">
                <a:latin typeface="Times New Roman" panose="02020603050405020304" pitchFamily="18" charset="0"/>
                <a:ea typeface="游ゴシック"/>
                <a:cs typeface="Times New Roman" panose="02020603050405020304" pitchFamily="18" charset="0"/>
              </a:rPr>
              <a:t>146</a:t>
            </a:r>
            <a:r>
              <a:rPr lang="en-US" altLang="ja-JP" sz="1200" smtClean="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o</a:t>
            </a:r>
            <a:r>
              <a:rPr lang="en-US" altLang="ja-JP" sz="1200">
                <a:latin typeface="Times New Roman" panose="02020603050405020304" pitchFamily="18" charset="0"/>
                <a:ea typeface="游ゴシック"/>
                <a:cs typeface="Times New Roman" panose="02020603050405020304" pitchFamily="18" charset="0"/>
              </a:rPr>
              <a:t>f </a:t>
            </a:r>
            <a:r>
              <a:rPr lang="en-US" altLang="ja-JP" sz="120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 &lt;</a:t>
            </a:r>
            <a:r>
              <a:rPr lang="en-US" altLang="ja-JP" sz="1600" dirty="0">
                <a:latin typeface="Times New Roman" panose="02020603050405020304" pitchFamily="18" charset="0"/>
                <a:cs typeface="Times New Roman" panose="02020603050405020304" pitchFamily="18" charset="0"/>
              </a:rPr>
              <a:t> Strength, etc.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 Stability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(Stability of Piling Machine and Punching Machine)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4 (</a:t>
            </a:r>
            <a:r>
              <a:rPr lang="en-US" altLang="ja-JP" sz="1600" dirty="0">
                <a:latin typeface="Times New Roman" panose="02020603050405020304" pitchFamily="18" charset="0"/>
                <a:cs typeface="Times New Roman" panose="02020603050405020304" pitchFamily="18" charset="0"/>
              </a:rPr>
              <a:t>Rear stability of excavation machines (excluding crawler type) and dismantling 	machines (excluding crawler type))</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5</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 Brakes for Driving, etc.&gt;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6</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 Brake for Work Equipment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7</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&lt;Operating Parts of Traveling Devices, etc.&gt;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8</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Matters necessary for the operation such as the function of the operation part and the 	operation method)</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9</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&lt;Visibility Required for Driving , etc.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10</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 Elevating Equipment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11</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Danger Prevention Equipment by Raising and Lowering Arms, etc.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12</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Direction Indicator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13</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Alarm Device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13-2 &lt;</a:t>
            </a:r>
            <a:r>
              <a:rPr lang="en-US" altLang="ja-JP" sz="1600" dirty="0">
                <a:latin typeface="Times New Roman" panose="02020603050405020304" pitchFamily="18" charset="0"/>
                <a:cs typeface="Times New Roman" panose="02020603050405020304" pitchFamily="18" charset="0"/>
              </a:rPr>
              <a:t> Automatic Stop Device, etc. when the work range is exceeded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14</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Safety Valves, etc.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15</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latin typeface="Times New Roman" panose="02020603050405020304" pitchFamily="18" charset="0"/>
                <a:cs typeface="Times New Roman" panose="02020603050405020304" pitchFamily="18" charset="0"/>
              </a:rPr>
              <a:t>&lt; Display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16</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Vehicle Type Construction Machine with a Special Structure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a:p>
            <a:pPr marL="0" indent="0">
              <a:lnSpc>
                <a:spcPct val="100000"/>
              </a:lnSpc>
              <a:spcBef>
                <a:spcPts val="0"/>
              </a:spcBef>
              <a:buNone/>
            </a:pP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Article 17</a:t>
            </a:r>
            <a:r>
              <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 </a:t>
            </a:r>
            <a:r>
              <a:rPr lang="en-US" altLang="ja-JP"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rPr>
              <a:t>&lt;</a:t>
            </a:r>
            <a:r>
              <a:rPr lang="en-US" altLang="ja-JP" sz="1600" dirty="0">
                <a:latin typeface="Times New Roman" panose="02020603050405020304" pitchFamily="18" charset="0"/>
                <a:cs typeface="Times New Roman" panose="02020603050405020304" pitchFamily="18" charset="0"/>
              </a:rPr>
              <a:t> Exclusion from Application &gt;</a:t>
            </a:r>
            <a:endParaRPr lang="ja-JP" altLang="en-US" sz="1600" dirty="0">
              <a:solidFill>
                <a:prstClr val="black"/>
              </a:solidFill>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62448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en" altLang="ja-JP" sz="3200">
                <a:latin typeface="Times New Roman"/>
                <a:ea typeface="+mj-lt"/>
                <a:cs typeface="Times New Roman"/>
              </a:rPr>
              <a:t>Chapter 2 Motors and hydraulic systems for vehicle-type construction machinery</a:t>
            </a:r>
            <a:endParaRPr lang="en-US" altLang="ja-JP">
              <a:latin typeface="Times New Roman"/>
              <a:cs typeface="Times New Roman"/>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a:ea typeface="Meiryo UI" panose="020B0604030504040204" pitchFamily="50" charset="-128"/>
                <a:cs typeface="Times New Roman"/>
              </a:rPr>
              <a:t>Motor</a:t>
            </a: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665725" y="1632332"/>
            <a:ext cx="3994847"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Comparison between diesel engine and gasoline engine</a:t>
            </a:r>
            <a:r>
              <a:rPr lang="ja-JP" altLang="en-US" sz="1200">
                <a:latin typeface="Times New Roman"/>
                <a:ea typeface="+mn-lt"/>
                <a:cs typeface="Times New Roman"/>
              </a:rPr>
              <a:t> </a:t>
            </a:r>
            <a:endParaRPr lang="en-US" altLang="ja-JP">
              <a:latin typeface="Times New Roman"/>
              <a:cs typeface="Times New Roman"/>
            </a:endParaRPr>
          </a:p>
        </p:txBody>
      </p:sp>
      <p:pic>
        <p:nvPicPr>
          <p:cNvPr id="2" name="図 1"/>
          <p:cNvPicPr>
            <a:picLocks noChangeAspect="1"/>
          </p:cNvPicPr>
          <p:nvPr/>
        </p:nvPicPr>
        <p:blipFill>
          <a:blip r:embed="rId3"/>
          <a:stretch>
            <a:fillRect/>
          </a:stretch>
        </p:blipFill>
        <p:spPr>
          <a:xfrm>
            <a:off x="690562" y="2480831"/>
            <a:ext cx="7762875" cy="2771775"/>
          </a:xfrm>
          <a:prstGeom prst="rect">
            <a:avLst/>
          </a:prstGeom>
        </p:spPr>
      </p:pic>
      <p:graphicFrame>
        <p:nvGraphicFramePr>
          <p:cNvPr id="3" name="Table 7">
            <a:extLst>
              <a:ext uri="{FF2B5EF4-FFF2-40B4-BE49-F238E27FC236}">
                <a16:creationId xmlns="" xmlns:a16="http://schemas.microsoft.com/office/drawing/2014/main" id="{6A419B58-A17F-4818-8DB6-370D12AB4961}"/>
              </a:ext>
            </a:extLst>
          </p:cNvPr>
          <p:cNvGraphicFramePr>
            <a:graphicFrameLocks noGrp="1"/>
          </p:cNvGraphicFramePr>
          <p:nvPr>
            <p:extLst>
              <p:ext uri="{D42A27DB-BD31-4B8C-83A1-F6EECF244321}">
                <p14:modId xmlns:p14="http://schemas.microsoft.com/office/powerpoint/2010/main" val="4005144622"/>
              </p:ext>
            </p:extLst>
          </p:nvPr>
        </p:nvGraphicFramePr>
        <p:xfrm>
          <a:off x="740093" y="2222564"/>
          <a:ext cx="7706676" cy="3175000"/>
        </p:xfrm>
        <a:graphic>
          <a:graphicData uri="http://schemas.openxmlformats.org/drawingml/2006/table">
            <a:tbl>
              <a:tblPr firstRow="1" bandRow="1">
                <a:tableStyleId>{5C22544A-7EE6-4342-B048-85BDC9FD1C3A}</a:tableStyleId>
              </a:tblPr>
              <a:tblGrid>
                <a:gridCol w="2568892">
                  <a:extLst>
                    <a:ext uri="{9D8B030D-6E8A-4147-A177-3AD203B41FA5}">
                      <a16:colId xmlns="" xmlns:a16="http://schemas.microsoft.com/office/drawing/2014/main" val="3606937814"/>
                    </a:ext>
                  </a:extLst>
                </a:gridCol>
                <a:gridCol w="2568892">
                  <a:extLst>
                    <a:ext uri="{9D8B030D-6E8A-4147-A177-3AD203B41FA5}">
                      <a16:colId xmlns="" xmlns:a16="http://schemas.microsoft.com/office/drawing/2014/main" val="1224653496"/>
                    </a:ext>
                  </a:extLst>
                </a:gridCol>
                <a:gridCol w="2568892">
                  <a:extLst>
                    <a:ext uri="{9D8B030D-6E8A-4147-A177-3AD203B41FA5}">
                      <a16:colId xmlns="" xmlns:a16="http://schemas.microsoft.com/office/drawing/2014/main" val="1389638136"/>
                    </a:ext>
                  </a:extLst>
                </a:gridCol>
              </a:tblGrid>
              <a:tr h="370840">
                <a:tc>
                  <a:txBody>
                    <a:bodyPr/>
                    <a:lstStyle/>
                    <a:p>
                      <a:pPr algn="l"/>
                      <a:r>
                        <a:rPr lang="en-US" sz="1600">
                          <a:solidFill>
                            <a:schemeClr val="tx1"/>
                          </a:solidFill>
                          <a:latin typeface="Times New Roman"/>
                        </a:rPr>
                        <a:t>                                    Type Item</a:t>
                      </a:r>
                      <a:endParaRPr lang="en-US" sz="1600">
                        <a:latin typeface="Times New Roman"/>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600">
                          <a:solidFill>
                            <a:schemeClr val="tx1"/>
                          </a:solidFill>
                          <a:latin typeface="Times New Roman"/>
                        </a:rPr>
                        <a:t>Diesel Engine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600">
                          <a:solidFill>
                            <a:schemeClr val="tx1"/>
                          </a:solidFill>
                          <a:latin typeface="Times New Roman"/>
                        </a:rPr>
                        <a:t>Gasoline Engine</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extLst>
                  <a:ext uri="{0D108BD9-81ED-4DB2-BD59-A6C34878D82A}">
                    <a16:rowId xmlns="" xmlns:a16="http://schemas.microsoft.com/office/drawing/2014/main" val="2751088215"/>
                  </a:ext>
                </a:extLst>
              </a:tr>
              <a:tr h="370840">
                <a:tc>
                  <a:txBody>
                    <a:bodyPr/>
                    <a:lstStyle/>
                    <a:p>
                      <a:pPr algn="ctr"/>
                      <a:r>
                        <a:rPr lang="en-US" sz="1500">
                          <a:latin typeface="Times New Roman"/>
                        </a:rPr>
                        <a:t>Fuel type</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Diesel Fuel </a:t>
                      </a:r>
                      <a:endParaRPr lang="en-US" sz="1500" b="0" i="0" u="none" strike="noStrike"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Gasoline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525382251"/>
                  </a:ext>
                </a:extLst>
              </a:tr>
              <a:tr h="370840">
                <a:tc>
                  <a:txBody>
                    <a:bodyPr/>
                    <a:lstStyle/>
                    <a:p>
                      <a:pPr algn="ctr"/>
                      <a:r>
                        <a:rPr lang="en-US" sz="1500">
                          <a:latin typeface="Times New Roman"/>
                        </a:rPr>
                        <a:t>Ignition Method</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200">
                          <a:latin typeface="Times New Roman"/>
                        </a:rPr>
                        <a:t>Self-Ignition by compression of air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By electric spark</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853067543"/>
                  </a:ext>
                </a:extLst>
              </a:tr>
              <a:tr h="370840">
                <a:tc>
                  <a:txBody>
                    <a:bodyPr/>
                    <a:lstStyle/>
                    <a:p>
                      <a:pPr algn="ctr"/>
                      <a:r>
                        <a:rPr lang="en-US" sz="1500">
                          <a:latin typeface="Times New Roman"/>
                        </a:rPr>
                        <a:t>Engine mass per horsepower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Heavy</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Light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762717984"/>
                  </a:ext>
                </a:extLst>
              </a:tr>
              <a:tr h="370840">
                <a:tc>
                  <a:txBody>
                    <a:bodyPr/>
                    <a:lstStyle/>
                    <a:p>
                      <a:pPr algn="ctr"/>
                      <a:r>
                        <a:rPr lang="en-US" sz="1500">
                          <a:latin typeface="Times New Roman"/>
                        </a:rPr>
                        <a:t>Price per horsepower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High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Cheap</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570111838"/>
                  </a:ext>
                </a:extLst>
              </a:tr>
              <a:tr h="370840">
                <a:tc>
                  <a:txBody>
                    <a:bodyPr/>
                    <a:lstStyle/>
                    <a:p>
                      <a:pPr algn="ctr"/>
                      <a:r>
                        <a:rPr lang="en-US" sz="1500">
                          <a:latin typeface="Times New Roman"/>
                        </a:rPr>
                        <a:t>Thermal efficiency</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Good (30~40%)</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Bad (22~28%)</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1918302363"/>
                  </a:ext>
                </a:extLst>
              </a:tr>
              <a:tr h="370840">
                <a:tc>
                  <a:txBody>
                    <a:bodyPr/>
                    <a:lstStyle/>
                    <a:p>
                      <a:pPr algn="ctr"/>
                      <a:r>
                        <a:rPr lang="en-US" sz="1500">
                          <a:latin typeface="Times New Roman"/>
                        </a:rPr>
                        <a:t>Operating expenses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Low</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a:latin typeface="Times New Roman"/>
                        </a:rPr>
                        <a:t>High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777963845"/>
                  </a:ext>
                </a:extLst>
              </a:tr>
              <a:tr h="370840">
                <a:tc>
                  <a:txBody>
                    <a:bodyPr/>
                    <a:lstStyle/>
                    <a:p>
                      <a:pPr algn="ctr"/>
                      <a:r>
                        <a:rPr lang="en-US" sz="1500">
                          <a:latin typeface="Times New Roman"/>
                        </a:rPr>
                        <a:t>Risk of fire</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a:r>
                        <a:rPr lang="en-US" sz="1500">
                          <a:latin typeface="Times New Roman"/>
                        </a:rPr>
                        <a:t>Low</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1500" dirty="0">
                          <a:latin typeface="Times New Roman"/>
                        </a:rPr>
                        <a:t>High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496229525"/>
                  </a:ext>
                </a:extLst>
              </a:tr>
            </a:tbl>
          </a:graphicData>
        </a:graphic>
      </p:graphicFrame>
      <p:sp>
        <p:nvSpPr>
          <p:cNvPr id="10" name="テキスト ボックス 5">
            <a:extLst>
              <a:ext uri="{FF2B5EF4-FFF2-40B4-BE49-F238E27FC236}">
                <a16:creationId xmlns="" xmlns:a16="http://schemas.microsoft.com/office/drawing/2014/main" id="{4E6E60DF-01BA-4505-B9E0-28CC8CB2EC77}"/>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16</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12</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3701540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Diesel Engine Structure</a:t>
            </a:r>
            <a:r>
              <a:rPr lang="ja-JP" altLang="en-US" sz="2400">
                <a:latin typeface="Times New Roman"/>
                <a:ea typeface="+mj-lt"/>
                <a:cs typeface="Times New Roman"/>
              </a:rPr>
              <a:t> </a:t>
            </a:r>
            <a:endParaRPr lang="en-US" altLang="ja-JP">
              <a:latin typeface="Times New Roman"/>
              <a:cs typeface="Times New Roman"/>
            </a:endParaRPr>
          </a:p>
        </p:txBody>
      </p:sp>
      <p:sp>
        <p:nvSpPr>
          <p:cNvPr id="5" name="コンテンツ プレースホルダー 4"/>
          <p:cNvSpPr>
            <a:spLocks noGrp="1"/>
          </p:cNvSpPr>
          <p:nvPr>
            <p:ph idx="1"/>
          </p:nvPr>
        </p:nvSpPr>
        <p:spPr>
          <a:xfrm>
            <a:off x="628650" y="1296958"/>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075715" y="5541321"/>
            <a:ext cx="3237610" cy="276999"/>
          </a:xfrm>
          <a:prstGeom prst="rect">
            <a:avLst/>
          </a:prstGeom>
          <a:noFill/>
          <a:ln>
            <a:noFill/>
          </a:ln>
        </p:spPr>
        <p:txBody>
          <a:bodyPr wrap="square" rtlCol="0">
            <a:spAutoFit/>
          </a:bodyPr>
          <a:lstStyle/>
          <a:p>
            <a:pPr algn="ctr"/>
            <a:r>
              <a:rPr lang="ja-JP" altLang="en-US" sz="1200">
                <a:solidFill>
                  <a:prstClr val="black"/>
                </a:solidFill>
              </a:rPr>
              <a:t>吸・排気装置の例</a:t>
            </a:r>
          </a:p>
        </p:txBody>
      </p:sp>
      <p:pic>
        <p:nvPicPr>
          <p:cNvPr id="8" name="図 7"/>
          <p:cNvPicPr>
            <a:picLocks noChangeAspect="1"/>
          </p:cNvPicPr>
          <p:nvPr/>
        </p:nvPicPr>
        <p:blipFill>
          <a:blip r:embed="rId3"/>
          <a:stretch>
            <a:fillRect/>
          </a:stretch>
        </p:blipFill>
        <p:spPr>
          <a:xfrm>
            <a:off x="664484" y="1935145"/>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a:r>
              <a:rPr lang="ja-JP" altLang="en-US" sz="1200">
                <a:solidFill>
                  <a:prstClr val="black"/>
                </a:solidFill>
              </a:rPr>
              <a:t>潤滑装置系統の例</a:t>
            </a:r>
          </a:p>
        </p:txBody>
      </p:sp>
      <p:sp>
        <p:nvSpPr>
          <p:cNvPr id="2" name="テキスト ボックス 5">
            <a:extLst>
              <a:ext uri="{FF2B5EF4-FFF2-40B4-BE49-F238E27FC236}">
                <a16:creationId xmlns="" xmlns:a16="http://schemas.microsoft.com/office/drawing/2014/main" id="{99F7B97E-CBD9-43E4-85F4-A2AB1C31BED1}"/>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18</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12</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3" name="TextBox 2">
            <a:extLst>
              <a:ext uri="{FF2B5EF4-FFF2-40B4-BE49-F238E27FC236}">
                <a16:creationId xmlns="" xmlns:a16="http://schemas.microsoft.com/office/drawing/2014/main" id="{371F0A2A-917B-421C-9FF1-C903F8EF606E}"/>
              </a:ext>
            </a:extLst>
          </p:cNvPr>
          <p:cNvSpPr txBox="1"/>
          <p:nvPr/>
        </p:nvSpPr>
        <p:spPr>
          <a:xfrm>
            <a:off x="7500938" y="4800600"/>
            <a:ext cx="8286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Oil cooler</a:t>
            </a:r>
          </a:p>
        </p:txBody>
      </p:sp>
      <p:sp>
        <p:nvSpPr>
          <p:cNvPr id="12" name="TextBox 11">
            <a:extLst>
              <a:ext uri="{FF2B5EF4-FFF2-40B4-BE49-F238E27FC236}">
                <a16:creationId xmlns="" xmlns:a16="http://schemas.microsoft.com/office/drawing/2014/main" id="{1BF15F5D-C361-497E-A49F-903AE2A9CF49}"/>
              </a:ext>
            </a:extLst>
          </p:cNvPr>
          <p:cNvSpPr txBox="1"/>
          <p:nvPr/>
        </p:nvSpPr>
        <p:spPr>
          <a:xfrm>
            <a:off x="4729163" y="4414837"/>
            <a:ext cx="771526" cy="47595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Oil</a:t>
            </a:r>
            <a:endParaRPr lang="en-US"/>
          </a:p>
          <a:p>
            <a:pPr algn="ctr"/>
            <a:r>
              <a:rPr lang="en-US" sz="1200">
                <a:latin typeface="Times New Roman"/>
                <a:cs typeface="Times New Roman"/>
              </a:rPr>
              <a:t> pump</a:t>
            </a:r>
            <a:endParaRPr lang="en-US"/>
          </a:p>
        </p:txBody>
      </p:sp>
      <p:sp>
        <p:nvSpPr>
          <p:cNvPr id="14" name="TextBox 13">
            <a:extLst>
              <a:ext uri="{FF2B5EF4-FFF2-40B4-BE49-F238E27FC236}">
                <a16:creationId xmlns="" xmlns:a16="http://schemas.microsoft.com/office/drawing/2014/main" id="{F0BC5CC4-97FB-4CEB-8557-BB8D8269231D}"/>
              </a:ext>
            </a:extLst>
          </p:cNvPr>
          <p:cNvSpPr txBox="1"/>
          <p:nvPr/>
        </p:nvSpPr>
        <p:spPr>
          <a:xfrm>
            <a:off x="5229225" y="5514975"/>
            <a:ext cx="3000375"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Times New Roman"/>
                <a:cs typeface="Times New Roman"/>
              </a:rPr>
              <a:t>Lubrication system example</a:t>
            </a:r>
          </a:p>
        </p:txBody>
      </p:sp>
      <p:sp>
        <p:nvSpPr>
          <p:cNvPr id="15" name="TextBox 14">
            <a:extLst>
              <a:ext uri="{FF2B5EF4-FFF2-40B4-BE49-F238E27FC236}">
                <a16:creationId xmlns="" xmlns:a16="http://schemas.microsoft.com/office/drawing/2014/main" id="{60071693-3A28-4EAD-964E-8BCF273A2D79}"/>
              </a:ext>
            </a:extLst>
          </p:cNvPr>
          <p:cNvSpPr txBox="1"/>
          <p:nvPr/>
        </p:nvSpPr>
        <p:spPr>
          <a:xfrm>
            <a:off x="7215188" y="5072063"/>
            <a:ext cx="9429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Oil strainer</a:t>
            </a:r>
          </a:p>
        </p:txBody>
      </p:sp>
      <p:sp>
        <p:nvSpPr>
          <p:cNvPr id="16" name="TextBox 15">
            <a:extLst>
              <a:ext uri="{FF2B5EF4-FFF2-40B4-BE49-F238E27FC236}">
                <a16:creationId xmlns="" xmlns:a16="http://schemas.microsoft.com/office/drawing/2014/main" id="{3B63DF71-4096-43AB-8D8B-51EFE68778CA}"/>
              </a:ext>
            </a:extLst>
          </p:cNvPr>
          <p:cNvSpPr txBox="1"/>
          <p:nvPr/>
        </p:nvSpPr>
        <p:spPr>
          <a:xfrm>
            <a:off x="7558088" y="2343150"/>
            <a:ext cx="84296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Oil filter</a:t>
            </a:r>
          </a:p>
        </p:txBody>
      </p:sp>
      <p:sp>
        <p:nvSpPr>
          <p:cNvPr id="18" name="TextBox 17">
            <a:extLst>
              <a:ext uri="{FF2B5EF4-FFF2-40B4-BE49-F238E27FC236}">
                <a16:creationId xmlns="" xmlns:a16="http://schemas.microsoft.com/office/drawing/2014/main" id="{82AAA0CD-61CF-4D8D-A89B-717C2945DC97}"/>
              </a:ext>
            </a:extLst>
          </p:cNvPr>
          <p:cNvSpPr txBox="1"/>
          <p:nvPr/>
        </p:nvSpPr>
        <p:spPr>
          <a:xfrm>
            <a:off x="1071563" y="5514975"/>
            <a:ext cx="3000375"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Times New Roman"/>
                <a:cs typeface="Times New Roman"/>
              </a:rPr>
              <a:t>Intake/ exhaust device example</a:t>
            </a:r>
          </a:p>
        </p:txBody>
      </p:sp>
      <p:sp>
        <p:nvSpPr>
          <p:cNvPr id="19" name="TextBox 18">
            <a:extLst>
              <a:ext uri="{FF2B5EF4-FFF2-40B4-BE49-F238E27FC236}">
                <a16:creationId xmlns="" xmlns:a16="http://schemas.microsoft.com/office/drawing/2014/main" id="{D7FF72DE-20B2-43FF-84D2-B26C8941A0CB}"/>
              </a:ext>
            </a:extLst>
          </p:cNvPr>
          <p:cNvSpPr txBox="1"/>
          <p:nvPr/>
        </p:nvSpPr>
        <p:spPr>
          <a:xfrm>
            <a:off x="656741" y="2435109"/>
            <a:ext cx="5982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Muffler</a:t>
            </a:r>
          </a:p>
        </p:txBody>
      </p:sp>
      <p:sp>
        <p:nvSpPr>
          <p:cNvPr id="22" name="TextBox 21">
            <a:extLst>
              <a:ext uri="{FF2B5EF4-FFF2-40B4-BE49-F238E27FC236}">
                <a16:creationId xmlns="" xmlns:a16="http://schemas.microsoft.com/office/drawing/2014/main" id="{12ABBEAD-AE03-4A8F-A36A-7740E3254E4F}"/>
              </a:ext>
            </a:extLst>
          </p:cNvPr>
          <p:cNvSpPr txBox="1"/>
          <p:nvPr/>
        </p:nvSpPr>
        <p:spPr>
          <a:xfrm>
            <a:off x="1885950" y="1985963"/>
            <a:ext cx="90011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Supercharger</a:t>
            </a:r>
          </a:p>
        </p:txBody>
      </p:sp>
      <p:sp>
        <p:nvSpPr>
          <p:cNvPr id="24" name="TextBox 23">
            <a:extLst>
              <a:ext uri="{FF2B5EF4-FFF2-40B4-BE49-F238E27FC236}">
                <a16:creationId xmlns="" xmlns:a16="http://schemas.microsoft.com/office/drawing/2014/main" id="{5FD5544A-DD7B-4171-A2AA-DCA110D34F58}"/>
              </a:ext>
            </a:extLst>
          </p:cNvPr>
          <p:cNvSpPr txBox="1"/>
          <p:nvPr/>
        </p:nvSpPr>
        <p:spPr>
          <a:xfrm>
            <a:off x="3786188" y="1985963"/>
            <a:ext cx="7572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Pre cleaner</a:t>
            </a:r>
          </a:p>
        </p:txBody>
      </p:sp>
      <p:sp>
        <p:nvSpPr>
          <p:cNvPr id="29" name="TextBox 28">
            <a:extLst>
              <a:ext uri="{FF2B5EF4-FFF2-40B4-BE49-F238E27FC236}">
                <a16:creationId xmlns="" xmlns:a16="http://schemas.microsoft.com/office/drawing/2014/main" id="{9B43F448-C933-4E28-9C69-36DA67C63479}"/>
              </a:ext>
            </a:extLst>
          </p:cNvPr>
          <p:cNvSpPr txBox="1"/>
          <p:nvPr/>
        </p:nvSpPr>
        <p:spPr>
          <a:xfrm>
            <a:off x="642452" y="2120784"/>
            <a:ext cx="8983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Exhaust pipe</a:t>
            </a:r>
          </a:p>
        </p:txBody>
      </p:sp>
      <p:sp>
        <p:nvSpPr>
          <p:cNvPr id="30" name="TextBox 29">
            <a:extLst>
              <a:ext uri="{FF2B5EF4-FFF2-40B4-BE49-F238E27FC236}">
                <a16:creationId xmlns="" xmlns:a16="http://schemas.microsoft.com/office/drawing/2014/main" id="{9B9E63AB-0DFF-4E4C-A6C9-D18E5AD908E6}"/>
              </a:ext>
            </a:extLst>
          </p:cNvPr>
          <p:cNvSpPr txBox="1"/>
          <p:nvPr/>
        </p:nvSpPr>
        <p:spPr>
          <a:xfrm>
            <a:off x="813902" y="1920759"/>
            <a:ext cx="11412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Turbine impeller</a:t>
            </a:r>
          </a:p>
        </p:txBody>
      </p:sp>
      <p:sp>
        <p:nvSpPr>
          <p:cNvPr id="31" name="TextBox 30">
            <a:extLst>
              <a:ext uri="{FF2B5EF4-FFF2-40B4-BE49-F238E27FC236}">
                <a16:creationId xmlns="" xmlns:a16="http://schemas.microsoft.com/office/drawing/2014/main" id="{CCC17819-A853-4306-B176-D9560E22E5FB}"/>
              </a:ext>
            </a:extLst>
          </p:cNvPr>
          <p:cNvSpPr txBox="1"/>
          <p:nvPr/>
        </p:nvSpPr>
        <p:spPr>
          <a:xfrm>
            <a:off x="2685565" y="1863609"/>
            <a:ext cx="11412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Proa impeller</a:t>
            </a:r>
          </a:p>
        </p:txBody>
      </p:sp>
      <p:sp>
        <p:nvSpPr>
          <p:cNvPr id="32" name="TextBox 31">
            <a:extLst>
              <a:ext uri="{FF2B5EF4-FFF2-40B4-BE49-F238E27FC236}">
                <a16:creationId xmlns="" xmlns:a16="http://schemas.microsoft.com/office/drawing/2014/main" id="{8F9DD851-EEDF-4362-83E0-D0ADEC4BDC03}"/>
              </a:ext>
            </a:extLst>
          </p:cNvPr>
          <p:cNvSpPr txBox="1"/>
          <p:nvPr/>
        </p:nvSpPr>
        <p:spPr>
          <a:xfrm>
            <a:off x="3786187" y="2371725"/>
            <a:ext cx="7572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Air cleaner</a:t>
            </a:r>
          </a:p>
        </p:txBody>
      </p:sp>
      <p:sp>
        <p:nvSpPr>
          <p:cNvPr id="33" name="TextBox 32">
            <a:extLst>
              <a:ext uri="{FF2B5EF4-FFF2-40B4-BE49-F238E27FC236}">
                <a16:creationId xmlns="" xmlns:a16="http://schemas.microsoft.com/office/drawing/2014/main" id="{0C56DFAB-9E28-4FE9-842B-A57E528AC61D}"/>
              </a:ext>
            </a:extLst>
          </p:cNvPr>
          <p:cNvSpPr txBox="1"/>
          <p:nvPr/>
        </p:nvSpPr>
        <p:spPr>
          <a:xfrm>
            <a:off x="3829050" y="2857500"/>
            <a:ext cx="9858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Dust indicator</a:t>
            </a:r>
          </a:p>
        </p:txBody>
      </p:sp>
      <p:sp>
        <p:nvSpPr>
          <p:cNvPr id="34" name="TextBox 33">
            <a:extLst>
              <a:ext uri="{FF2B5EF4-FFF2-40B4-BE49-F238E27FC236}">
                <a16:creationId xmlns="" xmlns:a16="http://schemas.microsoft.com/office/drawing/2014/main" id="{AE592E1F-05F6-448A-807C-0E0DAE8E373A}"/>
              </a:ext>
            </a:extLst>
          </p:cNvPr>
          <p:cNvSpPr txBox="1"/>
          <p:nvPr/>
        </p:nvSpPr>
        <p:spPr>
          <a:xfrm>
            <a:off x="3671888" y="3400425"/>
            <a:ext cx="9858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head</a:t>
            </a:r>
          </a:p>
        </p:txBody>
      </p:sp>
      <p:sp>
        <p:nvSpPr>
          <p:cNvPr id="35" name="TextBox 34">
            <a:extLst>
              <a:ext uri="{FF2B5EF4-FFF2-40B4-BE49-F238E27FC236}">
                <a16:creationId xmlns="" xmlns:a16="http://schemas.microsoft.com/office/drawing/2014/main" id="{2F635211-DB39-4054-8528-0F084881D846}"/>
              </a:ext>
            </a:extLst>
          </p:cNvPr>
          <p:cNvSpPr txBox="1"/>
          <p:nvPr/>
        </p:nvSpPr>
        <p:spPr>
          <a:xfrm>
            <a:off x="3671887" y="3714750"/>
            <a:ext cx="11430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Exhaust manifold</a:t>
            </a:r>
          </a:p>
        </p:txBody>
      </p:sp>
      <p:sp>
        <p:nvSpPr>
          <p:cNvPr id="36" name="TextBox 35">
            <a:extLst>
              <a:ext uri="{FF2B5EF4-FFF2-40B4-BE49-F238E27FC236}">
                <a16:creationId xmlns="" xmlns:a16="http://schemas.microsoft.com/office/drawing/2014/main" id="{07DFEDDF-3A21-4888-8D01-DF41096AD90E}"/>
              </a:ext>
            </a:extLst>
          </p:cNvPr>
          <p:cNvSpPr txBox="1"/>
          <p:nvPr/>
        </p:nvSpPr>
        <p:spPr>
          <a:xfrm>
            <a:off x="3514725" y="4029075"/>
            <a:ext cx="11430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block </a:t>
            </a:r>
          </a:p>
        </p:txBody>
      </p:sp>
      <p:sp>
        <p:nvSpPr>
          <p:cNvPr id="37" name="TextBox 36">
            <a:extLst>
              <a:ext uri="{FF2B5EF4-FFF2-40B4-BE49-F238E27FC236}">
                <a16:creationId xmlns="" xmlns:a16="http://schemas.microsoft.com/office/drawing/2014/main" id="{9F0E3FE8-615D-48A2-8B6A-0A7817D578EE}"/>
              </a:ext>
            </a:extLst>
          </p:cNvPr>
          <p:cNvSpPr txBox="1"/>
          <p:nvPr/>
        </p:nvSpPr>
        <p:spPr>
          <a:xfrm>
            <a:off x="3671888" y="4343400"/>
            <a:ext cx="5715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Piston</a:t>
            </a:r>
          </a:p>
        </p:txBody>
      </p:sp>
      <p:sp>
        <p:nvSpPr>
          <p:cNvPr id="39" name="TextBox 38">
            <a:extLst>
              <a:ext uri="{FF2B5EF4-FFF2-40B4-BE49-F238E27FC236}">
                <a16:creationId xmlns="" xmlns:a16="http://schemas.microsoft.com/office/drawing/2014/main" id="{980121BB-764E-466C-AA22-4DC06882D58D}"/>
              </a:ext>
            </a:extLst>
          </p:cNvPr>
          <p:cNvSpPr txBox="1"/>
          <p:nvPr/>
        </p:nvSpPr>
        <p:spPr>
          <a:xfrm rot="5400000">
            <a:off x="2328865" y="3388341"/>
            <a:ext cx="685802"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a:cs typeface="Times New Roman"/>
              </a:rPr>
              <a:t>Pressurized air</a:t>
            </a:r>
          </a:p>
        </p:txBody>
      </p:sp>
      <p:sp>
        <p:nvSpPr>
          <p:cNvPr id="41" name="TextBox 40">
            <a:extLst>
              <a:ext uri="{FF2B5EF4-FFF2-40B4-BE49-F238E27FC236}">
                <a16:creationId xmlns="" xmlns:a16="http://schemas.microsoft.com/office/drawing/2014/main" id="{C8D175D5-1CE8-4137-8691-10730845A8A9}"/>
              </a:ext>
            </a:extLst>
          </p:cNvPr>
          <p:cNvSpPr txBox="1"/>
          <p:nvPr/>
        </p:nvSpPr>
        <p:spPr>
          <a:xfrm rot="5400000">
            <a:off x="1642577" y="3335222"/>
            <a:ext cx="6411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Exhaust</a:t>
            </a:r>
          </a:p>
        </p:txBody>
      </p:sp>
    </p:spTree>
    <p:extLst>
      <p:ext uri="{BB962C8B-B14F-4D97-AF65-F5344CB8AC3E}">
        <p14:creationId xmlns:p14="http://schemas.microsoft.com/office/powerpoint/2010/main" val="275368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Diesel Engine Structure</a:t>
            </a:r>
            <a:endParaRPr lang="en-US" altLang="ja-JP"/>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900900" y="579971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Fuel System E</a:t>
            </a:r>
            <a:r>
              <a:rPr lang="en" sz="1200">
                <a:latin typeface="Times New Roman"/>
                <a:ea typeface="+mn-lt"/>
                <a:cs typeface="Times New Roman"/>
              </a:rPr>
              <a:t>xample </a:t>
            </a:r>
            <a:endParaRPr lang="en-US">
              <a:latin typeface="Times New Roman"/>
              <a:cs typeface="Times New Roman"/>
            </a:endParaRP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63265" y="581226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Water-cooled Engine E</a:t>
            </a:r>
            <a:r>
              <a:rPr lang="en" sz="1200">
                <a:latin typeface="Times New Roman"/>
                <a:ea typeface="+mn-lt"/>
                <a:cs typeface="Times New Roman"/>
              </a:rPr>
              <a:t>xample </a:t>
            </a:r>
            <a:r>
              <a:rPr lang="en" altLang="ja-JP" sz="1200">
                <a:latin typeface="Times New Roman"/>
                <a:ea typeface="+mn-lt"/>
                <a:cs typeface="Times New Roman"/>
              </a:rPr>
              <a:t> </a:t>
            </a:r>
            <a:endParaRPr lang="ja-JP" altLang="en-US" sz="1200">
              <a:latin typeface="Times New Roman"/>
              <a:cs typeface="Times New Roman"/>
            </a:endParaRPr>
          </a:p>
        </p:txBody>
      </p:sp>
      <p:sp>
        <p:nvSpPr>
          <p:cNvPr id="2" name="テキスト ボックス 5">
            <a:extLst>
              <a:ext uri="{FF2B5EF4-FFF2-40B4-BE49-F238E27FC236}">
                <a16:creationId xmlns="" xmlns:a16="http://schemas.microsoft.com/office/drawing/2014/main" id="{32FD9253-2AC2-4812-8CC8-F596CB72425E}"/>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19</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13</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3" name="TextBox 2">
            <a:extLst>
              <a:ext uri="{FF2B5EF4-FFF2-40B4-BE49-F238E27FC236}">
                <a16:creationId xmlns="" xmlns:a16="http://schemas.microsoft.com/office/drawing/2014/main" id="{679FBE21-B76E-4744-B5D8-39767CC89318}"/>
              </a:ext>
            </a:extLst>
          </p:cNvPr>
          <p:cNvSpPr txBox="1"/>
          <p:nvPr/>
        </p:nvSpPr>
        <p:spPr>
          <a:xfrm>
            <a:off x="1814513" y="2100263"/>
            <a:ext cx="757239"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Fuel injection </a:t>
            </a:r>
            <a:endParaRPr lang="en-US">
              <a:latin typeface="Times New Roman"/>
              <a:cs typeface="Times New Roman"/>
            </a:endParaRPr>
          </a:p>
          <a:p>
            <a:r>
              <a:rPr lang="en-US" sz="1200">
                <a:latin typeface="Times New Roman"/>
                <a:cs typeface="Times New Roman"/>
              </a:rPr>
              <a:t>nozzle </a:t>
            </a:r>
            <a:endParaRPr lang="en-US">
              <a:latin typeface="Times New Roman"/>
              <a:cs typeface="Times New Roman"/>
            </a:endParaRPr>
          </a:p>
        </p:txBody>
      </p:sp>
      <p:sp>
        <p:nvSpPr>
          <p:cNvPr id="13" name="TextBox 12">
            <a:extLst>
              <a:ext uri="{FF2B5EF4-FFF2-40B4-BE49-F238E27FC236}">
                <a16:creationId xmlns="" xmlns:a16="http://schemas.microsoft.com/office/drawing/2014/main" id="{FCB011B8-855E-4DAE-9E33-DF92C4BB1F93}"/>
              </a:ext>
            </a:extLst>
          </p:cNvPr>
          <p:cNvSpPr txBox="1"/>
          <p:nvPr/>
        </p:nvSpPr>
        <p:spPr>
          <a:xfrm>
            <a:off x="2886075" y="2157413"/>
            <a:ext cx="75723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Fuel tank</a:t>
            </a:r>
          </a:p>
        </p:txBody>
      </p:sp>
      <p:sp>
        <p:nvSpPr>
          <p:cNvPr id="14" name="TextBox 13">
            <a:extLst>
              <a:ext uri="{FF2B5EF4-FFF2-40B4-BE49-F238E27FC236}">
                <a16:creationId xmlns="" xmlns:a16="http://schemas.microsoft.com/office/drawing/2014/main" id="{B497E33A-4AE2-4334-819E-6D9F49DADD6C}"/>
              </a:ext>
            </a:extLst>
          </p:cNvPr>
          <p:cNvSpPr txBox="1"/>
          <p:nvPr/>
        </p:nvSpPr>
        <p:spPr>
          <a:xfrm>
            <a:off x="1771650" y="3757612"/>
            <a:ext cx="814389"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Fuel injection </a:t>
            </a:r>
          </a:p>
          <a:p>
            <a:r>
              <a:rPr lang="en-US" sz="1000">
                <a:latin typeface="Times New Roman"/>
                <a:cs typeface="Times New Roman"/>
              </a:rPr>
              <a:t>pump</a:t>
            </a:r>
          </a:p>
        </p:txBody>
      </p:sp>
      <p:sp>
        <p:nvSpPr>
          <p:cNvPr id="15" name="TextBox 14">
            <a:extLst>
              <a:ext uri="{FF2B5EF4-FFF2-40B4-BE49-F238E27FC236}">
                <a16:creationId xmlns="" xmlns:a16="http://schemas.microsoft.com/office/drawing/2014/main" id="{A9FED44E-492B-46F3-B196-3459352E76EA}"/>
              </a:ext>
            </a:extLst>
          </p:cNvPr>
          <p:cNvSpPr txBox="1"/>
          <p:nvPr/>
        </p:nvSpPr>
        <p:spPr>
          <a:xfrm>
            <a:off x="2814638" y="4714875"/>
            <a:ext cx="8001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Fuel filter</a:t>
            </a:r>
          </a:p>
        </p:txBody>
      </p:sp>
      <p:sp>
        <p:nvSpPr>
          <p:cNvPr id="16" name="TextBox 15">
            <a:extLst>
              <a:ext uri="{FF2B5EF4-FFF2-40B4-BE49-F238E27FC236}">
                <a16:creationId xmlns="" xmlns:a16="http://schemas.microsoft.com/office/drawing/2014/main" id="{5CB363F0-E0D6-4D6C-BA6E-D7022D33CACE}"/>
              </a:ext>
            </a:extLst>
          </p:cNvPr>
          <p:cNvSpPr txBox="1"/>
          <p:nvPr/>
        </p:nvSpPr>
        <p:spPr>
          <a:xfrm>
            <a:off x="914400" y="5286375"/>
            <a:ext cx="81438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Fuel supply </a:t>
            </a:r>
            <a:endParaRPr lang="en-US" sz="1000">
              <a:cs typeface="Calibri"/>
            </a:endParaRPr>
          </a:p>
          <a:p>
            <a:pPr algn="ctr"/>
            <a:r>
              <a:rPr lang="en-US" sz="1000">
                <a:latin typeface="Times New Roman"/>
                <a:cs typeface="Times New Roman"/>
              </a:rPr>
              <a:t>pump</a:t>
            </a:r>
            <a:endParaRPr lang="en-US" sz="1000"/>
          </a:p>
        </p:txBody>
      </p:sp>
      <p:sp>
        <p:nvSpPr>
          <p:cNvPr id="8" name="TextBox 7">
            <a:extLst>
              <a:ext uri="{FF2B5EF4-FFF2-40B4-BE49-F238E27FC236}">
                <a16:creationId xmlns="" xmlns:a16="http://schemas.microsoft.com/office/drawing/2014/main" id="{9B8983A0-BAFB-4D51-89ED-266FAB863593}"/>
              </a:ext>
            </a:extLst>
          </p:cNvPr>
          <p:cNvSpPr txBox="1"/>
          <p:nvPr/>
        </p:nvSpPr>
        <p:spPr>
          <a:xfrm>
            <a:off x="2686252" y="5232794"/>
            <a:ext cx="71437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a:rPr>
              <a:t>Governor</a:t>
            </a:r>
          </a:p>
        </p:txBody>
      </p:sp>
      <p:sp>
        <p:nvSpPr>
          <p:cNvPr id="17" name="TextBox 16">
            <a:extLst>
              <a:ext uri="{FF2B5EF4-FFF2-40B4-BE49-F238E27FC236}">
                <a16:creationId xmlns="" xmlns:a16="http://schemas.microsoft.com/office/drawing/2014/main" id="{84F9C418-8DE0-413A-B8F9-1C4842C560A7}"/>
              </a:ext>
            </a:extLst>
          </p:cNvPr>
          <p:cNvSpPr txBox="1"/>
          <p:nvPr/>
        </p:nvSpPr>
        <p:spPr>
          <a:xfrm>
            <a:off x="4300538" y="1971675"/>
            <a:ext cx="75723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Radiator</a:t>
            </a:r>
          </a:p>
        </p:txBody>
      </p:sp>
      <p:sp>
        <p:nvSpPr>
          <p:cNvPr id="18" name="TextBox 17">
            <a:extLst>
              <a:ext uri="{FF2B5EF4-FFF2-40B4-BE49-F238E27FC236}">
                <a16:creationId xmlns="" xmlns:a16="http://schemas.microsoft.com/office/drawing/2014/main" id="{37BCA15A-8F82-4B82-A5D3-64753498A7E4}"/>
              </a:ext>
            </a:extLst>
          </p:cNvPr>
          <p:cNvSpPr txBox="1"/>
          <p:nvPr/>
        </p:nvSpPr>
        <p:spPr>
          <a:xfrm>
            <a:off x="5386388" y="2100263"/>
            <a:ext cx="98583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Thermostat</a:t>
            </a:r>
          </a:p>
        </p:txBody>
      </p:sp>
      <p:sp>
        <p:nvSpPr>
          <p:cNvPr id="19" name="TextBox 18">
            <a:extLst>
              <a:ext uri="{FF2B5EF4-FFF2-40B4-BE49-F238E27FC236}">
                <a16:creationId xmlns="" xmlns:a16="http://schemas.microsoft.com/office/drawing/2014/main" id="{07AF82F7-B278-4E15-BC6C-5DFAC1DF92C9}"/>
              </a:ext>
            </a:extLst>
          </p:cNvPr>
          <p:cNvSpPr txBox="1"/>
          <p:nvPr/>
        </p:nvSpPr>
        <p:spPr>
          <a:xfrm>
            <a:off x="5743575" y="2328863"/>
            <a:ext cx="785814"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Water pump</a:t>
            </a:r>
          </a:p>
        </p:txBody>
      </p:sp>
      <p:sp>
        <p:nvSpPr>
          <p:cNvPr id="20" name="TextBox 19">
            <a:extLst>
              <a:ext uri="{FF2B5EF4-FFF2-40B4-BE49-F238E27FC236}">
                <a16:creationId xmlns="" xmlns:a16="http://schemas.microsoft.com/office/drawing/2014/main" id="{26C49D51-6CDF-462C-932E-64A8990D1B22}"/>
              </a:ext>
            </a:extLst>
          </p:cNvPr>
          <p:cNvSpPr txBox="1"/>
          <p:nvPr/>
        </p:nvSpPr>
        <p:spPr>
          <a:xfrm>
            <a:off x="6443662" y="1800225"/>
            <a:ext cx="800101"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Times New Roman"/>
                <a:cs typeface="Times New Roman"/>
              </a:rPr>
              <a:t>Coolant temperature gauge </a:t>
            </a:r>
          </a:p>
        </p:txBody>
      </p:sp>
      <p:sp>
        <p:nvSpPr>
          <p:cNvPr id="21" name="TextBox 20">
            <a:extLst>
              <a:ext uri="{FF2B5EF4-FFF2-40B4-BE49-F238E27FC236}">
                <a16:creationId xmlns="" xmlns:a16="http://schemas.microsoft.com/office/drawing/2014/main" id="{1094DE81-D442-4FAE-B546-814E5E37DF5D}"/>
              </a:ext>
            </a:extLst>
          </p:cNvPr>
          <p:cNvSpPr txBox="1"/>
          <p:nvPr/>
        </p:nvSpPr>
        <p:spPr>
          <a:xfrm>
            <a:off x="6672263" y="2357438"/>
            <a:ext cx="128587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Water manifold</a:t>
            </a:r>
          </a:p>
        </p:txBody>
      </p:sp>
      <p:sp>
        <p:nvSpPr>
          <p:cNvPr id="22" name="TextBox 21">
            <a:extLst>
              <a:ext uri="{FF2B5EF4-FFF2-40B4-BE49-F238E27FC236}">
                <a16:creationId xmlns="" xmlns:a16="http://schemas.microsoft.com/office/drawing/2014/main" id="{FF3884C6-14AB-42A9-B26D-179E6B19FF02}"/>
              </a:ext>
            </a:extLst>
          </p:cNvPr>
          <p:cNvSpPr txBox="1"/>
          <p:nvPr/>
        </p:nvSpPr>
        <p:spPr>
          <a:xfrm>
            <a:off x="7572375" y="3143250"/>
            <a:ext cx="88582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head</a:t>
            </a:r>
          </a:p>
        </p:txBody>
      </p:sp>
      <p:sp>
        <p:nvSpPr>
          <p:cNvPr id="23" name="TextBox 22">
            <a:extLst>
              <a:ext uri="{FF2B5EF4-FFF2-40B4-BE49-F238E27FC236}">
                <a16:creationId xmlns="" xmlns:a16="http://schemas.microsoft.com/office/drawing/2014/main" id="{8742CEC5-23A7-4CEC-ADB0-20DDAC009920}"/>
              </a:ext>
            </a:extLst>
          </p:cNvPr>
          <p:cNvSpPr txBox="1"/>
          <p:nvPr/>
        </p:nvSpPr>
        <p:spPr>
          <a:xfrm>
            <a:off x="7658100" y="3757613"/>
            <a:ext cx="82867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liner</a:t>
            </a:r>
          </a:p>
        </p:txBody>
      </p:sp>
      <p:sp>
        <p:nvSpPr>
          <p:cNvPr id="24" name="TextBox 23">
            <a:extLst>
              <a:ext uri="{FF2B5EF4-FFF2-40B4-BE49-F238E27FC236}">
                <a16:creationId xmlns="" xmlns:a16="http://schemas.microsoft.com/office/drawing/2014/main" id="{B860ED11-4BC1-4895-AE82-EA26DFF7C5B9}"/>
              </a:ext>
            </a:extLst>
          </p:cNvPr>
          <p:cNvSpPr txBox="1"/>
          <p:nvPr/>
        </p:nvSpPr>
        <p:spPr>
          <a:xfrm>
            <a:off x="6486525" y="4929188"/>
            <a:ext cx="140017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From the oil pump (oil)</a:t>
            </a:r>
          </a:p>
        </p:txBody>
      </p:sp>
      <p:sp>
        <p:nvSpPr>
          <p:cNvPr id="25" name="TextBox 24">
            <a:extLst>
              <a:ext uri="{FF2B5EF4-FFF2-40B4-BE49-F238E27FC236}">
                <a16:creationId xmlns="" xmlns:a16="http://schemas.microsoft.com/office/drawing/2014/main" id="{DEE5E7E9-C3C7-4D06-B2E2-0EC056A7580F}"/>
              </a:ext>
            </a:extLst>
          </p:cNvPr>
          <p:cNvSpPr txBox="1"/>
          <p:nvPr/>
        </p:nvSpPr>
        <p:spPr>
          <a:xfrm>
            <a:off x="5586413" y="5114925"/>
            <a:ext cx="118586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Engine oil cooler</a:t>
            </a:r>
          </a:p>
        </p:txBody>
      </p:sp>
      <p:sp>
        <p:nvSpPr>
          <p:cNvPr id="26" name="TextBox 25">
            <a:extLst>
              <a:ext uri="{FF2B5EF4-FFF2-40B4-BE49-F238E27FC236}">
                <a16:creationId xmlns="" xmlns:a16="http://schemas.microsoft.com/office/drawing/2014/main" id="{5F03E67A-89C5-4EF9-B757-B161D95C1693}"/>
              </a:ext>
            </a:extLst>
          </p:cNvPr>
          <p:cNvSpPr txBox="1"/>
          <p:nvPr/>
        </p:nvSpPr>
        <p:spPr>
          <a:xfrm>
            <a:off x="5057775" y="2014538"/>
            <a:ext cx="4857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Fan</a:t>
            </a: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Diesel Engine Structure</a:t>
            </a:r>
            <a:endParaRPr lang="en-US" altLang="ja-JP"/>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076575" y="6057900"/>
            <a:ext cx="3255109"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Electric Circuit Example</a:t>
            </a: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
        <p:nvSpPr>
          <p:cNvPr id="2" name="テキスト ボックス 5">
            <a:extLst>
              <a:ext uri="{FF2B5EF4-FFF2-40B4-BE49-F238E27FC236}">
                <a16:creationId xmlns="" xmlns:a16="http://schemas.microsoft.com/office/drawing/2014/main" id="{38F422EA-C49C-48AE-93FA-AE71D9BB150B}"/>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20</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mn-lt"/>
                <a:cs typeface="Times"/>
              </a:rPr>
              <a:t>13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3" name="TextBox 2">
            <a:extLst>
              <a:ext uri="{FF2B5EF4-FFF2-40B4-BE49-F238E27FC236}">
                <a16:creationId xmlns="" xmlns:a16="http://schemas.microsoft.com/office/drawing/2014/main" id="{8159F3CD-7AB6-4624-8A18-43ECCF913486}"/>
              </a:ext>
            </a:extLst>
          </p:cNvPr>
          <p:cNvSpPr txBox="1"/>
          <p:nvPr/>
        </p:nvSpPr>
        <p:spPr>
          <a:xfrm>
            <a:off x="4171950" y="4872038"/>
            <a:ext cx="70009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Battery relay switch</a:t>
            </a:r>
          </a:p>
        </p:txBody>
      </p:sp>
      <p:sp>
        <p:nvSpPr>
          <p:cNvPr id="9" name="TextBox 8">
            <a:extLst>
              <a:ext uri="{FF2B5EF4-FFF2-40B4-BE49-F238E27FC236}">
                <a16:creationId xmlns="" xmlns:a16="http://schemas.microsoft.com/office/drawing/2014/main" id="{68549BE4-130E-4A83-B8F1-D2B5928551D8}"/>
              </a:ext>
            </a:extLst>
          </p:cNvPr>
          <p:cNvSpPr txBox="1"/>
          <p:nvPr/>
        </p:nvSpPr>
        <p:spPr>
          <a:xfrm>
            <a:off x="4657725" y="5900737"/>
            <a:ext cx="54292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Battery</a:t>
            </a:r>
          </a:p>
        </p:txBody>
      </p:sp>
      <p:sp>
        <p:nvSpPr>
          <p:cNvPr id="10" name="TextBox 9">
            <a:extLst>
              <a:ext uri="{FF2B5EF4-FFF2-40B4-BE49-F238E27FC236}">
                <a16:creationId xmlns="" xmlns:a16="http://schemas.microsoft.com/office/drawing/2014/main" id="{F42C679F-F29E-455C-BAC5-7E44117AEECC}"/>
              </a:ext>
            </a:extLst>
          </p:cNvPr>
          <p:cNvSpPr txBox="1"/>
          <p:nvPr/>
        </p:nvSpPr>
        <p:spPr>
          <a:xfrm>
            <a:off x="5400675" y="4043362"/>
            <a:ext cx="700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Regulator</a:t>
            </a:r>
          </a:p>
        </p:txBody>
      </p:sp>
      <p:sp>
        <p:nvSpPr>
          <p:cNvPr id="11" name="TextBox 10">
            <a:extLst>
              <a:ext uri="{FF2B5EF4-FFF2-40B4-BE49-F238E27FC236}">
                <a16:creationId xmlns="" xmlns:a16="http://schemas.microsoft.com/office/drawing/2014/main" id="{4080C833-EF93-49EF-A395-760FB623B7A2}"/>
              </a:ext>
            </a:extLst>
          </p:cNvPr>
          <p:cNvSpPr txBox="1"/>
          <p:nvPr/>
        </p:nvSpPr>
        <p:spPr>
          <a:xfrm>
            <a:off x="5262563" y="3800475"/>
            <a:ext cx="700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Fuse box</a:t>
            </a:r>
          </a:p>
        </p:txBody>
      </p:sp>
      <p:sp>
        <p:nvSpPr>
          <p:cNvPr id="13" name="TextBox 12">
            <a:extLst>
              <a:ext uri="{FF2B5EF4-FFF2-40B4-BE49-F238E27FC236}">
                <a16:creationId xmlns="" xmlns:a16="http://schemas.microsoft.com/office/drawing/2014/main" id="{70341FFC-72BB-47DE-8198-9AC8D1B746B7}"/>
              </a:ext>
            </a:extLst>
          </p:cNvPr>
          <p:cNvSpPr txBox="1"/>
          <p:nvPr/>
        </p:nvSpPr>
        <p:spPr>
          <a:xfrm>
            <a:off x="4886325" y="3243263"/>
            <a:ext cx="75724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Lamp switch</a:t>
            </a:r>
          </a:p>
        </p:txBody>
      </p:sp>
      <p:sp>
        <p:nvSpPr>
          <p:cNvPr id="14" name="TextBox 13">
            <a:extLst>
              <a:ext uri="{FF2B5EF4-FFF2-40B4-BE49-F238E27FC236}">
                <a16:creationId xmlns="" xmlns:a16="http://schemas.microsoft.com/office/drawing/2014/main" id="{4DBA8920-0FA2-4131-AF88-E812757A6553}"/>
              </a:ext>
            </a:extLst>
          </p:cNvPr>
          <p:cNvSpPr txBox="1"/>
          <p:nvPr/>
        </p:nvSpPr>
        <p:spPr>
          <a:xfrm>
            <a:off x="4514850" y="1314450"/>
            <a:ext cx="700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Horn</a:t>
            </a:r>
          </a:p>
        </p:txBody>
      </p:sp>
      <p:sp>
        <p:nvSpPr>
          <p:cNvPr id="15" name="TextBox 14">
            <a:extLst>
              <a:ext uri="{FF2B5EF4-FFF2-40B4-BE49-F238E27FC236}">
                <a16:creationId xmlns="" xmlns:a16="http://schemas.microsoft.com/office/drawing/2014/main" id="{1DC7573A-908B-4CEB-8071-EFBCBA67A030}"/>
              </a:ext>
            </a:extLst>
          </p:cNvPr>
          <p:cNvSpPr txBox="1"/>
          <p:nvPr/>
        </p:nvSpPr>
        <p:spPr>
          <a:xfrm>
            <a:off x="5072062" y="1957388"/>
            <a:ext cx="68580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Horn switch</a:t>
            </a:r>
          </a:p>
        </p:txBody>
      </p:sp>
      <p:sp>
        <p:nvSpPr>
          <p:cNvPr id="16" name="TextBox 15">
            <a:extLst>
              <a:ext uri="{FF2B5EF4-FFF2-40B4-BE49-F238E27FC236}">
                <a16:creationId xmlns="" xmlns:a16="http://schemas.microsoft.com/office/drawing/2014/main" id="{032F295C-4F56-4E9A-A174-8BA1F56E6983}"/>
              </a:ext>
            </a:extLst>
          </p:cNvPr>
          <p:cNvSpPr txBox="1"/>
          <p:nvPr/>
        </p:nvSpPr>
        <p:spPr>
          <a:xfrm>
            <a:off x="5114925" y="2143125"/>
            <a:ext cx="68580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Horn relay</a:t>
            </a:r>
          </a:p>
        </p:txBody>
      </p:sp>
      <p:sp>
        <p:nvSpPr>
          <p:cNvPr id="17" name="TextBox 16">
            <a:extLst>
              <a:ext uri="{FF2B5EF4-FFF2-40B4-BE49-F238E27FC236}">
                <a16:creationId xmlns="" xmlns:a16="http://schemas.microsoft.com/office/drawing/2014/main" id="{B738B8F8-62AD-400D-A692-9A5D15215696}"/>
              </a:ext>
            </a:extLst>
          </p:cNvPr>
          <p:cNvSpPr txBox="1"/>
          <p:nvPr/>
        </p:nvSpPr>
        <p:spPr>
          <a:xfrm>
            <a:off x="5872163" y="1500187"/>
            <a:ext cx="68580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Oil filter</a:t>
            </a:r>
          </a:p>
        </p:txBody>
      </p:sp>
      <p:sp>
        <p:nvSpPr>
          <p:cNvPr id="18" name="TextBox 17">
            <a:extLst>
              <a:ext uri="{FF2B5EF4-FFF2-40B4-BE49-F238E27FC236}">
                <a16:creationId xmlns="" xmlns:a16="http://schemas.microsoft.com/office/drawing/2014/main" id="{920E5CDB-0A70-40CC-A591-A39815E04949}"/>
              </a:ext>
            </a:extLst>
          </p:cNvPr>
          <p:cNvSpPr txBox="1"/>
          <p:nvPr/>
        </p:nvSpPr>
        <p:spPr>
          <a:xfrm>
            <a:off x="5661726" y="2988348"/>
            <a:ext cx="54313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Caution lamp</a:t>
            </a:r>
          </a:p>
        </p:txBody>
      </p:sp>
      <p:sp>
        <p:nvSpPr>
          <p:cNvPr id="19" name="TextBox 18">
            <a:extLst>
              <a:ext uri="{FF2B5EF4-FFF2-40B4-BE49-F238E27FC236}">
                <a16:creationId xmlns="" xmlns:a16="http://schemas.microsoft.com/office/drawing/2014/main" id="{8386C497-81F6-4983-B6FA-4194F6C78774}"/>
              </a:ext>
            </a:extLst>
          </p:cNvPr>
          <p:cNvSpPr txBox="1"/>
          <p:nvPr/>
        </p:nvSpPr>
        <p:spPr>
          <a:xfrm>
            <a:off x="2705100" y="3600450"/>
            <a:ext cx="9191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Heater signal</a:t>
            </a:r>
          </a:p>
        </p:txBody>
      </p:sp>
      <p:sp>
        <p:nvSpPr>
          <p:cNvPr id="20" name="TextBox 19">
            <a:extLst>
              <a:ext uri="{FF2B5EF4-FFF2-40B4-BE49-F238E27FC236}">
                <a16:creationId xmlns="" xmlns:a16="http://schemas.microsoft.com/office/drawing/2014/main" id="{0FF69E77-2C77-41B7-A54D-D95EF089529F}"/>
              </a:ext>
            </a:extLst>
          </p:cNvPr>
          <p:cNvSpPr txBox="1"/>
          <p:nvPr/>
        </p:nvSpPr>
        <p:spPr>
          <a:xfrm>
            <a:off x="3705225" y="3913295"/>
            <a:ext cx="60007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Safe relay</a:t>
            </a:r>
          </a:p>
        </p:txBody>
      </p:sp>
      <p:sp>
        <p:nvSpPr>
          <p:cNvPr id="22" name="TextBox 12">
            <a:extLst>
              <a:ext uri="{FF2B5EF4-FFF2-40B4-BE49-F238E27FC236}">
                <a16:creationId xmlns="" xmlns:a16="http://schemas.microsoft.com/office/drawing/2014/main" id="{9F46A78E-0B35-4A84-AF48-05175FEA7959}"/>
              </a:ext>
            </a:extLst>
          </p:cNvPr>
          <p:cNvSpPr txBox="1"/>
          <p:nvPr/>
        </p:nvSpPr>
        <p:spPr>
          <a:xfrm>
            <a:off x="4059534" y="2969288"/>
            <a:ext cx="74821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Panel Lamp</a:t>
            </a:r>
          </a:p>
        </p:txBody>
      </p:sp>
      <p:sp>
        <p:nvSpPr>
          <p:cNvPr id="23" name="TextBox 12">
            <a:extLst>
              <a:ext uri="{FF2B5EF4-FFF2-40B4-BE49-F238E27FC236}">
                <a16:creationId xmlns="" xmlns:a16="http://schemas.microsoft.com/office/drawing/2014/main" id="{0E491D36-6CC6-48FA-BEEF-4FC62DB123BA}"/>
              </a:ext>
            </a:extLst>
          </p:cNvPr>
          <p:cNvSpPr txBox="1"/>
          <p:nvPr/>
        </p:nvSpPr>
        <p:spPr>
          <a:xfrm>
            <a:off x="2629232" y="3094550"/>
            <a:ext cx="78221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Heater Plug</a:t>
            </a:r>
          </a:p>
        </p:txBody>
      </p:sp>
      <p:sp>
        <p:nvSpPr>
          <p:cNvPr id="24" name="TextBox 12">
            <a:extLst>
              <a:ext uri="{FF2B5EF4-FFF2-40B4-BE49-F238E27FC236}">
                <a16:creationId xmlns="" xmlns:a16="http://schemas.microsoft.com/office/drawing/2014/main" id="{B9B8DC05-7C27-4F1C-942A-33608AF8AA9B}"/>
              </a:ext>
            </a:extLst>
          </p:cNvPr>
          <p:cNvSpPr txBox="1"/>
          <p:nvPr/>
        </p:nvSpPr>
        <p:spPr>
          <a:xfrm>
            <a:off x="4386265" y="3858252"/>
            <a:ext cx="762199"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Start Switch</a:t>
            </a:r>
          </a:p>
        </p:txBody>
      </p:sp>
      <p:sp>
        <p:nvSpPr>
          <p:cNvPr id="25" name="TextBox 12">
            <a:extLst>
              <a:ext uri="{FF2B5EF4-FFF2-40B4-BE49-F238E27FC236}">
                <a16:creationId xmlns="" xmlns:a16="http://schemas.microsoft.com/office/drawing/2014/main" id="{F78BA1C9-57F4-40DD-9AD6-A2E7079557F5}"/>
              </a:ext>
            </a:extLst>
          </p:cNvPr>
          <p:cNvSpPr txBox="1"/>
          <p:nvPr/>
        </p:nvSpPr>
        <p:spPr>
          <a:xfrm>
            <a:off x="2999433" y="2336243"/>
            <a:ext cx="767023" cy="2053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Head Lamp</a:t>
            </a:r>
          </a:p>
        </p:txBody>
      </p:sp>
      <p:sp>
        <p:nvSpPr>
          <p:cNvPr id="26" name="TextBox 12">
            <a:extLst>
              <a:ext uri="{FF2B5EF4-FFF2-40B4-BE49-F238E27FC236}">
                <a16:creationId xmlns="" xmlns:a16="http://schemas.microsoft.com/office/drawing/2014/main" id="{4F770C2C-FE80-47D7-AEDF-5C432BC5526C}"/>
              </a:ext>
            </a:extLst>
          </p:cNvPr>
          <p:cNvSpPr txBox="1"/>
          <p:nvPr/>
        </p:nvSpPr>
        <p:spPr>
          <a:xfrm>
            <a:off x="2180492" y="2065110"/>
            <a:ext cx="76640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Tail Lamp</a:t>
            </a:r>
          </a:p>
        </p:txBody>
      </p:sp>
      <p:sp>
        <p:nvSpPr>
          <p:cNvPr id="27" name="TextBox 12">
            <a:extLst>
              <a:ext uri="{FF2B5EF4-FFF2-40B4-BE49-F238E27FC236}">
                <a16:creationId xmlns="" xmlns:a16="http://schemas.microsoft.com/office/drawing/2014/main" id="{4366A9B7-3A8A-4CDD-BD46-300D02D557C5}"/>
              </a:ext>
            </a:extLst>
          </p:cNvPr>
          <p:cNvSpPr txBox="1"/>
          <p:nvPr/>
        </p:nvSpPr>
        <p:spPr>
          <a:xfrm>
            <a:off x="3322246" y="1329398"/>
            <a:ext cx="600078"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Working Lamp</a:t>
            </a:r>
          </a:p>
        </p:txBody>
      </p:sp>
      <p:sp>
        <p:nvSpPr>
          <p:cNvPr id="28" name="TextBox 12">
            <a:extLst>
              <a:ext uri="{FF2B5EF4-FFF2-40B4-BE49-F238E27FC236}">
                <a16:creationId xmlns="" xmlns:a16="http://schemas.microsoft.com/office/drawing/2014/main" id="{B48E216D-E4E7-44F6-B479-BA1312A9D296}"/>
              </a:ext>
            </a:extLst>
          </p:cNvPr>
          <p:cNvSpPr txBox="1"/>
          <p:nvPr/>
        </p:nvSpPr>
        <p:spPr>
          <a:xfrm>
            <a:off x="3726744" y="4752237"/>
            <a:ext cx="60007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dirty="0">
                <a:latin typeface="Times New Roman"/>
                <a:cs typeface="Times New Roman"/>
              </a:rPr>
              <a:t>Starting motor</a:t>
            </a:r>
          </a:p>
        </p:txBody>
      </p:sp>
      <p:sp>
        <p:nvSpPr>
          <p:cNvPr id="29" name="TextBox 12">
            <a:extLst>
              <a:ext uri="{FF2B5EF4-FFF2-40B4-BE49-F238E27FC236}">
                <a16:creationId xmlns="" xmlns:a16="http://schemas.microsoft.com/office/drawing/2014/main" id="{EA242B47-DF83-4CB5-A148-82996B8A148E}"/>
              </a:ext>
            </a:extLst>
          </p:cNvPr>
          <p:cNvSpPr txBox="1"/>
          <p:nvPr/>
        </p:nvSpPr>
        <p:spPr>
          <a:xfrm>
            <a:off x="5143126" y="4061733"/>
            <a:ext cx="333226"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Amperemeter</a:t>
            </a:r>
          </a:p>
        </p:txBody>
      </p:sp>
      <p:sp>
        <p:nvSpPr>
          <p:cNvPr id="30" name="TextBox 12">
            <a:extLst>
              <a:ext uri="{FF2B5EF4-FFF2-40B4-BE49-F238E27FC236}">
                <a16:creationId xmlns="" xmlns:a16="http://schemas.microsoft.com/office/drawing/2014/main" id="{90F6C46D-2F3C-4B96-A9A7-80F9BEDA5EFA}"/>
              </a:ext>
            </a:extLst>
          </p:cNvPr>
          <p:cNvSpPr txBox="1"/>
          <p:nvPr/>
        </p:nvSpPr>
        <p:spPr>
          <a:xfrm>
            <a:off x="5407209" y="4834838"/>
            <a:ext cx="54644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a:cs typeface="Times New Roman"/>
              </a:rPr>
              <a:t>Charging Generator</a:t>
            </a:r>
          </a:p>
        </p:txBody>
      </p:sp>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Fuel / Engine Oil</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 altLang="ja-JP" sz="2000">
                <a:latin typeface="Times New Roman" panose="02020603050405020304" pitchFamily="18" charset="0"/>
                <a:ea typeface="+mn-lt"/>
                <a:cs typeface="Times New Roman" panose="02020603050405020304" pitchFamily="18" charset="0"/>
              </a:rPr>
              <a:t>An engine oil has the following functions: </a:t>
            </a:r>
            <a:endParaRPr lang="ja-JP" altLang="en-US" sz="2000">
              <a:latin typeface="Times New Roman" panose="02020603050405020304" pitchFamily="18" charset="0"/>
              <a:cs typeface="Times New Roman" panose="02020603050405020304" pitchFamily="18" charset="0"/>
            </a:endParaRPr>
          </a:p>
          <a:p>
            <a:pPr marL="0" indent="0">
              <a:buNone/>
            </a:pPr>
            <a:r>
              <a:rPr lang="zh-TW" altLang="en-US" sz="2000">
                <a:latin typeface="Times New Roman" panose="02020603050405020304" pitchFamily="18" charset="0"/>
                <a:ea typeface="Meiryo UI"/>
                <a:cs typeface="Times New Roman" panose="02020603050405020304" pitchFamily="18" charset="0"/>
              </a:rPr>
              <a:t>①</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Lubrication</a:t>
            </a:r>
            <a:r>
              <a:rPr lang="ja-JP" altLang="en-US" sz="2000">
                <a:latin typeface="Times New Roman" panose="02020603050405020304" pitchFamily="18" charset="0"/>
                <a:ea typeface="+mn-lt"/>
                <a:cs typeface="Times New Roman" panose="02020603050405020304" pitchFamily="18" charset="0"/>
              </a:rPr>
              <a:t> </a:t>
            </a:r>
            <a:endParaRPr lang="zh-TW" altLang="en-US"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zh-TW" altLang="en-US" sz="2000">
                <a:latin typeface="Times New Roman" panose="02020603050405020304" pitchFamily="18" charset="0"/>
                <a:ea typeface="Meiryo UI"/>
                <a:cs typeface="Times New Roman" panose="02020603050405020304" pitchFamily="18" charset="0"/>
              </a:rPr>
              <a:t>②</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Cooling</a:t>
            </a:r>
            <a:endParaRPr lang="zh-TW" altLang="en-US" sz="2000">
              <a:latin typeface="Times New Roman" panose="02020603050405020304" pitchFamily="18" charset="0"/>
              <a:ea typeface="Meiryo UI"/>
              <a:cs typeface="Times New Roman" panose="02020603050405020304" pitchFamily="18" charset="0"/>
            </a:endParaRPr>
          </a:p>
          <a:p>
            <a:pPr marL="0" indent="0">
              <a:buNone/>
            </a:pPr>
            <a:r>
              <a:rPr lang="zh-TW" altLang="en-US" sz="2000">
                <a:latin typeface="Times New Roman" panose="02020603050405020304" pitchFamily="18" charset="0"/>
                <a:ea typeface="Meiryo UI"/>
                <a:cs typeface="Times New Roman" panose="02020603050405020304" pitchFamily="18" charset="0"/>
              </a:rPr>
              <a:t>③</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Sealing</a:t>
            </a:r>
            <a:endParaRPr lang="zh-TW" altLang="en-US" sz="2000">
              <a:latin typeface="Times New Roman" panose="02020603050405020304" pitchFamily="18" charset="0"/>
              <a:ea typeface="Meiryo UI"/>
              <a:cs typeface="Times New Roman" panose="02020603050405020304" pitchFamily="18" charset="0"/>
            </a:endParaRPr>
          </a:p>
          <a:p>
            <a:pPr marL="0" indent="0">
              <a:buNone/>
            </a:pPr>
            <a:r>
              <a:rPr lang="zh-TW" altLang="en-US" sz="2000">
                <a:latin typeface="Times New Roman" panose="02020603050405020304" pitchFamily="18" charset="0"/>
                <a:ea typeface="Meiryo UI"/>
                <a:cs typeface="Times New Roman" panose="02020603050405020304" pitchFamily="18" charset="0"/>
              </a:rPr>
              <a:t>④</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Cleaning</a:t>
            </a:r>
            <a:endParaRPr lang="zh-TW" altLang="en-US" sz="2000">
              <a:latin typeface="Times New Roman" panose="02020603050405020304" pitchFamily="18" charset="0"/>
              <a:ea typeface="Meiryo UI"/>
              <a:cs typeface="Times New Roman" panose="02020603050405020304" pitchFamily="18" charset="0"/>
            </a:endParaRPr>
          </a:p>
          <a:p>
            <a:pPr marL="0" indent="0">
              <a:buNone/>
            </a:pPr>
            <a:r>
              <a:rPr lang="zh-TW" altLang="en-US" sz="2000">
                <a:latin typeface="Times New Roman" panose="02020603050405020304" pitchFamily="18" charset="0"/>
                <a:ea typeface="Meiryo UI"/>
                <a:cs typeface="Times New Roman" panose="02020603050405020304" pitchFamily="18" charset="0"/>
              </a:rPr>
              <a:t>⑤</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Rust prevention</a:t>
            </a:r>
            <a:r>
              <a:rPr lang="ja-JP" altLang="en-US" sz="2000">
                <a:latin typeface="Times New Roman" panose="02020603050405020304" pitchFamily="18" charset="0"/>
                <a:ea typeface="+mn-lt"/>
                <a:cs typeface="Times New Roman" panose="02020603050405020304" pitchFamily="18" charset="0"/>
              </a:rPr>
              <a:t> </a:t>
            </a:r>
          </a:p>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sz="2000">
                <a:latin typeface="Times New Roman"/>
                <a:ea typeface="+mn-lt"/>
                <a:cs typeface="+mn-lt"/>
              </a:rPr>
              <a:t>Although there are many different brands for engine oil, it is necessary to use the standard brand specified in the instruction manual of the construction machine</a:t>
            </a:r>
            <a:r>
              <a:rPr lang="en-US" altLang="ja-JP" sz="2000">
                <a:latin typeface="Times New Roman"/>
                <a:ea typeface="+mn-lt"/>
                <a:cs typeface="Times New Roman"/>
              </a:rPr>
              <a:t>. </a:t>
            </a:r>
            <a:endParaRPr lang="ja-JP" altLang="en-US" sz="2000">
              <a:latin typeface="Times New Roman" panose="02020603050405020304" pitchFamily="18" charset="0"/>
              <a:ea typeface="ＭＳ Ｐゴシック"/>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42EDBAE4-2235-4FBB-8D8C-66C6CEC32228}"/>
              </a:ext>
            </a:extLst>
          </p:cNvPr>
          <p:cNvSpPr txBox="1"/>
          <p:nvPr/>
        </p:nvSpPr>
        <p:spPr>
          <a:xfrm>
            <a:off x="5207266" y="588933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22</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13</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Hydraulic System</a:t>
            </a:r>
            <a:r>
              <a:rPr lang="ja-JP" sz="2400">
                <a:latin typeface="Times New Roman"/>
                <a:ea typeface="+mj-lt"/>
                <a:cs typeface="+mj-lt"/>
              </a:rPr>
              <a:t> </a:t>
            </a:r>
            <a:endParaRPr lang="en-US">
              <a:latin typeface="Times New Roman"/>
            </a:endParaRPr>
          </a:p>
        </p:txBody>
      </p:sp>
      <p:sp>
        <p:nvSpPr>
          <p:cNvPr id="9" name="コンテンツ プレースホルダー 4"/>
          <p:cNvSpPr txBox="1">
            <a:spLocks/>
          </p:cNvSpPr>
          <p:nvPr/>
        </p:nvSpPr>
        <p:spPr>
          <a:xfrm>
            <a:off x="628650" y="1282671"/>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56050" y="1739179"/>
            <a:ext cx="7631900" cy="3408218"/>
          </a:xfrm>
          <a:prstGeom prst="rect">
            <a:avLst/>
          </a:prstGeom>
        </p:spPr>
      </p:pic>
      <p:sp>
        <p:nvSpPr>
          <p:cNvPr id="2" name="テキスト ボックス 5">
            <a:extLst>
              <a:ext uri="{FF2B5EF4-FFF2-40B4-BE49-F238E27FC236}">
                <a16:creationId xmlns="" xmlns:a16="http://schemas.microsoft.com/office/drawing/2014/main" id="{5E93548E-D814-4722-B0E3-9181BA023302}"/>
              </a:ext>
            </a:extLst>
          </p:cNvPr>
          <p:cNvSpPr txBox="1"/>
          <p:nvPr/>
        </p:nvSpPr>
        <p:spPr>
          <a:xfrm>
            <a:off x="5678753" y="60893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24</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mn-lt"/>
                <a:cs typeface="Times"/>
              </a:rPr>
              <a:t>14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5" name="TextBox 4">
            <a:extLst>
              <a:ext uri="{FF2B5EF4-FFF2-40B4-BE49-F238E27FC236}">
                <a16:creationId xmlns="" xmlns:a16="http://schemas.microsoft.com/office/drawing/2014/main" id="{BB21BF1E-61D2-4642-A113-B07080734CE4}"/>
              </a:ext>
            </a:extLst>
          </p:cNvPr>
          <p:cNvSpPr txBox="1"/>
          <p:nvPr/>
        </p:nvSpPr>
        <p:spPr>
          <a:xfrm>
            <a:off x="842963" y="3214688"/>
            <a:ext cx="800102" cy="3539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a:latin typeface="Times New Roman"/>
                <a:cs typeface="Times New Roman"/>
              </a:rPr>
              <a:t>Engine</a:t>
            </a:r>
          </a:p>
        </p:txBody>
      </p:sp>
      <p:sp>
        <p:nvSpPr>
          <p:cNvPr id="10" name="TextBox 9">
            <a:extLst>
              <a:ext uri="{FF2B5EF4-FFF2-40B4-BE49-F238E27FC236}">
                <a16:creationId xmlns="" xmlns:a16="http://schemas.microsoft.com/office/drawing/2014/main" id="{A8432432-F5FF-466C-8571-64AFDD5217FE}"/>
              </a:ext>
            </a:extLst>
          </p:cNvPr>
          <p:cNvSpPr txBox="1"/>
          <p:nvPr/>
        </p:nvSpPr>
        <p:spPr>
          <a:xfrm>
            <a:off x="2085976" y="1614488"/>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High pressure </a:t>
            </a:r>
            <a:endParaRPr lang="en-US" sz="1400">
              <a:cs typeface="Calibri"/>
            </a:endParaRPr>
          </a:p>
          <a:p>
            <a:pPr algn="ctr"/>
            <a:r>
              <a:rPr lang="en-US" sz="1400">
                <a:latin typeface="Times New Roman"/>
                <a:cs typeface="Times New Roman"/>
              </a:rPr>
              <a:t>hydraulic oil</a:t>
            </a:r>
            <a:endParaRPr lang="en-US" sz="1400">
              <a:cs typeface="Calibri"/>
            </a:endParaRPr>
          </a:p>
        </p:txBody>
      </p:sp>
      <p:sp>
        <p:nvSpPr>
          <p:cNvPr id="11" name="TextBox 10">
            <a:extLst>
              <a:ext uri="{FF2B5EF4-FFF2-40B4-BE49-F238E27FC236}">
                <a16:creationId xmlns="" xmlns:a16="http://schemas.microsoft.com/office/drawing/2014/main" id="{14B0CEC1-5F56-41AF-A47A-3AD621C1B3EE}"/>
              </a:ext>
            </a:extLst>
          </p:cNvPr>
          <p:cNvSpPr txBox="1"/>
          <p:nvPr/>
        </p:nvSpPr>
        <p:spPr>
          <a:xfrm>
            <a:off x="3686175" y="1800225"/>
            <a:ext cx="1543054" cy="101566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Hydraulic control valve</a:t>
            </a:r>
          </a:p>
          <a:p>
            <a:pPr algn="ctr"/>
            <a:r>
              <a:rPr lang="en-US" sz="1200">
                <a:latin typeface="Times New Roman"/>
                <a:cs typeface="Times New Roman"/>
              </a:rPr>
              <a:t>(Control hydraulic oil pressure and flow direction)</a:t>
            </a:r>
          </a:p>
        </p:txBody>
      </p:sp>
      <p:sp>
        <p:nvSpPr>
          <p:cNvPr id="12" name="TextBox 11">
            <a:extLst>
              <a:ext uri="{FF2B5EF4-FFF2-40B4-BE49-F238E27FC236}">
                <a16:creationId xmlns="" xmlns:a16="http://schemas.microsoft.com/office/drawing/2014/main" id="{C3C1D6A9-1C9F-417E-BD22-54CF8C9628A3}"/>
              </a:ext>
            </a:extLst>
          </p:cNvPr>
          <p:cNvSpPr txBox="1"/>
          <p:nvPr/>
        </p:nvSpPr>
        <p:spPr>
          <a:xfrm>
            <a:off x="5300664" y="1628775"/>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High pressure </a:t>
            </a:r>
            <a:endParaRPr lang="en-US" sz="1400">
              <a:cs typeface="Calibri"/>
            </a:endParaRPr>
          </a:p>
          <a:p>
            <a:pPr algn="ctr"/>
            <a:r>
              <a:rPr lang="en-US" sz="1400">
                <a:latin typeface="Times New Roman"/>
                <a:cs typeface="Times New Roman"/>
              </a:rPr>
              <a:t>hydraulic oil</a:t>
            </a:r>
            <a:endParaRPr lang="en-US" sz="1400">
              <a:cs typeface="Calibri"/>
            </a:endParaRPr>
          </a:p>
        </p:txBody>
      </p:sp>
      <p:sp>
        <p:nvSpPr>
          <p:cNvPr id="13" name="TextBox 12">
            <a:extLst>
              <a:ext uri="{FF2B5EF4-FFF2-40B4-BE49-F238E27FC236}">
                <a16:creationId xmlns="" xmlns:a16="http://schemas.microsoft.com/office/drawing/2014/main" id="{49C00C8B-8D2B-47DC-A11C-04EDD02E3603}"/>
              </a:ext>
            </a:extLst>
          </p:cNvPr>
          <p:cNvSpPr txBox="1"/>
          <p:nvPr/>
        </p:nvSpPr>
        <p:spPr>
          <a:xfrm>
            <a:off x="4572000" y="2886075"/>
            <a:ext cx="828676"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Low pressure </a:t>
            </a:r>
            <a:endParaRPr lang="en-US" sz="1200">
              <a:cs typeface="Calibri"/>
            </a:endParaRPr>
          </a:p>
          <a:p>
            <a:pPr algn="ctr"/>
            <a:r>
              <a:rPr lang="en-US" sz="1200">
                <a:latin typeface="Times New Roman"/>
                <a:cs typeface="Times New Roman"/>
              </a:rPr>
              <a:t>hydraulic oil</a:t>
            </a:r>
            <a:endParaRPr lang="en-US" sz="1200">
              <a:cs typeface="Calibri"/>
            </a:endParaRPr>
          </a:p>
        </p:txBody>
      </p:sp>
      <p:sp>
        <p:nvSpPr>
          <p:cNvPr id="14" name="TextBox 13">
            <a:extLst>
              <a:ext uri="{FF2B5EF4-FFF2-40B4-BE49-F238E27FC236}">
                <a16:creationId xmlns="" xmlns:a16="http://schemas.microsoft.com/office/drawing/2014/main" id="{7E4F2B59-AC4B-476E-9914-1455C8783383}"/>
              </a:ext>
            </a:extLst>
          </p:cNvPr>
          <p:cNvSpPr txBox="1"/>
          <p:nvPr/>
        </p:nvSpPr>
        <p:spPr>
          <a:xfrm>
            <a:off x="5457825" y="4729162"/>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Low pressure </a:t>
            </a:r>
            <a:endParaRPr lang="en-US" sz="1400">
              <a:cs typeface="Calibri"/>
            </a:endParaRPr>
          </a:p>
          <a:p>
            <a:pPr algn="ctr"/>
            <a:r>
              <a:rPr lang="en-US" sz="1400">
                <a:latin typeface="Times New Roman"/>
                <a:cs typeface="Times New Roman"/>
              </a:rPr>
              <a:t>hydraulic oil</a:t>
            </a:r>
            <a:endParaRPr lang="en-US" sz="1400">
              <a:cs typeface="Calibri"/>
            </a:endParaRPr>
          </a:p>
        </p:txBody>
      </p:sp>
      <p:sp>
        <p:nvSpPr>
          <p:cNvPr id="15" name="TextBox 14">
            <a:extLst>
              <a:ext uri="{FF2B5EF4-FFF2-40B4-BE49-F238E27FC236}">
                <a16:creationId xmlns="" xmlns:a16="http://schemas.microsoft.com/office/drawing/2014/main" id="{9B3FE2DB-6A7E-4143-A0DC-060122C72CFC}"/>
              </a:ext>
            </a:extLst>
          </p:cNvPr>
          <p:cNvSpPr txBox="1"/>
          <p:nvPr/>
        </p:nvSpPr>
        <p:spPr>
          <a:xfrm>
            <a:off x="2357438" y="4714875"/>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Low pressure </a:t>
            </a:r>
            <a:endParaRPr lang="en-US" sz="1400">
              <a:cs typeface="Calibri"/>
            </a:endParaRPr>
          </a:p>
          <a:p>
            <a:pPr algn="ctr"/>
            <a:r>
              <a:rPr lang="en-US" sz="1400">
                <a:latin typeface="Times New Roman"/>
                <a:cs typeface="Times New Roman"/>
              </a:rPr>
              <a:t>hydraulic oil</a:t>
            </a:r>
            <a:endParaRPr lang="en-US" sz="1400">
              <a:cs typeface="Calibri"/>
            </a:endParaRPr>
          </a:p>
        </p:txBody>
      </p:sp>
      <p:sp>
        <p:nvSpPr>
          <p:cNvPr id="16" name="TextBox 15">
            <a:extLst>
              <a:ext uri="{FF2B5EF4-FFF2-40B4-BE49-F238E27FC236}">
                <a16:creationId xmlns="" xmlns:a16="http://schemas.microsoft.com/office/drawing/2014/main" id="{36637A0D-0BF5-4C00-A11F-71499C8FD7F7}"/>
              </a:ext>
            </a:extLst>
          </p:cNvPr>
          <p:cNvSpPr txBox="1"/>
          <p:nvPr/>
        </p:nvSpPr>
        <p:spPr>
          <a:xfrm>
            <a:off x="1785938" y="2886076"/>
            <a:ext cx="1585912" cy="96839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Hydraulic pump</a:t>
            </a:r>
          </a:p>
          <a:p>
            <a:pPr algn="ctr"/>
            <a:r>
              <a:rPr lang="en-US" sz="1400">
                <a:latin typeface="Times New Roman"/>
                <a:cs typeface="Times New Roman"/>
              </a:rPr>
              <a:t>(Pump out hydraulic oil at high pressure)</a:t>
            </a:r>
            <a:endParaRPr lang="en-US"/>
          </a:p>
        </p:txBody>
      </p:sp>
      <p:sp>
        <p:nvSpPr>
          <p:cNvPr id="19" name="TextBox 18">
            <a:extLst>
              <a:ext uri="{FF2B5EF4-FFF2-40B4-BE49-F238E27FC236}">
                <a16:creationId xmlns="" xmlns:a16="http://schemas.microsoft.com/office/drawing/2014/main" id="{242AD118-596B-4CEF-A30B-8122B328AB76}"/>
              </a:ext>
            </a:extLst>
          </p:cNvPr>
          <p:cNvSpPr txBox="1"/>
          <p:nvPr/>
        </p:nvSpPr>
        <p:spPr>
          <a:xfrm>
            <a:off x="3686176" y="4114800"/>
            <a:ext cx="1543049" cy="95410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400">
              <a:latin typeface="Times New Roman"/>
              <a:cs typeface="Times New Roman"/>
            </a:endParaRPr>
          </a:p>
          <a:p>
            <a:pPr algn="ctr"/>
            <a:r>
              <a:rPr lang="en-US" sz="1400">
                <a:latin typeface="Times New Roman"/>
                <a:cs typeface="Times New Roman"/>
              </a:rPr>
              <a:t>Hydraulic oil tank </a:t>
            </a:r>
          </a:p>
          <a:p>
            <a:pPr algn="ctr"/>
            <a:r>
              <a:rPr lang="en-US" sz="1400">
                <a:latin typeface="Times New Roman"/>
                <a:cs typeface="Times New Roman"/>
              </a:rPr>
              <a:t>Auxiliary</a:t>
            </a:r>
            <a:endParaRPr lang="en-US">
              <a:latin typeface="Calibri" panose="020F0502020204030204"/>
              <a:cs typeface="Calibri" panose="020F0502020204030204"/>
            </a:endParaRPr>
          </a:p>
          <a:p>
            <a:pPr algn="ctr"/>
            <a:endParaRPr lang="en-US" sz="1400">
              <a:latin typeface="Times New Roman"/>
              <a:cs typeface="Times New Roman"/>
            </a:endParaRPr>
          </a:p>
        </p:txBody>
      </p:sp>
      <p:sp>
        <p:nvSpPr>
          <p:cNvPr id="20" name="TextBox 19">
            <a:extLst>
              <a:ext uri="{FF2B5EF4-FFF2-40B4-BE49-F238E27FC236}">
                <a16:creationId xmlns="" xmlns:a16="http://schemas.microsoft.com/office/drawing/2014/main" id="{F38852B9-16CF-44DB-BE2A-6F525560D6CA}"/>
              </a:ext>
            </a:extLst>
          </p:cNvPr>
          <p:cNvSpPr txBox="1"/>
          <p:nvPr/>
        </p:nvSpPr>
        <p:spPr>
          <a:xfrm>
            <a:off x="5557838" y="2957514"/>
            <a:ext cx="1657349" cy="95410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Hydraulic drive</a:t>
            </a:r>
          </a:p>
          <a:p>
            <a:pPr algn="ctr"/>
            <a:r>
              <a:rPr lang="en-US" sz="1400">
                <a:latin typeface="Times New Roman"/>
                <a:cs typeface="Times New Roman"/>
              </a:rPr>
              <a:t>(Convert oil pressure into mechanical energy )</a:t>
            </a:r>
          </a:p>
        </p:txBody>
      </p:sp>
      <p:sp>
        <p:nvSpPr>
          <p:cNvPr id="23" name="TextBox 22">
            <a:extLst>
              <a:ext uri="{FF2B5EF4-FFF2-40B4-BE49-F238E27FC236}">
                <a16:creationId xmlns="" xmlns:a16="http://schemas.microsoft.com/office/drawing/2014/main" id="{546BCFFD-A4EC-4C11-8C1C-506599E04925}"/>
              </a:ext>
            </a:extLst>
          </p:cNvPr>
          <p:cNvSpPr txBox="1"/>
          <p:nvPr/>
        </p:nvSpPr>
        <p:spPr>
          <a:xfrm>
            <a:off x="7343775" y="2957513"/>
            <a:ext cx="1143000" cy="95410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Work</a:t>
            </a:r>
          </a:p>
          <a:p>
            <a:pPr algn="ctr"/>
            <a:r>
              <a:rPr lang="en-US" sz="1400">
                <a:latin typeface="Times New Roman"/>
                <a:cs typeface="Times New Roman"/>
              </a:rPr>
              <a:t>(Size / Speed/ </a:t>
            </a:r>
          </a:p>
          <a:p>
            <a:pPr algn="ctr"/>
            <a:r>
              <a:rPr lang="en-US" sz="1400">
                <a:latin typeface="Times New Roman"/>
                <a:cs typeface="Times New Roman"/>
              </a:rPr>
              <a:t>Direction )</a:t>
            </a:r>
            <a:endParaRPr lang="en-US"/>
          </a:p>
        </p:txBody>
      </p:sp>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42937" y="427039"/>
            <a:ext cx="7872413" cy="745962"/>
          </a:xfrm>
          <a:ln>
            <a:solidFill>
              <a:schemeClr val="tx1"/>
            </a:solidFill>
          </a:ln>
        </p:spPr>
        <p:txBody>
          <a:bodyPr>
            <a:normAutofit fontScale="90000"/>
          </a:bodyPr>
          <a:lstStyle/>
          <a:p>
            <a:r>
              <a:rPr lang="en" altLang="ja-JP" sz="2400">
                <a:latin typeface="Times New Roman"/>
                <a:ea typeface="+mj-lt"/>
                <a:cs typeface="+mj-lt"/>
              </a:rPr>
              <a:t>Hydraulic Pump</a:t>
            </a:r>
            <a:r>
              <a:rPr lang="ja-JP" altLang="en-US" sz="2400">
                <a:latin typeface="Times New Roman"/>
                <a:ea typeface="Meiryo UI"/>
                <a:cs typeface="Times New Roman"/>
              </a:rPr>
              <a:t>　① </a:t>
            </a:r>
            <a:r>
              <a:rPr lang="en" altLang="ja-JP" sz="2400">
                <a:latin typeface="Times New Roman"/>
                <a:ea typeface="+mj-lt"/>
                <a:cs typeface="+mj-lt"/>
              </a:rPr>
              <a:t>Gear Pump</a:t>
            </a:r>
            <a:r>
              <a:rPr lang="en" altLang="ja-JP" sz="2400">
                <a:latin typeface="Times New Roman"/>
                <a:ea typeface="Meiryo UI"/>
                <a:cs typeface="Calibri Light"/>
              </a:rPr>
              <a:t> </a:t>
            </a:r>
            <a:r>
              <a:rPr lang="ja-JP" altLang="en-US" sz="2400">
                <a:latin typeface="Times New Roman"/>
                <a:ea typeface="Meiryo UI"/>
                <a:cs typeface="Times New Roman"/>
              </a:rPr>
              <a:t>② </a:t>
            </a:r>
            <a:r>
              <a:rPr lang="en" altLang="ja-JP" sz="2400">
                <a:latin typeface="Times New Roman"/>
                <a:ea typeface="+mj-lt"/>
                <a:cs typeface="+mj-lt"/>
              </a:rPr>
              <a:t>Piston Pump,  Inclined </a:t>
            </a:r>
            <a:r>
              <a:rPr lang="ja-JP" altLang="en-US" sz="2400">
                <a:latin typeface="Times New Roman"/>
                <a:ea typeface="+mj-lt"/>
                <a:cs typeface="+mj-lt"/>
              </a:rPr>
              <a:t>S</a:t>
            </a:r>
            <a:r>
              <a:rPr lang="en-US" altLang="ja-JP" sz="2400">
                <a:latin typeface="Times New Roman"/>
                <a:ea typeface="+mj-lt"/>
                <a:cs typeface="+mj-lt"/>
              </a:rPr>
              <a:t>haft Type, S</a:t>
            </a:r>
            <a:r>
              <a:rPr lang="ja-JP" sz="2400">
                <a:latin typeface="Times New Roman"/>
                <a:ea typeface="+mj-lt"/>
                <a:cs typeface="+mj-lt"/>
              </a:rPr>
              <a:t>washplate </a:t>
            </a:r>
            <a:r>
              <a:rPr lang="en-US" altLang="ja-JP" sz="2400">
                <a:latin typeface="Times New Roman"/>
                <a:ea typeface="+mj-lt"/>
                <a:cs typeface="+mj-lt"/>
              </a:rPr>
              <a:t>T</a:t>
            </a:r>
            <a:r>
              <a:rPr lang="ja-JP" sz="2400">
                <a:latin typeface="Times New Roman"/>
                <a:ea typeface="+mj-lt"/>
                <a:cs typeface="+mj-lt"/>
              </a:rPr>
              <a:t>ype</a:t>
            </a:r>
            <a:endParaRPr lang="ja-JP" altLang="en-US" sz="2400">
              <a:latin typeface="Times New Roman"/>
              <a:ea typeface="Meiryo UI"/>
            </a:endParaRP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653786" y="6045180"/>
            <a:ext cx="7861564"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Inclined </a:t>
            </a:r>
            <a:r>
              <a:rPr lang="ja-JP" sz="1200">
                <a:latin typeface="Times New Roman"/>
                <a:ea typeface="ＭＳ Ｐゴシック"/>
                <a:cs typeface="Times New Roman"/>
              </a:rPr>
              <a:t>S</a:t>
            </a:r>
            <a:r>
              <a:rPr lang="en-US" altLang="ja-JP" sz="1200">
                <a:latin typeface="Times New Roman"/>
                <a:ea typeface="+mn-lt"/>
                <a:cs typeface="Times New Roman"/>
              </a:rPr>
              <a:t>haft Type</a:t>
            </a:r>
            <a:r>
              <a:rPr lang="ja-JP" altLang="en-US" sz="1200">
                <a:ea typeface="ＭＳ Ｐゴシック"/>
              </a:rPr>
              <a:t>　　　　　　　　　　　　　　　　　　　　　　　　　　　　　　　　　　</a:t>
            </a:r>
            <a:r>
              <a:rPr lang="en-US" altLang="ja-JP" sz="1200">
                <a:latin typeface="Times New Roman"/>
                <a:ea typeface="+mn-lt"/>
                <a:cs typeface="Times New Roman"/>
              </a:rPr>
              <a:t>S</a:t>
            </a:r>
            <a:r>
              <a:rPr lang="ja-JP" sz="1200">
                <a:latin typeface="Times New Roman"/>
                <a:ea typeface="ＭＳ Ｐゴシック"/>
                <a:cs typeface="Times New Roman"/>
              </a:rPr>
              <a:t>washplate </a:t>
            </a:r>
            <a:r>
              <a:rPr lang="en-US" altLang="ja-JP" sz="1200">
                <a:latin typeface="Times New Roman"/>
                <a:ea typeface="+mn-lt"/>
                <a:cs typeface="Times New Roman"/>
              </a:rPr>
              <a:t>T</a:t>
            </a:r>
            <a:r>
              <a:rPr lang="ja-JP" sz="1200">
                <a:latin typeface="Times New Roman"/>
                <a:ea typeface="ＭＳ Ｐゴシック"/>
                <a:cs typeface="Times New Roman"/>
              </a:rPr>
              <a:t>ype</a:t>
            </a:r>
            <a:r>
              <a:rPr lang="ja-JP" altLang="en-US" sz="1200">
                <a:ea typeface="ＭＳ Ｐゴシック"/>
              </a:rPr>
              <a:t>　</a:t>
            </a:r>
            <a:endParaRPr lang="en-US" altLang="ja-JP"/>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6270" y="3307604"/>
            <a:ext cx="7861564"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Overview</a:t>
            </a:r>
            <a:r>
              <a:rPr lang="ja-JP" altLang="en-US" sz="1200">
                <a:latin typeface="Times New Roman"/>
                <a:ea typeface="+mn-lt"/>
                <a:cs typeface="+mn-lt"/>
              </a:rPr>
              <a:t> o</a:t>
            </a:r>
            <a:r>
              <a:rPr lang="en" altLang="ja-JP" sz="1200">
                <a:latin typeface="Times New Roman"/>
                <a:ea typeface="+mn-lt"/>
                <a:cs typeface="+mn-lt"/>
              </a:rPr>
              <a:t>f the gear pump </a:t>
            </a:r>
            <a:r>
              <a:rPr lang="en" sz="1200">
                <a:latin typeface="Times New Roman"/>
                <a:ea typeface="+mn-lt"/>
                <a:cs typeface="+mn-lt"/>
              </a:rPr>
              <a:t>operating principle</a:t>
            </a:r>
            <a:endParaRPr lang="en-US" altLang="ja-JP">
              <a:latin typeface="Times New Roman"/>
            </a:endParaRPr>
          </a:p>
        </p:txBody>
      </p:sp>
      <p:sp>
        <p:nvSpPr>
          <p:cNvPr id="5" name="TextBox 4">
            <a:extLst>
              <a:ext uri="{FF2B5EF4-FFF2-40B4-BE49-F238E27FC236}">
                <a16:creationId xmlns="" xmlns:a16="http://schemas.microsoft.com/office/drawing/2014/main" id="{780906F4-3606-4139-BB26-EF6DBE7F2E9A}"/>
              </a:ext>
            </a:extLst>
          </p:cNvPr>
          <p:cNvSpPr txBox="1"/>
          <p:nvPr/>
        </p:nvSpPr>
        <p:spPr>
          <a:xfrm>
            <a:off x="6629400" y="1771651"/>
            <a:ext cx="94297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Hydraulic oil discharge port</a:t>
            </a:r>
          </a:p>
        </p:txBody>
      </p:sp>
      <p:sp>
        <p:nvSpPr>
          <p:cNvPr id="15" name="TextBox 14">
            <a:extLst>
              <a:ext uri="{FF2B5EF4-FFF2-40B4-BE49-F238E27FC236}">
                <a16:creationId xmlns="" xmlns:a16="http://schemas.microsoft.com/office/drawing/2014/main" id="{C3DDED4C-39DC-414E-A865-C28D1685C732}"/>
              </a:ext>
            </a:extLst>
          </p:cNvPr>
          <p:cNvSpPr txBox="1"/>
          <p:nvPr/>
        </p:nvSpPr>
        <p:spPr>
          <a:xfrm>
            <a:off x="1643063" y="1785939"/>
            <a:ext cx="94297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mes New Roman"/>
                <a:cs typeface="Times New Roman"/>
              </a:rPr>
              <a:t>Hydraulic oil </a:t>
            </a:r>
          </a:p>
          <a:p>
            <a:pPr algn="ctr"/>
            <a:r>
              <a:rPr lang="en-US" sz="1400">
                <a:latin typeface="Times New Roman"/>
                <a:cs typeface="Times New Roman"/>
              </a:rPr>
              <a:t>suction </a:t>
            </a:r>
          </a:p>
          <a:p>
            <a:pPr algn="ctr"/>
            <a:r>
              <a:rPr lang="en-US" sz="1400">
                <a:latin typeface="Times New Roman"/>
                <a:cs typeface="Times New Roman"/>
              </a:rPr>
              <a:t>port</a:t>
            </a:r>
          </a:p>
        </p:txBody>
      </p:sp>
      <p:sp>
        <p:nvSpPr>
          <p:cNvPr id="17" name="TextBox 16">
            <a:extLst>
              <a:ext uri="{FF2B5EF4-FFF2-40B4-BE49-F238E27FC236}">
                <a16:creationId xmlns="" xmlns:a16="http://schemas.microsoft.com/office/drawing/2014/main" id="{A9A8EFCA-E542-46A4-ADAC-C373473A36A4}"/>
              </a:ext>
            </a:extLst>
          </p:cNvPr>
          <p:cNvSpPr txBox="1"/>
          <p:nvPr/>
        </p:nvSpPr>
        <p:spPr>
          <a:xfrm>
            <a:off x="4572000" y="5443538"/>
            <a:ext cx="77152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Swash plate</a:t>
            </a:r>
          </a:p>
        </p:txBody>
      </p:sp>
      <p:sp>
        <p:nvSpPr>
          <p:cNvPr id="14" name="TextBox 13">
            <a:extLst>
              <a:ext uri="{FF2B5EF4-FFF2-40B4-BE49-F238E27FC236}">
                <a16:creationId xmlns="" xmlns:a16="http://schemas.microsoft.com/office/drawing/2014/main" id="{05FA40E9-07DC-4CA1-90E0-A55856244A39}"/>
              </a:ext>
            </a:extLst>
          </p:cNvPr>
          <p:cNvSpPr txBox="1"/>
          <p:nvPr/>
        </p:nvSpPr>
        <p:spPr>
          <a:xfrm>
            <a:off x="5629275" y="4100512"/>
            <a:ext cx="141446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block</a:t>
            </a:r>
          </a:p>
        </p:txBody>
      </p:sp>
      <p:sp>
        <p:nvSpPr>
          <p:cNvPr id="16" name="TextBox 15">
            <a:extLst>
              <a:ext uri="{FF2B5EF4-FFF2-40B4-BE49-F238E27FC236}">
                <a16:creationId xmlns="" xmlns:a16="http://schemas.microsoft.com/office/drawing/2014/main" id="{9924A4D9-7863-485E-976B-2DFE01588A8C}"/>
              </a:ext>
            </a:extLst>
          </p:cNvPr>
          <p:cNvSpPr txBox="1"/>
          <p:nvPr/>
        </p:nvSpPr>
        <p:spPr>
          <a:xfrm>
            <a:off x="5629275" y="5686425"/>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Piston</a:t>
            </a:r>
          </a:p>
        </p:txBody>
      </p:sp>
      <p:sp>
        <p:nvSpPr>
          <p:cNvPr id="18" name="TextBox 17">
            <a:extLst>
              <a:ext uri="{FF2B5EF4-FFF2-40B4-BE49-F238E27FC236}">
                <a16:creationId xmlns="" xmlns:a16="http://schemas.microsoft.com/office/drawing/2014/main" id="{B861C547-232A-47FD-A758-231A6F3D4F49}"/>
              </a:ext>
            </a:extLst>
          </p:cNvPr>
          <p:cNvSpPr txBox="1"/>
          <p:nvPr/>
        </p:nvSpPr>
        <p:spPr>
          <a:xfrm>
            <a:off x="6757988" y="5729288"/>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Valve plate</a:t>
            </a:r>
          </a:p>
        </p:txBody>
      </p:sp>
      <p:sp>
        <p:nvSpPr>
          <p:cNvPr id="21" name="TextBox 20">
            <a:extLst>
              <a:ext uri="{FF2B5EF4-FFF2-40B4-BE49-F238E27FC236}">
                <a16:creationId xmlns="" xmlns:a16="http://schemas.microsoft.com/office/drawing/2014/main" id="{50A2C35A-F92A-41E1-8070-55EE45E7C025}"/>
              </a:ext>
            </a:extLst>
          </p:cNvPr>
          <p:cNvSpPr txBox="1"/>
          <p:nvPr/>
        </p:nvSpPr>
        <p:spPr>
          <a:xfrm>
            <a:off x="4714875" y="4443413"/>
            <a:ext cx="62865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Axis</a:t>
            </a:r>
          </a:p>
        </p:txBody>
      </p:sp>
      <p:sp>
        <p:nvSpPr>
          <p:cNvPr id="22" name="TextBox 21">
            <a:extLst>
              <a:ext uri="{FF2B5EF4-FFF2-40B4-BE49-F238E27FC236}">
                <a16:creationId xmlns="" xmlns:a16="http://schemas.microsoft.com/office/drawing/2014/main" id="{C5E5F8AC-606D-43F8-B176-4CC2C95B8B82}"/>
              </a:ext>
            </a:extLst>
          </p:cNvPr>
          <p:cNvSpPr txBox="1"/>
          <p:nvPr/>
        </p:nvSpPr>
        <p:spPr>
          <a:xfrm>
            <a:off x="3271838" y="4443414"/>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In/</a:t>
            </a:r>
            <a:endParaRPr lang="en-US" sz="900">
              <a:cs typeface="Calibri"/>
            </a:endParaRPr>
          </a:p>
          <a:p>
            <a:pPr algn="ctr"/>
            <a:r>
              <a:rPr lang="en-US" sz="900">
                <a:latin typeface="Times New Roman"/>
                <a:cs typeface="Times New Roman"/>
              </a:rPr>
              <a:t> Out port</a:t>
            </a:r>
            <a:endParaRPr lang="en-US" sz="900">
              <a:cs typeface="Calibri"/>
            </a:endParaRPr>
          </a:p>
        </p:txBody>
      </p:sp>
      <p:sp>
        <p:nvSpPr>
          <p:cNvPr id="24" name="TextBox 23">
            <a:extLst>
              <a:ext uri="{FF2B5EF4-FFF2-40B4-BE49-F238E27FC236}">
                <a16:creationId xmlns="" xmlns:a16="http://schemas.microsoft.com/office/drawing/2014/main" id="{658CAB0D-D43E-4E17-8F92-332E15354C1D}"/>
              </a:ext>
            </a:extLst>
          </p:cNvPr>
          <p:cNvSpPr txBox="1"/>
          <p:nvPr/>
        </p:nvSpPr>
        <p:spPr>
          <a:xfrm>
            <a:off x="1114425" y="4114799"/>
            <a:ext cx="4857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Shaft</a:t>
            </a:r>
          </a:p>
        </p:txBody>
      </p:sp>
      <p:sp>
        <p:nvSpPr>
          <p:cNvPr id="26" name="TextBox 25">
            <a:extLst>
              <a:ext uri="{FF2B5EF4-FFF2-40B4-BE49-F238E27FC236}">
                <a16:creationId xmlns="" xmlns:a16="http://schemas.microsoft.com/office/drawing/2014/main" id="{BE83740D-DF52-4EA0-A8AB-D9EBE63B8E59}"/>
              </a:ext>
            </a:extLst>
          </p:cNvPr>
          <p:cNvSpPr txBox="1"/>
          <p:nvPr/>
        </p:nvSpPr>
        <p:spPr>
          <a:xfrm>
            <a:off x="2114550" y="5686425"/>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Piston</a:t>
            </a:r>
          </a:p>
        </p:txBody>
      </p:sp>
      <p:sp>
        <p:nvSpPr>
          <p:cNvPr id="27" name="TextBox 26">
            <a:extLst>
              <a:ext uri="{FF2B5EF4-FFF2-40B4-BE49-F238E27FC236}">
                <a16:creationId xmlns="" xmlns:a16="http://schemas.microsoft.com/office/drawing/2014/main" id="{7014A24A-FEE8-4F84-88D7-A86949501E70}"/>
              </a:ext>
            </a:extLst>
          </p:cNvPr>
          <p:cNvSpPr txBox="1"/>
          <p:nvPr/>
        </p:nvSpPr>
        <p:spPr>
          <a:xfrm>
            <a:off x="2214563" y="3929062"/>
            <a:ext cx="141446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Cylinder block</a:t>
            </a:r>
          </a:p>
        </p:txBody>
      </p:sp>
      <p:sp>
        <p:nvSpPr>
          <p:cNvPr id="28" name="TextBox 27">
            <a:extLst>
              <a:ext uri="{FF2B5EF4-FFF2-40B4-BE49-F238E27FC236}">
                <a16:creationId xmlns="" xmlns:a16="http://schemas.microsoft.com/office/drawing/2014/main" id="{BF63F90F-350D-473C-A327-67D48A626099}"/>
              </a:ext>
            </a:extLst>
          </p:cNvPr>
          <p:cNvSpPr txBox="1"/>
          <p:nvPr/>
        </p:nvSpPr>
        <p:spPr>
          <a:xfrm>
            <a:off x="1400175" y="3929062"/>
            <a:ext cx="8858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Drive flange</a:t>
            </a:r>
          </a:p>
        </p:txBody>
      </p:sp>
      <p:sp>
        <p:nvSpPr>
          <p:cNvPr id="29" name="TextBox 28">
            <a:extLst>
              <a:ext uri="{FF2B5EF4-FFF2-40B4-BE49-F238E27FC236}">
                <a16:creationId xmlns="" xmlns:a16="http://schemas.microsoft.com/office/drawing/2014/main" id="{54DE235A-5D0A-4B87-988F-775569B15E04}"/>
              </a:ext>
            </a:extLst>
          </p:cNvPr>
          <p:cNvSpPr txBox="1"/>
          <p:nvPr/>
        </p:nvSpPr>
        <p:spPr>
          <a:xfrm>
            <a:off x="2886075" y="5929312"/>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Valve plate</a:t>
            </a:r>
          </a:p>
        </p:txBody>
      </p:sp>
      <p:sp>
        <p:nvSpPr>
          <p:cNvPr id="3" name="テキスト ボックス 5">
            <a:extLst>
              <a:ext uri="{FF2B5EF4-FFF2-40B4-BE49-F238E27FC236}">
                <a16:creationId xmlns="" xmlns:a16="http://schemas.microsoft.com/office/drawing/2014/main" id="{6DF5BB45-ECBC-47A6-95E6-CC13C9C4C258}"/>
              </a:ext>
            </a:extLst>
          </p:cNvPr>
          <p:cNvSpPr txBox="1"/>
          <p:nvPr/>
        </p:nvSpPr>
        <p:spPr>
          <a:xfrm>
            <a:off x="5635891"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25</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14</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30" name="TextBox 21">
            <a:extLst>
              <a:ext uri="{FF2B5EF4-FFF2-40B4-BE49-F238E27FC236}">
                <a16:creationId xmlns="" xmlns:a16="http://schemas.microsoft.com/office/drawing/2014/main" id="{F4CF6FE6-811B-44D2-823B-345B5B46DA45}"/>
              </a:ext>
            </a:extLst>
          </p:cNvPr>
          <p:cNvSpPr txBox="1"/>
          <p:nvPr/>
        </p:nvSpPr>
        <p:spPr>
          <a:xfrm>
            <a:off x="3902897" y="4389192"/>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In/</a:t>
            </a:r>
            <a:endParaRPr lang="en-US" sz="900">
              <a:cs typeface="Calibri"/>
            </a:endParaRPr>
          </a:p>
          <a:p>
            <a:pPr algn="ctr"/>
            <a:r>
              <a:rPr lang="en-US" sz="900">
                <a:latin typeface="Times New Roman"/>
                <a:cs typeface="Times New Roman"/>
              </a:rPr>
              <a:t> Out port</a:t>
            </a:r>
            <a:endParaRPr lang="en-US" sz="900">
              <a:cs typeface="Calibri"/>
            </a:endParaRPr>
          </a:p>
        </p:txBody>
      </p:sp>
      <p:sp>
        <p:nvSpPr>
          <p:cNvPr id="31" name="TextBox 21">
            <a:extLst>
              <a:ext uri="{FF2B5EF4-FFF2-40B4-BE49-F238E27FC236}">
                <a16:creationId xmlns="" xmlns:a16="http://schemas.microsoft.com/office/drawing/2014/main" id="{CAA231D5-1DAF-4BCE-B1FA-1A72C6998A1C}"/>
              </a:ext>
            </a:extLst>
          </p:cNvPr>
          <p:cNvSpPr txBox="1"/>
          <p:nvPr/>
        </p:nvSpPr>
        <p:spPr>
          <a:xfrm>
            <a:off x="7016272" y="4278303"/>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In/</a:t>
            </a:r>
            <a:endParaRPr lang="en-US" sz="900">
              <a:cs typeface="Calibri"/>
            </a:endParaRPr>
          </a:p>
          <a:p>
            <a:pPr algn="ctr"/>
            <a:r>
              <a:rPr lang="en-US" sz="900">
                <a:latin typeface="Times New Roman"/>
                <a:cs typeface="Times New Roman"/>
              </a:rPr>
              <a:t> Out port</a:t>
            </a:r>
            <a:endParaRPr lang="en-US" sz="900">
              <a:cs typeface="Calibri"/>
            </a:endParaRPr>
          </a:p>
        </p:txBody>
      </p:sp>
      <p:sp>
        <p:nvSpPr>
          <p:cNvPr id="32" name="TextBox 21">
            <a:extLst>
              <a:ext uri="{FF2B5EF4-FFF2-40B4-BE49-F238E27FC236}">
                <a16:creationId xmlns="" xmlns:a16="http://schemas.microsoft.com/office/drawing/2014/main" id="{8AB2AD50-C1A7-48B3-B222-139EFD46B729}"/>
              </a:ext>
            </a:extLst>
          </p:cNvPr>
          <p:cNvSpPr txBox="1"/>
          <p:nvPr/>
        </p:nvSpPr>
        <p:spPr>
          <a:xfrm>
            <a:off x="7805909" y="4320302"/>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In/</a:t>
            </a:r>
            <a:endParaRPr lang="en-US" sz="900">
              <a:cs typeface="Calibri"/>
            </a:endParaRPr>
          </a:p>
          <a:p>
            <a:pPr algn="ctr"/>
            <a:r>
              <a:rPr lang="en-US" sz="900">
                <a:latin typeface="Times New Roman"/>
                <a:cs typeface="Times New Roman"/>
              </a:rPr>
              <a:t> Out port</a:t>
            </a:r>
            <a:endParaRPr lang="en-US" sz="900">
              <a:cs typeface="Calibri"/>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en" altLang="ja-JP" sz="3200" dirty="0">
                <a:latin typeface="Times New Roman"/>
                <a:ea typeface="+mj-lt"/>
                <a:cs typeface="+mj-lt"/>
              </a:rPr>
              <a:t>Chapter 1 Basic Knowledge About Vehicle-type Construction Machinery</a:t>
            </a:r>
            <a:endParaRPr lang="en-US" altLang="ja-JP" dirty="0"/>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Hydraulic Oil Tank</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テキスト ボックス 7"/>
          <p:cNvSpPr txBox="1"/>
          <p:nvPr/>
        </p:nvSpPr>
        <p:spPr>
          <a:xfrm>
            <a:off x="772308" y="1630170"/>
            <a:ext cx="459713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Hydraulic Oil Tank</a:t>
            </a:r>
            <a:r>
              <a:rPr lang="ja-JP" sz="1200">
                <a:latin typeface="Times New Roman" panose="02020603050405020304" pitchFamily="18" charset="0"/>
                <a:ea typeface="ＭＳ Ｐゴシック"/>
                <a:cs typeface="Times New Roman" panose="02020603050405020304" pitchFamily="18" charset="0"/>
              </a:rPr>
              <a:t> </a:t>
            </a:r>
          </a:p>
          <a:p>
            <a:pPr algn="ctr"/>
            <a:endParaRPr lang="ja-JP" altLang="en-US" sz="1200">
              <a:latin typeface="Times New Roman" panose="02020603050405020304" pitchFamily="18" charset="0"/>
              <a:ea typeface="ＭＳ Ｐゴシック"/>
              <a:cs typeface="Times New Roman" panose="02020603050405020304" pitchFamily="18" charset="0"/>
            </a:endParaRPr>
          </a:p>
        </p:txBody>
      </p:sp>
      <p:sp>
        <p:nvSpPr>
          <p:cNvPr id="10" name="テキスト ボックス 9"/>
          <p:cNvSpPr txBox="1"/>
          <p:nvPr/>
        </p:nvSpPr>
        <p:spPr>
          <a:xfrm>
            <a:off x="5046978" y="1268862"/>
            <a:ext cx="3172214" cy="276520"/>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Combination Air Breather</a:t>
            </a: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525831"/>
            <a:ext cx="1647649" cy="2350323"/>
          </a:xfrm>
          <a:prstGeom prst="rect">
            <a:avLst/>
          </a:prstGeom>
        </p:spPr>
      </p:pic>
      <p:pic>
        <p:nvPicPr>
          <p:cNvPr id="11" name="図 10"/>
          <p:cNvPicPr>
            <a:picLocks noChangeAspect="1"/>
          </p:cNvPicPr>
          <p:nvPr/>
        </p:nvPicPr>
        <p:blipFill>
          <a:blip r:embed="rId5"/>
          <a:stretch>
            <a:fillRect/>
          </a:stretch>
        </p:blipFill>
        <p:spPr>
          <a:xfrm>
            <a:off x="5985104" y="4161917"/>
            <a:ext cx="1471806" cy="2207709"/>
          </a:xfrm>
          <a:prstGeom prst="rect">
            <a:avLst/>
          </a:prstGeom>
        </p:spPr>
      </p:pic>
      <p:sp>
        <p:nvSpPr>
          <p:cNvPr id="12" name="テキスト ボックス 11"/>
          <p:cNvSpPr txBox="1"/>
          <p:nvPr/>
        </p:nvSpPr>
        <p:spPr>
          <a:xfrm>
            <a:off x="4912053" y="3926390"/>
            <a:ext cx="3172214" cy="276520"/>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ＭＳ Ｐゴシック"/>
                <a:cs typeface="Times New Roman" panose="02020603050405020304" pitchFamily="18" charset="0"/>
              </a:rPr>
              <a:t>Pipe Line Filter</a:t>
            </a:r>
          </a:p>
        </p:txBody>
      </p:sp>
      <p:sp>
        <p:nvSpPr>
          <p:cNvPr id="2" name="テキスト ボックス 5">
            <a:extLst>
              <a:ext uri="{FF2B5EF4-FFF2-40B4-BE49-F238E27FC236}">
                <a16:creationId xmlns="" xmlns:a16="http://schemas.microsoft.com/office/drawing/2014/main" id="{0B7F91E3-2E39-406F-BD99-6C80889F051E}"/>
              </a:ext>
            </a:extLst>
          </p:cNvPr>
          <p:cNvSpPr txBox="1"/>
          <p:nvPr/>
        </p:nvSpPr>
        <p:spPr>
          <a:xfrm>
            <a:off x="5207266" y="646083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30</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14</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7" name="TextBox 6">
            <a:extLst>
              <a:ext uri="{FF2B5EF4-FFF2-40B4-BE49-F238E27FC236}">
                <a16:creationId xmlns="" xmlns:a16="http://schemas.microsoft.com/office/drawing/2014/main" id="{73324B54-5613-4F58-B33A-0D354A2076F9}"/>
              </a:ext>
            </a:extLst>
          </p:cNvPr>
          <p:cNvSpPr txBox="1"/>
          <p:nvPr/>
        </p:nvSpPr>
        <p:spPr>
          <a:xfrm>
            <a:off x="1700213" y="2214563"/>
            <a:ext cx="11572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Oil level gauge</a:t>
            </a:r>
          </a:p>
        </p:txBody>
      </p:sp>
      <p:sp>
        <p:nvSpPr>
          <p:cNvPr id="15" name="TextBox 14">
            <a:extLst>
              <a:ext uri="{FF2B5EF4-FFF2-40B4-BE49-F238E27FC236}">
                <a16:creationId xmlns="" xmlns:a16="http://schemas.microsoft.com/office/drawing/2014/main" id="{DB1795CC-B291-4E4F-B45D-AF8FE9CC40F2}"/>
              </a:ext>
            </a:extLst>
          </p:cNvPr>
          <p:cNvSpPr txBox="1"/>
          <p:nvPr/>
        </p:nvSpPr>
        <p:spPr>
          <a:xfrm>
            <a:off x="4029075" y="2157413"/>
            <a:ext cx="71437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Air breather </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43113981-0C85-4836-857C-BBFEEE61F673}"/>
              </a:ext>
            </a:extLst>
          </p:cNvPr>
          <p:cNvSpPr txBox="1"/>
          <p:nvPr/>
        </p:nvSpPr>
        <p:spPr>
          <a:xfrm>
            <a:off x="2000250" y="2557463"/>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Filter</a:t>
            </a:r>
          </a:p>
        </p:txBody>
      </p:sp>
      <p:sp>
        <p:nvSpPr>
          <p:cNvPr id="17" name="TextBox 16">
            <a:extLst>
              <a:ext uri="{FF2B5EF4-FFF2-40B4-BE49-F238E27FC236}">
                <a16:creationId xmlns="" xmlns:a16="http://schemas.microsoft.com/office/drawing/2014/main" id="{3F16197C-175A-4EC6-962F-2BC18B795E38}"/>
              </a:ext>
            </a:extLst>
          </p:cNvPr>
          <p:cNvSpPr txBox="1"/>
          <p:nvPr/>
        </p:nvSpPr>
        <p:spPr>
          <a:xfrm rot="-2100000">
            <a:off x="1765191" y="3619519"/>
            <a:ext cx="657228"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From the circuit</a:t>
            </a:r>
          </a:p>
        </p:txBody>
      </p:sp>
      <p:sp>
        <p:nvSpPr>
          <p:cNvPr id="18" name="TextBox 17">
            <a:extLst>
              <a:ext uri="{FF2B5EF4-FFF2-40B4-BE49-F238E27FC236}">
                <a16:creationId xmlns="" xmlns:a16="http://schemas.microsoft.com/office/drawing/2014/main" id="{B9A9613D-1B68-4726-8438-712A33DDF8E8}"/>
              </a:ext>
            </a:extLst>
          </p:cNvPr>
          <p:cNvSpPr txBox="1"/>
          <p:nvPr/>
        </p:nvSpPr>
        <p:spPr>
          <a:xfrm>
            <a:off x="3271838" y="4071938"/>
            <a:ext cx="6286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Strainer</a:t>
            </a:r>
          </a:p>
        </p:txBody>
      </p:sp>
      <p:sp>
        <p:nvSpPr>
          <p:cNvPr id="19" name="TextBox 18">
            <a:extLst>
              <a:ext uri="{FF2B5EF4-FFF2-40B4-BE49-F238E27FC236}">
                <a16:creationId xmlns="" xmlns:a16="http://schemas.microsoft.com/office/drawing/2014/main" id="{A71A543C-1884-4A8E-ADD9-C8EFD7FB077B}"/>
              </a:ext>
            </a:extLst>
          </p:cNvPr>
          <p:cNvSpPr txBox="1"/>
          <p:nvPr/>
        </p:nvSpPr>
        <p:spPr>
          <a:xfrm>
            <a:off x="3457575" y="5486400"/>
            <a:ext cx="5143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Trap</a:t>
            </a:r>
          </a:p>
        </p:txBody>
      </p:sp>
      <p:sp>
        <p:nvSpPr>
          <p:cNvPr id="20" name="TextBox 19">
            <a:extLst>
              <a:ext uri="{FF2B5EF4-FFF2-40B4-BE49-F238E27FC236}">
                <a16:creationId xmlns="" xmlns:a16="http://schemas.microsoft.com/office/drawing/2014/main" id="{5C7981B4-705A-40E3-A4D9-F9C7F5F604B5}"/>
              </a:ext>
            </a:extLst>
          </p:cNvPr>
          <p:cNvSpPr txBox="1"/>
          <p:nvPr/>
        </p:nvSpPr>
        <p:spPr>
          <a:xfrm>
            <a:off x="2457450" y="5729287"/>
            <a:ext cx="11572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To the pump</a:t>
            </a:r>
          </a:p>
        </p:txBody>
      </p:sp>
      <p:sp>
        <p:nvSpPr>
          <p:cNvPr id="22" name="TextBox 21">
            <a:extLst>
              <a:ext uri="{FF2B5EF4-FFF2-40B4-BE49-F238E27FC236}">
                <a16:creationId xmlns="" xmlns:a16="http://schemas.microsoft.com/office/drawing/2014/main" id="{D8B05EF6-38F7-4C9A-80A5-B40543D16F19}"/>
              </a:ext>
            </a:extLst>
          </p:cNvPr>
          <p:cNvSpPr txBox="1"/>
          <p:nvPr/>
        </p:nvSpPr>
        <p:spPr>
          <a:xfrm>
            <a:off x="6800850" y="1471614"/>
            <a:ext cx="4857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Cap</a:t>
            </a:r>
          </a:p>
        </p:txBody>
      </p:sp>
      <p:sp>
        <p:nvSpPr>
          <p:cNvPr id="23" name="TextBox 22">
            <a:extLst>
              <a:ext uri="{FF2B5EF4-FFF2-40B4-BE49-F238E27FC236}">
                <a16:creationId xmlns="" xmlns:a16="http://schemas.microsoft.com/office/drawing/2014/main" id="{8AAF2AC1-3B54-48AE-A3DA-804CD1545B11}"/>
              </a:ext>
            </a:extLst>
          </p:cNvPr>
          <p:cNvSpPr txBox="1"/>
          <p:nvPr/>
        </p:nvSpPr>
        <p:spPr>
          <a:xfrm>
            <a:off x="5357813" y="1514475"/>
            <a:ext cx="13144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Air filtration element </a:t>
            </a:r>
          </a:p>
        </p:txBody>
      </p:sp>
      <p:sp>
        <p:nvSpPr>
          <p:cNvPr id="24" name="TextBox 23">
            <a:extLst>
              <a:ext uri="{FF2B5EF4-FFF2-40B4-BE49-F238E27FC236}">
                <a16:creationId xmlns="" xmlns:a16="http://schemas.microsoft.com/office/drawing/2014/main" id="{764A0339-74BC-4D45-B69C-711C48557AEC}"/>
              </a:ext>
            </a:extLst>
          </p:cNvPr>
          <p:cNvSpPr txBox="1"/>
          <p:nvPr/>
        </p:nvSpPr>
        <p:spPr>
          <a:xfrm rot="5400000">
            <a:off x="5514976" y="2957514"/>
            <a:ext cx="842964" cy="56828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Oil</a:t>
            </a:r>
            <a:endParaRPr lang="en-US">
              <a:latin typeface="Times New Roman" panose="02020603050405020304" pitchFamily="18" charset="0"/>
              <a:cs typeface="Times New Roman" panose="02020603050405020304" pitchFamily="18" charset="0"/>
            </a:endParaRPr>
          </a:p>
          <a:p>
            <a:pPr algn="ctr"/>
            <a:r>
              <a:rPr lang="en-US" sz="1000">
                <a:latin typeface="Times New Roman" panose="02020603050405020304" pitchFamily="18" charset="0"/>
                <a:cs typeface="Times New Roman" panose="02020603050405020304" pitchFamily="18" charset="0"/>
              </a:rPr>
              <a:t>  filtration element </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AC52635A-DA58-48AC-AE61-527C0F905414}"/>
              </a:ext>
            </a:extLst>
          </p:cNvPr>
          <p:cNvSpPr txBox="1"/>
          <p:nvPr/>
        </p:nvSpPr>
        <p:spPr>
          <a:xfrm>
            <a:off x="7029450" y="5186363"/>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Element</a:t>
            </a:r>
          </a:p>
        </p:txBody>
      </p:sp>
      <p:sp>
        <p:nvSpPr>
          <p:cNvPr id="26" name="TextBox 25">
            <a:extLst>
              <a:ext uri="{FF2B5EF4-FFF2-40B4-BE49-F238E27FC236}">
                <a16:creationId xmlns="" xmlns:a16="http://schemas.microsoft.com/office/drawing/2014/main" id="{4D8BD640-C657-4082-94E3-B5CD60AE1C9F}"/>
              </a:ext>
            </a:extLst>
          </p:cNvPr>
          <p:cNvSpPr txBox="1"/>
          <p:nvPr/>
        </p:nvSpPr>
        <p:spPr>
          <a:xfrm>
            <a:off x="7200900" y="4672013"/>
            <a:ext cx="5429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Exit</a:t>
            </a:r>
          </a:p>
        </p:txBody>
      </p:sp>
      <p:sp>
        <p:nvSpPr>
          <p:cNvPr id="27" name="TextBox 26">
            <a:extLst>
              <a:ext uri="{FF2B5EF4-FFF2-40B4-BE49-F238E27FC236}">
                <a16:creationId xmlns="" xmlns:a16="http://schemas.microsoft.com/office/drawing/2014/main" id="{9DF0C685-6F02-4F5C-95A2-2DC075A29F17}"/>
              </a:ext>
            </a:extLst>
          </p:cNvPr>
          <p:cNvSpPr txBox="1"/>
          <p:nvPr/>
        </p:nvSpPr>
        <p:spPr>
          <a:xfrm>
            <a:off x="7058025" y="4943475"/>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Magnet</a:t>
            </a:r>
          </a:p>
        </p:txBody>
      </p:sp>
      <p:sp>
        <p:nvSpPr>
          <p:cNvPr id="28" name="TextBox 1">
            <a:extLst>
              <a:ext uri="{FF2B5EF4-FFF2-40B4-BE49-F238E27FC236}">
                <a16:creationId xmlns="" xmlns:a16="http://schemas.microsoft.com/office/drawing/2014/main" id="{11C96FC0-2A20-4C88-9CAC-C9EEDCED846A}"/>
              </a:ext>
            </a:extLst>
          </p:cNvPr>
          <p:cNvSpPr txBox="1"/>
          <p:nvPr/>
        </p:nvSpPr>
        <p:spPr>
          <a:xfrm>
            <a:off x="880096" y="5590384"/>
            <a:ext cx="1076026" cy="415498"/>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000">
                <a:latin typeface="Times New Roman" panose="02020603050405020304" pitchFamily="18" charset="0"/>
                <a:ea typeface="+mn-lt"/>
                <a:cs typeface="Times New Roman" panose="02020603050405020304" pitchFamily="18" charset="0"/>
              </a:rPr>
              <a:t>From the operation valve</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a:normAutofit fontScale="90000"/>
          </a:bodyPr>
          <a:lstStyle/>
          <a:p>
            <a:r>
              <a:rPr lang="en" altLang="ja-JP" sz="3200">
                <a:latin typeface="Times New Roman"/>
                <a:ea typeface="+mj-lt"/>
                <a:cs typeface="+mj-lt"/>
              </a:rPr>
              <a:t>Chapter 3  Equipment </a:t>
            </a:r>
            <a:r>
              <a:rPr lang="en" sz="3200">
                <a:latin typeface="Times New Roman"/>
                <a:ea typeface="+mj-lt"/>
                <a:cs typeface="+mj-lt"/>
              </a:rPr>
              <a:t>Structure</a:t>
            </a:r>
            <a:r>
              <a:rPr lang="en" altLang="ja-JP" sz="3200">
                <a:latin typeface="Times New Roman"/>
                <a:ea typeface="+mj-lt"/>
                <a:cs typeface="+mj-lt"/>
              </a:rPr>
              <a:t> Related to Running of the Vehicle-type Construction Machinery</a:t>
            </a:r>
            <a:r>
              <a:rPr lang="ja-JP" sz="3200">
                <a:latin typeface="Times New Roman"/>
                <a:ea typeface="+mj-lt"/>
                <a:cs typeface="+mj-lt"/>
              </a:rPr>
              <a:t> </a:t>
            </a:r>
            <a:endParaRPr lang="en-US">
              <a:latin typeface="Times New Roman"/>
              <a:cs typeface="Times New Roman"/>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Crawler Tractor</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テキスト ボックス 5">
            <a:extLst>
              <a:ext uri="{FF2B5EF4-FFF2-40B4-BE49-F238E27FC236}">
                <a16:creationId xmlns="" xmlns:a16="http://schemas.microsoft.com/office/drawing/2014/main" id="{D9F02DBE-0369-467A-9248-C14CF98F442B}"/>
              </a:ext>
            </a:extLst>
          </p:cNvPr>
          <p:cNvSpPr txBox="1"/>
          <p:nvPr/>
        </p:nvSpPr>
        <p:spPr>
          <a:xfrm>
            <a:off x="5250128"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35</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15</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grpSp>
        <p:nvGrpSpPr>
          <p:cNvPr id="6" name="グループ化 5"/>
          <p:cNvGrpSpPr>
            <a:grpSpLocks noChangeAspect="1"/>
          </p:cNvGrpSpPr>
          <p:nvPr/>
        </p:nvGrpSpPr>
        <p:grpSpPr>
          <a:xfrm>
            <a:off x="1701923" y="1431382"/>
            <a:ext cx="5740153" cy="4952531"/>
            <a:chOff x="655340" y="1908408"/>
            <a:chExt cx="4451156" cy="3840401"/>
          </a:xfrm>
        </p:grpSpPr>
        <p:sp>
          <p:nvSpPr>
            <p:cNvPr id="10" name="テキスト ボックス 9"/>
            <p:cNvSpPr txBox="1"/>
            <p:nvPr/>
          </p:nvSpPr>
          <p:spPr>
            <a:xfrm>
              <a:off x="1316612" y="5472289"/>
              <a:ext cx="3172214" cy="276520"/>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Crawler Type Tractor Structure </a:t>
              </a:r>
              <a:r>
                <a:rPr lang="en" sz="1200">
                  <a:latin typeface="Times New Roman" panose="02020603050405020304" pitchFamily="18" charset="0"/>
                  <a:ea typeface="+mn-lt"/>
                  <a:cs typeface="Times New Roman" panose="02020603050405020304" pitchFamily="18" charset="0"/>
                </a:rPr>
                <a:t>Example </a:t>
              </a:r>
              <a:endParaRPr lang="en-US">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98942" y="1908408"/>
              <a:ext cx="4407554" cy="3563881"/>
            </a:xfrm>
            <a:prstGeom prst="rect">
              <a:avLst/>
            </a:prstGeom>
          </p:spPr>
        </p:pic>
        <p:sp>
          <p:nvSpPr>
            <p:cNvPr id="34" name="TextBox 24">
              <a:extLst>
                <a:ext uri="{FF2B5EF4-FFF2-40B4-BE49-F238E27FC236}">
                  <a16:creationId xmlns="" xmlns:a16="http://schemas.microsoft.com/office/drawing/2014/main" id="{248285F3-F994-41B9-8DF4-951F326E557A}"/>
                </a:ext>
              </a:extLst>
            </p:cNvPr>
            <p:cNvSpPr txBox="1"/>
            <p:nvPr/>
          </p:nvSpPr>
          <p:spPr>
            <a:xfrm>
              <a:off x="909417" y="2077941"/>
              <a:ext cx="814389"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cs typeface="Times New Roman" panose="02020603050405020304" pitchFamily="18" charset="0"/>
                </a:rPr>
                <a:t>Radiator</a:t>
              </a:r>
            </a:p>
          </p:txBody>
        </p:sp>
        <p:sp>
          <p:nvSpPr>
            <p:cNvPr id="35" name="TextBox 24">
              <a:extLst>
                <a:ext uri="{FF2B5EF4-FFF2-40B4-BE49-F238E27FC236}">
                  <a16:creationId xmlns="" xmlns:a16="http://schemas.microsoft.com/office/drawing/2014/main" id="{B1A47EC7-9AB9-4877-B87E-022A318EBC70}"/>
                </a:ext>
              </a:extLst>
            </p:cNvPr>
            <p:cNvSpPr txBox="1"/>
            <p:nvPr/>
          </p:nvSpPr>
          <p:spPr>
            <a:xfrm>
              <a:off x="2453459" y="2201050"/>
              <a:ext cx="814389"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Engine</a:t>
              </a:r>
            </a:p>
          </p:txBody>
        </p:sp>
        <p:sp>
          <p:nvSpPr>
            <p:cNvPr id="36" name="TextBox 24">
              <a:extLst>
                <a:ext uri="{FF2B5EF4-FFF2-40B4-BE49-F238E27FC236}">
                  <a16:creationId xmlns="" xmlns:a16="http://schemas.microsoft.com/office/drawing/2014/main" id="{33A645B4-B496-40B6-8BA5-7F3B7AD26B58}"/>
                </a:ext>
              </a:extLst>
            </p:cNvPr>
            <p:cNvSpPr txBox="1"/>
            <p:nvPr/>
          </p:nvSpPr>
          <p:spPr>
            <a:xfrm>
              <a:off x="3715308" y="2628797"/>
              <a:ext cx="1256742"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Power shift mission</a:t>
              </a:r>
            </a:p>
          </p:txBody>
        </p:sp>
        <p:sp>
          <p:nvSpPr>
            <p:cNvPr id="37" name="TextBox 24">
              <a:extLst>
                <a:ext uri="{FF2B5EF4-FFF2-40B4-BE49-F238E27FC236}">
                  <a16:creationId xmlns="" xmlns:a16="http://schemas.microsoft.com/office/drawing/2014/main" id="{A53FF45C-5FF9-4BB5-BF00-405B2C883848}"/>
                </a:ext>
              </a:extLst>
            </p:cNvPr>
            <p:cNvSpPr txBox="1"/>
            <p:nvPr/>
          </p:nvSpPr>
          <p:spPr>
            <a:xfrm>
              <a:off x="4658004" y="3818675"/>
              <a:ext cx="448492"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Crawler</a:t>
              </a:r>
            </a:p>
          </p:txBody>
        </p:sp>
        <p:sp>
          <p:nvSpPr>
            <p:cNvPr id="38" name="TextBox 24">
              <a:extLst>
                <a:ext uri="{FF2B5EF4-FFF2-40B4-BE49-F238E27FC236}">
                  <a16:creationId xmlns="" xmlns:a16="http://schemas.microsoft.com/office/drawing/2014/main" id="{9D7B2B3A-7658-4988-94BD-51D3326D56F7}"/>
                </a:ext>
              </a:extLst>
            </p:cNvPr>
            <p:cNvSpPr txBox="1"/>
            <p:nvPr/>
          </p:nvSpPr>
          <p:spPr>
            <a:xfrm>
              <a:off x="1713642" y="5136777"/>
              <a:ext cx="702529"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Recoil spring</a:t>
              </a:r>
            </a:p>
          </p:txBody>
        </p:sp>
        <p:sp>
          <p:nvSpPr>
            <p:cNvPr id="39" name="TextBox 24">
              <a:extLst>
                <a:ext uri="{FF2B5EF4-FFF2-40B4-BE49-F238E27FC236}">
                  <a16:creationId xmlns="" xmlns:a16="http://schemas.microsoft.com/office/drawing/2014/main" id="{8E23F689-79D1-4B8E-82E8-334B4A8853D2}"/>
                </a:ext>
              </a:extLst>
            </p:cNvPr>
            <p:cNvSpPr txBox="1"/>
            <p:nvPr/>
          </p:nvSpPr>
          <p:spPr>
            <a:xfrm>
              <a:off x="1464230" y="5328565"/>
              <a:ext cx="1300231"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Sprocket (drive sprocket)</a:t>
              </a:r>
            </a:p>
          </p:txBody>
        </p:sp>
        <p:sp>
          <p:nvSpPr>
            <p:cNvPr id="40" name="TextBox 24">
              <a:extLst>
                <a:ext uri="{FF2B5EF4-FFF2-40B4-BE49-F238E27FC236}">
                  <a16:creationId xmlns="" xmlns:a16="http://schemas.microsoft.com/office/drawing/2014/main" id="{E1198275-8CF6-40DF-B060-54F583635A15}"/>
                </a:ext>
              </a:extLst>
            </p:cNvPr>
            <p:cNvSpPr txBox="1"/>
            <p:nvPr/>
          </p:nvSpPr>
          <p:spPr>
            <a:xfrm>
              <a:off x="1083609" y="4834471"/>
              <a:ext cx="90315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Carrier roller </a:t>
              </a:r>
            </a:p>
            <a:p>
              <a:r>
                <a:rPr lang="en-US" sz="900">
                  <a:latin typeface="Times New Roman" panose="02020603050405020304" pitchFamily="18" charset="0"/>
                  <a:cs typeface="Times New Roman" panose="02020603050405020304" pitchFamily="18" charset="0"/>
                </a:rPr>
                <a:t>(upper rotary shaft)</a:t>
              </a:r>
            </a:p>
          </p:txBody>
        </p:sp>
        <p:sp>
          <p:nvSpPr>
            <p:cNvPr id="41" name="TextBox 24">
              <a:extLst>
                <a:ext uri="{FF2B5EF4-FFF2-40B4-BE49-F238E27FC236}">
                  <a16:creationId xmlns="" xmlns:a16="http://schemas.microsoft.com/office/drawing/2014/main" id="{491CB32A-55D1-4884-9050-6C718152D82B}"/>
                </a:ext>
              </a:extLst>
            </p:cNvPr>
            <p:cNvSpPr txBox="1"/>
            <p:nvPr/>
          </p:nvSpPr>
          <p:spPr>
            <a:xfrm>
              <a:off x="655340" y="4557951"/>
              <a:ext cx="993216"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Track roller </a:t>
              </a:r>
            </a:p>
            <a:p>
              <a:r>
                <a:rPr lang="en-US" sz="900">
                  <a:latin typeface="Times New Roman" panose="02020603050405020304" pitchFamily="18" charset="0"/>
                  <a:cs typeface="Times New Roman" panose="02020603050405020304" pitchFamily="18" charset="0"/>
                </a:rPr>
                <a:t>(lower rotary shaft)</a:t>
              </a:r>
            </a:p>
          </p:txBody>
        </p:sp>
        <p:sp>
          <p:nvSpPr>
            <p:cNvPr id="42" name="TextBox 24">
              <a:extLst>
                <a:ext uri="{FF2B5EF4-FFF2-40B4-BE49-F238E27FC236}">
                  <a16:creationId xmlns="" xmlns:a16="http://schemas.microsoft.com/office/drawing/2014/main" id="{D40F38C8-E7C0-40E2-B773-EEF54D34A0CC}"/>
                </a:ext>
              </a:extLst>
            </p:cNvPr>
            <p:cNvSpPr txBox="1"/>
            <p:nvPr/>
          </p:nvSpPr>
          <p:spPr>
            <a:xfrm>
              <a:off x="698942" y="4404402"/>
              <a:ext cx="617615"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Truck frame</a:t>
              </a:r>
            </a:p>
          </p:txBody>
        </p:sp>
        <p:sp>
          <p:nvSpPr>
            <p:cNvPr id="43" name="TextBox 24">
              <a:extLst>
                <a:ext uri="{FF2B5EF4-FFF2-40B4-BE49-F238E27FC236}">
                  <a16:creationId xmlns="" xmlns:a16="http://schemas.microsoft.com/office/drawing/2014/main" id="{D157B043-0D96-4F77-BABF-8883DFAF6686}"/>
                </a:ext>
              </a:extLst>
            </p:cNvPr>
            <p:cNvSpPr txBox="1"/>
            <p:nvPr/>
          </p:nvSpPr>
          <p:spPr>
            <a:xfrm>
              <a:off x="655340" y="3879870"/>
              <a:ext cx="400958" cy="41549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Idler </a:t>
              </a:r>
            </a:p>
            <a:p>
              <a:r>
                <a:rPr lang="en-US" sz="900">
                  <a:latin typeface="Times New Roman" panose="02020603050405020304" pitchFamily="18" charset="0"/>
                  <a:cs typeface="Times New Roman" panose="02020603050405020304" pitchFamily="18" charset="0"/>
                </a:rPr>
                <a:t>(take up tumbler)</a:t>
              </a:r>
            </a:p>
          </p:txBody>
        </p:sp>
        <p:sp>
          <p:nvSpPr>
            <p:cNvPr id="44" name="TextBox 24">
              <a:extLst>
                <a:ext uri="{FF2B5EF4-FFF2-40B4-BE49-F238E27FC236}">
                  <a16:creationId xmlns="" xmlns:a16="http://schemas.microsoft.com/office/drawing/2014/main" id="{4B373C5C-3C77-4E19-8E89-1672FFE89D5B}"/>
                </a:ext>
              </a:extLst>
            </p:cNvPr>
            <p:cNvSpPr txBox="1"/>
            <p:nvPr/>
          </p:nvSpPr>
          <p:spPr>
            <a:xfrm>
              <a:off x="3625577" y="5348479"/>
              <a:ext cx="863250"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Final decelerator</a:t>
              </a:r>
            </a:p>
          </p:txBody>
        </p:sp>
        <p:sp>
          <p:nvSpPr>
            <p:cNvPr id="45" name="TextBox 24">
              <a:extLst>
                <a:ext uri="{FF2B5EF4-FFF2-40B4-BE49-F238E27FC236}">
                  <a16:creationId xmlns="" xmlns:a16="http://schemas.microsoft.com/office/drawing/2014/main" id="{BF517C98-7D49-4531-8198-1BDF36715453}"/>
                </a:ext>
              </a:extLst>
            </p:cNvPr>
            <p:cNvSpPr txBox="1"/>
            <p:nvPr/>
          </p:nvSpPr>
          <p:spPr>
            <a:xfrm>
              <a:off x="3965854" y="5149496"/>
              <a:ext cx="863250"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Steering clutch</a:t>
              </a:r>
            </a:p>
          </p:txBody>
        </p:sp>
        <p:sp>
          <p:nvSpPr>
            <p:cNvPr id="46" name="TextBox 24">
              <a:extLst>
                <a:ext uri="{FF2B5EF4-FFF2-40B4-BE49-F238E27FC236}">
                  <a16:creationId xmlns="" xmlns:a16="http://schemas.microsoft.com/office/drawing/2014/main" id="{035174A0-0E88-4DC2-BD9C-4179F58E6A1F}"/>
                </a:ext>
              </a:extLst>
            </p:cNvPr>
            <p:cNvSpPr txBox="1"/>
            <p:nvPr/>
          </p:nvSpPr>
          <p:spPr>
            <a:xfrm>
              <a:off x="3965854" y="4911506"/>
              <a:ext cx="540526"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Transverse</a:t>
              </a:r>
            </a:p>
          </p:txBody>
        </p:sp>
        <p:sp>
          <p:nvSpPr>
            <p:cNvPr id="47" name="TextBox 24">
              <a:extLst>
                <a:ext uri="{FF2B5EF4-FFF2-40B4-BE49-F238E27FC236}">
                  <a16:creationId xmlns="" xmlns:a16="http://schemas.microsoft.com/office/drawing/2014/main" id="{F1149CA9-5016-46C5-B7A9-06520BE69C3E}"/>
                </a:ext>
              </a:extLst>
            </p:cNvPr>
            <p:cNvSpPr txBox="1"/>
            <p:nvPr/>
          </p:nvSpPr>
          <p:spPr>
            <a:xfrm>
              <a:off x="4459724" y="3465345"/>
              <a:ext cx="496263"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Fuel tank</a:t>
              </a:r>
            </a:p>
          </p:txBody>
        </p:sp>
        <p:sp>
          <p:nvSpPr>
            <p:cNvPr id="48" name="TextBox 24">
              <a:extLst>
                <a:ext uri="{FF2B5EF4-FFF2-40B4-BE49-F238E27FC236}">
                  <a16:creationId xmlns="" xmlns:a16="http://schemas.microsoft.com/office/drawing/2014/main" id="{533F4416-E872-4EA5-9EDD-F7C114480DCC}"/>
                </a:ext>
              </a:extLst>
            </p:cNvPr>
            <p:cNvSpPr txBox="1"/>
            <p:nvPr/>
          </p:nvSpPr>
          <p:spPr>
            <a:xfrm>
              <a:off x="4325278" y="2821856"/>
              <a:ext cx="630709"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Hydraulic oil tank</a:t>
              </a:r>
            </a:p>
          </p:txBody>
        </p:sp>
        <p:sp>
          <p:nvSpPr>
            <p:cNvPr id="49" name="TextBox 24">
              <a:extLst>
                <a:ext uri="{FF2B5EF4-FFF2-40B4-BE49-F238E27FC236}">
                  <a16:creationId xmlns="" xmlns:a16="http://schemas.microsoft.com/office/drawing/2014/main" id="{347EA0BF-208A-41BA-B725-91A1AA5449A2}"/>
                </a:ext>
              </a:extLst>
            </p:cNvPr>
            <p:cNvSpPr txBox="1"/>
            <p:nvPr/>
          </p:nvSpPr>
          <p:spPr>
            <a:xfrm>
              <a:off x="3488737" y="2435463"/>
              <a:ext cx="836541"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Torque converter</a:t>
              </a:r>
            </a:p>
          </p:txBody>
        </p:sp>
        <p:sp>
          <p:nvSpPr>
            <p:cNvPr id="50" name="TextBox 24">
              <a:extLst>
                <a:ext uri="{FF2B5EF4-FFF2-40B4-BE49-F238E27FC236}">
                  <a16:creationId xmlns="" xmlns:a16="http://schemas.microsoft.com/office/drawing/2014/main" id="{310467C0-63B6-4B01-A130-38A720D101E7}"/>
                </a:ext>
              </a:extLst>
            </p:cNvPr>
            <p:cNvSpPr txBox="1"/>
            <p:nvPr/>
          </p:nvSpPr>
          <p:spPr>
            <a:xfrm>
              <a:off x="3475299" y="2136320"/>
              <a:ext cx="573768"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Shift lever</a:t>
              </a:r>
            </a:p>
          </p:txBody>
        </p:sp>
      </p:gr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Crawler Tractor</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6" name="グループ化 5"/>
          <p:cNvGrpSpPr>
            <a:grpSpLocks noChangeAspect="1"/>
          </p:cNvGrpSpPr>
          <p:nvPr/>
        </p:nvGrpSpPr>
        <p:grpSpPr>
          <a:xfrm>
            <a:off x="744179" y="1404997"/>
            <a:ext cx="4024618" cy="3147337"/>
            <a:chOff x="4972050" y="1328738"/>
            <a:chExt cx="3543300" cy="2770935"/>
          </a:xfrm>
        </p:grpSpPr>
        <p:pic>
          <p:nvPicPr>
            <p:cNvPr id="7" name="図 6"/>
            <p:cNvPicPr>
              <a:picLocks noChangeAspect="1"/>
            </p:cNvPicPr>
            <p:nvPr/>
          </p:nvPicPr>
          <p:blipFill>
            <a:blip r:embed="rId3"/>
            <a:stretch>
              <a:fillRect/>
            </a:stretch>
          </p:blipFill>
          <p:spPr>
            <a:xfrm>
              <a:off x="5106496" y="1391272"/>
              <a:ext cx="3072610" cy="2203695"/>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106496" y="3638008"/>
              <a:ext cx="3408854" cy="461665"/>
            </a:xfrm>
            <a:prstGeom prst="rect">
              <a:avLst/>
            </a:prstGeom>
            <a:noFill/>
            <a:ln>
              <a:noFill/>
            </a:ln>
          </p:spPr>
          <p:txBody>
            <a:bodyPr wrap="square" lIns="91440" tIns="45720" rIns="91440" bIns="45720" rtlCol="0" anchor="t">
              <a:spAutoFit/>
            </a:bodyPr>
            <a:lstStyle/>
            <a:p>
              <a:pPr algn="ctr"/>
              <a:r>
                <a:rPr lang="en" altLang="ja-JP" sz="1200" dirty="0">
                  <a:latin typeface="Times New Roman" panose="02020603050405020304" pitchFamily="18" charset="0"/>
                  <a:ea typeface="+mn-lt"/>
                  <a:cs typeface="Times New Roman" panose="02020603050405020304" pitchFamily="18" charset="0"/>
                </a:rPr>
                <a:t>Direct Drive Type Power Transmission Device Example </a:t>
              </a:r>
              <a:endParaRPr lang="ja-JP" altLang="en-US" sz="1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D358A79C-A396-404E-9F20-9795817F4869}"/>
                </a:ext>
              </a:extLst>
            </p:cNvPr>
            <p:cNvSpPr txBox="1"/>
            <p:nvPr/>
          </p:nvSpPr>
          <p:spPr>
            <a:xfrm>
              <a:off x="7615238" y="1571625"/>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Engine</a:t>
              </a:r>
            </a:p>
          </p:txBody>
        </p:sp>
        <p:sp>
          <p:nvSpPr>
            <p:cNvPr id="5" name="TextBox 4">
              <a:extLst>
                <a:ext uri="{FF2B5EF4-FFF2-40B4-BE49-F238E27FC236}">
                  <a16:creationId xmlns="" xmlns:a16="http://schemas.microsoft.com/office/drawing/2014/main" id="{9E769085-B346-438B-8BEF-45E2F61D308B}"/>
                </a:ext>
              </a:extLst>
            </p:cNvPr>
            <p:cNvSpPr txBox="1"/>
            <p:nvPr/>
          </p:nvSpPr>
          <p:spPr>
            <a:xfrm>
              <a:off x="5400675" y="1328738"/>
              <a:ext cx="147161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Steering clutch</a:t>
              </a:r>
              <a:endParaRPr lang="en-US">
                <a:latin typeface="Times New Roman" panose="02020603050405020304" pitchFamily="18" charset="0"/>
                <a:cs typeface="Times New Roman" panose="02020603050405020304" pitchFamily="18" charset="0"/>
              </a:endParaRPr>
            </a:p>
            <a:p>
              <a:pPr algn="ctr"/>
              <a:r>
                <a:rPr lang="en-US" sz="1000">
                  <a:latin typeface="Times New Roman" panose="02020603050405020304" pitchFamily="18" charset="0"/>
                  <a:cs typeface="Times New Roman" panose="02020603050405020304" pitchFamily="18" charset="0"/>
                </a:rPr>
                <a:t> and  brake</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3DE2E1C1-AC5F-4391-9E52-C57BE39331C6}"/>
                </a:ext>
              </a:extLst>
            </p:cNvPr>
            <p:cNvSpPr txBox="1"/>
            <p:nvPr/>
          </p:nvSpPr>
          <p:spPr>
            <a:xfrm>
              <a:off x="5043487" y="2000250"/>
              <a:ext cx="8858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Bevel gear</a:t>
              </a:r>
            </a:p>
          </p:txBody>
        </p:sp>
        <p:sp>
          <p:nvSpPr>
            <p:cNvPr id="25" name="TextBox 24">
              <a:extLst>
                <a:ext uri="{FF2B5EF4-FFF2-40B4-BE49-F238E27FC236}">
                  <a16:creationId xmlns="" xmlns:a16="http://schemas.microsoft.com/office/drawing/2014/main" id="{A78DE6DF-78A3-4D50-B774-5863E8373D5C}"/>
                </a:ext>
              </a:extLst>
            </p:cNvPr>
            <p:cNvSpPr txBox="1"/>
            <p:nvPr/>
          </p:nvSpPr>
          <p:spPr>
            <a:xfrm>
              <a:off x="4972050" y="2728909"/>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Final drive</a:t>
              </a:r>
            </a:p>
          </p:txBody>
        </p:sp>
        <p:sp>
          <p:nvSpPr>
            <p:cNvPr id="28" name="TextBox 27">
              <a:extLst>
                <a:ext uri="{FF2B5EF4-FFF2-40B4-BE49-F238E27FC236}">
                  <a16:creationId xmlns="" xmlns:a16="http://schemas.microsoft.com/office/drawing/2014/main" id="{D6CA7306-30F8-4012-A8CF-21D8F74571B3}"/>
                </a:ext>
              </a:extLst>
            </p:cNvPr>
            <p:cNvSpPr txBox="1"/>
            <p:nvPr/>
          </p:nvSpPr>
          <p:spPr>
            <a:xfrm>
              <a:off x="5200651" y="3143250"/>
              <a:ext cx="114300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Direct transmission</a:t>
              </a:r>
            </a:p>
          </p:txBody>
        </p:sp>
        <p:sp>
          <p:nvSpPr>
            <p:cNvPr id="29" name="TextBox 28">
              <a:extLst>
                <a:ext uri="{FF2B5EF4-FFF2-40B4-BE49-F238E27FC236}">
                  <a16:creationId xmlns="" xmlns:a16="http://schemas.microsoft.com/office/drawing/2014/main" id="{FCEECCA5-F6C0-41DD-B7D9-A4D97F07E41A}"/>
                </a:ext>
              </a:extLst>
            </p:cNvPr>
            <p:cNvSpPr txBox="1"/>
            <p:nvPr/>
          </p:nvSpPr>
          <p:spPr>
            <a:xfrm>
              <a:off x="6929438" y="3086100"/>
              <a:ext cx="81438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Flywheel main clutch</a:t>
              </a:r>
            </a:p>
          </p:txBody>
        </p:sp>
        <p:sp>
          <p:nvSpPr>
            <p:cNvPr id="30" name="TextBox 29">
              <a:extLst>
                <a:ext uri="{FF2B5EF4-FFF2-40B4-BE49-F238E27FC236}">
                  <a16:creationId xmlns="" xmlns:a16="http://schemas.microsoft.com/office/drawing/2014/main" id="{4E475BB5-F7F5-4B31-BFEF-D630CB688C15}"/>
                </a:ext>
              </a:extLst>
            </p:cNvPr>
            <p:cNvSpPr txBox="1"/>
            <p:nvPr/>
          </p:nvSpPr>
          <p:spPr>
            <a:xfrm>
              <a:off x="6357938" y="3429000"/>
              <a:ext cx="161448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Universal joint</a:t>
              </a:r>
            </a:p>
          </p:txBody>
        </p:sp>
      </p:grpSp>
      <p:grpSp>
        <p:nvGrpSpPr>
          <p:cNvPr id="11" name="グループ化 10"/>
          <p:cNvGrpSpPr>
            <a:grpSpLocks noChangeAspect="1"/>
          </p:cNvGrpSpPr>
          <p:nvPr/>
        </p:nvGrpSpPr>
        <p:grpSpPr>
          <a:xfrm>
            <a:off x="3726615" y="3219509"/>
            <a:ext cx="4763488" cy="3143081"/>
            <a:chOff x="4866937" y="3971925"/>
            <a:chExt cx="3623166" cy="2390665"/>
          </a:xfrm>
        </p:grpSpPr>
        <p:pic>
          <p:nvPicPr>
            <p:cNvPr id="13" name="図 12"/>
            <p:cNvPicPr>
              <a:picLocks noChangeAspect="1"/>
            </p:cNvPicPr>
            <p:nvPr/>
          </p:nvPicPr>
          <p:blipFill>
            <a:blip r:embed="rId4"/>
            <a:stretch>
              <a:fillRect/>
            </a:stretch>
          </p:blipFill>
          <p:spPr>
            <a:xfrm>
              <a:off x="5417470" y="4061572"/>
              <a:ext cx="2761636" cy="2007705"/>
            </a:xfrm>
            <a:prstGeom prst="rect">
              <a:avLst/>
            </a:prstGeom>
          </p:spPr>
        </p:pic>
        <p:sp>
          <p:nvSpPr>
            <p:cNvPr id="16" name="テキスト ボックス 15"/>
            <p:cNvSpPr txBox="1"/>
            <p:nvPr/>
          </p:nvSpPr>
          <p:spPr>
            <a:xfrm>
              <a:off x="4866937" y="6085591"/>
              <a:ext cx="362316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Power Shift Type Power Transmission Device</a:t>
              </a:r>
              <a:r>
                <a:rPr lang="ja-JP" altLang="en-US"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Example</a:t>
              </a:r>
              <a:endParaRPr lang="en-US" altLang="ja-JP">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797626FA-A2E6-4801-A3C3-034C0B526BF3}"/>
                </a:ext>
              </a:extLst>
            </p:cNvPr>
            <p:cNvSpPr txBox="1"/>
            <p:nvPr/>
          </p:nvSpPr>
          <p:spPr>
            <a:xfrm>
              <a:off x="7572375" y="4186238"/>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Engine</a:t>
              </a:r>
            </a:p>
          </p:txBody>
        </p:sp>
        <p:sp>
          <p:nvSpPr>
            <p:cNvPr id="22" name="TextBox 21">
              <a:extLst>
                <a:ext uri="{FF2B5EF4-FFF2-40B4-BE49-F238E27FC236}">
                  <a16:creationId xmlns="" xmlns:a16="http://schemas.microsoft.com/office/drawing/2014/main" id="{ADCBCB5C-BD74-45D1-B6D3-FE2069344BE0}"/>
                </a:ext>
              </a:extLst>
            </p:cNvPr>
            <p:cNvSpPr txBox="1"/>
            <p:nvPr/>
          </p:nvSpPr>
          <p:spPr>
            <a:xfrm>
              <a:off x="5414962" y="3971925"/>
              <a:ext cx="168592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Steering clutch</a:t>
              </a:r>
              <a:endParaRPr lang="en-US">
                <a:latin typeface="Times New Roman" panose="02020603050405020304" pitchFamily="18" charset="0"/>
                <a:cs typeface="Times New Roman" panose="02020603050405020304" pitchFamily="18" charset="0"/>
              </a:endParaRPr>
            </a:p>
            <a:p>
              <a:pPr algn="ctr"/>
              <a:r>
                <a:rPr lang="en-US" sz="1000">
                  <a:latin typeface="Times New Roman" panose="02020603050405020304" pitchFamily="18" charset="0"/>
                  <a:cs typeface="Times New Roman" panose="02020603050405020304" pitchFamily="18" charset="0"/>
                </a:rPr>
                <a:t> and brake</a:t>
              </a:r>
              <a:endParaRPr lang="en-US">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 xmlns:a16="http://schemas.microsoft.com/office/drawing/2014/main" id="{408C0B7D-632D-49D8-97C6-C2F0B8610B09}"/>
                </a:ext>
              </a:extLst>
            </p:cNvPr>
            <p:cNvSpPr txBox="1"/>
            <p:nvPr/>
          </p:nvSpPr>
          <p:spPr>
            <a:xfrm>
              <a:off x="5286375" y="4586288"/>
              <a:ext cx="8858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Bevel gear</a:t>
              </a:r>
            </a:p>
          </p:txBody>
        </p:sp>
        <p:sp>
          <p:nvSpPr>
            <p:cNvPr id="27" name="TextBox 26">
              <a:extLst>
                <a:ext uri="{FF2B5EF4-FFF2-40B4-BE49-F238E27FC236}">
                  <a16:creationId xmlns="" xmlns:a16="http://schemas.microsoft.com/office/drawing/2014/main" id="{750CB2D8-2D79-4212-88BB-A6B50A5DD114}"/>
                </a:ext>
              </a:extLst>
            </p:cNvPr>
            <p:cNvSpPr txBox="1"/>
            <p:nvPr/>
          </p:nvSpPr>
          <p:spPr>
            <a:xfrm>
              <a:off x="5243513" y="5272088"/>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Final drive</a:t>
              </a:r>
            </a:p>
          </p:txBody>
        </p:sp>
        <p:sp>
          <p:nvSpPr>
            <p:cNvPr id="31" name="TextBox 30">
              <a:extLst>
                <a:ext uri="{FF2B5EF4-FFF2-40B4-BE49-F238E27FC236}">
                  <a16:creationId xmlns="" xmlns:a16="http://schemas.microsoft.com/office/drawing/2014/main" id="{78E5ADAD-0E4E-4B32-9930-046F31645189}"/>
                </a:ext>
              </a:extLst>
            </p:cNvPr>
            <p:cNvSpPr txBox="1"/>
            <p:nvPr/>
          </p:nvSpPr>
          <p:spPr>
            <a:xfrm>
              <a:off x="5314951" y="5635415"/>
              <a:ext cx="155733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imes New Roman" panose="02020603050405020304" pitchFamily="18" charset="0"/>
                  <a:cs typeface="Times New Roman" panose="02020603050405020304" pitchFamily="18" charset="0"/>
                </a:rPr>
                <a:t>Power shift transmission</a:t>
              </a:r>
            </a:p>
          </p:txBody>
        </p:sp>
        <p:sp>
          <p:nvSpPr>
            <p:cNvPr id="32" name="TextBox 31">
              <a:extLst>
                <a:ext uri="{FF2B5EF4-FFF2-40B4-BE49-F238E27FC236}">
                  <a16:creationId xmlns="" xmlns:a16="http://schemas.microsoft.com/office/drawing/2014/main" id="{AC80C89B-7399-4657-B8F5-E66FE3A77A71}"/>
                </a:ext>
              </a:extLst>
            </p:cNvPr>
            <p:cNvSpPr txBox="1"/>
            <p:nvPr/>
          </p:nvSpPr>
          <p:spPr>
            <a:xfrm>
              <a:off x="7015164" y="5586412"/>
              <a:ext cx="1257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ea typeface="+mn-lt"/>
                  <a:cs typeface="Times New Roman" panose="02020603050405020304" pitchFamily="18" charset="0"/>
                </a:rPr>
                <a:t>Torque converter </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 xmlns:a16="http://schemas.microsoft.com/office/drawing/2014/main" id="{903C17C3-3EC5-4AB6-8188-2B3B7E3B06C1}"/>
                </a:ext>
              </a:extLst>
            </p:cNvPr>
            <p:cNvSpPr txBox="1"/>
            <p:nvPr/>
          </p:nvSpPr>
          <p:spPr>
            <a:xfrm>
              <a:off x="6286500" y="5900738"/>
              <a:ext cx="161448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Universal joint</a:t>
              </a:r>
            </a:p>
          </p:txBody>
        </p:sp>
      </p:grpSp>
      <p:sp>
        <p:nvSpPr>
          <p:cNvPr id="8" name="テキスト ボックス 5">
            <a:extLst>
              <a:ext uri="{FF2B5EF4-FFF2-40B4-BE49-F238E27FC236}">
                <a16:creationId xmlns="" xmlns:a16="http://schemas.microsoft.com/office/drawing/2014/main" id="{D9F02DBE-0369-467A-9248-C14CF98F442B}"/>
              </a:ext>
            </a:extLst>
          </p:cNvPr>
          <p:cNvSpPr txBox="1"/>
          <p:nvPr/>
        </p:nvSpPr>
        <p:spPr>
          <a:xfrm>
            <a:off x="5250128"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35</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15</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223674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Wheel Tractor</a:t>
            </a:r>
            <a:r>
              <a:rPr lang="ja-JP" altLang="en-US" sz="2400">
                <a:ea typeface="+mj-lt"/>
                <a:cs typeface="+mj-lt"/>
              </a:rPr>
              <a:t> </a:t>
            </a:r>
            <a:endParaRPr lang="en-US" altLang="ja-JP"/>
          </a:p>
        </p:txBody>
      </p:sp>
      <p:sp>
        <p:nvSpPr>
          <p:cNvPr id="9" name="コンテンツ プレースホルダー 4"/>
          <p:cNvSpPr txBox="1">
            <a:spLocks/>
          </p:cNvSpPr>
          <p:nvPr/>
        </p:nvSpPr>
        <p:spPr>
          <a:xfrm>
            <a:off x="628650" y="1254095"/>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387896" y="5686181"/>
            <a:ext cx="2415764" cy="461665"/>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mn-lt"/>
              </a:rPr>
              <a:t>Torque Converter Type  </a:t>
            </a:r>
            <a:endParaRPr lang="en-US" altLang="ja-JP" sz="1200">
              <a:latin typeface="Times New Roman"/>
              <a:ea typeface="游ゴシック"/>
              <a:cs typeface="+mn-lt"/>
            </a:endParaRPr>
          </a:p>
          <a:p>
            <a:pPr algn="ctr"/>
            <a:r>
              <a:rPr lang="en" altLang="ja-JP" sz="1200">
                <a:latin typeface="Times New Roman"/>
                <a:ea typeface="+mn-lt"/>
                <a:cs typeface="+mn-lt"/>
              </a:rPr>
              <a:t>        Power Transmission</a:t>
            </a:r>
            <a:r>
              <a:rPr lang="ja-JP" altLang="en-US" sz="1200">
                <a:latin typeface="Times New Roman"/>
                <a:ea typeface="+mn-lt"/>
                <a:cs typeface="+mn-lt"/>
              </a:rPr>
              <a:t> </a:t>
            </a:r>
            <a:r>
              <a:rPr lang="en-US" altLang="ja-JP" sz="1200">
                <a:latin typeface="Times New Roman"/>
                <a:ea typeface="+mn-lt"/>
                <a:cs typeface="+mn-lt"/>
              </a:rPr>
              <a:t>Example</a:t>
            </a:r>
            <a:endParaRPr lang="en-US" altLang="ja-JP" sz="1200">
              <a:latin typeface="Times New Roman"/>
              <a:ea typeface="游ゴシック"/>
              <a:cs typeface="Calibri"/>
            </a:endParaRP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66265"/>
            <a:ext cx="3072151" cy="4184269"/>
          </a:xfrm>
          <a:prstGeom prst="rect">
            <a:avLst/>
          </a:prstGeom>
        </p:spPr>
      </p:pic>
      <p:sp>
        <p:nvSpPr>
          <p:cNvPr id="10" name="テキスト ボックス 9"/>
          <p:cNvSpPr txBox="1"/>
          <p:nvPr/>
        </p:nvSpPr>
        <p:spPr>
          <a:xfrm>
            <a:off x="5201216" y="5714755"/>
            <a:ext cx="3100725" cy="646331"/>
          </a:xfrm>
          <a:prstGeom prst="rect">
            <a:avLst/>
          </a:prstGeom>
          <a:noFill/>
          <a:ln>
            <a:noFill/>
          </a:ln>
        </p:spPr>
        <p:txBody>
          <a:bodyPr wrap="square" lIns="91440" tIns="45720" rIns="91440" bIns="45720" rtlCol="0" anchor="t">
            <a:spAutoFit/>
          </a:bodyPr>
          <a:lstStyle/>
          <a:p>
            <a:pPr algn="ctr"/>
            <a:r>
              <a:rPr lang="en-US" altLang="ja-JP" sz="1200">
                <a:latin typeface="Times New Roman"/>
                <a:ea typeface="游ゴシック"/>
                <a:cs typeface="Times New Roman"/>
              </a:rPr>
              <a:t>HST (Hydro-Static-Transmission) </a:t>
            </a:r>
            <a:r>
              <a:rPr lang="ja-JP" altLang="en-US" sz="1200">
                <a:latin typeface="Times New Roman"/>
                <a:ea typeface="游ゴシック"/>
                <a:cs typeface="Times New Roman"/>
              </a:rPr>
              <a:t>Type</a:t>
            </a:r>
            <a:endParaRPr lang="en-US" altLang="ja-JP">
              <a:latin typeface="Times New Roman"/>
              <a:cs typeface="Times New Roman"/>
            </a:endParaRPr>
          </a:p>
          <a:p>
            <a:pPr algn="ctr"/>
            <a:r>
              <a:rPr lang="en" altLang="ja-JP" sz="1200">
                <a:latin typeface="Times New Roman"/>
                <a:ea typeface="+mn-lt"/>
                <a:cs typeface="Times New Roman"/>
              </a:rPr>
              <a:t>Power Transmission</a:t>
            </a:r>
            <a:r>
              <a:rPr lang="ja-JP" altLang="en-US" sz="1200">
                <a:latin typeface="Times New Roman"/>
                <a:ea typeface="游ゴシック"/>
                <a:cs typeface="Times New Roman"/>
              </a:rPr>
              <a:t> Example</a:t>
            </a:r>
          </a:p>
          <a:p>
            <a:pPr algn="ctr"/>
            <a:endParaRPr lang="ja-JP" altLang="en-US" sz="1200">
              <a:latin typeface="Times New Roman"/>
              <a:ea typeface="游ゴシック"/>
              <a:cs typeface="Times New Roman"/>
            </a:endParaRPr>
          </a:p>
        </p:txBody>
      </p:sp>
      <p:sp>
        <p:nvSpPr>
          <p:cNvPr id="3" name="テキスト ボックス 5">
            <a:extLst>
              <a:ext uri="{FF2B5EF4-FFF2-40B4-BE49-F238E27FC236}">
                <a16:creationId xmlns="" xmlns:a16="http://schemas.microsoft.com/office/drawing/2014/main" id="{FE63FF5B-3F5B-4DC8-95C5-6D9B1EE282C9}"/>
              </a:ext>
            </a:extLst>
          </p:cNvPr>
          <p:cNvSpPr txBox="1"/>
          <p:nvPr/>
        </p:nvSpPr>
        <p:spPr>
          <a:xfrm>
            <a:off x="5207266" y="64036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47</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16</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8" name="TextBox 7">
            <a:extLst>
              <a:ext uri="{FF2B5EF4-FFF2-40B4-BE49-F238E27FC236}">
                <a16:creationId xmlns="" xmlns:a16="http://schemas.microsoft.com/office/drawing/2014/main" id="{647527DA-BEC6-4B1E-B92C-E66B96D0D81D}"/>
              </a:ext>
            </a:extLst>
          </p:cNvPr>
          <p:cNvSpPr txBox="1"/>
          <p:nvPr/>
        </p:nvSpPr>
        <p:spPr>
          <a:xfrm>
            <a:off x="5286375" y="4357688"/>
            <a:ext cx="557215" cy="24622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Engine</a:t>
            </a:r>
          </a:p>
        </p:txBody>
      </p:sp>
      <p:sp>
        <p:nvSpPr>
          <p:cNvPr id="13" name="TextBox 12">
            <a:extLst>
              <a:ext uri="{FF2B5EF4-FFF2-40B4-BE49-F238E27FC236}">
                <a16:creationId xmlns="" xmlns:a16="http://schemas.microsoft.com/office/drawing/2014/main" id="{91380E51-699E-4376-911E-399B0F98218B}"/>
              </a:ext>
            </a:extLst>
          </p:cNvPr>
          <p:cNvSpPr txBox="1"/>
          <p:nvPr/>
        </p:nvSpPr>
        <p:spPr>
          <a:xfrm>
            <a:off x="2557462" y="1371600"/>
            <a:ext cx="714377" cy="246221"/>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Engine</a:t>
            </a:r>
          </a:p>
        </p:txBody>
      </p:sp>
      <p:sp>
        <p:nvSpPr>
          <p:cNvPr id="14" name="TextBox 13">
            <a:extLst>
              <a:ext uri="{FF2B5EF4-FFF2-40B4-BE49-F238E27FC236}">
                <a16:creationId xmlns="" xmlns:a16="http://schemas.microsoft.com/office/drawing/2014/main" id="{09CB32A9-973C-4AA9-B8EF-D6C4591F54DB}"/>
              </a:ext>
            </a:extLst>
          </p:cNvPr>
          <p:cNvSpPr txBox="1"/>
          <p:nvPr/>
        </p:nvSpPr>
        <p:spPr>
          <a:xfrm>
            <a:off x="6415087" y="1371600"/>
            <a:ext cx="714377" cy="246221"/>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Engine</a:t>
            </a:r>
          </a:p>
        </p:txBody>
      </p:sp>
      <p:sp>
        <p:nvSpPr>
          <p:cNvPr id="15" name="TextBox 14">
            <a:extLst>
              <a:ext uri="{FF2B5EF4-FFF2-40B4-BE49-F238E27FC236}">
                <a16:creationId xmlns="" xmlns:a16="http://schemas.microsoft.com/office/drawing/2014/main" id="{852BE799-E451-4E36-B00F-F1C0FCC1E115}"/>
              </a:ext>
            </a:extLst>
          </p:cNvPr>
          <p:cNvSpPr txBox="1"/>
          <p:nvPr/>
        </p:nvSpPr>
        <p:spPr>
          <a:xfrm>
            <a:off x="7643813" y="5272088"/>
            <a:ext cx="514353" cy="215444"/>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Tire</a:t>
            </a:r>
          </a:p>
        </p:txBody>
      </p:sp>
      <p:sp>
        <p:nvSpPr>
          <p:cNvPr id="16" name="TextBox 15">
            <a:extLst>
              <a:ext uri="{FF2B5EF4-FFF2-40B4-BE49-F238E27FC236}">
                <a16:creationId xmlns="" xmlns:a16="http://schemas.microsoft.com/office/drawing/2014/main" id="{88EA6FC4-83A7-4D84-8986-4F350DB1FE91}"/>
              </a:ext>
            </a:extLst>
          </p:cNvPr>
          <p:cNvSpPr txBox="1"/>
          <p:nvPr/>
        </p:nvSpPr>
        <p:spPr>
          <a:xfrm>
            <a:off x="5629275" y="5272087"/>
            <a:ext cx="514353" cy="215444"/>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Tire</a:t>
            </a:r>
          </a:p>
        </p:txBody>
      </p:sp>
      <p:sp>
        <p:nvSpPr>
          <p:cNvPr id="17" name="TextBox 16">
            <a:extLst>
              <a:ext uri="{FF2B5EF4-FFF2-40B4-BE49-F238E27FC236}">
                <a16:creationId xmlns="" xmlns:a16="http://schemas.microsoft.com/office/drawing/2014/main" id="{F6DE7376-762A-441E-AF23-D05FDF9EEEC6}"/>
              </a:ext>
            </a:extLst>
          </p:cNvPr>
          <p:cNvSpPr txBox="1"/>
          <p:nvPr/>
        </p:nvSpPr>
        <p:spPr>
          <a:xfrm>
            <a:off x="6386512" y="1771650"/>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HST pump</a:t>
            </a:r>
          </a:p>
        </p:txBody>
      </p:sp>
      <p:sp>
        <p:nvSpPr>
          <p:cNvPr id="18" name="TextBox 17">
            <a:extLst>
              <a:ext uri="{FF2B5EF4-FFF2-40B4-BE49-F238E27FC236}">
                <a16:creationId xmlns="" xmlns:a16="http://schemas.microsoft.com/office/drawing/2014/main" id="{39FF20CE-ECFD-4599-BB1B-B856D61252EF}"/>
              </a:ext>
            </a:extLst>
          </p:cNvPr>
          <p:cNvSpPr txBox="1"/>
          <p:nvPr/>
        </p:nvSpPr>
        <p:spPr>
          <a:xfrm>
            <a:off x="6415088" y="2128838"/>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HST motor</a:t>
            </a:r>
          </a:p>
        </p:txBody>
      </p:sp>
      <p:sp>
        <p:nvSpPr>
          <p:cNvPr id="19" name="TextBox 18">
            <a:extLst>
              <a:ext uri="{FF2B5EF4-FFF2-40B4-BE49-F238E27FC236}">
                <a16:creationId xmlns="" xmlns:a16="http://schemas.microsoft.com/office/drawing/2014/main" id="{E15F10BE-3885-43E4-8E9C-2ACAC00624B6}"/>
              </a:ext>
            </a:extLst>
          </p:cNvPr>
          <p:cNvSpPr txBox="1"/>
          <p:nvPr/>
        </p:nvSpPr>
        <p:spPr>
          <a:xfrm>
            <a:off x="6186489" y="2500313"/>
            <a:ext cx="1214439"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Transmission</a:t>
            </a:r>
          </a:p>
        </p:txBody>
      </p:sp>
      <p:sp>
        <p:nvSpPr>
          <p:cNvPr id="20" name="TextBox 19">
            <a:extLst>
              <a:ext uri="{FF2B5EF4-FFF2-40B4-BE49-F238E27FC236}">
                <a16:creationId xmlns="" xmlns:a16="http://schemas.microsoft.com/office/drawing/2014/main" id="{20A955A1-B5DD-4170-A4EF-CEAF5BC392A7}"/>
              </a:ext>
            </a:extLst>
          </p:cNvPr>
          <p:cNvSpPr txBox="1"/>
          <p:nvPr/>
        </p:nvSpPr>
        <p:spPr>
          <a:xfrm>
            <a:off x="6415087" y="288607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Differential</a:t>
            </a:r>
          </a:p>
        </p:txBody>
      </p:sp>
      <p:sp>
        <p:nvSpPr>
          <p:cNvPr id="21" name="TextBox 20">
            <a:extLst>
              <a:ext uri="{FF2B5EF4-FFF2-40B4-BE49-F238E27FC236}">
                <a16:creationId xmlns="" xmlns:a16="http://schemas.microsoft.com/office/drawing/2014/main" id="{E8EEFA06-B104-4F4D-A327-A815628121D1}"/>
              </a:ext>
            </a:extLst>
          </p:cNvPr>
          <p:cNvSpPr txBox="1"/>
          <p:nvPr/>
        </p:nvSpPr>
        <p:spPr>
          <a:xfrm>
            <a:off x="6400800" y="3243262"/>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Tire</a:t>
            </a:r>
          </a:p>
        </p:txBody>
      </p:sp>
      <p:sp>
        <p:nvSpPr>
          <p:cNvPr id="22" name="TextBox 21">
            <a:extLst>
              <a:ext uri="{FF2B5EF4-FFF2-40B4-BE49-F238E27FC236}">
                <a16:creationId xmlns="" xmlns:a16="http://schemas.microsoft.com/office/drawing/2014/main" id="{8B33E7A9-335C-407D-9D4B-91789385E92C}"/>
              </a:ext>
            </a:extLst>
          </p:cNvPr>
          <p:cNvSpPr txBox="1"/>
          <p:nvPr/>
        </p:nvSpPr>
        <p:spPr>
          <a:xfrm>
            <a:off x="6543675" y="3743325"/>
            <a:ext cx="13001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HST motor </a:t>
            </a:r>
          </a:p>
          <a:p>
            <a:pPr algn="ctr"/>
            <a:r>
              <a:rPr lang="en-US" sz="900">
                <a:latin typeface="Times New Roman"/>
                <a:cs typeface="Times New Roman"/>
              </a:rPr>
              <a:t>(variable capacity type)</a:t>
            </a:r>
          </a:p>
        </p:txBody>
      </p:sp>
      <p:sp>
        <p:nvSpPr>
          <p:cNvPr id="23" name="TextBox 22">
            <a:extLst>
              <a:ext uri="{FF2B5EF4-FFF2-40B4-BE49-F238E27FC236}">
                <a16:creationId xmlns="" xmlns:a16="http://schemas.microsoft.com/office/drawing/2014/main" id="{E5699627-CBC0-4CEB-85E7-DED903D7A719}"/>
              </a:ext>
            </a:extLst>
          </p:cNvPr>
          <p:cNvSpPr txBox="1"/>
          <p:nvPr/>
        </p:nvSpPr>
        <p:spPr>
          <a:xfrm>
            <a:off x="5214938" y="3743325"/>
            <a:ext cx="13001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HST pump </a:t>
            </a:r>
          </a:p>
          <a:p>
            <a:pPr algn="ctr"/>
            <a:r>
              <a:rPr lang="en-US" sz="900">
                <a:latin typeface="Times New Roman"/>
                <a:cs typeface="Times New Roman"/>
              </a:rPr>
              <a:t>(variable capacity type)</a:t>
            </a:r>
          </a:p>
        </p:txBody>
      </p:sp>
      <p:sp>
        <p:nvSpPr>
          <p:cNvPr id="24" name="TextBox 23">
            <a:extLst>
              <a:ext uri="{FF2B5EF4-FFF2-40B4-BE49-F238E27FC236}">
                <a16:creationId xmlns="" xmlns:a16="http://schemas.microsoft.com/office/drawing/2014/main" id="{2F2F6D86-76AB-481A-B619-457E6F25B532}"/>
              </a:ext>
            </a:extLst>
          </p:cNvPr>
          <p:cNvSpPr txBox="1"/>
          <p:nvPr/>
        </p:nvSpPr>
        <p:spPr>
          <a:xfrm rot="5400000">
            <a:off x="6836569" y="4593432"/>
            <a:ext cx="800102"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Transmission</a:t>
            </a:r>
          </a:p>
        </p:txBody>
      </p:sp>
      <p:sp>
        <p:nvSpPr>
          <p:cNvPr id="6" name="TextBox 5">
            <a:extLst>
              <a:ext uri="{FF2B5EF4-FFF2-40B4-BE49-F238E27FC236}">
                <a16:creationId xmlns="" xmlns:a16="http://schemas.microsoft.com/office/drawing/2014/main" id="{D7D0CA30-5AE3-41C0-B450-AAD6A5337DD7}"/>
              </a:ext>
            </a:extLst>
          </p:cNvPr>
          <p:cNvSpPr txBox="1"/>
          <p:nvPr/>
        </p:nvSpPr>
        <p:spPr>
          <a:xfrm>
            <a:off x="2400301" y="1700213"/>
            <a:ext cx="1000126"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ea typeface="+mn-lt"/>
                <a:cs typeface="+mn-lt"/>
              </a:rPr>
              <a:t>Torque converter</a:t>
            </a:r>
            <a:r>
              <a:rPr lang="en-US" sz="900">
                <a:ea typeface="+mn-lt"/>
                <a:cs typeface="+mn-lt"/>
              </a:rPr>
              <a:t> </a:t>
            </a:r>
            <a:endParaRPr lang="en-US" sz="900"/>
          </a:p>
        </p:txBody>
      </p:sp>
      <p:sp>
        <p:nvSpPr>
          <p:cNvPr id="26" name="TextBox 25">
            <a:extLst>
              <a:ext uri="{FF2B5EF4-FFF2-40B4-BE49-F238E27FC236}">
                <a16:creationId xmlns="" xmlns:a16="http://schemas.microsoft.com/office/drawing/2014/main" id="{0D27D1AD-A94D-446E-981D-7FD5D6BB6BF0}"/>
              </a:ext>
            </a:extLst>
          </p:cNvPr>
          <p:cNvSpPr txBox="1"/>
          <p:nvPr/>
        </p:nvSpPr>
        <p:spPr>
          <a:xfrm>
            <a:off x="2143128" y="2000250"/>
            <a:ext cx="1543050"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Power Shift Transmission</a:t>
            </a:r>
          </a:p>
        </p:txBody>
      </p:sp>
      <p:sp>
        <p:nvSpPr>
          <p:cNvPr id="27" name="TextBox 26">
            <a:extLst>
              <a:ext uri="{FF2B5EF4-FFF2-40B4-BE49-F238E27FC236}">
                <a16:creationId xmlns="" xmlns:a16="http://schemas.microsoft.com/office/drawing/2014/main" id="{302A7F69-B309-4AFE-8800-B1E0C64AD48F}"/>
              </a:ext>
            </a:extLst>
          </p:cNvPr>
          <p:cNvSpPr txBox="1"/>
          <p:nvPr/>
        </p:nvSpPr>
        <p:spPr>
          <a:xfrm>
            <a:off x="2543175" y="231457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Differential</a:t>
            </a:r>
          </a:p>
        </p:txBody>
      </p:sp>
      <p:sp>
        <p:nvSpPr>
          <p:cNvPr id="28" name="TextBox 27">
            <a:extLst>
              <a:ext uri="{FF2B5EF4-FFF2-40B4-BE49-F238E27FC236}">
                <a16:creationId xmlns="" xmlns:a16="http://schemas.microsoft.com/office/drawing/2014/main" id="{BE281458-7AA1-4A46-A0CF-2E0BF01039D8}"/>
              </a:ext>
            </a:extLst>
          </p:cNvPr>
          <p:cNvSpPr txBox="1"/>
          <p:nvPr/>
        </p:nvSpPr>
        <p:spPr>
          <a:xfrm>
            <a:off x="2357437" y="2614613"/>
            <a:ext cx="1114427"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Final Drive </a:t>
            </a:r>
          </a:p>
        </p:txBody>
      </p:sp>
      <p:sp>
        <p:nvSpPr>
          <p:cNvPr id="29" name="TextBox 28">
            <a:extLst>
              <a:ext uri="{FF2B5EF4-FFF2-40B4-BE49-F238E27FC236}">
                <a16:creationId xmlns="" xmlns:a16="http://schemas.microsoft.com/office/drawing/2014/main" id="{695E74B3-C793-46A7-B2BC-D77410884934}"/>
              </a:ext>
            </a:extLst>
          </p:cNvPr>
          <p:cNvSpPr txBox="1"/>
          <p:nvPr/>
        </p:nvSpPr>
        <p:spPr>
          <a:xfrm>
            <a:off x="2514600" y="294322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Tire</a:t>
            </a:r>
          </a:p>
        </p:txBody>
      </p:sp>
      <p:sp>
        <p:nvSpPr>
          <p:cNvPr id="30" name="TextBox 29">
            <a:extLst>
              <a:ext uri="{FF2B5EF4-FFF2-40B4-BE49-F238E27FC236}">
                <a16:creationId xmlns="" xmlns:a16="http://schemas.microsoft.com/office/drawing/2014/main" id="{B03EEDBD-63AA-4ECE-8318-E6175702BD6B}"/>
              </a:ext>
            </a:extLst>
          </p:cNvPr>
          <p:cNvSpPr txBox="1"/>
          <p:nvPr/>
        </p:nvSpPr>
        <p:spPr>
          <a:xfrm>
            <a:off x="985838" y="3357563"/>
            <a:ext cx="100012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900">
                <a:latin typeface="Times New Roman"/>
                <a:cs typeface="Times New Roman"/>
              </a:rPr>
              <a:t>Torque converter</a:t>
            </a:r>
            <a:endParaRPr lang="en-US"/>
          </a:p>
        </p:txBody>
      </p:sp>
      <p:sp>
        <p:nvSpPr>
          <p:cNvPr id="31" name="TextBox 30">
            <a:extLst>
              <a:ext uri="{FF2B5EF4-FFF2-40B4-BE49-F238E27FC236}">
                <a16:creationId xmlns="" xmlns:a16="http://schemas.microsoft.com/office/drawing/2014/main" id="{6311893E-85F2-4A06-9431-37C2ACAC669C}"/>
              </a:ext>
            </a:extLst>
          </p:cNvPr>
          <p:cNvSpPr txBox="1"/>
          <p:nvPr/>
        </p:nvSpPr>
        <p:spPr>
          <a:xfrm>
            <a:off x="2786064" y="3357562"/>
            <a:ext cx="90011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Power shift transmission</a:t>
            </a:r>
          </a:p>
        </p:txBody>
      </p:sp>
      <p:sp>
        <p:nvSpPr>
          <p:cNvPr id="32" name="TextBox 31">
            <a:extLst>
              <a:ext uri="{FF2B5EF4-FFF2-40B4-BE49-F238E27FC236}">
                <a16:creationId xmlns="" xmlns:a16="http://schemas.microsoft.com/office/drawing/2014/main" id="{F029173A-4CD7-4CA2-84D9-E42FDFCB4AD7}"/>
              </a:ext>
            </a:extLst>
          </p:cNvPr>
          <p:cNvSpPr txBox="1"/>
          <p:nvPr/>
        </p:nvSpPr>
        <p:spPr>
          <a:xfrm>
            <a:off x="800100" y="3786188"/>
            <a:ext cx="7143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Engine</a:t>
            </a:r>
          </a:p>
        </p:txBody>
      </p:sp>
      <p:sp>
        <p:nvSpPr>
          <p:cNvPr id="33" name="TextBox 32">
            <a:extLst>
              <a:ext uri="{FF2B5EF4-FFF2-40B4-BE49-F238E27FC236}">
                <a16:creationId xmlns="" xmlns:a16="http://schemas.microsoft.com/office/drawing/2014/main" id="{63EC6F4C-61DC-484D-A6A3-55172A1A99F5}"/>
              </a:ext>
            </a:extLst>
          </p:cNvPr>
          <p:cNvSpPr txBox="1"/>
          <p:nvPr/>
        </p:nvSpPr>
        <p:spPr>
          <a:xfrm>
            <a:off x="671513" y="5272088"/>
            <a:ext cx="7143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Final drive</a:t>
            </a:r>
          </a:p>
        </p:txBody>
      </p:sp>
      <p:sp>
        <p:nvSpPr>
          <p:cNvPr id="34" name="TextBox 33">
            <a:extLst>
              <a:ext uri="{FF2B5EF4-FFF2-40B4-BE49-F238E27FC236}">
                <a16:creationId xmlns="" xmlns:a16="http://schemas.microsoft.com/office/drawing/2014/main" id="{2DC95303-EEBF-46BB-9C21-F88EA63631C7}"/>
              </a:ext>
            </a:extLst>
          </p:cNvPr>
          <p:cNvSpPr txBox="1"/>
          <p:nvPr/>
        </p:nvSpPr>
        <p:spPr>
          <a:xfrm>
            <a:off x="1485900" y="5343525"/>
            <a:ext cx="51435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Tire</a:t>
            </a:r>
          </a:p>
        </p:txBody>
      </p:sp>
      <p:sp>
        <p:nvSpPr>
          <p:cNvPr id="35" name="TextBox 34">
            <a:extLst>
              <a:ext uri="{FF2B5EF4-FFF2-40B4-BE49-F238E27FC236}">
                <a16:creationId xmlns="" xmlns:a16="http://schemas.microsoft.com/office/drawing/2014/main" id="{A0F26B69-622A-443F-8500-6FEF67A59E73}"/>
              </a:ext>
            </a:extLst>
          </p:cNvPr>
          <p:cNvSpPr txBox="1"/>
          <p:nvPr/>
        </p:nvSpPr>
        <p:spPr>
          <a:xfrm>
            <a:off x="3043237" y="5343525"/>
            <a:ext cx="51435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Tire</a:t>
            </a:r>
          </a:p>
        </p:txBody>
      </p:sp>
      <p:sp>
        <p:nvSpPr>
          <p:cNvPr id="37" name="TextBox 36">
            <a:extLst>
              <a:ext uri="{FF2B5EF4-FFF2-40B4-BE49-F238E27FC236}">
                <a16:creationId xmlns="" xmlns:a16="http://schemas.microsoft.com/office/drawing/2014/main" id="{C241B976-A3D3-4833-B52E-3E3136928998}"/>
              </a:ext>
            </a:extLst>
          </p:cNvPr>
          <p:cNvSpPr txBox="1"/>
          <p:nvPr/>
        </p:nvSpPr>
        <p:spPr>
          <a:xfrm>
            <a:off x="2128838" y="5429250"/>
            <a:ext cx="78581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Differential</a:t>
            </a:r>
          </a:p>
        </p:txBody>
      </p:sp>
      <p:sp>
        <p:nvSpPr>
          <p:cNvPr id="38" name="TextBox 37">
            <a:extLst>
              <a:ext uri="{FF2B5EF4-FFF2-40B4-BE49-F238E27FC236}">
                <a16:creationId xmlns="" xmlns:a16="http://schemas.microsoft.com/office/drawing/2014/main" id="{912786E6-8E54-4CC6-9FF1-33ACCE06A9DF}"/>
              </a:ext>
            </a:extLst>
          </p:cNvPr>
          <p:cNvSpPr txBox="1"/>
          <p:nvPr/>
        </p:nvSpPr>
        <p:spPr>
          <a:xfrm>
            <a:off x="3557588" y="5257800"/>
            <a:ext cx="7143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a:cs typeface="Times New Roman"/>
              </a:rPr>
              <a:t>Final drive</a:t>
            </a:r>
          </a:p>
        </p:txBody>
      </p:sp>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Wheel Type Tractor/ Tire</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392905" y="1450943"/>
            <a:ext cx="2646948" cy="400110"/>
          </a:xfrm>
          <a:prstGeom prst="rect">
            <a:avLst/>
          </a:prstGeom>
          <a:noFill/>
          <a:ln>
            <a:noFill/>
          </a:ln>
        </p:spPr>
        <p:txBody>
          <a:bodyPr wrap="square" lIns="91440" tIns="45720" rIns="91440" bIns="45720" rtlCol="0" anchor="t">
            <a:spAutoFit/>
          </a:bodyPr>
          <a:lstStyle/>
          <a:p>
            <a:pPr algn="ctr"/>
            <a:r>
              <a:rPr lang="en" altLang="ja-JP" sz="2000">
                <a:latin typeface="Times New Roman" panose="02020603050405020304" pitchFamily="18" charset="0"/>
                <a:ea typeface="+mn-lt"/>
                <a:cs typeface="Times New Roman" panose="02020603050405020304" pitchFamily="18" charset="0"/>
              </a:rPr>
              <a:t>Tire Air Pressure</a:t>
            </a:r>
            <a:r>
              <a:rPr lang="ja-JP" sz="2000">
                <a:latin typeface="Times New Roman" panose="02020603050405020304" pitchFamily="18" charset="0"/>
                <a:ea typeface="+mn-lt"/>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66763" y="2083181"/>
            <a:ext cx="7610474" cy="2274014"/>
          </a:xfrm>
          <a:prstGeom prst="rect">
            <a:avLst/>
          </a:prstGeom>
        </p:spPr>
      </p:pic>
      <p:sp>
        <p:nvSpPr>
          <p:cNvPr id="2" name="テキスト ボックス 5">
            <a:extLst>
              <a:ext uri="{FF2B5EF4-FFF2-40B4-BE49-F238E27FC236}">
                <a16:creationId xmlns="" xmlns:a16="http://schemas.microsoft.com/office/drawing/2014/main" id="{98841762-DF08-47F8-A021-A5B303D17A7E}"/>
              </a:ext>
            </a:extLst>
          </p:cNvPr>
          <p:cNvSpPr txBox="1"/>
          <p:nvPr/>
        </p:nvSpPr>
        <p:spPr>
          <a:xfrm>
            <a:off x="5207266" y="626080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53</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17</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
        <p:nvSpPr>
          <p:cNvPr id="11" name="TextBox 10">
            <a:extLst>
              <a:ext uri="{FF2B5EF4-FFF2-40B4-BE49-F238E27FC236}">
                <a16:creationId xmlns="" xmlns:a16="http://schemas.microsoft.com/office/drawing/2014/main" id="{90E9DECA-F6DB-439A-8C01-A177131726E3}"/>
              </a:ext>
            </a:extLst>
          </p:cNvPr>
          <p:cNvSpPr txBox="1"/>
          <p:nvPr/>
        </p:nvSpPr>
        <p:spPr>
          <a:xfrm>
            <a:off x="842964" y="2143125"/>
            <a:ext cx="3729035" cy="383619"/>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Times New Roman"/>
              </a:rPr>
              <a:t>When the Air Pressure is Too Low </a:t>
            </a:r>
          </a:p>
        </p:txBody>
      </p:sp>
      <p:sp>
        <p:nvSpPr>
          <p:cNvPr id="14" name="TextBox 13">
            <a:extLst>
              <a:ext uri="{FF2B5EF4-FFF2-40B4-BE49-F238E27FC236}">
                <a16:creationId xmlns="" xmlns:a16="http://schemas.microsoft.com/office/drawing/2014/main" id="{A69EE95A-5597-4257-8C3C-C2EA570F7BD6}"/>
              </a:ext>
            </a:extLst>
          </p:cNvPr>
          <p:cNvSpPr txBox="1"/>
          <p:nvPr/>
        </p:nvSpPr>
        <p:spPr>
          <a:xfrm>
            <a:off x="4586288" y="2143125"/>
            <a:ext cx="3729035" cy="383619"/>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Times New Roman"/>
                <a:cs typeface="Times New Roman"/>
              </a:rPr>
              <a:t>When the Air Pressure is Too High </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3EA3EC9D-FD31-4D98-9EB0-A00EFC691A5E}"/>
              </a:ext>
            </a:extLst>
          </p:cNvPr>
          <p:cNvSpPr txBox="1"/>
          <p:nvPr/>
        </p:nvSpPr>
        <p:spPr>
          <a:xfrm>
            <a:off x="828675" y="2528888"/>
            <a:ext cx="3729038" cy="230832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
                <a:latin typeface="Times New Roman" panose="02020603050405020304" pitchFamily="18" charset="0"/>
                <a:ea typeface="+mn-lt"/>
                <a:cs typeface="Times New Roman" panose="02020603050405020304" pitchFamily="18" charset="0"/>
              </a:rPr>
              <a:t>Tires are crushed,</a:t>
            </a:r>
            <a:r>
              <a:rPr lang="en-US">
                <a:latin typeface="Times New Roman" panose="02020603050405020304" pitchFamily="18" charset="0"/>
                <a:ea typeface="+mn-lt"/>
                <a:cs typeface="Times New Roman" panose="02020603050405020304" pitchFamily="18" charset="0"/>
              </a:rPr>
              <a:t> heat due to deflection is severe, causing peeling. </a:t>
            </a:r>
          </a:p>
          <a:p>
            <a:pPr marL="342900" indent="-342900">
              <a:buAutoNum type="arabicParenR"/>
            </a:pPr>
            <a:r>
              <a:rPr lang="en">
                <a:latin typeface="Times New Roman" panose="02020603050405020304" pitchFamily="18" charset="0"/>
                <a:ea typeface="+mn-lt"/>
                <a:cs typeface="Times New Roman" panose="02020603050405020304" pitchFamily="18" charset="0"/>
              </a:rPr>
              <a:t>Both ends of the tire touch the ground and this part wears quickly.</a:t>
            </a:r>
            <a:r>
              <a:rPr lang="en-US">
                <a:latin typeface="Times New Roman" panose="02020603050405020304" pitchFamily="18" charset="0"/>
                <a:ea typeface="+mn-lt"/>
                <a:cs typeface="Times New Roman" panose="02020603050405020304" pitchFamily="18" charset="0"/>
              </a:rPr>
              <a:t> </a:t>
            </a:r>
          </a:p>
          <a:p>
            <a:pPr marL="342900" indent="-342900">
              <a:buAutoNum type="arabicParenR"/>
            </a:pPr>
            <a:r>
              <a:rPr lang="en">
                <a:latin typeface="Times New Roman" panose="02020603050405020304" pitchFamily="18" charset="0"/>
                <a:ea typeface="+mn-lt"/>
                <a:cs typeface="Times New Roman" panose="02020603050405020304" pitchFamily="18" charset="0"/>
              </a:rPr>
              <a:t>On hard roads, resistance increases and traction decreases.</a:t>
            </a:r>
            <a:r>
              <a:rPr lang="en-US">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C4D6778B-3D21-4539-A15D-081328FB7EB1}"/>
              </a:ext>
            </a:extLst>
          </p:cNvPr>
          <p:cNvSpPr txBox="1"/>
          <p:nvPr/>
        </p:nvSpPr>
        <p:spPr>
          <a:xfrm>
            <a:off x="4572000" y="2528888"/>
            <a:ext cx="3743325" cy="230832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
                <a:latin typeface="Times New Roman" panose="02020603050405020304" pitchFamily="18" charset="0"/>
                <a:ea typeface="+mn-lt"/>
                <a:cs typeface="Times New Roman" panose="02020603050405020304" pitchFamily="18" charset="0"/>
              </a:rPr>
              <a:t>Only the center part of the tire touches the ground, and this part wears quickly.</a:t>
            </a:r>
          </a:p>
          <a:p>
            <a:pPr marL="342900" indent="-342900">
              <a:buAutoNum type="arabicParenR"/>
            </a:pPr>
            <a:r>
              <a:rPr lang="en">
                <a:latin typeface="Times New Roman"/>
                <a:ea typeface="+mn-lt"/>
                <a:cs typeface="Times New Roman"/>
              </a:rPr>
              <a:t>In soft areas, the tire digs deep into the soil and reduces traction.</a:t>
            </a:r>
            <a:endParaRPr lang="en">
              <a:latin typeface="Times New Roman"/>
              <a:cs typeface="Times New Roman"/>
            </a:endParaRPr>
          </a:p>
          <a:p>
            <a:pPr marL="342900" indent="-342900">
              <a:buAutoNum type="arabicParenR"/>
            </a:pPr>
            <a:r>
              <a:rPr lang="en">
                <a:latin typeface="Times New Roman" panose="02020603050405020304" pitchFamily="18" charset="0"/>
                <a:ea typeface="+mn-lt"/>
                <a:cs typeface="Times New Roman" panose="02020603050405020304" pitchFamily="18" charset="0"/>
              </a:rPr>
              <a:t>Even small rocks' edges can easily damage the tire. </a:t>
            </a:r>
            <a:endParaRPr lang="en">
              <a:latin typeface="Times New Roman" panose="02020603050405020304" pitchFamily="18" charset="0"/>
              <a:cs typeface="Times New Roman" panose="02020603050405020304" pitchFamily="18" charset="0"/>
            </a:endParaRPr>
          </a:p>
          <a:p>
            <a:pPr marL="342900" indent="-342900">
              <a:buAutoNum type="arabicParenR"/>
            </a:pPr>
            <a:endParaRPr lang="e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7225" y="512764"/>
            <a:ext cx="7843838" cy="660237"/>
          </a:xfrm>
          <a:ln>
            <a:solidFill>
              <a:schemeClr val="tx1"/>
            </a:solidFill>
          </a:ln>
        </p:spPr>
        <p:txBody>
          <a:bodyPr>
            <a:normAutofit fontScale="90000"/>
          </a:bodyPr>
          <a:lstStyle/>
          <a:p>
            <a:r>
              <a:rPr lang="en" altLang="ja-JP" sz="2400" dirty="0">
                <a:latin typeface="Times New Roman" panose="02020603050405020304" pitchFamily="18" charset="0"/>
                <a:ea typeface="+mj-lt"/>
                <a:cs typeface="Times New Roman" panose="02020603050405020304" pitchFamily="18" charset="0"/>
              </a:rPr>
              <a:t>Hydraulic Shovel (SHOBERU) System</a:t>
            </a:r>
            <a:r>
              <a:rPr lang="en" altLang="ja-JP" sz="2400" dirty="0">
                <a:latin typeface="Times New Roman" panose="02020603050405020304" pitchFamily="18" charset="0"/>
                <a:ea typeface="Meiryo UI"/>
                <a:cs typeface="Times New Roman" panose="02020603050405020304" pitchFamily="18" charset="0"/>
              </a:rPr>
              <a:t> </a:t>
            </a:r>
            <a:r>
              <a:rPr lang="en" altLang="ja-JP" sz="2400" dirty="0">
                <a:latin typeface="Times New Roman" panose="02020603050405020304" pitchFamily="18" charset="0"/>
                <a:ea typeface="+mj-lt"/>
                <a:cs typeface="Times New Roman" panose="02020603050405020304" pitchFamily="18" charset="0"/>
              </a:rPr>
              <a:t>Construction Machinery </a:t>
            </a:r>
            <a:r>
              <a:rPr lang="en" altLang="ja-JP" sz="2400" dirty="0">
                <a:latin typeface="Times New Roman" panose="02020603050405020304" pitchFamily="18" charset="0"/>
                <a:ea typeface="Meiryo UI"/>
                <a:cs typeface="Times New Roman" panose="02020603050405020304" pitchFamily="18" charset="0"/>
              </a:rPr>
              <a:t/>
            </a:r>
            <a:br>
              <a:rPr lang="en" altLang="ja-JP" sz="2400" dirty="0">
                <a:latin typeface="Times New Roman" panose="02020603050405020304" pitchFamily="18" charset="0"/>
                <a:ea typeface="Meiryo UI"/>
                <a:cs typeface="Times New Roman" panose="02020603050405020304" pitchFamily="18" charset="0"/>
              </a:rPr>
            </a:br>
            <a:r>
              <a:rPr lang="ja-JP" altLang="en-US" sz="2400" dirty="0">
                <a:latin typeface="Times New Roman" panose="02020603050405020304" pitchFamily="18" charset="0"/>
                <a:ea typeface="Meiryo UI"/>
                <a:cs typeface="Times New Roman" panose="02020603050405020304" pitchFamily="18" charset="0"/>
              </a:rPr>
              <a:t>（</a:t>
            </a:r>
            <a:r>
              <a:rPr lang="ja-JP" sz="2400" dirty="0">
                <a:latin typeface="Times New Roman" panose="02020603050405020304" pitchFamily="18" charset="0"/>
                <a:ea typeface="+mj-lt"/>
                <a:cs typeface="Times New Roman" panose="02020603050405020304" pitchFamily="18" charset="0"/>
              </a:rPr>
              <a:t>Crawler</a:t>
            </a:r>
            <a:r>
              <a:rPr lang="ja-JP" sz="2400" dirty="0">
                <a:latin typeface="Times New Roman" panose="02020603050405020304" pitchFamily="18" charset="0"/>
                <a:ea typeface="Meiryo UI"/>
                <a:cs typeface="Times New Roman" panose="02020603050405020304" pitchFamily="18" charset="0"/>
              </a:rPr>
              <a:t> Type</a:t>
            </a:r>
            <a:r>
              <a:rPr lang="ja-JP" altLang="en-US" sz="2400" dirty="0">
                <a:latin typeface="Times New Roman" panose="02020603050405020304" pitchFamily="18" charset="0"/>
                <a:ea typeface="Meiryo UI"/>
                <a:cs typeface="Times New Roman" panose="02020603050405020304" pitchFamily="18" charset="0"/>
              </a:rPr>
              <a:t>）</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207293" y="5857630"/>
            <a:ext cx="328352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 Hydraulic Shovel Construction Machinery Hydraulic Circuit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052356" y="5033044"/>
            <a:ext cx="3072150"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Crawler Type Running Operation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83492"/>
            <a:ext cx="3833056" cy="2570252"/>
          </a:xfrm>
          <a:prstGeom prst="rect">
            <a:avLst/>
          </a:prstGeom>
        </p:spPr>
      </p:pic>
      <p:sp>
        <p:nvSpPr>
          <p:cNvPr id="2" name="テキスト ボックス 5">
            <a:extLst>
              <a:ext uri="{FF2B5EF4-FFF2-40B4-BE49-F238E27FC236}">
                <a16:creationId xmlns="" xmlns:a16="http://schemas.microsoft.com/office/drawing/2014/main" id="{A10AC677-2392-43C3-B13A-D09BB7D99825}"/>
              </a:ext>
            </a:extLst>
          </p:cNvPr>
          <p:cNvSpPr txBox="1"/>
          <p:nvPr/>
        </p:nvSpPr>
        <p:spPr>
          <a:xfrm>
            <a:off x="5207266" y="64036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57</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テキスト ボックス 4">
            <a:extLst>
              <a:ext uri="{FF2B5EF4-FFF2-40B4-BE49-F238E27FC236}">
                <a16:creationId xmlns="" xmlns:a16="http://schemas.microsoft.com/office/drawing/2014/main" id="{F38A0092-7F65-40CA-AB15-83FD246494D3}"/>
              </a:ext>
            </a:extLst>
          </p:cNvPr>
          <p:cNvSpPr txBox="1"/>
          <p:nvPr/>
        </p:nvSpPr>
        <p:spPr>
          <a:xfrm>
            <a:off x="4099360" y="3567146"/>
            <a:ext cx="782918"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Swivel joint</a:t>
            </a:r>
          </a:p>
        </p:txBody>
      </p:sp>
      <p:sp>
        <p:nvSpPr>
          <p:cNvPr id="11" name="テキスト ボックス 10">
            <a:extLst>
              <a:ext uri="{FF2B5EF4-FFF2-40B4-BE49-F238E27FC236}">
                <a16:creationId xmlns="" xmlns:a16="http://schemas.microsoft.com/office/drawing/2014/main" id="{404785EA-AC70-4D3E-BEC5-3C5D40A8E314}"/>
              </a:ext>
            </a:extLst>
          </p:cNvPr>
          <p:cNvSpPr txBox="1"/>
          <p:nvPr/>
        </p:nvSpPr>
        <p:spPr>
          <a:xfrm>
            <a:off x="4249487" y="5395965"/>
            <a:ext cx="782918"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Sprocket</a:t>
            </a:r>
          </a:p>
        </p:txBody>
      </p:sp>
      <p:sp>
        <p:nvSpPr>
          <p:cNvPr id="12" name="テキスト ボックス 11">
            <a:extLst>
              <a:ext uri="{FF2B5EF4-FFF2-40B4-BE49-F238E27FC236}">
                <a16:creationId xmlns="" xmlns:a16="http://schemas.microsoft.com/office/drawing/2014/main" id="{D6B7D5C1-8E44-412E-8859-04FE3A758A07}"/>
              </a:ext>
            </a:extLst>
          </p:cNvPr>
          <p:cNvSpPr txBox="1"/>
          <p:nvPr/>
        </p:nvSpPr>
        <p:spPr>
          <a:xfrm>
            <a:off x="2332583" y="5626798"/>
            <a:ext cx="834946"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Crawler shoe</a:t>
            </a:r>
          </a:p>
        </p:txBody>
      </p:sp>
      <p:sp>
        <p:nvSpPr>
          <p:cNvPr id="13" name="テキスト ボックス 12">
            <a:extLst>
              <a:ext uri="{FF2B5EF4-FFF2-40B4-BE49-F238E27FC236}">
                <a16:creationId xmlns="" xmlns:a16="http://schemas.microsoft.com/office/drawing/2014/main" id="{03A355C1-939C-40DD-82BD-49D83A00FDFB}"/>
              </a:ext>
            </a:extLst>
          </p:cNvPr>
          <p:cNvSpPr txBox="1"/>
          <p:nvPr/>
        </p:nvSpPr>
        <p:spPr>
          <a:xfrm>
            <a:off x="841454" y="3117237"/>
            <a:ext cx="981370"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Controller Cable</a:t>
            </a:r>
          </a:p>
        </p:txBody>
      </p:sp>
      <p:sp>
        <p:nvSpPr>
          <p:cNvPr id="14" name="テキスト ボックス 13">
            <a:extLst>
              <a:ext uri="{FF2B5EF4-FFF2-40B4-BE49-F238E27FC236}">
                <a16:creationId xmlns="" xmlns:a16="http://schemas.microsoft.com/office/drawing/2014/main" id="{07BF45B1-12EE-4AA9-8594-22D903E53CD3}"/>
              </a:ext>
            </a:extLst>
          </p:cNvPr>
          <p:cNvSpPr txBox="1"/>
          <p:nvPr/>
        </p:nvSpPr>
        <p:spPr>
          <a:xfrm>
            <a:off x="941511" y="5494709"/>
            <a:ext cx="782918"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Sprocket</a:t>
            </a:r>
          </a:p>
        </p:txBody>
      </p:sp>
      <p:sp>
        <p:nvSpPr>
          <p:cNvPr id="15" name="テキスト ボックス 14">
            <a:extLst>
              <a:ext uri="{FF2B5EF4-FFF2-40B4-BE49-F238E27FC236}">
                <a16:creationId xmlns="" xmlns:a16="http://schemas.microsoft.com/office/drawing/2014/main" id="{8C416583-0279-4F48-A254-DD5A367252FB}"/>
              </a:ext>
            </a:extLst>
          </p:cNvPr>
          <p:cNvSpPr txBox="1"/>
          <p:nvPr/>
        </p:nvSpPr>
        <p:spPr>
          <a:xfrm>
            <a:off x="800845" y="4774530"/>
            <a:ext cx="896688" cy="3693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Traveling motor (left)</a:t>
            </a:r>
          </a:p>
        </p:txBody>
      </p:sp>
      <p:sp>
        <p:nvSpPr>
          <p:cNvPr id="16" name="テキスト ボックス 15">
            <a:extLst>
              <a:ext uri="{FF2B5EF4-FFF2-40B4-BE49-F238E27FC236}">
                <a16:creationId xmlns="" xmlns:a16="http://schemas.microsoft.com/office/drawing/2014/main" id="{B48DECA9-099D-4E0A-B7BF-C815C2BD54C2}"/>
              </a:ext>
            </a:extLst>
          </p:cNvPr>
          <p:cNvSpPr txBox="1"/>
          <p:nvPr/>
        </p:nvSpPr>
        <p:spPr>
          <a:xfrm>
            <a:off x="4249487" y="4830772"/>
            <a:ext cx="699031" cy="3693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Traveling motor</a:t>
            </a:r>
          </a:p>
        </p:txBody>
      </p:sp>
      <p:sp>
        <p:nvSpPr>
          <p:cNvPr id="17" name="テキスト ボックス 16">
            <a:extLst>
              <a:ext uri="{FF2B5EF4-FFF2-40B4-BE49-F238E27FC236}">
                <a16:creationId xmlns="" xmlns:a16="http://schemas.microsoft.com/office/drawing/2014/main" id="{6165A4F6-3592-41DF-880E-5C4BEC1991E3}"/>
              </a:ext>
            </a:extLst>
          </p:cNvPr>
          <p:cNvSpPr txBox="1"/>
          <p:nvPr/>
        </p:nvSpPr>
        <p:spPr>
          <a:xfrm>
            <a:off x="2629679" y="2611941"/>
            <a:ext cx="1235369" cy="138499"/>
          </a:xfrm>
          <a:prstGeom prst="rect">
            <a:avLst/>
          </a:prstGeom>
          <a:solidFill>
            <a:schemeClr val="bg1"/>
          </a:solidFill>
        </p:spPr>
        <p:txBody>
          <a:bodyPr wrap="square" lIns="0" tIns="0" rIns="0" bIns="0" rtlCol="0">
            <a:spAutoFit/>
          </a:bodyPr>
          <a:lstStyle/>
          <a:p>
            <a:r>
              <a:rPr lang="en-US" sz="900">
                <a:latin typeface="Times New Roman" panose="02020603050405020304" pitchFamily="18" charset="0"/>
                <a:cs typeface="Times New Roman" panose="02020603050405020304" pitchFamily="18" charset="0"/>
              </a:rPr>
              <a:t>Direction Selection Valve</a:t>
            </a:r>
          </a:p>
        </p:txBody>
      </p:sp>
      <p:sp>
        <p:nvSpPr>
          <p:cNvPr id="18" name="テキスト ボックス 17">
            <a:extLst>
              <a:ext uri="{FF2B5EF4-FFF2-40B4-BE49-F238E27FC236}">
                <a16:creationId xmlns="" xmlns:a16="http://schemas.microsoft.com/office/drawing/2014/main" id="{D76111B0-D795-4FDB-972F-24FF85C4ACD2}"/>
              </a:ext>
            </a:extLst>
          </p:cNvPr>
          <p:cNvSpPr txBox="1"/>
          <p:nvPr/>
        </p:nvSpPr>
        <p:spPr>
          <a:xfrm rot="16200000">
            <a:off x="946447" y="2159664"/>
            <a:ext cx="603620" cy="157050"/>
          </a:xfrm>
          <a:prstGeom prst="rect">
            <a:avLst/>
          </a:prstGeom>
          <a:solidFill>
            <a:schemeClr val="bg1"/>
          </a:solidFill>
        </p:spPr>
        <p:txBody>
          <a:bodyPr vert="eaVert" wrap="square" lIns="0" tIns="36000" rIns="0" bIns="0" rtlCol="0">
            <a:normAutofit fontScale="92500" lnSpcReduction="10000"/>
          </a:bodyPr>
          <a:lstStyle/>
          <a:p>
            <a:r>
              <a:rPr lang="en-US" sz="500">
                <a:latin typeface="Times New Roman" panose="02020603050405020304" pitchFamily="18" charset="0"/>
                <a:cs typeface="Times New Roman" panose="02020603050405020304" pitchFamily="18" charset="0"/>
              </a:rPr>
              <a:t>Traveling operation lever</a:t>
            </a:r>
          </a:p>
        </p:txBody>
      </p:sp>
      <p:sp>
        <p:nvSpPr>
          <p:cNvPr id="19" name="テキスト ボックス 18">
            <a:extLst>
              <a:ext uri="{FF2B5EF4-FFF2-40B4-BE49-F238E27FC236}">
                <a16:creationId xmlns="" xmlns:a16="http://schemas.microsoft.com/office/drawing/2014/main" id="{1681B94C-E35E-4C3A-816E-409058D3ED1A}"/>
              </a:ext>
            </a:extLst>
          </p:cNvPr>
          <p:cNvSpPr txBox="1"/>
          <p:nvPr/>
        </p:nvSpPr>
        <p:spPr>
          <a:xfrm>
            <a:off x="4490819" y="2855593"/>
            <a:ext cx="699031" cy="3693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Traveling lever</a:t>
            </a:r>
          </a:p>
        </p:txBody>
      </p:sp>
      <p:sp>
        <p:nvSpPr>
          <p:cNvPr id="20" name="テキスト ボックス 19">
            <a:extLst>
              <a:ext uri="{FF2B5EF4-FFF2-40B4-BE49-F238E27FC236}">
                <a16:creationId xmlns="" xmlns:a16="http://schemas.microsoft.com/office/drawing/2014/main" id="{E8F52524-0224-4DCF-A519-72CA0991C361}"/>
              </a:ext>
            </a:extLst>
          </p:cNvPr>
          <p:cNvSpPr txBox="1"/>
          <p:nvPr/>
        </p:nvSpPr>
        <p:spPr>
          <a:xfrm>
            <a:off x="5609576" y="3220430"/>
            <a:ext cx="699031"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Backward</a:t>
            </a:r>
          </a:p>
        </p:txBody>
      </p:sp>
      <p:sp>
        <p:nvSpPr>
          <p:cNvPr id="21" name="テキスト ボックス 20">
            <a:extLst>
              <a:ext uri="{FF2B5EF4-FFF2-40B4-BE49-F238E27FC236}">
                <a16:creationId xmlns="" xmlns:a16="http://schemas.microsoft.com/office/drawing/2014/main" id="{0B217DD7-779D-4C9B-9464-C030C264078F}"/>
              </a:ext>
            </a:extLst>
          </p:cNvPr>
          <p:cNvSpPr txBox="1"/>
          <p:nvPr/>
        </p:nvSpPr>
        <p:spPr>
          <a:xfrm>
            <a:off x="4625078" y="2404534"/>
            <a:ext cx="699031"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Forward</a:t>
            </a:r>
          </a:p>
        </p:txBody>
      </p:sp>
      <p:sp>
        <p:nvSpPr>
          <p:cNvPr id="22" name="テキスト ボックス 21">
            <a:extLst>
              <a:ext uri="{FF2B5EF4-FFF2-40B4-BE49-F238E27FC236}">
                <a16:creationId xmlns="" xmlns:a16="http://schemas.microsoft.com/office/drawing/2014/main" id="{79037FAD-9F4D-446B-BC96-05BC22D6527C}"/>
              </a:ext>
            </a:extLst>
          </p:cNvPr>
          <p:cNvSpPr txBox="1"/>
          <p:nvPr/>
        </p:nvSpPr>
        <p:spPr>
          <a:xfrm>
            <a:off x="5835258" y="2502621"/>
            <a:ext cx="878869"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Neutral (N)</a:t>
            </a:r>
          </a:p>
        </p:txBody>
      </p:sp>
      <p:sp>
        <p:nvSpPr>
          <p:cNvPr id="23" name="テキスト ボックス 22">
            <a:extLst>
              <a:ext uri="{FF2B5EF4-FFF2-40B4-BE49-F238E27FC236}">
                <a16:creationId xmlns="" xmlns:a16="http://schemas.microsoft.com/office/drawing/2014/main" id="{1E71833D-56B0-4F99-80F7-357FEFB28FEB}"/>
              </a:ext>
            </a:extLst>
          </p:cNvPr>
          <p:cNvSpPr txBox="1"/>
          <p:nvPr/>
        </p:nvSpPr>
        <p:spPr>
          <a:xfrm>
            <a:off x="5869172" y="2818930"/>
            <a:ext cx="878869"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2-speed switch</a:t>
            </a:r>
          </a:p>
        </p:txBody>
      </p:sp>
      <p:sp>
        <p:nvSpPr>
          <p:cNvPr id="24" name="テキスト ボックス 23">
            <a:extLst>
              <a:ext uri="{FF2B5EF4-FFF2-40B4-BE49-F238E27FC236}">
                <a16:creationId xmlns="" xmlns:a16="http://schemas.microsoft.com/office/drawing/2014/main" id="{8796B9FC-6F16-4E25-8BA0-78329C173BA1}"/>
              </a:ext>
            </a:extLst>
          </p:cNvPr>
          <p:cNvSpPr txBox="1"/>
          <p:nvPr/>
        </p:nvSpPr>
        <p:spPr>
          <a:xfrm>
            <a:off x="5764583" y="3762913"/>
            <a:ext cx="438993" cy="2308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Pedal</a:t>
            </a:r>
          </a:p>
        </p:txBody>
      </p:sp>
      <p:sp>
        <p:nvSpPr>
          <p:cNvPr id="25" name="テキスト ボックス 24">
            <a:extLst>
              <a:ext uri="{FF2B5EF4-FFF2-40B4-BE49-F238E27FC236}">
                <a16:creationId xmlns="" xmlns:a16="http://schemas.microsoft.com/office/drawing/2014/main" id="{3903C2BA-9591-435A-B303-6E30E5732BF7}"/>
              </a:ext>
            </a:extLst>
          </p:cNvPr>
          <p:cNvSpPr txBox="1"/>
          <p:nvPr/>
        </p:nvSpPr>
        <p:spPr>
          <a:xfrm>
            <a:off x="7914534" y="3451262"/>
            <a:ext cx="586529" cy="3693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Front Idler</a:t>
            </a:r>
          </a:p>
        </p:txBody>
      </p:sp>
      <p:sp>
        <p:nvSpPr>
          <p:cNvPr id="26" name="テキスト ボックス 25">
            <a:extLst>
              <a:ext uri="{FF2B5EF4-FFF2-40B4-BE49-F238E27FC236}">
                <a16:creationId xmlns="" xmlns:a16="http://schemas.microsoft.com/office/drawing/2014/main" id="{C6091B50-C65B-49D9-AFA7-AA5EE95BCD6B}"/>
              </a:ext>
            </a:extLst>
          </p:cNvPr>
          <p:cNvSpPr txBox="1"/>
          <p:nvPr/>
        </p:nvSpPr>
        <p:spPr>
          <a:xfrm>
            <a:off x="7829177" y="4328729"/>
            <a:ext cx="681318" cy="369332"/>
          </a:xfrm>
          <a:prstGeom prst="rect">
            <a:avLst/>
          </a:prstGeom>
          <a:solidFill>
            <a:schemeClr val="bg1"/>
          </a:solidFill>
        </p:spPr>
        <p:txBody>
          <a:bodyPr wrap="square" rtlCol="0">
            <a:spAutoFit/>
          </a:bodyPr>
          <a:lstStyle/>
          <a:p>
            <a:r>
              <a:rPr lang="en-US" sz="900">
                <a:latin typeface="Times New Roman" panose="02020603050405020304" pitchFamily="18" charset="0"/>
                <a:cs typeface="Times New Roman" panose="02020603050405020304" pitchFamily="18" charset="0"/>
              </a:rPr>
              <a:t>Traveling motor</a:t>
            </a: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Motor </a:t>
            </a:r>
            <a:r>
              <a:rPr lang="en-US" altLang="ja-JP" sz="2400">
                <a:latin typeface="Times New Roman" panose="02020603050405020304" pitchFamily="18" charset="0"/>
                <a:ea typeface="+mj-lt"/>
                <a:cs typeface="Times New Roman" panose="02020603050405020304" pitchFamily="18" charset="0"/>
              </a:rPr>
              <a:t>G</a:t>
            </a:r>
            <a:r>
              <a:rPr lang="ja-JP" sz="2400">
                <a:latin typeface="Times New Roman" panose="02020603050405020304" pitchFamily="18" charset="0"/>
                <a:ea typeface="+mj-lt"/>
                <a:cs typeface="Times New Roman" panose="02020603050405020304" pitchFamily="18" charset="0"/>
              </a:rPr>
              <a:t>rader</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rot="5400000">
            <a:off x="2822907"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3238392" y="1276762"/>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Motor Grader Structure Example</a:t>
            </a:r>
            <a:endParaRPr lang="en-US" altLang="ja-JP">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1371274" y="5061405"/>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Movement of the Front Axle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5356023" y="4612897"/>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Up And Down S</a:t>
            </a:r>
            <a:r>
              <a:rPr lang="en" sz="1200">
                <a:latin typeface="Times New Roman" panose="02020603050405020304" pitchFamily="18" charset="0"/>
                <a:ea typeface="+mn-lt"/>
                <a:cs typeface="Times New Roman" panose="02020603050405020304" pitchFamily="18" charset="0"/>
              </a:rPr>
              <a:t>wing </a:t>
            </a:r>
            <a:r>
              <a:rPr lang="en" altLang="ja-JP" sz="1200">
                <a:latin typeface="Times New Roman" panose="02020603050405020304" pitchFamily="18" charset="0"/>
                <a:ea typeface="+mn-lt"/>
                <a:cs typeface="Times New Roman" panose="02020603050405020304" pitchFamily="18" charset="0"/>
              </a:rPr>
              <a:t>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32FE8B03-21F4-431E-824D-E4380B4BBDD8}"/>
              </a:ext>
            </a:extLst>
          </p:cNvPr>
          <p:cNvSpPr txBox="1"/>
          <p:nvPr/>
        </p:nvSpPr>
        <p:spPr>
          <a:xfrm>
            <a:off x="5207266" y="646083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63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2" name="テキスト ボックス 11">
            <a:extLst>
              <a:ext uri="{FF2B5EF4-FFF2-40B4-BE49-F238E27FC236}">
                <a16:creationId xmlns="" xmlns:a16="http://schemas.microsoft.com/office/drawing/2014/main" id="{F577EB4A-AECF-4C05-B16E-F1DC13017EFB}"/>
              </a:ext>
            </a:extLst>
          </p:cNvPr>
          <p:cNvSpPr txBox="1"/>
          <p:nvPr/>
        </p:nvSpPr>
        <p:spPr>
          <a:xfrm>
            <a:off x="5912428" y="4228275"/>
            <a:ext cx="852014" cy="138499"/>
          </a:xfrm>
          <a:prstGeom prst="rect">
            <a:avLst/>
          </a:prstGeom>
          <a:solidFill>
            <a:schemeClr val="bg1"/>
          </a:solidFill>
          <a:ln>
            <a:noFill/>
          </a:ln>
        </p:spPr>
        <p:txBody>
          <a:bodyPr wrap="square" lIns="0" tIns="0" rIns="0" bIns="0" rtlCol="0" anchor="t">
            <a:normAutofit/>
          </a:bodyPr>
          <a:lstStyle/>
          <a:p>
            <a:pPr algn="ctr"/>
            <a:r>
              <a:rPr lang="en-US" altLang="ja-JP" sz="900">
                <a:latin typeface="Times New Roman" panose="02020603050405020304" pitchFamily="18" charset="0"/>
                <a:ea typeface="+mn-lt"/>
                <a:cs typeface="Times New Roman" panose="02020603050405020304" pitchFamily="18" charset="0"/>
              </a:rPr>
              <a:t>Differential Gear</a:t>
            </a:r>
            <a:endParaRPr lang="en-US" altLang="ja-JP" sz="110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 xmlns:a16="http://schemas.microsoft.com/office/drawing/2014/main" id="{06B2E85A-9027-4782-B5D6-C4277DB681A8}"/>
              </a:ext>
            </a:extLst>
          </p:cNvPr>
          <p:cNvSpPr txBox="1"/>
          <p:nvPr/>
        </p:nvSpPr>
        <p:spPr>
          <a:xfrm>
            <a:off x="5969504" y="4141195"/>
            <a:ext cx="852014"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Final Drive Section</a:t>
            </a:r>
            <a:endParaRPr lang="en-US" altLang="ja-JP" sz="110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 xmlns:a16="http://schemas.microsoft.com/office/drawing/2014/main" id="{63A62D57-9CB9-476A-BA4B-B016FCEE12F0}"/>
              </a:ext>
            </a:extLst>
          </p:cNvPr>
          <p:cNvSpPr txBox="1"/>
          <p:nvPr/>
        </p:nvSpPr>
        <p:spPr>
          <a:xfrm>
            <a:off x="6249845" y="4002696"/>
            <a:ext cx="852014" cy="138499"/>
          </a:xfrm>
          <a:prstGeom prst="rect">
            <a:avLst/>
          </a:prstGeom>
          <a:solidFill>
            <a:schemeClr val="bg1"/>
          </a:solidFill>
          <a:ln>
            <a:noFill/>
          </a:ln>
        </p:spPr>
        <p:txBody>
          <a:bodyPr wrap="square" lIns="0" tIns="0" rIns="0" bIns="0" rtlCol="0" anchor="t">
            <a:normAutofit/>
          </a:bodyPr>
          <a:lstStyle/>
          <a:p>
            <a:pPr algn="ctr"/>
            <a:r>
              <a:rPr lang="en-US" altLang="ja-JP" sz="900">
                <a:latin typeface="Times New Roman" panose="02020603050405020304" pitchFamily="18" charset="0"/>
                <a:ea typeface="+mn-lt"/>
                <a:cs typeface="Times New Roman" panose="02020603050405020304" pitchFamily="18" charset="0"/>
              </a:rPr>
              <a:t>Wheel Brake</a:t>
            </a:r>
            <a:endParaRPr lang="en-US" altLang="ja-JP" sz="110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 xmlns:a16="http://schemas.microsoft.com/office/drawing/2014/main" id="{61B4D190-6712-4B4D-B0EE-0A0B485DD69C}"/>
              </a:ext>
            </a:extLst>
          </p:cNvPr>
          <p:cNvSpPr txBox="1"/>
          <p:nvPr/>
        </p:nvSpPr>
        <p:spPr>
          <a:xfrm>
            <a:off x="6469325" y="3831187"/>
            <a:ext cx="852014" cy="138499"/>
          </a:xfrm>
          <a:prstGeom prst="rect">
            <a:avLst/>
          </a:prstGeom>
          <a:solidFill>
            <a:schemeClr val="bg1"/>
          </a:solidFill>
          <a:ln>
            <a:noFill/>
          </a:ln>
        </p:spPr>
        <p:txBody>
          <a:bodyPr wrap="square" lIns="0" tIns="0" rIns="0" bIns="0" rtlCol="0" anchor="t">
            <a:normAutofit fontScale="92500"/>
          </a:bodyPr>
          <a:lstStyle/>
          <a:p>
            <a:pPr algn="ctr"/>
            <a:r>
              <a:rPr lang="en-US" altLang="ja-JP" sz="900">
                <a:latin typeface="Times New Roman" panose="02020603050405020304" pitchFamily="18" charset="0"/>
                <a:ea typeface="+mn-lt"/>
                <a:cs typeface="Times New Roman" panose="02020603050405020304" pitchFamily="18" charset="0"/>
              </a:rPr>
              <a:t>Fuel Injection Pump</a:t>
            </a:r>
            <a:endParaRPr lang="en-US" altLang="ja-JP" sz="110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 xmlns:a16="http://schemas.microsoft.com/office/drawing/2014/main" id="{A012E54D-8FFB-4A19-AB89-B0FB4FD5AA24}"/>
              </a:ext>
            </a:extLst>
          </p:cNvPr>
          <p:cNvSpPr txBox="1"/>
          <p:nvPr/>
        </p:nvSpPr>
        <p:spPr>
          <a:xfrm>
            <a:off x="6807623" y="2934558"/>
            <a:ext cx="624084" cy="138499"/>
          </a:xfrm>
          <a:prstGeom prst="rect">
            <a:avLst/>
          </a:prstGeom>
          <a:solidFill>
            <a:schemeClr val="bg1"/>
          </a:solidFill>
          <a:ln>
            <a:noFill/>
          </a:ln>
        </p:spPr>
        <p:txBody>
          <a:bodyPr wrap="square" lIns="0" tIns="0" rIns="0" bIns="0" rtlCol="0" anchor="t">
            <a:normAutofit/>
          </a:bodyPr>
          <a:lstStyle/>
          <a:p>
            <a:pPr algn="ctr"/>
            <a:r>
              <a:rPr lang="en-US" altLang="ja-JP" sz="900">
                <a:latin typeface="Times New Roman" panose="02020603050405020304" pitchFamily="18" charset="0"/>
                <a:ea typeface="+mn-lt"/>
                <a:cs typeface="Times New Roman" panose="02020603050405020304" pitchFamily="18" charset="0"/>
              </a:rPr>
              <a:t>Transmission</a:t>
            </a:r>
            <a:endParaRPr lang="en-US" altLang="ja-JP" sz="110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 xmlns:a16="http://schemas.microsoft.com/office/drawing/2014/main" id="{2D9FCB64-ED08-45A7-B6CF-A5DFDBCB31DA}"/>
              </a:ext>
            </a:extLst>
          </p:cNvPr>
          <p:cNvSpPr txBox="1"/>
          <p:nvPr/>
        </p:nvSpPr>
        <p:spPr>
          <a:xfrm>
            <a:off x="6821518" y="2507682"/>
            <a:ext cx="572530" cy="138499"/>
          </a:xfrm>
          <a:prstGeom prst="rect">
            <a:avLst/>
          </a:prstGeom>
          <a:solidFill>
            <a:schemeClr val="bg1"/>
          </a:solidFill>
          <a:ln>
            <a:noFill/>
          </a:ln>
        </p:spPr>
        <p:txBody>
          <a:bodyPr wrap="square" lIns="0" tIns="0" rIns="0" bIns="0" rtlCol="0" anchor="t">
            <a:normAutofit/>
          </a:bodyPr>
          <a:lstStyle/>
          <a:p>
            <a:pPr algn="ctr"/>
            <a:r>
              <a:rPr lang="en-US" altLang="ja-JP" sz="900">
                <a:latin typeface="Times New Roman" panose="02020603050405020304" pitchFamily="18" charset="0"/>
                <a:ea typeface="+mn-lt"/>
                <a:cs typeface="Times New Roman" panose="02020603050405020304" pitchFamily="18" charset="0"/>
              </a:rPr>
              <a:t>Engine</a:t>
            </a:r>
            <a:endParaRPr lang="en-US" altLang="ja-JP" sz="110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 xmlns:a16="http://schemas.microsoft.com/office/drawing/2014/main" id="{8E88FB0E-129B-479B-8A13-AC98F9FEED85}"/>
              </a:ext>
            </a:extLst>
          </p:cNvPr>
          <p:cNvSpPr txBox="1"/>
          <p:nvPr/>
        </p:nvSpPr>
        <p:spPr>
          <a:xfrm>
            <a:off x="6717622" y="2311891"/>
            <a:ext cx="136369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Radiator water injection port </a:t>
            </a:r>
            <a:endParaRPr lang="en-US" altLang="ja-JP" sz="90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 xmlns:a16="http://schemas.microsoft.com/office/drawing/2014/main" id="{0C11CC1D-8396-45D8-8F15-39297D7E3B7E}"/>
              </a:ext>
            </a:extLst>
          </p:cNvPr>
          <p:cNvSpPr txBox="1"/>
          <p:nvPr/>
        </p:nvSpPr>
        <p:spPr>
          <a:xfrm>
            <a:off x="6368062" y="2098225"/>
            <a:ext cx="439561"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Radiator</a:t>
            </a:r>
            <a:endParaRPr lang="en-US" altLang="ja-JP" sz="90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 xmlns:a16="http://schemas.microsoft.com/office/drawing/2014/main" id="{1BBBACE7-D6CD-47C0-A5D6-591945E4A775}"/>
              </a:ext>
            </a:extLst>
          </p:cNvPr>
          <p:cNvSpPr txBox="1"/>
          <p:nvPr/>
        </p:nvSpPr>
        <p:spPr>
          <a:xfrm>
            <a:off x="6236291" y="1968791"/>
            <a:ext cx="571332"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Pre-cleaner</a:t>
            </a:r>
            <a:endParaRPr lang="en-US" altLang="ja-JP" sz="90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50891B54-2527-411A-B079-D8490C5FF9E2}"/>
              </a:ext>
            </a:extLst>
          </p:cNvPr>
          <p:cNvSpPr txBox="1"/>
          <p:nvPr/>
        </p:nvSpPr>
        <p:spPr>
          <a:xfrm>
            <a:off x="5904355" y="1884104"/>
            <a:ext cx="129933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Blade elevating (left) lever</a:t>
            </a:r>
            <a:endParaRPr lang="en-US" altLang="ja-JP" sz="90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 xmlns:a16="http://schemas.microsoft.com/office/drawing/2014/main" id="{86C96674-ECE5-4AEF-AB29-819B31DCCE49}"/>
              </a:ext>
            </a:extLst>
          </p:cNvPr>
          <p:cNvSpPr txBox="1"/>
          <p:nvPr/>
        </p:nvSpPr>
        <p:spPr>
          <a:xfrm>
            <a:off x="5819656" y="1801646"/>
            <a:ext cx="129933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Circle rotation lever</a:t>
            </a:r>
            <a:endParaRPr lang="en-US" altLang="ja-JP" sz="90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 xmlns:a16="http://schemas.microsoft.com/office/drawing/2014/main" id="{E1757FF2-6DFC-4560-961E-65F1143C8A59}"/>
              </a:ext>
            </a:extLst>
          </p:cNvPr>
          <p:cNvSpPr txBox="1"/>
          <p:nvPr/>
        </p:nvSpPr>
        <p:spPr>
          <a:xfrm>
            <a:off x="5718393" y="1705806"/>
            <a:ext cx="129933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Circle traverse feed lever</a:t>
            </a:r>
            <a:endParaRPr lang="en-US" altLang="ja-JP" sz="90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 xmlns:a16="http://schemas.microsoft.com/office/drawing/2014/main" id="{511D45C1-8F33-4848-A45C-6010C4230814}"/>
              </a:ext>
            </a:extLst>
          </p:cNvPr>
          <p:cNvSpPr txBox="1"/>
          <p:nvPr/>
        </p:nvSpPr>
        <p:spPr>
          <a:xfrm>
            <a:off x="5639781" y="1603786"/>
            <a:ext cx="1124661" cy="108711"/>
          </a:xfrm>
          <a:prstGeom prst="rect">
            <a:avLst/>
          </a:prstGeom>
          <a:solidFill>
            <a:schemeClr val="bg1"/>
          </a:solidFill>
          <a:ln>
            <a:noFill/>
          </a:ln>
        </p:spPr>
        <p:txBody>
          <a:bodyPr wrap="square" lIns="0" tIns="0" rIns="0" bIns="0" rtlCol="0" anchor="t">
            <a:noAutofit/>
          </a:bodyPr>
          <a:lstStyle/>
          <a:p>
            <a:pPr algn="ctr"/>
            <a:r>
              <a:rPr lang="en-US" altLang="ja-JP" sz="900" err="1">
                <a:latin typeface="Times New Roman" panose="02020603050405020304" pitchFamily="18" charset="0"/>
                <a:ea typeface="+mn-lt"/>
                <a:cs typeface="Times New Roman" panose="02020603050405020304" pitchFamily="18" charset="0"/>
              </a:rPr>
              <a:t>Scarifier</a:t>
            </a:r>
            <a:r>
              <a:rPr lang="en-US" altLang="ja-JP" sz="900">
                <a:latin typeface="Times New Roman" panose="02020603050405020304" pitchFamily="18" charset="0"/>
                <a:ea typeface="+mn-lt"/>
                <a:cs typeface="Times New Roman" panose="02020603050405020304" pitchFamily="18" charset="0"/>
              </a:rPr>
              <a:t> elevating lever</a:t>
            </a:r>
            <a:endParaRPr lang="en-US" altLang="ja-JP" sz="90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 xmlns:a16="http://schemas.microsoft.com/office/drawing/2014/main" id="{E690BBA0-9361-4AF5-A3B7-0129062CACA8}"/>
              </a:ext>
            </a:extLst>
          </p:cNvPr>
          <p:cNvSpPr txBox="1"/>
          <p:nvPr/>
        </p:nvSpPr>
        <p:spPr>
          <a:xfrm>
            <a:off x="3285905" y="1730241"/>
            <a:ext cx="129933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Blade elevating (right) lever</a:t>
            </a:r>
            <a:endParaRPr lang="en-US" altLang="ja-JP" sz="90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 xmlns:a16="http://schemas.microsoft.com/office/drawing/2014/main" id="{15330FEB-2DC7-4671-A490-E4BD049A11F6}"/>
              </a:ext>
            </a:extLst>
          </p:cNvPr>
          <p:cNvSpPr txBox="1"/>
          <p:nvPr/>
        </p:nvSpPr>
        <p:spPr>
          <a:xfrm>
            <a:off x="3219706" y="1856269"/>
            <a:ext cx="1299337"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Blade traverse feed lever</a:t>
            </a:r>
            <a:endParaRPr lang="en-US" altLang="ja-JP" sz="90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 xmlns:a16="http://schemas.microsoft.com/office/drawing/2014/main" id="{B404A074-26FF-4597-86BF-F6C59ECBF398}"/>
              </a:ext>
            </a:extLst>
          </p:cNvPr>
          <p:cNvSpPr txBox="1"/>
          <p:nvPr/>
        </p:nvSpPr>
        <p:spPr>
          <a:xfrm>
            <a:off x="3767046" y="1970307"/>
            <a:ext cx="740148"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Leaning lever</a:t>
            </a:r>
            <a:endParaRPr lang="en-US" altLang="ja-JP" sz="90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 xmlns:a16="http://schemas.microsoft.com/office/drawing/2014/main" id="{96D5354C-9E75-4D1B-9480-C04CCA178BC2}"/>
              </a:ext>
            </a:extLst>
          </p:cNvPr>
          <p:cNvSpPr txBox="1"/>
          <p:nvPr/>
        </p:nvSpPr>
        <p:spPr>
          <a:xfrm>
            <a:off x="3720504" y="2092872"/>
            <a:ext cx="740148"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Articulate lever</a:t>
            </a:r>
            <a:endParaRPr lang="en-US" altLang="ja-JP" sz="90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 xmlns:a16="http://schemas.microsoft.com/office/drawing/2014/main" id="{C2BAAACB-C75F-456F-BB22-425B1915F9A9}"/>
              </a:ext>
            </a:extLst>
          </p:cNvPr>
          <p:cNvSpPr txBox="1"/>
          <p:nvPr/>
        </p:nvSpPr>
        <p:spPr>
          <a:xfrm>
            <a:off x="2791281" y="2568149"/>
            <a:ext cx="856849" cy="306128"/>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Blade elevating cylinder</a:t>
            </a:r>
            <a:endParaRPr lang="en-US" altLang="ja-JP" sz="90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 xmlns:a16="http://schemas.microsoft.com/office/drawing/2014/main" id="{CF3566FE-DBDB-4277-BA57-F00241D683DB}"/>
              </a:ext>
            </a:extLst>
          </p:cNvPr>
          <p:cNvSpPr txBox="1"/>
          <p:nvPr/>
        </p:nvSpPr>
        <p:spPr>
          <a:xfrm>
            <a:off x="2986047" y="2917680"/>
            <a:ext cx="780999" cy="153728"/>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Hydraulic motor</a:t>
            </a:r>
            <a:endParaRPr lang="en-US" altLang="ja-JP" sz="90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 xmlns:a16="http://schemas.microsoft.com/office/drawing/2014/main" id="{71E84003-F445-410B-8791-AAFCAD96A484}"/>
              </a:ext>
            </a:extLst>
          </p:cNvPr>
          <p:cNvSpPr txBox="1"/>
          <p:nvPr/>
        </p:nvSpPr>
        <p:spPr>
          <a:xfrm>
            <a:off x="1371274" y="2856375"/>
            <a:ext cx="1283217" cy="108711"/>
          </a:xfrm>
          <a:prstGeom prst="rect">
            <a:avLst/>
          </a:prstGeom>
          <a:solidFill>
            <a:schemeClr val="bg1"/>
          </a:solidFill>
          <a:ln>
            <a:noFill/>
          </a:ln>
        </p:spPr>
        <p:txBody>
          <a:bodyPr wrap="square" lIns="0" tIns="0" rIns="0" bIns="0" rtlCol="0" anchor="t">
            <a:noAutofit/>
          </a:bodyPr>
          <a:lstStyle/>
          <a:p>
            <a:pPr algn="ctr"/>
            <a:r>
              <a:rPr lang="en-US" altLang="ja-JP" sz="900" err="1">
                <a:latin typeface="Times New Roman" panose="02020603050405020304" pitchFamily="18" charset="0"/>
                <a:ea typeface="+mn-lt"/>
                <a:cs typeface="Times New Roman" panose="02020603050405020304" pitchFamily="18" charset="0"/>
              </a:rPr>
              <a:t>Scarifier</a:t>
            </a:r>
            <a:r>
              <a:rPr lang="en-US" altLang="ja-JP" sz="900">
                <a:latin typeface="Times New Roman" panose="02020603050405020304" pitchFamily="18" charset="0"/>
                <a:ea typeface="+mn-lt"/>
                <a:cs typeface="Times New Roman" panose="02020603050405020304" pitchFamily="18" charset="0"/>
              </a:rPr>
              <a:t> elevating cylinder</a:t>
            </a:r>
            <a:endParaRPr lang="en-US" altLang="ja-JP" sz="900">
              <a:latin typeface="Times New Roman" panose="02020603050405020304" pitchFamily="18" charset="0"/>
              <a:cs typeface="Times New Roman" panose="02020603050405020304" pitchFamily="18" charset="0"/>
            </a:endParaRPr>
          </a:p>
        </p:txBody>
      </p:sp>
      <p:sp>
        <p:nvSpPr>
          <p:cNvPr id="32" name="テキスト ボックス 31">
            <a:extLst>
              <a:ext uri="{FF2B5EF4-FFF2-40B4-BE49-F238E27FC236}">
                <a16:creationId xmlns="" xmlns:a16="http://schemas.microsoft.com/office/drawing/2014/main" id="{957B1F6E-755C-4DFC-A89E-E7FF06471888}"/>
              </a:ext>
            </a:extLst>
          </p:cNvPr>
          <p:cNvSpPr txBox="1"/>
          <p:nvPr/>
        </p:nvSpPr>
        <p:spPr>
          <a:xfrm>
            <a:off x="5164207" y="1488384"/>
            <a:ext cx="1124660" cy="108711"/>
          </a:xfrm>
          <a:prstGeom prst="rect">
            <a:avLst/>
          </a:prstGeom>
          <a:solidFill>
            <a:schemeClr val="bg1"/>
          </a:solidFill>
          <a:ln>
            <a:noFill/>
          </a:ln>
        </p:spPr>
        <p:txBody>
          <a:bodyPr wrap="square" lIns="0" tIns="0" rIns="0" bIns="0" rtlCol="0" anchor="t">
            <a:noAutofit/>
          </a:bodyPr>
          <a:lstStyle/>
          <a:p>
            <a:pPr algn="ctr"/>
            <a:r>
              <a:rPr lang="en-US" altLang="ja-JP" sz="900">
                <a:latin typeface="Times New Roman" panose="02020603050405020304" pitchFamily="18" charset="0"/>
                <a:ea typeface="+mn-lt"/>
                <a:cs typeface="Times New Roman" panose="02020603050405020304" pitchFamily="18" charset="0"/>
              </a:rPr>
              <a:t>Yellow revolving lamp</a:t>
            </a:r>
            <a:endParaRPr lang="en-US" altLang="ja-JP" sz="900">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 xmlns:a16="http://schemas.microsoft.com/office/drawing/2014/main" id="{08C58825-96E0-4B5A-B54B-8680D9BB4E92}"/>
              </a:ext>
            </a:extLst>
          </p:cNvPr>
          <p:cNvSpPr txBox="1"/>
          <p:nvPr/>
        </p:nvSpPr>
        <p:spPr>
          <a:xfrm>
            <a:off x="4967642" y="4025235"/>
            <a:ext cx="302742"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Circle</a:t>
            </a:r>
            <a:endParaRPr lang="en-US" altLang="ja-JP" sz="1100">
              <a:latin typeface="Times New Roman" panose="02020603050405020304" pitchFamily="18" charset="0"/>
              <a:cs typeface="Times New Roman" panose="02020603050405020304" pitchFamily="18" charset="0"/>
            </a:endParaRPr>
          </a:p>
        </p:txBody>
      </p:sp>
      <p:sp>
        <p:nvSpPr>
          <p:cNvPr id="34" name="テキスト ボックス 33">
            <a:extLst>
              <a:ext uri="{FF2B5EF4-FFF2-40B4-BE49-F238E27FC236}">
                <a16:creationId xmlns="" xmlns:a16="http://schemas.microsoft.com/office/drawing/2014/main" id="{E1E38EA1-3CBB-4AE2-A743-2B8A08769064}"/>
              </a:ext>
            </a:extLst>
          </p:cNvPr>
          <p:cNvSpPr txBox="1"/>
          <p:nvPr/>
        </p:nvSpPr>
        <p:spPr>
          <a:xfrm>
            <a:off x="4491374" y="4267842"/>
            <a:ext cx="715892"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Blade tilt link</a:t>
            </a:r>
            <a:endParaRPr lang="en-US" altLang="ja-JP" sz="1100">
              <a:latin typeface="Times New Roman" panose="02020603050405020304" pitchFamily="18" charset="0"/>
              <a:cs typeface="Times New Roman" panose="02020603050405020304" pitchFamily="18" charset="0"/>
            </a:endParaRPr>
          </a:p>
        </p:txBody>
      </p:sp>
      <p:sp>
        <p:nvSpPr>
          <p:cNvPr id="35" name="テキスト ボックス 34">
            <a:extLst>
              <a:ext uri="{FF2B5EF4-FFF2-40B4-BE49-F238E27FC236}">
                <a16:creationId xmlns="" xmlns:a16="http://schemas.microsoft.com/office/drawing/2014/main" id="{5D6BFC5C-26D4-48AC-8FED-EE940F360261}"/>
              </a:ext>
            </a:extLst>
          </p:cNvPr>
          <p:cNvSpPr txBox="1"/>
          <p:nvPr/>
        </p:nvSpPr>
        <p:spPr>
          <a:xfrm>
            <a:off x="4437854" y="4398324"/>
            <a:ext cx="1051956"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Circle rotating machine</a:t>
            </a:r>
            <a:endParaRPr lang="en-US" altLang="ja-JP" sz="1100">
              <a:latin typeface="Times New Roman" panose="02020603050405020304" pitchFamily="18" charset="0"/>
              <a:cs typeface="Times New Roman" panose="02020603050405020304" pitchFamily="18" charset="0"/>
            </a:endParaRPr>
          </a:p>
        </p:txBody>
      </p:sp>
      <p:sp>
        <p:nvSpPr>
          <p:cNvPr id="36" name="テキスト ボックス 35">
            <a:extLst>
              <a:ext uri="{FF2B5EF4-FFF2-40B4-BE49-F238E27FC236}">
                <a16:creationId xmlns="" xmlns:a16="http://schemas.microsoft.com/office/drawing/2014/main" id="{1A3580FC-9844-4FA8-BF51-9DF631E45546}"/>
              </a:ext>
            </a:extLst>
          </p:cNvPr>
          <p:cNvSpPr txBox="1"/>
          <p:nvPr/>
        </p:nvSpPr>
        <p:spPr>
          <a:xfrm>
            <a:off x="4136498" y="4564518"/>
            <a:ext cx="1143330"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Blade traverse feed cylinder</a:t>
            </a:r>
            <a:endParaRPr lang="en-US" altLang="ja-JP" sz="1100">
              <a:latin typeface="Times New Roman" panose="02020603050405020304" pitchFamily="18" charset="0"/>
              <a:cs typeface="Times New Roman" panose="02020603050405020304" pitchFamily="18" charset="0"/>
            </a:endParaRPr>
          </a:p>
        </p:txBody>
      </p:sp>
      <p:sp>
        <p:nvSpPr>
          <p:cNvPr id="37" name="テキスト ボックス 36">
            <a:extLst>
              <a:ext uri="{FF2B5EF4-FFF2-40B4-BE49-F238E27FC236}">
                <a16:creationId xmlns="" xmlns:a16="http://schemas.microsoft.com/office/drawing/2014/main" id="{323F1C4E-EF29-48CB-8BEE-7890F2B44B62}"/>
              </a:ext>
            </a:extLst>
          </p:cNvPr>
          <p:cNvSpPr txBox="1"/>
          <p:nvPr/>
        </p:nvSpPr>
        <p:spPr>
          <a:xfrm>
            <a:off x="4010330" y="4690614"/>
            <a:ext cx="321686"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Blade</a:t>
            </a:r>
            <a:endParaRPr lang="en-US" altLang="ja-JP" sz="110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 xmlns:a16="http://schemas.microsoft.com/office/drawing/2014/main" id="{DE808426-614E-4F82-A583-B9522B3E11EA}"/>
              </a:ext>
            </a:extLst>
          </p:cNvPr>
          <p:cNvSpPr txBox="1"/>
          <p:nvPr/>
        </p:nvSpPr>
        <p:spPr>
          <a:xfrm>
            <a:off x="3483610" y="4754675"/>
            <a:ext cx="494174"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err="1">
                <a:latin typeface="Times New Roman" panose="02020603050405020304" pitchFamily="18" charset="0"/>
                <a:ea typeface="+mn-lt"/>
                <a:cs typeface="Times New Roman" panose="02020603050405020304" pitchFamily="18" charset="0"/>
              </a:rPr>
              <a:t>Scarifier</a:t>
            </a:r>
            <a:endParaRPr lang="en-US" altLang="ja-JP" sz="1100">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 xmlns:a16="http://schemas.microsoft.com/office/drawing/2014/main" id="{4C6C2A16-7705-450F-9B48-32615A2F4879}"/>
              </a:ext>
            </a:extLst>
          </p:cNvPr>
          <p:cNvSpPr txBox="1"/>
          <p:nvPr/>
        </p:nvSpPr>
        <p:spPr>
          <a:xfrm>
            <a:off x="3324942" y="4912011"/>
            <a:ext cx="1143330"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Front wheel tilt cylinder</a:t>
            </a:r>
            <a:endParaRPr lang="en-US" altLang="ja-JP" sz="1100">
              <a:latin typeface="Times New Roman" panose="02020603050405020304" pitchFamily="18" charset="0"/>
              <a:cs typeface="Times New Roman" panose="02020603050405020304" pitchFamily="18" charset="0"/>
            </a:endParaRPr>
          </a:p>
        </p:txBody>
      </p:sp>
      <p:sp>
        <p:nvSpPr>
          <p:cNvPr id="40" name="テキスト ボックス 39">
            <a:extLst>
              <a:ext uri="{FF2B5EF4-FFF2-40B4-BE49-F238E27FC236}">
                <a16:creationId xmlns="" xmlns:a16="http://schemas.microsoft.com/office/drawing/2014/main" id="{7ABAE977-8603-4E12-9CCD-A824462E60DA}"/>
              </a:ext>
            </a:extLst>
          </p:cNvPr>
          <p:cNvSpPr txBox="1"/>
          <p:nvPr/>
        </p:nvSpPr>
        <p:spPr>
          <a:xfrm>
            <a:off x="2204802" y="4783989"/>
            <a:ext cx="372811" cy="111875"/>
          </a:xfrm>
          <a:prstGeom prst="rect">
            <a:avLst/>
          </a:prstGeom>
          <a:solidFill>
            <a:schemeClr val="bg1"/>
          </a:solidFill>
          <a:ln>
            <a:noFill/>
          </a:ln>
        </p:spPr>
        <p:txBody>
          <a:bodyPr wrap="square" lIns="0" tIns="0" rIns="0" bIns="0" rtlCol="0" anchor="t">
            <a:normAutofit fontScale="92500" lnSpcReduction="10000"/>
          </a:bodyPr>
          <a:lstStyle/>
          <a:p>
            <a:pPr algn="ctr"/>
            <a:r>
              <a:rPr lang="en-US" altLang="ja-JP" sz="900">
                <a:latin typeface="Times New Roman" panose="02020603050405020304" pitchFamily="18" charset="0"/>
                <a:ea typeface="+mn-lt"/>
                <a:cs typeface="Times New Roman" panose="02020603050405020304" pitchFamily="18" charset="0"/>
              </a:rPr>
              <a:t>Wheel</a:t>
            </a:r>
            <a:endParaRPr lang="en-US" altLang="ja-JP" sz="1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Scraper</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238392" y="1276762"/>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Motor Scraper Structure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
        <p:nvSpPr>
          <p:cNvPr id="2" name="テキスト ボックス 5">
            <a:extLst>
              <a:ext uri="{FF2B5EF4-FFF2-40B4-BE49-F238E27FC236}">
                <a16:creationId xmlns="" xmlns:a16="http://schemas.microsoft.com/office/drawing/2014/main" id="{E4B45AF8-A7DA-4F40-9067-09474756C846}"/>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66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20</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テキスト ボックス 4">
            <a:extLst>
              <a:ext uri="{FF2B5EF4-FFF2-40B4-BE49-F238E27FC236}">
                <a16:creationId xmlns="" xmlns:a16="http://schemas.microsoft.com/office/drawing/2014/main" id="{7E5186A8-A602-4BE1-8FF4-F4B03C1F0917}"/>
              </a:ext>
            </a:extLst>
          </p:cNvPr>
          <p:cNvSpPr txBox="1"/>
          <p:nvPr/>
        </p:nvSpPr>
        <p:spPr>
          <a:xfrm>
            <a:off x="4086903" y="1779408"/>
            <a:ext cx="40398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Yoke</a:t>
            </a:r>
          </a:p>
        </p:txBody>
      </p:sp>
      <p:sp>
        <p:nvSpPr>
          <p:cNvPr id="8" name="テキスト ボックス 7">
            <a:extLst>
              <a:ext uri="{FF2B5EF4-FFF2-40B4-BE49-F238E27FC236}">
                <a16:creationId xmlns="" xmlns:a16="http://schemas.microsoft.com/office/drawing/2014/main" id="{FFAC44A9-D9DA-4FDF-B4B2-DBE89AED157E}"/>
              </a:ext>
            </a:extLst>
          </p:cNvPr>
          <p:cNvSpPr txBox="1"/>
          <p:nvPr/>
        </p:nvSpPr>
        <p:spPr>
          <a:xfrm>
            <a:off x="3730484" y="1555585"/>
            <a:ext cx="475138"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Hitch</a:t>
            </a:r>
          </a:p>
        </p:txBody>
      </p:sp>
      <p:sp>
        <p:nvSpPr>
          <p:cNvPr id="10" name="テキスト ボックス 9">
            <a:extLst>
              <a:ext uri="{FF2B5EF4-FFF2-40B4-BE49-F238E27FC236}">
                <a16:creationId xmlns="" xmlns:a16="http://schemas.microsoft.com/office/drawing/2014/main" id="{51B7EC85-6D37-4457-862A-07D7C94622D6}"/>
              </a:ext>
            </a:extLst>
          </p:cNvPr>
          <p:cNvSpPr txBox="1"/>
          <p:nvPr/>
        </p:nvSpPr>
        <p:spPr>
          <a:xfrm>
            <a:off x="2710036" y="1541421"/>
            <a:ext cx="75670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fuel tank</a:t>
            </a:r>
          </a:p>
        </p:txBody>
      </p:sp>
      <p:sp>
        <p:nvSpPr>
          <p:cNvPr id="11" name="テキスト ボックス 10">
            <a:extLst>
              <a:ext uri="{FF2B5EF4-FFF2-40B4-BE49-F238E27FC236}">
                <a16:creationId xmlns="" xmlns:a16="http://schemas.microsoft.com/office/drawing/2014/main" id="{81CBB96B-A8E8-4BE5-8BBD-85DE9680C32D}"/>
              </a:ext>
            </a:extLst>
          </p:cNvPr>
          <p:cNvSpPr txBox="1"/>
          <p:nvPr/>
        </p:nvSpPr>
        <p:spPr>
          <a:xfrm>
            <a:off x="1721023" y="1553761"/>
            <a:ext cx="60430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engine</a:t>
            </a:r>
          </a:p>
        </p:txBody>
      </p:sp>
      <p:sp>
        <p:nvSpPr>
          <p:cNvPr id="12" name="テキスト ボックス 11">
            <a:extLst>
              <a:ext uri="{FF2B5EF4-FFF2-40B4-BE49-F238E27FC236}">
                <a16:creationId xmlns="" xmlns:a16="http://schemas.microsoft.com/office/drawing/2014/main" id="{1C735FFC-7EFB-4357-8E4E-F60F5DD4F450}"/>
              </a:ext>
            </a:extLst>
          </p:cNvPr>
          <p:cNvSpPr txBox="1"/>
          <p:nvPr/>
        </p:nvSpPr>
        <p:spPr>
          <a:xfrm>
            <a:off x="4325092" y="1935960"/>
            <a:ext cx="9622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Steering cylinder</a:t>
            </a:r>
          </a:p>
        </p:txBody>
      </p:sp>
      <p:sp>
        <p:nvSpPr>
          <p:cNvPr id="13" name="テキスト ボックス 12">
            <a:extLst>
              <a:ext uri="{FF2B5EF4-FFF2-40B4-BE49-F238E27FC236}">
                <a16:creationId xmlns="" xmlns:a16="http://schemas.microsoft.com/office/drawing/2014/main" id="{9D019656-C078-498B-81F7-0F5228C3C387}"/>
              </a:ext>
            </a:extLst>
          </p:cNvPr>
          <p:cNvSpPr txBox="1"/>
          <p:nvPr/>
        </p:nvSpPr>
        <p:spPr>
          <a:xfrm>
            <a:off x="4571999" y="2200234"/>
            <a:ext cx="9622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Apron cylinder</a:t>
            </a:r>
          </a:p>
        </p:txBody>
      </p:sp>
      <p:sp>
        <p:nvSpPr>
          <p:cNvPr id="14" name="テキスト ボックス 13">
            <a:extLst>
              <a:ext uri="{FF2B5EF4-FFF2-40B4-BE49-F238E27FC236}">
                <a16:creationId xmlns="" xmlns:a16="http://schemas.microsoft.com/office/drawing/2014/main" id="{7FCB0715-AF98-4757-BE33-E396EF78CC1B}"/>
              </a:ext>
            </a:extLst>
          </p:cNvPr>
          <p:cNvSpPr txBox="1"/>
          <p:nvPr/>
        </p:nvSpPr>
        <p:spPr>
          <a:xfrm>
            <a:off x="4919132" y="2418174"/>
            <a:ext cx="83862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Bowl cylinder</a:t>
            </a:r>
          </a:p>
        </p:txBody>
      </p:sp>
      <p:sp>
        <p:nvSpPr>
          <p:cNvPr id="15" name="テキスト ボックス 14">
            <a:extLst>
              <a:ext uri="{FF2B5EF4-FFF2-40B4-BE49-F238E27FC236}">
                <a16:creationId xmlns="" xmlns:a16="http://schemas.microsoft.com/office/drawing/2014/main" id="{641CAE1C-926B-4344-954D-902D0309D469}"/>
              </a:ext>
            </a:extLst>
          </p:cNvPr>
          <p:cNvSpPr txBox="1"/>
          <p:nvPr/>
        </p:nvSpPr>
        <p:spPr>
          <a:xfrm>
            <a:off x="5207266" y="2643821"/>
            <a:ext cx="518107"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Apron</a:t>
            </a:r>
          </a:p>
        </p:txBody>
      </p:sp>
      <p:sp>
        <p:nvSpPr>
          <p:cNvPr id="16" name="テキスト ボックス 15">
            <a:extLst>
              <a:ext uri="{FF2B5EF4-FFF2-40B4-BE49-F238E27FC236}">
                <a16:creationId xmlns="" xmlns:a16="http://schemas.microsoft.com/office/drawing/2014/main" id="{D34CF71F-9143-43A3-9E1E-1DDB098D00DF}"/>
              </a:ext>
            </a:extLst>
          </p:cNvPr>
          <p:cNvSpPr txBox="1"/>
          <p:nvPr/>
        </p:nvSpPr>
        <p:spPr>
          <a:xfrm>
            <a:off x="5498707" y="2854710"/>
            <a:ext cx="518107"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Bowl</a:t>
            </a:r>
          </a:p>
        </p:txBody>
      </p:sp>
      <p:sp>
        <p:nvSpPr>
          <p:cNvPr id="17" name="テキスト ボックス 16">
            <a:extLst>
              <a:ext uri="{FF2B5EF4-FFF2-40B4-BE49-F238E27FC236}">
                <a16:creationId xmlns="" xmlns:a16="http://schemas.microsoft.com/office/drawing/2014/main" id="{79D7AB28-48C1-4443-8A1C-B9AF9A908A45}"/>
              </a:ext>
            </a:extLst>
          </p:cNvPr>
          <p:cNvSpPr txBox="1"/>
          <p:nvPr/>
        </p:nvSpPr>
        <p:spPr>
          <a:xfrm>
            <a:off x="5757760" y="3065599"/>
            <a:ext cx="518107"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Ejector</a:t>
            </a:r>
          </a:p>
        </p:txBody>
      </p:sp>
      <p:sp>
        <p:nvSpPr>
          <p:cNvPr id="18" name="テキスト ボックス 17">
            <a:extLst>
              <a:ext uri="{FF2B5EF4-FFF2-40B4-BE49-F238E27FC236}">
                <a16:creationId xmlns="" xmlns:a16="http://schemas.microsoft.com/office/drawing/2014/main" id="{50678F4A-9551-422E-9568-249DAE7904BC}"/>
              </a:ext>
            </a:extLst>
          </p:cNvPr>
          <p:cNvSpPr txBox="1"/>
          <p:nvPr/>
        </p:nvSpPr>
        <p:spPr>
          <a:xfrm>
            <a:off x="6016813" y="3247307"/>
            <a:ext cx="1169066"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Suspension oil tank</a:t>
            </a:r>
          </a:p>
        </p:txBody>
      </p:sp>
      <p:sp>
        <p:nvSpPr>
          <p:cNvPr id="19" name="テキスト ボックス 18">
            <a:extLst>
              <a:ext uri="{FF2B5EF4-FFF2-40B4-BE49-F238E27FC236}">
                <a16:creationId xmlns="" xmlns:a16="http://schemas.microsoft.com/office/drawing/2014/main" id="{1FEFC48D-C561-44D8-8473-FE7A473EF637}"/>
              </a:ext>
            </a:extLst>
          </p:cNvPr>
          <p:cNvSpPr txBox="1"/>
          <p:nvPr/>
        </p:nvSpPr>
        <p:spPr>
          <a:xfrm>
            <a:off x="6321901" y="3501789"/>
            <a:ext cx="153681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Torque flow transmission</a:t>
            </a:r>
          </a:p>
        </p:txBody>
      </p:sp>
      <p:sp>
        <p:nvSpPr>
          <p:cNvPr id="20" name="テキスト ボックス 19">
            <a:extLst>
              <a:ext uri="{FF2B5EF4-FFF2-40B4-BE49-F238E27FC236}">
                <a16:creationId xmlns="" xmlns:a16="http://schemas.microsoft.com/office/drawing/2014/main" id="{DBC1AB10-9776-441A-A6DD-27621B504E8A}"/>
              </a:ext>
            </a:extLst>
          </p:cNvPr>
          <p:cNvSpPr txBox="1"/>
          <p:nvPr/>
        </p:nvSpPr>
        <p:spPr>
          <a:xfrm>
            <a:off x="6670793" y="3717233"/>
            <a:ext cx="103017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Hydraulic oil tank</a:t>
            </a:r>
          </a:p>
        </p:txBody>
      </p:sp>
      <p:sp>
        <p:nvSpPr>
          <p:cNvPr id="21" name="テキスト ボックス 20">
            <a:extLst>
              <a:ext uri="{FF2B5EF4-FFF2-40B4-BE49-F238E27FC236}">
                <a16:creationId xmlns="" xmlns:a16="http://schemas.microsoft.com/office/drawing/2014/main" id="{273CA49A-7CD1-44A3-9E25-5D278D562378}"/>
              </a:ext>
            </a:extLst>
          </p:cNvPr>
          <p:cNvSpPr txBox="1"/>
          <p:nvPr/>
        </p:nvSpPr>
        <p:spPr>
          <a:xfrm>
            <a:off x="6966207" y="3898941"/>
            <a:ext cx="103017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Torque converter</a:t>
            </a:r>
          </a:p>
        </p:txBody>
      </p:sp>
      <p:sp>
        <p:nvSpPr>
          <p:cNvPr id="22" name="テキスト ボックス 21">
            <a:extLst>
              <a:ext uri="{FF2B5EF4-FFF2-40B4-BE49-F238E27FC236}">
                <a16:creationId xmlns="" xmlns:a16="http://schemas.microsoft.com/office/drawing/2014/main" id="{7202C7FD-011B-48E3-B828-72E0A41B2373}"/>
              </a:ext>
            </a:extLst>
          </p:cNvPr>
          <p:cNvSpPr txBox="1"/>
          <p:nvPr/>
        </p:nvSpPr>
        <p:spPr>
          <a:xfrm>
            <a:off x="7188630" y="4148058"/>
            <a:ext cx="103017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Output shaft</a:t>
            </a:r>
          </a:p>
        </p:txBody>
      </p:sp>
      <p:sp>
        <p:nvSpPr>
          <p:cNvPr id="23" name="テキスト ボックス 22">
            <a:extLst>
              <a:ext uri="{FF2B5EF4-FFF2-40B4-BE49-F238E27FC236}">
                <a16:creationId xmlns="" xmlns:a16="http://schemas.microsoft.com/office/drawing/2014/main" id="{DB512E92-D24D-449E-B754-93BD39E158CB}"/>
              </a:ext>
            </a:extLst>
          </p:cNvPr>
          <p:cNvSpPr txBox="1"/>
          <p:nvPr/>
        </p:nvSpPr>
        <p:spPr>
          <a:xfrm>
            <a:off x="7493870" y="4383730"/>
            <a:ext cx="655348"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Engine</a:t>
            </a:r>
          </a:p>
        </p:txBody>
      </p:sp>
      <p:sp>
        <p:nvSpPr>
          <p:cNvPr id="24" name="テキスト ボックス 23">
            <a:extLst>
              <a:ext uri="{FF2B5EF4-FFF2-40B4-BE49-F238E27FC236}">
                <a16:creationId xmlns="" xmlns:a16="http://schemas.microsoft.com/office/drawing/2014/main" id="{C56936F5-9FE1-448E-B32D-A7F4E5E186D5}"/>
              </a:ext>
            </a:extLst>
          </p:cNvPr>
          <p:cNvSpPr txBox="1"/>
          <p:nvPr/>
        </p:nvSpPr>
        <p:spPr>
          <a:xfrm>
            <a:off x="7556812" y="5049907"/>
            <a:ext cx="73497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Fuel Tank</a:t>
            </a:r>
          </a:p>
        </p:txBody>
      </p:sp>
      <p:sp>
        <p:nvSpPr>
          <p:cNvPr id="25" name="テキスト ボックス 24">
            <a:extLst>
              <a:ext uri="{FF2B5EF4-FFF2-40B4-BE49-F238E27FC236}">
                <a16:creationId xmlns="" xmlns:a16="http://schemas.microsoft.com/office/drawing/2014/main" id="{ADEB1FFE-E925-48C7-934C-87A9A4308AC6}"/>
              </a:ext>
            </a:extLst>
          </p:cNvPr>
          <p:cNvSpPr txBox="1"/>
          <p:nvPr/>
        </p:nvSpPr>
        <p:spPr>
          <a:xfrm>
            <a:off x="7414239" y="5844034"/>
            <a:ext cx="103017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Differential gear</a:t>
            </a:r>
          </a:p>
        </p:txBody>
      </p:sp>
      <p:sp>
        <p:nvSpPr>
          <p:cNvPr id="26" name="テキスト ボックス 25">
            <a:extLst>
              <a:ext uri="{FF2B5EF4-FFF2-40B4-BE49-F238E27FC236}">
                <a16:creationId xmlns="" xmlns:a16="http://schemas.microsoft.com/office/drawing/2014/main" id="{F08A34CB-7554-42A0-9E67-7B2354803C37}"/>
              </a:ext>
            </a:extLst>
          </p:cNvPr>
          <p:cNvSpPr txBox="1"/>
          <p:nvPr/>
        </p:nvSpPr>
        <p:spPr>
          <a:xfrm>
            <a:off x="6348503" y="5928002"/>
            <a:ext cx="1030171" cy="33855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Suspension Cylinder</a:t>
            </a:r>
          </a:p>
        </p:txBody>
      </p:sp>
      <p:sp>
        <p:nvSpPr>
          <p:cNvPr id="27" name="テキスト ボックス 26">
            <a:extLst>
              <a:ext uri="{FF2B5EF4-FFF2-40B4-BE49-F238E27FC236}">
                <a16:creationId xmlns="" xmlns:a16="http://schemas.microsoft.com/office/drawing/2014/main" id="{A0D2FA3E-2552-4F93-AAF8-5B96D262F754}"/>
              </a:ext>
            </a:extLst>
          </p:cNvPr>
          <p:cNvSpPr txBox="1"/>
          <p:nvPr/>
        </p:nvSpPr>
        <p:spPr>
          <a:xfrm>
            <a:off x="5111841" y="5904025"/>
            <a:ext cx="838629"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Wheel Brake</a:t>
            </a:r>
          </a:p>
        </p:txBody>
      </p:sp>
      <p:sp>
        <p:nvSpPr>
          <p:cNvPr id="28" name="テキスト ボックス 27">
            <a:extLst>
              <a:ext uri="{FF2B5EF4-FFF2-40B4-BE49-F238E27FC236}">
                <a16:creationId xmlns="" xmlns:a16="http://schemas.microsoft.com/office/drawing/2014/main" id="{23B76A68-B9AA-463F-8C4D-6593DE051A85}"/>
              </a:ext>
            </a:extLst>
          </p:cNvPr>
          <p:cNvSpPr txBox="1"/>
          <p:nvPr/>
        </p:nvSpPr>
        <p:spPr>
          <a:xfrm>
            <a:off x="4416680" y="5712558"/>
            <a:ext cx="10187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Final decelerator</a:t>
            </a:r>
          </a:p>
        </p:txBody>
      </p:sp>
      <p:sp>
        <p:nvSpPr>
          <p:cNvPr id="29" name="テキスト ボックス 28">
            <a:extLst>
              <a:ext uri="{FF2B5EF4-FFF2-40B4-BE49-F238E27FC236}">
                <a16:creationId xmlns="" xmlns:a16="http://schemas.microsoft.com/office/drawing/2014/main" id="{2F3F7CAD-12CD-48E7-99FB-59D27E05DD03}"/>
              </a:ext>
            </a:extLst>
          </p:cNvPr>
          <p:cNvSpPr txBox="1"/>
          <p:nvPr/>
        </p:nvSpPr>
        <p:spPr>
          <a:xfrm>
            <a:off x="4188561" y="5497114"/>
            <a:ext cx="10187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R Suspension Arm</a:t>
            </a:r>
          </a:p>
        </p:txBody>
      </p:sp>
      <p:sp>
        <p:nvSpPr>
          <p:cNvPr id="30" name="テキスト ボックス 29">
            <a:extLst>
              <a:ext uri="{FF2B5EF4-FFF2-40B4-BE49-F238E27FC236}">
                <a16:creationId xmlns="" xmlns:a16="http://schemas.microsoft.com/office/drawing/2014/main" id="{C51A02BD-100E-4463-870A-50FE6751166F}"/>
              </a:ext>
            </a:extLst>
          </p:cNvPr>
          <p:cNvSpPr txBox="1"/>
          <p:nvPr/>
        </p:nvSpPr>
        <p:spPr>
          <a:xfrm>
            <a:off x="4034396" y="5265351"/>
            <a:ext cx="10187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Ejector Cylinder</a:t>
            </a:r>
          </a:p>
        </p:txBody>
      </p:sp>
      <p:sp>
        <p:nvSpPr>
          <p:cNvPr id="31" name="テキスト ボックス 30">
            <a:extLst>
              <a:ext uri="{FF2B5EF4-FFF2-40B4-BE49-F238E27FC236}">
                <a16:creationId xmlns="" xmlns:a16="http://schemas.microsoft.com/office/drawing/2014/main" id="{A8EB4020-072B-439A-A830-7B51380BA7FD}"/>
              </a:ext>
            </a:extLst>
          </p:cNvPr>
          <p:cNvSpPr txBox="1"/>
          <p:nvPr/>
        </p:nvSpPr>
        <p:spPr>
          <a:xfrm>
            <a:off x="2521974" y="5194693"/>
            <a:ext cx="944771" cy="33855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Suspension oil tank (left)</a:t>
            </a:r>
          </a:p>
        </p:txBody>
      </p:sp>
      <p:sp>
        <p:nvSpPr>
          <p:cNvPr id="32" name="テキスト ボックス 31">
            <a:extLst>
              <a:ext uri="{FF2B5EF4-FFF2-40B4-BE49-F238E27FC236}">
                <a16:creationId xmlns="" xmlns:a16="http://schemas.microsoft.com/office/drawing/2014/main" id="{B8C85F42-CE4C-46EB-ABDB-31701DE6BF13}"/>
              </a:ext>
            </a:extLst>
          </p:cNvPr>
          <p:cNvSpPr txBox="1"/>
          <p:nvPr/>
        </p:nvSpPr>
        <p:spPr>
          <a:xfrm>
            <a:off x="2636293" y="5768359"/>
            <a:ext cx="697350" cy="33855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Front</a:t>
            </a:r>
          </a:p>
          <a:p>
            <a:r>
              <a:rPr lang="en-US" sz="800">
                <a:latin typeface="Times New Roman" panose="02020603050405020304" pitchFamily="18" charset="0"/>
                <a:cs typeface="Times New Roman" panose="02020603050405020304" pitchFamily="18" charset="0"/>
              </a:rPr>
              <a:t>R: Rear</a:t>
            </a:r>
          </a:p>
        </p:txBody>
      </p:sp>
      <p:sp>
        <p:nvSpPr>
          <p:cNvPr id="33" name="テキスト ボックス 32">
            <a:extLst>
              <a:ext uri="{FF2B5EF4-FFF2-40B4-BE49-F238E27FC236}">
                <a16:creationId xmlns="" xmlns:a16="http://schemas.microsoft.com/office/drawing/2014/main" id="{561BCB8B-4E8C-496A-A92D-89783ABF1498}"/>
              </a:ext>
            </a:extLst>
          </p:cNvPr>
          <p:cNvSpPr txBox="1"/>
          <p:nvPr/>
        </p:nvSpPr>
        <p:spPr>
          <a:xfrm>
            <a:off x="1919577" y="4931558"/>
            <a:ext cx="131881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Torque flow transmission</a:t>
            </a:r>
          </a:p>
        </p:txBody>
      </p:sp>
      <p:sp>
        <p:nvSpPr>
          <p:cNvPr id="34" name="テキスト ボックス 33">
            <a:extLst>
              <a:ext uri="{FF2B5EF4-FFF2-40B4-BE49-F238E27FC236}">
                <a16:creationId xmlns="" xmlns:a16="http://schemas.microsoft.com/office/drawing/2014/main" id="{F262D770-3FE3-4265-A0C7-67F0217BB34C}"/>
              </a:ext>
            </a:extLst>
          </p:cNvPr>
          <p:cNvSpPr txBox="1"/>
          <p:nvPr/>
        </p:nvSpPr>
        <p:spPr>
          <a:xfrm>
            <a:off x="1743145" y="4712667"/>
            <a:ext cx="1296641"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Torque flow converter</a:t>
            </a:r>
          </a:p>
        </p:txBody>
      </p:sp>
      <p:sp>
        <p:nvSpPr>
          <p:cNvPr id="35" name="テキスト ボックス 34">
            <a:extLst>
              <a:ext uri="{FF2B5EF4-FFF2-40B4-BE49-F238E27FC236}">
                <a16:creationId xmlns="" xmlns:a16="http://schemas.microsoft.com/office/drawing/2014/main" id="{1F73562E-9F7F-408A-9DB7-E3814D231D8D}"/>
              </a:ext>
            </a:extLst>
          </p:cNvPr>
          <p:cNvSpPr txBox="1"/>
          <p:nvPr/>
        </p:nvSpPr>
        <p:spPr>
          <a:xfrm>
            <a:off x="1544539" y="4498822"/>
            <a:ext cx="11864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Suspension Arm</a:t>
            </a:r>
          </a:p>
        </p:txBody>
      </p:sp>
      <p:sp>
        <p:nvSpPr>
          <p:cNvPr id="36" name="テキスト ボックス 35">
            <a:extLst>
              <a:ext uri="{FF2B5EF4-FFF2-40B4-BE49-F238E27FC236}">
                <a16:creationId xmlns="" xmlns:a16="http://schemas.microsoft.com/office/drawing/2014/main" id="{8EB37FC3-EF61-41B9-B287-6031A26F8A1E}"/>
              </a:ext>
            </a:extLst>
          </p:cNvPr>
          <p:cNvSpPr txBox="1"/>
          <p:nvPr/>
        </p:nvSpPr>
        <p:spPr>
          <a:xfrm>
            <a:off x="1380117" y="4217695"/>
            <a:ext cx="11864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 Suspension Cylinder</a:t>
            </a:r>
          </a:p>
        </p:txBody>
      </p:sp>
      <p:sp>
        <p:nvSpPr>
          <p:cNvPr id="37" name="テキスト ボックス 36">
            <a:extLst>
              <a:ext uri="{FF2B5EF4-FFF2-40B4-BE49-F238E27FC236}">
                <a16:creationId xmlns="" xmlns:a16="http://schemas.microsoft.com/office/drawing/2014/main" id="{AE0C2280-15D1-4C49-8942-19CBA33B54BF}"/>
              </a:ext>
            </a:extLst>
          </p:cNvPr>
          <p:cNvSpPr txBox="1"/>
          <p:nvPr/>
        </p:nvSpPr>
        <p:spPr>
          <a:xfrm>
            <a:off x="1433352" y="3997150"/>
            <a:ext cx="817108"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Follow up link</a:t>
            </a:r>
          </a:p>
        </p:txBody>
      </p:sp>
      <p:sp>
        <p:nvSpPr>
          <p:cNvPr id="38" name="テキスト ボックス 37">
            <a:extLst>
              <a:ext uri="{FF2B5EF4-FFF2-40B4-BE49-F238E27FC236}">
                <a16:creationId xmlns="" xmlns:a16="http://schemas.microsoft.com/office/drawing/2014/main" id="{1930CB11-BE67-4F80-AE01-3155F2049809}"/>
              </a:ext>
            </a:extLst>
          </p:cNvPr>
          <p:cNvSpPr txBox="1"/>
          <p:nvPr/>
        </p:nvSpPr>
        <p:spPr>
          <a:xfrm>
            <a:off x="1562016" y="3779692"/>
            <a:ext cx="483283"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Frame</a:t>
            </a:r>
          </a:p>
        </p:txBody>
      </p:sp>
      <p:sp>
        <p:nvSpPr>
          <p:cNvPr id="39" name="テキスト ボックス 38">
            <a:extLst>
              <a:ext uri="{FF2B5EF4-FFF2-40B4-BE49-F238E27FC236}">
                <a16:creationId xmlns="" xmlns:a16="http://schemas.microsoft.com/office/drawing/2014/main" id="{9148CEE5-862D-4481-BDF8-A5C212FC9C03}"/>
              </a:ext>
            </a:extLst>
          </p:cNvPr>
          <p:cNvSpPr txBox="1"/>
          <p:nvPr/>
        </p:nvSpPr>
        <p:spPr>
          <a:xfrm>
            <a:off x="867411" y="3584955"/>
            <a:ext cx="1186405" cy="215444"/>
          </a:xfrm>
          <a:prstGeom prst="rect">
            <a:avLst/>
          </a:prstGeom>
          <a:solidFill>
            <a:schemeClr val="bg1"/>
          </a:solidFill>
        </p:spPr>
        <p:txBody>
          <a:bodyPr wrap="square" rtlCol="0">
            <a:spAutoFit/>
          </a:bodyPr>
          <a:lstStyle/>
          <a:p>
            <a:r>
              <a:rPr lang="en-US" sz="800">
                <a:latin typeface="Times New Roman" panose="02020603050405020304" pitchFamily="18" charset="0"/>
                <a:cs typeface="Times New Roman" panose="02020603050405020304" pitchFamily="18" charset="0"/>
              </a:rPr>
              <a:t>Steering Oil Tank</a:t>
            </a: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013" y="2865437"/>
            <a:ext cx="8915400" cy="601663"/>
          </a:xfrm>
        </p:spPr>
        <p:txBody>
          <a:bodyPr anchor="ctr">
            <a:normAutofit fontScale="90000"/>
          </a:bodyPr>
          <a:lstStyle/>
          <a:p>
            <a:pPr marL="1257300" indent="-1257300"/>
            <a:r>
              <a:rPr lang="en" altLang="ja-JP" sz="3200">
                <a:latin typeface="Times New Roman"/>
                <a:ea typeface="+mj-lt"/>
                <a:cs typeface="+mj-lt"/>
              </a:rPr>
              <a:t>Chapter 4  Handling Equipment Related </a:t>
            </a:r>
            <a:br>
              <a:rPr lang="en" altLang="ja-JP" sz="3200">
                <a:latin typeface="Times New Roman"/>
                <a:ea typeface="+mj-lt"/>
                <a:cs typeface="+mj-lt"/>
              </a:rPr>
            </a:br>
            <a:r>
              <a:rPr lang="en" altLang="ja-JP" sz="3200">
                <a:latin typeface="Times New Roman"/>
                <a:ea typeface="+mj-lt"/>
                <a:cs typeface="+mj-lt"/>
              </a:rPr>
              <a:t>to Driving Vehicle-type Construction Machinery</a:t>
            </a:r>
            <a:r>
              <a:rPr lang="ja-JP" sz="3200">
                <a:latin typeface="Times New Roman"/>
                <a:ea typeface="+mj-lt"/>
                <a:cs typeface="+mj-lt"/>
              </a:rPr>
              <a:t> </a:t>
            </a:r>
            <a:endParaRPr lang="en-US">
              <a:latin typeface="Times New Roman"/>
              <a:cs typeface="Times New Roman"/>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Autofit/>
          </a:bodyPr>
          <a:lstStyle/>
          <a:p>
            <a:pPr algn="ctr"/>
            <a:r>
              <a:rPr lang="en" altLang="ja-JP" sz="1400" dirty="0">
                <a:latin typeface="Times New Roman"/>
                <a:ea typeface="+mj-lt"/>
                <a:cs typeface="+mj-lt"/>
              </a:rPr>
              <a:t>Types and Models of Vehicle-type Construction Machinery</a:t>
            </a:r>
            <a:br>
              <a:rPr lang="en" altLang="ja-JP" sz="1400" dirty="0">
                <a:latin typeface="Times New Roman"/>
                <a:ea typeface="+mj-lt"/>
                <a:cs typeface="+mj-lt"/>
              </a:rPr>
            </a:br>
            <a:r>
              <a:rPr lang="en" altLang="ja-JP" sz="1400" dirty="0">
                <a:latin typeface="Times New Roman"/>
                <a:ea typeface="+mj-lt"/>
                <a:cs typeface="+mj-lt"/>
              </a:rPr>
              <a:t>(Leveling, Transportation, Loading and Excavation)</a:t>
            </a:r>
            <a:r>
              <a:rPr lang="ja-JP" altLang="en-US" sz="1400" dirty="0">
                <a:latin typeface="Times New Roman"/>
                <a:ea typeface="Meiryo UI"/>
              </a:rPr>
              <a:t/>
            </a:r>
            <a:br>
              <a:rPr lang="ja-JP" altLang="en-US" sz="1400" dirty="0">
                <a:latin typeface="Times New Roman"/>
                <a:ea typeface="Meiryo UI"/>
              </a:rPr>
            </a:br>
            <a:r>
              <a:rPr lang="en" altLang="ja-JP" sz="1400" dirty="0">
                <a:latin typeface="Times New Roman"/>
                <a:ea typeface="+mj-lt"/>
                <a:cs typeface="+mj-lt"/>
              </a:rPr>
              <a:t>(Industrial Safety and Health Act</a:t>
            </a:r>
            <a:r>
              <a:rPr lang="en-US" altLang="ja-JP" sz="1400" dirty="0">
                <a:latin typeface="Times New Roman"/>
                <a:ea typeface="+mj-lt"/>
                <a:cs typeface="+mj-lt"/>
              </a:rPr>
              <a:t> </a:t>
            </a:r>
            <a:r>
              <a:rPr lang="en" altLang="ja-JP" sz="1400" dirty="0">
                <a:latin typeface="Times New Roman"/>
                <a:ea typeface="+mj-lt"/>
                <a:cs typeface="+mj-lt"/>
              </a:rPr>
              <a:t>Enforcement Ordinance Appendix 7)</a:t>
            </a:r>
            <a:r>
              <a:rPr lang="ja-JP" altLang="en-US" sz="1400" dirty="0">
                <a:latin typeface="Times New Roman"/>
                <a:ea typeface="+mj-lt"/>
                <a:cs typeface="+mj-lt"/>
              </a:rPr>
              <a:t> </a:t>
            </a:r>
            <a:endParaRPr lang="ja-JP" altLang="en-US" sz="1400" dirty="0">
              <a:latin typeface="Times New Roman"/>
              <a:ea typeface="Meiryo UI"/>
              <a:cs typeface="Times New Roman"/>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vert="horz" lIns="91440" tIns="45720" rIns="91440" bIns="45720" rtlCol="0" anchor="t">
            <a:normAutofit lnSpcReduction="10000"/>
          </a:bodyPr>
          <a:lstStyle/>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1400" dirty="0">
              <a:ea typeface="+mn-lt"/>
              <a:cs typeface="+mn-lt"/>
            </a:endParaRPr>
          </a:p>
          <a:p>
            <a:pPr marL="0" indent="0" algn="ctr">
              <a:buNone/>
            </a:pPr>
            <a:r>
              <a:rPr lang="en-US" altLang="ja-JP" sz="1400" dirty="0">
                <a:latin typeface="Times New Roman"/>
                <a:ea typeface="Meiryo UI"/>
                <a:cs typeface="Times New Roman"/>
              </a:rPr>
              <a:t>Classification of </a:t>
            </a:r>
            <a:r>
              <a:rPr lang="en" sz="1400" dirty="0">
                <a:latin typeface="Times New Roman"/>
                <a:ea typeface="+mn-lt"/>
                <a:cs typeface="+mn-lt"/>
              </a:rPr>
              <a:t>vehicle-type construction machinery</a:t>
            </a:r>
            <a:endParaRPr lang="ja-JP" sz="1400" dirty="0">
              <a:latin typeface="Times New Roman"/>
              <a:ea typeface="Meiryo UI"/>
              <a:cs typeface="Times New Roman"/>
            </a:endParaRP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
        <p:nvSpPr>
          <p:cNvPr id="3" name="Rectangle 2">
            <a:extLst>
              <a:ext uri="{FF2B5EF4-FFF2-40B4-BE49-F238E27FC236}">
                <a16:creationId xmlns="" xmlns:a16="http://schemas.microsoft.com/office/drawing/2014/main" id="{54A957F9-66B5-4D10-AC9A-5A1F44943D19}"/>
              </a:ext>
            </a:extLst>
          </p:cNvPr>
          <p:cNvSpPr/>
          <p:nvPr/>
        </p:nvSpPr>
        <p:spPr>
          <a:xfrm>
            <a:off x="1628775" y="2100263"/>
            <a:ext cx="1471612" cy="11287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latin typeface="Times New Roman"/>
                <a:cs typeface="Calibri"/>
              </a:rPr>
              <a:t>Vehicle-type construction machinery </a:t>
            </a:r>
            <a:r>
              <a:rPr lang="en" sz="1000" dirty="0">
                <a:latin typeface="Times New Roman"/>
                <a:cs typeface="Times New Roman"/>
              </a:rPr>
              <a:t>(leveling, transportation, loading and excavation</a:t>
            </a:r>
          </a:p>
        </p:txBody>
      </p:sp>
      <p:sp>
        <p:nvSpPr>
          <p:cNvPr id="7" name="Rectangle 6">
            <a:extLst>
              <a:ext uri="{FF2B5EF4-FFF2-40B4-BE49-F238E27FC236}">
                <a16:creationId xmlns="" xmlns:a16="http://schemas.microsoft.com/office/drawing/2014/main" id="{027F9131-1679-4E24-8E33-9766CBEFDB1B}"/>
              </a:ext>
            </a:extLst>
          </p:cNvPr>
          <p:cNvSpPr/>
          <p:nvPr/>
        </p:nvSpPr>
        <p:spPr>
          <a:xfrm>
            <a:off x="3286125" y="2300288"/>
            <a:ext cx="1000125"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1000" dirty="0">
                <a:latin typeface="Times New Roman"/>
                <a:cs typeface="Times New Roman"/>
              </a:rPr>
              <a:t>Leveling, Transportation, Loading</a:t>
            </a:r>
          </a:p>
        </p:txBody>
      </p:sp>
      <p:sp>
        <p:nvSpPr>
          <p:cNvPr id="8" name="Rectangle 7">
            <a:extLst>
              <a:ext uri="{FF2B5EF4-FFF2-40B4-BE49-F238E27FC236}">
                <a16:creationId xmlns="" xmlns:a16="http://schemas.microsoft.com/office/drawing/2014/main" id="{5EBEEDDF-A190-4E08-B2DE-EF72415500DF}"/>
              </a:ext>
            </a:extLst>
          </p:cNvPr>
          <p:cNvSpPr/>
          <p:nvPr/>
        </p:nvSpPr>
        <p:spPr>
          <a:xfrm>
            <a:off x="3314700" y="3729038"/>
            <a:ext cx="800100" cy="285750"/>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1000" dirty="0">
                <a:latin typeface="Times New Roman"/>
                <a:cs typeface="Times New Roman"/>
              </a:rPr>
              <a:t>Excavation</a:t>
            </a:r>
          </a:p>
        </p:txBody>
      </p:sp>
      <p:sp>
        <p:nvSpPr>
          <p:cNvPr id="9" name="Rectangle 8">
            <a:extLst>
              <a:ext uri="{FF2B5EF4-FFF2-40B4-BE49-F238E27FC236}">
                <a16:creationId xmlns="" xmlns:a16="http://schemas.microsoft.com/office/drawing/2014/main" id="{314687DB-DC7F-475F-BE54-8F5BB04A0D2C}"/>
              </a:ext>
            </a:extLst>
          </p:cNvPr>
          <p:cNvSpPr/>
          <p:nvPr/>
        </p:nvSpPr>
        <p:spPr>
          <a:xfrm>
            <a:off x="5843588" y="2085975"/>
            <a:ext cx="1000125"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 sz="1000" dirty="0">
                <a:latin typeface="Times New Roman"/>
                <a:ea typeface="+mn-lt"/>
                <a:cs typeface="+mn-lt"/>
              </a:rPr>
              <a:t>Tractor construction machinery </a:t>
            </a:r>
            <a:r>
              <a:rPr lang="en-US" sz="1000" dirty="0">
                <a:latin typeface="Times New Roman"/>
                <a:ea typeface="+mn-lt"/>
                <a:cs typeface="+mn-lt"/>
              </a:rPr>
              <a:t> </a:t>
            </a:r>
            <a:endParaRPr lang="en-US" dirty="0">
              <a:latin typeface="Times New Roman"/>
              <a:cs typeface="Times New Roman"/>
            </a:endParaRPr>
          </a:p>
        </p:txBody>
      </p:sp>
      <p:sp>
        <p:nvSpPr>
          <p:cNvPr id="10" name="Rectangle 9">
            <a:extLst>
              <a:ext uri="{FF2B5EF4-FFF2-40B4-BE49-F238E27FC236}">
                <a16:creationId xmlns="" xmlns:a16="http://schemas.microsoft.com/office/drawing/2014/main" id="{E435B3CA-84C4-458A-92D8-3074AFAF967C}"/>
              </a:ext>
            </a:extLst>
          </p:cNvPr>
          <p:cNvSpPr/>
          <p:nvPr/>
        </p:nvSpPr>
        <p:spPr>
          <a:xfrm>
            <a:off x="5829300" y="3800475"/>
            <a:ext cx="1349422"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000" dirty="0">
                <a:latin typeface="Times New Roman"/>
                <a:ea typeface="+mn-lt"/>
                <a:cs typeface="+mn-lt"/>
              </a:rPr>
              <a:t>Shovel (SHOBERU) </a:t>
            </a:r>
            <a:r>
              <a:rPr lang="en" sz="1000" dirty="0">
                <a:latin typeface="Times New Roman"/>
                <a:ea typeface="+mn-lt"/>
                <a:cs typeface="+mn-lt"/>
              </a:rPr>
              <a:t>construction machinery</a:t>
            </a:r>
            <a:endParaRPr lang="en-US" dirty="0">
              <a:latin typeface="Times New Roman"/>
              <a:cs typeface="Calibri" panose="020F0502020204030204"/>
            </a:endParaRPr>
          </a:p>
        </p:txBody>
      </p:sp>
      <p:sp>
        <p:nvSpPr>
          <p:cNvPr id="11" name="Rectangle 10">
            <a:extLst>
              <a:ext uri="{FF2B5EF4-FFF2-40B4-BE49-F238E27FC236}">
                <a16:creationId xmlns="" xmlns:a16="http://schemas.microsoft.com/office/drawing/2014/main" id="{F1668800-413E-4A4E-8FAB-F1A40020F969}"/>
              </a:ext>
            </a:extLst>
          </p:cNvPr>
          <p:cNvSpPr/>
          <p:nvPr/>
        </p:nvSpPr>
        <p:spPr>
          <a:xfrm>
            <a:off x="4500129" y="2056103"/>
            <a:ext cx="1085850" cy="148991"/>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cs typeface="Times New Roman"/>
              </a:rPr>
              <a:t>Bulldozer</a:t>
            </a:r>
            <a:endParaRPr lang="en" sz="800" dirty="0"/>
          </a:p>
        </p:txBody>
      </p:sp>
      <p:sp>
        <p:nvSpPr>
          <p:cNvPr id="15" name="Rectangle 14">
            <a:extLst>
              <a:ext uri="{FF2B5EF4-FFF2-40B4-BE49-F238E27FC236}">
                <a16:creationId xmlns="" xmlns:a16="http://schemas.microsoft.com/office/drawing/2014/main" id="{D47AC943-D01D-4B88-AA3C-9918BA9BA0DD}"/>
              </a:ext>
            </a:extLst>
          </p:cNvPr>
          <p:cNvSpPr/>
          <p:nvPr/>
        </p:nvSpPr>
        <p:spPr>
          <a:xfrm>
            <a:off x="4497704" y="2185528"/>
            <a:ext cx="1120141" cy="249827"/>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cs typeface="Times New Roman"/>
              </a:rPr>
              <a:t>Tractor shovel (</a:t>
            </a:r>
            <a:r>
              <a:rPr lang="en-US" altLang="ja-JP" sz="800" dirty="0">
                <a:latin typeface="Times New Roman"/>
                <a:cs typeface="Times New Roman"/>
              </a:rPr>
              <a:t>SHOBERU)</a:t>
            </a:r>
            <a:endParaRPr lang="en" sz="800" dirty="0">
              <a:latin typeface="Times New Roman"/>
              <a:cs typeface="Times New Roman"/>
            </a:endParaRPr>
          </a:p>
        </p:txBody>
      </p:sp>
      <p:sp>
        <p:nvSpPr>
          <p:cNvPr id="17" name="Rectangle 16">
            <a:extLst>
              <a:ext uri="{FF2B5EF4-FFF2-40B4-BE49-F238E27FC236}">
                <a16:creationId xmlns="" xmlns:a16="http://schemas.microsoft.com/office/drawing/2014/main" id="{FD17DF08-69B9-457D-9029-F57218B18EAA}"/>
              </a:ext>
            </a:extLst>
          </p:cNvPr>
          <p:cNvSpPr/>
          <p:nvPr/>
        </p:nvSpPr>
        <p:spPr>
          <a:xfrm>
            <a:off x="4515281" y="2514973"/>
            <a:ext cx="1085419" cy="113927"/>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mn-lt"/>
              </a:rPr>
              <a:t>Scrape </a:t>
            </a:r>
            <a:r>
              <a:rPr lang="en" sz="800" dirty="0">
                <a:latin typeface="Times New Roman"/>
                <a:cs typeface="Times New Roman"/>
              </a:rPr>
              <a:t>dozer</a:t>
            </a:r>
          </a:p>
        </p:txBody>
      </p:sp>
      <p:sp>
        <p:nvSpPr>
          <p:cNvPr id="14" name="Rectangle 13">
            <a:extLst>
              <a:ext uri="{FF2B5EF4-FFF2-40B4-BE49-F238E27FC236}">
                <a16:creationId xmlns="" xmlns:a16="http://schemas.microsoft.com/office/drawing/2014/main" id="{4B4A7195-6B7E-422B-ADA7-B141D279E9DB}"/>
              </a:ext>
            </a:extLst>
          </p:cNvPr>
          <p:cNvSpPr/>
          <p:nvPr/>
        </p:nvSpPr>
        <p:spPr>
          <a:xfrm>
            <a:off x="4471988" y="2900362"/>
            <a:ext cx="1128713" cy="242888"/>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 sz="800" dirty="0">
              <a:latin typeface="Times New Roman"/>
              <a:ea typeface="+mn-lt"/>
              <a:cs typeface="+mn-lt"/>
            </a:endParaRPr>
          </a:p>
          <a:p>
            <a:pPr algn="ctr"/>
            <a:r>
              <a:rPr lang="en" sz="800" dirty="0">
                <a:latin typeface="Times New Roman"/>
                <a:ea typeface="+mn-lt"/>
                <a:cs typeface="+mn-lt"/>
              </a:rPr>
              <a:t>Motor grader</a:t>
            </a:r>
            <a:endParaRPr lang="en-US" sz="800" dirty="0">
              <a:latin typeface="Times New Roman"/>
              <a:cs typeface="Times New Roman"/>
            </a:endParaRPr>
          </a:p>
          <a:p>
            <a:pPr algn="ctr"/>
            <a:endParaRPr lang="en" sz="800" dirty="0">
              <a:latin typeface="Times New Roman"/>
              <a:cs typeface="Times New Roman"/>
            </a:endParaRPr>
          </a:p>
        </p:txBody>
      </p:sp>
      <p:sp>
        <p:nvSpPr>
          <p:cNvPr id="16" name="Rectangle 15">
            <a:extLst>
              <a:ext uri="{FF2B5EF4-FFF2-40B4-BE49-F238E27FC236}">
                <a16:creationId xmlns="" xmlns:a16="http://schemas.microsoft.com/office/drawing/2014/main" id="{479A43DF-3C4F-4503-B4E0-AA71CE363AB9}"/>
              </a:ext>
            </a:extLst>
          </p:cNvPr>
          <p:cNvSpPr/>
          <p:nvPr/>
        </p:nvSpPr>
        <p:spPr>
          <a:xfrm>
            <a:off x="4486275" y="3100388"/>
            <a:ext cx="1143000" cy="328612"/>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mn-lt"/>
              </a:rPr>
              <a:t>Muck loader </a:t>
            </a:r>
            <a:endParaRPr lang="en-US" altLang="ja-JP" sz="800" dirty="0">
              <a:latin typeface="Calibri"/>
              <a:cs typeface="Calibri"/>
            </a:endParaRPr>
          </a:p>
        </p:txBody>
      </p:sp>
      <p:sp>
        <p:nvSpPr>
          <p:cNvPr id="18" name="Rectangle 17">
            <a:extLst>
              <a:ext uri="{FF2B5EF4-FFF2-40B4-BE49-F238E27FC236}">
                <a16:creationId xmlns="" xmlns:a16="http://schemas.microsoft.com/office/drawing/2014/main" id="{E717AB31-28EB-47D5-A59A-728A54510D98}"/>
              </a:ext>
            </a:extLst>
          </p:cNvPr>
          <p:cNvSpPr/>
          <p:nvPr/>
        </p:nvSpPr>
        <p:spPr>
          <a:xfrm>
            <a:off x="4471985" y="2671763"/>
            <a:ext cx="1143000" cy="228600"/>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 sz="800" dirty="0">
              <a:latin typeface="Times New Roman"/>
              <a:cs typeface="Times New Roman"/>
            </a:endParaRPr>
          </a:p>
          <a:p>
            <a:pPr algn="ctr"/>
            <a:r>
              <a:rPr lang="en" sz="800" dirty="0">
                <a:latin typeface="Times New Roman"/>
                <a:ea typeface="+mn-lt"/>
                <a:cs typeface="+mn-lt"/>
              </a:rPr>
              <a:t>Scraper </a:t>
            </a:r>
            <a:endParaRPr lang="en" sz="800" dirty="0">
              <a:latin typeface="Times New Roman"/>
            </a:endParaRPr>
          </a:p>
          <a:p>
            <a:pPr algn="ctr"/>
            <a:endParaRPr lang="en" sz="800" dirty="0">
              <a:latin typeface="Times New Roman"/>
              <a:cs typeface="Times New Roman"/>
            </a:endParaRPr>
          </a:p>
        </p:txBody>
      </p:sp>
      <p:sp>
        <p:nvSpPr>
          <p:cNvPr id="19" name="Rectangle 18">
            <a:extLst>
              <a:ext uri="{FF2B5EF4-FFF2-40B4-BE49-F238E27FC236}">
                <a16:creationId xmlns="" xmlns:a16="http://schemas.microsoft.com/office/drawing/2014/main" id="{4EA1F439-2E4C-4B83-8A90-8030DECA5531}"/>
              </a:ext>
            </a:extLst>
          </p:cNvPr>
          <p:cNvSpPr/>
          <p:nvPr/>
        </p:nvSpPr>
        <p:spPr>
          <a:xfrm>
            <a:off x="4500129" y="3542081"/>
            <a:ext cx="1000560" cy="228601"/>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Power shovel (</a:t>
            </a:r>
            <a:r>
              <a:rPr lang="en-US" sz="800" dirty="0">
                <a:latin typeface="Times New Roman"/>
                <a:ea typeface="+mn-lt"/>
                <a:cs typeface="Times New Roman"/>
              </a:rPr>
              <a:t>SHOBERU</a:t>
            </a:r>
            <a:r>
              <a:rPr lang="en" sz="800" dirty="0">
                <a:latin typeface="Times New Roman"/>
                <a:ea typeface="+mn-lt"/>
                <a:cs typeface="Times New Roman"/>
              </a:rPr>
              <a:t>)</a:t>
            </a:r>
            <a:endParaRPr lang="en" sz="800" dirty="0">
              <a:latin typeface="Times New Roman"/>
              <a:cs typeface="Times New Roman"/>
            </a:endParaRPr>
          </a:p>
        </p:txBody>
      </p:sp>
      <p:sp>
        <p:nvSpPr>
          <p:cNvPr id="20" name="Rectangle 19">
            <a:extLst>
              <a:ext uri="{FF2B5EF4-FFF2-40B4-BE49-F238E27FC236}">
                <a16:creationId xmlns="" xmlns:a16="http://schemas.microsoft.com/office/drawing/2014/main" id="{874B95DD-7596-4FE5-90B6-19B2B6373C12}"/>
              </a:ext>
            </a:extLst>
          </p:cNvPr>
          <p:cNvSpPr/>
          <p:nvPr/>
        </p:nvSpPr>
        <p:spPr>
          <a:xfrm>
            <a:off x="4471984" y="3771900"/>
            <a:ext cx="1205781" cy="37147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Drag shovel (</a:t>
            </a:r>
            <a:r>
              <a:rPr lang="en-US" sz="800" dirty="0">
                <a:latin typeface="Times New Roman"/>
                <a:ea typeface="+mn-lt"/>
                <a:cs typeface="Times New Roman"/>
              </a:rPr>
              <a:t>SHOBERU</a:t>
            </a:r>
            <a:r>
              <a:rPr lang="en" sz="800" dirty="0">
                <a:latin typeface="Times New Roman"/>
                <a:ea typeface="+mn-lt"/>
                <a:cs typeface="Times New Roman"/>
              </a:rPr>
              <a:t>) (backhoe)</a:t>
            </a:r>
            <a:endParaRPr lang="en-US" sz="800" dirty="0">
              <a:latin typeface="Times New Roman"/>
              <a:cs typeface="Times New Roman"/>
            </a:endParaRPr>
          </a:p>
        </p:txBody>
      </p:sp>
      <p:sp>
        <p:nvSpPr>
          <p:cNvPr id="21" name="Rectangle 20">
            <a:extLst>
              <a:ext uri="{FF2B5EF4-FFF2-40B4-BE49-F238E27FC236}">
                <a16:creationId xmlns="" xmlns:a16="http://schemas.microsoft.com/office/drawing/2014/main" id="{3075410C-BF96-4F4D-960D-65548A8341A6}"/>
              </a:ext>
            </a:extLst>
          </p:cNvPr>
          <p:cNvSpPr/>
          <p:nvPr/>
        </p:nvSpPr>
        <p:spPr>
          <a:xfrm>
            <a:off x="4471988" y="4143375"/>
            <a:ext cx="1000126"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Clamshell </a:t>
            </a:r>
            <a:endParaRPr lang="en-US" sz="800" dirty="0">
              <a:latin typeface="Times New Roman"/>
              <a:cs typeface="Times New Roman"/>
            </a:endParaRPr>
          </a:p>
        </p:txBody>
      </p:sp>
      <p:sp>
        <p:nvSpPr>
          <p:cNvPr id="22" name="Rectangle 21">
            <a:extLst>
              <a:ext uri="{FF2B5EF4-FFF2-40B4-BE49-F238E27FC236}">
                <a16:creationId xmlns="" xmlns:a16="http://schemas.microsoft.com/office/drawing/2014/main" id="{BC51CD03-6E10-4F46-9C86-F17F70044C35}"/>
              </a:ext>
            </a:extLst>
          </p:cNvPr>
          <p:cNvSpPr/>
          <p:nvPr/>
        </p:nvSpPr>
        <p:spPr>
          <a:xfrm>
            <a:off x="4443413" y="4364831"/>
            <a:ext cx="1000126"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Dragline </a:t>
            </a:r>
            <a:endParaRPr lang="en-US" sz="800" dirty="0">
              <a:latin typeface="Times New Roman"/>
              <a:cs typeface="Times New Roman"/>
            </a:endParaRPr>
          </a:p>
        </p:txBody>
      </p:sp>
      <p:sp>
        <p:nvSpPr>
          <p:cNvPr id="23" name="Rectangle 22">
            <a:extLst>
              <a:ext uri="{FF2B5EF4-FFF2-40B4-BE49-F238E27FC236}">
                <a16:creationId xmlns="" xmlns:a16="http://schemas.microsoft.com/office/drawing/2014/main" id="{02AB82AF-F808-4D26-A51C-33794B7C2942}"/>
              </a:ext>
            </a:extLst>
          </p:cNvPr>
          <p:cNvSpPr/>
          <p:nvPr/>
        </p:nvSpPr>
        <p:spPr>
          <a:xfrm>
            <a:off x="4500564" y="4586288"/>
            <a:ext cx="1228725" cy="242888"/>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Bucket excavator </a:t>
            </a:r>
            <a:endParaRPr lang="en-US" sz="800" dirty="0">
              <a:latin typeface="Times New Roman"/>
              <a:cs typeface="Times New Roman"/>
            </a:endParaRPr>
          </a:p>
        </p:txBody>
      </p:sp>
      <p:sp>
        <p:nvSpPr>
          <p:cNvPr id="24" name="Rectangle 23">
            <a:extLst>
              <a:ext uri="{FF2B5EF4-FFF2-40B4-BE49-F238E27FC236}">
                <a16:creationId xmlns="" xmlns:a16="http://schemas.microsoft.com/office/drawing/2014/main" id="{A4168A0B-6258-4C4F-BAA3-747244F8535A}"/>
              </a:ext>
            </a:extLst>
          </p:cNvPr>
          <p:cNvSpPr/>
          <p:nvPr/>
        </p:nvSpPr>
        <p:spPr>
          <a:xfrm>
            <a:off x="4514850" y="4829175"/>
            <a:ext cx="857252"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 sz="800" dirty="0">
                <a:latin typeface="Times New Roman"/>
                <a:ea typeface="+mn-lt"/>
                <a:cs typeface="Times New Roman"/>
              </a:rPr>
              <a:t>Trencher</a:t>
            </a:r>
            <a:endParaRPr lang="en-US" sz="800" dirty="0">
              <a:latin typeface="Times New Roman"/>
              <a:ea typeface="+mn-lt"/>
              <a:cs typeface="Times New Roman"/>
            </a:endParaRPr>
          </a:p>
        </p:txBody>
      </p:sp>
      <p:sp>
        <p:nvSpPr>
          <p:cNvPr id="25" name="テキスト ボックス 24">
            <a:extLst>
              <a:ext uri="{FF2B5EF4-FFF2-40B4-BE49-F238E27FC236}">
                <a16:creationId xmlns="" xmlns:a16="http://schemas.microsoft.com/office/drawing/2014/main" id="{A1A65AD6-CAB7-4F07-953E-2220F2B27B50}"/>
              </a:ext>
            </a:extLst>
          </p:cNvPr>
          <p:cNvSpPr txBox="1"/>
          <p:nvPr/>
        </p:nvSpPr>
        <p:spPr>
          <a:xfrm>
            <a:off x="4419600" y="6008471"/>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a:ea typeface="游ゴシック"/>
                <a:cs typeface="Times"/>
              </a:rPr>
              <a:t>Page </a:t>
            </a:r>
            <a:r>
              <a:rPr lang="en-US" altLang="ja-JP" sz="1200" dirty="0">
                <a:latin typeface="Times"/>
                <a:ea typeface="游ゴシック"/>
                <a:cs typeface="Times"/>
              </a:rPr>
              <a:t>2</a:t>
            </a:r>
            <a:r>
              <a:rPr lang="en-US" altLang="ja-JP" sz="1200" dirty="0">
                <a:latin typeface="Times"/>
                <a:ea typeface="+mn-lt"/>
                <a:cs typeface="Times"/>
              </a:rPr>
              <a:t> </a:t>
            </a:r>
            <a:r>
              <a:rPr lang="ja-JP" sz="1200" dirty="0">
                <a:latin typeface="Times"/>
                <a:ea typeface="游ゴシック"/>
                <a:cs typeface="Times"/>
              </a:rPr>
              <a:t>of text</a:t>
            </a:r>
            <a:r>
              <a:rPr lang="en-US" altLang="ja-JP" sz="1200" dirty="0">
                <a:latin typeface="Times"/>
                <a:ea typeface="游ゴシック"/>
                <a:cs typeface="Times"/>
              </a:rPr>
              <a:t>book</a:t>
            </a:r>
            <a:r>
              <a:rPr lang="ja-JP" sz="1200" dirty="0">
                <a:latin typeface="Times"/>
                <a:ea typeface="游ゴシック"/>
                <a:cs typeface="Times"/>
              </a:rPr>
              <a:t> </a:t>
            </a:r>
            <a:r>
              <a:rPr lang="en-US" sz="1200" dirty="0">
                <a:latin typeface="Times"/>
                <a:ea typeface="+mn-lt"/>
                <a:cs typeface="Times"/>
              </a:rPr>
              <a:t>/</a:t>
            </a:r>
            <a:r>
              <a:rPr lang="ja-JP" sz="1200" dirty="0">
                <a:latin typeface="Times"/>
                <a:ea typeface="游ゴシック"/>
                <a:cs typeface="Times"/>
              </a:rPr>
              <a:t> Page </a:t>
            </a:r>
            <a:r>
              <a:rPr lang="en-US" altLang="ja-JP" sz="1200" dirty="0">
                <a:latin typeface="Times"/>
                <a:ea typeface="+mn-lt"/>
                <a:cs typeface="Times"/>
              </a:rPr>
              <a:t>5</a:t>
            </a:r>
            <a:r>
              <a:rPr lang="en-US" altLang="ja-JP" sz="1200" dirty="0" smtClean="0">
                <a:latin typeface="Times"/>
                <a:ea typeface="+mn-lt"/>
                <a:cs typeface="Times"/>
              </a:rPr>
              <a:t> </a:t>
            </a:r>
            <a:r>
              <a:rPr lang="en-US" altLang="ja-JP" sz="1200" dirty="0">
                <a:latin typeface="Times"/>
                <a:ea typeface="+mn-lt"/>
                <a:cs typeface="Times"/>
              </a:rPr>
              <a:t>o</a:t>
            </a:r>
            <a:r>
              <a:rPr lang="ja-JP" sz="1200" dirty="0">
                <a:latin typeface="Times"/>
                <a:ea typeface="游ゴシック"/>
                <a:cs typeface="Times"/>
              </a:rPr>
              <a:t>f </a:t>
            </a:r>
            <a:r>
              <a:rPr lang="en-US" altLang="ja-JP" sz="1200" dirty="0">
                <a:latin typeface="Times"/>
                <a:ea typeface="+mn-lt"/>
                <a:cs typeface="Times"/>
              </a:rPr>
              <a:t>auxiliary</a:t>
            </a:r>
            <a:r>
              <a:rPr lang="ja-JP" sz="1200" dirty="0">
                <a:latin typeface="Times"/>
                <a:ea typeface="游ゴシック"/>
                <a:cs typeface="Times"/>
              </a:rPr>
              <a:t> text</a:t>
            </a:r>
            <a:endParaRPr lang="en-US" altLang="ja-JP" sz="1200" dirty="0">
              <a:ea typeface="游ゴシック"/>
              <a:cs typeface="+mn-lt"/>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a:ea typeface="+mj-lt"/>
                <a:cs typeface="+mj-lt"/>
              </a:rPr>
              <a:t>Handling the </a:t>
            </a:r>
            <a:r>
              <a:rPr lang="en-US" sz="2400">
                <a:latin typeface="Times New Roman"/>
                <a:ea typeface="+mj-lt"/>
                <a:cs typeface="+mj-lt"/>
              </a:rPr>
              <a:t>S</a:t>
            </a:r>
            <a:r>
              <a:rPr lang="en-US" altLang="ja-JP" sz="2400">
                <a:latin typeface="Times New Roman"/>
                <a:ea typeface="+mj-lt"/>
                <a:cs typeface="+mj-lt"/>
              </a:rPr>
              <a:t>tart of D</a:t>
            </a:r>
            <a:r>
              <a:rPr lang="ja-JP" sz="2400">
                <a:latin typeface="Times New Roman"/>
                <a:ea typeface="+mj-lt"/>
                <a:cs typeface="+mj-lt"/>
              </a:rPr>
              <a:t>riving</a:t>
            </a:r>
            <a:r>
              <a:rPr lang="ja-JP" altLang="en-US" sz="2400">
                <a:latin typeface="Times New Roman"/>
                <a:ea typeface="+mj-lt"/>
                <a:cs typeface="+mj-lt"/>
              </a:rPr>
              <a:t> </a:t>
            </a:r>
            <a:endParaRPr lang="ja-JP" altLang="en-US" sz="2400">
              <a:latin typeface="Times New Roman"/>
              <a:cs typeface="Calibri Light"/>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a:ea typeface="Meiryo UI"/>
              <a:cs typeface="Times New Roman"/>
            </a:endParaRPr>
          </a:p>
          <a:p>
            <a:pPr marL="0" indent="0">
              <a:buNone/>
            </a:pPr>
            <a:r>
              <a:rPr lang="en-US" altLang="ja-JP" sz="2000">
                <a:latin typeface="Times New Roman"/>
                <a:ea typeface="Meiryo UI"/>
                <a:cs typeface="Times New Roman"/>
              </a:rPr>
              <a:t>(1)</a:t>
            </a:r>
            <a:r>
              <a:rPr lang="ja-JP" altLang="en-US" sz="2000">
                <a:latin typeface="Times New Roman"/>
                <a:ea typeface="Meiryo UI"/>
                <a:cs typeface="Times New Roman"/>
              </a:rPr>
              <a:t>　</a:t>
            </a:r>
            <a:r>
              <a:rPr lang="en" altLang="ja-JP" sz="2000">
                <a:latin typeface="Times New Roman"/>
                <a:ea typeface="+mn-lt"/>
                <a:cs typeface="+mn-lt"/>
              </a:rPr>
              <a:t>Before starting the engine</a:t>
            </a:r>
            <a:r>
              <a:rPr lang="ja-JP" altLang="en-US" sz="2000">
                <a:latin typeface="Times New Roman"/>
                <a:ea typeface="+mn-lt"/>
                <a:cs typeface="+mn-lt"/>
              </a:rPr>
              <a:t> </a:t>
            </a:r>
            <a:endParaRPr lang="en-US" altLang="ja-JP" sz="2000">
              <a:latin typeface="Times New Roman"/>
              <a:ea typeface="Meiryo UI"/>
              <a:cs typeface="Times New Roman"/>
            </a:endParaRPr>
          </a:p>
          <a:p>
            <a:pPr marL="0" indent="0">
              <a:buNone/>
            </a:pPr>
            <a:endParaRPr lang="en-US" altLang="zh-TW" sz="2000">
              <a:latin typeface="Times New Roman"/>
              <a:ea typeface="Meiryo UI" panose="020B0604030504040204" pitchFamily="50" charset="-128"/>
              <a:cs typeface="Times New Roman"/>
            </a:endParaRPr>
          </a:p>
          <a:p>
            <a:pPr marL="0" indent="0">
              <a:buNone/>
            </a:pPr>
            <a:endParaRPr lang="en-US" altLang="zh-TW" sz="2000">
              <a:latin typeface="Times New Roman"/>
              <a:ea typeface="Meiryo UI" panose="020B0604030504040204" pitchFamily="50" charset="-128"/>
              <a:cs typeface="Times New Roman"/>
            </a:endParaRPr>
          </a:p>
          <a:p>
            <a:pPr marL="0" indent="0">
              <a:buNone/>
            </a:pPr>
            <a:r>
              <a:rPr lang="en-US" altLang="ja-JP" sz="2000">
                <a:latin typeface="Times New Roman"/>
                <a:ea typeface="Meiryo UI"/>
                <a:cs typeface="Times New Roman"/>
              </a:rPr>
              <a:t>(2)</a:t>
            </a:r>
            <a:r>
              <a:rPr lang="ja-JP" altLang="en-US" sz="2000">
                <a:latin typeface="Times New Roman"/>
                <a:ea typeface="Meiryo UI"/>
                <a:cs typeface="Times New Roman"/>
              </a:rPr>
              <a:t>　</a:t>
            </a:r>
            <a:r>
              <a:rPr lang="en" altLang="ja-JP" sz="2000">
                <a:latin typeface="Times New Roman"/>
                <a:ea typeface="+mn-lt"/>
                <a:cs typeface="+mn-lt"/>
              </a:rPr>
              <a:t>Start the engine</a:t>
            </a:r>
            <a:r>
              <a:rPr lang="ja-JP" altLang="en-US" sz="2000">
                <a:latin typeface="Times New Roman"/>
                <a:ea typeface="+mn-lt"/>
                <a:cs typeface="+mn-lt"/>
              </a:rPr>
              <a:t> </a:t>
            </a:r>
            <a:endParaRPr lang="en-US" altLang="ja-JP" sz="2000">
              <a:latin typeface="Times New Roman"/>
              <a:ea typeface="Meiryo UI"/>
              <a:cs typeface="Calibri Light"/>
            </a:endParaRPr>
          </a:p>
          <a:p>
            <a:pPr marL="0" indent="0">
              <a:buNone/>
            </a:pPr>
            <a:endParaRPr lang="en-US" altLang="zh-TW" sz="2000">
              <a:latin typeface="Times New Roman"/>
              <a:ea typeface="Meiryo UI" panose="020B0604030504040204" pitchFamily="50" charset="-128"/>
              <a:cs typeface="Times New Roman"/>
            </a:endParaRPr>
          </a:p>
          <a:p>
            <a:pPr marL="0" indent="0">
              <a:buNone/>
            </a:pPr>
            <a:endParaRPr lang="en-US" altLang="zh-TW" sz="2000">
              <a:latin typeface="Times New Roman"/>
              <a:ea typeface="Meiryo UI" panose="020B0604030504040204" pitchFamily="50" charset="-128"/>
              <a:cs typeface="Times New Roman"/>
            </a:endParaRPr>
          </a:p>
          <a:p>
            <a:pPr marL="0" indent="0">
              <a:buNone/>
            </a:pPr>
            <a:r>
              <a:rPr lang="en-US" altLang="ja-JP" sz="2000">
                <a:latin typeface="Times New Roman"/>
                <a:ea typeface="Meiryo UI"/>
                <a:cs typeface="Times New Roman"/>
              </a:rPr>
              <a:t>(3)</a:t>
            </a:r>
            <a:r>
              <a:rPr lang="ja-JP" altLang="en-US" sz="2000">
                <a:latin typeface="Times New Roman"/>
                <a:ea typeface="Meiryo UI"/>
                <a:cs typeface="Times New Roman"/>
              </a:rPr>
              <a:t>　</a:t>
            </a:r>
            <a:r>
              <a:rPr lang="en" altLang="ja-JP" sz="2000">
                <a:latin typeface="Times New Roman"/>
                <a:ea typeface="+mn-lt"/>
                <a:cs typeface="+mn-lt"/>
              </a:rPr>
              <a:t>After starting the engine</a:t>
            </a:r>
            <a:r>
              <a:rPr lang="ja-JP" altLang="en-US" sz="2000">
                <a:latin typeface="Times New Roman"/>
                <a:ea typeface="+mn-lt"/>
                <a:cs typeface="+mn-lt"/>
              </a:rPr>
              <a:t> </a:t>
            </a:r>
            <a:endParaRPr lang="en-US" altLang="zh-TW" sz="2000">
              <a:latin typeface="Times New Roman"/>
              <a:ea typeface="Meiryo UI"/>
              <a:cs typeface="Times New Roman"/>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a:p>
            <a:pPr marL="0" indent="0">
              <a:buNone/>
            </a:pPr>
            <a:endParaRPr lang="en-US" altLang="zh-TW" sz="2000">
              <a:latin typeface="Meiryo UI" panose="020B0604030504040204" pitchFamily="50" charset="-128"/>
              <a:ea typeface="Meiryo UI" panose="020B0604030504040204" pitchFamily="50" charset="-128"/>
            </a:endParaRPr>
          </a:p>
        </p:txBody>
      </p:sp>
      <p:sp>
        <p:nvSpPr>
          <p:cNvPr id="2" name="テキスト ボックス 5">
            <a:extLst>
              <a:ext uri="{FF2B5EF4-FFF2-40B4-BE49-F238E27FC236}">
                <a16:creationId xmlns="" xmlns:a16="http://schemas.microsoft.com/office/drawing/2014/main" id="{A2485F7F-BCE0-4331-B52A-1013005EA670}"/>
              </a:ext>
            </a:extLst>
          </p:cNvPr>
          <p:cNvSpPr txBox="1"/>
          <p:nvPr/>
        </p:nvSpPr>
        <p:spPr>
          <a:xfrm>
            <a:off x="5207266" y="62465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69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Handling While Driving</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(1)</a:t>
            </a:r>
            <a:r>
              <a:rPr lang="ja-JP" altLang="en-US" sz="2000">
                <a:latin typeface="Times New Roman" panose="02020603050405020304" pitchFamily="18" charset="0"/>
                <a:ea typeface="Meiryo UI"/>
                <a:cs typeface="Times New Roman" panose="02020603050405020304" pitchFamily="18" charset="0"/>
              </a:rPr>
              <a:t>　Start</a:t>
            </a:r>
            <a:endParaRPr lang="en-US" altLang="ja-JP"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(2)</a:t>
            </a:r>
            <a:r>
              <a:rPr lang="ja-JP" altLang="en-US" sz="2000">
                <a:latin typeface="Times New Roman" panose="02020603050405020304" pitchFamily="18" charset="0"/>
                <a:ea typeface="Meiryo UI"/>
                <a:cs typeface="Times New Roman" panose="02020603050405020304" pitchFamily="18" charset="0"/>
              </a:rPr>
              <a:t>　Driving</a:t>
            </a:r>
            <a:endParaRPr lang="en-US" altLang="ja-JP"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Points to keep in mind when climbing up a hill</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555979" y="5871075"/>
            <a:ext cx="267403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Check the orientation of the machine when moving forward or backward</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4795383" y="4135368"/>
            <a:ext cx="267403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Points to keep in mind when turning at high speed</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2" name="テキスト ボックス 5">
            <a:extLst>
              <a:ext uri="{FF2B5EF4-FFF2-40B4-BE49-F238E27FC236}">
                <a16:creationId xmlns="" xmlns:a16="http://schemas.microsoft.com/office/drawing/2014/main" id="{9A42410B-005E-4051-B92D-C88A4787B2D9}"/>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72</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Handling While Driving</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(3)</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Climbing / descending, etc.</a:t>
            </a:r>
            <a:r>
              <a:rPr lang="ja-JP" altLang="en-US" sz="2000">
                <a:latin typeface="Times New Roman" panose="02020603050405020304" pitchFamily="18" charset="0"/>
                <a:ea typeface="+mn-lt"/>
                <a:cs typeface="Times New Roman" panose="02020603050405020304" pitchFamily="18" charset="0"/>
              </a:rPr>
              <a:t> </a:t>
            </a:r>
            <a:endParaRPr lang="en-US" altLang="ja-JP"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(4)</a:t>
            </a:r>
            <a:r>
              <a:rPr lang="ja-JP" altLang="en-US" sz="2000">
                <a:latin typeface="Times New Roman" panose="02020603050405020304" pitchFamily="18" charset="0"/>
                <a:ea typeface="Meiryo UI"/>
                <a:cs typeface="Times New Roman" panose="02020603050405020304" pitchFamily="18" charset="0"/>
              </a:rPr>
              <a:t>　</a:t>
            </a:r>
            <a:r>
              <a:rPr lang="en" altLang="ja-JP" sz="2000">
                <a:latin typeface="Times New Roman" panose="02020603050405020304" pitchFamily="18" charset="0"/>
                <a:ea typeface="+mn-lt"/>
                <a:cs typeface="Times New Roman" panose="02020603050405020304" pitchFamily="18" charset="0"/>
              </a:rPr>
              <a:t>Stop running</a:t>
            </a:r>
            <a:r>
              <a:rPr lang="ja-JP" altLang="en-US" sz="2000">
                <a:latin typeface="Times New Roman" panose="02020603050405020304" pitchFamily="18" charset="0"/>
                <a:ea typeface="+mn-lt"/>
                <a:cs typeface="Times New Roman" panose="02020603050405020304" pitchFamily="18" charset="0"/>
              </a:rPr>
              <a:t> </a:t>
            </a:r>
            <a:endParaRPr lang="en-US" altLang="zh-TW"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674036"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Points to keep in mind when overcoming obstacles</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461665"/>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Using road boards in soft areas</a:t>
            </a:r>
            <a:r>
              <a:rPr lang="en" altLang="ja-JP" sz="1200">
                <a:latin typeface="Times New Roman" panose="02020603050405020304" pitchFamily="18" charset="0"/>
                <a:ea typeface="+mn-lt"/>
                <a:cs typeface="Times New Roman" panose="02020603050405020304" pitchFamily="18" charset="0"/>
              </a:rPr>
              <a:t> e</a:t>
            </a:r>
            <a:r>
              <a:rPr lang="en" sz="1200">
                <a:latin typeface="Times New Roman" panose="02020603050405020304" pitchFamily="18" charset="0"/>
                <a:ea typeface="+mn-lt"/>
                <a:cs typeface="Times New Roman" panose="02020603050405020304" pitchFamily="18" charset="0"/>
              </a:rPr>
              <a:t>xample  </a:t>
            </a:r>
            <a:r>
              <a:rPr lang="en" altLang="ja-JP" sz="1200">
                <a:latin typeface="Times New Roman" panose="02020603050405020304" pitchFamily="18" charset="0"/>
                <a:ea typeface="+mn-lt"/>
                <a:cs typeface="Times New Roman" panose="02020603050405020304" pitchFamily="18" charset="0"/>
              </a:rPr>
              <a:t> </a:t>
            </a:r>
            <a:endParaRPr lang="ja-JP" altLang="en-US" sz="1200">
              <a:latin typeface="Times New Roman" panose="02020603050405020304" pitchFamily="18" charset="0"/>
              <a:ea typeface="+mn-lt"/>
              <a:cs typeface="Times New Roman" panose="02020603050405020304" pitchFamily="18" charset="0"/>
            </a:endParaRPr>
          </a:p>
        </p:txBody>
      </p:sp>
      <p:sp>
        <p:nvSpPr>
          <p:cNvPr id="16" name="テキスト ボックス 15"/>
          <p:cNvSpPr txBox="1"/>
          <p:nvPr/>
        </p:nvSpPr>
        <p:spPr>
          <a:xfrm>
            <a:off x="5933059" y="3189043"/>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Stopping on a slope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Stop on a slope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DFA20A01-4EA3-4E1B-A5E5-D4326685AADB}"/>
              </a:ext>
            </a:extLst>
          </p:cNvPr>
          <p:cNvSpPr txBox="1"/>
          <p:nvPr/>
        </p:nvSpPr>
        <p:spPr>
          <a:xfrm>
            <a:off x="5207266"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74</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9" name="テキスト ボックス 18">
            <a:extLst>
              <a:ext uri="{FF2B5EF4-FFF2-40B4-BE49-F238E27FC236}">
                <a16:creationId xmlns="" xmlns:a16="http://schemas.microsoft.com/office/drawing/2014/main" id="{6BD59146-05F0-4E4E-84D5-248FE8FDB9C7}"/>
              </a:ext>
            </a:extLst>
          </p:cNvPr>
          <p:cNvSpPr txBox="1"/>
          <p:nvPr/>
        </p:nvSpPr>
        <p:spPr>
          <a:xfrm>
            <a:off x="790574" y="2051012"/>
            <a:ext cx="371475" cy="215444"/>
          </a:xfrm>
          <a:prstGeom prst="rect">
            <a:avLst/>
          </a:prstGeom>
          <a:solidFill>
            <a:schemeClr val="bg1"/>
          </a:solidFill>
          <a:ln>
            <a:noFill/>
          </a:ln>
        </p:spPr>
        <p:txBody>
          <a:bodyPr wrap="square" lIns="0" tIns="0" rIns="0" bIns="0" rtlCol="0" anchor="t">
            <a:spAutoFit/>
          </a:bodyPr>
          <a:lstStyle/>
          <a:p>
            <a:pPr algn="ctr"/>
            <a:r>
              <a:rPr lang="en-US" altLang="ja-JP" sz="700">
                <a:latin typeface="Times New Roman" panose="02020603050405020304" pitchFamily="18" charset="0"/>
                <a:ea typeface="+mn-lt"/>
                <a:cs typeface="Times New Roman" panose="02020603050405020304" pitchFamily="18" charset="0"/>
              </a:rPr>
              <a:t>Careful</a:t>
            </a:r>
          </a:p>
          <a:p>
            <a:pPr algn="ctr"/>
            <a:r>
              <a:rPr lang="en-US" altLang="ja-JP" sz="700">
                <a:latin typeface="Times New Roman" panose="02020603050405020304" pitchFamily="18" charset="0"/>
                <a:ea typeface="+mn-lt"/>
                <a:cs typeface="Times New Roman" panose="02020603050405020304" pitchFamily="18" charset="0"/>
              </a:rPr>
              <a:t>Careful</a:t>
            </a:r>
            <a:endParaRPr lang="en-US" altLang="ja-JP" sz="100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 xmlns:a16="http://schemas.microsoft.com/office/drawing/2014/main" id="{5761067F-5DFB-4C5F-8FE3-AE83A64C3DD6}"/>
              </a:ext>
            </a:extLst>
          </p:cNvPr>
          <p:cNvSpPr txBox="1"/>
          <p:nvPr/>
        </p:nvSpPr>
        <p:spPr>
          <a:xfrm>
            <a:off x="2543174" y="2603267"/>
            <a:ext cx="371475" cy="215444"/>
          </a:xfrm>
          <a:prstGeom prst="rect">
            <a:avLst/>
          </a:prstGeom>
          <a:solidFill>
            <a:schemeClr val="bg1"/>
          </a:solidFill>
          <a:ln>
            <a:noFill/>
          </a:ln>
        </p:spPr>
        <p:txBody>
          <a:bodyPr wrap="square" lIns="0" tIns="0" rIns="0" bIns="0" rtlCol="0" anchor="t">
            <a:spAutoFit/>
          </a:bodyPr>
          <a:lstStyle/>
          <a:p>
            <a:pPr algn="ctr"/>
            <a:r>
              <a:rPr lang="en-US" altLang="ja-JP" sz="700">
                <a:latin typeface="Times New Roman" panose="02020603050405020304" pitchFamily="18" charset="0"/>
                <a:ea typeface="+mn-lt"/>
                <a:cs typeface="Times New Roman" panose="02020603050405020304" pitchFamily="18" charset="0"/>
              </a:rPr>
              <a:t>Slowly</a:t>
            </a:r>
          </a:p>
          <a:p>
            <a:pPr algn="ctr"/>
            <a:r>
              <a:rPr lang="en-US" altLang="ja-JP" sz="700">
                <a:latin typeface="Times New Roman" panose="02020603050405020304" pitchFamily="18" charset="0"/>
                <a:ea typeface="+mn-lt"/>
                <a:cs typeface="Times New Roman" panose="02020603050405020304" pitchFamily="18" charset="0"/>
              </a:rPr>
              <a:t>Slowly</a:t>
            </a:r>
            <a:endParaRPr lang="en-US" altLang="ja-JP" sz="100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54A87CAE-5E14-45CA-8F84-7D18BFC07649}"/>
              </a:ext>
            </a:extLst>
          </p:cNvPr>
          <p:cNvSpPr txBox="1"/>
          <p:nvPr/>
        </p:nvSpPr>
        <p:spPr>
          <a:xfrm>
            <a:off x="3522906" y="4178485"/>
            <a:ext cx="557213" cy="107722"/>
          </a:xfrm>
          <a:prstGeom prst="rect">
            <a:avLst/>
          </a:prstGeom>
          <a:solidFill>
            <a:schemeClr val="bg1"/>
          </a:solidFill>
          <a:ln>
            <a:noFill/>
          </a:ln>
        </p:spPr>
        <p:txBody>
          <a:bodyPr wrap="square" lIns="0" tIns="0" rIns="0" bIns="0" rtlCol="0" anchor="t">
            <a:spAutoFit/>
          </a:bodyPr>
          <a:lstStyle/>
          <a:p>
            <a:pPr algn="ctr"/>
            <a:r>
              <a:rPr lang="en-US" altLang="ja-JP" sz="700">
                <a:latin typeface="Times New Roman" panose="02020603050405020304" pitchFamily="18" charset="0"/>
                <a:ea typeface="+mn-lt"/>
                <a:cs typeface="Times New Roman" panose="02020603050405020304" pitchFamily="18" charset="0"/>
              </a:rPr>
              <a:t>Shift lever</a:t>
            </a:r>
            <a:endParaRPr lang="en-US" altLang="ja-JP" sz="100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 xmlns:a16="http://schemas.microsoft.com/office/drawing/2014/main" id="{B52B7F5C-1146-426B-AFBD-42D14D036589}"/>
              </a:ext>
            </a:extLst>
          </p:cNvPr>
          <p:cNvSpPr txBox="1"/>
          <p:nvPr/>
        </p:nvSpPr>
        <p:spPr>
          <a:xfrm>
            <a:off x="5437751" y="4194287"/>
            <a:ext cx="812809" cy="276999"/>
          </a:xfrm>
          <a:prstGeom prst="rect">
            <a:avLst/>
          </a:prstGeom>
          <a:solidFill>
            <a:schemeClr val="bg1"/>
          </a:solidFill>
          <a:ln>
            <a:noFill/>
          </a:ln>
        </p:spPr>
        <p:txBody>
          <a:bodyPr wrap="square" lIns="0" tIns="0" rIns="0" bIns="0" rtlCol="0" anchor="t">
            <a:spAutoFit/>
          </a:bodyPr>
          <a:lstStyle/>
          <a:p>
            <a:pPr algn="ctr"/>
            <a:r>
              <a:rPr lang="en-US" altLang="ja-JP" sz="900">
                <a:latin typeface="Times New Roman" panose="02020603050405020304" pitchFamily="18" charset="0"/>
                <a:ea typeface="+mn-lt"/>
                <a:cs typeface="Times New Roman" panose="02020603050405020304" pitchFamily="18" charset="0"/>
              </a:rPr>
              <a:t>Idling around 5 minutes</a:t>
            </a:r>
            <a:endParaRPr lang="en-US" altLang="ja-JP" sz="110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 xmlns:a16="http://schemas.microsoft.com/office/drawing/2014/main" id="{9667ED48-0D5D-47AE-910F-BC51807A4478}"/>
              </a:ext>
            </a:extLst>
          </p:cNvPr>
          <p:cNvSpPr txBox="1"/>
          <p:nvPr/>
        </p:nvSpPr>
        <p:spPr>
          <a:xfrm>
            <a:off x="5207266" y="5630784"/>
            <a:ext cx="1438752" cy="138499"/>
          </a:xfrm>
          <a:prstGeom prst="rect">
            <a:avLst/>
          </a:prstGeom>
          <a:solidFill>
            <a:schemeClr val="bg1"/>
          </a:solidFill>
          <a:ln>
            <a:noFill/>
          </a:ln>
        </p:spPr>
        <p:txBody>
          <a:bodyPr wrap="square" lIns="0" tIns="0" rIns="0" bIns="0" rtlCol="0" anchor="t">
            <a:spAutoFit/>
          </a:bodyPr>
          <a:lstStyle/>
          <a:p>
            <a:pPr algn="ctr"/>
            <a:r>
              <a:rPr lang="en-US" altLang="ja-JP" sz="900">
                <a:latin typeface="Times New Roman" panose="02020603050405020304" pitchFamily="18" charset="0"/>
                <a:ea typeface="+mn-lt"/>
                <a:cs typeface="Times New Roman" panose="02020603050405020304" pitchFamily="18" charset="0"/>
              </a:rPr>
              <a:t>Brake pedal   Lock</a:t>
            </a:r>
            <a:endParaRPr lang="en-US" altLang="ja-JP" sz="110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 xmlns:a16="http://schemas.microsoft.com/office/drawing/2014/main" id="{6F5DDF0F-98C1-4872-BD3B-25D7DDCAF794}"/>
              </a:ext>
            </a:extLst>
          </p:cNvPr>
          <p:cNvSpPr txBox="1"/>
          <p:nvPr/>
        </p:nvSpPr>
        <p:spPr>
          <a:xfrm>
            <a:off x="4391025" y="4916156"/>
            <a:ext cx="485775" cy="215444"/>
          </a:xfrm>
          <a:prstGeom prst="rect">
            <a:avLst/>
          </a:prstGeom>
          <a:solidFill>
            <a:schemeClr val="bg1"/>
          </a:solidFill>
          <a:ln>
            <a:noFill/>
          </a:ln>
        </p:spPr>
        <p:txBody>
          <a:bodyPr wrap="square" lIns="0" tIns="0" rIns="0" bIns="0" rtlCol="0" anchor="t">
            <a:spAutoFit/>
          </a:bodyPr>
          <a:lstStyle/>
          <a:p>
            <a:pPr algn="ctr"/>
            <a:r>
              <a:rPr lang="en-US" altLang="ja-JP" sz="700">
                <a:latin typeface="Times New Roman" panose="02020603050405020304" pitchFamily="18" charset="0"/>
                <a:ea typeface="+mn-lt"/>
                <a:cs typeface="Times New Roman" panose="02020603050405020304" pitchFamily="18" charset="0"/>
              </a:rPr>
              <a:t>Clutch </a:t>
            </a:r>
          </a:p>
          <a:p>
            <a:pPr algn="ctr"/>
            <a:r>
              <a:rPr lang="en-US" altLang="ja-JP" sz="700">
                <a:latin typeface="Times New Roman" panose="02020603050405020304" pitchFamily="18" charset="0"/>
                <a:ea typeface="+mn-lt"/>
                <a:cs typeface="Times New Roman" panose="02020603050405020304" pitchFamily="18" charset="0"/>
              </a:rPr>
              <a:t>Lever</a:t>
            </a:r>
            <a:endParaRPr lang="en-US" altLang="ja-JP"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zh-TW" sz="2400">
                <a:latin typeface="Times New Roman" panose="02020603050405020304" pitchFamily="18" charset="0"/>
                <a:ea typeface="+mj-lt"/>
                <a:cs typeface="Times New Roman" panose="02020603050405020304" pitchFamily="18" charset="0"/>
              </a:rPr>
              <a:t>Handling of Parking (Parking a Machine)</a:t>
            </a:r>
            <a:r>
              <a:rPr lang="zh-TW" sz="2400">
                <a:latin typeface="Times New Roman" panose="02020603050405020304" pitchFamily="18" charset="0"/>
                <a:ea typeface="+mj-lt"/>
                <a:cs typeface="Times New Roman" panose="02020603050405020304" pitchFamily="18" charset="0"/>
              </a:rPr>
              <a:t> </a:t>
            </a:r>
            <a:endParaRPr lang="en-US" altLang="zh-TW">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106395" y="3401892"/>
            <a:ext cx="2674036"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Points to keep in mind when parking</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446188"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2400">
                <a:latin typeface="Times New Roman" panose="02020603050405020304" pitchFamily="18" charset="0"/>
                <a:ea typeface="+mj-lt"/>
                <a:cs typeface="Times New Roman" panose="02020603050405020304" pitchFamily="18" charset="0"/>
              </a:rPr>
              <a:t>Grease, oil, etc.</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1</a:t>
            </a:r>
            <a:r>
              <a:rPr lang="ja-JP" altLang="en-US" sz="2000">
                <a:latin typeface="Times New Roman" panose="02020603050405020304" pitchFamily="18" charset="0"/>
                <a:ea typeface="Meiryo UI"/>
                <a:cs typeface="Times New Roman" panose="02020603050405020304" pitchFamily="18" charset="0"/>
              </a:rPr>
              <a:t>・・・Grease</a:t>
            </a:r>
            <a:endParaRPr lang="en-US" altLang="ja-JP" sz="2000">
              <a:latin typeface="Times New Roman" panose="02020603050405020304" pitchFamily="18" charset="0"/>
              <a:ea typeface="Meiryo UI"/>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2</a:t>
            </a:r>
            <a:r>
              <a:rPr lang="ja-JP" altLang="en-US" sz="2000">
                <a:latin typeface="Times New Roman" panose="02020603050405020304" pitchFamily="18" charset="0"/>
                <a:ea typeface="Meiryo UI"/>
                <a:cs typeface="Times New Roman" panose="02020603050405020304" pitchFamily="18" charset="0"/>
              </a:rPr>
              <a:t>・・・Antifreeze </a:t>
            </a:r>
            <a:r>
              <a:rPr lang="ja-JP" altLang="en-US" sz="2000">
                <a:latin typeface="Times New Roman" panose="02020603050405020304" pitchFamily="18" charset="0"/>
                <a:ea typeface="+mn-lt"/>
                <a:cs typeface="Times New Roman" panose="02020603050405020304" pitchFamily="18" charset="0"/>
              </a:rPr>
              <a:t> </a:t>
            </a:r>
            <a:endParaRPr lang="en-US" altLang="ja-JP" sz="2000">
              <a:latin typeface="Times New Roman" panose="02020603050405020304" pitchFamily="18" charset="0"/>
              <a:ea typeface="Meiryo UI"/>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3</a:t>
            </a:r>
            <a:r>
              <a:rPr lang="ja-JP" altLang="en-US" sz="2000">
                <a:latin typeface="Times New Roman" panose="02020603050405020304" pitchFamily="18" charset="0"/>
                <a:ea typeface="Meiryo UI"/>
                <a:cs typeface="Times New Roman" panose="02020603050405020304" pitchFamily="18" charset="0"/>
              </a:rPr>
              <a:t>・・・Oil</a:t>
            </a:r>
            <a:endParaRPr lang="en-US" altLang="zh-TW" sz="2000">
              <a:latin typeface="Times New Roman" panose="02020603050405020304" pitchFamily="18" charset="0"/>
              <a:ea typeface="Meiryo UI"/>
              <a:cs typeface="Times New Roman" panose="02020603050405020304" pitchFamily="18" charset="0"/>
            </a:endParaRPr>
          </a:p>
        </p:txBody>
      </p:sp>
      <p:sp>
        <p:nvSpPr>
          <p:cNvPr id="5" name="テキスト ボックス 5">
            <a:extLst>
              <a:ext uri="{FF2B5EF4-FFF2-40B4-BE49-F238E27FC236}">
                <a16:creationId xmlns="" xmlns:a16="http://schemas.microsoft.com/office/drawing/2014/main" id="{EDBCE4DE-A23D-45F2-BD34-B5E7D00C812C}"/>
              </a:ext>
            </a:extLst>
          </p:cNvPr>
          <p:cNvSpPr txBox="1"/>
          <p:nvPr/>
        </p:nvSpPr>
        <p:spPr>
          <a:xfrm>
            <a:off x="5207266" y="63179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76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27</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en" altLang="ja-JP" sz="3200">
                <a:latin typeface="Times New Roman"/>
                <a:ea typeface="+mj-lt"/>
                <a:cs typeface="+mj-lt"/>
              </a:rPr>
              <a:t>Chapter 5 Structure and Type of Equipment Related to the Work of Vehicle-type Construction Machinery</a:t>
            </a:r>
            <a:r>
              <a:rPr lang="ja-JP" sz="3200">
                <a:latin typeface="Times New Roman"/>
                <a:ea typeface="+mj-lt"/>
                <a:cs typeface="+mj-lt"/>
              </a:rPr>
              <a:t> </a:t>
            </a:r>
            <a:endParaRPr lang="en-US" altLang="ja-JP">
              <a:latin typeface="Times New Roman"/>
              <a:ea typeface="游ゴシック Light" panose="020B0300000000000000" pitchFamily="34" charset="-128"/>
              <a:cs typeface="Calibri Light" panose="020F0302020204030204"/>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69901"/>
            <a:ext cx="7886700" cy="703100"/>
          </a:xfrm>
          <a:ln>
            <a:solidFill>
              <a:schemeClr val="tx1"/>
            </a:solidFill>
          </a:ln>
        </p:spPr>
        <p:txBody>
          <a:bodyPr>
            <a:normAutofit fontScale="90000"/>
          </a:bodyPr>
          <a:lstStyle/>
          <a:p>
            <a:pPr algn="ctr"/>
            <a:r>
              <a:rPr lang="en" altLang="ja-JP" sz="2400">
                <a:latin typeface="Times New Roman" panose="02020603050405020304" pitchFamily="18" charset="0"/>
                <a:ea typeface="+mj-lt"/>
                <a:cs typeface="Times New Roman" panose="02020603050405020304" pitchFamily="18" charset="0"/>
              </a:rPr>
              <a:t>Structure and Type of Work Equipment for Tractor-type Construction Machinery</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525607" y="3658812"/>
            <a:ext cx="4190158" cy="400110"/>
          </a:xfrm>
          <a:prstGeom prst="rect">
            <a:avLst/>
          </a:prstGeom>
          <a:noFill/>
          <a:ln>
            <a:noFill/>
          </a:ln>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Hydraulic Operation of Crawler Type </a:t>
            </a:r>
            <a:endParaRPr lang="en-US" sz="1000">
              <a:latin typeface="Times New Roman" panose="02020603050405020304" pitchFamily="18" charset="0"/>
              <a:ea typeface="+mn-lt"/>
              <a:cs typeface="Times New Roman" panose="02020603050405020304" pitchFamily="18" charset="0"/>
            </a:endParaRPr>
          </a:p>
          <a:p>
            <a:pPr algn="ctr"/>
            <a:r>
              <a:rPr lang="en" altLang="ja-JP" sz="1000">
                <a:latin typeface="Times New Roman" panose="02020603050405020304" pitchFamily="18" charset="0"/>
                <a:ea typeface="+mn-lt"/>
                <a:cs typeface="Times New Roman" panose="02020603050405020304" pitchFamily="18" charset="0"/>
              </a:rPr>
              <a:t>Tractor Shovel (SHOBERU) Example</a:t>
            </a:r>
            <a:r>
              <a:rPr lang="ja-JP" sz="1000">
                <a:latin typeface="Times New Roman" panose="02020603050405020304" pitchFamily="18" charset="0"/>
                <a:ea typeface="+mn-lt"/>
                <a:cs typeface="Times New Roman" panose="02020603050405020304" pitchFamily="18" charset="0"/>
              </a:rPr>
              <a:t> </a:t>
            </a:r>
            <a:endParaRPr lang="en-US" sz="100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45480"/>
            <a:ext cx="3240960" cy="2101647"/>
          </a:xfrm>
          <a:prstGeom prst="rect">
            <a:avLst/>
          </a:prstGeom>
        </p:spPr>
      </p:pic>
      <p:sp>
        <p:nvSpPr>
          <p:cNvPr id="17" name="テキスト ボックス 16"/>
          <p:cNvSpPr txBox="1"/>
          <p:nvPr/>
        </p:nvSpPr>
        <p:spPr>
          <a:xfrm>
            <a:off x="4096559" y="3623120"/>
            <a:ext cx="4190158" cy="246221"/>
          </a:xfrm>
          <a:prstGeom prst="rect">
            <a:avLst/>
          </a:prstGeom>
          <a:noFill/>
          <a:ln>
            <a:noFill/>
          </a:ln>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Angle Dozer Example</a:t>
            </a:r>
            <a:r>
              <a:rPr lang="ja-JP" altLang="en-US" sz="1000">
                <a:latin typeface="Times New Roman" panose="02020603050405020304" pitchFamily="18" charset="0"/>
                <a:ea typeface="+mn-lt"/>
                <a:cs typeface="Times New Roman" panose="02020603050405020304" pitchFamily="18" charset="0"/>
              </a:rPr>
              <a:t> </a:t>
            </a:r>
            <a:endParaRPr lang="en-US" altLang="ja-JP" sz="100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25245" y="6105045"/>
            <a:ext cx="4190158" cy="246221"/>
          </a:xfrm>
          <a:prstGeom prst="rect">
            <a:avLst/>
          </a:prstGeom>
          <a:noFill/>
          <a:ln>
            <a:noFill/>
          </a:ln>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Straight Dozer Example</a:t>
            </a:r>
            <a:r>
              <a:rPr lang="ja-JP" altLang="en-US" sz="1000">
                <a:latin typeface="Times New Roman" panose="02020603050405020304" pitchFamily="18" charset="0"/>
                <a:ea typeface="+mn-lt"/>
                <a:cs typeface="Times New Roman" panose="02020603050405020304" pitchFamily="18" charset="0"/>
              </a:rPr>
              <a:t> </a:t>
            </a:r>
            <a:endParaRPr lang="en-US" altLang="ja-JP" sz="100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4389745" y="6092401"/>
            <a:ext cx="4190158" cy="246221"/>
          </a:xfrm>
          <a:prstGeom prst="rect">
            <a:avLst/>
          </a:prstGeom>
          <a:noFill/>
          <a:ln>
            <a:noFill/>
          </a:ln>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Rake Dozer Example</a:t>
            </a:r>
            <a:r>
              <a:rPr lang="ja-JP" altLang="en-US" sz="1000">
                <a:latin typeface="Times New Roman" panose="02020603050405020304" pitchFamily="18" charset="0"/>
                <a:ea typeface="+mn-lt"/>
                <a:cs typeface="Times New Roman" panose="02020603050405020304" pitchFamily="18" charset="0"/>
              </a:rPr>
              <a:t> </a:t>
            </a:r>
            <a:endParaRPr lang="en-US" altLang="ja-JP" sz="10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375639C-542D-47C7-A2A6-0EB57D77269F}"/>
              </a:ext>
            </a:extLst>
          </p:cNvPr>
          <p:cNvSpPr txBox="1"/>
          <p:nvPr/>
        </p:nvSpPr>
        <p:spPr>
          <a:xfrm>
            <a:off x="3571875" y="1885950"/>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Side frame</a:t>
            </a:r>
          </a:p>
        </p:txBody>
      </p:sp>
      <p:sp>
        <p:nvSpPr>
          <p:cNvPr id="16" name="TextBox 15">
            <a:extLst>
              <a:ext uri="{FF2B5EF4-FFF2-40B4-BE49-F238E27FC236}">
                <a16:creationId xmlns="" xmlns:a16="http://schemas.microsoft.com/office/drawing/2014/main" id="{A0077B40-007A-428C-9B43-001C017D1ABF}"/>
              </a:ext>
            </a:extLst>
          </p:cNvPr>
          <p:cNvSpPr txBox="1"/>
          <p:nvPr/>
        </p:nvSpPr>
        <p:spPr>
          <a:xfrm>
            <a:off x="3471863" y="2300288"/>
            <a:ext cx="8286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Lift shilling</a:t>
            </a:r>
            <a:r>
              <a:rPr 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121F5280-4B02-4742-ACDB-B86429AAA3BA}"/>
              </a:ext>
            </a:extLst>
          </p:cNvPr>
          <p:cNvSpPr txBox="1"/>
          <p:nvPr/>
        </p:nvSpPr>
        <p:spPr>
          <a:xfrm>
            <a:off x="2828925" y="3114675"/>
            <a:ext cx="6429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Lift arm </a:t>
            </a:r>
            <a:endParaRPr lang="en-US" sz="10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B5171F9B-BBDE-4EC9-9A4D-E2E9DAF40956}"/>
              </a:ext>
            </a:extLst>
          </p:cNvPr>
          <p:cNvSpPr txBox="1"/>
          <p:nvPr/>
        </p:nvSpPr>
        <p:spPr>
          <a:xfrm>
            <a:off x="2328862" y="3414711"/>
            <a:ext cx="5715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Bucket</a:t>
            </a:r>
          </a:p>
        </p:txBody>
      </p:sp>
      <p:sp>
        <p:nvSpPr>
          <p:cNvPr id="22" name="TextBox 21">
            <a:extLst>
              <a:ext uri="{FF2B5EF4-FFF2-40B4-BE49-F238E27FC236}">
                <a16:creationId xmlns="" xmlns:a16="http://schemas.microsoft.com/office/drawing/2014/main" id="{F46A7B36-9A10-46C1-A995-4A6EE2B6A52A}"/>
              </a:ext>
            </a:extLst>
          </p:cNvPr>
          <p:cNvSpPr txBox="1"/>
          <p:nvPr/>
        </p:nvSpPr>
        <p:spPr>
          <a:xfrm>
            <a:off x="1228725" y="2057400"/>
            <a:ext cx="64293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Tilt rod</a:t>
            </a:r>
          </a:p>
        </p:txBody>
      </p:sp>
      <p:sp>
        <p:nvSpPr>
          <p:cNvPr id="7" name="テキスト ボックス 5">
            <a:extLst>
              <a:ext uri="{FF2B5EF4-FFF2-40B4-BE49-F238E27FC236}">
                <a16:creationId xmlns="" xmlns:a16="http://schemas.microsoft.com/office/drawing/2014/main" id="{4D81DD0E-495F-40A8-87B4-A60A0963C6BF}"/>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79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29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正方形/長方形 5">
            <a:extLst>
              <a:ext uri="{FF2B5EF4-FFF2-40B4-BE49-F238E27FC236}">
                <a16:creationId xmlns="" xmlns:a16="http://schemas.microsoft.com/office/drawing/2014/main" id="{80AFA486-A40D-4C7A-876B-F18D8B2EE147}"/>
              </a:ext>
            </a:extLst>
          </p:cNvPr>
          <p:cNvSpPr/>
          <p:nvPr/>
        </p:nvSpPr>
        <p:spPr>
          <a:xfrm>
            <a:off x="1476375" y="1544082"/>
            <a:ext cx="852487" cy="16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TextBox 22">
            <a:extLst>
              <a:ext uri="{FF2B5EF4-FFF2-40B4-BE49-F238E27FC236}">
                <a16:creationId xmlns="" xmlns:a16="http://schemas.microsoft.com/office/drawing/2014/main" id="{7C64C2CB-2BD2-475B-B892-BA1AC5921CD4}"/>
              </a:ext>
            </a:extLst>
          </p:cNvPr>
          <p:cNvSpPr txBox="1"/>
          <p:nvPr/>
        </p:nvSpPr>
        <p:spPr>
          <a:xfrm>
            <a:off x="1187124" y="1462071"/>
            <a:ext cx="17802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imes New Roman" panose="02020603050405020304" pitchFamily="18" charset="0"/>
                <a:cs typeface="Times New Roman" panose="02020603050405020304" pitchFamily="18" charset="0"/>
              </a:rPr>
              <a:t>Dump (DANPU) cylinder</a:t>
            </a: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427039"/>
            <a:ext cx="7886700" cy="745962"/>
          </a:xfrm>
          <a:ln>
            <a:solidFill>
              <a:schemeClr val="tx1"/>
            </a:solidFill>
          </a:ln>
        </p:spPr>
        <p:txBody>
          <a:bodyPr>
            <a:normAutofit fontScale="90000"/>
          </a:bodyPr>
          <a:lstStyle/>
          <a:p>
            <a:pPr algn="ctr"/>
            <a:r>
              <a:rPr lang="en" altLang="ja-JP" sz="2400">
                <a:latin typeface="Times New Roman" panose="02020603050405020304" pitchFamily="18" charset="0"/>
                <a:ea typeface="+mj-lt"/>
                <a:cs typeface="Times New Roman" panose="02020603050405020304" pitchFamily="18" charset="0"/>
              </a:rPr>
              <a:t>Structure and Type of Work Equipment for Tractor-type Construction Machinery</a:t>
            </a:r>
            <a:r>
              <a:rPr lang="ja-JP"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80650" y="3167698"/>
            <a:ext cx="2372031"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U Dozer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Trimming Dozer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6151513" y="3167696"/>
            <a:ext cx="2372031"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Ripper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917993" y="5494660"/>
            <a:ext cx="2372031"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Wetland Bulldozer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3418574" y="5494659"/>
            <a:ext cx="2372031"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Push Dozer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6098074" y="5517584"/>
            <a:ext cx="2372031"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Tractor Shovel (SHOBERU)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7B8670DC-B856-4A4F-AF74-03589DBEF7DA}"/>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82</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88" y="335793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etc.</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4"/>
          <a:stretch>
            <a:fillRect/>
          </a:stretch>
        </p:blipFill>
        <p:spPr>
          <a:xfrm>
            <a:off x="4414727" y="3027052"/>
            <a:ext cx="3816104" cy="2127703"/>
          </a:xfrm>
          <a:prstGeom prst="rect">
            <a:avLst/>
          </a:prstGeom>
        </p:spPr>
      </p:pic>
      <p:sp>
        <p:nvSpPr>
          <p:cNvPr id="10" name="テキスト ボックス 9"/>
          <p:cNvSpPr txBox="1"/>
          <p:nvPr/>
        </p:nvSpPr>
        <p:spPr>
          <a:xfrm>
            <a:off x="5135730" y="5283342"/>
            <a:ext cx="2372031" cy="276999"/>
          </a:xfrm>
          <a:prstGeom prst="rect">
            <a:avLst/>
          </a:prstGeom>
          <a:noFill/>
          <a:ln>
            <a:noFill/>
          </a:ln>
        </p:spPr>
        <p:txBody>
          <a:bodyPr wrap="square" rtlCol="0">
            <a:spAutoFit/>
          </a:bodyPr>
          <a:lstStyle/>
          <a:p>
            <a:pPr algn="ctr"/>
            <a:r>
              <a:rPr lang="ja-JP" altLang="en-US" sz="1200">
                <a:solidFill>
                  <a:prstClr val="black"/>
                </a:solidFill>
                <a:latin typeface="Times New Roman" panose="02020603050405020304" pitchFamily="18" charset="0"/>
                <a:cs typeface="Times New Roman" panose="02020603050405020304" pitchFamily="18" charset="0"/>
              </a:rPr>
              <a:t>リフトアームの安全ピン等の例</a:t>
            </a:r>
          </a:p>
        </p:txBody>
      </p:sp>
      <p:sp>
        <p:nvSpPr>
          <p:cNvPr id="8" name="テキスト ボックス 7"/>
          <p:cNvSpPr txBox="1"/>
          <p:nvPr/>
        </p:nvSpPr>
        <p:spPr>
          <a:xfrm>
            <a:off x="1335673" y="5283343"/>
            <a:ext cx="2372031" cy="276999"/>
          </a:xfrm>
          <a:prstGeom prst="rect">
            <a:avLst/>
          </a:prstGeom>
          <a:noFill/>
          <a:ln>
            <a:noFill/>
          </a:ln>
        </p:spPr>
        <p:txBody>
          <a:bodyPr wrap="square" rtlCol="0">
            <a:spAutoFit/>
          </a:bodyPr>
          <a:lstStyle/>
          <a:p>
            <a:pPr algn="ctr"/>
            <a:r>
              <a:rPr lang="zh-TW" altLang="en-US" sz="1200">
                <a:solidFill>
                  <a:prstClr val="black"/>
                </a:solidFill>
                <a:latin typeface="Times New Roman" panose="02020603050405020304" pitchFamily="18" charset="0"/>
                <a:cs typeface="Times New Roman" panose="02020603050405020304" pitchFamily="18" charset="0"/>
              </a:rPr>
              <a:t>転倒時保護装置</a:t>
            </a:r>
            <a:r>
              <a:rPr lang="ja-JP" altLang="en-US" sz="1200">
                <a:solidFill>
                  <a:prstClr val="black"/>
                </a:solidFill>
                <a:latin typeface="Times New Roman" panose="02020603050405020304" pitchFamily="18" charset="0"/>
                <a:cs typeface="Times New Roman" panose="02020603050405020304" pitchFamily="18" charset="0"/>
              </a:rPr>
              <a:t>の例</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000">
                <a:latin typeface="Times New Roman" panose="02020603050405020304" pitchFamily="18" charset="0"/>
                <a:ea typeface="Meiryo UI"/>
                <a:cs typeface="Times New Roman" panose="02020603050405020304" pitchFamily="18" charset="0"/>
              </a:rPr>
              <a:t>1</a:t>
            </a:r>
            <a:r>
              <a:rPr lang="ja-JP" altLang="en-US" sz="2000">
                <a:latin typeface="Times New Roman" panose="02020603050405020304" pitchFamily="18" charset="0"/>
                <a:ea typeface="Meiryo UI"/>
                <a:cs typeface="Times New Roman" panose="02020603050405020304" pitchFamily="18" charset="0"/>
              </a:rPr>
              <a:t>・・・</a:t>
            </a:r>
            <a:r>
              <a:rPr lang="en" altLang="ja-JP" sz="2000">
                <a:latin typeface="Times New Roman" panose="02020603050405020304" pitchFamily="18" charset="0"/>
                <a:ea typeface="+mn-lt"/>
                <a:cs typeface="Times New Roman" panose="02020603050405020304" pitchFamily="18" charset="0"/>
              </a:rPr>
              <a:t>Headlight</a:t>
            </a:r>
            <a:r>
              <a:rPr lang="ja-JP" altLang="en-US" sz="2000">
                <a:latin typeface="Times New Roman" panose="02020603050405020304" pitchFamily="18" charset="0"/>
                <a:ea typeface="+mn-lt"/>
                <a:cs typeface="Times New Roman" panose="02020603050405020304" pitchFamily="18" charset="0"/>
              </a:rPr>
              <a:t> </a:t>
            </a:r>
            <a:endParaRPr lang="en-US" altLang="ja-JP"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2</a:t>
            </a:r>
            <a:r>
              <a:rPr lang="ja-JP" altLang="en-US" sz="2000">
                <a:latin typeface="Times New Roman" panose="02020603050405020304" pitchFamily="18" charset="0"/>
                <a:ea typeface="Meiryo UI"/>
                <a:cs typeface="Times New Roman" panose="02020603050405020304" pitchFamily="18" charset="0"/>
              </a:rPr>
              <a:t>・・・</a:t>
            </a:r>
            <a:r>
              <a:rPr lang="en" altLang="ja-JP" sz="2000">
                <a:latin typeface="Times New Roman" panose="02020603050405020304" pitchFamily="18" charset="0"/>
                <a:ea typeface="+mn-lt"/>
                <a:cs typeface="Times New Roman" panose="02020603050405020304" pitchFamily="18" charset="0"/>
              </a:rPr>
              <a:t>Alarm device</a:t>
            </a:r>
            <a:r>
              <a:rPr lang="ja-JP" altLang="en-US" sz="2000">
                <a:latin typeface="Times New Roman" panose="02020603050405020304" pitchFamily="18" charset="0"/>
                <a:ea typeface="+mn-lt"/>
                <a:cs typeface="Times New Roman" panose="02020603050405020304" pitchFamily="18" charset="0"/>
              </a:rPr>
              <a:t> </a:t>
            </a:r>
            <a:endParaRPr lang="en-US" altLang="ja-JP"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r>
              <a:rPr lang="en-US" altLang="ja-JP" sz="2000">
                <a:latin typeface="Times New Roman" panose="02020603050405020304" pitchFamily="18" charset="0"/>
                <a:ea typeface="Meiryo UI"/>
                <a:cs typeface="Times New Roman" panose="02020603050405020304" pitchFamily="18" charset="0"/>
              </a:rPr>
              <a:t>3</a:t>
            </a:r>
            <a:r>
              <a:rPr lang="ja-JP" altLang="en-US" sz="2000">
                <a:latin typeface="Times New Roman" panose="02020603050405020304" pitchFamily="18" charset="0"/>
                <a:ea typeface="Meiryo UI"/>
                <a:cs typeface="Times New Roman" panose="02020603050405020304" pitchFamily="18" charset="0"/>
              </a:rPr>
              <a:t>・・・</a:t>
            </a:r>
            <a:r>
              <a:rPr lang="en" altLang="ja-JP" sz="2000">
                <a:latin typeface="Times New Roman" panose="02020603050405020304" pitchFamily="18" charset="0"/>
                <a:ea typeface="+mn-lt"/>
                <a:cs typeface="Times New Roman" panose="02020603050405020304" pitchFamily="18" charset="0"/>
              </a:rPr>
              <a:t>Head guard and fall protection device</a:t>
            </a:r>
            <a:r>
              <a:rPr lang="ja-JP" sz="2000">
                <a:latin typeface="Times New Roman" panose="02020603050405020304" pitchFamily="18" charset="0"/>
                <a:ea typeface="+mn-lt"/>
                <a:cs typeface="Times New Roman" panose="02020603050405020304" pitchFamily="18" charset="0"/>
              </a:rPr>
              <a:t> </a:t>
            </a:r>
            <a:r>
              <a:rPr lang="en-US" altLang="ja-JP" sz="2000">
                <a:latin typeface="Times New Roman" panose="02020603050405020304" pitchFamily="18" charset="0"/>
                <a:ea typeface="Meiryo UI"/>
                <a:cs typeface="Times New Roman" panose="02020603050405020304" pitchFamily="18" charset="0"/>
              </a:rPr>
              <a:t>(ROPS)</a:t>
            </a:r>
            <a:endParaRPr lang="ja-JP" altLang="en-US" sz="2000">
              <a:latin typeface="Times New Roman" panose="02020603050405020304" pitchFamily="18" charset="0"/>
              <a:ea typeface="Meiryo UI"/>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23">
            <a:extLst>
              <a:ext uri="{FF2B5EF4-FFF2-40B4-BE49-F238E27FC236}">
                <a16:creationId xmlns="" xmlns:a16="http://schemas.microsoft.com/office/drawing/2014/main" id="{68DB8BDD-3FC0-4D5F-8715-A24B069174A7}"/>
              </a:ext>
            </a:extLst>
          </p:cNvPr>
          <p:cNvSpPr txBox="1"/>
          <p:nvPr/>
        </p:nvSpPr>
        <p:spPr>
          <a:xfrm>
            <a:off x="1260893" y="5094610"/>
            <a:ext cx="2372031" cy="461665"/>
          </a:xfrm>
          <a:prstGeom prst="rect">
            <a:avLst/>
          </a:prstGeom>
          <a:solidFill>
            <a:schemeClr val="bg1"/>
          </a:solid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Fall Protection Device </a:t>
            </a:r>
            <a:endParaRPr lang="en-US" altLang="ja-JP" sz="1200">
              <a:latin typeface="Times New Roman" panose="02020603050405020304" pitchFamily="18" charset="0"/>
              <a:ea typeface="游ゴシック"/>
              <a:cs typeface="Times New Roman" panose="02020603050405020304" pitchFamily="18" charset="0"/>
            </a:endParaRPr>
          </a:p>
          <a:p>
            <a:pPr algn="ctr"/>
            <a:r>
              <a:rPr lang="en" altLang="ja-JP" sz="1200">
                <a:latin typeface="Times New Roman" panose="02020603050405020304" pitchFamily="18" charset="0"/>
                <a:ea typeface="+mn-lt"/>
                <a:cs typeface="Times New Roman" panose="02020603050405020304" pitchFamily="18" charset="0"/>
              </a:rPr>
              <a:t>Example</a:t>
            </a:r>
            <a:r>
              <a:rPr lang="ja-JP" altLang="en-US" sz="1200">
                <a:latin typeface="Times New Roman" panose="02020603050405020304" pitchFamily="18" charset="0"/>
                <a:ea typeface="+mn-lt"/>
                <a:cs typeface="Times New Roman" panose="02020603050405020304" pitchFamily="18" charset="0"/>
              </a:rPr>
              <a:t> </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13" name="テキスト ボックス 23">
            <a:extLst>
              <a:ext uri="{FF2B5EF4-FFF2-40B4-BE49-F238E27FC236}">
                <a16:creationId xmlns="" xmlns:a16="http://schemas.microsoft.com/office/drawing/2014/main" id="{AA0C58FE-D10F-4672-965A-6570E6606531}"/>
              </a:ext>
            </a:extLst>
          </p:cNvPr>
          <p:cNvSpPr txBox="1"/>
          <p:nvPr/>
        </p:nvSpPr>
        <p:spPr>
          <a:xfrm>
            <a:off x="4889917" y="5094609"/>
            <a:ext cx="2872093" cy="461665"/>
          </a:xfrm>
          <a:prstGeom prst="rect">
            <a:avLst/>
          </a:prstGeom>
          <a:solidFill>
            <a:schemeClr val="bg1"/>
          </a:solidFill>
          <a:ln>
            <a:noFill/>
          </a:ln>
        </p:spPr>
        <p:txBody>
          <a:bodyPr wrap="square" lIns="91440" tIns="45720" rIns="91440" bIns="45720" rtlCol="0" anchor="t">
            <a:spAutoFit/>
          </a:bodyPr>
          <a:lstStyle/>
          <a:p>
            <a:pPr algn="ctr"/>
            <a:r>
              <a:rPr lang="en-US" altLang="ja-JP" sz="1200">
                <a:latin typeface="Times New Roman" panose="02020603050405020304" pitchFamily="18" charset="0"/>
                <a:ea typeface="游ゴシック"/>
                <a:cs typeface="Times New Roman" panose="02020603050405020304" pitchFamily="18" charset="0"/>
              </a:rPr>
              <a:t>Lift Arm Safety Pins, etc </a:t>
            </a:r>
            <a:endParaRPr lang="en-US">
              <a:latin typeface="Times New Roman" panose="02020603050405020304" pitchFamily="18" charset="0"/>
              <a:cs typeface="Times New Roman" panose="02020603050405020304" pitchFamily="18" charset="0"/>
            </a:endParaRPr>
          </a:p>
          <a:p>
            <a:pPr algn="ctr"/>
            <a:r>
              <a:rPr lang="en-US" altLang="ja-JP" sz="1200">
                <a:latin typeface="Times New Roman" panose="02020603050405020304" pitchFamily="18" charset="0"/>
                <a:ea typeface="游ゴシック"/>
                <a:cs typeface="Times New Roman" panose="02020603050405020304" pitchFamily="18" charset="0"/>
              </a:rPr>
              <a:t>Example</a:t>
            </a:r>
            <a:endParaRPr lang="en-US">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F8192AB4-9F72-4E8F-B380-C94EE8860D26}"/>
              </a:ext>
            </a:extLst>
          </p:cNvPr>
          <p:cNvSpPr txBox="1"/>
          <p:nvPr/>
        </p:nvSpPr>
        <p:spPr>
          <a:xfrm>
            <a:off x="5207266" y="61750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85</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42937" y="355601"/>
            <a:ext cx="7886700" cy="817400"/>
          </a:xfrm>
          <a:ln>
            <a:solidFill>
              <a:schemeClr val="tx1"/>
            </a:solidFill>
          </a:ln>
        </p:spPr>
        <p:txBody>
          <a:bodyPr>
            <a:normAutofit/>
          </a:bodyPr>
          <a:lstStyle/>
          <a:p>
            <a:pPr algn="ctr"/>
            <a:r>
              <a:rPr lang="en" altLang="ja-JP" sz="2400">
                <a:latin typeface="Times New Roman" panose="02020603050405020304" pitchFamily="18" charset="0"/>
                <a:ea typeface="+mj-lt"/>
                <a:cs typeface="Times New Roman" panose="02020603050405020304" pitchFamily="18" charset="0"/>
              </a:rPr>
              <a:t>Structure and Type of Work Equipment for Shovel-type (SHOBERU) Construction Machinery</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470007" y="3469839"/>
            <a:ext cx="4255134"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panose="02020603050405020304" pitchFamily="18" charset="0"/>
                <a:ea typeface="+mn-lt"/>
                <a:cs typeface="Times New Roman" panose="02020603050405020304" pitchFamily="18" charset="0"/>
              </a:rPr>
              <a:t>Work Equipment For Hydraulic Shovels (SHOBERU) Example</a:t>
            </a:r>
            <a:endParaRPr lang="en-US" altLang="ja-JP" dirty="0">
              <a:latin typeface="Times New Roman" panose="02020603050405020304" pitchFamily="18" charset="0"/>
              <a:cs typeface="Times New Roman" panose="02020603050405020304" pitchFamily="18" charset="0"/>
            </a:endParaRP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3075927" y="606145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Mechanical Clamshell Work Equipment Example</a:t>
            </a:r>
            <a:endParaRPr lang="en-US" altLang="ja-JP">
              <a:latin typeface="Times New Roman" panose="02020603050405020304" pitchFamily="18" charset="0"/>
              <a:ea typeface="游ゴシック"/>
              <a:cs typeface="Times New Roman" panose="02020603050405020304" pitchFamily="18" charset="0"/>
            </a:endParaRPr>
          </a:p>
        </p:txBody>
      </p:sp>
      <p:pic>
        <p:nvPicPr>
          <p:cNvPr id="21" name="図 20"/>
          <p:cNvPicPr>
            <a:picLocks noChangeAspect="1"/>
          </p:cNvPicPr>
          <p:nvPr/>
        </p:nvPicPr>
        <p:blipFill>
          <a:blip r:embed="rId4"/>
          <a:stretch>
            <a:fillRect/>
          </a:stretch>
        </p:blipFill>
        <p:spPr>
          <a:xfrm>
            <a:off x="4530330" y="133255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030261" y="1525117"/>
            <a:ext cx="963725"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アームシリンダ</a:t>
            </a: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7628235" y="30115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1110689" y="1731070"/>
            <a:ext cx="546945"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ブーム</a:t>
            </a:r>
          </a:p>
        </p:txBody>
      </p:sp>
      <p:sp>
        <p:nvSpPr>
          <p:cNvPr id="56" name="テキスト ボックス 55"/>
          <p:cNvSpPr txBox="1"/>
          <p:nvPr/>
        </p:nvSpPr>
        <p:spPr>
          <a:xfrm>
            <a:off x="573261" y="1917599"/>
            <a:ext cx="971741"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ブームシリンダ</a:t>
            </a:r>
          </a:p>
        </p:txBody>
      </p:sp>
      <p:sp>
        <p:nvSpPr>
          <p:cNvPr id="57" name="テキスト ボックス 56"/>
          <p:cNvSpPr txBox="1"/>
          <p:nvPr/>
        </p:nvSpPr>
        <p:spPr>
          <a:xfrm>
            <a:off x="2685802" y="1532607"/>
            <a:ext cx="538930"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アーム</a:t>
            </a:r>
          </a:p>
        </p:txBody>
      </p:sp>
      <p:sp>
        <p:nvSpPr>
          <p:cNvPr id="59" name="テキスト ボックス 58"/>
          <p:cNvSpPr txBox="1"/>
          <p:nvPr/>
        </p:nvSpPr>
        <p:spPr>
          <a:xfrm>
            <a:off x="3246231" y="1716663"/>
            <a:ext cx="1032655"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バケットシリンダ</a:t>
            </a:r>
          </a:p>
        </p:txBody>
      </p:sp>
      <p:sp>
        <p:nvSpPr>
          <p:cNvPr id="60" name="テキスト ボックス 59"/>
          <p:cNvSpPr txBox="1"/>
          <p:nvPr/>
        </p:nvSpPr>
        <p:spPr>
          <a:xfrm>
            <a:off x="3437915" y="1915587"/>
            <a:ext cx="684803"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ストラップ</a:t>
            </a:r>
          </a:p>
        </p:txBody>
      </p:sp>
      <p:sp>
        <p:nvSpPr>
          <p:cNvPr id="61" name="テキスト ボックス 60"/>
          <p:cNvSpPr txBox="1"/>
          <p:nvPr/>
        </p:nvSpPr>
        <p:spPr>
          <a:xfrm>
            <a:off x="3525254" y="2350463"/>
            <a:ext cx="949299"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ストラップロッド</a:t>
            </a:r>
          </a:p>
        </p:txBody>
      </p:sp>
      <p:sp>
        <p:nvSpPr>
          <p:cNvPr id="62" name="テキスト ボックス 61"/>
          <p:cNvSpPr txBox="1"/>
          <p:nvPr/>
        </p:nvSpPr>
        <p:spPr>
          <a:xfrm>
            <a:off x="3322650" y="2640216"/>
            <a:ext cx="1457450"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ドラグショベル用バケット</a:t>
            </a:r>
          </a:p>
        </p:txBody>
      </p:sp>
      <p:sp>
        <p:nvSpPr>
          <p:cNvPr id="63" name="テキスト ボックス 62"/>
          <p:cNvSpPr txBox="1"/>
          <p:nvPr/>
        </p:nvSpPr>
        <p:spPr>
          <a:xfrm>
            <a:off x="3580497" y="3021382"/>
            <a:ext cx="982961"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ドラグ・ショベル</a:t>
            </a:r>
          </a:p>
        </p:txBody>
      </p:sp>
      <p:sp>
        <p:nvSpPr>
          <p:cNvPr id="64" name="テキスト ボックス 63"/>
          <p:cNvSpPr txBox="1"/>
          <p:nvPr/>
        </p:nvSpPr>
        <p:spPr>
          <a:xfrm>
            <a:off x="7029364" y="1327523"/>
            <a:ext cx="538930"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アーム</a:t>
            </a:r>
          </a:p>
        </p:txBody>
      </p:sp>
      <p:sp>
        <p:nvSpPr>
          <p:cNvPr id="65" name="テキスト ボックス 64"/>
          <p:cNvSpPr txBox="1"/>
          <p:nvPr/>
        </p:nvSpPr>
        <p:spPr>
          <a:xfrm>
            <a:off x="4926837" y="1334868"/>
            <a:ext cx="963725"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アームシリンダ</a:t>
            </a:r>
          </a:p>
        </p:txBody>
      </p:sp>
      <p:sp>
        <p:nvSpPr>
          <p:cNvPr id="66" name="テキスト ボックス 65"/>
          <p:cNvSpPr txBox="1"/>
          <p:nvPr/>
        </p:nvSpPr>
        <p:spPr>
          <a:xfrm>
            <a:off x="5078742" y="1654206"/>
            <a:ext cx="546945"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ブーム</a:t>
            </a:r>
          </a:p>
        </p:txBody>
      </p:sp>
      <p:sp>
        <p:nvSpPr>
          <p:cNvPr id="67" name="テキスト ボックス 66"/>
          <p:cNvSpPr txBox="1"/>
          <p:nvPr/>
        </p:nvSpPr>
        <p:spPr>
          <a:xfrm>
            <a:off x="4534441" y="1923717"/>
            <a:ext cx="971741"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ブームシリンダ</a:t>
            </a:r>
          </a:p>
        </p:txBody>
      </p:sp>
      <p:sp>
        <p:nvSpPr>
          <p:cNvPr id="68" name="テキスト ボックス 67"/>
          <p:cNvSpPr txBox="1"/>
          <p:nvPr/>
        </p:nvSpPr>
        <p:spPr>
          <a:xfrm>
            <a:off x="7063357" y="1648227"/>
            <a:ext cx="1032655"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バケットシリンダ</a:t>
            </a:r>
          </a:p>
        </p:txBody>
      </p:sp>
      <p:sp>
        <p:nvSpPr>
          <p:cNvPr id="69" name="テキスト ボックス 68"/>
          <p:cNvSpPr txBox="1"/>
          <p:nvPr/>
        </p:nvSpPr>
        <p:spPr>
          <a:xfrm>
            <a:off x="7151610" y="1920963"/>
            <a:ext cx="684803"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ストラップ</a:t>
            </a:r>
          </a:p>
        </p:txBody>
      </p:sp>
      <p:sp>
        <p:nvSpPr>
          <p:cNvPr id="70" name="テキスト ボックス 69"/>
          <p:cNvSpPr txBox="1"/>
          <p:nvPr/>
        </p:nvSpPr>
        <p:spPr>
          <a:xfrm>
            <a:off x="6978754" y="2793855"/>
            <a:ext cx="949299"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ストラップロッド</a:t>
            </a:r>
          </a:p>
        </p:txBody>
      </p:sp>
      <p:sp>
        <p:nvSpPr>
          <p:cNvPr id="71" name="テキスト ボックス 70"/>
          <p:cNvSpPr txBox="1"/>
          <p:nvPr/>
        </p:nvSpPr>
        <p:spPr>
          <a:xfrm>
            <a:off x="6581263" y="3318774"/>
            <a:ext cx="1519968"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パワーショベル用バケット</a:t>
            </a:r>
          </a:p>
        </p:txBody>
      </p:sp>
      <p:sp>
        <p:nvSpPr>
          <p:cNvPr id="72" name="テキスト ボックス 71"/>
          <p:cNvSpPr txBox="1"/>
          <p:nvPr/>
        </p:nvSpPr>
        <p:spPr>
          <a:xfrm>
            <a:off x="6950585" y="2944666"/>
            <a:ext cx="1596912" cy="246221"/>
          </a:xfrm>
          <a:prstGeom prst="rect">
            <a:avLst/>
          </a:prstGeom>
          <a:noFill/>
        </p:spPr>
        <p:txBody>
          <a:bodyPr wrap="none" lIns="91440" tIns="45720" rIns="91440" bIns="45720" rtlCol="0" anchor="t">
            <a:spAutoFit/>
          </a:bodyPr>
          <a:lstStyle/>
          <a:p>
            <a:r>
              <a:rPr lang="ja-JP" altLang="en-US" sz="1000" dirty="0">
                <a:latin typeface="Times New Roman" panose="02020603050405020304" pitchFamily="18" charset="0"/>
                <a:ea typeface="HGP明朝B"/>
                <a:cs typeface="Times New Roman" panose="02020603050405020304" pitchFamily="18" charset="0"/>
              </a:rPr>
              <a:t>Power shovel </a:t>
            </a:r>
            <a:r>
              <a:rPr lang="en-US" altLang="ja-JP" sz="1000" dirty="0">
                <a:latin typeface="Times New Roman" panose="02020603050405020304" pitchFamily="18" charset="0"/>
                <a:ea typeface="HGP明朝B"/>
                <a:cs typeface="Times New Roman" panose="02020603050405020304" pitchFamily="18" charset="0"/>
              </a:rPr>
              <a:t>(SHOBERU)</a:t>
            </a:r>
            <a:endParaRPr lang="ja-JP" altLang="en-US" sz="1000" dirty="0">
              <a:latin typeface="Times New Roman" panose="02020603050405020304" pitchFamily="18" charset="0"/>
              <a:ea typeface="HGP明朝B"/>
              <a:cs typeface="Times New Roman" panose="02020603050405020304" pitchFamily="18" charset="0"/>
            </a:endParaRPr>
          </a:p>
        </p:txBody>
      </p:sp>
      <p:sp>
        <p:nvSpPr>
          <p:cNvPr id="73" name="テキスト ボックス 72"/>
          <p:cNvSpPr txBox="1"/>
          <p:nvPr/>
        </p:nvSpPr>
        <p:spPr>
          <a:xfrm>
            <a:off x="3525254" y="5714220"/>
            <a:ext cx="724878"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タグライン</a:t>
            </a:r>
          </a:p>
        </p:txBody>
      </p:sp>
      <p:sp>
        <p:nvSpPr>
          <p:cNvPr id="74" name="テキスト ボックス 73"/>
          <p:cNvSpPr txBox="1"/>
          <p:nvPr/>
        </p:nvSpPr>
        <p:spPr>
          <a:xfrm>
            <a:off x="2734759" y="4637227"/>
            <a:ext cx="772969"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開閉ロープ</a:t>
            </a:r>
          </a:p>
        </p:txBody>
      </p:sp>
      <p:sp>
        <p:nvSpPr>
          <p:cNvPr id="75" name="テキスト ボックス 74"/>
          <p:cNvSpPr txBox="1"/>
          <p:nvPr/>
        </p:nvSpPr>
        <p:spPr>
          <a:xfrm>
            <a:off x="2987399" y="4378125"/>
            <a:ext cx="772969"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支持ロープ</a:t>
            </a:r>
          </a:p>
        </p:txBody>
      </p:sp>
      <p:sp>
        <p:nvSpPr>
          <p:cNvPr id="76" name="テキスト ボックス 75"/>
          <p:cNvSpPr txBox="1"/>
          <p:nvPr/>
        </p:nvSpPr>
        <p:spPr>
          <a:xfrm>
            <a:off x="4264718" y="4916674"/>
            <a:ext cx="609462"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Tag line</a:t>
            </a:r>
          </a:p>
          <a:p>
            <a:r>
              <a:rPr lang="ja-JP" altLang="en-US" sz="1000">
                <a:latin typeface="Times New Roman" panose="02020603050405020304" pitchFamily="18" charset="0"/>
                <a:ea typeface="HGP明朝B"/>
                <a:cs typeface="Times New Roman" panose="02020603050405020304" pitchFamily="18" charset="0"/>
              </a:rPr>
              <a:t>rope</a:t>
            </a:r>
          </a:p>
        </p:txBody>
      </p:sp>
      <p:sp>
        <p:nvSpPr>
          <p:cNvPr id="77" name="テキスト ボックス 76"/>
          <p:cNvSpPr txBox="1"/>
          <p:nvPr/>
        </p:nvSpPr>
        <p:spPr>
          <a:xfrm>
            <a:off x="4335403" y="5393625"/>
            <a:ext cx="461986"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Shell</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79" name="テキスト ボックス 78"/>
          <p:cNvSpPr txBox="1"/>
          <p:nvPr/>
        </p:nvSpPr>
        <p:spPr>
          <a:xfrm>
            <a:off x="4841098" y="5889632"/>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爪</a:t>
            </a:r>
          </a:p>
        </p:txBody>
      </p:sp>
      <p:sp>
        <p:nvSpPr>
          <p:cNvPr id="80" name="テキスト ボックス 79"/>
          <p:cNvSpPr txBox="1"/>
          <p:nvPr/>
        </p:nvSpPr>
        <p:spPr>
          <a:xfrm>
            <a:off x="5053086" y="5724390"/>
            <a:ext cx="455574"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Shaft</a:t>
            </a:r>
          </a:p>
          <a:p>
            <a:r>
              <a:rPr lang="ja-JP" altLang="en-US" sz="1000">
                <a:latin typeface="Times New Roman" panose="02020603050405020304" pitchFamily="18" charset="0"/>
                <a:ea typeface="HGP明朝B"/>
                <a:cs typeface="Times New Roman" panose="02020603050405020304" pitchFamily="18" charset="0"/>
              </a:rPr>
              <a:t>main</a:t>
            </a:r>
          </a:p>
        </p:txBody>
      </p:sp>
      <p:sp>
        <p:nvSpPr>
          <p:cNvPr id="81" name="テキスト ボックス 80"/>
          <p:cNvSpPr txBox="1"/>
          <p:nvPr/>
        </p:nvSpPr>
        <p:spPr>
          <a:xfrm>
            <a:off x="5552268" y="5732790"/>
            <a:ext cx="630301"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Counter </a:t>
            </a:r>
          </a:p>
          <a:p>
            <a:r>
              <a:rPr lang="ja-JP" altLang="en-US" sz="1000">
                <a:latin typeface="Times New Roman" panose="02020603050405020304" pitchFamily="18" charset="0"/>
                <a:ea typeface="HGP明朝B"/>
                <a:cs typeface="Times New Roman" panose="02020603050405020304" pitchFamily="18" charset="0"/>
              </a:rPr>
              <a:t>weight</a:t>
            </a:r>
          </a:p>
        </p:txBody>
      </p:sp>
      <p:sp>
        <p:nvSpPr>
          <p:cNvPr id="82" name="テキスト ボックス 81"/>
          <p:cNvSpPr txBox="1"/>
          <p:nvPr/>
        </p:nvSpPr>
        <p:spPr>
          <a:xfrm>
            <a:off x="6037279" y="4842346"/>
            <a:ext cx="877163"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Opening and </a:t>
            </a:r>
          </a:p>
          <a:p>
            <a:r>
              <a:rPr lang="ja-JP" altLang="en-US" sz="1000">
                <a:latin typeface="Times New Roman" panose="02020603050405020304" pitchFamily="18" charset="0"/>
                <a:ea typeface="HGP明朝B"/>
                <a:cs typeface="Times New Roman" panose="02020603050405020304" pitchFamily="18" charset="0"/>
              </a:rPr>
              <a:t>closing rope</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83" name="テキスト ボックス 82"/>
          <p:cNvSpPr txBox="1"/>
          <p:nvPr/>
        </p:nvSpPr>
        <p:spPr>
          <a:xfrm>
            <a:off x="6007049" y="4620823"/>
            <a:ext cx="425116"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Arm</a:t>
            </a:r>
          </a:p>
        </p:txBody>
      </p:sp>
      <p:sp>
        <p:nvSpPr>
          <p:cNvPr id="84" name="テキスト ボックス 83"/>
          <p:cNvSpPr txBox="1"/>
          <p:nvPr/>
        </p:nvSpPr>
        <p:spPr>
          <a:xfrm>
            <a:off x="5839751" y="4163502"/>
            <a:ext cx="391454"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Bed</a:t>
            </a:r>
          </a:p>
        </p:txBody>
      </p:sp>
      <p:sp>
        <p:nvSpPr>
          <p:cNvPr id="2" name="テキスト ボックス 5">
            <a:extLst>
              <a:ext uri="{FF2B5EF4-FFF2-40B4-BE49-F238E27FC236}">
                <a16:creationId xmlns="" xmlns:a16="http://schemas.microsoft.com/office/drawing/2014/main" id="{2AE2F0F1-EDA3-4D23-B2EC-27C767C26515}"/>
              </a:ext>
            </a:extLst>
          </p:cNvPr>
          <p:cNvSpPr txBox="1"/>
          <p:nvPr/>
        </p:nvSpPr>
        <p:spPr>
          <a:xfrm>
            <a:off x="5207266" y="64036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86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07AB5772-7978-47AA-9B4C-77ED763BC2B0}"/>
              </a:ext>
            </a:extLst>
          </p:cNvPr>
          <p:cNvSpPr txBox="1"/>
          <p:nvPr/>
        </p:nvSpPr>
        <p:spPr>
          <a:xfrm>
            <a:off x="4872038" y="1285875"/>
            <a:ext cx="9715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Arm cylinder</a:t>
            </a:r>
          </a:p>
        </p:txBody>
      </p:sp>
      <p:sp>
        <p:nvSpPr>
          <p:cNvPr id="86" name="TextBox 85">
            <a:extLst>
              <a:ext uri="{FF2B5EF4-FFF2-40B4-BE49-F238E27FC236}">
                <a16:creationId xmlns="" xmlns:a16="http://schemas.microsoft.com/office/drawing/2014/main" id="{E92D79B1-8646-4221-BDFE-82E214056126}"/>
              </a:ext>
            </a:extLst>
          </p:cNvPr>
          <p:cNvSpPr txBox="1"/>
          <p:nvPr/>
        </p:nvSpPr>
        <p:spPr>
          <a:xfrm>
            <a:off x="7000875" y="1300163"/>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Arm </a:t>
            </a:r>
          </a:p>
        </p:txBody>
      </p:sp>
      <p:sp>
        <p:nvSpPr>
          <p:cNvPr id="87" name="TextBox 86">
            <a:extLst>
              <a:ext uri="{FF2B5EF4-FFF2-40B4-BE49-F238E27FC236}">
                <a16:creationId xmlns="" xmlns:a16="http://schemas.microsoft.com/office/drawing/2014/main" id="{192D78EE-A47C-490F-A37F-7D077B1050FD}"/>
              </a:ext>
            </a:extLst>
          </p:cNvPr>
          <p:cNvSpPr txBox="1"/>
          <p:nvPr/>
        </p:nvSpPr>
        <p:spPr>
          <a:xfrm>
            <a:off x="928688" y="1457325"/>
            <a:ext cx="9715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Arm cylinder</a:t>
            </a:r>
          </a:p>
        </p:txBody>
      </p:sp>
      <p:sp>
        <p:nvSpPr>
          <p:cNvPr id="88" name="TextBox 87">
            <a:extLst>
              <a:ext uri="{FF2B5EF4-FFF2-40B4-BE49-F238E27FC236}">
                <a16:creationId xmlns="" xmlns:a16="http://schemas.microsoft.com/office/drawing/2014/main" id="{9638CEAB-3152-4A59-A6AB-634A5C66C16F}"/>
              </a:ext>
            </a:extLst>
          </p:cNvPr>
          <p:cNvSpPr txBox="1"/>
          <p:nvPr/>
        </p:nvSpPr>
        <p:spPr>
          <a:xfrm>
            <a:off x="2600325" y="1471613"/>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Arm </a:t>
            </a:r>
          </a:p>
        </p:txBody>
      </p:sp>
      <p:sp>
        <p:nvSpPr>
          <p:cNvPr id="90" name="TextBox 89">
            <a:extLst>
              <a:ext uri="{FF2B5EF4-FFF2-40B4-BE49-F238E27FC236}">
                <a16:creationId xmlns="" xmlns:a16="http://schemas.microsoft.com/office/drawing/2014/main" id="{FF1D16EB-3018-4B0B-81F5-F985EF904D6D}"/>
              </a:ext>
            </a:extLst>
          </p:cNvPr>
          <p:cNvSpPr txBox="1"/>
          <p:nvPr/>
        </p:nvSpPr>
        <p:spPr>
          <a:xfrm>
            <a:off x="4429125" y="1857375"/>
            <a:ext cx="9715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Boom cylinder</a:t>
            </a:r>
          </a:p>
        </p:txBody>
      </p:sp>
      <p:sp>
        <p:nvSpPr>
          <p:cNvPr id="91" name="TextBox 90">
            <a:extLst>
              <a:ext uri="{FF2B5EF4-FFF2-40B4-BE49-F238E27FC236}">
                <a16:creationId xmlns="" xmlns:a16="http://schemas.microsoft.com/office/drawing/2014/main" id="{F3A31B42-2356-430B-851F-4665D3EF9395}"/>
              </a:ext>
            </a:extLst>
          </p:cNvPr>
          <p:cNvSpPr txBox="1"/>
          <p:nvPr/>
        </p:nvSpPr>
        <p:spPr>
          <a:xfrm>
            <a:off x="642938" y="1914526"/>
            <a:ext cx="80010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Boom cylinder</a:t>
            </a:r>
          </a:p>
        </p:txBody>
      </p:sp>
      <p:sp>
        <p:nvSpPr>
          <p:cNvPr id="92" name="TextBox 91">
            <a:extLst>
              <a:ext uri="{FF2B5EF4-FFF2-40B4-BE49-F238E27FC236}">
                <a16:creationId xmlns="" xmlns:a16="http://schemas.microsoft.com/office/drawing/2014/main" id="{0AA53CA5-E358-49AF-8F0F-9458F3B41324}"/>
              </a:ext>
            </a:extLst>
          </p:cNvPr>
          <p:cNvSpPr txBox="1"/>
          <p:nvPr/>
        </p:nvSpPr>
        <p:spPr>
          <a:xfrm>
            <a:off x="4957763" y="1571625"/>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Boom</a:t>
            </a:r>
          </a:p>
        </p:txBody>
      </p:sp>
      <p:sp>
        <p:nvSpPr>
          <p:cNvPr id="93" name="TextBox 92">
            <a:extLst>
              <a:ext uri="{FF2B5EF4-FFF2-40B4-BE49-F238E27FC236}">
                <a16:creationId xmlns="" xmlns:a16="http://schemas.microsoft.com/office/drawing/2014/main" id="{CAB85EB9-7A2E-4F9C-BAB1-B050A1C97B03}"/>
              </a:ext>
            </a:extLst>
          </p:cNvPr>
          <p:cNvSpPr txBox="1"/>
          <p:nvPr/>
        </p:nvSpPr>
        <p:spPr>
          <a:xfrm>
            <a:off x="1042987" y="1728788"/>
            <a:ext cx="5000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Boom</a:t>
            </a:r>
          </a:p>
        </p:txBody>
      </p:sp>
      <p:sp>
        <p:nvSpPr>
          <p:cNvPr id="94" name="TextBox 93">
            <a:extLst>
              <a:ext uri="{FF2B5EF4-FFF2-40B4-BE49-F238E27FC236}">
                <a16:creationId xmlns="" xmlns:a16="http://schemas.microsoft.com/office/drawing/2014/main" id="{60441BEA-CB6F-4F0A-83B7-8CC51D453E80}"/>
              </a:ext>
            </a:extLst>
          </p:cNvPr>
          <p:cNvSpPr txBox="1"/>
          <p:nvPr/>
        </p:nvSpPr>
        <p:spPr>
          <a:xfrm>
            <a:off x="7115175" y="1600200"/>
            <a:ext cx="101441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Bucket cylinder</a:t>
            </a:r>
          </a:p>
        </p:txBody>
      </p:sp>
      <p:sp>
        <p:nvSpPr>
          <p:cNvPr id="95" name="TextBox 94">
            <a:extLst>
              <a:ext uri="{FF2B5EF4-FFF2-40B4-BE49-F238E27FC236}">
                <a16:creationId xmlns="" xmlns:a16="http://schemas.microsoft.com/office/drawing/2014/main" id="{826C19D0-8CE5-412B-96DA-731236D87E5F}"/>
              </a:ext>
            </a:extLst>
          </p:cNvPr>
          <p:cNvSpPr txBox="1"/>
          <p:nvPr/>
        </p:nvSpPr>
        <p:spPr>
          <a:xfrm>
            <a:off x="3328988" y="1671638"/>
            <a:ext cx="101441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Bucket cylinder</a:t>
            </a:r>
          </a:p>
        </p:txBody>
      </p:sp>
      <p:sp>
        <p:nvSpPr>
          <p:cNvPr id="96" name="TextBox 95">
            <a:extLst>
              <a:ext uri="{FF2B5EF4-FFF2-40B4-BE49-F238E27FC236}">
                <a16:creationId xmlns="" xmlns:a16="http://schemas.microsoft.com/office/drawing/2014/main" id="{3A4A767A-C583-4924-8D47-35CA749883F0}"/>
              </a:ext>
            </a:extLst>
          </p:cNvPr>
          <p:cNvSpPr txBox="1"/>
          <p:nvPr/>
        </p:nvSpPr>
        <p:spPr>
          <a:xfrm>
            <a:off x="7215188" y="1871664"/>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Strap</a:t>
            </a:r>
          </a:p>
        </p:txBody>
      </p:sp>
      <p:sp>
        <p:nvSpPr>
          <p:cNvPr id="97" name="TextBox 96">
            <a:extLst>
              <a:ext uri="{FF2B5EF4-FFF2-40B4-BE49-F238E27FC236}">
                <a16:creationId xmlns="" xmlns:a16="http://schemas.microsoft.com/office/drawing/2014/main" id="{0FFE45CA-5DBA-4BC3-B64F-933A085D68C2}"/>
              </a:ext>
            </a:extLst>
          </p:cNvPr>
          <p:cNvSpPr txBox="1"/>
          <p:nvPr/>
        </p:nvSpPr>
        <p:spPr>
          <a:xfrm>
            <a:off x="3514725" y="1957388"/>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Strap</a:t>
            </a:r>
          </a:p>
        </p:txBody>
      </p:sp>
      <p:sp>
        <p:nvSpPr>
          <p:cNvPr id="98" name="TextBox 97">
            <a:extLst>
              <a:ext uri="{FF2B5EF4-FFF2-40B4-BE49-F238E27FC236}">
                <a16:creationId xmlns="" xmlns:a16="http://schemas.microsoft.com/office/drawing/2014/main" id="{126C1842-A8AD-4665-A775-D64F4C4F8EEB}"/>
              </a:ext>
            </a:extLst>
          </p:cNvPr>
          <p:cNvSpPr txBox="1"/>
          <p:nvPr/>
        </p:nvSpPr>
        <p:spPr>
          <a:xfrm>
            <a:off x="7058024" y="2728913"/>
            <a:ext cx="8143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Strap rod</a:t>
            </a:r>
          </a:p>
        </p:txBody>
      </p:sp>
      <p:sp>
        <p:nvSpPr>
          <p:cNvPr id="99" name="TextBox 98">
            <a:extLst>
              <a:ext uri="{FF2B5EF4-FFF2-40B4-BE49-F238E27FC236}">
                <a16:creationId xmlns="" xmlns:a16="http://schemas.microsoft.com/office/drawing/2014/main" id="{3DCAB799-7EC6-4315-97B6-93F391E7D81C}"/>
              </a:ext>
            </a:extLst>
          </p:cNvPr>
          <p:cNvSpPr txBox="1"/>
          <p:nvPr/>
        </p:nvSpPr>
        <p:spPr>
          <a:xfrm>
            <a:off x="3586161" y="2300288"/>
            <a:ext cx="8143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Strap rod</a:t>
            </a:r>
          </a:p>
        </p:txBody>
      </p:sp>
      <p:sp>
        <p:nvSpPr>
          <p:cNvPr id="100" name="TextBox 99">
            <a:extLst>
              <a:ext uri="{FF2B5EF4-FFF2-40B4-BE49-F238E27FC236}">
                <a16:creationId xmlns="" xmlns:a16="http://schemas.microsoft.com/office/drawing/2014/main" id="{E5BF38BE-5A6D-4619-8E44-5EDFFF107669}"/>
              </a:ext>
            </a:extLst>
          </p:cNvPr>
          <p:cNvSpPr txBox="1"/>
          <p:nvPr/>
        </p:nvSpPr>
        <p:spPr>
          <a:xfrm>
            <a:off x="6623781" y="3233912"/>
            <a:ext cx="158591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imes New Roman" panose="02020603050405020304" pitchFamily="18" charset="0"/>
                <a:cs typeface="Times New Roman" panose="02020603050405020304" pitchFamily="18" charset="0"/>
              </a:rPr>
              <a:t>Bucket for power shovel (SHOBERU) </a:t>
            </a:r>
          </a:p>
        </p:txBody>
      </p:sp>
      <p:sp>
        <p:nvSpPr>
          <p:cNvPr id="101" name="TextBox 100">
            <a:extLst>
              <a:ext uri="{FF2B5EF4-FFF2-40B4-BE49-F238E27FC236}">
                <a16:creationId xmlns="" xmlns:a16="http://schemas.microsoft.com/office/drawing/2014/main" id="{E7ABB0A7-E692-4B0F-B5AB-955BE396F83B}"/>
              </a:ext>
            </a:extLst>
          </p:cNvPr>
          <p:cNvSpPr txBox="1"/>
          <p:nvPr/>
        </p:nvSpPr>
        <p:spPr>
          <a:xfrm>
            <a:off x="3414712" y="2671763"/>
            <a:ext cx="134302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Bucket for drag shovel </a:t>
            </a:r>
          </a:p>
        </p:txBody>
      </p:sp>
      <p:sp>
        <p:nvSpPr>
          <p:cNvPr id="103" name="TextBox 102">
            <a:extLst>
              <a:ext uri="{FF2B5EF4-FFF2-40B4-BE49-F238E27FC236}">
                <a16:creationId xmlns="" xmlns:a16="http://schemas.microsoft.com/office/drawing/2014/main" id="{65AFB9A2-5749-4FBC-B5C0-BFA53BEAEA1A}"/>
              </a:ext>
            </a:extLst>
          </p:cNvPr>
          <p:cNvSpPr txBox="1"/>
          <p:nvPr/>
        </p:nvSpPr>
        <p:spPr>
          <a:xfrm>
            <a:off x="2700338" y="4357688"/>
            <a:ext cx="101441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Support rope</a:t>
            </a:r>
          </a:p>
        </p:txBody>
      </p:sp>
      <p:sp>
        <p:nvSpPr>
          <p:cNvPr id="104" name="TextBox 103">
            <a:extLst>
              <a:ext uri="{FF2B5EF4-FFF2-40B4-BE49-F238E27FC236}">
                <a16:creationId xmlns="" xmlns:a16="http://schemas.microsoft.com/office/drawing/2014/main" id="{F84996D8-7723-44CC-9ED5-8847549018DF}"/>
              </a:ext>
            </a:extLst>
          </p:cNvPr>
          <p:cNvSpPr txBox="1"/>
          <p:nvPr/>
        </p:nvSpPr>
        <p:spPr>
          <a:xfrm>
            <a:off x="2400300" y="4643437"/>
            <a:ext cx="101441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Opening and closing rope</a:t>
            </a:r>
          </a:p>
        </p:txBody>
      </p:sp>
      <p:sp>
        <p:nvSpPr>
          <p:cNvPr id="105" name="TextBox 104">
            <a:extLst>
              <a:ext uri="{FF2B5EF4-FFF2-40B4-BE49-F238E27FC236}">
                <a16:creationId xmlns="" xmlns:a16="http://schemas.microsoft.com/office/drawing/2014/main" id="{93195412-741F-4582-A6E1-D7A45ECF2936}"/>
              </a:ext>
            </a:extLst>
          </p:cNvPr>
          <p:cNvSpPr txBox="1"/>
          <p:nvPr/>
        </p:nvSpPr>
        <p:spPr>
          <a:xfrm>
            <a:off x="3600450" y="5729287"/>
            <a:ext cx="67151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Tag line</a:t>
            </a:r>
          </a:p>
        </p:txBody>
      </p:sp>
      <p:sp>
        <p:nvSpPr>
          <p:cNvPr id="107" name="TextBox 106">
            <a:extLst>
              <a:ext uri="{FF2B5EF4-FFF2-40B4-BE49-F238E27FC236}">
                <a16:creationId xmlns="" xmlns:a16="http://schemas.microsoft.com/office/drawing/2014/main" id="{DAFACFFE-A6AA-4285-8C6C-80BF567DF463}"/>
              </a:ext>
            </a:extLst>
          </p:cNvPr>
          <p:cNvSpPr txBox="1"/>
          <p:nvPr/>
        </p:nvSpPr>
        <p:spPr>
          <a:xfrm>
            <a:off x="4657725" y="5900738"/>
            <a:ext cx="41433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Nail</a:t>
            </a:r>
          </a:p>
        </p:txBody>
      </p:sp>
      <p:sp>
        <p:nvSpPr>
          <p:cNvPr id="5" name="正方形/長方形 4">
            <a:extLst>
              <a:ext uri="{FF2B5EF4-FFF2-40B4-BE49-F238E27FC236}">
                <a16:creationId xmlns="" xmlns:a16="http://schemas.microsoft.com/office/drawing/2014/main" id="{82047F77-C2D4-4B3B-B79E-E61EC63FB94B}"/>
              </a:ext>
            </a:extLst>
          </p:cNvPr>
          <p:cNvSpPr/>
          <p:nvPr/>
        </p:nvSpPr>
        <p:spPr>
          <a:xfrm>
            <a:off x="3620957" y="3012098"/>
            <a:ext cx="929668" cy="20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TextBox 101">
            <a:extLst>
              <a:ext uri="{FF2B5EF4-FFF2-40B4-BE49-F238E27FC236}">
                <a16:creationId xmlns="" xmlns:a16="http://schemas.microsoft.com/office/drawing/2014/main" id="{3EB5D28C-BB06-46BC-BF02-DAA206952127}"/>
              </a:ext>
            </a:extLst>
          </p:cNvPr>
          <p:cNvSpPr txBox="1"/>
          <p:nvPr/>
        </p:nvSpPr>
        <p:spPr>
          <a:xfrm>
            <a:off x="3322650" y="3016881"/>
            <a:ext cx="1666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imes New Roman" panose="02020603050405020304" pitchFamily="18" charset="0"/>
                <a:cs typeface="Times New Roman" panose="02020603050405020304" pitchFamily="18" charset="0"/>
              </a:rPr>
              <a:t>Drag shovel (SHOBERU) </a:t>
            </a: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Safety Devices, etc.</a:t>
            </a:r>
            <a:r>
              <a:rPr lang="ja-JP" sz="2400">
                <a:latin typeface="Times New Roman" panose="02020603050405020304" pitchFamily="18" charset="0"/>
                <a:ea typeface="Meiryo UI"/>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Swivel Parking Brake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884863" y="606529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Boom Fall Prevention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616980" y="6084173"/>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Boom Undulation Stop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884863" y="370803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Lock Lever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711259" y="1239951"/>
            <a:ext cx="1072730" cy="553998"/>
          </a:xfrm>
          <a:prstGeom prst="rect">
            <a:avLst/>
          </a:prstGeom>
          <a:noFill/>
        </p:spPr>
        <p:txBody>
          <a:bodyPr wrap="none" lIns="91440" tIns="45720" rIns="91440" bIns="45720" rtlCol="0" anchor="t">
            <a:spAutoFit/>
          </a:bodyPr>
          <a:lstStyle/>
          <a:p>
            <a:pPr algn="ctr"/>
            <a:r>
              <a:rPr lang="ja-JP" altLang="en-US" sz="1000">
                <a:latin typeface="Times New Roman" panose="02020603050405020304" pitchFamily="18" charset="0"/>
                <a:ea typeface="HGP明朝B"/>
                <a:cs typeface="Times New Roman" panose="02020603050405020304" pitchFamily="18" charset="0"/>
              </a:rPr>
              <a:t>When getting on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a:p>
            <a:pPr algn="ctr"/>
            <a:r>
              <a:rPr lang="ja-JP" altLang="en-US" sz="1000">
                <a:latin typeface="Times New Roman" panose="02020603050405020304" pitchFamily="18" charset="0"/>
                <a:ea typeface="HGP明朝B"/>
                <a:cs typeface="Times New Roman" panose="02020603050405020304" pitchFamily="18" charset="0"/>
              </a:rPr>
              <a:t>and off</a:t>
            </a:r>
            <a:endParaRPr lang="en-US" altLang="ja-JP">
              <a:latin typeface="Times New Roman" panose="02020603050405020304" pitchFamily="18" charset="0"/>
              <a:ea typeface="游ゴシック"/>
              <a:cs typeface="Times New Roman" panose="02020603050405020304" pitchFamily="18" charset="0"/>
            </a:endParaRPr>
          </a:p>
          <a:p>
            <a:pPr algn="ctr"/>
            <a:r>
              <a:rPr lang="ja-JP" altLang="en-US" sz="1000">
                <a:latin typeface="Times New Roman" panose="02020603050405020304" pitchFamily="18" charset="0"/>
                <a:ea typeface="HGP明朝B"/>
                <a:cs typeface="Times New Roman" panose="02020603050405020304" pitchFamily="18" charset="0"/>
              </a:rPr>
              <a:t>(lock operation)</a:t>
            </a:r>
            <a:endParaRPr lang="ja-JP">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2261251" y="1295447"/>
            <a:ext cx="1584088"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When working (unlocking)</a:t>
            </a:r>
          </a:p>
        </p:txBody>
      </p:sp>
      <p:sp>
        <p:nvSpPr>
          <p:cNvPr id="50" name="テキスト ボックス 49"/>
          <p:cNvSpPr txBox="1"/>
          <p:nvPr/>
        </p:nvSpPr>
        <p:spPr>
          <a:xfrm>
            <a:off x="2167046" y="2277836"/>
            <a:ext cx="641522"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Standard</a:t>
            </a:r>
          </a:p>
          <a:p>
            <a:r>
              <a:rPr lang="ja-JP" altLang="en-US" sz="1000">
                <a:latin typeface="Times New Roman" panose="02020603050405020304" pitchFamily="18" charset="0"/>
                <a:ea typeface="HGP明朝B"/>
                <a:cs typeface="Times New Roman" panose="02020603050405020304" pitchFamily="18" charset="0"/>
              </a:rPr>
              <a:t>position</a:t>
            </a:r>
          </a:p>
        </p:txBody>
      </p:sp>
      <p:sp>
        <p:nvSpPr>
          <p:cNvPr id="51" name="テキスト ボックス 50"/>
          <p:cNvSpPr txBox="1"/>
          <p:nvPr/>
        </p:nvSpPr>
        <p:spPr>
          <a:xfrm>
            <a:off x="1855110" y="2838132"/>
            <a:ext cx="445956"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Lock</a:t>
            </a:r>
          </a:p>
        </p:txBody>
      </p:sp>
      <p:sp>
        <p:nvSpPr>
          <p:cNvPr id="52" name="テキスト ボックス 51"/>
          <p:cNvSpPr txBox="1"/>
          <p:nvPr/>
        </p:nvSpPr>
        <p:spPr>
          <a:xfrm>
            <a:off x="2635313" y="2944640"/>
            <a:ext cx="429926"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Free</a:t>
            </a:r>
          </a:p>
        </p:txBody>
      </p:sp>
      <p:sp>
        <p:nvSpPr>
          <p:cNvPr id="53" name="テキスト ボックス 52"/>
          <p:cNvSpPr txBox="1"/>
          <p:nvPr/>
        </p:nvSpPr>
        <p:spPr>
          <a:xfrm>
            <a:off x="4675677" y="1313790"/>
            <a:ext cx="92044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Turning lever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54" name="テキスト ボックス 53"/>
          <p:cNvSpPr txBox="1"/>
          <p:nvPr/>
        </p:nvSpPr>
        <p:spPr>
          <a:xfrm>
            <a:off x="4351157" y="1534918"/>
            <a:ext cx="554960"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Switch</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p:cNvSpPr txBox="1"/>
          <p:nvPr/>
        </p:nvSpPr>
        <p:spPr>
          <a:xfrm>
            <a:off x="5174529" y="1694938"/>
            <a:ext cx="53091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Timer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56" name="テキスト ボックス 55"/>
          <p:cNvSpPr txBox="1"/>
          <p:nvPr/>
        </p:nvSpPr>
        <p:spPr>
          <a:xfrm>
            <a:off x="5552118" y="1928745"/>
            <a:ext cx="982961"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Solenoid valve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57" name="テキスト ボックス 56"/>
          <p:cNvSpPr txBox="1"/>
          <p:nvPr/>
        </p:nvSpPr>
        <p:spPr>
          <a:xfrm>
            <a:off x="7276748" y="2272097"/>
            <a:ext cx="966931"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Turning motor</a:t>
            </a:r>
            <a:r>
              <a:rPr lang="ja-JP"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59" name="テキスト ボックス 58"/>
          <p:cNvSpPr txBox="1"/>
          <p:nvPr/>
        </p:nvSpPr>
        <p:spPr>
          <a:xfrm>
            <a:off x="4813047" y="2264556"/>
            <a:ext cx="598241"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Battery</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60" name="テキスト ボックス 59"/>
          <p:cNvSpPr txBox="1"/>
          <p:nvPr/>
        </p:nvSpPr>
        <p:spPr>
          <a:xfrm>
            <a:off x="4579195" y="2473873"/>
            <a:ext cx="906017"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Control pump</a:t>
            </a:r>
            <a:endParaRPr lang="en-US" altLang="ja-JP">
              <a:latin typeface="Times New Roman" panose="02020603050405020304" pitchFamily="18" charset="0"/>
              <a:cs typeface="Times New Roman" panose="02020603050405020304" pitchFamily="18" charset="0"/>
            </a:endParaRPr>
          </a:p>
        </p:txBody>
      </p:sp>
      <p:sp>
        <p:nvSpPr>
          <p:cNvPr id="61" name="テキスト ボックス 60"/>
          <p:cNvSpPr txBox="1"/>
          <p:nvPr/>
        </p:nvSpPr>
        <p:spPr>
          <a:xfrm>
            <a:off x="4820452" y="2686390"/>
            <a:ext cx="580608"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Engine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5688812" y="2691840"/>
            <a:ext cx="523554" cy="707886"/>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Hydraulic oil tank</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3" name="テキスト ボックス 62"/>
          <p:cNvSpPr txBox="1"/>
          <p:nvPr/>
        </p:nvSpPr>
        <p:spPr>
          <a:xfrm>
            <a:off x="1433595" y="4298448"/>
            <a:ext cx="494046" cy="400110"/>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Back </a:t>
            </a:r>
          </a:p>
          <a:p>
            <a:r>
              <a:rPr lang="ja-JP" altLang="en-US" sz="1000">
                <a:latin typeface="Times New Roman" panose="02020603050405020304" pitchFamily="18" charset="0"/>
                <a:ea typeface="HGP明朝B"/>
                <a:cs typeface="Times New Roman" panose="02020603050405020304" pitchFamily="18" charset="0"/>
              </a:rPr>
              <a:t>stop</a:t>
            </a:r>
          </a:p>
        </p:txBody>
      </p:sp>
      <p:sp>
        <p:nvSpPr>
          <p:cNvPr id="64" name="テキスト ボックス 63"/>
          <p:cNvSpPr txBox="1"/>
          <p:nvPr/>
        </p:nvSpPr>
        <p:spPr>
          <a:xfrm>
            <a:off x="1028873" y="5370154"/>
            <a:ext cx="497252"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Boom</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5" name="テキスト ボックス 64"/>
          <p:cNvSpPr txBox="1"/>
          <p:nvPr/>
        </p:nvSpPr>
        <p:spPr>
          <a:xfrm>
            <a:off x="2706474" y="4747179"/>
            <a:ext cx="611065" cy="246221"/>
          </a:xfrm>
          <a:prstGeom prst="rect">
            <a:avLst/>
          </a:prstGeom>
          <a:noFill/>
        </p:spPr>
        <p:txBody>
          <a:bodyPr wrap="none" lIns="91440" tIns="45720" rIns="91440" bIns="45720" rtlCol="0" anchor="t">
            <a:spAutoFit/>
          </a:bodyPr>
          <a:lstStyle/>
          <a:p>
            <a:r>
              <a:rPr lang="en-US" altLang="ja-JP" sz="1000">
                <a:latin typeface="Times New Roman" panose="02020603050405020304" pitchFamily="18" charset="0"/>
                <a:ea typeface="HGP明朝B"/>
                <a:cs typeface="Times New Roman" panose="02020603050405020304" pitchFamily="18" charset="0"/>
              </a:rPr>
              <a:t>A frame</a:t>
            </a:r>
          </a:p>
        </p:txBody>
      </p:sp>
      <p:sp>
        <p:nvSpPr>
          <p:cNvPr id="66" name="テキスト ボックス 65"/>
          <p:cNvSpPr txBox="1"/>
          <p:nvPr/>
        </p:nvSpPr>
        <p:spPr>
          <a:xfrm>
            <a:off x="6249489" y="3956606"/>
            <a:ext cx="700833"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Off place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7" name="テキスト ボックス 66"/>
          <p:cNvSpPr txBox="1"/>
          <p:nvPr/>
        </p:nvSpPr>
        <p:spPr>
          <a:xfrm>
            <a:off x="4897136" y="4104358"/>
            <a:ext cx="973343" cy="400110"/>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Boom hoisting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a:p>
            <a:r>
              <a:rPr lang="en" altLang="ja-JP" sz="1000">
                <a:latin typeface="Times New Roman" panose="02020603050405020304" pitchFamily="18" charset="0"/>
                <a:ea typeface="+mn-lt"/>
                <a:cs typeface="Times New Roman" panose="02020603050405020304" pitchFamily="18" charset="0"/>
              </a:rPr>
              <a:t>position</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68" name="テキスト ボックス 67"/>
          <p:cNvSpPr txBox="1"/>
          <p:nvPr/>
        </p:nvSpPr>
        <p:spPr>
          <a:xfrm>
            <a:off x="5466463" y="5335209"/>
            <a:ext cx="784189"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Bolt length</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69" name="テキスト ボックス 68"/>
          <p:cNvSpPr txBox="1"/>
          <p:nvPr/>
        </p:nvSpPr>
        <p:spPr>
          <a:xfrm>
            <a:off x="5421377" y="5553701"/>
            <a:ext cx="861618" cy="507831"/>
          </a:xfrm>
          <a:prstGeom prst="rect">
            <a:avLst/>
          </a:prstGeom>
          <a:noFill/>
        </p:spPr>
        <p:txBody>
          <a:bodyPr wrap="square" lIns="91440" tIns="45720" rIns="91440" bIns="45720" rtlCol="0" anchor="t">
            <a:spAutoFit/>
          </a:bodyPr>
          <a:lstStyle/>
          <a:p>
            <a:pPr algn="ctr"/>
            <a:r>
              <a:rPr lang="en" altLang="ja-JP" sz="900">
                <a:latin typeface="Times New Roman" panose="02020603050405020304" pitchFamily="18" charset="0"/>
                <a:ea typeface="+mn-lt"/>
                <a:cs typeface="Times New Roman" panose="02020603050405020304" pitchFamily="18" charset="0"/>
              </a:rPr>
              <a:t>Operation </a:t>
            </a:r>
            <a:endParaRPr lang="en-US" altLang="ja-JP" sz="900">
              <a:latin typeface="Times New Roman" panose="02020603050405020304" pitchFamily="18" charset="0"/>
              <a:ea typeface="游ゴシック" panose="020B0400000000000000" pitchFamily="34" charset="-128"/>
              <a:cs typeface="Times New Roman" panose="02020603050405020304" pitchFamily="18" charset="0"/>
            </a:endParaRPr>
          </a:p>
          <a:p>
            <a:pPr algn="ctr"/>
            <a:r>
              <a:rPr lang="en" altLang="ja-JP" sz="900">
                <a:latin typeface="Times New Roman" panose="02020603050405020304" pitchFamily="18" charset="0"/>
                <a:ea typeface="+mn-lt"/>
                <a:cs typeface="Times New Roman" panose="02020603050405020304" pitchFamily="18" charset="0"/>
              </a:rPr>
              <a:t>accuracy </a:t>
            </a:r>
            <a:endParaRPr lang="en-US" altLang="ja-JP" sz="900">
              <a:latin typeface="Times New Roman" panose="02020603050405020304" pitchFamily="18" charset="0"/>
              <a:ea typeface="游ゴシック"/>
              <a:cs typeface="Times New Roman" panose="02020603050405020304" pitchFamily="18" charset="0"/>
            </a:endParaRPr>
          </a:p>
          <a:p>
            <a:pPr algn="ctr"/>
            <a:r>
              <a:rPr lang="en" altLang="ja-JP" sz="900">
                <a:latin typeface="Times New Roman" panose="02020603050405020304" pitchFamily="18" charset="0"/>
                <a:ea typeface="+mn-lt"/>
                <a:cs typeface="Times New Roman" panose="02020603050405020304" pitchFamily="18" charset="0"/>
              </a:rPr>
              <a:t>adjustment</a:t>
            </a:r>
            <a:r>
              <a:rPr lang="ja-JP" altLang="en-US" sz="900">
                <a:latin typeface="Times New Roman" panose="02020603050405020304" pitchFamily="18" charset="0"/>
                <a:ea typeface="+mn-lt"/>
                <a:cs typeface="Times New Roman" panose="02020603050405020304" pitchFamily="18" charset="0"/>
              </a:rPr>
              <a:t> </a:t>
            </a:r>
            <a:endParaRPr lang="en-US" altLang="ja-JP" sz="900">
              <a:latin typeface="Times New Roman" panose="02020603050405020304" pitchFamily="18" charset="0"/>
              <a:ea typeface="游ゴシック"/>
              <a:cs typeface="Times New Roman" panose="02020603050405020304" pitchFamily="18" charset="0"/>
            </a:endParaRP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70" name="テキスト ボックス 69"/>
          <p:cNvSpPr txBox="1"/>
          <p:nvPr/>
        </p:nvSpPr>
        <p:spPr>
          <a:xfrm>
            <a:off x="6715671" y="4638094"/>
            <a:ext cx="686406"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Stop bolt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71" name="テキスト ボックス 70"/>
          <p:cNvSpPr txBox="1"/>
          <p:nvPr/>
        </p:nvSpPr>
        <p:spPr>
          <a:xfrm>
            <a:off x="6753379" y="5065605"/>
            <a:ext cx="529312"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Boom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72" name="テキスト ボックス 71"/>
          <p:cNvSpPr txBox="1"/>
          <p:nvPr/>
        </p:nvSpPr>
        <p:spPr>
          <a:xfrm>
            <a:off x="6566853" y="5492609"/>
            <a:ext cx="441146" cy="246221"/>
          </a:xfrm>
          <a:prstGeom prst="rect">
            <a:avLst/>
          </a:prstGeom>
          <a:noFill/>
        </p:spPr>
        <p:txBody>
          <a:bodyPr wrap="none" rtlCol="0">
            <a:spAutoFit/>
          </a:bodyPr>
          <a:lstStyle/>
          <a:p>
            <a:r>
              <a:rPr lang="en-US" altLang="ja-JP" sz="1000">
                <a:latin typeface="Times New Roman" panose="02020603050405020304" pitchFamily="18" charset="0"/>
                <a:ea typeface="HGP明朝B" panose="02020800000000000000" pitchFamily="18" charset="-128"/>
                <a:cs typeface="Times New Roman" panose="02020603050405020304" pitchFamily="18" charset="0"/>
              </a:rPr>
              <a:t>80°</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A8985E88-A0FC-45FA-8378-DFD5AC757931}"/>
              </a:ext>
            </a:extLst>
          </p:cNvPr>
          <p:cNvSpPr txBox="1"/>
          <p:nvPr/>
        </p:nvSpPr>
        <p:spPr>
          <a:xfrm>
            <a:off x="5207266"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90</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Leveling, Transportation, Loading Machinery</a:t>
            </a:r>
            <a:endParaRPr lang="en-US" altLang="ja-JP"/>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2</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a:latin typeface="Times"/>
                <a:ea typeface="+mn-lt"/>
                <a:cs typeface="Times"/>
              </a:rPr>
              <a:t>5</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Bulldozer example</a:t>
            </a:r>
            <a:r>
              <a:rPr lang="ja-JP" altLang="en-US" sz="1200" dirty="0">
                <a:latin typeface="Times New Roman"/>
                <a:ea typeface="+mn-lt"/>
                <a:cs typeface="Times New Roman"/>
              </a:rPr>
              <a:t> </a:t>
            </a:r>
            <a:endParaRPr lang="en-US" altLang="ja-JP" dirty="0">
              <a:latin typeface="Times New Roman"/>
              <a:cs typeface="Times New Roman"/>
            </a:endParaRPr>
          </a:p>
        </p:txBody>
      </p:sp>
      <p:sp>
        <p:nvSpPr>
          <p:cNvPr id="12" name="テキスト ボックス 11"/>
          <p:cNvSpPr txBox="1"/>
          <p:nvPr/>
        </p:nvSpPr>
        <p:spPr>
          <a:xfrm>
            <a:off x="4807146" y="2550004"/>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a:ea typeface="+mn-lt"/>
                <a:cs typeface="Times New Roman"/>
              </a:rPr>
              <a:t>Tractor shovel</a:t>
            </a:r>
            <a:r>
              <a:rPr lang="es-MX" altLang="ja-JP" sz="1200" dirty="0">
                <a:latin typeface="Times New Roman"/>
                <a:ea typeface="+mn-lt"/>
                <a:cs typeface="Times New Roman"/>
              </a:rPr>
              <a:t> (SHOBERU)</a:t>
            </a:r>
            <a:r>
              <a:rPr lang="ja-JP" altLang="en-US" sz="1200" dirty="0">
                <a:latin typeface="Times New Roman"/>
                <a:ea typeface="+mn-lt"/>
                <a:cs typeface="Times New Roman"/>
              </a:rPr>
              <a:t> </a:t>
            </a:r>
            <a:r>
              <a:rPr lang="en" altLang="ja-JP" sz="1200" dirty="0">
                <a:latin typeface="Times New Roman"/>
                <a:ea typeface="+mn-lt"/>
                <a:cs typeface="Times New Roman"/>
              </a:rPr>
              <a:t>examples </a:t>
            </a:r>
            <a:endParaRPr lang="ja-JP" altLang="en-US" sz="1200" dirty="0">
              <a:latin typeface="Times New Roman"/>
              <a:cs typeface="Times New Roman"/>
            </a:endParaRPr>
          </a:p>
        </p:txBody>
      </p:sp>
      <p:sp>
        <p:nvSpPr>
          <p:cNvPr id="13" name="テキスト ボックス 12"/>
          <p:cNvSpPr txBox="1"/>
          <p:nvPr/>
        </p:nvSpPr>
        <p:spPr>
          <a:xfrm>
            <a:off x="4807146" y="5389766"/>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a:ea typeface="+mn-lt"/>
                <a:cs typeface="Times New Roman"/>
              </a:rPr>
              <a:t>Scraper</a:t>
            </a:r>
            <a:r>
              <a:rPr lang="es-MX" altLang="ja-JP" sz="1200" dirty="0">
                <a:latin typeface="Times New Roman"/>
                <a:ea typeface="+mn-lt"/>
                <a:cs typeface="Times New Roman"/>
              </a:rPr>
              <a:t> </a:t>
            </a:r>
            <a:r>
              <a:rPr lang="ja-JP" altLang="en-US" sz="1200" dirty="0">
                <a:latin typeface="Times New Roman"/>
                <a:ea typeface="+mn-lt"/>
                <a:cs typeface="Times New Roman"/>
              </a:rPr>
              <a:t>example</a:t>
            </a:r>
            <a:endParaRPr lang="en-US" altLang="ja-JP" dirty="0">
              <a:latin typeface="Times New Roman"/>
              <a:cs typeface="Times New Roman"/>
            </a:endParaRP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Motor Grader</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1242268" y="605358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Scarifier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Blade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4565833" y="6010791"/>
            <a:ext cx="3580509"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Operation Of Motor Grader Work Equipment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696845" y="1583215"/>
            <a:ext cx="857927" cy="246221"/>
          </a:xfrm>
          <a:prstGeom prst="rect">
            <a:avLst/>
          </a:prstGeom>
          <a:noFill/>
        </p:spPr>
        <p:txBody>
          <a:bodyPr wrap="none" lIns="91440" tIns="45720" rIns="91440" bIns="45720" rtlCol="0" anchor="t">
            <a:spAutoFit/>
          </a:bodyPr>
          <a:lstStyle/>
          <a:p>
            <a:r>
              <a:rPr lang="ja-JP" sz="1000">
                <a:latin typeface="Times New Roman" panose="02020603050405020304" pitchFamily="18" charset="0"/>
                <a:ea typeface="+mn-lt"/>
                <a:cs typeface="Times New Roman" panose="02020603050405020304" pitchFamily="18" charset="0"/>
              </a:rPr>
              <a:t>Spheric Joint</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1018421" y="2091866"/>
            <a:ext cx="662361"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Drawbar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257549" y="2528552"/>
            <a:ext cx="53091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Circle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464218" y="2936089"/>
            <a:ext cx="516488"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036372" y="1435301"/>
            <a:ext cx="1404552"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Rotating gear chamber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3731523" y="1387716"/>
            <a:ext cx="805029"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Lifting arm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709679" y="1668337"/>
            <a:ext cx="80342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Lifting link</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3695872" y="1932570"/>
            <a:ext cx="1654620" cy="246221"/>
          </a:xfrm>
          <a:prstGeom prst="rect">
            <a:avLst/>
          </a:prstGeom>
          <a:noFill/>
        </p:spPr>
        <p:txBody>
          <a:bodyPr wrap="none" lIns="91440" tIns="45720" rIns="91440" bIns="45720" rtlCol="0" anchor="t">
            <a:spAutoFit/>
          </a:bodyPr>
          <a:lstStyle/>
          <a:p>
            <a:r>
              <a:rPr lang="en-US" altLang="ja-JP" sz="1000">
                <a:latin typeface="Times New Roman" panose="02020603050405020304" pitchFamily="18" charset="0"/>
                <a:ea typeface="+mn-lt"/>
                <a:cs typeface="Times New Roman" panose="02020603050405020304" pitchFamily="18" charset="0"/>
              </a:rPr>
              <a:t>Traverse feed</a:t>
            </a:r>
            <a:r>
              <a:rPr lang="en" altLang="ja-JP" sz="1000">
                <a:latin typeface="Times New Roman" panose="02020603050405020304" pitchFamily="18" charset="0"/>
                <a:ea typeface="+mn-lt"/>
                <a:cs typeface="Times New Roman" panose="02020603050405020304" pitchFamily="18" charset="0"/>
              </a:rPr>
              <a:t> gear chamber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2593226" y="3432344"/>
            <a:ext cx="92044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 tilt link</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179802" y="1388009"/>
            <a:ext cx="957313"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 rotation</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6171654" y="1388009"/>
            <a:ext cx="638316"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Leaning</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7056578" y="1388009"/>
            <a:ext cx="1566454"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 up and down (right)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816894" y="3869181"/>
            <a:ext cx="1566454"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 up and down (right)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6327764" y="3869181"/>
            <a:ext cx="1417376"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Drawer horizontal feed</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0" name="テキスト ボックス 5">
            <a:extLst>
              <a:ext uri="{FF2B5EF4-FFF2-40B4-BE49-F238E27FC236}">
                <a16:creationId xmlns="" xmlns:a16="http://schemas.microsoft.com/office/drawing/2014/main" id="{7FDF5EF3-734D-4E42-9816-DC7714B75972}"/>
              </a:ext>
            </a:extLst>
          </p:cNvPr>
          <p:cNvSpPr txBox="1"/>
          <p:nvPr/>
        </p:nvSpPr>
        <p:spPr>
          <a:xfrm>
            <a:off x="5207266"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92</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Scraper</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943420" y="456567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Scraper Work Equipment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sz="2400">
                <a:latin typeface="Times New Roman" panose="02020603050405020304" pitchFamily="18" charset="0"/>
                <a:ea typeface="+mj-lt"/>
                <a:cs typeface="Times New Roman" panose="02020603050405020304" pitchFamily="18" charset="0"/>
              </a:rPr>
              <a:t>Muck </a:t>
            </a:r>
            <a:r>
              <a:rPr lang="en-US" altLang="ja-JP" sz="2400">
                <a:latin typeface="Times New Roman" panose="02020603050405020304" pitchFamily="18" charset="0"/>
                <a:ea typeface="+mj-lt"/>
                <a:cs typeface="Times New Roman" panose="02020603050405020304" pitchFamily="18" charset="0"/>
              </a:rPr>
              <a:t>L</a:t>
            </a:r>
            <a:r>
              <a:rPr lang="ja-JP" sz="2400">
                <a:latin typeface="Times New Roman" panose="02020603050405020304" pitchFamily="18" charset="0"/>
                <a:ea typeface="+mj-lt"/>
                <a:cs typeface="Times New Roman" panose="02020603050405020304" pitchFamily="18" charset="0"/>
              </a:rPr>
              <a:t>oader</a:t>
            </a:r>
            <a:endParaRPr lang="en-US" altLang="ja-JP">
              <a:latin typeface="Times New Roman" panose="02020603050405020304" pitchFamily="18" charset="0"/>
              <a:cs typeface="Times New Roman" panose="02020603050405020304" pitchFamily="18" charset="0"/>
            </a:endParaRP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Work Equipment For Transfering Loader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685188" y="2475530"/>
            <a:ext cx="495649"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Yoke</a:t>
            </a:r>
            <a:r>
              <a:rPr lang="ja-JP"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712006" y="1953913"/>
            <a:ext cx="77136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Apron arm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2623385" y="1542616"/>
            <a:ext cx="588623"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Ejector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3981440" y="3540850"/>
            <a:ext cx="494046"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Bowl</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315669" y="4186991"/>
            <a:ext cx="545342" cy="246221"/>
          </a:xfrm>
          <a:prstGeom prst="rect">
            <a:avLst/>
          </a:prstGeom>
          <a:noFill/>
        </p:spPr>
        <p:txBody>
          <a:bodyPr wrap="none" lIns="91440" tIns="45720" rIns="91440" bIns="45720" rtlCol="0" anchor="t">
            <a:spAutoFit/>
          </a:bodyPr>
          <a:lstStyle/>
          <a:p>
            <a:r>
              <a:rPr lang="en" sz="1000">
                <a:latin typeface="Times New Roman" panose="02020603050405020304" pitchFamily="18" charset="0"/>
                <a:ea typeface="+mn-lt"/>
                <a:cs typeface="Times New Roman" panose="02020603050405020304" pitchFamily="18" charset="0"/>
              </a:rPr>
              <a:t>Apron</a:t>
            </a:r>
            <a:r>
              <a:rPr lang="ja-JP"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mn-lt"/>
              <a:cs typeface="Times New Roman" panose="02020603050405020304" pitchFamily="18" charset="0"/>
            </a:endParaRPr>
          </a:p>
        </p:txBody>
      </p:sp>
      <p:sp>
        <p:nvSpPr>
          <p:cNvPr id="27" name="テキスト ボックス 26"/>
          <p:cNvSpPr txBox="1"/>
          <p:nvPr/>
        </p:nvSpPr>
        <p:spPr>
          <a:xfrm>
            <a:off x="1577209" y="3917778"/>
            <a:ext cx="599844" cy="400110"/>
          </a:xfrm>
          <a:prstGeom prst="rect">
            <a:avLst/>
          </a:prstGeom>
          <a:noFill/>
        </p:spPr>
        <p:txBody>
          <a:bodyPr wrap="none" lIns="91440" tIns="45720" rIns="91440" bIns="45720" rtlCol="0" anchor="t">
            <a:spAutoFit/>
          </a:bodyPr>
          <a:lstStyle/>
          <a:p>
            <a:pPr algn="r"/>
            <a:r>
              <a:rPr lang="en" altLang="ja-JP" sz="1000">
                <a:latin typeface="Times New Roman" panose="02020603050405020304" pitchFamily="18" charset="0"/>
                <a:ea typeface="+mn-lt"/>
                <a:cs typeface="Times New Roman" panose="02020603050405020304" pitchFamily="18" charset="0"/>
              </a:rPr>
              <a:t>Cutting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a:p>
            <a:pPr algn="r"/>
            <a:r>
              <a:rPr lang="en" altLang="ja-JP" sz="1000">
                <a:latin typeface="Times New Roman" panose="02020603050405020304" pitchFamily="18" charset="0"/>
                <a:ea typeface="+mn-lt"/>
                <a:cs typeface="Times New Roman" panose="02020603050405020304" pitchFamily="18" charset="0"/>
              </a:rPr>
              <a:t>Edge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29" name="テキスト ボックス 28"/>
          <p:cNvSpPr txBox="1"/>
          <p:nvPr/>
        </p:nvSpPr>
        <p:spPr>
          <a:xfrm>
            <a:off x="834528" y="4184991"/>
            <a:ext cx="94769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Bowl cylinder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7151705" y="2198781"/>
            <a:ext cx="72327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Conveyor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5945938" y="2203022"/>
            <a:ext cx="632670" cy="246221"/>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Boom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5510460" y="1998053"/>
            <a:ext cx="665567"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Cylinder</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4633901" y="2825692"/>
            <a:ext cx="452368"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Arm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658868" y="3754292"/>
            <a:ext cx="567784"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bucket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7065257" y="3825154"/>
            <a:ext cx="963725"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Turning frame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755E5EC6-4A84-4242-A25D-F5A58C4850BE}"/>
              </a:ext>
            </a:extLst>
          </p:cNvPr>
          <p:cNvSpPr txBox="1"/>
          <p:nvPr/>
        </p:nvSpPr>
        <p:spPr>
          <a:xfrm>
            <a:off x="5207266" y="61322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94</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39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anchor="ctr">
            <a:normAutofit fontScale="90000"/>
          </a:bodyPr>
          <a:lstStyle/>
          <a:p>
            <a:pPr marL="1257300" indent="-1257300"/>
            <a:r>
              <a:rPr lang="en" altLang="ja-JP" sz="3200">
                <a:latin typeface="Times New Roman"/>
                <a:ea typeface="+mj-lt"/>
                <a:cs typeface="+mj-lt"/>
              </a:rPr>
              <a:t>Chapter 6 Handling Equipment Related to the Work of Vehicle-type Construction Machinery, etc.</a:t>
            </a:r>
            <a:r>
              <a:rPr lang="ja-JP" altLang="en-US" sz="3200">
                <a:latin typeface="Times New Roman"/>
                <a:ea typeface="+mj-lt"/>
                <a:cs typeface="+mj-lt"/>
              </a:rPr>
              <a:t> </a:t>
            </a:r>
            <a:endParaRPr lang="en-US" altLang="ja-JP">
              <a:latin typeface="Times New Roman"/>
              <a:ea typeface="游ゴシック Light"/>
              <a:cs typeface="Times New Roman"/>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Bulldozer</a:t>
            </a:r>
            <a:r>
              <a:rPr lang="ja-JP" altLang="en-US" sz="2400">
                <a:latin typeface="Times New Roman" panose="02020603050405020304" pitchFamily="18" charset="0"/>
                <a:ea typeface="Meiryo UI"/>
                <a:cs typeface="Times New Roman" panose="02020603050405020304" pitchFamily="18" charset="0"/>
              </a:rPr>
              <a:t>　</a:t>
            </a:r>
            <a:r>
              <a:rPr lang="en-US" altLang="ja-JP" sz="2400">
                <a:latin typeface="Times New Roman" panose="02020603050405020304" pitchFamily="18" charset="0"/>
                <a:ea typeface="Meiryo UI"/>
                <a:cs typeface="Times New Roman" panose="02020603050405020304" pitchFamily="18" charset="0"/>
              </a:rPr>
              <a:t>1</a:t>
            </a:r>
            <a:r>
              <a:rPr lang="ja-JP" altLang="en-US" sz="2400">
                <a:latin typeface="Times New Roman" panose="02020603050405020304" pitchFamily="18" charset="0"/>
                <a:ea typeface="Meiryo UI"/>
                <a:cs typeface="Times New Roman" panose="02020603050405020304" pitchFamily="18" charset="0"/>
              </a:rPr>
              <a:t>・・・Basic</a:t>
            </a:r>
            <a:r>
              <a:rPr lang="en" altLang="ja-JP" sz="2400">
                <a:latin typeface="Times New Roman" panose="02020603050405020304" pitchFamily="18" charset="0"/>
                <a:ea typeface="+mj-lt"/>
                <a:cs typeface="Times New Roman" panose="02020603050405020304" pitchFamily="18" charset="0"/>
              </a:rPr>
              <a:t> Operation</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86297" y="5250632"/>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Bulldozer Operating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98449" y="5247178"/>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Bulldozer Standard Operation Method</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71327220-0E2D-4FA6-B4BE-D999659ACB58}"/>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97</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TextBox 4">
            <a:extLst>
              <a:ext uri="{FF2B5EF4-FFF2-40B4-BE49-F238E27FC236}">
                <a16:creationId xmlns="" xmlns:a16="http://schemas.microsoft.com/office/drawing/2014/main" id="{4836B762-FEE3-4A12-9338-57756470710D}"/>
              </a:ext>
            </a:extLst>
          </p:cNvPr>
          <p:cNvSpPr txBox="1"/>
          <p:nvPr/>
        </p:nvSpPr>
        <p:spPr>
          <a:xfrm>
            <a:off x="7072313" y="4843463"/>
            <a:ext cx="9286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(Work lever) </a:t>
            </a:r>
          </a:p>
        </p:txBody>
      </p:sp>
      <p:sp>
        <p:nvSpPr>
          <p:cNvPr id="13" name="TextBox 12">
            <a:extLst>
              <a:ext uri="{FF2B5EF4-FFF2-40B4-BE49-F238E27FC236}">
                <a16:creationId xmlns="" xmlns:a16="http://schemas.microsoft.com/office/drawing/2014/main" id="{1C74F96F-68E7-40B6-A043-6A7BE7595205}"/>
              </a:ext>
            </a:extLst>
          </p:cNvPr>
          <p:cNvSpPr txBox="1"/>
          <p:nvPr/>
        </p:nvSpPr>
        <p:spPr>
          <a:xfrm>
            <a:off x="7072312" y="4600575"/>
            <a:ext cx="9286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Raise (AGE)</a:t>
            </a:r>
          </a:p>
        </p:txBody>
      </p:sp>
      <p:sp>
        <p:nvSpPr>
          <p:cNvPr id="15" name="TextBox 14">
            <a:extLst>
              <a:ext uri="{FF2B5EF4-FFF2-40B4-BE49-F238E27FC236}">
                <a16:creationId xmlns="" xmlns:a16="http://schemas.microsoft.com/office/drawing/2014/main" id="{9D88DABC-6D91-4B85-AC57-671145768F4B}"/>
              </a:ext>
            </a:extLst>
          </p:cNvPr>
          <p:cNvSpPr txBox="1"/>
          <p:nvPr/>
        </p:nvSpPr>
        <p:spPr>
          <a:xfrm>
            <a:off x="7072313" y="3657600"/>
            <a:ext cx="10001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Lower (SAGE) </a:t>
            </a:r>
          </a:p>
        </p:txBody>
      </p:sp>
      <p:sp>
        <p:nvSpPr>
          <p:cNvPr id="16" name="TextBox 15">
            <a:extLst>
              <a:ext uri="{FF2B5EF4-FFF2-40B4-BE49-F238E27FC236}">
                <a16:creationId xmlns="" xmlns:a16="http://schemas.microsoft.com/office/drawing/2014/main" id="{18CB6A17-D7D3-4F84-B064-7DB2AD6572FA}"/>
              </a:ext>
            </a:extLst>
          </p:cNvPr>
          <p:cNvSpPr txBox="1"/>
          <p:nvPr/>
        </p:nvSpPr>
        <p:spPr>
          <a:xfrm>
            <a:off x="7115175" y="3314700"/>
            <a:ext cx="9286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Float</a:t>
            </a:r>
          </a:p>
        </p:txBody>
      </p:sp>
      <p:sp>
        <p:nvSpPr>
          <p:cNvPr id="17" name="TextBox 16">
            <a:extLst>
              <a:ext uri="{FF2B5EF4-FFF2-40B4-BE49-F238E27FC236}">
                <a16:creationId xmlns="" xmlns:a16="http://schemas.microsoft.com/office/drawing/2014/main" id="{12D15479-7B04-436B-A911-BA666000F48F}"/>
              </a:ext>
            </a:extLst>
          </p:cNvPr>
          <p:cNvSpPr txBox="1"/>
          <p:nvPr/>
        </p:nvSpPr>
        <p:spPr>
          <a:xfrm>
            <a:off x="6457950" y="4143375"/>
            <a:ext cx="68580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Left tilt</a:t>
            </a:r>
          </a:p>
        </p:txBody>
      </p:sp>
      <p:sp>
        <p:nvSpPr>
          <p:cNvPr id="18" name="TextBox 17">
            <a:extLst>
              <a:ext uri="{FF2B5EF4-FFF2-40B4-BE49-F238E27FC236}">
                <a16:creationId xmlns="" xmlns:a16="http://schemas.microsoft.com/office/drawing/2014/main" id="{7D76312D-237C-4BA4-ABDD-C031B3971306}"/>
              </a:ext>
            </a:extLst>
          </p:cNvPr>
          <p:cNvSpPr txBox="1"/>
          <p:nvPr/>
        </p:nvSpPr>
        <p:spPr>
          <a:xfrm>
            <a:off x="7929562" y="4143375"/>
            <a:ext cx="47149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Right tilt</a:t>
            </a:r>
          </a:p>
        </p:txBody>
      </p:sp>
      <p:sp>
        <p:nvSpPr>
          <p:cNvPr id="19" name="TextBox 18">
            <a:extLst>
              <a:ext uri="{FF2B5EF4-FFF2-40B4-BE49-F238E27FC236}">
                <a16:creationId xmlns="" xmlns:a16="http://schemas.microsoft.com/office/drawing/2014/main" id="{9405102C-9FD0-4A3C-85A2-3CFE50A6AD49}"/>
              </a:ext>
            </a:extLst>
          </p:cNvPr>
          <p:cNvSpPr txBox="1"/>
          <p:nvPr/>
        </p:nvSpPr>
        <p:spPr>
          <a:xfrm>
            <a:off x="5929313" y="4443413"/>
            <a:ext cx="685803"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Driving</a:t>
            </a:r>
          </a:p>
          <a:p>
            <a:pPr algn="ctr"/>
            <a:r>
              <a:rPr lang="en-US" sz="1000">
                <a:latin typeface="Times New Roman" panose="02020603050405020304" pitchFamily="18" charset="0"/>
                <a:cs typeface="Times New Roman" panose="02020603050405020304" pitchFamily="18" charset="0"/>
              </a:rPr>
              <a:t> seat</a:t>
            </a:r>
          </a:p>
        </p:txBody>
      </p:sp>
      <p:sp>
        <p:nvSpPr>
          <p:cNvPr id="20" name="TextBox 19">
            <a:extLst>
              <a:ext uri="{FF2B5EF4-FFF2-40B4-BE49-F238E27FC236}">
                <a16:creationId xmlns="" xmlns:a16="http://schemas.microsoft.com/office/drawing/2014/main" id="{60C1DC80-CEB9-474B-9328-8E8ECAF8ECBE}"/>
              </a:ext>
            </a:extLst>
          </p:cNvPr>
          <p:cNvSpPr txBox="1"/>
          <p:nvPr/>
        </p:nvSpPr>
        <p:spPr>
          <a:xfrm>
            <a:off x="5186363" y="4600575"/>
            <a:ext cx="628653"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Shift lever </a:t>
            </a:r>
          </a:p>
          <a:p>
            <a:pPr algn="ctr"/>
            <a:r>
              <a:rPr lang="en-US" sz="900">
                <a:latin typeface="Times New Roman" panose="02020603050405020304" pitchFamily="18" charset="0"/>
                <a:cs typeface="Times New Roman" panose="02020603050405020304" pitchFamily="18" charset="0"/>
              </a:rPr>
              <a:t>forward/</a:t>
            </a:r>
          </a:p>
          <a:p>
            <a:pPr algn="ctr"/>
            <a:r>
              <a:rPr lang="en-US" sz="900">
                <a:latin typeface="Times New Roman" panose="02020603050405020304" pitchFamily="18" charset="0"/>
                <a:cs typeface="Times New Roman" panose="02020603050405020304" pitchFamily="18" charset="0"/>
              </a:rPr>
              <a:t>backward</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49297AC7-3409-44FD-8119-3F7F71B04C91}"/>
              </a:ext>
            </a:extLst>
          </p:cNvPr>
          <p:cNvSpPr txBox="1"/>
          <p:nvPr/>
        </p:nvSpPr>
        <p:spPr>
          <a:xfrm rot="5400000">
            <a:off x="4327637" y="4721782"/>
            <a:ext cx="90011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(Steering lever)</a:t>
            </a:r>
          </a:p>
        </p:txBody>
      </p:sp>
      <p:sp>
        <p:nvSpPr>
          <p:cNvPr id="22" name="TextBox 21">
            <a:extLst>
              <a:ext uri="{FF2B5EF4-FFF2-40B4-BE49-F238E27FC236}">
                <a16:creationId xmlns="" xmlns:a16="http://schemas.microsoft.com/office/drawing/2014/main" id="{D22BEA4A-4AD5-4893-BB71-4C5BE128BF92}"/>
              </a:ext>
            </a:extLst>
          </p:cNvPr>
          <p:cNvSpPr txBox="1"/>
          <p:nvPr/>
        </p:nvSpPr>
        <p:spPr>
          <a:xfrm rot="5400000">
            <a:off x="4486275" y="4336806"/>
            <a:ext cx="92869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Right steering</a:t>
            </a:r>
          </a:p>
        </p:txBody>
      </p:sp>
      <p:sp>
        <p:nvSpPr>
          <p:cNvPr id="23" name="TextBox 22">
            <a:extLst>
              <a:ext uri="{FF2B5EF4-FFF2-40B4-BE49-F238E27FC236}">
                <a16:creationId xmlns="" xmlns:a16="http://schemas.microsoft.com/office/drawing/2014/main" id="{7AC0D218-5A6D-4D38-9175-CA8B7BC9DB16}"/>
              </a:ext>
            </a:extLst>
          </p:cNvPr>
          <p:cNvSpPr txBox="1"/>
          <p:nvPr/>
        </p:nvSpPr>
        <p:spPr>
          <a:xfrm rot="5400000">
            <a:off x="4143375" y="4300538"/>
            <a:ext cx="87154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Left  steering</a:t>
            </a:r>
          </a:p>
        </p:txBody>
      </p:sp>
      <p:sp>
        <p:nvSpPr>
          <p:cNvPr id="24" name="TextBox 23">
            <a:extLst>
              <a:ext uri="{FF2B5EF4-FFF2-40B4-BE49-F238E27FC236}">
                <a16:creationId xmlns="" xmlns:a16="http://schemas.microsoft.com/office/drawing/2014/main" id="{10BC7966-412D-41D6-B8A9-BCF9AAA0E8EE}"/>
              </a:ext>
            </a:extLst>
          </p:cNvPr>
          <p:cNvSpPr txBox="1"/>
          <p:nvPr/>
        </p:nvSpPr>
        <p:spPr>
          <a:xfrm rot="5400000">
            <a:off x="4743450" y="4129088"/>
            <a:ext cx="92869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Reverse (acceleration)</a:t>
            </a:r>
          </a:p>
        </p:txBody>
      </p:sp>
      <p:sp>
        <p:nvSpPr>
          <p:cNvPr id="25" name="TextBox 24">
            <a:extLst>
              <a:ext uri="{FF2B5EF4-FFF2-40B4-BE49-F238E27FC236}">
                <a16:creationId xmlns="" xmlns:a16="http://schemas.microsoft.com/office/drawing/2014/main" id="{2A27616C-E0BE-44BE-8F8C-C3EFC29DAC16}"/>
              </a:ext>
            </a:extLst>
          </p:cNvPr>
          <p:cNvSpPr txBox="1"/>
          <p:nvPr/>
        </p:nvSpPr>
        <p:spPr>
          <a:xfrm rot="5400000">
            <a:off x="5400675" y="4107075"/>
            <a:ext cx="8429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Forward (acceleration)</a:t>
            </a:r>
          </a:p>
        </p:txBody>
      </p:sp>
      <p:sp>
        <p:nvSpPr>
          <p:cNvPr id="26" name="TextBox 25">
            <a:extLst>
              <a:ext uri="{FF2B5EF4-FFF2-40B4-BE49-F238E27FC236}">
                <a16:creationId xmlns="" xmlns:a16="http://schemas.microsoft.com/office/drawing/2014/main" id="{63FF2BBA-793E-4243-85E5-8C10F5872E96}"/>
              </a:ext>
            </a:extLst>
          </p:cNvPr>
          <p:cNvSpPr txBox="1"/>
          <p:nvPr/>
        </p:nvSpPr>
        <p:spPr>
          <a:xfrm rot="5400000">
            <a:off x="6315076" y="2764631"/>
            <a:ext cx="74295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Decelerator Pedal</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1CB8E290-6552-4907-996C-31A2F409A276}"/>
              </a:ext>
            </a:extLst>
          </p:cNvPr>
          <p:cNvSpPr txBox="1"/>
          <p:nvPr/>
        </p:nvSpPr>
        <p:spPr>
          <a:xfrm rot="5400000">
            <a:off x="5815011" y="2828925"/>
            <a:ext cx="92869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Brake pedal</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79F1873C-1DFF-4CB3-9A3A-27B35605F64E}"/>
              </a:ext>
            </a:extLst>
          </p:cNvPr>
          <p:cNvSpPr txBox="1"/>
          <p:nvPr/>
        </p:nvSpPr>
        <p:spPr>
          <a:xfrm rot="5400000">
            <a:off x="5372100" y="2814638"/>
            <a:ext cx="87154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ea typeface="+mn-lt"/>
                <a:cs typeface="Times New Roman" panose="02020603050405020304" pitchFamily="18" charset="0"/>
              </a:rPr>
              <a:t>Clutch pedal</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Bulldozer</a:t>
            </a:r>
            <a:r>
              <a:rPr lang="ja-JP" sz="2400">
                <a:latin typeface="Times New Roman" panose="02020603050405020304" pitchFamily="18" charset="0"/>
                <a:ea typeface="Meiryo UI"/>
                <a:cs typeface="Times New Roman" panose="02020603050405020304" pitchFamily="18" charset="0"/>
              </a:rPr>
              <a:t>　</a:t>
            </a:r>
            <a:r>
              <a:rPr lang="en-US" altLang="ja-JP" sz="2400">
                <a:latin typeface="Times New Roman" panose="02020603050405020304" pitchFamily="18" charset="0"/>
                <a:ea typeface="Meiryo UI"/>
                <a:cs typeface="Times New Roman" panose="02020603050405020304" pitchFamily="18" charset="0"/>
              </a:rPr>
              <a:t>1</a:t>
            </a:r>
            <a:r>
              <a:rPr lang="ja-JP" sz="2400">
                <a:latin typeface="Times New Roman" panose="02020603050405020304" pitchFamily="18" charset="0"/>
                <a:ea typeface="Meiryo UI"/>
                <a:cs typeface="Times New Roman" panose="02020603050405020304" pitchFamily="18" charset="0"/>
              </a:rPr>
              <a:t>・・・Basic</a:t>
            </a:r>
            <a:r>
              <a:rPr lang="en" altLang="ja-JP" sz="2400">
                <a:latin typeface="Times New Roman" panose="02020603050405020304" pitchFamily="18" charset="0"/>
                <a:ea typeface="+mj-lt"/>
                <a:cs typeface="Times New Roman" panose="02020603050405020304" pitchFamily="18" charset="0"/>
              </a:rPr>
              <a:t> Operation</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テキスト ボックス 22"/>
          <p:cNvSpPr txBox="1"/>
          <p:nvPr/>
        </p:nvSpPr>
        <p:spPr>
          <a:xfrm>
            <a:off x="4907819" y="479708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PAT Vehicle Angle Posture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25077"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Angling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2A3287A2-0588-47CF-9009-61133E19CA3F}"/>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99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FD08BD8F-A8BD-47AD-8B94-A88B51DD8BD5}"/>
              </a:ext>
            </a:extLst>
          </p:cNvPr>
          <p:cNvSpPr txBox="1"/>
          <p:nvPr/>
        </p:nvSpPr>
        <p:spPr>
          <a:xfrm>
            <a:off x="695325" y="2200274"/>
            <a:ext cx="9429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Angle amount</a:t>
            </a:r>
          </a:p>
        </p:txBody>
      </p:sp>
      <p:sp>
        <p:nvSpPr>
          <p:cNvPr id="13" name="TextBox 12">
            <a:extLst>
              <a:ext uri="{FF2B5EF4-FFF2-40B4-BE49-F238E27FC236}">
                <a16:creationId xmlns="" xmlns:a16="http://schemas.microsoft.com/office/drawing/2014/main" id="{A2B25A36-0152-4F9B-ABD7-117A0412CC7D}"/>
              </a:ext>
            </a:extLst>
          </p:cNvPr>
          <p:cNvSpPr txBox="1"/>
          <p:nvPr/>
        </p:nvSpPr>
        <p:spPr>
          <a:xfrm>
            <a:off x="2500313" y="2200275"/>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Straight dozer</a:t>
            </a:r>
          </a:p>
        </p:txBody>
      </p:sp>
      <p:sp>
        <p:nvSpPr>
          <p:cNvPr id="18" name="TextBox 17">
            <a:extLst>
              <a:ext uri="{FF2B5EF4-FFF2-40B4-BE49-F238E27FC236}">
                <a16:creationId xmlns="" xmlns:a16="http://schemas.microsoft.com/office/drawing/2014/main" id="{240AA08D-DAF1-474D-8A92-A6079E8A65C2}"/>
              </a:ext>
            </a:extLst>
          </p:cNvPr>
          <p:cNvSpPr txBox="1"/>
          <p:nvPr/>
        </p:nvSpPr>
        <p:spPr>
          <a:xfrm>
            <a:off x="2657475" y="4471988"/>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Angle  dozer</a:t>
            </a: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Bulldozer</a:t>
            </a:r>
            <a:r>
              <a:rPr lang="ja-JP" sz="2400">
                <a:latin typeface="Times New Roman" panose="02020603050405020304" pitchFamily="18" charset="0"/>
                <a:ea typeface="Meiryo UI"/>
                <a:cs typeface="Times New Roman" panose="02020603050405020304" pitchFamily="18" charset="0"/>
              </a:rPr>
              <a:t>　１・・・Basic</a:t>
            </a:r>
            <a:r>
              <a:rPr lang="en" altLang="ja-JP" sz="2400">
                <a:latin typeface="Times New Roman" panose="02020603050405020304" pitchFamily="18" charset="0"/>
                <a:ea typeface="+mj-lt"/>
                <a:cs typeface="Times New Roman" panose="02020603050405020304" pitchFamily="18" charset="0"/>
              </a:rPr>
              <a:t> Operation</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534619" y="345396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Tilting </a:t>
            </a:r>
            <a:r>
              <a:rPr lang="en" sz="1200">
                <a:latin typeface="Times New Roman" panose="02020603050405020304" pitchFamily="18" charset="0"/>
                <a:ea typeface="+mn-lt"/>
                <a:cs typeface="Times New Roman" panose="02020603050405020304" pitchFamily="18" charset="0"/>
              </a:rPr>
              <a:t>Example </a:t>
            </a:r>
            <a:r>
              <a:rPr lang="en" altLang="ja-JP" sz="1200">
                <a:latin typeface="Times New Roman" panose="02020603050405020304" pitchFamily="18" charset="0"/>
                <a:ea typeface="+mn-lt"/>
                <a:cs typeface="Times New Roman" panose="02020603050405020304" pitchFamily="18" charset="0"/>
              </a:rPr>
              <a:t> </a:t>
            </a:r>
            <a:endParaRPr lang="ja-JP" altLang="en-US" sz="120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3162300" y="606698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Cutting Edge Angle Adjustment</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097376"/>
            <a:ext cx="2819400" cy="1943100"/>
          </a:xfrm>
          <a:prstGeom prst="rect">
            <a:avLst/>
          </a:prstGeom>
        </p:spPr>
      </p:pic>
      <p:sp>
        <p:nvSpPr>
          <p:cNvPr id="13" name="テキスト ボックス 12"/>
          <p:cNvSpPr txBox="1"/>
          <p:nvPr/>
        </p:nvSpPr>
        <p:spPr>
          <a:xfrm>
            <a:off x="5503001" y="3397305"/>
            <a:ext cx="3237610" cy="276999"/>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PAT Vehicle </a:t>
            </a:r>
            <a:r>
              <a:rPr lang="en" altLang="ja-JP" sz="1200">
                <a:latin typeface="Times New Roman" panose="02020603050405020304" pitchFamily="18" charset="0"/>
                <a:ea typeface="+mn-lt"/>
                <a:cs typeface="Times New Roman" panose="02020603050405020304" pitchFamily="18" charset="0"/>
              </a:rPr>
              <a:t>Tilt Posture </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138EB378-03AF-4B79-B9E0-89D70BE0B2F4}"/>
              </a:ext>
            </a:extLst>
          </p:cNvPr>
          <p:cNvSpPr txBox="1"/>
          <p:nvPr/>
        </p:nvSpPr>
        <p:spPr>
          <a:xfrm>
            <a:off x="5207266" y="6417968"/>
            <a:ext cx="3312646" cy="276999"/>
          </a:xfrm>
          <a:prstGeom prst="rect">
            <a:avLst/>
          </a:prstGeom>
          <a:noFill/>
          <a:ln>
            <a:solidFill>
              <a:schemeClr val="tx1"/>
            </a:solidFill>
          </a:ln>
        </p:spPr>
        <p:txBody>
          <a:bodyPr wrap="square" lIns="91440" tIns="45720" rIns="91440" bIns="45720" rtlCol="0" anchor="t">
            <a:spAutoFit/>
          </a:bodyPr>
          <a:lstStyle/>
          <a:p>
            <a:pPr algn="ctr"/>
            <a:r>
              <a:rPr lang="en" altLang="ja-JP" sz="1200" dirty="0">
                <a:latin typeface="Times New Roman" panose="02020603050405020304" pitchFamily="18" charset="0"/>
                <a:ea typeface="+mn-lt"/>
                <a:cs typeface="Times New Roman" panose="02020603050405020304" pitchFamily="18" charset="0"/>
              </a:rPr>
              <a:t>Textbook page 100/ Auxiliary text</a:t>
            </a:r>
            <a:r>
              <a:rPr lang="ja-JP" sz="1200" dirty="0">
                <a:latin typeface="Times New Roman" panose="02020603050405020304" pitchFamily="18" charset="0"/>
                <a:ea typeface="游ゴシック"/>
                <a:cs typeface="Times New Roman" panose="02020603050405020304" pitchFamily="18" charset="0"/>
              </a:rPr>
              <a:t>book page </a:t>
            </a:r>
            <a:r>
              <a:rPr lang="en-US" altLang="ja-JP" sz="1200" dirty="0" smtClean="0">
                <a:latin typeface="Times New Roman" panose="02020603050405020304" pitchFamily="18" charset="0"/>
                <a:ea typeface="游ゴシック"/>
                <a:cs typeface="Times New Roman" panose="02020603050405020304" pitchFamily="18" charset="0"/>
              </a:rPr>
              <a:t>42</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3" name="TextBox 2">
            <a:extLst>
              <a:ext uri="{FF2B5EF4-FFF2-40B4-BE49-F238E27FC236}">
                <a16:creationId xmlns="" xmlns:a16="http://schemas.microsoft.com/office/drawing/2014/main" id="{1F6F0714-6767-4B5A-A04D-B77D7EC6807D}"/>
              </a:ext>
            </a:extLst>
          </p:cNvPr>
          <p:cNvSpPr txBox="1"/>
          <p:nvPr/>
        </p:nvSpPr>
        <p:spPr>
          <a:xfrm rot="5400000">
            <a:off x="550068" y="2364582"/>
            <a:ext cx="8858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Tilt amount</a:t>
            </a:r>
          </a:p>
        </p:txBody>
      </p:sp>
      <p:sp>
        <p:nvSpPr>
          <p:cNvPr id="5" name="TextBox 4">
            <a:extLst>
              <a:ext uri="{FF2B5EF4-FFF2-40B4-BE49-F238E27FC236}">
                <a16:creationId xmlns="" xmlns:a16="http://schemas.microsoft.com/office/drawing/2014/main" id="{EE75EB3F-D4CF-445D-BD60-95CA5AF9E98D}"/>
              </a:ext>
            </a:extLst>
          </p:cNvPr>
          <p:cNvSpPr txBox="1"/>
          <p:nvPr/>
        </p:nvSpPr>
        <p:spPr>
          <a:xfrm>
            <a:off x="2600325" y="3214688"/>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cs typeface="Times New Roman" panose="02020603050405020304" pitchFamily="18" charset="0"/>
              </a:rPr>
              <a:t>Tilting</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969649B-B9F9-43FE-AB5C-BBEA8501FC44}"/>
              </a:ext>
            </a:extLst>
          </p:cNvPr>
          <p:cNvSpPr txBox="1"/>
          <p:nvPr/>
        </p:nvSpPr>
        <p:spPr>
          <a:xfrm>
            <a:off x="4886325" y="1800224"/>
            <a:ext cx="7572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Brace </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E85A9424-90BE-438E-8E2B-EED6FE39BEFC}"/>
              </a:ext>
            </a:extLst>
          </p:cNvPr>
          <p:cNvSpPr txBox="1"/>
          <p:nvPr/>
        </p:nvSpPr>
        <p:spPr>
          <a:xfrm>
            <a:off x="5500687" y="4400548"/>
            <a:ext cx="7572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Brace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Bulldozer</a:t>
            </a:r>
            <a:r>
              <a:rPr lang="ja-JP" sz="2400">
                <a:latin typeface="Times New Roman" panose="02020603050405020304" pitchFamily="18" charset="0"/>
                <a:ea typeface="+mj-lt"/>
                <a:cs typeface="Times New Roman" panose="02020603050405020304" pitchFamily="18" charset="0"/>
              </a:rPr>
              <a:t> </a:t>
            </a:r>
            <a:r>
              <a:rPr lang="ja-JP" altLang="en-US" sz="2400">
                <a:latin typeface="Times New Roman" panose="02020603050405020304" pitchFamily="18" charset="0"/>
                <a:ea typeface="Meiryo UI"/>
                <a:cs typeface="Times New Roman" panose="02020603050405020304" pitchFamily="18" charset="0"/>
              </a:rPr>
              <a:t>　</a:t>
            </a:r>
            <a:r>
              <a:rPr lang="en-US" altLang="ja-JP" sz="2400">
                <a:latin typeface="Times New Roman" panose="02020603050405020304" pitchFamily="18" charset="0"/>
                <a:ea typeface="Meiryo UI"/>
                <a:cs typeface="Times New Roman" panose="02020603050405020304" pitchFamily="18" charset="0"/>
              </a:rPr>
              <a:t>2</a:t>
            </a:r>
            <a:r>
              <a:rPr lang="ja-JP" altLang="en-US" sz="2400">
                <a:latin typeface="Times New Roman" panose="02020603050405020304" pitchFamily="18" charset="0"/>
                <a:ea typeface="Meiryo UI"/>
                <a:cs typeface="Times New Roman" panose="02020603050405020304" pitchFamily="18" charset="0"/>
              </a:rPr>
              <a:t>・・・</a:t>
            </a:r>
            <a:r>
              <a:rPr lang="ja-JP" sz="2400">
                <a:latin typeface="Times New Roman" panose="02020603050405020304" pitchFamily="18" charset="0"/>
                <a:ea typeface="Meiryo UI"/>
                <a:cs typeface="Times New Roman" panose="02020603050405020304" pitchFamily="18" charset="0"/>
              </a:rPr>
              <a:t>Basic</a:t>
            </a:r>
            <a:r>
              <a:rPr lang="en" altLang="ja-JP" sz="2400">
                <a:latin typeface="Times New Roman" panose="02020603050405020304" pitchFamily="18" charset="0"/>
                <a:ea typeface="+mj-lt"/>
                <a:cs typeface="Times New Roman" panose="02020603050405020304" pitchFamily="18" charset="0"/>
              </a:rPr>
              <a:t> Operation</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943728" y="524803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Driving on a Slope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692300" y="524803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Blade Operation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
        <p:nvSpPr>
          <p:cNvPr id="2" name="テキスト ボックス 5">
            <a:extLst>
              <a:ext uri="{FF2B5EF4-FFF2-40B4-BE49-F238E27FC236}">
                <a16:creationId xmlns="" xmlns:a16="http://schemas.microsoft.com/office/drawing/2014/main" id="{75DBF797-B6CB-4BD3-AB0E-469A21858E9B}"/>
              </a:ext>
            </a:extLst>
          </p:cNvPr>
          <p:cNvSpPr txBox="1"/>
          <p:nvPr/>
        </p:nvSpPr>
        <p:spPr>
          <a:xfrm>
            <a:off x="5207266" y="638939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101</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Excavation Work</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965396" y="4404724"/>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Ditch Excavation </a:t>
            </a:r>
            <a:r>
              <a:rPr lang="en" altLang="ja-JP" sz="1200">
                <a:latin typeface="Times New Roman" panose="02020603050405020304" pitchFamily="18" charset="0"/>
                <a:ea typeface="+mn-lt"/>
                <a:cs typeface="Times New Roman" panose="02020603050405020304" pitchFamily="18" charset="0"/>
              </a:rPr>
              <a:t>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903680" y="612064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Side Cut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12368"/>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981520" y="611154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Slope Drainage Example</a:t>
            </a:r>
            <a:r>
              <a:rPr lang="ja-JP" sz="1200">
                <a:latin typeface="Times New Roman" panose="02020603050405020304" pitchFamily="18" charset="0"/>
                <a:ea typeface="+mn-lt"/>
                <a:cs typeface="Times New Roman" panose="02020603050405020304" pitchFamily="18" charset="0"/>
              </a:rPr>
              <a:t> </a:t>
            </a:r>
            <a:r>
              <a:rPr lang="en-US" altLang="ja-JP" sz="1200">
                <a:latin typeface="Times New Roman" panose="02020603050405020304" pitchFamily="18" charset="0"/>
                <a:ea typeface="+mn-lt"/>
                <a:cs typeface="Times New Roman" panose="02020603050405020304" pitchFamily="18" charset="0"/>
              </a:rPr>
              <a:t>(</a:t>
            </a:r>
            <a:r>
              <a:rPr lang="en-US" sz="1200">
                <a:latin typeface="Times New Roman" panose="02020603050405020304" pitchFamily="18" charset="0"/>
                <a:ea typeface="+mn-lt"/>
                <a:cs typeface="Times New Roman" panose="02020603050405020304" pitchFamily="18" charset="0"/>
              </a:rPr>
              <a:t>NORI MEN HAISUI)</a:t>
            </a:r>
            <a:endParaRPr lang="en-US" altLang="ja-JP">
              <a:latin typeface="Times New Roman" panose="02020603050405020304" pitchFamily="18" charset="0"/>
              <a:cs typeface="Times New Roman" panose="02020603050405020304" pitchFamily="18" charset="0"/>
            </a:endParaRP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1592758" y="2637085"/>
            <a:ext cx="1255472"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Slot dosing example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60856" y="3810174"/>
            <a:ext cx="865943" cy="246221"/>
          </a:xfrm>
          <a:prstGeom prst="rect">
            <a:avLst/>
          </a:prstGeom>
          <a:noFill/>
        </p:spPr>
        <p:txBody>
          <a:bodyPr wrap="non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Blade height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499007" y="4155487"/>
            <a:ext cx="726481" cy="246221"/>
          </a:xfrm>
          <a:prstGeom prst="rect">
            <a:avLst/>
          </a:prstGeom>
          <a:noFill/>
        </p:spPr>
        <p:txBody>
          <a:bodyPr wrap="none" rtlCol="0">
            <a:spAutoFit/>
          </a:bodyPr>
          <a:lstStyle/>
          <a:p>
            <a:r>
              <a:rPr kumimoji="1" lang="en-US" altLang="ja-JP" sz="1000">
                <a:latin typeface="Times New Roman" panose="02020603050405020304" pitchFamily="18" charset="0"/>
                <a:ea typeface="HGP明朝B" panose="02020800000000000000" pitchFamily="18" charset="-128"/>
                <a:cs typeface="Times New Roman" panose="02020603050405020304" pitchFamily="18" charset="0"/>
              </a:rPr>
              <a:t>40</a:t>
            </a:r>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a:t>
            </a:r>
            <a:r>
              <a:rPr kumimoji="1" lang="en-US" altLang="ja-JP" sz="1000">
                <a:latin typeface="Times New Roman" panose="02020603050405020304" pitchFamily="18" charset="0"/>
                <a:ea typeface="HGP明朝B" panose="02020800000000000000" pitchFamily="18" charset="-128"/>
                <a:cs typeface="Times New Roman" panose="02020603050405020304" pitchFamily="18" charset="0"/>
              </a:rPr>
              <a:t>50cm</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4" name="テキスト ボックス 23"/>
          <p:cNvSpPr txBox="1"/>
          <p:nvPr/>
        </p:nvSpPr>
        <p:spPr>
          <a:xfrm>
            <a:off x="4572000" y="1881666"/>
            <a:ext cx="1574470" cy="246221"/>
          </a:xfrm>
          <a:prstGeom prst="rect">
            <a:avLst/>
          </a:prstGeom>
          <a:noFill/>
        </p:spPr>
        <p:txBody>
          <a:bodyPr wrap="none" lIns="91440" tIns="45720" rIns="91440" bIns="45720" rtlCol="0" anchor="t">
            <a:spAutoFit/>
          </a:bodyPr>
          <a:lstStyle/>
          <a:p>
            <a:r>
              <a:rPr lang="en" sz="1000">
                <a:latin typeface="Times New Roman" panose="02020603050405020304" pitchFamily="18" charset="0"/>
                <a:ea typeface="+mn-lt"/>
                <a:cs typeface="Times New Roman" panose="02020603050405020304" pitchFamily="18" charset="0"/>
              </a:rPr>
              <a:t>Side cut work example (a)</a:t>
            </a:r>
            <a:r>
              <a:rPr 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4376702" y="4579705"/>
            <a:ext cx="1580882" cy="246221"/>
          </a:xfrm>
          <a:prstGeom prst="rect">
            <a:avLst/>
          </a:prstGeom>
          <a:noFill/>
        </p:spPr>
        <p:txBody>
          <a:bodyPr wrap="none" lIns="91440" tIns="45720" rIns="91440" bIns="45720" rtlCol="0" anchor="t">
            <a:spAutoFit/>
          </a:bodyPr>
          <a:lstStyle/>
          <a:p>
            <a:r>
              <a:rPr lang="en" sz="1000">
                <a:latin typeface="Times New Roman" panose="02020603050405020304" pitchFamily="18" charset="0"/>
                <a:ea typeface="+mn-lt"/>
                <a:cs typeface="Times New Roman" panose="02020603050405020304" pitchFamily="18" charset="0"/>
              </a:rPr>
              <a:t>Side cut work example (b)</a:t>
            </a:r>
            <a:r>
              <a:rPr 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4180975" y="6034688"/>
            <a:ext cx="1574470" cy="246221"/>
          </a:xfrm>
          <a:prstGeom prst="rect">
            <a:avLst/>
          </a:prstGeom>
          <a:noFill/>
        </p:spPr>
        <p:txBody>
          <a:bodyPr wrap="none" lIns="91440" tIns="45720" rIns="91440" bIns="45720" rtlCol="0" anchor="t">
            <a:spAutoFit/>
          </a:bodyPr>
          <a:lstStyle/>
          <a:p>
            <a:r>
              <a:rPr lang="en" sz="1000">
                <a:latin typeface="Times New Roman" panose="02020603050405020304" pitchFamily="18" charset="0"/>
                <a:ea typeface="+mn-lt"/>
                <a:cs typeface="Times New Roman" panose="02020603050405020304" pitchFamily="18" charset="0"/>
              </a:rPr>
              <a:t>Side cut work example (c)</a:t>
            </a:r>
            <a:r>
              <a:rPr 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1829193" y="4970142"/>
            <a:ext cx="306494"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W</a:t>
            </a:r>
          </a:p>
        </p:txBody>
      </p:sp>
      <p:sp>
        <p:nvSpPr>
          <p:cNvPr id="2" name="円/楕円 1"/>
          <p:cNvSpPr/>
          <p:nvPr/>
        </p:nvSpPr>
        <p:spPr>
          <a:xfrm>
            <a:off x="1868016" y="4965767"/>
            <a:ext cx="184576"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Times New Roman" panose="02020603050405020304" pitchFamily="18" charset="0"/>
                <a:ea typeface="游ゴシック"/>
                <a:cs typeface="Times New Roman" panose="02020603050405020304" pitchFamily="18" charset="0"/>
              </a:rPr>
              <a:t>W</a:t>
            </a:r>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1065394" y="5371207"/>
            <a:ext cx="306494"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W</a:t>
            </a:r>
          </a:p>
        </p:txBody>
      </p:sp>
      <p:sp>
        <p:nvSpPr>
          <p:cNvPr id="33" name="円/楕円 32"/>
          <p:cNvSpPr/>
          <p:nvPr/>
        </p:nvSpPr>
        <p:spPr>
          <a:xfrm>
            <a:off x="1104217" y="5366831"/>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3459345" y="4922462"/>
            <a:ext cx="306494"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W</a:t>
            </a:r>
          </a:p>
        </p:txBody>
      </p:sp>
      <p:sp>
        <p:nvSpPr>
          <p:cNvPr id="35" name="円/楕円 34"/>
          <p:cNvSpPr/>
          <p:nvPr/>
        </p:nvSpPr>
        <p:spPr>
          <a:xfrm>
            <a:off x="3498169" y="490379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2682818" y="5374633"/>
            <a:ext cx="306494" cy="246221"/>
          </a:xfrm>
          <a:prstGeom prst="rect">
            <a:avLst/>
          </a:prstGeom>
          <a:noFill/>
        </p:spPr>
        <p:txBody>
          <a:bodyPr wrap="none" lIns="91440" tIns="45720" rIns="91440" bIns="45720" rtlCol="0" anchor="t">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W</a:t>
            </a:r>
          </a:p>
        </p:txBody>
      </p:sp>
      <p:sp>
        <p:nvSpPr>
          <p:cNvPr id="37" name="円/楕円 36"/>
          <p:cNvSpPr/>
          <p:nvPr/>
        </p:nvSpPr>
        <p:spPr>
          <a:xfrm>
            <a:off x="2735929" y="535597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①</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r>
              <a:rPr kumimoji="1" lang="ja-JP" altLang="en-US" sz="1000">
                <a:latin typeface="Times New Roman" panose="02020603050405020304" pitchFamily="18" charset="0"/>
                <a:ea typeface="HGP明朝B" panose="02020800000000000000" pitchFamily="18" charset="-128"/>
                <a:cs typeface="Times New Roman" panose="02020603050405020304" pitchFamily="18" charset="0"/>
              </a:rPr>
              <a:t>①</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④</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⑤</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⑥</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①</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②</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③</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r>
              <a:rPr lang="ja-JP" altLang="en-US" sz="1000">
                <a:latin typeface="Times New Roman" panose="02020603050405020304" pitchFamily="18" charset="0"/>
                <a:ea typeface="HGP明朝B" panose="02020800000000000000" pitchFamily="18" charset="-128"/>
                <a:cs typeface="Times New Roman" panose="02020603050405020304" pitchFamily="18" charset="0"/>
              </a:rPr>
              <a:t>④</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7" name="テキスト ボックス 19">
            <a:extLst>
              <a:ext uri="{FF2B5EF4-FFF2-40B4-BE49-F238E27FC236}">
                <a16:creationId xmlns="" xmlns:a16="http://schemas.microsoft.com/office/drawing/2014/main" id="{2C776936-F835-46D3-9DBF-99867ACBD56C}"/>
              </a:ext>
            </a:extLst>
          </p:cNvPr>
          <p:cNvSpPr txBox="1"/>
          <p:nvPr/>
        </p:nvSpPr>
        <p:spPr>
          <a:xfrm>
            <a:off x="718017" y="4567411"/>
            <a:ext cx="688009" cy="246221"/>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游ゴシック"/>
                <a:cs typeface="Times New Roman" panose="02020603050405020304" pitchFamily="18" charset="0"/>
              </a:rPr>
              <a:t>W: Water</a:t>
            </a:r>
            <a:endParaRPr lang="en" altLang="ja-JP" sz="1000">
              <a:latin typeface="Times New Roman" panose="02020603050405020304" pitchFamily="18" charset="0"/>
              <a:cs typeface="Times New Roman" panose="02020603050405020304" pitchFamily="18" charset="0"/>
            </a:endParaRPr>
          </a:p>
        </p:txBody>
      </p:sp>
      <p:sp>
        <p:nvSpPr>
          <p:cNvPr id="5" name="テキスト ボックス 5">
            <a:extLst>
              <a:ext uri="{FF2B5EF4-FFF2-40B4-BE49-F238E27FC236}">
                <a16:creationId xmlns="" xmlns:a16="http://schemas.microsoft.com/office/drawing/2014/main" id="{1BC755D4-D4CD-40E2-8804-4D49198F807D}"/>
              </a:ext>
            </a:extLst>
          </p:cNvPr>
          <p:cNvSpPr txBox="1"/>
          <p:nvPr/>
        </p:nvSpPr>
        <p:spPr>
          <a:xfrm>
            <a:off x="5264416" y="64751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Dozing </a:t>
            </a:r>
            <a:r>
              <a:rPr lang="en-US" altLang="ja-JP" sz="2400">
                <a:latin typeface="Times New Roman" panose="02020603050405020304" pitchFamily="18" charset="0"/>
                <a:ea typeface="+mj-lt"/>
                <a:cs typeface="Times New Roman" panose="02020603050405020304" pitchFamily="18" charset="0"/>
              </a:rPr>
              <a:t>(OSHIDO) </a:t>
            </a:r>
            <a:r>
              <a:rPr lang="ja-JP" sz="2400">
                <a:latin typeface="Times New Roman" panose="02020603050405020304" pitchFamily="18" charset="0"/>
                <a:ea typeface="+mj-lt"/>
                <a:cs typeface="Times New Roman" panose="02020603050405020304" pitchFamily="18" charset="0"/>
              </a:rPr>
              <a:t>Operation</a:t>
            </a:r>
            <a:r>
              <a:rPr lang="ja-JP" altLang="en-US" sz="2400">
                <a:latin typeface="Times New Roman" panose="02020603050405020304" pitchFamily="18" charset="0"/>
                <a:ea typeface="+mj-lt"/>
                <a:cs typeface="Times New Roman" panose="02020603050405020304" pitchFamily="18" charset="0"/>
              </a:rPr>
              <a:t> </a:t>
            </a:r>
            <a:endParaRPr lang="ja-JP" altLang="en-US" sz="240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a:r>
              <a:rPr lang="ja-JP" altLang="en-US" sz="1200">
                <a:solidFill>
                  <a:prstClr val="black"/>
                </a:solidFill>
                <a:latin typeface="Times New Roman" panose="02020603050405020304" pitchFamily="18" charset="0"/>
                <a:cs typeface="Times New Roman" panose="02020603050405020304" pitchFamily="18" charset="0"/>
              </a:rPr>
              <a:t>溝掘削作業の例</a:t>
            </a: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Spreading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056910" y="326843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Double Push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845476" y="354543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Relay Pushing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1042132" y="591098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Parallel Soil Pressing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7" name="テキスト ボックス 5">
            <a:extLst>
              <a:ext uri="{FF2B5EF4-FFF2-40B4-BE49-F238E27FC236}">
                <a16:creationId xmlns="" xmlns:a16="http://schemas.microsoft.com/office/drawing/2014/main" id="{7A677234-80E9-45AC-AB98-171B4ACCE312}"/>
              </a:ext>
            </a:extLst>
          </p:cNvPr>
          <p:cNvSpPr txBox="1"/>
          <p:nvPr/>
        </p:nvSpPr>
        <p:spPr>
          <a:xfrm>
            <a:off x="5221553"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105</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8" name="TextBox 7">
            <a:extLst>
              <a:ext uri="{FF2B5EF4-FFF2-40B4-BE49-F238E27FC236}">
                <a16:creationId xmlns="" xmlns:a16="http://schemas.microsoft.com/office/drawing/2014/main" id="{81AA79DE-87EF-47B5-A131-628F44E8301A}"/>
              </a:ext>
            </a:extLst>
          </p:cNvPr>
          <p:cNvSpPr txBox="1"/>
          <p:nvPr/>
        </p:nvSpPr>
        <p:spPr>
          <a:xfrm>
            <a:off x="2200275" y="1728786"/>
            <a:ext cx="75724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cs typeface="Times New Roman" panose="02020603050405020304" pitchFamily="18" charset="0"/>
              </a:rPr>
              <a:t>Double push!</a:t>
            </a: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Embankment</a:t>
            </a:r>
            <a:r>
              <a:rPr lang="ja-JP" altLang="en-US" sz="2400">
                <a:latin typeface="Times New Roman" panose="02020603050405020304" pitchFamily="18" charset="0"/>
                <a:ea typeface="+mj-lt"/>
                <a:cs typeface="Times New Roman" panose="02020603050405020304" pitchFamily="18" charset="0"/>
              </a:rPr>
              <a:t> </a:t>
            </a:r>
            <a:r>
              <a:rPr lang="en-US" altLang="ja-JP" sz="2400">
                <a:latin typeface="Times New Roman" panose="02020603050405020304" pitchFamily="18" charset="0"/>
                <a:ea typeface="+mj-lt"/>
                <a:cs typeface="Times New Roman" panose="02020603050405020304" pitchFamily="18" charset="0"/>
              </a:rPr>
              <a:t>(MORIDO</a:t>
            </a:r>
            <a:r>
              <a:rPr lang="ja-JP" sz="2400">
                <a:latin typeface="Times New Roman" panose="02020603050405020304" pitchFamily="18" charset="0"/>
                <a:ea typeface="+mj-lt"/>
                <a:cs typeface="Times New Roman" panose="02020603050405020304" pitchFamily="18" charset="0"/>
              </a:rPr>
              <a:t>) Operation</a:t>
            </a:r>
            <a:endParaRPr lang="ja-JP" sz="240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4" y="586152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Embankment (MORIDO)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807145" y="3736770"/>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Compacting</a:t>
            </a:r>
            <a:r>
              <a:rPr lang="ja-JP" altLang="en-US" sz="1200">
                <a:latin typeface="Times New Roman" panose="02020603050405020304" pitchFamily="18" charset="0"/>
                <a:ea typeface="+mn-lt"/>
                <a:cs typeface="Times New Roman" panose="02020603050405020304" pitchFamily="18" charset="0"/>
              </a:rPr>
              <a:t> E</a:t>
            </a:r>
            <a:r>
              <a:rPr lang="en" altLang="ja-JP" sz="1200">
                <a:latin typeface="Times New Roman" panose="02020603050405020304" pitchFamily="18" charset="0"/>
                <a:ea typeface="+mn-lt"/>
                <a:cs typeface="Times New Roman" panose="02020603050405020304" pitchFamily="18" charset="0"/>
              </a:rPr>
              <a:t>mbankment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2" name="テキスト ボックス 5">
            <a:extLst>
              <a:ext uri="{FF2B5EF4-FFF2-40B4-BE49-F238E27FC236}">
                <a16:creationId xmlns="" xmlns:a16="http://schemas.microsoft.com/office/drawing/2014/main" id="{5C4549F1-7862-417D-9140-B4C741C5606F}"/>
              </a:ext>
            </a:extLst>
          </p:cNvPr>
          <p:cNvSpPr txBox="1"/>
          <p:nvPr/>
        </p:nvSpPr>
        <p:spPr>
          <a:xfrm>
            <a:off x="5207266" y="64751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107</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47</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D9F37ECE-D220-42C1-9CF4-0810E5898DF8}"/>
              </a:ext>
            </a:extLst>
          </p:cNvPr>
          <p:cNvSpPr txBox="1"/>
          <p:nvPr/>
        </p:nvSpPr>
        <p:spPr>
          <a:xfrm>
            <a:off x="2528888" y="1471611"/>
            <a:ext cx="14430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(Can be compacted) </a:t>
            </a:r>
            <a:endParaRPr lang="en" sz="10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5401FBCA-3602-4DDF-8AD1-79ECF919E06A}"/>
              </a:ext>
            </a:extLst>
          </p:cNvPr>
          <p:cNvSpPr txBox="1"/>
          <p:nvPr/>
        </p:nvSpPr>
        <p:spPr>
          <a:xfrm>
            <a:off x="2528888" y="2486023"/>
            <a:ext cx="14430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(Can be compacted) </a:t>
            </a:r>
            <a:endParaRPr lang="en" sz="10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5E5ED469-EFBA-4818-A99D-C74211D1B76D}"/>
              </a:ext>
            </a:extLst>
          </p:cNvPr>
          <p:cNvSpPr txBox="1"/>
          <p:nvPr/>
        </p:nvSpPr>
        <p:spPr>
          <a:xfrm>
            <a:off x="5286375" y="1514472"/>
            <a:ext cx="1028703" cy="4143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(Cannot  be compacted) </a:t>
            </a:r>
            <a:endParaRPr lang="en"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BBC29D52-849B-4143-819A-D24E89A38701}"/>
              </a:ext>
            </a:extLst>
          </p:cNvPr>
          <p:cNvSpPr txBox="1"/>
          <p:nvPr/>
        </p:nvSpPr>
        <p:spPr>
          <a:xfrm>
            <a:off x="4943475" y="2728908"/>
            <a:ext cx="16287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000">
                <a:latin typeface="Times New Roman" panose="02020603050405020304" pitchFamily="18" charset="0"/>
                <a:ea typeface="+mn-lt"/>
                <a:cs typeface="Times New Roman" panose="02020603050405020304" pitchFamily="18" charset="0"/>
              </a:rPr>
              <a:t>(Cannot  be compacted) </a:t>
            </a:r>
            <a:endParaRPr lang="en"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dirty="0">
                <a:latin typeface="Times New Roman" panose="02020603050405020304" pitchFamily="18" charset="0"/>
                <a:ea typeface="+mj-lt"/>
                <a:cs typeface="Times New Roman" panose="02020603050405020304" pitchFamily="18" charset="0"/>
              </a:rPr>
              <a:t>Leveling, Transportation, Loading Machinery</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Scrape doz</a:t>
            </a:r>
            <a:r>
              <a:rPr lang="en-US" altLang="ja-JP" sz="1200" dirty="0">
                <a:latin typeface="Times New Roman" panose="02020603050405020304" pitchFamily="18" charset="0"/>
                <a:ea typeface="+mn-lt"/>
                <a:cs typeface="Times New Roman" panose="02020603050405020304" pitchFamily="18" charset="0"/>
              </a:rPr>
              <a:t>e</a:t>
            </a:r>
            <a:r>
              <a:rPr lang="ja-JP" sz="1200" dirty="0">
                <a:latin typeface="Times New Roman" panose="02020603050405020304" pitchFamily="18" charset="0"/>
                <a:ea typeface="+mn-lt"/>
                <a:cs typeface="Times New Roman" panose="02020603050405020304" pitchFamily="18" charset="0"/>
              </a:rPr>
              <a:t>r</a:t>
            </a:r>
            <a:r>
              <a:rPr lang="ja-JP" altLang="en-US" sz="1200" dirty="0">
                <a:latin typeface="Times New Roman" panose="02020603050405020304" pitchFamily="18" charset="0"/>
                <a:ea typeface="+mn-lt"/>
                <a:cs typeface="Times New Roman" panose="02020603050405020304" pitchFamily="18" charset="0"/>
              </a:rPr>
              <a:t> </a:t>
            </a:r>
            <a:r>
              <a:rPr lang="en" altLang="ja-JP" sz="1200" dirty="0">
                <a:latin typeface="Times New Roman" panose="02020603050405020304" pitchFamily="18" charset="0"/>
                <a:ea typeface="+mn-lt"/>
                <a:cs typeface="Times New Roman" panose="02020603050405020304" pitchFamily="18" charset="0"/>
              </a:rPr>
              <a:t>example</a:t>
            </a:r>
            <a:endParaRPr lang="en-US" altLang="ja-JP" sz="12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1025398" y="5365181"/>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Motor grader</a:t>
            </a:r>
            <a:r>
              <a:rPr lang="es-MX" altLang="ja-JP" sz="1200" dirty="0">
                <a:latin typeface="Times New Roman" panose="02020603050405020304" pitchFamily="18" charset="0"/>
                <a:ea typeface="+mn-lt"/>
                <a:cs typeface="Times New Roman" panose="02020603050405020304" pitchFamily="18" charset="0"/>
              </a:rPr>
              <a:t> </a:t>
            </a:r>
            <a:r>
              <a:rPr lang="en" altLang="ja-JP" sz="1200" dirty="0">
                <a:latin typeface="Times New Roman" panose="02020603050405020304" pitchFamily="18" charset="0"/>
                <a:ea typeface="+mn-lt"/>
                <a:cs typeface="Times New Roman" panose="02020603050405020304" pitchFamily="18" charset="0"/>
              </a:rPr>
              <a:t>example</a:t>
            </a:r>
            <a:endParaRPr lang="en-US" altLang="ja-JP"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4600887" y="5365181"/>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Muck loader</a:t>
            </a:r>
            <a:r>
              <a:rPr lang="es-MX" altLang="ja-JP" sz="1200" dirty="0">
                <a:latin typeface="Times New Roman" panose="02020603050405020304" pitchFamily="18" charset="0"/>
                <a:ea typeface="+mn-lt"/>
                <a:cs typeface="Times New Roman" panose="02020603050405020304" pitchFamily="18" charset="0"/>
              </a:rPr>
              <a:t> </a:t>
            </a:r>
            <a:r>
              <a:rPr lang="ja-JP" altLang="en-US" sz="1200" dirty="0">
                <a:latin typeface="Times New Roman" panose="02020603050405020304" pitchFamily="18" charset="0"/>
                <a:ea typeface="+mn-lt"/>
                <a:cs typeface="Times New Roman" panose="02020603050405020304" pitchFamily="18" charset="0"/>
              </a:rPr>
              <a:t>examples</a:t>
            </a:r>
            <a:endParaRPr lang="en-US" altLang="ja-JP" dirty="0">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53EEA1D4-817D-410B-86CB-A65CEA48601F}"/>
              </a:ext>
            </a:extLst>
          </p:cNvPr>
          <p:cNvSpPr txBox="1"/>
          <p:nvPr/>
        </p:nvSpPr>
        <p:spPr>
          <a:xfrm>
            <a:off x="5207266" y="59036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5</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a:latin typeface="Times"/>
                <a:ea typeface="+mn-lt"/>
                <a:cs typeface="Times"/>
              </a:rPr>
              <a:t>6</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Finishing Operation</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1332674" y="605084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Blade Control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5682083" y="5894024"/>
            <a:ext cx="2097734"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Rough Finishing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1870480" y="4118251"/>
            <a:ext cx="2097734"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Finishing Operation</a:t>
            </a:r>
            <a:r>
              <a:rPr lang="ja-JP" altLang="en-US" sz="1200">
                <a:latin typeface="Times New Roman" panose="02020603050405020304" pitchFamily="18" charset="0"/>
                <a:ea typeface="+mn-lt"/>
                <a:cs typeface="Times New Roman" panose="02020603050405020304" pitchFamily="18" charset="0"/>
              </a:rPr>
              <a:t> Example</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4947954" y="1698524"/>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6" name="テキスト ボックス 5">
            <a:extLst>
              <a:ext uri="{FF2B5EF4-FFF2-40B4-BE49-F238E27FC236}">
                <a16:creationId xmlns="" xmlns:a16="http://schemas.microsoft.com/office/drawing/2014/main" id="{779C7521-E3B1-4847-8B9B-233A81496FA1}"/>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48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7" name="TextBox 6">
            <a:extLst>
              <a:ext uri="{FF2B5EF4-FFF2-40B4-BE49-F238E27FC236}">
                <a16:creationId xmlns="" xmlns:a16="http://schemas.microsoft.com/office/drawing/2014/main" id="{E9D26457-1C82-435F-8D81-F23B2B50C2DE}"/>
              </a:ext>
            </a:extLst>
          </p:cNvPr>
          <p:cNvSpPr txBox="1"/>
          <p:nvPr/>
        </p:nvSpPr>
        <p:spPr>
          <a:xfrm>
            <a:off x="6915150" y="3543299"/>
            <a:ext cx="14430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panose="02020603050405020304" pitchFamily="18" charset="0"/>
                <a:cs typeface="Times New Roman" panose="02020603050405020304" pitchFamily="18" charset="0"/>
              </a:rPr>
              <a:t>¼ of blade width </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B9821DFC-25D2-4A70-BEC0-A81C8257B078}"/>
              </a:ext>
            </a:extLst>
          </p:cNvPr>
          <p:cNvSpPr txBox="1"/>
          <p:nvPr/>
        </p:nvSpPr>
        <p:spPr>
          <a:xfrm>
            <a:off x="2076417" y="1476055"/>
            <a:ext cx="144304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dirty="0">
                <a:latin typeface="Times New Roman" panose="02020603050405020304" pitchFamily="18" charset="0"/>
                <a:cs typeface="Times New Roman" panose="02020603050405020304" pitchFamily="18" charset="0"/>
              </a:rPr>
              <a:t>Lower the blade on a surface level</a:t>
            </a:r>
          </a:p>
        </p:txBody>
      </p:sp>
      <p:sp>
        <p:nvSpPr>
          <p:cNvPr id="16" name="TextBox 15">
            <a:extLst>
              <a:ext uri="{FF2B5EF4-FFF2-40B4-BE49-F238E27FC236}">
                <a16:creationId xmlns="" xmlns:a16="http://schemas.microsoft.com/office/drawing/2014/main" id="{DF34AAC2-846E-455F-ACBD-1BF46C657F64}"/>
              </a:ext>
            </a:extLst>
          </p:cNvPr>
          <p:cNvSpPr txBox="1"/>
          <p:nvPr/>
        </p:nvSpPr>
        <p:spPr>
          <a:xfrm>
            <a:off x="4643438" y="1543048"/>
            <a:ext cx="144304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panose="02020603050405020304" pitchFamily="18" charset="0"/>
                <a:cs typeface="Times New Roman" panose="02020603050405020304" pitchFamily="18" charset="0"/>
              </a:rPr>
              <a:t>Operate the blade up and down</a:t>
            </a:r>
          </a:p>
        </p:txBody>
      </p:sp>
      <p:sp>
        <p:nvSpPr>
          <p:cNvPr id="17" name="TextBox 16">
            <a:extLst>
              <a:ext uri="{FF2B5EF4-FFF2-40B4-BE49-F238E27FC236}">
                <a16:creationId xmlns="" xmlns:a16="http://schemas.microsoft.com/office/drawing/2014/main" id="{964EAC97-450A-42D8-AC4D-DBCA5732C550}"/>
              </a:ext>
            </a:extLst>
          </p:cNvPr>
          <p:cNvSpPr txBox="1"/>
          <p:nvPr/>
        </p:nvSpPr>
        <p:spPr>
          <a:xfrm>
            <a:off x="4071938" y="3228972"/>
            <a:ext cx="144304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panose="02020603050405020304" pitchFamily="18" charset="0"/>
                <a:cs typeface="Times New Roman" panose="02020603050405020304" pitchFamily="18" charset="0"/>
              </a:rPr>
              <a:t>Fine finish work is </a:t>
            </a:r>
          </a:p>
          <a:p>
            <a:pPr algn="ctr"/>
            <a:r>
              <a:rPr lang="en" sz="1200">
                <a:latin typeface="Times New Roman" panose="02020603050405020304" pitchFamily="18" charset="0"/>
                <a:cs typeface="Times New Roman" panose="02020603050405020304" pitchFamily="18" charset="0"/>
              </a:rPr>
              <a:t>done with a motor grader</a:t>
            </a: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Applied Work</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312675" y="289652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Rooting And Weeding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964307" y="316773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Cutting Roots of Bamboo and Bushes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Backfilling (</a:t>
            </a:r>
            <a:r>
              <a:rPr lang="en" sz="1200">
                <a:latin typeface="Times New Roman" panose="02020603050405020304" pitchFamily="18" charset="0"/>
                <a:ea typeface="+mn-lt"/>
                <a:cs typeface="Times New Roman" panose="02020603050405020304" pitchFamily="18" charset="0"/>
              </a:rPr>
              <a:t>UMEMODOSHI) </a:t>
            </a:r>
            <a:r>
              <a:rPr lang="en" altLang="ja-JP" sz="1200">
                <a:latin typeface="Times New Roman" panose="02020603050405020304" pitchFamily="18" charset="0"/>
                <a:ea typeface="+mn-lt"/>
                <a:cs typeface="Times New Roman" panose="02020603050405020304" pitchFamily="18" charset="0"/>
              </a:rPr>
              <a:t>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807145" y="5824776"/>
            <a:ext cx="2097734"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Pavement Removal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551238" y="5842184"/>
            <a:ext cx="2097734"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Soft Stone Removal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6122167" y="3082006"/>
            <a:ext cx="2097734"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Rake Dozer</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557242" y="1435236"/>
            <a:ext cx="947852" cy="553998"/>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Cut down with a chainsaw in advance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373677" y="2764641"/>
            <a:ext cx="2379142" cy="400110"/>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For bamboo and bushes, set the depth to 20 to 30 cm.</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2AE8212E-0F18-4DCF-BB7C-2F416330429B}"/>
              </a:ext>
            </a:extLst>
          </p:cNvPr>
          <p:cNvSpPr txBox="1"/>
          <p:nvPr/>
        </p:nvSpPr>
        <p:spPr>
          <a:xfrm>
            <a:off x="5207266" y="64036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109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50</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a:ea typeface="+mj-lt"/>
                <a:cs typeface="Times New Roman"/>
              </a:rPr>
              <a:t>Ripper Operation</a:t>
            </a:r>
            <a:endParaRPr lang="en-US" altLang="ja-JP">
              <a:latin typeface="Times New Roman"/>
              <a:cs typeface="Times New Roman"/>
            </a:endParaRPr>
          </a:p>
        </p:txBody>
      </p:sp>
      <p:sp>
        <p:nvSpPr>
          <p:cNvPr id="14" name="テキスト ボックス 13"/>
          <p:cNvSpPr txBox="1"/>
          <p:nvPr/>
        </p:nvSpPr>
        <p:spPr>
          <a:xfrm>
            <a:off x="729192" y="2556871"/>
            <a:ext cx="3842808"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Single Shank Clipper And Multi Shank Clipper</a:t>
            </a:r>
            <a:r>
              <a:rPr lang="ja-JP" altLang="en-US" sz="1200">
                <a:latin typeface="Times New Roman"/>
                <a:ea typeface="+mn-lt"/>
                <a:cs typeface="Times New Roman"/>
              </a:rPr>
              <a:t> </a:t>
            </a:r>
            <a:endParaRPr lang="en-US" altLang="ja-JP">
              <a:latin typeface="Times New Roman"/>
              <a:cs typeface="Times New Roman"/>
            </a:endParaRPr>
          </a:p>
        </p:txBody>
      </p:sp>
      <p:sp>
        <p:nvSpPr>
          <p:cNvPr id="20" name="テキスト ボックス 19"/>
          <p:cNvSpPr txBox="1"/>
          <p:nvPr/>
        </p:nvSpPr>
        <p:spPr>
          <a:xfrm>
            <a:off x="5195306" y="6033652"/>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Soft Ground Shoe Example</a:t>
            </a:r>
            <a:r>
              <a:rPr lang="ja-JP" altLang="en-US" sz="1200">
                <a:latin typeface="Times New Roman"/>
                <a:ea typeface="+mn-lt"/>
                <a:cs typeface="Times New Roman"/>
              </a:rPr>
              <a:t> </a:t>
            </a:r>
            <a:endParaRPr lang="en-US" altLang="ja-JP">
              <a:latin typeface="Times New Roman"/>
              <a:cs typeface="Times New Roman"/>
            </a:endParaRPr>
          </a:p>
        </p:txBody>
      </p:sp>
      <p:sp>
        <p:nvSpPr>
          <p:cNvPr id="21" name="テキスト ボックス 20"/>
          <p:cNvSpPr txBox="1"/>
          <p:nvPr/>
        </p:nvSpPr>
        <p:spPr>
          <a:xfrm>
            <a:off x="3418211" y="5087796"/>
            <a:ext cx="2097734" cy="461665"/>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Passing Through Soft Ground Example</a:t>
            </a:r>
            <a:r>
              <a:rPr lang="ja-JP" altLang="en-US" sz="1200">
                <a:latin typeface="Times New Roman"/>
                <a:ea typeface="+mn-lt"/>
                <a:cs typeface="Times New Roman"/>
              </a:rPr>
              <a:t> </a:t>
            </a:r>
            <a:endParaRPr lang="en-US" altLang="ja-JP">
              <a:latin typeface="Times New Roman"/>
              <a:cs typeface="Times New Roman"/>
            </a:endParaRPr>
          </a:p>
        </p:txBody>
      </p:sp>
      <p:sp>
        <p:nvSpPr>
          <p:cNvPr id="22" name="テキスト ボックス 21"/>
          <p:cNvSpPr txBox="1"/>
          <p:nvPr/>
        </p:nvSpPr>
        <p:spPr>
          <a:xfrm>
            <a:off x="811734" y="5999089"/>
            <a:ext cx="2477538"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Downhill Slope And Cross Ripping</a:t>
            </a:r>
            <a:r>
              <a:rPr lang="ja-JP" sz="1200">
                <a:latin typeface="Times New Roman"/>
                <a:ea typeface="+mn-lt"/>
                <a:cs typeface="Times New Roman"/>
              </a:rPr>
              <a:t> </a:t>
            </a:r>
            <a:endParaRPr lang="en-US">
              <a:latin typeface="Times New Roman"/>
              <a:cs typeface="Times New Roman"/>
            </a:endParaRPr>
          </a:p>
        </p:txBody>
      </p:sp>
      <p:sp>
        <p:nvSpPr>
          <p:cNvPr id="23" name="テキスト ボックス 22"/>
          <p:cNvSpPr txBox="1"/>
          <p:nvPr/>
        </p:nvSpPr>
        <p:spPr>
          <a:xfrm>
            <a:off x="5316049" y="2814577"/>
            <a:ext cx="2719806" cy="461665"/>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Ripper Work In Case Of  Rock Mass And  </a:t>
            </a:r>
            <a:r>
              <a:rPr lang="en" sz="1200">
                <a:latin typeface="Times New Roman"/>
                <a:ea typeface="+mn-lt"/>
                <a:cs typeface="Times New Roman"/>
              </a:rPr>
              <a:t>Interlocked Grain </a:t>
            </a:r>
            <a:r>
              <a:rPr lang="en" altLang="ja-JP" sz="1200">
                <a:latin typeface="Times New Roman"/>
                <a:ea typeface="+mn-lt"/>
                <a:cs typeface="Times New Roman"/>
              </a:rPr>
              <a:t>(SAKAME) </a:t>
            </a:r>
            <a:endParaRPr lang="en" altLang="ja-JP" sz="1200">
              <a:latin typeface="Times New Roman"/>
              <a:cs typeface="Times New Roman"/>
            </a:endParaRP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Ripper Work</a:t>
            </a:r>
            <a:r>
              <a:rPr lang="ja-JP" altLang="en-US" sz="1200">
                <a:latin typeface="Times New Roman"/>
                <a:ea typeface="+mn-lt"/>
                <a:cs typeface="Times New Roman"/>
              </a:rPr>
              <a:t> </a:t>
            </a:r>
            <a:endParaRPr lang="en-US" altLang="ja-JP">
              <a:latin typeface="Times New Roman"/>
              <a:cs typeface="Times New Roman"/>
            </a:endParaRP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687375" y="1262879"/>
            <a:ext cx="1379630" cy="246221"/>
          </a:xfrm>
          <a:prstGeom prst="rect">
            <a:avLst/>
          </a:prstGeom>
          <a:noFill/>
        </p:spPr>
        <p:txBody>
          <a:bodyPr wrap="square" lIns="91440" tIns="45720" rIns="91440" bIns="45720" rtlCol="0" anchor="t">
            <a:spAutoFit/>
          </a:bodyPr>
          <a:lstStyle/>
          <a:p>
            <a:r>
              <a:rPr lang="en" altLang="ja-JP" sz="1000">
                <a:latin typeface="Times New Roman"/>
                <a:ea typeface="+mn-lt"/>
                <a:cs typeface="Times New Roman"/>
              </a:rPr>
              <a:t>(1) Rock mass ripping</a:t>
            </a:r>
            <a:r>
              <a:rPr lang="ja-JP" altLang="en-US" sz="1000">
                <a:latin typeface="Times New Roman"/>
                <a:ea typeface="+mn-lt"/>
                <a:cs typeface="Times New Roman"/>
              </a:rPr>
              <a:t> </a:t>
            </a:r>
            <a:endParaRPr lang="en-US" altLang="ja-JP">
              <a:latin typeface="Times New Roman"/>
              <a:cs typeface="Times New Roman"/>
            </a:endParaRPr>
          </a:p>
        </p:txBody>
      </p:sp>
      <p:sp>
        <p:nvSpPr>
          <p:cNvPr id="19" name="テキスト ボックス 18"/>
          <p:cNvSpPr txBox="1"/>
          <p:nvPr/>
        </p:nvSpPr>
        <p:spPr>
          <a:xfrm>
            <a:off x="6620111" y="1277166"/>
            <a:ext cx="1812805" cy="400110"/>
          </a:xfrm>
          <a:prstGeom prst="rect">
            <a:avLst/>
          </a:prstGeom>
          <a:noFill/>
        </p:spPr>
        <p:txBody>
          <a:bodyPr wrap="square" lIns="91440" tIns="45720" rIns="91440" bIns="45720" rtlCol="0" anchor="t">
            <a:spAutoFit/>
          </a:bodyPr>
          <a:lstStyle/>
          <a:p>
            <a:r>
              <a:rPr lang="en" altLang="ja-JP" sz="1000">
                <a:latin typeface="Times New Roman"/>
                <a:ea typeface="+mn-lt"/>
                <a:cs typeface="Times New Roman"/>
              </a:rPr>
              <a:t>(2) </a:t>
            </a:r>
            <a:r>
              <a:rPr lang="en" sz="1000">
                <a:latin typeface="Times New Roman"/>
                <a:ea typeface="+mn-lt"/>
                <a:cs typeface="Times New Roman"/>
              </a:rPr>
              <a:t>Interlocked Grain</a:t>
            </a:r>
            <a:r>
              <a:rPr lang="en" altLang="ja-JP" sz="1000">
                <a:latin typeface="Times New Roman"/>
                <a:ea typeface="+mn-lt"/>
                <a:cs typeface="Times New Roman"/>
              </a:rPr>
              <a:t> (SAKAME) ripping</a:t>
            </a:r>
            <a:r>
              <a:rPr lang="ja-JP" altLang="en-US" sz="1000">
                <a:latin typeface="Times New Roman"/>
                <a:ea typeface="+mn-lt"/>
                <a:cs typeface="Times New Roman"/>
              </a:rPr>
              <a:t> </a:t>
            </a:r>
            <a:endParaRPr lang="en-US" altLang="ja-JP">
              <a:latin typeface="Times New Roman"/>
              <a:cs typeface="Times New Roman"/>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a:p>
            <a:pPr marL="893763" indent="-893763">
              <a:buNone/>
            </a:pPr>
            <a:endParaRPr lang="en-US" altLang="ja-JP" sz="2000">
              <a:latin typeface="Times New Roman"/>
              <a:ea typeface="Meiryo UI" panose="020B0604030504040204" pitchFamily="50" charset="-128"/>
              <a:cs typeface="Times New Roman"/>
            </a:endParaRPr>
          </a:p>
        </p:txBody>
      </p:sp>
      <p:sp>
        <p:nvSpPr>
          <p:cNvPr id="6" name="テキスト ボックス 5">
            <a:extLst>
              <a:ext uri="{FF2B5EF4-FFF2-40B4-BE49-F238E27FC236}">
                <a16:creationId xmlns="" xmlns:a16="http://schemas.microsoft.com/office/drawing/2014/main" id="{FCACD814-2BD0-4D1C-ACB6-90A66C62D32C}"/>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112</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52</a:t>
            </a:r>
            <a:r>
              <a:rPr lang="en-US" altLang="ja-JP" sz="1200" dirty="0" smtClean="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mn-lt"/>
                <a:cs typeface="Times New Roman" panose="02020603050405020304" pitchFamily="18" charset="0"/>
              </a:rPr>
              <a:t>o</a:t>
            </a:r>
            <a:r>
              <a:rPr lang="en-US" altLang="ja-JP" sz="1200" dirty="0" smtClean="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Tractor Shovel (SHOBERU)</a:t>
            </a:r>
            <a:endParaRPr lang="ja-JP" altLang="en-US" sz="2400">
              <a:latin typeface="Times New Roman"/>
              <a:cs typeface="Calibri Ligh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07145" y="5880881"/>
            <a:ext cx="3237610" cy="461665"/>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Tractor Shovel (SHOBERU) Operating Device Example</a:t>
            </a:r>
            <a:r>
              <a:rPr lang="ja-JP" sz="1200" dirty="0">
                <a:latin typeface="Times New Roman"/>
                <a:ea typeface="+mn-lt"/>
                <a:cs typeface="Times New Roman"/>
              </a:rPr>
              <a:t> </a:t>
            </a:r>
            <a:endParaRPr lang="en-US" dirty="0">
              <a:latin typeface="Times New Roman"/>
              <a:cs typeface="Times New Roman"/>
            </a:endParaRPr>
          </a:p>
        </p:txBody>
      </p:sp>
      <p:pic>
        <p:nvPicPr>
          <p:cNvPr id="7" name="図 6"/>
          <p:cNvPicPr>
            <a:picLocks noChangeAspect="1"/>
          </p:cNvPicPr>
          <p:nvPr/>
        </p:nvPicPr>
        <p:blipFill>
          <a:blip r:embed="rId3"/>
          <a:stretch>
            <a:fillRect/>
          </a:stretch>
        </p:blipFill>
        <p:spPr>
          <a:xfrm>
            <a:off x="734926" y="1348539"/>
            <a:ext cx="7667712" cy="4395036"/>
          </a:xfrm>
          <a:prstGeom prst="rect">
            <a:avLst/>
          </a:prstGeom>
        </p:spPr>
      </p:pic>
      <p:sp>
        <p:nvSpPr>
          <p:cNvPr id="3" name="テキスト ボックス 5">
            <a:extLst>
              <a:ext uri="{FF2B5EF4-FFF2-40B4-BE49-F238E27FC236}">
                <a16:creationId xmlns="" xmlns:a16="http://schemas.microsoft.com/office/drawing/2014/main" id="{6B4B5AC4-E66C-4658-8601-091F2DB9D380}"/>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115</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TextBox 4">
            <a:extLst>
              <a:ext uri="{FF2B5EF4-FFF2-40B4-BE49-F238E27FC236}">
                <a16:creationId xmlns="" xmlns:a16="http://schemas.microsoft.com/office/drawing/2014/main" id="{1F597B7D-EA87-46EB-B159-F2F1CCBB3B68}"/>
              </a:ext>
            </a:extLst>
          </p:cNvPr>
          <p:cNvSpPr txBox="1"/>
          <p:nvPr/>
        </p:nvSpPr>
        <p:spPr>
          <a:xfrm>
            <a:off x="2943224" y="1914522"/>
            <a:ext cx="225742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Electronic monitoring system</a:t>
            </a:r>
          </a:p>
        </p:txBody>
      </p:sp>
      <p:sp>
        <p:nvSpPr>
          <p:cNvPr id="12" name="TextBox 11">
            <a:extLst>
              <a:ext uri="{FF2B5EF4-FFF2-40B4-BE49-F238E27FC236}">
                <a16:creationId xmlns="" xmlns:a16="http://schemas.microsoft.com/office/drawing/2014/main" id="{6C8C804A-1E7E-4241-81A5-045A21C3AAEE}"/>
              </a:ext>
            </a:extLst>
          </p:cNvPr>
          <p:cNvSpPr txBox="1"/>
          <p:nvPr/>
        </p:nvSpPr>
        <p:spPr>
          <a:xfrm>
            <a:off x="6515098" y="2428871"/>
            <a:ext cx="137160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Direction indicator</a:t>
            </a:r>
          </a:p>
        </p:txBody>
      </p:sp>
      <p:sp>
        <p:nvSpPr>
          <p:cNvPr id="13" name="TextBox 12">
            <a:extLst>
              <a:ext uri="{FF2B5EF4-FFF2-40B4-BE49-F238E27FC236}">
                <a16:creationId xmlns="" xmlns:a16="http://schemas.microsoft.com/office/drawing/2014/main" id="{9D75C4F8-9F1D-4080-A576-0AF869DB5313}"/>
              </a:ext>
            </a:extLst>
          </p:cNvPr>
          <p:cNvSpPr txBox="1"/>
          <p:nvPr/>
        </p:nvSpPr>
        <p:spPr>
          <a:xfrm>
            <a:off x="6543672" y="2686045"/>
            <a:ext cx="174307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Parking brake switch</a:t>
            </a:r>
          </a:p>
        </p:txBody>
      </p:sp>
      <p:sp>
        <p:nvSpPr>
          <p:cNvPr id="15" name="TextBox 14">
            <a:extLst>
              <a:ext uri="{FF2B5EF4-FFF2-40B4-BE49-F238E27FC236}">
                <a16:creationId xmlns="" xmlns:a16="http://schemas.microsoft.com/office/drawing/2014/main" id="{46D91432-DBB4-49AB-98F3-3B5E746877DF}"/>
              </a:ext>
            </a:extLst>
          </p:cNvPr>
          <p:cNvSpPr txBox="1"/>
          <p:nvPr/>
        </p:nvSpPr>
        <p:spPr>
          <a:xfrm>
            <a:off x="6500808" y="3014656"/>
            <a:ext cx="200025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Work equipment lock switch</a:t>
            </a:r>
          </a:p>
        </p:txBody>
      </p:sp>
      <p:sp>
        <p:nvSpPr>
          <p:cNvPr id="16" name="TextBox 15">
            <a:extLst>
              <a:ext uri="{FF2B5EF4-FFF2-40B4-BE49-F238E27FC236}">
                <a16:creationId xmlns="" xmlns:a16="http://schemas.microsoft.com/office/drawing/2014/main" id="{91B16D8F-D156-412C-BDCE-2FBB865508C6}"/>
              </a:ext>
            </a:extLst>
          </p:cNvPr>
          <p:cNvSpPr txBox="1"/>
          <p:nvPr/>
        </p:nvSpPr>
        <p:spPr>
          <a:xfrm>
            <a:off x="6443658" y="3343269"/>
            <a:ext cx="2000254"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Work equipment control lever</a:t>
            </a:r>
          </a:p>
        </p:txBody>
      </p:sp>
      <p:sp>
        <p:nvSpPr>
          <p:cNvPr id="17" name="TextBox 16">
            <a:extLst>
              <a:ext uri="{FF2B5EF4-FFF2-40B4-BE49-F238E27FC236}">
                <a16:creationId xmlns="" xmlns:a16="http://schemas.microsoft.com/office/drawing/2014/main" id="{2D45CB2F-A508-4DD0-A936-8001C193497C}"/>
              </a:ext>
            </a:extLst>
          </p:cNvPr>
          <p:cNvSpPr txBox="1"/>
          <p:nvPr/>
        </p:nvSpPr>
        <p:spPr>
          <a:xfrm>
            <a:off x="6457947" y="4757732"/>
            <a:ext cx="137160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Accelerator pedal</a:t>
            </a:r>
          </a:p>
        </p:txBody>
      </p:sp>
      <p:sp>
        <p:nvSpPr>
          <p:cNvPr id="19" name="TextBox 18">
            <a:extLst>
              <a:ext uri="{FF2B5EF4-FFF2-40B4-BE49-F238E27FC236}">
                <a16:creationId xmlns="" xmlns:a16="http://schemas.microsoft.com/office/drawing/2014/main" id="{F199AE6E-E56C-4415-86AD-BE644A4D784C}"/>
              </a:ext>
            </a:extLst>
          </p:cNvPr>
          <p:cNvSpPr txBox="1"/>
          <p:nvPr/>
        </p:nvSpPr>
        <p:spPr>
          <a:xfrm>
            <a:off x="857246" y="4529132"/>
            <a:ext cx="114300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ea typeface="+mn-lt"/>
                <a:cs typeface="Times New Roman"/>
              </a:rPr>
              <a:t>Brake</a:t>
            </a:r>
            <a:r>
              <a:rPr lang="en" sz="1200">
                <a:latin typeface="Times New Roman"/>
                <a:cs typeface="Times New Roman"/>
              </a:rPr>
              <a:t> pedal</a:t>
            </a:r>
            <a:endParaRPr lang="en-US">
              <a:latin typeface="Times New Roman"/>
              <a:cs typeface="Times New Roman"/>
            </a:endParaRPr>
          </a:p>
        </p:txBody>
      </p:sp>
      <p:sp>
        <p:nvSpPr>
          <p:cNvPr id="20" name="TextBox 19">
            <a:extLst>
              <a:ext uri="{FF2B5EF4-FFF2-40B4-BE49-F238E27FC236}">
                <a16:creationId xmlns="" xmlns:a16="http://schemas.microsoft.com/office/drawing/2014/main" id="{DE6CCAF4-7C1D-4D7A-9823-FA0C5E486F8F}"/>
              </a:ext>
            </a:extLst>
          </p:cNvPr>
          <p:cNvSpPr txBox="1"/>
          <p:nvPr/>
        </p:nvSpPr>
        <p:spPr>
          <a:xfrm>
            <a:off x="742946" y="2900356"/>
            <a:ext cx="971554"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200">
                <a:latin typeface="Times New Roman"/>
                <a:cs typeface="Times New Roman"/>
              </a:rPr>
              <a:t>Up and down</a:t>
            </a:r>
          </a:p>
          <a:p>
            <a:pPr algn="ctr"/>
            <a:r>
              <a:rPr lang="en" sz="1200">
                <a:latin typeface="Times New Roman"/>
                <a:cs typeface="Times New Roman"/>
              </a:rPr>
              <a:t> shift switch</a:t>
            </a:r>
          </a:p>
        </p:txBody>
      </p:sp>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sz="2400">
                <a:latin typeface="Times New Roman" panose="02020603050405020304" pitchFamily="18" charset="0"/>
                <a:ea typeface="+mj-lt"/>
                <a:cs typeface="Times New Roman" panose="02020603050405020304" pitchFamily="18" charset="0"/>
              </a:rPr>
              <a:t>Tractor </a:t>
            </a:r>
            <a:r>
              <a:rPr lang="en" altLang="ja-JP" sz="2400">
                <a:latin typeface="Times New Roman" panose="02020603050405020304" pitchFamily="18" charset="0"/>
                <a:ea typeface="+mj-lt"/>
                <a:cs typeface="Times New Roman" panose="02020603050405020304" pitchFamily="18" charset="0"/>
              </a:rPr>
              <a:t>Shovel (SHOBERU) </a:t>
            </a:r>
            <a:endParaRPr lang="ja-JP" altLang="en-US" sz="240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856173" y="476362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Lift Arm And Bucket Operation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872988" y="476362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Bucket Height When Driving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
        <p:nvSpPr>
          <p:cNvPr id="3" name="テキスト ボックス 5">
            <a:extLst>
              <a:ext uri="{FF2B5EF4-FFF2-40B4-BE49-F238E27FC236}">
                <a16:creationId xmlns="" xmlns:a16="http://schemas.microsoft.com/office/drawing/2014/main" id="{2959D634-382A-45DD-B8C8-8E579B995BDF}"/>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116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Excavation Work</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813252" y="3919924"/>
            <a:ext cx="3237610" cy="276999"/>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Excavation Work Example (1)</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ea typeface="+mn-lt"/>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205162" y="4895895"/>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Excavation Work Example (2)</a:t>
            </a:r>
            <a:r>
              <a:rPr lang="ja-JP" altLang="en-US" sz="1200">
                <a:latin typeface="Times New Roman" panose="02020603050405020304" pitchFamily="18" charset="0"/>
                <a:ea typeface="+mn-lt"/>
                <a:cs typeface="Times New Roman" panose="02020603050405020304" pitchFamily="18" charset="0"/>
              </a:rPr>
              <a:t> </a:t>
            </a:r>
          </a:p>
        </p:txBody>
      </p:sp>
      <p:sp>
        <p:nvSpPr>
          <p:cNvPr id="16" name="テキスト ボックス 15"/>
          <p:cNvSpPr txBox="1"/>
          <p:nvPr/>
        </p:nvSpPr>
        <p:spPr>
          <a:xfrm>
            <a:off x="1008784" y="6061453"/>
            <a:ext cx="3237610" cy="276999"/>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Excavation Work Example (3)</a:t>
            </a:r>
            <a:endParaRPr lang="en-US">
              <a:latin typeface="Times New Roman" panose="02020603050405020304" pitchFamily="18" charset="0"/>
              <a:ea typeface="+mn-lt"/>
              <a:cs typeface="Times New Roman" panose="02020603050405020304" pitchFamily="18" charset="0"/>
            </a:endParaRPr>
          </a:p>
        </p:txBody>
      </p:sp>
      <p:sp>
        <p:nvSpPr>
          <p:cNvPr id="17" name="テキスト ボックス 16"/>
          <p:cNvSpPr txBox="1"/>
          <p:nvPr/>
        </p:nvSpPr>
        <p:spPr>
          <a:xfrm>
            <a:off x="4887205" y="6056207"/>
            <a:ext cx="3237610" cy="276999"/>
          </a:xfrm>
          <a:prstGeom prst="rect">
            <a:avLst/>
          </a:prstGeom>
          <a:noFill/>
          <a:ln>
            <a:noFill/>
          </a:ln>
        </p:spPr>
        <p:txBody>
          <a:bodyPr wrap="square" lIns="91440" tIns="45720" rIns="91440" bIns="45720" rtlCol="0" anchor="t">
            <a:spAutoFit/>
          </a:bodyPr>
          <a:lstStyle/>
          <a:p>
            <a:pPr algn="ctr"/>
            <a:r>
              <a:rPr lang="en" sz="1200">
                <a:latin typeface="Times New Roman" panose="02020603050405020304" pitchFamily="18" charset="0"/>
                <a:ea typeface="+mn-lt"/>
                <a:cs typeface="Times New Roman" panose="02020603050405020304" pitchFamily="18" charset="0"/>
              </a:rPr>
              <a:t>Excavation Work Example (4)</a:t>
            </a:r>
            <a:endParaRPr lang="en-US">
              <a:latin typeface="Times New Roman" panose="02020603050405020304" pitchFamily="18" charset="0"/>
              <a:ea typeface="+mn-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455539" y="4918457"/>
            <a:ext cx="1703921" cy="400110"/>
          </a:xfrm>
          <a:prstGeom prst="rect">
            <a:avLst/>
          </a:prstGeom>
          <a:noFill/>
        </p:spPr>
        <p:txBody>
          <a:bodyPr wrap="square" lIns="91440" tIns="45720" rIns="91440" bIns="45720" rtlCol="0" anchor="t">
            <a:spAutoFit/>
          </a:bodyPr>
          <a:lstStyle/>
          <a:p>
            <a:r>
              <a:rPr lang="ja-JP" sz="1000">
                <a:latin typeface="Times New Roman" panose="02020603050405020304" pitchFamily="18" charset="0"/>
                <a:ea typeface="+mn-lt"/>
                <a:cs typeface="Times New Roman" panose="02020603050405020304" pitchFamily="18" charset="0"/>
              </a:rPr>
              <a:t>Under-mine</a:t>
            </a:r>
            <a:r>
              <a:rPr lang="ja-JP" altLang="en-US" sz="1000">
                <a:latin typeface="Times New Roman" panose="02020603050405020304" pitchFamily="18" charset="0"/>
                <a:ea typeface="+mn-lt"/>
                <a:cs typeface="Times New Roman" panose="02020603050405020304" pitchFamily="18" charset="0"/>
              </a:rPr>
              <a:t> </a:t>
            </a:r>
            <a:r>
              <a:rPr lang="en" altLang="ja-JP" sz="1000">
                <a:latin typeface="Times New Roman" panose="02020603050405020304" pitchFamily="18" charset="0"/>
                <a:ea typeface="+mn-lt"/>
                <a:cs typeface="Times New Roman" panose="02020603050405020304" pitchFamily="18" charset="0"/>
              </a:rPr>
              <a:t>digging is dangerous</a:t>
            </a:r>
            <a:r>
              <a:rPr lang="ja-JP" alt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ea typeface="+mn-lt"/>
              <a:cs typeface="Times New Roman" panose="02020603050405020304" pitchFamily="18" charset="0"/>
            </a:endParaRPr>
          </a:p>
        </p:txBody>
      </p:sp>
      <p:sp>
        <p:nvSpPr>
          <p:cNvPr id="7" name="テキスト ボックス 5">
            <a:extLst>
              <a:ext uri="{FF2B5EF4-FFF2-40B4-BE49-F238E27FC236}">
                <a16:creationId xmlns="" xmlns:a16="http://schemas.microsoft.com/office/drawing/2014/main" id="{F8A33124-74D1-4770-82CC-8A1559E164A9}"/>
              </a:ext>
            </a:extLst>
          </p:cNvPr>
          <p:cNvSpPr txBox="1"/>
          <p:nvPr/>
        </p:nvSpPr>
        <p:spPr>
          <a:xfrm>
            <a:off x="5221553" y="6410990"/>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118</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57</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Loading and Transporting Work</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3000800" y="451215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Conditions Example (1)</a:t>
            </a:r>
            <a:r>
              <a:rPr lang="ja-JP"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6" name="テキスト ボックス 15"/>
          <p:cNvSpPr txBox="1"/>
          <p:nvPr/>
        </p:nvSpPr>
        <p:spPr>
          <a:xfrm>
            <a:off x="3000800" y="6108222"/>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Conditions Example (2)</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73024" y="3016385"/>
            <a:ext cx="4378888" cy="1545490"/>
          </a:xfrm>
          <a:prstGeom prst="rect">
            <a:avLst/>
          </a:prstGeom>
        </p:spPr>
      </p:pic>
      <p:pic>
        <p:nvPicPr>
          <p:cNvPr id="10" name="図 9"/>
          <p:cNvPicPr>
            <a:picLocks noChangeAspect="1"/>
          </p:cNvPicPr>
          <p:nvPr/>
        </p:nvPicPr>
        <p:blipFill>
          <a:blip r:embed="rId5"/>
          <a:stretch>
            <a:fillRect/>
          </a:stretch>
        </p:blipFill>
        <p:spPr>
          <a:xfrm>
            <a:off x="2144005" y="4788910"/>
            <a:ext cx="4894051" cy="1339424"/>
          </a:xfrm>
          <a:prstGeom prst="rect">
            <a:avLst/>
          </a:prstGeom>
        </p:spPr>
      </p:pic>
      <p:sp>
        <p:nvSpPr>
          <p:cNvPr id="14" name="テキスト ボックス 13"/>
          <p:cNvSpPr txBox="1"/>
          <p:nvPr/>
        </p:nvSpPr>
        <p:spPr>
          <a:xfrm>
            <a:off x="3086525" y="2857458"/>
            <a:ext cx="3237610"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and Transporting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a:p>
            <a:pPr algn="ctr"/>
            <a:r>
              <a:rPr lang="en" altLang="ja-JP" sz="1200">
                <a:latin typeface="Times New Roman" panose="02020603050405020304" pitchFamily="18" charset="0"/>
                <a:ea typeface="+mn-lt"/>
                <a:cs typeface="Times New Roman" panose="02020603050405020304" pitchFamily="18" charset="0"/>
              </a:rPr>
              <a:t>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2959088" y="2694815"/>
            <a:ext cx="1189571" cy="246221"/>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Start loading</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751057" y="2694815"/>
            <a:ext cx="1189571" cy="246221"/>
          </a:xfrm>
          <a:prstGeom prst="rect">
            <a:avLst/>
          </a:prstGeom>
          <a:noFill/>
        </p:spPr>
        <p:txBody>
          <a:bodyPr wrap="square" lIns="91440" tIns="45720" rIns="91440" bIns="45720" rtlCol="0" anchor="t">
            <a:spAutoFit/>
          </a:bodyPr>
          <a:lstStyle/>
          <a:p>
            <a:r>
              <a:rPr lang="ja-JP" altLang="en-US" sz="1000">
                <a:latin typeface="Times New Roman" panose="02020603050405020304" pitchFamily="18" charset="0"/>
                <a:ea typeface="HGP明朝B"/>
                <a:cs typeface="Times New Roman" panose="02020603050405020304" pitchFamily="18" charset="0"/>
              </a:rPr>
              <a:t>Finish</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7" name="テキスト ボックス 16"/>
          <p:cNvSpPr txBox="1"/>
          <p:nvPr/>
        </p:nvSpPr>
        <p:spPr>
          <a:xfrm>
            <a:off x="5454466" y="1632862"/>
            <a:ext cx="1567887" cy="246221"/>
          </a:xfrm>
          <a:prstGeom prst="rect">
            <a:avLst/>
          </a:prstGeom>
          <a:noFill/>
        </p:spPr>
        <p:txBody>
          <a:bodyPr wrap="square" lIns="91440" tIns="45720" rIns="91440" bIns="45720" rtlCol="0" anchor="t">
            <a:spAutoFit/>
          </a:bodyPr>
          <a:lstStyle/>
          <a:p>
            <a:pPr algn="r"/>
            <a:r>
              <a:rPr lang="en" altLang="ja-JP" sz="1000">
                <a:latin typeface="Times New Roman" panose="02020603050405020304" pitchFamily="18" charset="0"/>
                <a:ea typeface="+mn-lt"/>
                <a:cs typeface="Times New Roman" panose="02020603050405020304" pitchFamily="18" charset="0"/>
              </a:rPr>
              <a:t>Hinge pin height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2604797" y="4910876"/>
            <a:ext cx="510638" cy="400110"/>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Stable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3812447" y="4868014"/>
            <a:ext cx="710662" cy="400110"/>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One-sided load</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821976" y="4839439"/>
            <a:ext cx="1043864" cy="400110"/>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Unstable one-sided load</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6416220" y="4882301"/>
            <a:ext cx="900990" cy="246221"/>
          </a:xfrm>
          <a:prstGeom prst="rect">
            <a:avLst/>
          </a:prstGeom>
          <a:noFill/>
        </p:spPr>
        <p:txBody>
          <a:bodyPr wrap="square" lIns="91440" tIns="45720" rIns="91440" bIns="45720" rtlCol="0" anchor="t">
            <a:spAutoFit/>
          </a:bodyPr>
          <a:lstStyle/>
          <a:p>
            <a:r>
              <a:rPr lang="en" altLang="ja-JP" sz="1000">
                <a:latin typeface="Times New Roman" panose="02020603050405020304" pitchFamily="18" charset="0"/>
                <a:ea typeface="+mn-lt"/>
                <a:cs typeface="Times New Roman" panose="02020603050405020304" pitchFamily="18" charset="0"/>
              </a:rPr>
              <a:t>Unstable</a:t>
            </a:r>
            <a:endParaRPr lang="en-US" altLang="ja-JP">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5AC570B5-4B56-43D2-936C-884AE2274B24}"/>
              </a:ext>
            </a:extLst>
          </p:cNvPr>
          <p:cNvSpPr txBox="1"/>
          <p:nvPr/>
        </p:nvSpPr>
        <p:spPr>
          <a:xfrm>
            <a:off x="5207266"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119</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Loading and Transporting Work</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729430" y="4445758"/>
            <a:ext cx="3551934"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and Transporting Work Example V Shift Etc.</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a:r>
              <a:rPr lang="ja-JP" altLang="en-US" sz="1200">
                <a:solidFill>
                  <a:prstClr val="black"/>
                </a:solidFill>
                <a:latin typeface="Times New Roman" panose="02020603050405020304" pitchFamily="18" charset="0"/>
                <a:cs typeface="Times New Roman" panose="02020603050405020304" pitchFamily="18" charset="0"/>
              </a:rPr>
              <a:t>掘削作業の例（２）</a:t>
            </a:r>
          </a:p>
        </p:txBody>
      </p:sp>
      <p:sp>
        <p:nvSpPr>
          <p:cNvPr id="16" name="テキスト ボックス 15"/>
          <p:cNvSpPr txBox="1"/>
          <p:nvPr/>
        </p:nvSpPr>
        <p:spPr>
          <a:xfrm>
            <a:off x="1008784" y="605278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Throwing Work </a:t>
            </a:r>
            <a:r>
              <a:rPr lang="en" sz="1200">
                <a:latin typeface="Times New Roman" panose="02020603050405020304" pitchFamily="18" charset="0"/>
                <a:ea typeface="+mn-lt"/>
                <a:cs typeface="Times New Roman" panose="02020603050405020304" pitchFamily="18" charset="0"/>
              </a:rPr>
              <a:t>Example</a:t>
            </a:r>
            <a:r>
              <a:rPr lang="en" altLang="ja-JP" sz="1200">
                <a:latin typeface="Times New Roman" panose="02020603050405020304" pitchFamily="18" charset="0"/>
                <a:ea typeface="+mn-lt"/>
                <a:cs typeface="Times New Roman" panose="02020603050405020304" pitchFamily="18" charset="0"/>
              </a:rPr>
              <a:t> </a:t>
            </a:r>
            <a:endParaRPr lang="ja-JP" altLang="en-US" sz="120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944355" y="1262564"/>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mn-lt"/>
                <a:cs typeface="Times New Roman" panose="02020603050405020304" pitchFamily="18" charset="0"/>
              </a:rPr>
              <a:t>Low and Carry Method </a:t>
            </a:r>
            <a:r>
              <a:rPr lang="en-US" altLang="ja-JP" sz="1200">
                <a:latin typeface="Times New Roman" panose="02020603050405020304" pitchFamily="18" charset="0"/>
                <a:ea typeface="+mn-lt"/>
                <a:cs typeface="Times New Roman" panose="02020603050405020304" pitchFamily="18" charset="0"/>
              </a:rPr>
              <a:t>Example</a:t>
            </a: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177587" y="1268375"/>
            <a:ext cx="1189571" cy="400110"/>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V type (V shift) Work object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900275" y="1262209"/>
            <a:ext cx="1205391" cy="406276"/>
          </a:xfrm>
          <a:prstGeom prst="rect">
            <a:avLst/>
          </a:prstGeom>
          <a:noFill/>
        </p:spPr>
        <p:txBody>
          <a:bodyPr wrap="square" lIns="91440" tIns="45720" rIns="91440" bIns="45720" rtlCol="0" anchor="t">
            <a:spAutoFit/>
          </a:bodyPr>
          <a:lstStyle/>
          <a:p>
            <a:pPr algn="ctr"/>
            <a:r>
              <a:rPr lang="ja-JP" altLang="en-US" sz="1000">
                <a:latin typeface="Times New Roman" panose="02020603050405020304" pitchFamily="18" charset="0"/>
                <a:ea typeface="HGP明朝B"/>
                <a:cs typeface="Times New Roman" panose="02020603050405020304" pitchFamily="18" charset="0"/>
              </a:rPr>
              <a:t>Ｉ </a:t>
            </a:r>
            <a:r>
              <a:rPr lang="en" altLang="ja-JP" sz="1000">
                <a:latin typeface="Times New Roman" panose="02020603050405020304" pitchFamily="18" charset="0"/>
                <a:ea typeface="+mn-lt"/>
                <a:cs typeface="Times New Roman" panose="02020603050405020304" pitchFamily="18" charset="0"/>
              </a:rPr>
              <a:t>type (cross shift) Work object</a:t>
            </a:r>
            <a:r>
              <a:rPr lang="ja-JP" altLang="en-US" sz="1000">
                <a:latin typeface="Times New Roman" panose="02020603050405020304" pitchFamily="18" charset="0"/>
                <a:ea typeface="+mn-lt"/>
                <a:cs typeface="Times New Roman" panose="02020603050405020304" pitchFamily="18" charset="0"/>
              </a:rPr>
              <a:t> </a:t>
            </a:r>
            <a:endParaRPr lang="en-US" sz="1000">
              <a:latin typeface="Times New Roman" panose="02020603050405020304" pitchFamily="18" charset="0"/>
              <a:ea typeface="+mn-lt"/>
              <a:cs typeface="Times New Roman" panose="02020603050405020304" pitchFamily="18" charset="0"/>
            </a:endParaRPr>
          </a:p>
        </p:txBody>
      </p:sp>
      <p:sp>
        <p:nvSpPr>
          <p:cNvPr id="22" name="テキスト ボックス 21"/>
          <p:cNvSpPr txBox="1"/>
          <p:nvPr/>
        </p:nvSpPr>
        <p:spPr>
          <a:xfrm>
            <a:off x="1207322" y="2769490"/>
            <a:ext cx="1189571" cy="400110"/>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L type (L shift) Work object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916093" y="2769490"/>
            <a:ext cx="1189571" cy="400110"/>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T type (T shift) Work object</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086448" y="4227322"/>
            <a:ext cx="3123557" cy="246221"/>
          </a:xfrm>
          <a:prstGeom prst="rect">
            <a:avLst/>
          </a:prstGeom>
          <a:noFill/>
        </p:spPr>
        <p:txBody>
          <a:bodyPr wrap="square" lIns="91440" tIns="45720" rIns="91440" bIns="45720" rtlCol="0" anchor="t">
            <a:spAutoFit/>
          </a:bodyPr>
          <a:lstStyle/>
          <a:p>
            <a:pPr algn="ctr"/>
            <a:r>
              <a:rPr lang="ja-JP" altLang="en-US" sz="1000">
                <a:latin typeface="Times New Roman" panose="02020603050405020304" pitchFamily="18" charset="0"/>
                <a:ea typeface="HGP明朝B"/>
                <a:cs typeface="Times New Roman" panose="02020603050405020304" pitchFamily="18" charset="0"/>
              </a:rPr>
              <a:t>Note) 　　　   </a:t>
            </a:r>
            <a:r>
              <a:rPr lang="en" altLang="ja-JP" sz="1000">
                <a:latin typeface="Times New Roman" panose="02020603050405020304" pitchFamily="18" charset="0"/>
                <a:ea typeface="+mn-lt"/>
                <a:cs typeface="Times New Roman" panose="02020603050405020304" pitchFamily="18" charset="0"/>
              </a:rPr>
              <a:t>The movement of the tractor / shovel </a:t>
            </a:r>
            <a:endParaRPr lang="ja-JP" altLang="en-US" sz="1000">
              <a:latin typeface="Times New Roman" panose="02020603050405020304" pitchFamily="18" charset="0"/>
              <a:cs typeface="Times New Roman" panose="02020603050405020304" pitchFamily="18" charset="0"/>
            </a:endParaRPr>
          </a:p>
        </p:txBody>
      </p:sp>
      <p:cxnSp>
        <p:nvCxnSpPr>
          <p:cNvPr id="3" name="直線矢印コネクタ 2"/>
          <p:cNvCxnSpPr/>
          <p:nvPr/>
        </p:nvCxnSpPr>
        <p:spPr>
          <a:xfrm>
            <a:off x="1621133"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496278" y="4918851"/>
            <a:ext cx="1296713" cy="400110"/>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At maximum clearance</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1009268" y="4738173"/>
            <a:ext cx="2353988" cy="246221"/>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Loading operation d</a:t>
            </a:r>
            <a:r>
              <a:rPr lang="en" sz="1000">
                <a:latin typeface="Times New Roman" panose="02020603050405020304" pitchFamily="18" charset="0"/>
                <a:ea typeface="+mn-lt"/>
                <a:cs typeface="Times New Roman" panose="02020603050405020304" pitchFamily="18" charset="0"/>
              </a:rPr>
              <a:t>isassembly example</a:t>
            </a:r>
            <a:r>
              <a:rPr lang="en" altLang="ja-JP" sz="1000">
                <a:latin typeface="Times New Roman" panose="02020603050405020304" pitchFamily="18" charset="0"/>
                <a:ea typeface="+mn-lt"/>
                <a:cs typeface="Times New Roman" panose="02020603050405020304" pitchFamily="18" charset="0"/>
              </a:rPr>
              <a:t> </a:t>
            </a:r>
            <a:endParaRPr lang="ja-JP" altLang="en-US" sz="100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1493242" y="5440681"/>
            <a:ext cx="1296713" cy="400110"/>
          </a:xfrm>
          <a:prstGeom prst="rect">
            <a:avLst/>
          </a:prstGeom>
          <a:noFill/>
        </p:spPr>
        <p:txBody>
          <a:bodyPr wrap="square" lIns="91440" tIns="45720" rIns="91440" bIns="45720" rtlCol="0" anchor="t">
            <a:spAutoFit/>
          </a:bodyPr>
          <a:lstStyle/>
          <a:p>
            <a:pPr algn="ctr"/>
            <a:r>
              <a:rPr lang="en" sz="1000">
                <a:latin typeface="Times New Roman" panose="02020603050405020304" pitchFamily="18" charset="0"/>
                <a:ea typeface="+mn-lt"/>
                <a:cs typeface="Times New Roman" panose="02020603050405020304" pitchFamily="18" charset="0"/>
              </a:rPr>
              <a:t>20 cm from eye position</a:t>
            </a:r>
            <a:r>
              <a:rPr lang="en-US" sz="10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2055080" y="5600631"/>
            <a:ext cx="1296713" cy="246221"/>
          </a:xfrm>
          <a:prstGeom prst="rect">
            <a:avLst/>
          </a:prstGeom>
          <a:noFill/>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Gradient 0%</a:t>
            </a:r>
            <a:r>
              <a:rPr lang="ja-JP" altLang="en-US" sz="1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3823513" y="5477520"/>
            <a:ext cx="593157" cy="246221"/>
          </a:xfrm>
          <a:prstGeom prst="rect">
            <a:avLst/>
          </a:prstGeom>
          <a:noFill/>
        </p:spPr>
        <p:txBody>
          <a:bodyPr wrap="square" lIns="91440" tIns="45720" rIns="91440" bIns="45720" rtlCol="0" anchor="t">
            <a:spAutoFit/>
          </a:bodyPr>
          <a:lstStyle/>
          <a:p>
            <a:pPr algn="ctr"/>
            <a:r>
              <a:rPr lang="en-US" altLang="ja-JP" sz="1000">
                <a:latin typeface="Times New Roman" panose="02020603050405020304" pitchFamily="18" charset="0"/>
                <a:ea typeface="+mn-lt"/>
                <a:cs typeface="Times New Roman" panose="02020603050405020304" pitchFamily="18" charset="0"/>
              </a:rPr>
              <a:t>Inlet</a:t>
            </a:r>
            <a:endParaRPr lang="en-US" altLang="ja-JP">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3350379" y="5599571"/>
            <a:ext cx="463164" cy="246221"/>
          </a:xfrm>
          <a:prstGeom prst="rect">
            <a:avLst/>
          </a:prstGeom>
          <a:noFill/>
        </p:spPr>
        <p:txBody>
          <a:bodyPr wrap="square" rtlCol="0">
            <a:spAutoFit/>
          </a:bodyPr>
          <a:lstStyle/>
          <a:p>
            <a:pPr algn="ctr"/>
            <a:r>
              <a:rPr lang="en-US" altLang="ja-JP" sz="1000">
                <a:latin typeface="Times New Roman" panose="02020603050405020304" pitchFamily="18" charset="0"/>
                <a:ea typeface="HGP明朝B" panose="02020800000000000000" pitchFamily="18" charset="-128"/>
                <a:cs typeface="Times New Roman" panose="02020603050405020304" pitchFamily="18" charset="0"/>
              </a:rPr>
              <a:t>10%</a:t>
            </a:r>
          </a:p>
        </p:txBody>
      </p:sp>
      <p:sp>
        <p:nvSpPr>
          <p:cNvPr id="2" name="テキスト ボックス 5">
            <a:extLst>
              <a:ext uri="{FF2B5EF4-FFF2-40B4-BE49-F238E27FC236}">
                <a16:creationId xmlns="" xmlns:a16="http://schemas.microsoft.com/office/drawing/2014/main" id="{90614101-C4B3-497B-B78E-9A7F27888A31}"/>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121</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59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テキスト ボックス 4">
            <a:extLst>
              <a:ext uri="{FF2B5EF4-FFF2-40B4-BE49-F238E27FC236}">
                <a16:creationId xmlns="" xmlns:a16="http://schemas.microsoft.com/office/drawing/2014/main" id="{F4518E9A-0196-486B-8D04-6E54AB43A1B9}"/>
              </a:ext>
            </a:extLst>
          </p:cNvPr>
          <p:cNvSpPr txBox="1"/>
          <p:nvPr/>
        </p:nvSpPr>
        <p:spPr>
          <a:xfrm>
            <a:off x="6571132" y="1624350"/>
            <a:ext cx="1804850" cy="1292662"/>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Although the ground is even, it is prohibited to turn it without considering the place.</a:t>
            </a:r>
          </a:p>
          <a:p>
            <a:r>
              <a:rPr lang="en-US" sz="1050">
                <a:latin typeface="Times New Roman" panose="02020603050405020304" pitchFamily="18" charset="0"/>
                <a:cs typeface="Times New Roman" panose="02020603050405020304" pitchFamily="18" charset="0"/>
              </a:rPr>
              <a:t>In general, the turning place on a flat bench should be near the face when loading, and in principle, turn near the loading port when heading for the face after loading.</a:t>
            </a:r>
          </a:p>
        </p:txBody>
      </p:sp>
      <p:sp>
        <p:nvSpPr>
          <p:cNvPr id="39" name="テキスト ボックス 38">
            <a:extLst>
              <a:ext uri="{FF2B5EF4-FFF2-40B4-BE49-F238E27FC236}">
                <a16:creationId xmlns="" xmlns:a16="http://schemas.microsoft.com/office/drawing/2014/main" id="{1700795E-7560-4085-B89A-37EAC583FCD2}"/>
              </a:ext>
            </a:extLst>
          </p:cNvPr>
          <p:cNvSpPr txBox="1"/>
          <p:nvPr/>
        </p:nvSpPr>
        <p:spPr>
          <a:xfrm>
            <a:off x="6540720" y="2869835"/>
            <a:ext cx="1800000" cy="1584000"/>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The bench is usually transported backward to prevent spillage on benches with upslope toward the face (downslope toward the inlet.</a:t>
            </a:r>
          </a:p>
          <a:p>
            <a:r>
              <a:rPr lang="en-US" sz="1050">
                <a:latin typeface="Times New Roman" panose="02020603050405020304" pitchFamily="18" charset="0"/>
                <a:cs typeface="Times New Roman" panose="02020603050405020304" pitchFamily="18" charset="0"/>
              </a:rPr>
              <a:t>Select an even place as much as possible for the turning place, and depending on the bench's condition, it is often the case that the turning place is near the inlet). </a:t>
            </a:r>
          </a:p>
        </p:txBody>
      </p:sp>
      <p:sp>
        <p:nvSpPr>
          <p:cNvPr id="41" name="テキスト ボックス 40">
            <a:extLst>
              <a:ext uri="{FF2B5EF4-FFF2-40B4-BE49-F238E27FC236}">
                <a16:creationId xmlns="" xmlns:a16="http://schemas.microsoft.com/office/drawing/2014/main" id="{6689556E-BC75-4796-B08D-5AF0CEE7D15B}"/>
              </a:ext>
            </a:extLst>
          </p:cNvPr>
          <p:cNvSpPr txBox="1"/>
          <p:nvPr/>
        </p:nvSpPr>
        <p:spPr>
          <a:xfrm>
            <a:off x="6547407" y="4469357"/>
            <a:ext cx="1800000" cy="1764000"/>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On a bench with a downward slope toward the face (upward slope toward the inlet), turns near the face during transportation, and when returning, turns by selecting an even place in the area depending on the presence or absence of spillage.</a:t>
            </a:r>
          </a:p>
          <a:p>
            <a:r>
              <a:rPr lang="en-US" sz="1050">
                <a:latin typeface="Times New Roman" panose="02020603050405020304" pitchFamily="18" charset="0"/>
                <a:cs typeface="Times New Roman" panose="02020603050405020304" pitchFamily="18" charset="0"/>
              </a:rPr>
              <a:t>Even if the distance between the slot and the face is short, turn as described above.</a:t>
            </a:r>
          </a:p>
        </p:txBody>
      </p:sp>
      <p:sp>
        <p:nvSpPr>
          <p:cNvPr id="6" name="テキスト ボックス 5">
            <a:extLst>
              <a:ext uri="{FF2B5EF4-FFF2-40B4-BE49-F238E27FC236}">
                <a16:creationId xmlns="" xmlns:a16="http://schemas.microsoft.com/office/drawing/2014/main" id="{03E0B0C3-F260-490D-8C72-B74FC821BA4C}"/>
              </a:ext>
            </a:extLst>
          </p:cNvPr>
          <p:cNvSpPr txBox="1"/>
          <p:nvPr/>
        </p:nvSpPr>
        <p:spPr>
          <a:xfrm>
            <a:off x="4813222" y="4479418"/>
            <a:ext cx="1626846" cy="323165"/>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Turning on a bench with downward slope</a:t>
            </a:r>
          </a:p>
        </p:txBody>
      </p:sp>
      <p:sp>
        <p:nvSpPr>
          <p:cNvPr id="42" name="テキスト ボックス 41">
            <a:extLst>
              <a:ext uri="{FF2B5EF4-FFF2-40B4-BE49-F238E27FC236}">
                <a16:creationId xmlns="" xmlns:a16="http://schemas.microsoft.com/office/drawing/2014/main" id="{F3D65948-9A81-401D-BAD2-57FB6374ABF5}"/>
              </a:ext>
            </a:extLst>
          </p:cNvPr>
          <p:cNvSpPr txBox="1"/>
          <p:nvPr/>
        </p:nvSpPr>
        <p:spPr>
          <a:xfrm rot="16200000">
            <a:off x="4129328" y="5311843"/>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(Inlet)</a:t>
            </a:r>
          </a:p>
        </p:txBody>
      </p:sp>
      <p:sp>
        <p:nvSpPr>
          <p:cNvPr id="45" name="テキスト ボックス 44">
            <a:extLst>
              <a:ext uri="{FF2B5EF4-FFF2-40B4-BE49-F238E27FC236}">
                <a16:creationId xmlns="" xmlns:a16="http://schemas.microsoft.com/office/drawing/2014/main" id="{5E8186A1-D9AE-48ED-BB2C-CBC77178B30A}"/>
              </a:ext>
            </a:extLst>
          </p:cNvPr>
          <p:cNvSpPr txBox="1"/>
          <p:nvPr/>
        </p:nvSpPr>
        <p:spPr>
          <a:xfrm rot="16200000">
            <a:off x="5869670" y="5223059"/>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(Face)</a:t>
            </a:r>
          </a:p>
        </p:txBody>
      </p:sp>
      <p:sp>
        <p:nvSpPr>
          <p:cNvPr id="46" name="テキスト ボックス 45">
            <a:extLst>
              <a:ext uri="{FF2B5EF4-FFF2-40B4-BE49-F238E27FC236}">
                <a16:creationId xmlns="" xmlns:a16="http://schemas.microsoft.com/office/drawing/2014/main" id="{F5670DAF-41B8-43A7-8F2D-11868FF508DB}"/>
              </a:ext>
            </a:extLst>
          </p:cNvPr>
          <p:cNvSpPr txBox="1"/>
          <p:nvPr/>
        </p:nvSpPr>
        <p:spPr>
          <a:xfrm>
            <a:off x="6182017" y="5739901"/>
            <a:ext cx="323992" cy="215444"/>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Cross section</a:t>
            </a:r>
          </a:p>
        </p:txBody>
      </p:sp>
      <p:sp>
        <p:nvSpPr>
          <p:cNvPr id="47" name="テキスト ボックス 46">
            <a:extLst>
              <a:ext uri="{FF2B5EF4-FFF2-40B4-BE49-F238E27FC236}">
                <a16:creationId xmlns="" xmlns:a16="http://schemas.microsoft.com/office/drawing/2014/main" id="{A207533E-3614-48F1-9CB1-333082B706B5}"/>
              </a:ext>
            </a:extLst>
          </p:cNvPr>
          <p:cNvSpPr txBox="1"/>
          <p:nvPr/>
        </p:nvSpPr>
        <p:spPr>
          <a:xfrm>
            <a:off x="5692704" y="5550888"/>
            <a:ext cx="323992"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Loading</a:t>
            </a:r>
          </a:p>
        </p:txBody>
      </p:sp>
      <p:sp>
        <p:nvSpPr>
          <p:cNvPr id="48" name="テキスト ボックス 47">
            <a:extLst>
              <a:ext uri="{FF2B5EF4-FFF2-40B4-BE49-F238E27FC236}">
                <a16:creationId xmlns="" xmlns:a16="http://schemas.microsoft.com/office/drawing/2014/main" id="{EF2B1FB8-832A-4729-96FC-737D68D94A9B}"/>
              </a:ext>
            </a:extLst>
          </p:cNvPr>
          <p:cNvSpPr txBox="1"/>
          <p:nvPr/>
        </p:nvSpPr>
        <p:spPr>
          <a:xfrm>
            <a:off x="5033903" y="5297496"/>
            <a:ext cx="726031"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Transport (forward)</a:t>
            </a:r>
          </a:p>
        </p:txBody>
      </p:sp>
      <p:sp>
        <p:nvSpPr>
          <p:cNvPr id="49" name="テキスト ボックス 48">
            <a:extLst>
              <a:ext uri="{FF2B5EF4-FFF2-40B4-BE49-F238E27FC236}">
                <a16:creationId xmlns="" xmlns:a16="http://schemas.microsoft.com/office/drawing/2014/main" id="{613A2E6B-E40C-4019-A961-B903EC371DB5}"/>
              </a:ext>
            </a:extLst>
          </p:cNvPr>
          <p:cNvSpPr txBox="1"/>
          <p:nvPr/>
        </p:nvSpPr>
        <p:spPr>
          <a:xfrm>
            <a:off x="5011739" y="5096156"/>
            <a:ext cx="726031"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Return (backward)</a:t>
            </a:r>
          </a:p>
        </p:txBody>
      </p:sp>
      <p:sp>
        <p:nvSpPr>
          <p:cNvPr id="50" name="テキスト ボックス 49">
            <a:extLst>
              <a:ext uri="{FF2B5EF4-FFF2-40B4-BE49-F238E27FC236}">
                <a16:creationId xmlns="" xmlns:a16="http://schemas.microsoft.com/office/drawing/2014/main" id="{599680F9-B86D-4822-BC87-1862B872C6C4}"/>
              </a:ext>
            </a:extLst>
          </p:cNvPr>
          <p:cNvSpPr txBox="1"/>
          <p:nvPr/>
        </p:nvSpPr>
        <p:spPr>
          <a:xfrm>
            <a:off x="4867708" y="5386484"/>
            <a:ext cx="203959"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Feed</a:t>
            </a:r>
          </a:p>
        </p:txBody>
      </p:sp>
      <p:sp>
        <p:nvSpPr>
          <p:cNvPr id="51" name="テキスト ボックス 50">
            <a:extLst>
              <a:ext uri="{FF2B5EF4-FFF2-40B4-BE49-F238E27FC236}">
                <a16:creationId xmlns="" xmlns:a16="http://schemas.microsoft.com/office/drawing/2014/main" id="{20E43242-0BF4-4F9A-9FA4-E97AE001A3AB}"/>
              </a:ext>
            </a:extLst>
          </p:cNvPr>
          <p:cNvSpPr txBox="1"/>
          <p:nvPr/>
        </p:nvSpPr>
        <p:spPr>
          <a:xfrm>
            <a:off x="4805953" y="2857821"/>
            <a:ext cx="1626846" cy="323165"/>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Turning on a bench with upward slope</a:t>
            </a:r>
          </a:p>
        </p:txBody>
      </p:sp>
      <p:sp>
        <p:nvSpPr>
          <p:cNvPr id="52" name="テキスト ボックス 51">
            <a:extLst>
              <a:ext uri="{FF2B5EF4-FFF2-40B4-BE49-F238E27FC236}">
                <a16:creationId xmlns="" xmlns:a16="http://schemas.microsoft.com/office/drawing/2014/main" id="{FA7CE264-8508-4C0B-8323-B5B1F09B28EF}"/>
              </a:ext>
            </a:extLst>
          </p:cNvPr>
          <p:cNvSpPr txBox="1"/>
          <p:nvPr/>
        </p:nvSpPr>
        <p:spPr>
          <a:xfrm rot="16200000">
            <a:off x="4122059" y="3690246"/>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(Inlet)</a:t>
            </a:r>
          </a:p>
        </p:txBody>
      </p:sp>
      <p:sp>
        <p:nvSpPr>
          <p:cNvPr id="53" name="テキスト ボックス 52">
            <a:extLst>
              <a:ext uri="{FF2B5EF4-FFF2-40B4-BE49-F238E27FC236}">
                <a16:creationId xmlns="" xmlns:a16="http://schemas.microsoft.com/office/drawing/2014/main" id="{BE5DA550-3A37-4474-82E9-EF4234C63CF2}"/>
              </a:ext>
            </a:extLst>
          </p:cNvPr>
          <p:cNvSpPr txBox="1"/>
          <p:nvPr/>
        </p:nvSpPr>
        <p:spPr>
          <a:xfrm rot="16200000">
            <a:off x="5839961" y="3601462"/>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(Face)</a:t>
            </a:r>
          </a:p>
        </p:txBody>
      </p:sp>
      <p:sp>
        <p:nvSpPr>
          <p:cNvPr id="54" name="テキスト ボックス 53">
            <a:extLst>
              <a:ext uri="{FF2B5EF4-FFF2-40B4-BE49-F238E27FC236}">
                <a16:creationId xmlns="" xmlns:a16="http://schemas.microsoft.com/office/drawing/2014/main" id="{E1BF4DE1-D6D1-4ED3-86FE-DF4695B35513}"/>
              </a:ext>
            </a:extLst>
          </p:cNvPr>
          <p:cNvSpPr txBox="1"/>
          <p:nvPr/>
        </p:nvSpPr>
        <p:spPr>
          <a:xfrm>
            <a:off x="6174748" y="4067814"/>
            <a:ext cx="323992" cy="215444"/>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Cross section</a:t>
            </a:r>
          </a:p>
        </p:txBody>
      </p:sp>
      <p:sp>
        <p:nvSpPr>
          <p:cNvPr id="55" name="テキスト ボックス 54">
            <a:extLst>
              <a:ext uri="{FF2B5EF4-FFF2-40B4-BE49-F238E27FC236}">
                <a16:creationId xmlns="" xmlns:a16="http://schemas.microsoft.com/office/drawing/2014/main" id="{3A66B695-C745-48B2-8E37-C53CCBD36C57}"/>
              </a:ext>
            </a:extLst>
          </p:cNvPr>
          <p:cNvSpPr txBox="1"/>
          <p:nvPr/>
        </p:nvSpPr>
        <p:spPr>
          <a:xfrm>
            <a:off x="5192978" y="3634848"/>
            <a:ext cx="782143"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Transport (backward)</a:t>
            </a:r>
          </a:p>
        </p:txBody>
      </p:sp>
      <p:sp>
        <p:nvSpPr>
          <p:cNvPr id="56" name="テキスト ボックス 55">
            <a:extLst>
              <a:ext uri="{FF2B5EF4-FFF2-40B4-BE49-F238E27FC236}">
                <a16:creationId xmlns="" xmlns:a16="http://schemas.microsoft.com/office/drawing/2014/main" id="{31E1614F-DCFE-49C4-ACE0-5B43D93D1F8F}"/>
              </a:ext>
            </a:extLst>
          </p:cNvPr>
          <p:cNvSpPr txBox="1"/>
          <p:nvPr/>
        </p:nvSpPr>
        <p:spPr>
          <a:xfrm>
            <a:off x="5263629" y="3488062"/>
            <a:ext cx="726031"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Return (forward)</a:t>
            </a:r>
          </a:p>
        </p:txBody>
      </p:sp>
      <p:sp>
        <p:nvSpPr>
          <p:cNvPr id="57" name="テキスト ボックス 56">
            <a:extLst>
              <a:ext uri="{FF2B5EF4-FFF2-40B4-BE49-F238E27FC236}">
                <a16:creationId xmlns="" xmlns:a16="http://schemas.microsoft.com/office/drawing/2014/main" id="{EC87122C-C4E6-4858-8588-DBA6260B2920}"/>
              </a:ext>
            </a:extLst>
          </p:cNvPr>
          <p:cNvSpPr txBox="1"/>
          <p:nvPr/>
        </p:nvSpPr>
        <p:spPr>
          <a:xfrm>
            <a:off x="4860439" y="3764887"/>
            <a:ext cx="203959"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Feed</a:t>
            </a:r>
          </a:p>
        </p:txBody>
      </p:sp>
      <p:sp>
        <p:nvSpPr>
          <p:cNvPr id="58" name="テキスト ボックス 57">
            <a:extLst>
              <a:ext uri="{FF2B5EF4-FFF2-40B4-BE49-F238E27FC236}">
                <a16:creationId xmlns="" xmlns:a16="http://schemas.microsoft.com/office/drawing/2014/main" id="{C5ABCEDF-04B1-4591-B0F1-FEA85DEB3B15}"/>
              </a:ext>
            </a:extLst>
          </p:cNvPr>
          <p:cNvSpPr txBox="1"/>
          <p:nvPr/>
        </p:nvSpPr>
        <p:spPr>
          <a:xfrm>
            <a:off x="5011130" y="3215348"/>
            <a:ext cx="203959"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Turn</a:t>
            </a:r>
          </a:p>
        </p:txBody>
      </p:sp>
      <p:sp>
        <p:nvSpPr>
          <p:cNvPr id="59" name="テキスト ボックス 58">
            <a:extLst>
              <a:ext uri="{FF2B5EF4-FFF2-40B4-BE49-F238E27FC236}">
                <a16:creationId xmlns="" xmlns:a16="http://schemas.microsoft.com/office/drawing/2014/main" id="{4B86D282-5C45-436E-9721-DB44C784211E}"/>
              </a:ext>
            </a:extLst>
          </p:cNvPr>
          <p:cNvSpPr txBox="1"/>
          <p:nvPr/>
        </p:nvSpPr>
        <p:spPr>
          <a:xfrm>
            <a:off x="4799545" y="1621972"/>
            <a:ext cx="1452660" cy="161583"/>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Turning on an even bench </a:t>
            </a:r>
          </a:p>
        </p:txBody>
      </p:sp>
      <p:sp>
        <p:nvSpPr>
          <p:cNvPr id="60" name="テキスト ボックス 59">
            <a:extLst>
              <a:ext uri="{FF2B5EF4-FFF2-40B4-BE49-F238E27FC236}">
                <a16:creationId xmlns="" xmlns:a16="http://schemas.microsoft.com/office/drawing/2014/main" id="{B4AD3604-77D3-4A9A-9626-5BBF823E70D3}"/>
              </a:ext>
            </a:extLst>
          </p:cNvPr>
          <p:cNvSpPr txBox="1"/>
          <p:nvPr/>
        </p:nvSpPr>
        <p:spPr>
          <a:xfrm rot="16200000">
            <a:off x="4148651" y="2145436"/>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(Inlet)</a:t>
            </a:r>
          </a:p>
        </p:txBody>
      </p:sp>
      <p:sp>
        <p:nvSpPr>
          <p:cNvPr id="61" name="テキスト ボックス 60">
            <a:extLst>
              <a:ext uri="{FF2B5EF4-FFF2-40B4-BE49-F238E27FC236}">
                <a16:creationId xmlns="" xmlns:a16="http://schemas.microsoft.com/office/drawing/2014/main" id="{2040C374-3CF0-4154-AB70-E0ED10CE69A9}"/>
              </a:ext>
            </a:extLst>
          </p:cNvPr>
          <p:cNvSpPr txBox="1"/>
          <p:nvPr/>
        </p:nvSpPr>
        <p:spPr>
          <a:xfrm rot="16200000">
            <a:off x="5955320" y="2316378"/>
            <a:ext cx="969496" cy="84149"/>
          </a:xfrm>
          <a:prstGeom prst="rect">
            <a:avLst/>
          </a:prstGeom>
          <a:solidFill>
            <a:schemeClr val="bg1"/>
          </a:solidFill>
        </p:spPr>
        <p:txBody>
          <a:bodyPr vert="eaVert" wrap="square" lIns="0" tIns="0" rIns="0" bIns="0" rtlCol="0" anchor="ctr" anchorCtr="0">
            <a:spAutoFit/>
          </a:bodyPr>
          <a:lstStyle/>
          <a:p>
            <a:r>
              <a:rPr lang="en-US" sz="1050">
                <a:latin typeface="Times New Roman" panose="02020603050405020304" pitchFamily="18" charset="0"/>
                <a:cs typeface="Times New Roman" panose="02020603050405020304" pitchFamily="18" charset="0"/>
              </a:rPr>
              <a:t>(Face)</a:t>
            </a:r>
          </a:p>
        </p:txBody>
      </p:sp>
      <p:sp>
        <p:nvSpPr>
          <p:cNvPr id="62" name="テキスト ボックス 61">
            <a:extLst>
              <a:ext uri="{FF2B5EF4-FFF2-40B4-BE49-F238E27FC236}">
                <a16:creationId xmlns="" xmlns:a16="http://schemas.microsoft.com/office/drawing/2014/main" id="{3F34B971-66A7-4C3C-8EE9-2500225E84E4}"/>
              </a:ext>
            </a:extLst>
          </p:cNvPr>
          <p:cNvSpPr txBox="1"/>
          <p:nvPr/>
        </p:nvSpPr>
        <p:spPr>
          <a:xfrm>
            <a:off x="5064503" y="2266827"/>
            <a:ext cx="782143"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Transport (forward)</a:t>
            </a:r>
          </a:p>
        </p:txBody>
      </p:sp>
      <p:sp>
        <p:nvSpPr>
          <p:cNvPr id="63" name="テキスト ボックス 62">
            <a:extLst>
              <a:ext uri="{FF2B5EF4-FFF2-40B4-BE49-F238E27FC236}">
                <a16:creationId xmlns="" xmlns:a16="http://schemas.microsoft.com/office/drawing/2014/main" id="{3A411C04-C188-41B8-A47D-3429F72896A5}"/>
              </a:ext>
            </a:extLst>
          </p:cNvPr>
          <p:cNvSpPr txBox="1"/>
          <p:nvPr/>
        </p:nvSpPr>
        <p:spPr>
          <a:xfrm>
            <a:off x="5120125" y="1956154"/>
            <a:ext cx="726031"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Return (forward)</a:t>
            </a:r>
          </a:p>
        </p:txBody>
      </p:sp>
      <p:sp>
        <p:nvSpPr>
          <p:cNvPr id="64" name="テキスト ボックス 63">
            <a:extLst>
              <a:ext uri="{FF2B5EF4-FFF2-40B4-BE49-F238E27FC236}">
                <a16:creationId xmlns="" xmlns:a16="http://schemas.microsoft.com/office/drawing/2014/main" id="{39328F67-1E90-42A2-B9B3-18753245937C}"/>
              </a:ext>
            </a:extLst>
          </p:cNvPr>
          <p:cNvSpPr txBox="1"/>
          <p:nvPr/>
        </p:nvSpPr>
        <p:spPr>
          <a:xfrm>
            <a:off x="4869447" y="2373254"/>
            <a:ext cx="203959"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Feed</a:t>
            </a:r>
          </a:p>
        </p:txBody>
      </p:sp>
      <p:sp>
        <p:nvSpPr>
          <p:cNvPr id="65" name="テキスト ボックス 64">
            <a:extLst>
              <a:ext uri="{FF2B5EF4-FFF2-40B4-BE49-F238E27FC236}">
                <a16:creationId xmlns="" xmlns:a16="http://schemas.microsoft.com/office/drawing/2014/main" id="{F1300DF0-C1EE-4C4B-AD38-7A8328983199}"/>
              </a:ext>
            </a:extLst>
          </p:cNvPr>
          <p:cNvSpPr txBox="1"/>
          <p:nvPr/>
        </p:nvSpPr>
        <p:spPr>
          <a:xfrm>
            <a:off x="5861740" y="2500668"/>
            <a:ext cx="203959"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Turn</a:t>
            </a:r>
          </a:p>
        </p:txBody>
      </p:sp>
      <p:sp>
        <p:nvSpPr>
          <p:cNvPr id="66" name="テキスト ボックス 65">
            <a:extLst>
              <a:ext uri="{FF2B5EF4-FFF2-40B4-BE49-F238E27FC236}">
                <a16:creationId xmlns="" xmlns:a16="http://schemas.microsoft.com/office/drawing/2014/main" id="{0F0258B0-F8C9-4FED-9223-7BFD836A9AA3}"/>
              </a:ext>
            </a:extLst>
          </p:cNvPr>
          <p:cNvSpPr txBox="1"/>
          <p:nvPr/>
        </p:nvSpPr>
        <p:spPr>
          <a:xfrm>
            <a:off x="5737770" y="2665302"/>
            <a:ext cx="323992" cy="107722"/>
          </a:xfrm>
          <a:prstGeom prst="rect">
            <a:avLst/>
          </a:prstGeom>
          <a:solidFill>
            <a:schemeClr val="bg1"/>
          </a:solidFill>
        </p:spPr>
        <p:txBody>
          <a:bodyPr vert="horz" wrap="square" lIns="0" tIns="0" rIns="0" bIns="0" rtlCol="0" anchor="t" anchorCtr="0">
            <a:spAutoFit/>
          </a:bodyPr>
          <a:lstStyle/>
          <a:p>
            <a:r>
              <a:rPr lang="en-US" sz="700">
                <a:latin typeface="Times New Roman" panose="02020603050405020304" pitchFamily="18" charset="0"/>
                <a:cs typeface="Times New Roman" panose="02020603050405020304" pitchFamily="18" charset="0"/>
              </a:rPr>
              <a:t>Loading</a:t>
            </a:r>
          </a:p>
        </p:txBody>
      </p:sp>
    </p:spTree>
    <p:extLst>
      <p:ext uri="{BB962C8B-B14F-4D97-AF65-F5344CB8AC3E}">
        <p14:creationId xmlns:p14="http://schemas.microsoft.com/office/powerpoint/2010/main" val="1064774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Hydraulic Shovel (SHOBERU) (backhoe)</a:t>
            </a:r>
            <a:r>
              <a:rPr lang="ja-JP" sz="2400">
                <a:latin typeface="Times New Roman"/>
                <a:ea typeface="+mj-lt"/>
                <a:cs typeface="Times New Roman"/>
              </a:rPr>
              <a:t> </a:t>
            </a:r>
            <a:endParaRPr lang="en-US">
              <a:latin typeface="Times New Roman"/>
              <a:cs typeface="Times New Roman"/>
            </a:endParaRPr>
          </a:p>
        </p:txBody>
      </p:sp>
      <p:sp>
        <p:nvSpPr>
          <p:cNvPr id="9" name="コンテンツ プレースホルダー 4"/>
          <p:cNvSpPr txBox="1">
            <a:spLocks/>
          </p:cNvSpPr>
          <p:nvPr/>
        </p:nvSpPr>
        <p:spPr>
          <a:xfrm>
            <a:off x="628650" y="1296958"/>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8" name="テキスト ボックス 5">
            <a:extLst>
              <a:ext uri="{FF2B5EF4-FFF2-40B4-BE49-F238E27FC236}">
                <a16:creationId xmlns="" xmlns:a16="http://schemas.microsoft.com/office/drawing/2014/main" id="{935A1C57-C3D6-4683-93FF-094E5B9E7A37}"/>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123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62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grpSp>
        <p:nvGrpSpPr>
          <p:cNvPr id="7" name="グループ化 6"/>
          <p:cNvGrpSpPr>
            <a:grpSpLocks noChangeAspect="1"/>
          </p:cNvGrpSpPr>
          <p:nvPr/>
        </p:nvGrpSpPr>
        <p:grpSpPr>
          <a:xfrm>
            <a:off x="1879594" y="1439777"/>
            <a:ext cx="5366395" cy="2445348"/>
            <a:chOff x="664874" y="1625141"/>
            <a:chExt cx="4369290" cy="1990989"/>
          </a:xfrm>
        </p:grpSpPr>
        <p:sp>
          <p:nvSpPr>
            <p:cNvPr id="14" name="テキスト ボックス 13"/>
            <p:cNvSpPr txBox="1"/>
            <p:nvPr/>
          </p:nvSpPr>
          <p:spPr>
            <a:xfrm>
              <a:off x="1267198" y="3154465"/>
              <a:ext cx="3237610" cy="461665"/>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Hydraulic Shovel (SHOBERU) Operating Device Example</a:t>
              </a:r>
              <a:r>
                <a:rPr lang="ja-JP" sz="1200" dirty="0">
                  <a:latin typeface="Times New Roman"/>
                  <a:ea typeface="+mn-lt"/>
                  <a:cs typeface="Times New Roman"/>
                </a:rPr>
                <a:t> </a:t>
              </a:r>
              <a:endParaRPr lang="en-US" dirty="0">
                <a:latin typeface="Times New Roman"/>
                <a:cs typeface="Times New Roman"/>
              </a:endParaRP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sp>
          <p:nvSpPr>
            <p:cNvPr id="26" name="テキスト ボックス 25">
              <a:extLst>
                <a:ext uri="{FF2B5EF4-FFF2-40B4-BE49-F238E27FC236}">
                  <a16:creationId xmlns="" xmlns:a16="http://schemas.microsoft.com/office/drawing/2014/main" id="{99BDAC8F-CFAD-41C7-97D0-7DA616D693A6}"/>
                </a:ext>
              </a:extLst>
            </p:cNvPr>
            <p:cNvSpPr txBox="1"/>
            <p:nvPr/>
          </p:nvSpPr>
          <p:spPr>
            <a:xfrm>
              <a:off x="856767" y="1900642"/>
              <a:ext cx="758692" cy="161583"/>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Arm push</a:t>
              </a:r>
              <a:endParaRPr lang="en-US" sz="1400">
                <a:latin typeface="Times New Roman"/>
                <a:cs typeface="Times New Roman"/>
              </a:endParaRPr>
            </a:p>
          </p:txBody>
        </p:sp>
        <p:sp>
          <p:nvSpPr>
            <p:cNvPr id="27" name="テキスト ボックス 26">
              <a:extLst>
                <a:ext uri="{FF2B5EF4-FFF2-40B4-BE49-F238E27FC236}">
                  <a16:creationId xmlns="" xmlns:a16="http://schemas.microsoft.com/office/drawing/2014/main" id="{87E1C2FC-6506-4D2E-853F-17C76766D95D}"/>
                </a:ext>
              </a:extLst>
            </p:cNvPr>
            <p:cNvSpPr txBox="1"/>
            <p:nvPr/>
          </p:nvSpPr>
          <p:spPr>
            <a:xfrm>
              <a:off x="751770" y="2656024"/>
              <a:ext cx="758692" cy="161583"/>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Arm pull</a:t>
              </a:r>
              <a:endParaRPr lang="en-US" sz="1400">
                <a:latin typeface="Times New Roman"/>
                <a:cs typeface="Times New Roman"/>
              </a:endParaRPr>
            </a:p>
          </p:txBody>
        </p:sp>
        <p:sp>
          <p:nvSpPr>
            <p:cNvPr id="28" name="テキスト ボックス 27">
              <a:extLst>
                <a:ext uri="{FF2B5EF4-FFF2-40B4-BE49-F238E27FC236}">
                  <a16:creationId xmlns="" xmlns:a16="http://schemas.microsoft.com/office/drawing/2014/main" id="{053EC219-A11A-409C-92A2-152FB62ED6E4}"/>
                </a:ext>
              </a:extLst>
            </p:cNvPr>
            <p:cNvSpPr txBox="1"/>
            <p:nvPr/>
          </p:nvSpPr>
          <p:spPr>
            <a:xfrm>
              <a:off x="798647" y="2922587"/>
              <a:ext cx="758692" cy="184666"/>
            </a:xfrm>
            <a:prstGeom prst="rect">
              <a:avLst/>
            </a:prstGeom>
            <a:solidFill>
              <a:schemeClr val="bg1"/>
            </a:solidFill>
            <a:ln>
              <a:noFill/>
            </a:ln>
          </p:spPr>
          <p:txBody>
            <a:bodyPr wrap="square" lIns="0" tIns="0" rIns="0" bIns="0" rtlCol="0" anchor="t">
              <a:spAutoFit/>
            </a:bodyPr>
            <a:lstStyle/>
            <a:p>
              <a:pPr algn="ctr"/>
              <a:r>
                <a:rPr lang="en-US" altLang="ja-JP" sz="1200">
                  <a:latin typeface="Times New Roman"/>
                  <a:ea typeface="+mn-lt"/>
                  <a:cs typeface="Times New Roman"/>
                </a:rPr>
                <a:t>(Left lever)</a:t>
              </a:r>
              <a:endParaRPr lang="en-US">
                <a:latin typeface="Times New Roman"/>
                <a:cs typeface="Times New Roman"/>
              </a:endParaRPr>
            </a:p>
          </p:txBody>
        </p:sp>
        <p:sp>
          <p:nvSpPr>
            <p:cNvPr id="29" name="テキスト ボックス 28">
              <a:extLst>
                <a:ext uri="{FF2B5EF4-FFF2-40B4-BE49-F238E27FC236}">
                  <a16:creationId xmlns="" xmlns:a16="http://schemas.microsoft.com/office/drawing/2014/main" id="{D3A7A795-8CBC-4EBE-8685-64DC0D803503}"/>
                </a:ext>
              </a:extLst>
            </p:cNvPr>
            <p:cNvSpPr txBox="1"/>
            <p:nvPr/>
          </p:nvSpPr>
          <p:spPr>
            <a:xfrm rot="16200000">
              <a:off x="464556" y="2274245"/>
              <a:ext cx="646331" cy="184666"/>
            </a:xfrm>
            <a:prstGeom prst="rect">
              <a:avLst/>
            </a:prstGeom>
            <a:solidFill>
              <a:schemeClr val="bg1"/>
            </a:solidFill>
            <a:ln>
              <a:noFill/>
            </a:ln>
          </p:spPr>
          <p:txBody>
            <a:bodyPr vert="eaVert" wrap="square" lIns="0" tIns="0" rIns="0" bIns="0" rtlCol="0" anchor="t">
              <a:spAutoFit/>
            </a:bodyPr>
            <a:lstStyle/>
            <a:p>
              <a:pPr algn="ctr"/>
              <a:r>
                <a:rPr lang="en-US" altLang="ja-JP" sz="1050">
                  <a:latin typeface="Times New Roman"/>
                  <a:ea typeface="+mn-lt"/>
                  <a:cs typeface="Times New Roman"/>
                </a:rPr>
                <a:t>Left turn</a:t>
              </a:r>
              <a:endParaRPr lang="en-US" sz="1400">
                <a:latin typeface="Times New Roman"/>
                <a:cs typeface="Times New Roman"/>
              </a:endParaRPr>
            </a:p>
          </p:txBody>
        </p:sp>
        <p:sp>
          <p:nvSpPr>
            <p:cNvPr id="30" name="テキスト ボックス 29">
              <a:extLst>
                <a:ext uri="{FF2B5EF4-FFF2-40B4-BE49-F238E27FC236}">
                  <a16:creationId xmlns="" xmlns:a16="http://schemas.microsoft.com/office/drawing/2014/main" id="{D1809583-791D-4E18-8287-8FC97BDCFD80}"/>
                </a:ext>
              </a:extLst>
            </p:cNvPr>
            <p:cNvSpPr txBox="1"/>
            <p:nvPr/>
          </p:nvSpPr>
          <p:spPr>
            <a:xfrm rot="16200000">
              <a:off x="1244674" y="2387149"/>
              <a:ext cx="646331" cy="184666"/>
            </a:xfrm>
            <a:prstGeom prst="rect">
              <a:avLst/>
            </a:prstGeom>
            <a:solidFill>
              <a:schemeClr val="bg1"/>
            </a:solidFill>
            <a:ln>
              <a:noFill/>
            </a:ln>
          </p:spPr>
          <p:txBody>
            <a:bodyPr vert="eaVert" wrap="square" lIns="0" tIns="0" rIns="0" bIns="0" rtlCol="0" anchor="t">
              <a:spAutoFit/>
            </a:bodyPr>
            <a:lstStyle/>
            <a:p>
              <a:pPr algn="ctr"/>
              <a:r>
                <a:rPr lang="en-US" altLang="ja-JP" sz="1050">
                  <a:latin typeface="Times New Roman"/>
                  <a:ea typeface="+mn-lt"/>
                  <a:cs typeface="Times New Roman"/>
                </a:rPr>
                <a:t>Right turn</a:t>
              </a:r>
              <a:endParaRPr lang="en-US" sz="1400">
                <a:latin typeface="Times New Roman"/>
                <a:cs typeface="Times New Roman"/>
              </a:endParaRPr>
            </a:p>
          </p:txBody>
        </p:sp>
        <p:sp>
          <p:nvSpPr>
            <p:cNvPr id="36" name="テキスト ボックス 35">
              <a:extLst>
                <a:ext uri="{FF2B5EF4-FFF2-40B4-BE49-F238E27FC236}">
                  <a16:creationId xmlns="" xmlns:a16="http://schemas.microsoft.com/office/drawing/2014/main" id="{66B1042E-54FA-4EF1-8E80-1020F98F54A4}"/>
                </a:ext>
              </a:extLst>
            </p:cNvPr>
            <p:cNvSpPr txBox="1"/>
            <p:nvPr/>
          </p:nvSpPr>
          <p:spPr>
            <a:xfrm>
              <a:off x="1647226" y="1625724"/>
              <a:ext cx="1115023" cy="184666"/>
            </a:xfrm>
            <a:prstGeom prst="rect">
              <a:avLst/>
            </a:prstGeom>
            <a:solidFill>
              <a:schemeClr val="bg1"/>
            </a:solidFill>
            <a:ln>
              <a:noFill/>
            </a:ln>
          </p:spPr>
          <p:txBody>
            <a:bodyPr wrap="square" lIns="0" tIns="0" rIns="0" bIns="0" rtlCol="0" anchor="t">
              <a:spAutoFit/>
            </a:bodyPr>
            <a:lstStyle/>
            <a:p>
              <a:pPr algn="ctr"/>
              <a:r>
                <a:rPr lang="en-US" altLang="ja-JP" sz="1200">
                  <a:latin typeface="Times New Roman"/>
                  <a:ea typeface="+mn-lt"/>
                  <a:cs typeface="Times New Roman"/>
                </a:rPr>
                <a:t>Operation lever</a:t>
              </a:r>
              <a:endParaRPr lang="en-US">
                <a:latin typeface="Times New Roman"/>
                <a:cs typeface="Times New Roman"/>
              </a:endParaRPr>
            </a:p>
          </p:txBody>
        </p:sp>
        <p:sp>
          <p:nvSpPr>
            <p:cNvPr id="37" name="テキスト ボックス 36">
              <a:extLst>
                <a:ext uri="{FF2B5EF4-FFF2-40B4-BE49-F238E27FC236}">
                  <a16:creationId xmlns="" xmlns:a16="http://schemas.microsoft.com/office/drawing/2014/main" id="{08E49E2B-CC14-4441-8B00-B0855E9B77D5}"/>
                </a:ext>
              </a:extLst>
            </p:cNvPr>
            <p:cNvSpPr txBox="1"/>
            <p:nvPr/>
          </p:nvSpPr>
          <p:spPr>
            <a:xfrm>
              <a:off x="3939240" y="1868484"/>
              <a:ext cx="878197" cy="161583"/>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Boom Down</a:t>
              </a:r>
              <a:endParaRPr lang="en-US" sz="1400">
                <a:latin typeface="Times New Roman"/>
                <a:cs typeface="Times New Roman"/>
              </a:endParaRPr>
            </a:p>
          </p:txBody>
        </p:sp>
        <p:sp>
          <p:nvSpPr>
            <p:cNvPr id="38" name="テキスト ボックス 37">
              <a:extLst>
                <a:ext uri="{FF2B5EF4-FFF2-40B4-BE49-F238E27FC236}">
                  <a16:creationId xmlns="" xmlns:a16="http://schemas.microsoft.com/office/drawing/2014/main" id="{2EBF8F25-7D4A-43E6-B00C-5D8E9D314E13}"/>
                </a:ext>
              </a:extLst>
            </p:cNvPr>
            <p:cNvSpPr txBox="1"/>
            <p:nvPr/>
          </p:nvSpPr>
          <p:spPr>
            <a:xfrm>
              <a:off x="4040666" y="2652579"/>
              <a:ext cx="591031" cy="484748"/>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Boom Up</a:t>
              </a:r>
            </a:p>
            <a:p>
              <a:pPr algn="ctr"/>
              <a:r>
                <a:rPr lang="en-US" sz="1050">
                  <a:latin typeface="Times New Roman"/>
                  <a:ea typeface="+mn-lt"/>
                  <a:cs typeface="Times New Roman"/>
                </a:rPr>
                <a:t>(Right lever)</a:t>
              </a:r>
              <a:endParaRPr lang="en-US" sz="1400">
                <a:latin typeface="Times New Roman"/>
                <a:cs typeface="Times New Roman"/>
              </a:endParaRPr>
            </a:p>
          </p:txBody>
        </p:sp>
        <p:sp>
          <p:nvSpPr>
            <p:cNvPr id="39" name="テキスト ボックス 38">
              <a:extLst>
                <a:ext uri="{FF2B5EF4-FFF2-40B4-BE49-F238E27FC236}">
                  <a16:creationId xmlns="" xmlns:a16="http://schemas.microsoft.com/office/drawing/2014/main" id="{48CE0058-B99A-4617-A973-D3AA3374C36A}"/>
                </a:ext>
              </a:extLst>
            </p:cNvPr>
            <p:cNvSpPr txBox="1"/>
            <p:nvPr/>
          </p:nvSpPr>
          <p:spPr>
            <a:xfrm>
              <a:off x="4564750" y="2181114"/>
              <a:ext cx="469414" cy="323165"/>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Bucket Dump</a:t>
              </a:r>
              <a:endParaRPr lang="en-US" sz="1400">
                <a:latin typeface="Times New Roman"/>
                <a:cs typeface="Times New Roman"/>
              </a:endParaRPr>
            </a:p>
          </p:txBody>
        </p:sp>
        <p:sp>
          <p:nvSpPr>
            <p:cNvPr id="40" name="テキスト ボックス 39">
              <a:extLst>
                <a:ext uri="{FF2B5EF4-FFF2-40B4-BE49-F238E27FC236}">
                  <a16:creationId xmlns="" xmlns:a16="http://schemas.microsoft.com/office/drawing/2014/main" id="{36FF1661-047C-4B65-BB7D-C5CCEDE4C071}"/>
                </a:ext>
              </a:extLst>
            </p:cNvPr>
            <p:cNvSpPr txBox="1"/>
            <p:nvPr/>
          </p:nvSpPr>
          <p:spPr>
            <a:xfrm>
              <a:off x="3736198" y="2149184"/>
              <a:ext cx="469414" cy="246221"/>
            </a:xfrm>
            <a:prstGeom prst="rect">
              <a:avLst/>
            </a:prstGeom>
            <a:solidFill>
              <a:schemeClr val="bg1"/>
            </a:solidFill>
            <a:ln>
              <a:noFill/>
            </a:ln>
          </p:spPr>
          <p:txBody>
            <a:bodyPr wrap="square" lIns="0" tIns="0" rIns="0" bIns="0" rtlCol="0" anchor="t">
              <a:spAutoFit/>
            </a:bodyPr>
            <a:lstStyle/>
            <a:p>
              <a:pPr algn="ctr"/>
              <a:r>
                <a:rPr lang="en-US" altLang="ja-JP" sz="800">
                  <a:latin typeface="Times New Roman"/>
                  <a:ea typeface="+mn-lt"/>
                  <a:cs typeface="Times New Roman"/>
                </a:rPr>
                <a:t>Bucket</a:t>
              </a:r>
            </a:p>
            <a:p>
              <a:pPr algn="ctr"/>
              <a:r>
                <a:rPr lang="en-US" sz="800">
                  <a:latin typeface="Times New Roman"/>
                  <a:ea typeface="+mn-lt"/>
                  <a:cs typeface="Times New Roman"/>
                </a:rPr>
                <a:t>Excavation</a:t>
              </a:r>
              <a:endParaRPr lang="en-US" sz="1050">
                <a:latin typeface="Times New Roman"/>
                <a:cs typeface="Times New Roman"/>
              </a:endParaRPr>
            </a:p>
          </p:txBody>
        </p:sp>
      </p:grpSp>
      <p:grpSp>
        <p:nvGrpSpPr>
          <p:cNvPr id="10" name="グループ化 9"/>
          <p:cNvGrpSpPr>
            <a:grpSpLocks noChangeAspect="1"/>
          </p:cNvGrpSpPr>
          <p:nvPr/>
        </p:nvGrpSpPr>
        <p:grpSpPr>
          <a:xfrm>
            <a:off x="2156449" y="3696647"/>
            <a:ext cx="4831101" cy="2695852"/>
            <a:chOff x="751770" y="3843947"/>
            <a:chExt cx="4268467" cy="2381891"/>
          </a:xfrm>
        </p:grpSpPr>
        <p:sp>
          <p:nvSpPr>
            <p:cNvPr id="22" name="テキスト ボックス 21"/>
            <p:cNvSpPr txBox="1"/>
            <p:nvPr/>
          </p:nvSpPr>
          <p:spPr>
            <a:xfrm>
              <a:off x="1267198" y="594883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JIS Standard Operation Method</a:t>
              </a:r>
              <a:r>
                <a:rPr lang="ja-JP" altLang="en-US" sz="1200">
                  <a:latin typeface="Times New Roman"/>
                  <a:ea typeface="+mn-lt"/>
                  <a:cs typeface="Times New Roman"/>
                </a:rPr>
                <a:t> </a:t>
              </a:r>
              <a:endParaRPr lang="en-US" altLang="ja-JP">
                <a:latin typeface="Times New Roman"/>
                <a:cs typeface="Times New Roman"/>
              </a:endParaRP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sp>
          <p:nvSpPr>
            <p:cNvPr id="49" name="テキスト ボックス 48">
              <a:extLst>
                <a:ext uri="{FF2B5EF4-FFF2-40B4-BE49-F238E27FC236}">
                  <a16:creationId xmlns="" xmlns:a16="http://schemas.microsoft.com/office/drawing/2014/main" id="{05E2608F-4279-4F79-9DAD-757217F0773A}"/>
                </a:ext>
              </a:extLst>
            </p:cNvPr>
            <p:cNvSpPr txBox="1"/>
            <p:nvPr/>
          </p:nvSpPr>
          <p:spPr>
            <a:xfrm>
              <a:off x="3536258" y="3963097"/>
              <a:ext cx="1370504" cy="184666"/>
            </a:xfrm>
            <a:prstGeom prst="rect">
              <a:avLst/>
            </a:prstGeom>
            <a:solidFill>
              <a:schemeClr val="bg1"/>
            </a:solidFill>
            <a:ln>
              <a:noFill/>
            </a:ln>
          </p:spPr>
          <p:txBody>
            <a:bodyPr wrap="square" lIns="0" tIns="0" rIns="0" bIns="0" rtlCol="0" anchor="t">
              <a:spAutoFit/>
            </a:bodyPr>
            <a:lstStyle/>
            <a:p>
              <a:pPr algn="ctr"/>
              <a:r>
                <a:rPr lang="en-US" sz="1200">
                  <a:latin typeface="Times New Roman"/>
                  <a:cs typeface="Times New Roman"/>
                </a:rPr>
                <a:t>Right operation lever</a:t>
              </a:r>
            </a:p>
          </p:txBody>
        </p:sp>
        <p:sp>
          <p:nvSpPr>
            <p:cNvPr id="50" name="テキスト ボックス 49">
              <a:extLst>
                <a:ext uri="{FF2B5EF4-FFF2-40B4-BE49-F238E27FC236}">
                  <a16:creationId xmlns="" xmlns:a16="http://schemas.microsoft.com/office/drawing/2014/main" id="{B44B0937-B04C-4A1E-B82E-87070D035E32}"/>
                </a:ext>
              </a:extLst>
            </p:cNvPr>
            <p:cNvSpPr txBox="1">
              <a:spLocks noChangeAspect="1"/>
            </p:cNvSpPr>
            <p:nvPr/>
          </p:nvSpPr>
          <p:spPr>
            <a:xfrm>
              <a:off x="3939241" y="4685879"/>
              <a:ext cx="565568" cy="123111"/>
            </a:xfrm>
            <a:prstGeom prst="rect">
              <a:avLst/>
            </a:prstGeom>
            <a:solidFill>
              <a:schemeClr val="bg1"/>
            </a:solidFill>
            <a:ln>
              <a:noFill/>
            </a:ln>
          </p:spPr>
          <p:txBody>
            <a:bodyPr wrap="square" lIns="0" tIns="0" rIns="0" bIns="0" rtlCol="0" anchor="t">
              <a:spAutoFit/>
            </a:bodyPr>
            <a:lstStyle/>
            <a:p>
              <a:pPr algn="ctr"/>
              <a:r>
                <a:rPr lang="en-US" sz="800" dirty="0">
                  <a:latin typeface="Times New Roman"/>
                  <a:cs typeface="Times New Roman"/>
                </a:rPr>
                <a:t>Boom Down</a:t>
              </a:r>
            </a:p>
          </p:txBody>
        </p:sp>
        <p:sp>
          <p:nvSpPr>
            <p:cNvPr id="51" name="テキスト ボックス 50">
              <a:extLst>
                <a:ext uri="{FF2B5EF4-FFF2-40B4-BE49-F238E27FC236}">
                  <a16:creationId xmlns="" xmlns:a16="http://schemas.microsoft.com/office/drawing/2014/main" id="{088F2F5B-8C64-4BBF-9121-82FE464784BA}"/>
                </a:ext>
              </a:extLst>
            </p:cNvPr>
            <p:cNvSpPr txBox="1"/>
            <p:nvPr/>
          </p:nvSpPr>
          <p:spPr>
            <a:xfrm>
              <a:off x="3897760" y="5223995"/>
              <a:ext cx="565568" cy="12311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Boom Up</a:t>
              </a:r>
            </a:p>
          </p:txBody>
        </p:sp>
        <p:sp>
          <p:nvSpPr>
            <p:cNvPr id="52" name="テキスト ボックス 51">
              <a:extLst>
                <a:ext uri="{FF2B5EF4-FFF2-40B4-BE49-F238E27FC236}">
                  <a16:creationId xmlns="" xmlns:a16="http://schemas.microsoft.com/office/drawing/2014/main" id="{8B709E7C-4F73-4E4C-9856-FEFE2307F164}"/>
                </a:ext>
              </a:extLst>
            </p:cNvPr>
            <p:cNvSpPr txBox="1"/>
            <p:nvPr/>
          </p:nvSpPr>
          <p:spPr>
            <a:xfrm>
              <a:off x="4441102" y="5149717"/>
              <a:ext cx="376335" cy="24622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Bucket</a:t>
              </a:r>
            </a:p>
            <a:p>
              <a:pPr algn="ctr"/>
              <a:r>
                <a:rPr lang="en-US" sz="800">
                  <a:latin typeface="Times New Roman"/>
                  <a:cs typeface="Times New Roman"/>
                </a:rPr>
                <a:t>Dump</a:t>
              </a:r>
            </a:p>
          </p:txBody>
        </p:sp>
        <p:sp>
          <p:nvSpPr>
            <p:cNvPr id="53" name="テキスト ボックス 52">
              <a:extLst>
                <a:ext uri="{FF2B5EF4-FFF2-40B4-BE49-F238E27FC236}">
                  <a16:creationId xmlns="" xmlns:a16="http://schemas.microsoft.com/office/drawing/2014/main" id="{3DE8413D-CAEC-4DEA-ADC5-39616040A16F}"/>
                </a:ext>
              </a:extLst>
            </p:cNvPr>
            <p:cNvSpPr txBox="1"/>
            <p:nvPr/>
          </p:nvSpPr>
          <p:spPr>
            <a:xfrm>
              <a:off x="3510965" y="5153083"/>
              <a:ext cx="457654" cy="24622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Bucket</a:t>
              </a:r>
            </a:p>
            <a:p>
              <a:pPr algn="ctr"/>
              <a:r>
                <a:rPr lang="en-US" sz="800">
                  <a:latin typeface="Times New Roman"/>
                  <a:cs typeface="Times New Roman"/>
                </a:rPr>
                <a:t>Excavation</a:t>
              </a:r>
            </a:p>
          </p:txBody>
        </p:sp>
        <p:sp>
          <p:nvSpPr>
            <p:cNvPr id="54" name="テキスト ボックス 53">
              <a:extLst>
                <a:ext uri="{FF2B5EF4-FFF2-40B4-BE49-F238E27FC236}">
                  <a16:creationId xmlns="" xmlns:a16="http://schemas.microsoft.com/office/drawing/2014/main" id="{E614395F-5EF3-46CA-8056-CF1B6875E948}"/>
                </a:ext>
              </a:extLst>
            </p:cNvPr>
            <p:cNvSpPr txBox="1"/>
            <p:nvPr/>
          </p:nvSpPr>
          <p:spPr>
            <a:xfrm>
              <a:off x="2657176" y="5702194"/>
              <a:ext cx="457654" cy="12311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Driver seat</a:t>
              </a:r>
            </a:p>
          </p:txBody>
        </p:sp>
        <p:sp>
          <p:nvSpPr>
            <p:cNvPr id="55" name="テキスト ボックス 54">
              <a:extLst>
                <a:ext uri="{FF2B5EF4-FFF2-40B4-BE49-F238E27FC236}">
                  <a16:creationId xmlns="" xmlns:a16="http://schemas.microsoft.com/office/drawing/2014/main" id="{18A7EE23-3C89-465E-9DAD-0AF55CCDA02F}"/>
                </a:ext>
              </a:extLst>
            </p:cNvPr>
            <p:cNvSpPr txBox="1"/>
            <p:nvPr/>
          </p:nvSpPr>
          <p:spPr>
            <a:xfrm>
              <a:off x="2657176" y="4238272"/>
              <a:ext cx="457654" cy="12311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Forward</a:t>
              </a:r>
            </a:p>
          </p:txBody>
        </p:sp>
        <p:sp>
          <p:nvSpPr>
            <p:cNvPr id="56" name="テキスト ボックス 55">
              <a:extLst>
                <a:ext uri="{FF2B5EF4-FFF2-40B4-BE49-F238E27FC236}">
                  <a16:creationId xmlns="" xmlns:a16="http://schemas.microsoft.com/office/drawing/2014/main" id="{E707668B-AB07-40D3-96D1-28A056945E73}"/>
                </a:ext>
              </a:extLst>
            </p:cNvPr>
            <p:cNvSpPr txBox="1"/>
            <p:nvPr/>
          </p:nvSpPr>
          <p:spPr>
            <a:xfrm>
              <a:off x="2448834" y="4040314"/>
              <a:ext cx="973949" cy="12311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Travelling lever (pedal)</a:t>
              </a:r>
            </a:p>
          </p:txBody>
        </p:sp>
        <p:sp>
          <p:nvSpPr>
            <p:cNvPr id="57" name="テキスト ボックス 56">
              <a:extLst>
                <a:ext uri="{FF2B5EF4-FFF2-40B4-BE49-F238E27FC236}">
                  <a16:creationId xmlns="" xmlns:a16="http://schemas.microsoft.com/office/drawing/2014/main" id="{F18BC2D3-8EFC-499D-A607-C9713250CC02}"/>
                </a:ext>
              </a:extLst>
            </p:cNvPr>
            <p:cNvSpPr txBox="1"/>
            <p:nvPr/>
          </p:nvSpPr>
          <p:spPr>
            <a:xfrm>
              <a:off x="2665844" y="4563078"/>
              <a:ext cx="424049" cy="123111"/>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Backward</a:t>
              </a:r>
            </a:p>
          </p:txBody>
        </p:sp>
        <p:sp>
          <p:nvSpPr>
            <p:cNvPr id="58" name="テキスト ボックス 57">
              <a:extLst>
                <a:ext uri="{FF2B5EF4-FFF2-40B4-BE49-F238E27FC236}">
                  <a16:creationId xmlns="" xmlns:a16="http://schemas.microsoft.com/office/drawing/2014/main" id="{E817DF26-D7E6-4C22-A20A-F2562D6C9545}"/>
                </a:ext>
              </a:extLst>
            </p:cNvPr>
            <p:cNvSpPr txBox="1"/>
            <p:nvPr/>
          </p:nvSpPr>
          <p:spPr>
            <a:xfrm>
              <a:off x="2886004" y="4698912"/>
              <a:ext cx="505778" cy="492443"/>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Right Travelling </a:t>
              </a:r>
            </a:p>
            <a:p>
              <a:pPr algn="ctr"/>
              <a:r>
                <a:rPr lang="en-US" sz="800">
                  <a:latin typeface="Times New Roman"/>
                  <a:cs typeface="Times New Roman"/>
                </a:rPr>
                <a:t>lever (pedal)</a:t>
              </a:r>
            </a:p>
          </p:txBody>
        </p:sp>
        <p:sp>
          <p:nvSpPr>
            <p:cNvPr id="64" name="テキスト ボックス 63">
              <a:extLst>
                <a:ext uri="{FF2B5EF4-FFF2-40B4-BE49-F238E27FC236}">
                  <a16:creationId xmlns="" xmlns:a16="http://schemas.microsoft.com/office/drawing/2014/main" id="{CFCD28F9-DE64-4CC0-9FA1-4A3E7933A240}"/>
                </a:ext>
              </a:extLst>
            </p:cNvPr>
            <p:cNvSpPr txBox="1"/>
            <p:nvPr/>
          </p:nvSpPr>
          <p:spPr>
            <a:xfrm>
              <a:off x="2320899" y="4698912"/>
              <a:ext cx="505778" cy="492443"/>
            </a:xfrm>
            <a:prstGeom prst="rect">
              <a:avLst/>
            </a:prstGeom>
            <a:solidFill>
              <a:schemeClr val="bg1"/>
            </a:solidFill>
            <a:ln>
              <a:noFill/>
            </a:ln>
          </p:spPr>
          <p:txBody>
            <a:bodyPr wrap="square" lIns="0" tIns="0" rIns="0" bIns="0" rtlCol="0" anchor="t">
              <a:spAutoFit/>
            </a:bodyPr>
            <a:lstStyle/>
            <a:p>
              <a:pPr algn="ctr"/>
              <a:r>
                <a:rPr lang="en-US" sz="800">
                  <a:latin typeface="Times New Roman"/>
                  <a:cs typeface="Times New Roman"/>
                </a:rPr>
                <a:t>Left Travelling </a:t>
              </a:r>
            </a:p>
            <a:p>
              <a:pPr algn="ctr"/>
              <a:r>
                <a:rPr lang="en-US" sz="800">
                  <a:latin typeface="Times New Roman"/>
                  <a:cs typeface="Times New Roman"/>
                </a:rPr>
                <a:t>lever (pedal)</a:t>
              </a:r>
            </a:p>
          </p:txBody>
        </p:sp>
        <p:sp>
          <p:nvSpPr>
            <p:cNvPr id="65" name="テキスト ボックス 64">
              <a:extLst>
                <a:ext uri="{FF2B5EF4-FFF2-40B4-BE49-F238E27FC236}">
                  <a16:creationId xmlns="" xmlns:a16="http://schemas.microsoft.com/office/drawing/2014/main" id="{6FFD463D-674F-4FB8-858C-E5E1DE8C42EA}"/>
                </a:ext>
              </a:extLst>
            </p:cNvPr>
            <p:cNvSpPr txBox="1"/>
            <p:nvPr/>
          </p:nvSpPr>
          <p:spPr>
            <a:xfrm>
              <a:off x="2338661" y="5198383"/>
              <a:ext cx="1151984" cy="215444"/>
            </a:xfrm>
            <a:prstGeom prst="rect">
              <a:avLst/>
            </a:prstGeom>
            <a:solidFill>
              <a:schemeClr val="bg1"/>
            </a:solidFill>
            <a:ln>
              <a:noFill/>
            </a:ln>
          </p:spPr>
          <p:txBody>
            <a:bodyPr wrap="square" lIns="0" tIns="0" rIns="0" bIns="0" rtlCol="0" anchor="t">
              <a:spAutoFit/>
            </a:bodyPr>
            <a:lstStyle/>
            <a:p>
              <a:pPr algn="ctr"/>
              <a:r>
                <a:rPr lang="en-US" sz="700">
                  <a:latin typeface="Times New Roman"/>
                  <a:cs typeface="Times New Roman"/>
                </a:rPr>
                <a:t>For 2 Lever (pedal) crawler type</a:t>
              </a:r>
            </a:p>
          </p:txBody>
        </p:sp>
        <p:sp>
          <p:nvSpPr>
            <p:cNvPr id="67" name="テキスト ボックス 66">
              <a:extLst>
                <a:ext uri="{FF2B5EF4-FFF2-40B4-BE49-F238E27FC236}">
                  <a16:creationId xmlns="" xmlns:a16="http://schemas.microsoft.com/office/drawing/2014/main" id="{B6013F65-1E1C-4BD5-8529-80BE6B616DA9}"/>
                </a:ext>
              </a:extLst>
            </p:cNvPr>
            <p:cNvSpPr txBox="1"/>
            <p:nvPr/>
          </p:nvSpPr>
          <p:spPr>
            <a:xfrm>
              <a:off x="790254" y="3985112"/>
              <a:ext cx="1370504" cy="184666"/>
            </a:xfrm>
            <a:prstGeom prst="rect">
              <a:avLst/>
            </a:prstGeom>
            <a:solidFill>
              <a:schemeClr val="bg1"/>
            </a:solidFill>
            <a:ln>
              <a:noFill/>
            </a:ln>
          </p:spPr>
          <p:txBody>
            <a:bodyPr wrap="square" lIns="0" tIns="0" rIns="0" bIns="0" rtlCol="0" anchor="t">
              <a:spAutoFit/>
            </a:bodyPr>
            <a:lstStyle/>
            <a:p>
              <a:pPr algn="ctr"/>
              <a:r>
                <a:rPr lang="en-US" sz="1200">
                  <a:latin typeface="Times New Roman"/>
                  <a:cs typeface="Times New Roman"/>
                </a:rPr>
                <a:t>Left operation lever</a:t>
              </a:r>
            </a:p>
          </p:txBody>
        </p:sp>
        <p:sp>
          <p:nvSpPr>
            <p:cNvPr id="70" name="テキスト ボックス 69">
              <a:extLst>
                <a:ext uri="{FF2B5EF4-FFF2-40B4-BE49-F238E27FC236}">
                  <a16:creationId xmlns="" xmlns:a16="http://schemas.microsoft.com/office/drawing/2014/main" id="{6822A551-C8F1-4A17-8CAE-87E131453974}"/>
                </a:ext>
              </a:extLst>
            </p:cNvPr>
            <p:cNvSpPr txBox="1"/>
            <p:nvPr/>
          </p:nvSpPr>
          <p:spPr>
            <a:xfrm>
              <a:off x="1131116" y="4702643"/>
              <a:ext cx="758692" cy="161583"/>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Arm push</a:t>
              </a:r>
              <a:endParaRPr lang="en-US" sz="1400">
                <a:latin typeface="Times New Roman"/>
                <a:cs typeface="Times New Roman"/>
              </a:endParaRPr>
            </a:p>
          </p:txBody>
        </p:sp>
        <p:sp>
          <p:nvSpPr>
            <p:cNvPr id="71" name="テキスト ボックス 70">
              <a:extLst>
                <a:ext uri="{FF2B5EF4-FFF2-40B4-BE49-F238E27FC236}">
                  <a16:creationId xmlns="" xmlns:a16="http://schemas.microsoft.com/office/drawing/2014/main" id="{9D3302E1-FE4F-4876-8A30-0E9E63A6DFBC}"/>
                </a:ext>
              </a:extLst>
            </p:cNvPr>
            <p:cNvSpPr txBox="1"/>
            <p:nvPr/>
          </p:nvSpPr>
          <p:spPr>
            <a:xfrm>
              <a:off x="1095671" y="5267637"/>
              <a:ext cx="758692" cy="161583"/>
            </a:xfrm>
            <a:prstGeom prst="rect">
              <a:avLst/>
            </a:prstGeom>
            <a:solidFill>
              <a:schemeClr val="bg1"/>
            </a:solidFill>
            <a:ln>
              <a:noFill/>
            </a:ln>
          </p:spPr>
          <p:txBody>
            <a:bodyPr wrap="square" lIns="0" tIns="0" rIns="0" bIns="0" rtlCol="0" anchor="t">
              <a:spAutoFit/>
            </a:bodyPr>
            <a:lstStyle/>
            <a:p>
              <a:pPr algn="ctr"/>
              <a:r>
                <a:rPr lang="en-US" altLang="ja-JP" sz="1050">
                  <a:latin typeface="Times New Roman"/>
                  <a:ea typeface="+mn-lt"/>
                  <a:cs typeface="Times New Roman"/>
                </a:rPr>
                <a:t>Arm pull</a:t>
              </a:r>
              <a:endParaRPr lang="en-US" sz="1400">
                <a:latin typeface="Times New Roman"/>
                <a:cs typeface="Times New Roman"/>
              </a:endParaRPr>
            </a:p>
          </p:txBody>
        </p:sp>
        <p:sp>
          <p:nvSpPr>
            <p:cNvPr id="72" name="テキスト ボックス 71">
              <a:extLst>
                <a:ext uri="{FF2B5EF4-FFF2-40B4-BE49-F238E27FC236}">
                  <a16:creationId xmlns="" xmlns:a16="http://schemas.microsoft.com/office/drawing/2014/main" id="{5F6F0FCD-5C43-4C7E-88C7-ACE41FEB827A}"/>
                </a:ext>
              </a:extLst>
            </p:cNvPr>
            <p:cNvSpPr txBox="1"/>
            <p:nvPr/>
          </p:nvSpPr>
          <p:spPr>
            <a:xfrm rot="16200000">
              <a:off x="816118" y="5168788"/>
              <a:ext cx="323165" cy="285022"/>
            </a:xfrm>
            <a:prstGeom prst="rect">
              <a:avLst/>
            </a:prstGeom>
            <a:solidFill>
              <a:schemeClr val="bg1"/>
            </a:solidFill>
            <a:ln>
              <a:noFill/>
            </a:ln>
          </p:spPr>
          <p:txBody>
            <a:bodyPr vert="eaVert" wrap="square" lIns="0" tIns="0" rIns="0" bIns="0" rtlCol="0" anchor="t">
              <a:spAutoFit/>
            </a:bodyPr>
            <a:lstStyle/>
            <a:p>
              <a:pPr algn="ctr"/>
              <a:r>
                <a:rPr lang="en-US" altLang="ja-JP" sz="1050">
                  <a:latin typeface="Times New Roman"/>
                  <a:ea typeface="+mn-lt"/>
                  <a:cs typeface="Times New Roman"/>
                </a:rPr>
                <a:t>Left turn</a:t>
              </a:r>
              <a:endParaRPr lang="en-US" sz="1400">
                <a:latin typeface="Times New Roman"/>
                <a:cs typeface="Times New Roman"/>
              </a:endParaRPr>
            </a:p>
          </p:txBody>
        </p:sp>
        <p:sp>
          <p:nvSpPr>
            <p:cNvPr id="73" name="テキスト ボックス 72">
              <a:extLst>
                <a:ext uri="{FF2B5EF4-FFF2-40B4-BE49-F238E27FC236}">
                  <a16:creationId xmlns="" xmlns:a16="http://schemas.microsoft.com/office/drawing/2014/main" id="{AFBBD04B-E16A-4B41-810B-1E96565D4CED}"/>
                </a:ext>
              </a:extLst>
            </p:cNvPr>
            <p:cNvSpPr txBox="1"/>
            <p:nvPr/>
          </p:nvSpPr>
          <p:spPr>
            <a:xfrm rot="16200000">
              <a:off x="1848138" y="5155941"/>
              <a:ext cx="323165" cy="310715"/>
            </a:xfrm>
            <a:prstGeom prst="rect">
              <a:avLst/>
            </a:prstGeom>
            <a:solidFill>
              <a:schemeClr val="bg1"/>
            </a:solidFill>
            <a:ln>
              <a:noFill/>
            </a:ln>
          </p:spPr>
          <p:txBody>
            <a:bodyPr vert="eaVert" wrap="square" lIns="0" tIns="0" rIns="0" bIns="0" rtlCol="0" anchor="t">
              <a:spAutoFit/>
            </a:bodyPr>
            <a:lstStyle/>
            <a:p>
              <a:pPr algn="ctr"/>
              <a:r>
                <a:rPr lang="en-US" altLang="ja-JP" sz="1050">
                  <a:latin typeface="Times New Roman"/>
                  <a:ea typeface="+mn-lt"/>
                  <a:cs typeface="Times New Roman"/>
                </a:rPr>
                <a:t>Right turn</a:t>
              </a:r>
              <a:endParaRPr lang="en-US" sz="1400">
                <a:latin typeface="Times New Roman"/>
                <a:cs typeface="Times New Roman"/>
              </a:endParaRPr>
            </a:p>
          </p:txBody>
        </p:sp>
      </p:gr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Hydraulic Shovel (SHOBERU) (backhoe)</a:t>
            </a:r>
            <a:r>
              <a:rPr lang="ja-JP" sz="2400">
                <a:latin typeface="Times New Roman"/>
                <a:ea typeface="+mj-lt"/>
                <a:cs typeface="Times New Roman"/>
              </a:rPr>
              <a:t> </a:t>
            </a:r>
            <a:endParaRPr lang="en-US">
              <a:latin typeface="Times New Roman"/>
              <a:cs typeface="Times New Roman"/>
            </a:endParaRPr>
          </a:p>
        </p:txBody>
      </p:sp>
      <p:sp>
        <p:nvSpPr>
          <p:cNvPr id="9" name="コンテンツ プレースホルダー 4"/>
          <p:cNvSpPr txBox="1">
            <a:spLocks/>
          </p:cNvSpPr>
          <p:nvPr/>
        </p:nvSpPr>
        <p:spPr>
          <a:xfrm>
            <a:off x="628650" y="1296958"/>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grpSp>
        <p:nvGrpSpPr>
          <p:cNvPr id="7" name="グループ化 6"/>
          <p:cNvGrpSpPr>
            <a:grpSpLocks noChangeAspect="1"/>
          </p:cNvGrpSpPr>
          <p:nvPr/>
        </p:nvGrpSpPr>
        <p:grpSpPr>
          <a:xfrm>
            <a:off x="698821" y="1372818"/>
            <a:ext cx="4249978" cy="2695907"/>
            <a:chOff x="4852555" y="1301029"/>
            <a:chExt cx="3787238" cy="2402375"/>
          </a:xfrm>
        </p:grpSpPr>
        <p:sp>
          <p:nvSpPr>
            <p:cNvPr id="23" name="テキスト ボックス 22"/>
            <p:cNvSpPr txBox="1"/>
            <p:nvPr/>
          </p:nvSpPr>
          <p:spPr>
            <a:xfrm>
              <a:off x="4852555" y="3426405"/>
              <a:ext cx="3787238"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mn-lt"/>
                </a:rPr>
                <a:t>Basic Work With A Hydraulic Shovel (Backhoe) Example</a:t>
              </a:r>
              <a:r>
                <a:rPr lang="ja-JP" sz="1200" dirty="0">
                  <a:latin typeface="Times New Roman"/>
                  <a:ea typeface="+mn-lt"/>
                  <a:cs typeface="+mn-lt"/>
                </a:rPr>
                <a:t> </a:t>
              </a:r>
              <a:endParaRPr lang="en-US" dirty="0">
                <a:latin typeface="Times New Roman"/>
                <a:cs typeface="Times New Roman"/>
              </a:endParaRP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857435" y="3093748"/>
              <a:ext cx="2202120" cy="246221"/>
            </a:xfrm>
            <a:prstGeom prst="rect">
              <a:avLst/>
            </a:prstGeom>
            <a:noFill/>
          </p:spPr>
          <p:txBody>
            <a:bodyPr wrap="square" lIns="91440" tIns="45720" rIns="91440" bIns="45720" rtlCol="0" anchor="t">
              <a:spAutoFit/>
            </a:bodyPr>
            <a:lstStyle/>
            <a:p>
              <a:pPr algn="ctr"/>
              <a:r>
                <a:rPr lang="en" altLang="ja-JP" sz="1000">
                  <a:latin typeface="Times New Roman"/>
                  <a:ea typeface="+mn-lt"/>
                  <a:cs typeface="Times New Roman"/>
                </a:rPr>
                <a:t>(c) Cut-out finish of slope (NORIMEN) </a:t>
              </a:r>
              <a:endParaRPr lang="en" altLang="ja-JP" sz="1000">
                <a:latin typeface="Times New Roman"/>
                <a:cs typeface="Times New Roman"/>
              </a:endParaRPr>
            </a:p>
          </p:txBody>
        </p:sp>
        <p:sp>
          <p:nvSpPr>
            <p:cNvPr id="34" name="テキスト ボックス 33"/>
            <p:cNvSpPr txBox="1"/>
            <p:nvPr/>
          </p:nvSpPr>
          <p:spPr>
            <a:xfrm>
              <a:off x="6711056" y="3093749"/>
              <a:ext cx="1844933" cy="246221"/>
            </a:xfrm>
            <a:prstGeom prst="rect">
              <a:avLst/>
            </a:prstGeom>
            <a:noFill/>
          </p:spPr>
          <p:txBody>
            <a:bodyPr wrap="square" lIns="91440" tIns="45720" rIns="91440" bIns="45720" rtlCol="0" anchor="t">
              <a:spAutoFit/>
            </a:bodyPr>
            <a:lstStyle/>
            <a:p>
              <a:pPr algn="ctr"/>
              <a:r>
                <a:rPr lang="en" altLang="ja-JP" sz="1000">
                  <a:latin typeface="Times New Roman"/>
                  <a:ea typeface="+mn-lt"/>
                  <a:cs typeface="Times New Roman"/>
                </a:rPr>
                <a:t>(d) Groove excavation</a:t>
              </a:r>
              <a:r>
                <a:rPr lang="ja-JP" altLang="en-US" sz="1000">
                  <a:latin typeface="Times New Roman"/>
                  <a:ea typeface="+mn-lt"/>
                  <a:cs typeface="Times New Roman"/>
                </a:rPr>
                <a:t> </a:t>
              </a:r>
              <a:endParaRPr lang="en-US" altLang="ja-JP">
                <a:latin typeface="Times New Roman"/>
                <a:cs typeface="Times New Roman"/>
              </a:endParaRPr>
            </a:p>
          </p:txBody>
        </p:sp>
        <p:sp>
          <p:nvSpPr>
            <p:cNvPr id="31" name="テキスト ボックス 30"/>
            <p:cNvSpPr txBox="1"/>
            <p:nvPr/>
          </p:nvSpPr>
          <p:spPr>
            <a:xfrm>
              <a:off x="4987587" y="2167353"/>
              <a:ext cx="1844933" cy="400110"/>
            </a:xfrm>
            <a:prstGeom prst="rect">
              <a:avLst/>
            </a:prstGeom>
            <a:noFill/>
          </p:spPr>
          <p:txBody>
            <a:bodyPr wrap="square" lIns="91440" tIns="45720" rIns="91440" bIns="45720" rtlCol="0" anchor="t">
              <a:spAutoFit/>
            </a:bodyPr>
            <a:lstStyle/>
            <a:p>
              <a:pPr algn="ctr"/>
              <a:r>
                <a:rPr lang="en" altLang="ja-JP" sz="1000">
                  <a:latin typeface="Times New Roman"/>
                  <a:ea typeface="+mn-lt"/>
                  <a:cs typeface="Times New Roman"/>
                </a:rPr>
                <a:t>(a) Ditch, foundation excavation for </a:t>
              </a:r>
              <a:r>
                <a:rPr lang="en" sz="1000">
                  <a:latin typeface="Times New Roman"/>
                  <a:ea typeface="+mn-lt"/>
                  <a:cs typeface="Times New Roman"/>
                </a:rPr>
                <a:t>buildings</a:t>
              </a:r>
              <a:r>
                <a:rPr lang="en" altLang="ja-JP" sz="1000">
                  <a:latin typeface="Times New Roman"/>
                  <a:ea typeface="+mn-lt"/>
                  <a:cs typeface="Times New Roman"/>
                </a:rPr>
                <a:t> </a:t>
              </a:r>
              <a:endParaRPr lang="ja-JP" altLang="en-US" sz="1000">
                <a:latin typeface="Times New Roman"/>
                <a:cs typeface="Times New Roman"/>
              </a:endParaRPr>
            </a:p>
          </p:txBody>
        </p:sp>
        <p:sp>
          <p:nvSpPr>
            <p:cNvPr id="32" name="テキスト ボックス 31"/>
            <p:cNvSpPr txBox="1"/>
            <p:nvPr/>
          </p:nvSpPr>
          <p:spPr>
            <a:xfrm>
              <a:off x="6690737" y="2214177"/>
              <a:ext cx="1844933" cy="400110"/>
            </a:xfrm>
            <a:prstGeom prst="rect">
              <a:avLst/>
            </a:prstGeom>
            <a:noFill/>
          </p:spPr>
          <p:txBody>
            <a:bodyPr wrap="square" lIns="91440" tIns="45720" rIns="91440" bIns="45720" rtlCol="0" anchor="t">
              <a:spAutoFit/>
            </a:bodyPr>
            <a:lstStyle/>
            <a:p>
              <a:pPr algn="ctr"/>
              <a:r>
                <a:rPr lang="en" altLang="ja-JP" sz="1000">
                  <a:latin typeface="Times New Roman"/>
                  <a:ea typeface="+mn-lt"/>
                  <a:cs typeface="Times New Roman"/>
                </a:rPr>
                <a:t>(b) Shallow excavation of the ground surface</a:t>
              </a:r>
              <a:r>
                <a:rPr lang="ja-JP" altLang="en-US" sz="1000">
                  <a:latin typeface="Times New Roman"/>
                  <a:ea typeface="+mn-lt"/>
                  <a:cs typeface="Times New Roman"/>
                </a:rPr>
                <a:t> </a:t>
              </a:r>
              <a:endParaRPr lang="en-US" altLang="ja-JP">
                <a:latin typeface="Times New Roman"/>
                <a:cs typeface="Times New Roman"/>
              </a:endParaRPr>
            </a:p>
          </p:txBody>
        </p:sp>
      </p:grpSp>
      <p:sp>
        <p:nvSpPr>
          <p:cNvPr id="8" name="テキスト ボックス 5">
            <a:extLst>
              <a:ext uri="{FF2B5EF4-FFF2-40B4-BE49-F238E27FC236}">
                <a16:creationId xmlns="" xmlns:a16="http://schemas.microsoft.com/office/drawing/2014/main" id="{935A1C57-C3D6-4683-93FF-094E5B9E7A37}"/>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123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63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grpSp>
        <p:nvGrpSpPr>
          <p:cNvPr id="10" name="グループ化 9"/>
          <p:cNvGrpSpPr>
            <a:grpSpLocks noChangeAspect="1"/>
          </p:cNvGrpSpPr>
          <p:nvPr/>
        </p:nvGrpSpPr>
        <p:grpSpPr>
          <a:xfrm>
            <a:off x="4105344" y="3301341"/>
            <a:ext cx="4534449" cy="3086765"/>
            <a:chOff x="4708727" y="3706854"/>
            <a:chExt cx="3931066" cy="2676021"/>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105876"/>
              <a:ext cx="3787238" cy="276999"/>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Climbing and Descending Points</a:t>
              </a:r>
              <a:endParaRPr lang="ja-JP" altLang="en-US" sz="1200" dirty="0">
                <a:latin typeface="Times New Roman"/>
                <a:cs typeface="Times New Roman"/>
              </a:endParaRP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708727" y="3831224"/>
              <a:ext cx="1844933" cy="246221"/>
            </a:xfrm>
            <a:prstGeom prst="rect">
              <a:avLst/>
            </a:prstGeom>
            <a:noFill/>
          </p:spPr>
          <p:txBody>
            <a:bodyPr wrap="square" lIns="91440" tIns="45720" rIns="91440" bIns="45720" rtlCol="0" anchor="t">
              <a:spAutoFit/>
            </a:bodyPr>
            <a:lstStyle/>
            <a:p>
              <a:pPr algn="ctr"/>
              <a:r>
                <a:rPr lang="en" sz="1000">
                  <a:latin typeface="Times New Roman"/>
                  <a:ea typeface="+mn-lt"/>
                  <a:cs typeface="Times New Roman"/>
                </a:rPr>
                <a:t>(a) Climbing Points </a:t>
              </a:r>
              <a:endParaRPr lang="en" sz="1000">
                <a:latin typeface="Times New Roman"/>
                <a:cs typeface="Times New Roman"/>
              </a:endParaRP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4752743" y="5085558"/>
              <a:ext cx="1844933" cy="246221"/>
            </a:xfrm>
            <a:prstGeom prst="rect">
              <a:avLst/>
            </a:prstGeom>
            <a:noFill/>
          </p:spPr>
          <p:txBody>
            <a:bodyPr wrap="square" lIns="91440" tIns="45720" rIns="91440" bIns="45720" rtlCol="0" anchor="t">
              <a:spAutoFit/>
            </a:bodyPr>
            <a:lstStyle/>
            <a:p>
              <a:pPr algn="ctr"/>
              <a:r>
                <a:rPr lang="en" altLang="ja-JP" sz="1000">
                  <a:latin typeface="Times New Roman"/>
                  <a:ea typeface="+mn-lt"/>
                  <a:cs typeface="Times New Roman"/>
                </a:rPr>
                <a:t>(b) Downhill Points </a:t>
              </a:r>
              <a:endParaRPr lang="en" altLang="ja-JP" sz="1000">
                <a:latin typeface="Times New Roman"/>
                <a:cs typeface="Times New Roman"/>
              </a:endParaRPr>
            </a:p>
          </p:txBody>
        </p:sp>
        <p:sp>
          <p:nvSpPr>
            <p:cNvPr id="41" name="テキスト ボックス 40">
              <a:extLst>
                <a:ext uri="{FF2B5EF4-FFF2-40B4-BE49-F238E27FC236}">
                  <a16:creationId xmlns="" xmlns:a16="http://schemas.microsoft.com/office/drawing/2014/main" id="{2F99DDAB-0B21-47A9-82F2-ED2090A24903}"/>
                </a:ext>
              </a:extLst>
            </p:cNvPr>
            <p:cNvSpPr txBox="1"/>
            <p:nvPr/>
          </p:nvSpPr>
          <p:spPr>
            <a:xfrm>
              <a:off x="5683066" y="4809279"/>
              <a:ext cx="1844933" cy="246221"/>
            </a:xfrm>
            <a:prstGeom prst="rect">
              <a:avLst/>
            </a:prstGeom>
            <a:solidFill>
              <a:schemeClr val="bg1"/>
            </a:solidFill>
          </p:spPr>
          <p:txBody>
            <a:bodyPr wrap="square" lIns="91440" tIns="45720" rIns="91440" bIns="45720" rtlCol="0" anchor="t">
              <a:spAutoFit/>
            </a:bodyPr>
            <a:lstStyle/>
            <a:p>
              <a:pPr algn="ctr"/>
              <a:r>
                <a:rPr lang="en" altLang="ja-JP" sz="1000">
                  <a:latin typeface="Times New Roman"/>
                  <a:ea typeface="+mn-lt"/>
                  <a:cs typeface="Times New Roman"/>
                </a:rPr>
                <a:t>Raise the bucket at this point</a:t>
              </a:r>
              <a:endParaRPr lang="en" altLang="ja-JP" sz="1000">
                <a:latin typeface="Times New Roman"/>
                <a:cs typeface="Times New Roman"/>
              </a:endParaRPr>
            </a:p>
          </p:txBody>
        </p:sp>
        <p:sp>
          <p:nvSpPr>
            <p:cNvPr id="42" name="テキスト ボックス 41">
              <a:extLst>
                <a:ext uri="{FF2B5EF4-FFF2-40B4-BE49-F238E27FC236}">
                  <a16:creationId xmlns="" xmlns:a16="http://schemas.microsoft.com/office/drawing/2014/main" id="{D16AA8C2-CCBB-4AD1-832E-9C733D0F794E}"/>
                </a:ext>
              </a:extLst>
            </p:cNvPr>
            <p:cNvSpPr txBox="1"/>
            <p:nvPr/>
          </p:nvSpPr>
          <p:spPr>
            <a:xfrm>
              <a:off x="6358887" y="4676802"/>
              <a:ext cx="1065473" cy="153888"/>
            </a:xfrm>
            <a:prstGeom prst="rect">
              <a:avLst/>
            </a:prstGeom>
            <a:solidFill>
              <a:schemeClr val="bg1"/>
            </a:solidFill>
          </p:spPr>
          <p:txBody>
            <a:bodyPr wrap="square" lIns="0" tIns="0" rIns="0" bIns="0" rtlCol="0" anchor="t">
              <a:spAutoFit/>
            </a:bodyPr>
            <a:lstStyle/>
            <a:p>
              <a:pPr algn="ctr"/>
              <a:r>
                <a:rPr lang="en" altLang="ja-JP" sz="1000">
                  <a:latin typeface="Times New Roman"/>
                  <a:ea typeface="+mn-lt"/>
                  <a:cs typeface="Times New Roman"/>
                </a:rPr>
                <a:t>Return at this point</a:t>
              </a:r>
              <a:endParaRPr lang="en" altLang="ja-JP" sz="1000">
                <a:latin typeface="Times New Roman"/>
                <a:cs typeface="Times New Roman"/>
              </a:endParaRPr>
            </a:p>
          </p:txBody>
        </p:sp>
        <p:sp>
          <p:nvSpPr>
            <p:cNvPr id="43" name="テキスト ボックス 42">
              <a:extLst>
                <a:ext uri="{FF2B5EF4-FFF2-40B4-BE49-F238E27FC236}">
                  <a16:creationId xmlns="" xmlns:a16="http://schemas.microsoft.com/office/drawing/2014/main" id="{741107F9-E7D2-4649-BDB9-4E9A46843016}"/>
                </a:ext>
              </a:extLst>
            </p:cNvPr>
            <p:cNvSpPr txBox="1"/>
            <p:nvPr/>
          </p:nvSpPr>
          <p:spPr>
            <a:xfrm>
              <a:off x="7424739" y="4372124"/>
              <a:ext cx="404812" cy="153888"/>
            </a:xfrm>
            <a:prstGeom prst="rect">
              <a:avLst/>
            </a:prstGeom>
            <a:solidFill>
              <a:schemeClr val="bg1"/>
            </a:solidFill>
          </p:spPr>
          <p:txBody>
            <a:bodyPr wrap="square" lIns="0" tIns="0" rIns="0" bIns="0" rtlCol="0" anchor="t">
              <a:spAutoFit/>
            </a:bodyPr>
            <a:lstStyle/>
            <a:p>
              <a:pPr algn="ctr"/>
              <a:r>
                <a:rPr lang="en" altLang="ja-JP" sz="1000">
                  <a:latin typeface="Times New Roman"/>
                  <a:ea typeface="+mn-lt"/>
                  <a:cs typeface="Times New Roman"/>
                </a:rPr>
                <a:t>Return</a:t>
              </a:r>
              <a:endParaRPr lang="en" altLang="ja-JP" sz="1000">
                <a:latin typeface="Times New Roman"/>
                <a:cs typeface="Times New Roman"/>
              </a:endParaRPr>
            </a:p>
          </p:txBody>
        </p:sp>
        <p:sp>
          <p:nvSpPr>
            <p:cNvPr id="44" name="テキスト ボックス 43">
              <a:extLst>
                <a:ext uri="{FF2B5EF4-FFF2-40B4-BE49-F238E27FC236}">
                  <a16:creationId xmlns="" xmlns:a16="http://schemas.microsoft.com/office/drawing/2014/main" id="{B4BC2C21-0504-4AB7-A696-C88C676E165F}"/>
                </a:ext>
              </a:extLst>
            </p:cNvPr>
            <p:cNvSpPr txBox="1"/>
            <p:nvPr/>
          </p:nvSpPr>
          <p:spPr>
            <a:xfrm>
              <a:off x="6506282" y="4521189"/>
              <a:ext cx="2002329" cy="153888"/>
            </a:xfrm>
            <a:prstGeom prst="rect">
              <a:avLst/>
            </a:prstGeom>
            <a:solidFill>
              <a:schemeClr val="bg1"/>
            </a:solidFill>
          </p:spPr>
          <p:txBody>
            <a:bodyPr wrap="square" lIns="0" tIns="0" rIns="0" bIns="0" rtlCol="0" anchor="t">
              <a:spAutoFit/>
            </a:bodyPr>
            <a:lstStyle/>
            <a:p>
              <a:pPr algn="ctr"/>
              <a:r>
                <a:rPr lang="en" altLang="ja-JP" sz="1000">
                  <a:latin typeface="Times New Roman"/>
                  <a:cs typeface="Times New Roman"/>
                </a:rPr>
                <a:t>Drop the bucket as much as possible</a:t>
              </a:r>
            </a:p>
          </p:txBody>
        </p:sp>
        <p:sp>
          <p:nvSpPr>
            <p:cNvPr id="45" name="テキスト ボックス 44">
              <a:extLst>
                <a:ext uri="{FF2B5EF4-FFF2-40B4-BE49-F238E27FC236}">
                  <a16:creationId xmlns="" xmlns:a16="http://schemas.microsoft.com/office/drawing/2014/main" id="{485263C8-1910-4041-A4B8-0D1960213409}"/>
                </a:ext>
              </a:extLst>
            </p:cNvPr>
            <p:cNvSpPr txBox="1"/>
            <p:nvPr/>
          </p:nvSpPr>
          <p:spPr>
            <a:xfrm>
              <a:off x="5532203" y="6005590"/>
              <a:ext cx="1065473" cy="153888"/>
            </a:xfrm>
            <a:prstGeom prst="rect">
              <a:avLst/>
            </a:prstGeom>
            <a:solidFill>
              <a:schemeClr val="bg1"/>
            </a:solidFill>
          </p:spPr>
          <p:txBody>
            <a:bodyPr wrap="square" lIns="0" tIns="0" rIns="0" bIns="0" rtlCol="0" anchor="t">
              <a:spAutoFit/>
            </a:bodyPr>
            <a:lstStyle/>
            <a:p>
              <a:pPr algn="ctr"/>
              <a:r>
                <a:rPr lang="en" altLang="ja-JP" sz="1000">
                  <a:latin typeface="Times New Roman"/>
                  <a:ea typeface="+mn-lt"/>
                  <a:cs typeface="Times New Roman"/>
                </a:rPr>
                <a:t>Return the bucket</a:t>
              </a:r>
              <a:endParaRPr lang="en" altLang="ja-JP" sz="1000">
                <a:latin typeface="Times New Roman"/>
                <a:cs typeface="Times New Roman"/>
              </a:endParaRPr>
            </a:p>
          </p:txBody>
        </p:sp>
        <p:sp>
          <p:nvSpPr>
            <p:cNvPr id="46" name="テキスト ボックス 45">
              <a:extLst>
                <a:ext uri="{FF2B5EF4-FFF2-40B4-BE49-F238E27FC236}">
                  <a16:creationId xmlns="" xmlns:a16="http://schemas.microsoft.com/office/drawing/2014/main" id="{9F4C6BA4-1133-42DF-A9A6-A8A6551BAAFC}"/>
                </a:ext>
              </a:extLst>
            </p:cNvPr>
            <p:cNvSpPr txBox="1"/>
            <p:nvPr/>
          </p:nvSpPr>
          <p:spPr>
            <a:xfrm>
              <a:off x="6511287" y="4829202"/>
              <a:ext cx="1065473" cy="153888"/>
            </a:xfrm>
            <a:prstGeom prst="rect">
              <a:avLst/>
            </a:prstGeom>
            <a:solidFill>
              <a:schemeClr val="bg1"/>
            </a:solidFill>
          </p:spPr>
          <p:txBody>
            <a:bodyPr wrap="square" lIns="0" tIns="0" rIns="0" bIns="0" rtlCol="0" anchor="t">
              <a:spAutoFit/>
            </a:bodyPr>
            <a:lstStyle/>
            <a:p>
              <a:pPr algn="ctr"/>
              <a:r>
                <a:rPr lang="en" altLang="ja-JP" sz="1000">
                  <a:latin typeface="Times New Roman"/>
                  <a:ea typeface="+mn-lt"/>
                  <a:cs typeface="Times New Roman"/>
                </a:rPr>
                <a:t>Return at this point</a:t>
              </a:r>
              <a:endParaRPr lang="en" altLang="ja-JP" sz="1000">
                <a:latin typeface="Times New Roman"/>
                <a:cs typeface="Times New Roman"/>
              </a:endParaRPr>
            </a:p>
          </p:txBody>
        </p:sp>
        <p:sp>
          <p:nvSpPr>
            <p:cNvPr id="47" name="テキスト ボックス 46">
              <a:extLst>
                <a:ext uri="{FF2B5EF4-FFF2-40B4-BE49-F238E27FC236}">
                  <a16:creationId xmlns="" xmlns:a16="http://schemas.microsoft.com/office/drawing/2014/main" id="{9FB9971E-ECEA-4E3C-88D5-3315793C8CF8}"/>
                </a:ext>
              </a:extLst>
            </p:cNvPr>
            <p:cNvSpPr txBox="1"/>
            <p:nvPr/>
          </p:nvSpPr>
          <p:spPr>
            <a:xfrm>
              <a:off x="5842869" y="5852686"/>
              <a:ext cx="1844933" cy="126445"/>
            </a:xfrm>
            <a:prstGeom prst="rect">
              <a:avLst/>
            </a:prstGeom>
            <a:solidFill>
              <a:schemeClr val="bg1"/>
            </a:solidFill>
          </p:spPr>
          <p:txBody>
            <a:bodyPr wrap="square" lIns="0" tIns="0" rIns="0" bIns="0" rtlCol="0" anchor="t">
              <a:noAutofit/>
            </a:bodyPr>
            <a:lstStyle/>
            <a:p>
              <a:pPr algn="ctr"/>
              <a:r>
                <a:rPr lang="en" altLang="ja-JP" sz="1000">
                  <a:latin typeface="Times New Roman"/>
                  <a:ea typeface="+mn-lt"/>
                  <a:cs typeface="Times New Roman"/>
                </a:rPr>
                <a:t>Raise the bucket at this point</a:t>
              </a:r>
              <a:endParaRPr lang="en" altLang="ja-JP" sz="1000">
                <a:latin typeface="Times New Roman"/>
                <a:cs typeface="Times New Roman"/>
              </a:endParaRPr>
            </a:p>
          </p:txBody>
        </p:sp>
        <p:sp>
          <p:nvSpPr>
            <p:cNvPr id="48" name="テキスト ボックス 47">
              <a:extLst>
                <a:ext uri="{FF2B5EF4-FFF2-40B4-BE49-F238E27FC236}">
                  <a16:creationId xmlns="" xmlns:a16="http://schemas.microsoft.com/office/drawing/2014/main" id="{5CD8D625-1777-4E57-A4C3-A61A8583EF7C}"/>
                </a:ext>
              </a:extLst>
            </p:cNvPr>
            <p:cNvSpPr txBox="1"/>
            <p:nvPr/>
          </p:nvSpPr>
          <p:spPr>
            <a:xfrm>
              <a:off x="6636142" y="5711429"/>
              <a:ext cx="1596638" cy="92333"/>
            </a:xfrm>
            <a:prstGeom prst="rect">
              <a:avLst/>
            </a:prstGeom>
            <a:solidFill>
              <a:schemeClr val="bg1"/>
            </a:solidFill>
          </p:spPr>
          <p:txBody>
            <a:bodyPr wrap="square" lIns="0" tIns="0" rIns="0" bIns="0" rtlCol="0" anchor="t">
              <a:spAutoFit/>
            </a:bodyPr>
            <a:lstStyle/>
            <a:p>
              <a:pPr algn="ctr"/>
              <a:r>
                <a:rPr lang="en" altLang="ja-JP" sz="600">
                  <a:latin typeface="Times New Roman"/>
                  <a:cs typeface="Times New Roman"/>
                </a:rPr>
                <a:t>Climb down without changing the bucket position</a:t>
              </a:r>
            </a:p>
          </p:txBody>
        </p:sp>
      </p:grpSp>
    </p:spTree>
    <p:extLst>
      <p:ext uri="{BB962C8B-B14F-4D97-AF65-F5344CB8AC3E}">
        <p14:creationId xmlns:p14="http://schemas.microsoft.com/office/powerpoint/2010/main" val="337330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Excavation Machinery</a:t>
            </a:r>
            <a:endParaRPr lang="en-US" altLang="ja-JP">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929334" y="3277070"/>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Power shovel</a:t>
            </a:r>
            <a:r>
              <a:rPr lang="es-MX" altLang="ja-JP" sz="1200" dirty="0">
                <a:latin typeface="Times New Roman" panose="02020603050405020304" pitchFamily="18" charset="0"/>
                <a:ea typeface="+mn-lt"/>
                <a:cs typeface="Times New Roman" panose="02020603050405020304" pitchFamily="18" charset="0"/>
              </a:rPr>
              <a:t> (SHOBERU)</a:t>
            </a:r>
            <a:r>
              <a:rPr 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example</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13" name="テキスト ボックス 12"/>
          <p:cNvSpPr txBox="1"/>
          <p:nvPr/>
        </p:nvSpPr>
        <p:spPr>
          <a:xfrm>
            <a:off x="4996187" y="4387546"/>
            <a:ext cx="3312646" cy="261610"/>
          </a:xfrm>
          <a:prstGeom prst="rect">
            <a:avLst/>
          </a:prstGeom>
          <a:noFill/>
          <a:ln>
            <a:noFill/>
          </a:ln>
        </p:spPr>
        <p:txBody>
          <a:bodyPr wrap="square" lIns="91440" tIns="45720" rIns="91440" bIns="45720" rtlCol="0" anchor="t">
            <a:spAutoFit/>
          </a:bodyPr>
          <a:lstStyle/>
          <a:p>
            <a:pPr algn="ctr"/>
            <a:r>
              <a:rPr lang="ja-JP" sz="1100" dirty="0">
                <a:latin typeface="Times New Roman" panose="02020603050405020304" pitchFamily="18" charset="0"/>
                <a:ea typeface="+mn-lt"/>
                <a:cs typeface="Times New Roman" panose="02020603050405020304" pitchFamily="18" charset="0"/>
              </a:rPr>
              <a:t>Drag shovel</a:t>
            </a:r>
            <a:r>
              <a:rPr lang="es-MX" altLang="ja-JP" sz="1100" dirty="0">
                <a:latin typeface="Times New Roman" panose="02020603050405020304" pitchFamily="18" charset="0"/>
                <a:ea typeface="+mn-lt"/>
                <a:cs typeface="Times New Roman" panose="02020603050405020304" pitchFamily="18" charset="0"/>
              </a:rPr>
              <a:t> (SHOBERU)</a:t>
            </a:r>
            <a:r>
              <a:rPr lang="ja-JP" altLang="en-US" sz="1100" dirty="0">
                <a:latin typeface="Times New Roman" panose="02020603050405020304" pitchFamily="18" charset="0"/>
                <a:ea typeface="+mn-lt"/>
                <a:cs typeface="Times New Roman" panose="02020603050405020304" pitchFamily="18" charset="0"/>
              </a:rPr>
              <a:t> </a:t>
            </a:r>
            <a:r>
              <a:rPr lang="en-US" altLang="ja-JP" sz="1100" dirty="0">
                <a:latin typeface="Times New Roman" panose="02020603050405020304" pitchFamily="18" charset="0"/>
                <a:ea typeface="+mn-lt"/>
                <a:cs typeface="Times New Roman" panose="02020603050405020304" pitchFamily="18" charset="0"/>
              </a:rPr>
              <a:t>examples</a:t>
            </a:r>
            <a:endParaRPr lang="en-US" altLang="ja-JP" sz="1100" dirty="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Clamshell</a:t>
            </a:r>
            <a:r>
              <a:rPr lang="es-MX" alt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examples</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
        <p:nvSpPr>
          <p:cNvPr id="3" name="テキスト ボックス 5">
            <a:extLst>
              <a:ext uri="{FF2B5EF4-FFF2-40B4-BE49-F238E27FC236}">
                <a16:creationId xmlns="" xmlns:a16="http://schemas.microsoft.com/office/drawing/2014/main" id="{55109ABD-8D89-4CE8-B988-A3D477D3C4BE}"/>
              </a:ext>
            </a:extLst>
          </p:cNvPr>
          <p:cNvSpPr txBox="1"/>
          <p:nvPr/>
        </p:nvSpPr>
        <p:spPr>
          <a:xfrm>
            <a:off x="5207266" y="590361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7</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a:latin typeface="Times"/>
                <a:ea typeface="+mn-lt"/>
                <a:cs typeface="Times"/>
              </a:rPr>
              <a:t>8</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Times New Roman"/>
              </a:rPr>
              <a:t>Excavation Work</a:t>
            </a:r>
            <a:r>
              <a:rPr lang="ja-JP" sz="2400">
                <a:latin typeface="Times New Roman"/>
                <a:ea typeface="+mj-lt"/>
                <a:cs typeface="Times New Roman"/>
              </a:rPr>
              <a:t> </a:t>
            </a:r>
            <a:endParaRPr lang="en-US">
              <a:latin typeface="Times New Roman"/>
              <a:cs typeface="Times New Roman"/>
            </a:endParaRPr>
          </a:p>
        </p:txBody>
      </p:sp>
      <p:sp>
        <p:nvSpPr>
          <p:cNvPr id="22" name="テキスト ボックス 21"/>
          <p:cNvSpPr txBox="1"/>
          <p:nvPr/>
        </p:nvSpPr>
        <p:spPr>
          <a:xfrm>
            <a:off x="957780" y="6025967"/>
            <a:ext cx="3237610" cy="276999"/>
          </a:xfrm>
          <a:prstGeom prst="rect">
            <a:avLst/>
          </a:prstGeom>
          <a:noFill/>
          <a:ln>
            <a:noFill/>
          </a:ln>
        </p:spPr>
        <p:txBody>
          <a:bodyPr wrap="square" lIns="91440" tIns="45720" rIns="91440" bIns="45720" rtlCol="0" anchor="t">
            <a:spAutoFit/>
          </a:bodyPr>
          <a:lstStyle/>
          <a:p>
            <a:pPr algn="ctr"/>
            <a:r>
              <a:rPr lang="en" sz="1200">
                <a:latin typeface="Times New Roman"/>
                <a:ea typeface="+mn-lt"/>
                <a:cs typeface="Times New Roman"/>
              </a:rPr>
              <a:t>Most Efficient Drilling Range With Arms</a:t>
            </a:r>
            <a:r>
              <a:rPr lang="ja-JP" altLang="en-US" sz="1200">
                <a:latin typeface="Times New Roman"/>
                <a:ea typeface="+mn-lt"/>
                <a:cs typeface="Times New Roman"/>
              </a:rPr>
              <a:t> </a:t>
            </a:r>
            <a:endParaRPr lang="en-US">
              <a:latin typeface="Times New Roman"/>
              <a:ea typeface="+mn-lt"/>
              <a:cs typeface="Times New Roman"/>
            </a:endParaRPr>
          </a:p>
        </p:txBody>
      </p:sp>
      <p:sp>
        <p:nvSpPr>
          <p:cNvPr id="15" name="テキスト ボックス 14"/>
          <p:cNvSpPr txBox="1"/>
          <p:nvPr/>
        </p:nvSpPr>
        <p:spPr>
          <a:xfrm>
            <a:off x="4690590" y="4820384"/>
            <a:ext cx="3787238" cy="461665"/>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Orientation Of Crawlers When Excavating On The Shoulder</a:t>
            </a:r>
            <a:r>
              <a:rPr lang="ja-JP" altLang="en-US" sz="1200">
                <a:latin typeface="Times New Roman"/>
                <a:ea typeface="+mn-lt"/>
                <a:cs typeface="Times New Roman"/>
              </a:rPr>
              <a:t> </a:t>
            </a:r>
            <a:endParaRPr lang="en-US" altLang="ja-JP">
              <a:latin typeface="Times New Roman"/>
              <a:cs typeface="Times New Roman"/>
            </a:endParaRP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461665"/>
          </a:xfrm>
          <a:prstGeom prst="rect">
            <a:avLst/>
          </a:prstGeom>
          <a:noFill/>
          <a:ln>
            <a:noFill/>
          </a:ln>
        </p:spPr>
        <p:txBody>
          <a:bodyPr wrap="square" lIns="91440" tIns="45720" rIns="91440" bIns="45720" rtlCol="0" anchor="t">
            <a:spAutoFit/>
          </a:bodyPr>
          <a:lstStyle/>
          <a:p>
            <a:pPr algn="ctr"/>
            <a:r>
              <a:rPr lang="en" altLang="ja-JP" sz="1200" dirty="0">
                <a:latin typeface="Times New Roman"/>
                <a:ea typeface="+mn-lt"/>
                <a:cs typeface="Times New Roman"/>
              </a:rPr>
              <a:t>Basic Work With A Hydraulic Shovel (SHOBERU) (Backhoe) Example</a:t>
            </a:r>
            <a:r>
              <a:rPr lang="ja-JP" sz="1200" dirty="0">
                <a:latin typeface="Times New Roman"/>
                <a:ea typeface="+mn-lt"/>
                <a:cs typeface="Times New Roman"/>
              </a:rPr>
              <a:t> </a:t>
            </a:r>
            <a:endParaRPr lang="en-US" dirty="0">
              <a:latin typeface="Times New Roman"/>
              <a:cs typeface="Times New Roman"/>
            </a:endParaRP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2" name="テキスト ボックス 5">
            <a:extLst>
              <a:ext uri="{FF2B5EF4-FFF2-40B4-BE49-F238E27FC236}">
                <a16:creationId xmlns="" xmlns:a16="http://schemas.microsoft.com/office/drawing/2014/main" id="{F587D2D6-6F31-4058-9ABC-D6ED97AC0F86}"/>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126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65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E4EDA026-3FDA-4EAC-AB8D-4B7CD91036F6}"/>
              </a:ext>
            </a:extLst>
          </p:cNvPr>
          <p:cNvSpPr txBox="1"/>
          <p:nvPr/>
        </p:nvSpPr>
        <p:spPr>
          <a:xfrm>
            <a:off x="1085850" y="1471611"/>
            <a:ext cx="8715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Arm cylinder</a:t>
            </a:r>
            <a:endParaRPr lang="en-US"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946AEC56-EF3F-4C3A-A246-A62AD07D6356}"/>
              </a:ext>
            </a:extLst>
          </p:cNvPr>
          <p:cNvSpPr txBox="1"/>
          <p:nvPr/>
        </p:nvSpPr>
        <p:spPr>
          <a:xfrm>
            <a:off x="2971800" y="1385886"/>
            <a:ext cx="47149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Arm </a:t>
            </a:r>
            <a:endParaRPr lang="en-US" sz="1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539D4960-D575-49DD-A9F7-A94F855660B1}"/>
              </a:ext>
            </a:extLst>
          </p:cNvPr>
          <p:cNvSpPr txBox="1"/>
          <p:nvPr/>
        </p:nvSpPr>
        <p:spPr>
          <a:xfrm>
            <a:off x="2871788" y="2057399"/>
            <a:ext cx="65722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Bucket cylinder</a:t>
            </a:r>
            <a:endParaRPr lang="en-US" sz="10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04C8A762-4636-43AB-991F-34A3626C214E}"/>
              </a:ext>
            </a:extLst>
          </p:cNvPr>
          <p:cNvSpPr txBox="1"/>
          <p:nvPr/>
        </p:nvSpPr>
        <p:spPr>
          <a:xfrm>
            <a:off x="3368187" y="3364317"/>
            <a:ext cx="321660" cy="3231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700">
                <a:latin typeface="Times New Roman"/>
                <a:cs typeface="Times New Roman"/>
              </a:rPr>
              <a:t>Cutting edge angle</a:t>
            </a:r>
          </a:p>
        </p:txBody>
      </p:sp>
      <p:sp>
        <p:nvSpPr>
          <p:cNvPr id="20" name="TextBox 19">
            <a:extLst>
              <a:ext uri="{FF2B5EF4-FFF2-40B4-BE49-F238E27FC236}">
                <a16:creationId xmlns="" xmlns:a16="http://schemas.microsoft.com/office/drawing/2014/main" id="{23C81F0A-AC6D-4721-9D12-66DF5ACD4A14}"/>
              </a:ext>
            </a:extLst>
          </p:cNvPr>
          <p:cNvSpPr txBox="1"/>
          <p:nvPr/>
        </p:nvSpPr>
        <p:spPr>
          <a:xfrm>
            <a:off x="4629150" y="1314448"/>
            <a:ext cx="65722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Bucket cylinder</a:t>
            </a:r>
            <a:endParaRPr lang="en-US" sz="10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6A9EEF03-3E74-4392-BB32-FF69B1EB61AC}"/>
              </a:ext>
            </a:extLst>
          </p:cNvPr>
          <p:cNvSpPr txBox="1"/>
          <p:nvPr/>
        </p:nvSpPr>
        <p:spPr>
          <a:xfrm>
            <a:off x="3200400" y="2514599"/>
            <a:ext cx="47149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Link</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Loading Work</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612546" y="271850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Work Example (1)</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Work Example (2)</a:t>
            </a:r>
            <a:r>
              <a:rPr lang="ja-JP"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20" name="テキスト ボックス 19"/>
          <p:cNvSpPr txBox="1"/>
          <p:nvPr/>
        </p:nvSpPr>
        <p:spPr>
          <a:xfrm>
            <a:off x="3198391" y="502143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Work Example (3)</a:t>
            </a:r>
            <a:r>
              <a:rPr lang="ja-JP"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771174" y="431457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Work Example (4)</a:t>
            </a:r>
            <a:r>
              <a:rPr lang="ja-JP"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771174" y="565537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Work Example (5)</a:t>
            </a:r>
            <a:r>
              <a:rPr lang="ja-JP"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5503705" y="469660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Telescoping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4778224" y="610536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Long Arm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7" name="テキスト ボックス 5">
            <a:extLst>
              <a:ext uri="{FF2B5EF4-FFF2-40B4-BE49-F238E27FC236}">
                <a16:creationId xmlns="" xmlns:a16="http://schemas.microsoft.com/office/drawing/2014/main" id="{B87BA257-2F5A-4AF5-B090-72261AAADB46}"/>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128</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66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8" name="TextBox 7">
            <a:extLst>
              <a:ext uri="{FF2B5EF4-FFF2-40B4-BE49-F238E27FC236}">
                <a16:creationId xmlns="" xmlns:a16="http://schemas.microsoft.com/office/drawing/2014/main" id="{0CD85481-DA14-40D5-A824-B629CBC338C1}"/>
              </a:ext>
            </a:extLst>
          </p:cNvPr>
          <p:cNvSpPr txBox="1"/>
          <p:nvPr/>
        </p:nvSpPr>
        <p:spPr>
          <a:xfrm rot="-840000">
            <a:off x="4214455" y="3395837"/>
            <a:ext cx="715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Reduce the </a:t>
            </a:r>
          </a:p>
        </p:txBody>
      </p:sp>
      <p:sp>
        <p:nvSpPr>
          <p:cNvPr id="23" name="TextBox 7">
            <a:extLst>
              <a:ext uri="{FF2B5EF4-FFF2-40B4-BE49-F238E27FC236}">
                <a16:creationId xmlns="" xmlns:a16="http://schemas.microsoft.com/office/drawing/2014/main" id="{638DC4FE-2BAA-4E36-B2E6-11FEE6093A87}"/>
              </a:ext>
            </a:extLst>
          </p:cNvPr>
          <p:cNvSpPr txBox="1"/>
          <p:nvPr/>
        </p:nvSpPr>
        <p:spPr>
          <a:xfrm rot="-840000">
            <a:off x="4346990" y="3670412"/>
            <a:ext cx="537765"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Turning angle</a:t>
            </a:r>
          </a:p>
        </p:txBody>
      </p:sp>
      <p:sp>
        <p:nvSpPr>
          <p:cNvPr id="27" name="TextBox 7">
            <a:extLst>
              <a:ext uri="{FF2B5EF4-FFF2-40B4-BE49-F238E27FC236}">
                <a16:creationId xmlns="" xmlns:a16="http://schemas.microsoft.com/office/drawing/2014/main" id="{97C4CAAF-1AE9-4A8D-9DB2-46A846F17365}"/>
              </a:ext>
            </a:extLst>
          </p:cNvPr>
          <p:cNvSpPr txBox="1"/>
          <p:nvPr/>
        </p:nvSpPr>
        <p:spPr>
          <a:xfrm>
            <a:off x="2434661" y="4919738"/>
            <a:ext cx="611894"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Keep this gap</a:t>
            </a:r>
          </a:p>
        </p:txBody>
      </p:sp>
      <p:sp>
        <p:nvSpPr>
          <p:cNvPr id="28" name="TextBox 7">
            <a:extLst>
              <a:ext uri="{FF2B5EF4-FFF2-40B4-BE49-F238E27FC236}">
                <a16:creationId xmlns="" xmlns:a16="http://schemas.microsoft.com/office/drawing/2014/main" id="{6660F1D4-36C1-44F6-8775-7585EBA1A34E}"/>
              </a:ext>
            </a:extLst>
          </p:cNvPr>
          <p:cNvSpPr txBox="1"/>
          <p:nvPr/>
        </p:nvSpPr>
        <p:spPr>
          <a:xfrm>
            <a:off x="1847273" y="2218112"/>
            <a:ext cx="323886"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Dump</a:t>
            </a: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Hydraulic Shovel (SHOBERU) (loading shovel)</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14362" y="1254095"/>
            <a:ext cx="7915275"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331247" y="3126201"/>
            <a:ext cx="3237610" cy="461665"/>
          </a:xfrm>
          <a:prstGeom prst="rect">
            <a:avLst/>
          </a:prstGeom>
          <a:noFill/>
          <a:ln>
            <a:noFill/>
          </a:ln>
        </p:spPr>
        <p:txBody>
          <a:bodyPr wrap="square" lIns="91440" tIns="45720" rIns="91440" bIns="45720" rtlCol="0" anchor="t">
            <a:spAutoFit/>
          </a:bodyPr>
          <a:lstStyle/>
          <a:p>
            <a:pPr algn="ctr"/>
            <a:r>
              <a:rPr lang="en" altLang="ja-JP" sz="1200" dirty="0">
                <a:latin typeface="Times New Roman" panose="02020603050405020304" pitchFamily="18" charset="0"/>
                <a:ea typeface="+mn-lt"/>
                <a:cs typeface="Times New Roman" panose="02020603050405020304" pitchFamily="18" charset="0"/>
              </a:rPr>
              <a:t>Upper Excavation Work Considering </a:t>
            </a:r>
            <a:endParaRPr lang="en-US" altLang="ja-JP" dirty="0">
              <a:latin typeface="Times New Roman" panose="02020603050405020304" pitchFamily="18" charset="0"/>
              <a:ea typeface="游ゴシック" panose="020B0400000000000000" pitchFamily="34" charset="-128"/>
              <a:cs typeface="Times New Roman" panose="02020603050405020304" pitchFamily="18" charset="0"/>
            </a:endParaRPr>
          </a:p>
          <a:p>
            <a:pPr algn="ctr"/>
            <a:r>
              <a:rPr lang="en" altLang="ja-JP" sz="1200" dirty="0">
                <a:latin typeface="Times New Roman" panose="02020603050405020304" pitchFamily="18" charset="0"/>
                <a:ea typeface="+mn-lt"/>
                <a:cs typeface="Times New Roman" panose="02020603050405020304" pitchFamily="18" charset="0"/>
              </a:rPr>
              <a:t>Drainage Example</a:t>
            </a:r>
            <a:r>
              <a:rPr lang="ja-JP" altLang="en-US" sz="1200" dirty="0">
                <a:latin typeface="Times New Roman" panose="02020603050405020304" pitchFamily="18" charset="0"/>
                <a:ea typeface="+mn-lt"/>
                <a:cs typeface="Times New Roman" panose="02020603050405020304" pitchFamily="18" charset="0"/>
              </a:rPr>
              <a:t> </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5195260" y="571827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Translation Excavation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083163" y="554674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Straight Excavation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739277" y="3344517"/>
            <a:ext cx="3787238"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Lower Excavation Work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CEA6FCBB-6433-4417-A87F-B91E0A4520F4}"/>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131</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69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662262CB-D4B8-4A67-9143-FFF8FF2736D5}"/>
              </a:ext>
            </a:extLst>
          </p:cNvPr>
          <p:cNvSpPr txBox="1"/>
          <p:nvPr/>
        </p:nvSpPr>
        <p:spPr>
          <a:xfrm>
            <a:off x="6814065" y="4646892"/>
            <a:ext cx="1229952"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Make the turn angle as small as possible </a:t>
            </a:r>
          </a:p>
        </p:txBody>
      </p:sp>
      <p:sp>
        <p:nvSpPr>
          <p:cNvPr id="5" name="TextBox 4">
            <a:extLst>
              <a:ext uri="{FF2B5EF4-FFF2-40B4-BE49-F238E27FC236}">
                <a16:creationId xmlns="" xmlns:a16="http://schemas.microsoft.com/office/drawing/2014/main" id="{442CF7DE-2F40-409A-9DB6-238165F5F4FE}"/>
              </a:ext>
            </a:extLst>
          </p:cNvPr>
          <p:cNvSpPr txBox="1"/>
          <p:nvPr/>
        </p:nvSpPr>
        <p:spPr>
          <a:xfrm>
            <a:off x="5557838" y="2643185"/>
            <a:ext cx="79774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Predetermined surface</a:t>
            </a:r>
          </a:p>
        </p:txBody>
      </p:sp>
      <p:sp>
        <p:nvSpPr>
          <p:cNvPr id="16" name="TextBox 2">
            <a:extLst>
              <a:ext uri="{FF2B5EF4-FFF2-40B4-BE49-F238E27FC236}">
                <a16:creationId xmlns="" xmlns:a16="http://schemas.microsoft.com/office/drawing/2014/main" id="{CDDBDB93-5DD5-43BB-B2D7-166030141D96}"/>
              </a:ext>
            </a:extLst>
          </p:cNvPr>
          <p:cNvSpPr txBox="1"/>
          <p:nvPr/>
        </p:nvSpPr>
        <p:spPr>
          <a:xfrm>
            <a:off x="4999380" y="5014283"/>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Coming</a:t>
            </a:r>
          </a:p>
        </p:txBody>
      </p:sp>
      <p:sp>
        <p:nvSpPr>
          <p:cNvPr id="17" name="TextBox 2">
            <a:extLst>
              <a:ext uri="{FF2B5EF4-FFF2-40B4-BE49-F238E27FC236}">
                <a16:creationId xmlns="" xmlns:a16="http://schemas.microsoft.com/office/drawing/2014/main" id="{E10D2406-B9F7-48CA-9D5A-A875AEA8026D}"/>
              </a:ext>
            </a:extLst>
          </p:cNvPr>
          <p:cNvSpPr txBox="1"/>
          <p:nvPr/>
        </p:nvSpPr>
        <p:spPr>
          <a:xfrm>
            <a:off x="7915954" y="4993791"/>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Leaving</a:t>
            </a:r>
          </a:p>
        </p:txBody>
      </p:sp>
      <p:sp>
        <p:nvSpPr>
          <p:cNvPr id="18" name="TextBox 2">
            <a:extLst>
              <a:ext uri="{FF2B5EF4-FFF2-40B4-BE49-F238E27FC236}">
                <a16:creationId xmlns="" xmlns:a16="http://schemas.microsoft.com/office/drawing/2014/main" id="{D6F1204A-C5D3-4AF5-82DB-659C4E253BAE}"/>
              </a:ext>
            </a:extLst>
          </p:cNvPr>
          <p:cNvSpPr txBox="1"/>
          <p:nvPr/>
        </p:nvSpPr>
        <p:spPr>
          <a:xfrm>
            <a:off x="7685316" y="2893180"/>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Slope</a:t>
            </a:r>
          </a:p>
        </p:txBody>
      </p:sp>
      <p:sp>
        <p:nvSpPr>
          <p:cNvPr id="21" name="TextBox 2">
            <a:extLst>
              <a:ext uri="{FF2B5EF4-FFF2-40B4-BE49-F238E27FC236}">
                <a16:creationId xmlns="" xmlns:a16="http://schemas.microsoft.com/office/drawing/2014/main" id="{A69E0AD5-92AF-432A-9381-2C7CA8A3192C}"/>
              </a:ext>
            </a:extLst>
          </p:cNvPr>
          <p:cNvSpPr txBox="1"/>
          <p:nvPr/>
        </p:nvSpPr>
        <p:spPr>
          <a:xfrm>
            <a:off x="6932234" y="2928285"/>
            <a:ext cx="661841"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Under surface</a:t>
            </a:r>
          </a:p>
        </p:txBody>
      </p:sp>
      <p:sp>
        <p:nvSpPr>
          <p:cNvPr id="22" name="TextBox 4">
            <a:extLst>
              <a:ext uri="{FF2B5EF4-FFF2-40B4-BE49-F238E27FC236}">
                <a16:creationId xmlns="" xmlns:a16="http://schemas.microsoft.com/office/drawing/2014/main" id="{B2BD43C8-99B5-456F-B1BB-7D3C9EF66E6D}"/>
              </a:ext>
            </a:extLst>
          </p:cNvPr>
          <p:cNvSpPr txBox="1"/>
          <p:nvPr/>
        </p:nvSpPr>
        <p:spPr>
          <a:xfrm>
            <a:off x="6796331" y="1289068"/>
            <a:ext cx="79774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Slope width</a:t>
            </a:r>
          </a:p>
        </p:txBody>
      </p:sp>
      <p:sp>
        <p:nvSpPr>
          <p:cNvPr id="24" name="TextBox 4">
            <a:extLst>
              <a:ext uri="{FF2B5EF4-FFF2-40B4-BE49-F238E27FC236}">
                <a16:creationId xmlns="" xmlns:a16="http://schemas.microsoft.com/office/drawing/2014/main" id="{65D14A70-D973-41C1-B989-FD7BD7F2C3FD}"/>
              </a:ext>
            </a:extLst>
          </p:cNvPr>
          <p:cNvSpPr txBox="1"/>
          <p:nvPr/>
        </p:nvSpPr>
        <p:spPr>
          <a:xfrm>
            <a:off x="5195260" y="1361181"/>
            <a:ext cx="79774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Excavation surface</a:t>
            </a:r>
          </a:p>
        </p:txBody>
      </p:sp>
      <p:sp>
        <p:nvSpPr>
          <p:cNvPr id="25" name="TextBox 4">
            <a:extLst>
              <a:ext uri="{FF2B5EF4-FFF2-40B4-BE49-F238E27FC236}">
                <a16:creationId xmlns="" xmlns:a16="http://schemas.microsoft.com/office/drawing/2014/main" id="{2E53B6EF-F707-4E86-8EFA-FC0E8ADBCED1}"/>
              </a:ext>
            </a:extLst>
          </p:cNvPr>
          <p:cNvSpPr txBox="1"/>
          <p:nvPr/>
        </p:nvSpPr>
        <p:spPr>
          <a:xfrm>
            <a:off x="5677321" y="2195858"/>
            <a:ext cx="617973"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Appointed under </a:t>
            </a:r>
            <a:r>
              <a:rPr lang="en-US" sz="800" err="1">
                <a:latin typeface="Times New Roman" panose="02020603050405020304" pitchFamily="18" charset="0"/>
                <a:cs typeface="Times New Roman" panose="02020603050405020304" pitchFamily="18" charset="0"/>
              </a:rPr>
              <a:t>surfacec</a:t>
            </a:r>
            <a:endParaRPr lang="en-US" sz="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dirty="0">
                <a:latin typeface="Times New Roman" panose="02020603050405020304" pitchFamily="18" charset="0"/>
                <a:ea typeface="+mj-lt"/>
                <a:cs typeface="Times New Roman" panose="02020603050405020304" pitchFamily="18" charset="0"/>
              </a:rPr>
              <a:t>Hydraulic Shovel (SHOBERU) (loading shovel (SHOBERU))</a:t>
            </a:r>
            <a:r>
              <a:rPr lang="ja-JP" sz="2400" dirty="0">
                <a:latin typeface="Times New Roman" panose="02020603050405020304" pitchFamily="18" charset="0"/>
                <a:ea typeface="Meiryo UI"/>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5" name="グループ化 4"/>
          <p:cNvGrpSpPr>
            <a:grpSpLocks noChangeAspect="1"/>
          </p:cNvGrpSpPr>
          <p:nvPr/>
        </p:nvGrpSpPr>
        <p:grpSpPr>
          <a:xfrm>
            <a:off x="606445" y="1342890"/>
            <a:ext cx="3796880" cy="2973471"/>
            <a:chOff x="606445" y="1342890"/>
            <a:chExt cx="3237610" cy="2535487"/>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Side Hill Bench Cut Method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grpSp>
      <p:grpSp>
        <p:nvGrpSpPr>
          <p:cNvPr id="8" name="グループ化 7"/>
          <p:cNvGrpSpPr>
            <a:grpSpLocks noChangeAspect="1"/>
          </p:cNvGrpSpPr>
          <p:nvPr/>
        </p:nvGrpSpPr>
        <p:grpSpPr>
          <a:xfrm>
            <a:off x="4042718" y="3165988"/>
            <a:ext cx="4462906" cy="3005862"/>
            <a:chOff x="4397907" y="1318082"/>
            <a:chExt cx="3787238" cy="2550785"/>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Box Type Bench Cut Method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grpSp>
      <p:sp>
        <p:nvSpPr>
          <p:cNvPr id="6" name="テキスト ボックス 5">
            <a:extLst>
              <a:ext uri="{FF2B5EF4-FFF2-40B4-BE49-F238E27FC236}">
                <a16:creationId xmlns="" xmlns:a16="http://schemas.microsoft.com/office/drawing/2014/main" id="{19BF2B99-DFCD-4524-847F-1F8501D1E162}"/>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133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dirty="0">
                <a:latin typeface="Times New Roman" panose="02020603050405020304" pitchFamily="18" charset="0"/>
                <a:ea typeface="+mj-lt"/>
                <a:cs typeface="Times New Roman" panose="02020603050405020304" pitchFamily="18" charset="0"/>
              </a:rPr>
              <a:t>Hydraulic Shovel (SHOBERU) (loading shovel (SHOBERU))</a:t>
            </a:r>
            <a:r>
              <a:rPr lang="ja-JP" sz="2400" dirty="0">
                <a:latin typeface="Times New Roman" panose="02020603050405020304" pitchFamily="18" charset="0"/>
                <a:ea typeface="Meiryo UI"/>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 xmlns:a16="http://schemas.microsoft.com/office/drawing/2014/main" id="{19BF2B99-DFCD-4524-847F-1F8501D1E162}"/>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133</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grpSp>
        <p:nvGrpSpPr>
          <p:cNvPr id="8" name="グループ化 7"/>
          <p:cNvGrpSpPr>
            <a:grpSpLocks noChangeAspect="1"/>
          </p:cNvGrpSpPr>
          <p:nvPr/>
        </p:nvGrpSpPr>
        <p:grpSpPr>
          <a:xfrm>
            <a:off x="3666314" y="3411794"/>
            <a:ext cx="4709756" cy="2921972"/>
            <a:chOff x="4588832" y="3984132"/>
            <a:chExt cx="3787238" cy="2349634"/>
          </a:xfrm>
        </p:grpSpPr>
        <p:pic>
          <p:nvPicPr>
            <p:cNvPr id="3" name="図 2"/>
            <p:cNvPicPr>
              <a:picLocks noChangeAspect="1"/>
            </p:cNvPicPr>
            <p:nvPr/>
          </p:nvPicPr>
          <p:blipFill>
            <a:blip r:embed="rId3"/>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Soil With A Loading Shovel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3C7662C3-1EA8-4E01-A94B-4B407B0165FB}"/>
                </a:ext>
              </a:extLst>
            </p:cNvPr>
            <p:cNvSpPr txBox="1"/>
            <p:nvPr/>
          </p:nvSpPr>
          <p:spPr>
            <a:xfrm>
              <a:off x="4815473" y="4672010"/>
              <a:ext cx="1076715"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cs typeface="Times New Roman" panose="02020603050405020304" pitchFamily="18" charset="0"/>
                </a:rPr>
                <a:t>a) Dump (DANPU) on the same ground</a:t>
              </a:r>
            </a:p>
          </p:txBody>
        </p:sp>
        <p:sp>
          <p:nvSpPr>
            <p:cNvPr id="19" name="TextBox 18">
              <a:extLst>
                <a:ext uri="{FF2B5EF4-FFF2-40B4-BE49-F238E27FC236}">
                  <a16:creationId xmlns="" xmlns:a16="http://schemas.microsoft.com/office/drawing/2014/main" id="{1C76FB36-66DD-4E0D-824C-ED06592FD70F}"/>
                </a:ext>
              </a:extLst>
            </p:cNvPr>
            <p:cNvSpPr txBox="1"/>
            <p:nvPr/>
          </p:nvSpPr>
          <p:spPr>
            <a:xfrm>
              <a:off x="5943600" y="4672010"/>
              <a:ext cx="900116"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b) Loading into a car in a high position</a:t>
              </a:r>
            </a:p>
          </p:txBody>
        </p:sp>
        <p:sp>
          <p:nvSpPr>
            <p:cNvPr id="20" name="TextBox 19">
              <a:extLst>
                <a:ext uri="{FF2B5EF4-FFF2-40B4-BE49-F238E27FC236}">
                  <a16:creationId xmlns="" xmlns:a16="http://schemas.microsoft.com/office/drawing/2014/main" id="{3FAC5197-0DBF-4301-B9A3-F5A40B5E642F}"/>
                </a:ext>
              </a:extLst>
            </p:cNvPr>
            <p:cNvSpPr txBox="1"/>
            <p:nvPr/>
          </p:nvSpPr>
          <p:spPr>
            <a:xfrm>
              <a:off x="6936144" y="4672010"/>
              <a:ext cx="1360653"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cs typeface="Times New Roman" panose="02020603050405020304" pitchFamily="18" charset="0"/>
                </a:rPr>
                <a:t>c) Throw the removed soil on top of the dump (DAMPU) pile </a:t>
              </a:r>
            </a:p>
          </p:txBody>
        </p:sp>
        <p:sp>
          <p:nvSpPr>
            <p:cNvPr id="21" name="TextBox 20">
              <a:extLst>
                <a:ext uri="{FF2B5EF4-FFF2-40B4-BE49-F238E27FC236}">
                  <a16:creationId xmlns="" xmlns:a16="http://schemas.microsoft.com/office/drawing/2014/main" id="{A69D9A85-49DB-4AF6-AD69-A18FE2DB517F}"/>
                </a:ext>
              </a:extLst>
            </p:cNvPr>
            <p:cNvSpPr txBox="1"/>
            <p:nvPr/>
          </p:nvSpPr>
          <p:spPr>
            <a:xfrm>
              <a:off x="4938582" y="5844730"/>
              <a:ext cx="132476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d) Loading with belt conveyor</a:t>
              </a:r>
            </a:p>
          </p:txBody>
        </p:sp>
        <p:sp>
          <p:nvSpPr>
            <p:cNvPr id="23" name="TextBox 22">
              <a:extLst>
                <a:ext uri="{FF2B5EF4-FFF2-40B4-BE49-F238E27FC236}">
                  <a16:creationId xmlns="" xmlns:a16="http://schemas.microsoft.com/office/drawing/2014/main" id="{4790F2ED-798C-40DB-ACA9-C682F45E2EE4}"/>
                </a:ext>
              </a:extLst>
            </p:cNvPr>
            <p:cNvSpPr txBox="1"/>
            <p:nvPr/>
          </p:nvSpPr>
          <p:spPr>
            <a:xfrm>
              <a:off x="6406898" y="5841110"/>
              <a:ext cx="1259933"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dirty="0">
                  <a:latin typeface="Times New Roman" panose="02020603050405020304" pitchFamily="18" charset="0"/>
                  <a:cs typeface="Times New Roman" panose="02020603050405020304" pitchFamily="18" charset="0"/>
                </a:rPr>
                <a:t>e) Sideways or rear soil dumping (DANPU SURU)</a:t>
              </a:r>
            </a:p>
          </p:txBody>
        </p:sp>
      </p:grpSp>
      <p:grpSp>
        <p:nvGrpSpPr>
          <p:cNvPr id="5" name="グループ化 4"/>
          <p:cNvGrpSpPr>
            <a:grpSpLocks noChangeAspect="1"/>
          </p:cNvGrpSpPr>
          <p:nvPr/>
        </p:nvGrpSpPr>
        <p:grpSpPr>
          <a:xfrm>
            <a:off x="628649" y="1410431"/>
            <a:ext cx="4027279" cy="2797775"/>
            <a:chOff x="881153" y="3976651"/>
            <a:chExt cx="3237610" cy="2249187"/>
          </a:xfrm>
        </p:grpSpPr>
        <p:sp>
          <p:nvSpPr>
            <p:cNvPr id="22" name="テキスト ボックス 21"/>
            <p:cNvSpPr txBox="1"/>
            <p:nvPr/>
          </p:nvSpPr>
          <p:spPr>
            <a:xfrm>
              <a:off x="881153" y="594883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Bucket Cutting Angle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a:stretch>
              <a:fillRect/>
            </a:stretch>
          </p:blipFill>
          <p:spPr>
            <a:xfrm>
              <a:off x="1155861" y="3976651"/>
              <a:ext cx="2688194" cy="1912994"/>
            </a:xfrm>
            <a:prstGeom prst="rect">
              <a:avLst/>
            </a:prstGeom>
          </p:spPr>
        </p:pic>
        <p:sp>
          <p:nvSpPr>
            <p:cNvPr id="24" name="TextBox 23">
              <a:extLst>
                <a:ext uri="{FF2B5EF4-FFF2-40B4-BE49-F238E27FC236}">
                  <a16:creationId xmlns="" xmlns:a16="http://schemas.microsoft.com/office/drawing/2014/main" id="{6429C102-FAD4-4B76-8516-1A0719560A59}"/>
                </a:ext>
              </a:extLst>
            </p:cNvPr>
            <p:cNvSpPr txBox="1"/>
            <p:nvPr/>
          </p:nvSpPr>
          <p:spPr>
            <a:xfrm>
              <a:off x="1085850" y="5657848"/>
              <a:ext cx="1285878"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a) </a:t>
              </a:r>
              <a:r>
                <a:rPr lang="en" sz="900">
                  <a:latin typeface="Times New Roman" panose="02020603050405020304" pitchFamily="18" charset="0"/>
                  <a:ea typeface="+mn-lt"/>
                  <a:cs typeface="Times New Roman" panose="02020603050405020304" pitchFamily="18" charset="0"/>
                </a:rPr>
                <a:t>Large cutting angle</a:t>
              </a:r>
              <a:endParaRPr lang="en-US" sz="9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3D54DEC4-CECF-4344-8D9A-62BAA885FEEF}"/>
                </a:ext>
              </a:extLst>
            </p:cNvPr>
            <p:cNvSpPr txBox="1"/>
            <p:nvPr/>
          </p:nvSpPr>
          <p:spPr>
            <a:xfrm>
              <a:off x="2614613" y="5686423"/>
              <a:ext cx="130016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b) Small</a:t>
              </a:r>
              <a:r>
                <a:rPr lang="en" sz="900">
                  <a:latin typeface="Times New Roman" panose="02020603050405020304" pitchFamily="18" charset="0"/>
                  <a:ea typeface="+mn-lt"/>
                  <a:cs typeface="Times New Roman" panose="02020603050405020304" pitchFamily="18" charset="0"/>
                </a:rPr>
                <a:t> cutting angle</a:t>
              </a:r>
              <a:endParaRPr lang="en-US" sz="9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83097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Clamshell</a:t>
            </a:r>
            <a:endParaRPr lang="en-US" altLang="ja-JP">
              <a:latin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39786" y="611237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Working With Clamshells Example</a:t>
            </a:r>
            <a:r>
              <a:rPr lang="ja-JP" altLang="en-US" sz="1200">
                <a:latin typeface="Times New Roman"/>
                <a:ea typeface="+mn-lt"/>
                <a:cs typeface="Times New Roman"/>
              </a:rPr>
              <a:t> </a:t>
            </a:r>
            <a:endParaRPr lang="en-US" altLang="ja-JP">
              <a:latin typeface="Times New Roman"/>
              <a:cs typeface="Times New Roman"/>
            </a:endParaRPr>
          </a:p>
        </p:txBody>
      </p:sp>
      <p:sp>
        <p:nvSpPr>
          <p:cNvPr id="3" name="テキスト ボックス 5">
            <a:extLst>
              <a:ext uri="{FF2B5EF4-FFF2-40B4-BE49-F238E27FC236}">
                <a16:creationId xmlns="" xmlns:a16="http://schemas.microsoft.com/office/drawing/2014/main" id="{D2085397-6647-442D-8A3E-F3364E27AE13}"/>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136</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TextBox 4">
            <a:extLst>
              <a:ext uri="{FF2B5EF4-FFF2-40B4-BE49-F238E27FC236}">
                <a16:creationId xmlns="" xmlns:a16="http://schemas.microsoft.com/office/drawing/2014/main" id="{2E8DBA3E-A348-4919-B90D-64BB1585D2F9}"/>
              </a:ext>
            </a:extLst>
          </p:cNvPr>
          <p:cNvSpPr txBox="1"/>
          <p:nvPr/>
        </p:nvSpPr>
        <p:spPr>
          <a:xfrm>
            <a:off x="5129213" y="5943598"/>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d) Loading into a container that is in a high place</a:t>
            </a:r>
          </a:p>
        </p:txBody>
      </p:sp>
      <p:sp>
        <p:nvSpPr>
          <p:cNvPr id="12" name="TextBox 11">
            <a:extLst>
              <a:ext uri="{FF2B5EF4-FFF2-40B4-BE49-F238E27FC236}">
                <a16:creationId xmlns="" xmlns:a16="http://schemas.microsoft.com/office/drawing/2014/main" id="{4B7C331C-E2CB-4589-A00A-79F4C32AEFEF}"/>
              </a:ext>
            </a:extLst>
          </p:cNvPr>
          <p:cNvSpPr txBox="1"/>
          <p:nvPr/>
        </p:nvSpPr>
        <p:spPr>
          <a:xfrm>
            <a:off x="2457450" y="2786059"/>
            <a:ext cx="198596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a) Root cutting of construction site</a:t>
            </a:r>
          </a:p>
        </p:txBody>
      </p:sp>
      <p:sp>
        <p:nvSpPr>
          <p:cNvPr id="13" name="TextBox 12">
            <a:extLst>
              <a:ext uri="{FF2B5EF4-FFF2-40B4-BE49-F238E27FC236}">
                <a16:creationId xmlns="" xmlns:a16="http://schemas.microsoft.com/office/drawing/2014/main" id="{451EB6CC-A0B6-4D26-9241-9E2EDFC79D4B}"/>
              </a:ext>
            </a:extLst>
          </p:cNvPr>
          <p:cNvSpPr txBox="1"/>
          <p:nvPr/>
        </p:nvSpPr>
        <p:spPr>
          <a:xfrm>
            <a:off x="4900613" y="3700458"/>
            <a:ext cx="187166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b) Stockpile</a:t>
            </a:r>
          </a:p>
        </p:txBody>
      </p:sp>
      <p:sp>
        <p:nvSpPr>
          <p:cNvPr id="15" name="TextBox 14">
            <a:extLst>
              <a:ext uri="{FF2B5EF4-FFF2-40B4-BE49-F238E27FC236}">
                <a16:creationId xmlns="" xmlns:a16="http://schemas.microsoft.com/office/drawing/2014/main" id="{B2021E8E-8082-4766-B7EE-E95837155E10}"/>
              </a:ext>
            </a:extLst>
          </p:cNvPr>
          <p:cNvSpPr txBox="1"/>
          <p:nvPr/>
        </p:nvSpPr>
        <p:spPr>
          <a:xfrm>
            <a:off x="2286000" y="5014909"/>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Times New Roman"/>
                <a:cs typeface="Times New Roman"/>
              </a:rPr>
              <a:t>c) Loading into a dump (DANPU) truck</a:t>
            </a: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panose="02020603050405020304" pitchFamily="18" charset="0"/>
                <a:ea typeface="+mj-lt"/>
                <a:cs typeface="Times New Roman" panose="02020603050405020304" pitchFamily="18" charset="0"/>
              </a:rPr>
              <a:t>Dragline</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Boom Limit angle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2726722" y="5848672"/>
            <a:ext cx="3237610"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Excavating and Loading Work By Dragline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9A16AC8A-7BC4-498F-89AD-23506E3B7F56}"/>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137</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7" name="TextBox 6">
            <a:extLst>
              <a:ext uri="{FF2B5EF4-FFF2-40B4-BE49-F238E27FC236}">
                <a16:creationId xmlns="" xmlns:a16="http://schemas.microsoft.com/office/drawing/2014/main" id="{A63F37E6-F3C3-47DA-9FEE-ABA204635F88}"/>
              </a:ext>
            </a:extLst>
          </p:cNvPr>
          <p:cNvSpPr txBox="1"/>
          <p:nvPr/>
        </p:nvSpPr>
        <p:spPr>
          <a:xfrm rot="2100000">
            <a:off x="5586337" y="3455361"/>
            <a:ext cx="81439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ea typeface="+mn-lt"/>
                <a:cs typeface="Times New Roman" panose="02020603050405020304" pitchFamily="18" charset="0"/>
              </a:rPr>
              <a:t>Usually, 30 ° </a:t>
            </a:r>
          </a:p>
          <a:p>
            <a:pPr algn="ctr"/>
            <a:r>
              <a:rPr lang="en-US" sz="800">
                <a:latin typeface="Times New Roman" panose="02020603050405020304" pitchFamily="18" charset="0"/>
                <a:ea typeface="+mn-lt"/>
                <a:cs typeface="Times New Roman" panose="02020603050405020304" pitchFamily="18" charset="0"/>
              </a:rPr>
              <a:t>or more</a:t>
            </a:r>
            <a:endParaRPr lang="en-US" sz="8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1117EC0A-E9AC-4422-9762-6C34C6D5162E}"/>
              </a:ext>
            </a:extLst>
          </p:cNvPr>
          <p:cNvSpPr txBox="1"/>
          <p:nvPr/>
        </p:nvSpPr>
        <p:spPr>
          <a:xfrm>
            <a:off x="2374088" y="2199921"/>
            <a:ext cx="1428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 Underground slope excavation</a:t>
            </a:r>
          </a:p>
        </p:txBody>
      </p:sp>
      <p:sp>
        <p:nvSpPr>
          <p:cNvPr id="18" name="TextBox 17">
            <a:extLst>
              <a:ext uri="{FF2B5EF4-FFF2-40B4-BE49-F238E27FC236}">
                <a16:creationId xmlns="" xmlns:a16="http://schemas.microsoft.com/office/drawing/2014/main" id="{A2065A7D-DF02-4A99-8B36-E405CD7030DB}"/>
              </a:ext>
            </a:extLst>
          </p:cNvPr>
          <p:cNvSpPr txBox="1"/>
          <p:nvPr/>
        </p:nvSpPr>
        <p:spPr>
          <a:xfrm>
            <a:off x="859613" y="3800120"/>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 Root cutting of building foundation colecting aggegate </a:t>
            </a:r>
          </a:p>
        </p:txBody>
      </p:sp>
      <p:sp>
        <p:nvSpPr>
          <p:cNvPr id="12" name="TextBox 11">
            <a:extLst>
              <a:ext uri="{FF2B5EF4-FFF2-40B4-BE49-F238E27FC236}">
                <a16:creationId xmlns="" xmlns:a16="http://schemas.microsoft.com/office/drawing/2014/main" id="{A863BB85-A35A-4D81-946D-BD0C0B38B1B3}"/>
              </a:ext>
            </a:extLst>
          </p:cNvPr>
          <p:cNvSpPr txBox="1"/>
          <p:nvPr/>
        </p:nvSpPr>
        <p:spPr>
          <a:xfrm>
            <a:off x="1173938" y="5000270"/>
            <a:ext cx="1428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(d) Loading on the same surface on the ground</a:t>
            </a:r>
          </a:p>
        </p:txBody>
      </p:sp>
      <p:sp>
        <p:nvSpPr>
          <p:cNvPr id="13" name="TextBox 12">
            <a:extLst>
              <a:ext uri="{FF2B5EF4-FFF2-40B4-BE49-F238E27FC236}">
                <a16:creationId xmlns="" xmlns:a16="http://schemas.microsoft.com/office/drawing/2014/main" id="{E52934D2-A363-4668-B1BE-75630F723974}"/>
              </a:ext>
            </a:extLst>
          </p:cNvPr>
          <p:cNvSpPr txBox="1"/>
          <p:nvPr/>
        </p:nvSpPr>
        <p:spPr>
          <a:xfrm>
            <a:off x="2917013" y="3800120"/>
            <a:ext cx="205740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 Waterways, ditches, dredging</a:t>
            </a:r>
          </a:p>
        </p:txBody>
      </p:sp>
      <p:sp>
        <p:nvSpPr>
          <p:cNvPr id="15" name="TextBox 14">
            <a:extLst>
              <a:ext uri="{FF2B5EF4-FFF2-40B4-BE49-F238E27FC236}">
                <a16:creationId xmlns="" xmlns:a16="http://schemas.microsoft.com/office/drawing/2014/main" id="{1D372AF7-D313-484B-996F-212B4EE568D1}"/>
              </a:ext>
            </a:extLst>
          </p:cNvPr>
          <p:cNvSpPr txBox="1"/>
          <p:nvPr/>
        </p:nvSpPr>
        <p:spPr>
          <a:xfrm>
            <a:off x="3231338" y="5157431"/>
            <a:ext cx="1428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 Loading below the work area</a:t>
            </a:r>
          </a:p>
        </p:txBody>
      </p:sp>
      <p:sp>
        <p:nvSpPr>
          <p:cNvPr id="17" name="TextBox 16">
            <a:extLst>
              <a:ext uri="{FF2B5EF4-FFF2-40B4-BE49-F238E27FC236}">
                <a16:creationId xmlns="" xmlns:a16="http://schemas.microsoft.com/office/drawing/2014/main" id="{56AC32BF-0AD7-40A5-A4DC-AEE551A9C62B}"/>
              </a:ext>
            </a:extLst>
          </p:cNvPr>
          <p:cNvSpPr txBox="1"/>
          <p:nvPr/>
        </p:nvSpPr>
        <p:spPr>
          <a:xfrm>
            <a:off x="859613" y="6071831"/>
            <a:ext cx="227171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(e) Loading into the hopper</a:t>
            </a: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Motor Grader</a:t>
            </a:r>
            <a:r>
              <a:rPr lang="ja-JP" altLang="en-US" sz="2400">
                <a:latin typeface="Times New Roman" panose="02020603050405020304" pitchFamily="18" charset="0"/>
                <a:ea typeface="Meiryo UI"/>
                <a:cs typeface="Times New Roman" panose="02020603050405020304" pitchFamily="18" charset="0"/>
              </a:rPr>
              <a:t>　</a:t>
            </a:r>
            <a:r>
              <a:rPr lang="en-US" altLang="ja-JP" sz="2400">
                <a:latin typeface="Times New Roman" panose="02020603050405020304" pitchFamily="18" charset="0"/>
                <a:ea typeface="Meiryo UI"/>
                <a:cs typeface="Times New Roman" panose="02020603050405020304" pitchFamily="18" charset="0"/>
              </a:rPr>
              <a:t>1</a:t>
            </a:r>
            <a:r>
              <a:rPr lang="ja-JP" altLang="en-US" sz="2400">
                <a:latin typeface="Times New Roman" panose="02020603050405020304" pitchFamily="18" charset="0"/>
                <a:ea typeface="Meiryo UI"/>
                <a:cs typeface="Times New Roman" panose="02020603050405020304" pitchFamily="18" charset="0"/>
              </a:rPr>
              <a:t>・・・</a:t>
            </a:r>
            <a:r>
              <a:rPr lang="en" altLang="ja-JP" sz="2400">
                <a:latin typeface="Times New Roman" panose="02020603050405020304" pitchFamily="18" charset="0"/>
                <a:ea typeface="+mj-lt"/>
                <a:cs typeface="Times New Roman" panose="02020603050405020304" pitchFamily="18" charset="0"/>
              </a:rPr>
              <a:t>Basic Operation</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68548" y="528348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Motor Grader Operating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4126623" y="572696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Blade Edge Angle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745428" y="586487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Scarifier Cutting Angle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5"/>
          <a:stretch>
            <a:fillRect/>
          </a:stretch>
        </p:blipFill>
        <p:spPr>
          <a:xfrm>
            <a:off x="4794927" y="2230232"/>
            <a:ext cx="3613942" cy="1504753"/>
          </a:xfrm>
          <a:prstGeom prst="rect">
            <a:avLst/>
          </a:prstGeom>
        </p:spPr>
      </p:pic>
      <p:sp>
        <p:nvSpPr>
          <p:cNvPr id="20" name="テキスト ボックス 19"/>
          <p:cNvSpPr txBox="1"/>
          <p:nvPr/>
        </p:nvSpPr>
        <p:spPr>
          <a:xfrm>
            <a:off x="4983093" y="186613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Soil Quality and Angle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
        <p:nvSpPr>
          <p:cNvPr id="5" name="テキスト ボックス 5">
            <a:extLst>
              <a:ext uri="{FF2B5EF4-FFF2-40B4-BE49-F238E27FC236}">
                <a16:creationId xmlns="" xmlns:a16="http://schemas.microsoft.com/office/drawing/2014/main" id="{0729E6CB-3A1D-440F-A4F1-3E010C0E5430}"/>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140</a:t>
            </a:r>
            <a:r>
              <a:rPr lang="en-US" alt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77</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8" name="TextBox 7">
            <a:extLst>
              <a:ext uri="{FF2B5EF4-FFF2-40B4-BE49-F238E27FC236}">
                <a16:creationId xmlns="" xmlns:a16="http://schemas.microsoft.com/office/drawing/2014/main" id="{3BAA1DA5-4D07-4459-8FCE-7A6B5FC041DE}"/>
              </a:ext>
            </a:extLst>
          </p:cNvPr>
          <p:cNvSpPr txBox="1"/>
          <p:nvPr/>
        </p:nvSpPr>
        <p:spPr>
          <a:xfrm>
            <a:off x="4860113" y="2257069"/>
            <a:ext cx="957267" cy="3693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Soil </a:t>
            </a:r>
            <a:endParaRPr lang="en-US">
              <a:latin typeface="Times New Roman" panose="02020603050405020304" pitchFamily="18" charset="0"/>
              <a:cs typeface="Times New Roman" panose="02020603050405020304" pitchFamily="18" charset="0"/>
            </a:endParaRPr>
          </a:p>
          <a:p>
            <a:pPr algn="ctr"/>
            <a:r>
              <a:rPr lang="en-US" sz="900">
                <a:latin typeface="Times New Roman" panose="02020603050405020304" pitchFamily="18" charset="0"/>
                <a:cs typeface="Times New Roman" panose="02020603050405020304" pitchFamily="18" charset="0"/>
              </a:rPr>
              <a:t>Quality</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F9C67A10-EC4E-424C-AA9C-33327DDAF7F3}"/>
              </a:ext>
            </a:extLst>
          </p:cNvPr>
          <p:cNvSpPr txBox="1"/>
          <p:nvPr/>
        </p:nvSpPr>
        <p:spPr>
          <a:xfrm>
            <a:off x="5817375" y="2271355"/>
            <a:ext cx="785818" cy="33855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Angle　degree (θ）</a:t>
            </a:r>
            <a:endParaRPr lang="en-US">
              <a:latin typeface="Times New Roman"/>
              <a:cs typeface="Times New Roman"/>
            </a:endParaRPr>
          </a:p>
        </p:txBody>
      </p:sp>
      <p:sp>
        <p:nvSpPr>
          <p:cNvPr id="17" name="TextBox 16">
            <a:extLst>
              <a:ext uri="{FF2B5EF4-FFF2-40B4-BE49-F238E27FC236}">
                <a16:creationId xmlns="" xmlns:a16="http://schemas.microsoft.com/office/drawing/2014/main" id="{33901FFD-1B3C-47FE-8951-19D9800403A3}"/>
              </a:ext>
            </a:extLst>
          </p:cNvPr>
          <p:cNvSpPr txBox="1"/>
          <p:nvPr/>
        </p:nvSpPr>
        <p:spPr>
          <a:xfrm>
            <a:off x="4860112" y="3085744"/>
            <a:ext cx="101441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Soil </a:t>
            </a:r>
            <a:r>
              <a:rPr lang="ja-JP" altLang="en-US" sz="900">
                <a:latin typeface="Times New Roman" panose="02020603050405020304" pitchFamily="18" charset="0"/>
                <a:ea typeface="游ゴシック"/>
                <a:cs typeface="Times New Roman" panose="02020603050405020304" pitchFamily="18" charset="0"/>
              </a:rPr>
              <a:t>​gathering</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2117E333-61E8-4993-8C7D-9663C595C2E6}"/>
              </a:ext>
            </a:extLst>
          </p:cNvPr>
          <p:cNvSpPr txBox="1"/>
          <p:nvPr/>
        </p:nvSpPr>
        <p:spPr>
          <a:xfrm>
            <a:off x="4860112" y="3314344"/>
            <a:ext cx="101441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Finishing</a:t>
            </a:r>
          </a:p>
        </p:txBody>
      </p:sp>
      <p:sp>
        <p:nvSpPr>
          <p:cNvPr id="19" name="TextBox 18">
            <a:extLst>
              <a:ext uri="{FF2B5EF4-FFF2-40B4-BE49-F238E27FC236}">
                <a16:creationId xmlns="" xmlns:a16="http://schemas.microsoft.com/office/drawing/2014/main" id="{39F869EE-9E3F-4460-A6F1-B54A7FC09CF6}"/>
              </a:ext>
            </a:extLst>
          </p:cNvPr>
          <p:cNvSpPr txBox="1"/>
          <p:nvPr/>
        </p:nvSpPr>
        <p:spPr>
          <a:xfrm>
            <a:off x="4860112" y="2614255"/>
            <a:ext cx="101441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Hard soil</a:t>
            </a:r>
          </a:p>
        </p:txBody>
      </p:sp>
      <p:sp>
        <p:nvSpPr>
          <p:cNvPr id="21" name="TextBox 20">
            <a:extLst>
              <a:ext uri="{FF2B5EF4-FFF2-40B4-BE49-F238E27FC236}">
                <a16:creationId xmlns="" xmlns:a16="http://schemas.microsoft.com/office/drawing/2014/main" id="{E0C4D57D-8054-45D8-8955-EC3536179880}"/>
              </a:ext>
            </a:extLst>
          </p:cNvPr>
          <p:cNvSpPr txBox="1"/>
          <p:nvPr/>
        </p:nvSpPr>
        <p:spPr>
          <a:xfrm>
            <a:off x="4860114" y="2842855"/>
            <a:ext cx="101441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Soft soil</a:t>
            </a:r>
          </a:p>
        </p:txBody>
      </p:sp>
      <p:sp>
        <p:nvSpPr>
          <p:cNvPr id="16" name="TextBox 15">
            <a:extLst>
              <a:ext uri="{FF2B5EF4-FFF2-40B4-BE49-F238E27FC236}">
                <a16:creationId xmlns="" xmlns:a16="http://schemas.microsoft.com/office/drawing/2014/main" id="{81443320-18DC-4616-92EB-40F6E19FE891}"/>
              </a:ext>
            </a:extLst>
          </p:cNvPr>
          <p:cNvSpPr txBox="1"/>
          <p:nvPr/>
        </p:nvSpPr>
        <p:spPr>
          <a:xfrm>
            <a:off x="7772401" y="2185983"/>
            <a:ext cx="72866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Angle degree</a:t>
            </a:r>
          </a:p>
        </p:txBody>
      </p:sp>
      <p:sp>
        <p:nvSpPr>
          <p:cNvPr id="23" name="TextBox 22">
            <a:extLst>
              <a:ext uri="{FF2B5EF4-FFF2-40B4-BE49-F238E27FC236}">
                <a16:creationId xmlns="" xmlns:a16="http://schemas.microsoft.com/office/drawing/2014/main" id="{695726CF-2DFA-4E43-8FBA-C3B5AB437E12}"/>
              </a:ext>
            </a:extLst>
          </p:cNvPr>
          <p:cNvSpPr txBox="1"/>
          <p:nvPr/>
        </p:nvSpPr>
        <p:spPr>
          <a:xfrm>
            <a:off x="7600951" y="3871908"/>
            <a:ext cx="785816"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Cutting angle adjustment mounting bolt</a:t>
            </a:r>
          </a:p>
        </p:txBody>
      </p:sp>
      <p:sp>
        <p:nvSpPr>
          <p:cNvPr id="24" name="TextBox 23">
            <a:extLst>
              <a:ext uri="{FF2B5EF4-FFF2-40B4-BE49-F238E27FC236}">
                <a16:creationId xmlns="" xmlns:a16="http://schemas.microsoft.com/office/drawing/2014/main" id="{E96BA374-2795-4B8D-B3E7-CAD5595C3303}"/>
              </a:ext>
            </a:extLst>
          </p:cNvPr>
          <p:cNvSpPr txBox="1"/>
          <p:nvPr/>
        </p:nvSpPr>
        <p:spPr>
          <a:xfrm>
            <a:off x="7700964" y="5043483"/>
            <a:ext cx="68580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Cutting angle </a:t>
            </a:r>
          </a:p>
        </p:txBody>
      </p:sp>
      <p:sp>
        <p:nvSpPr>
          <p:cNvPr id="25" name="TextBox 24">
            <a:extLst>
              <a:ext uri="{FF2B5EF4-FFF2-40B4-BE49-F238E27FC236}">
                <a16:creationId xmlns="" xmlns:a16="http://schemas.microsoft.com/office/drawing/2014/main" id="{571A5AF2-02DA-4931-9816-BF5D44672BBD}"/>
              </a:ext>
            </a:extLst>
          </p:cNvPr>
          <p:cNvSpPr txBox="1"/>
          <p:nvPr/>
        </p:nvSpPr>
        <p:spPr>
          <a:xfrm>
            <a:off x="5529263" y="4500558"/>
            <a:ext cx="50006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Plaid </a:t>
            </a:r>
          </a:p>
        </p:txBody>
      </p:sp>
      <p:sp>
        <p:nvSpPr>
          <p:cNvPr id="26" name="TextBox 25">
            <a:extLst>
              <a:ext uri="{FF2B5EF4-FFF2-40B4-BE49-F238E27FC236}">
                <a16:creationId xmlns="" xmlns:a16="http://schemas.microsoft.com/office/drawing/2014/main" id="{75B1BDE9-4999-403B-80EE-CA97C2738122}"/>
              </a:ext>
            </a:extLst>
          </p:cNvPr>
          <p:cNvSpPr txBox="1"/>
          <p:nvPr/>
        </p:nvSpPr>
        <p:spPr>
          <a:xfrm>
            <a:off x="5915025" y="4929183"/>
            <a:ext cx="77152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Plaid blade edge angle</a:t>
            </a:r>
          </a:p>
        </p:txBody>
      </p:sp>
      <p:sp>
        <p:nvSpPr>
          <p:cNvPr id="27" name="TextBox 26">
            <a:extLst>
              <a:ext uri="{FF2B5EF4-FFF2-40B4-BE49-F238E27FC236}">
                <a16:creationId xmlns="" xmlns:a16="http://schemas.microsoft.com/office/drawing/2014/main" id="{34A58182-F2F5-4ACF-8FEF-8302520E1422}"/>
              </a:ext>
            </a:extLst>
          </p:cNvPr>
          <p:cNvSpPr txBox="1"/>
          <p:nvPr/>
        </p:nvSpPr>
        <p:spPr>
          <a:xfrm>
            <a:off x="657226" y="2228844"/>
            <a:ext cx="108585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Scarifier lift</a:t>
            </a:r>
          </a:p>
        </p:txBody>
      </p:sp>
      <p:sp>
        <p:nvSpPr>
          <p:cNvPr id="28" name="TextBox 27">
            <a:extLst>
              <a:ext uri="{FF2B5EF4-FFF2-40B4-BE49-F238E27FC236}">
                <a16:creationId xmlns="" xmlns:a16="http://schemas.microsoft.com/office/drawing/2014/main" id="{A4075582-380B-47E6-89C1-AFABD74B6F43}"/>
              </a:ext>
            </a:extLst>
          </p:cNvPr>
          <p:cNvSpPr txBox="1"/>
          <p:nvPr/>
        </p:nvSpPr>
        <p:spPr>
          <a:xfrm>
            <a:off x="657225" y="2986081"/>
            <a:ext cx="108585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Circle sideways feed</a:t>
            </a:r>
          </a:p>
        </p:txBody>
      </p:sp>
      <p:sp>
        <p:nvSpPr>
          <p:cNvPr id="29" name="TextBox 28">
            <a:extLst>
              <a:ext uri="{FF2B5EF4-FFF2-40B4-BE49-F238E27FC236}">
                <a16:creationId xmlns="" xmlns:a16="http://schemas.microsoft.com/office/drawing/2014/main" id="{D2830EDF-8211-4EA6-A76F-C0649CCB9407}"/>
              </a:ext>
            </a:extLst>
          </p:cNvPr>
          <p:cNvSpPr txBox="1"/>
          <p:nvPr/>
        </p:nvSpPr>
        <p:spPr>
          <a:xfrm>
            <a:off x="728662" y="3729031"/>
            <a:ext cx="97155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Circle rotation</a:t>
            </a:r>
          </a:p>
        </p:txBody>
      </p:sp>
      <p:sp>
        <p:nvSpPr>
          <p:cNvPr id="30" name="TextBox 29">
            <a:extLst>
              <a:ext uri="{FF2B5EF4-FFF2-40B4-BE49-F238E27FC236}">
                <a16:creationId xmlns="" xmlns:a16="http://schemas.microsoft.com/office/drawing/2014/main" id="{3CF5555D-C570-4A66-A3A2-DC3F358B8FB4}"/>
              </a:ext>
            </a:extLst>
          </p:cNvPr>
          <p:cNvSpPr txBox="1"/>
          <p:nvPr/>
        </p:nvSpPr>
        <p:spPr>
          <a:xfrm>
            <a:off x="671513" y="4471981"/>
            <a:ext cx="108585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Plaid up and down (left)</a:t>
            </a:r>
          </a:p>
        </p:txBody>
      </p:sp>
      <p:sp>
        <p:nvSpPr>
          <p:cNvPr id="32" name="TextBox 31">
            <a:extLst>
              <a:ext uri="{FF2B5EF4-FFF2-40B4-BE49-F238E27FC236}">
                <a16:creationId xmlns="" xmlns:a16="http://schemas.microsoft.com/office/drawing/2014/main" id="{A5BA92EE-D7AD-4461-8FE6-FD38A067B90C}"/>
              </a:ext>
            </a:extLst>
          </p:cNvPr>
          <p:cNvSpPr txBox="1"/>
          <p:nvPr/>
        </p:nvSpPr>
        <p:spPr>
          <a:xfrm>
            <a:off x="3700463" y="4471980"/>
            <a:ext cx="127159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Plaid up and down (right)</a:t>
            </a:r>
          </a:p>
        </p:txBody>
      </p:sp>
      <p:sp>
        <p:nvSpPr>
          <p:cNvPr id="33" name="TextBox 32">
            <a:extLst>
              <a:ext uri="{FF2B5EF4-FFF2-40B4-BE49-F238E27FC236}">
                <a16:creationId xmlns="" xmlns:a16="http://schemas.microsoft.com/office/drawing/2014/main" id="{62DE20A2-7D38-4E62-BEBC-254A675EE1EB}"/>
              </a:ext>
            </a:extLst>
          </p:cNvPr>
          <p:cNvSpPr txBox="1"/>
          <p:nvPr/>
        </p:nvSpPr>
        <p:spPr>
          <a:xfrm>
            <a:off x="3714750" y="3729030"/>
            <a:ext cx="105727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Plaid seideways feed</a:t>
            </a:r>
          </a:p>
        </p:txBody>
      </p:sp>
      <p:sp>
        <p:nvSpPr>
          <p:cNvPr id="34" name="TextBox 33">
            <a:extLst>
              <a:ext uri="{FF2B5EF4-FFF2-40B4-BE49-F238E27FC236}">
                <a16:creationId xmlns="" xmlns:a16="http://schemas.microsoft.com/office/drawing/2014/main" id="{EC58471B-3F7D-4E5E-8E52-112F43B72D74}"/>
              </a:ext>
            </a:extLst>
          </p:cNvPr>
          <p:cNvSpPr txBox="1"/>
          <p:nvPr/>
        </p:nvSpPr>
        <p:spPr>
          <a:xfrm>
            <a:off x="3900488" y="2986081"/>
            <a:ext cx="671515"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Leaning</a:t>
            </a:r>
          </a:p>
        </p:txBody>
      </p:sp>
      <p:sp>
        <p:nvSpPr>
          <p:cNvPr id="35" name="TextBox 34">
            <a:extLst>
              <a:ext uri="{FF2B5EF4-FFF2-40B4-BE49-F238E27FC236}">
                <a16:creationId xmlns="" xmlns:a16="http://schemas.microsoft.com/office/drawing/2014/main" id="{D117BF86-8734-4C7B-B519-26326B895F74}"/>
              </a:ext>
            </a:extLst>
          </p:cNvPr>
          <p:cNvSpPr txBox="1"/>
          <p:nvPr/>
        </p:nvSpPr>
        <p:spPr>
          <a:xfrm>
            <a:off x="3629025" y="2228844"/>
            <a:ext cx="105727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Articulate</a:t>
            </a:r>
          </a:p>
        </p:txBody>
      </p:sp>
      <p:sp>
        <p:nvSpPr>
          <p:cNvPr id="36" name="TextBox 35">
            <a:extLst>
              <a:ext uri="{FF2B5EF4-FFF2-40B4-BE49-F238E27FC236}">
                <a16:creationId xmlns="" xmlns:a16="http://schemas.microsoft.com/office/drawing/2014/main" id="{85910944-3709-41A4-BFFC-9B8FE8F73227}"/>
              </a:ext>
            </a:extLst>
          </p:cNvPr>
          <p:cNvSpPr txBox="1"/>
          <p:nvPr/>
        </p:nvSpPr>
        <p:spPr>
          <a:xfrm>
            <a:off x="3957633" y="2503473"/>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38" name="TextBox 37">
            <a:extLst>
              <a:ext uri="{FF2B5EF4-FFF2-40B4-BE49-F238E27FC236}">
                <a16:creationId xmlns="" xmlns:a16="http://schemas.microsoft.com/office/drawing/2014/main" id="{B7CA2FF8-825E-45DD-94C1-65A27547DD04}"/>
              </a:ext>
            </a:extLst>
          </p:cNvPr>
          <p:cNvSpPr txBox="1"/>
          <p:nvPr/>
        </p:nvSpPr>
        <p:spPr>
          <a:xfrm rot="5400000">
            <a:off x="4250676" y="2820335"/>
            <a:ext cx="215836"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37" name="TextBox 35">
            <a:extLst>
              <a:ext uri="{FF2B5EF4-FFF2-40B4-BE49-F238E27FC236}">
                <a16:creationId xmlns="" xmlns:a16="http://schemas.microsoft.com/office/drawing/2014/main" id="{593A55FB-BA11-4D54-94BB-1505D4EB818B}"/>
              </a:ext>
            </a:extLst>
          </p:cNvPr>
          <p:cNvSpPr txBox="1"/>
          <p:nvPr/>
        </p:nvSpPr>
        <p:spPr>
          <a:xfrm>
            <a:off x="3955439" y="3232302"/>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41" name="TextBox 35">
            <a:extLst>
              <a:ext uri="{FF2B5EF4-FFF2-40B4-BE49-F238E27FC236}">
                <a16:creationId xmlns="" xmlns:a16="http://schemas.microsoft.com/office/drawing/2014/main" id="{8C295D61-6A2B-4D97-A924-74BD4299A2C3}"/>
              </a:ext>
            </a:extLst>
          </p:cNvPr>
          <p:cNvSpPr txBox="1"/>
          <p:nvPr/>
        </p:nvSpPr>
        <p:spPr>
          <a:xfrm>
            <a:off x="4220654" y="3228415"/>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42" name="TextBox 35">
            <a:extLst>
              <a:ext uri="{FF2B5EF4-FFF2-40B4-BE49-F238E27FC236}">
                <a16:creationId xmlns="" xmlns:a16="http://schemas.microsoft.com/office/drawing/2014/main" id="{A47D8C5C-8F64-4934-845D-B734A7412B5E}"/>
              </a:ext>
            </a:extLst>
          </p:cNvPr>
          <p:cNvSpPr txBox="1"/>
          <p:nvPr/>
        </p:nvSpPr>
        <p:spPr>
          <a:xfrm>
            <a:off x="3951467" y="3985302"/>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43" name="TextBox 35">
            <a:extLst>
              <a:ext uri="{FF2B5EF4-FFF2-40B4-BE49-F238E27FC236}">
                <a16:creationId xmlns="" xmlns:a16="http://schemas.microsoft.com/office/drawing/2014/main" id="{35533BB2-929D-4C2D-93BB-9F6ACEF12216}"/>
              </a:ext>
            </a:extLst>
          </p:cNvPr>
          <p:cNvSpPr txBox="1"/>
          <p:nvPr/>
        </p:nvSpPr>
        <p:spPr>
          <a:xfrm>
            <a:off x="4216682" y="3981415"/>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44" name="TextBox 35">
            <a:extLst>
              <a:ext uri="{FF2B5EF4-FFF2-40B4-BE49-F238E27FC236}">
                <a16:creationId xmlns="" xmlns:a16="http://schemas.microsoft.com/office/drawing/2014/main" id="{E89F5AAA-BE74-4DB0-B82D-2DFBC1B7AC35}"/>
              </a:ext>
            </a:extLst>
          </p:cNvPr>
          <p:cNvSpPr txBox="1"/>
          <p:nvPr/>
        </p:nvSpPr>
        <p:spPr>
          <a:xfrm>
            <a:off x="4216682" y="5061000"/>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45" name="TextBox 35">
            <a:extLst>
              <a:ext uri="{FF2B5EF4-FFF2-40B4-BE49-F238E27FC236}">
                <a16:creationId xmlns="" xmlns:a16="http://schemas.microsoft.com/office/drawing/2014/main" id="{23C4BB34-87DD-48B2-8013-B21E335F7E58}"/>
              </a:ext>
            </a:extLst>
          </p:cNvPr>
          <p:cNvSpPr txBox="1"/>
          <p:nvPr/>
        </p:nvSpPr>
        <p:spPr>
          <a:xfrm>
            <a:off x="4230817" y="4746187"/>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46" name="TextBox 35">
            <a:extLst>
              <a:ext uri="{FF2B5EF4-FFF2-40B4-BE49-F238E27FC236}">
                <a16:creationId xmlns="" xmlns:a16="http://schemas.microsoft.com/office/drawing/2014/main" id="{9CFD177F-A07F-47BB-B448-9DE59018F657}"/>
              </a:ext>
            </a:extLst>
          </p:cNvPr>
          <p:cNvSpPr txBox="1"/>
          <p:nvPr/>
        </p:nvSpPr>
        <p:spPr>
          <a:xfrm>
            <a:off x="955679" y="3246055"/>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47" name="TextBox 35">
            <a:extLst>
              <a:ext uri="{FF2B5EF4-FFF2-40B4-BE49-F238E27FC236}">
                <a16:creationId xmlns="" xmlns:a16="http://schemas.microsoft.com/office/drawing/2014/main" id="{F83DAD35-CA0E-4D22-921E-00E8337C76FE}"/>
              </a:ext>
            </a:extLst>
          </p:cNvPr>
          <p:cNvSpPr txBox="1"/>
          <p:nvPr/>
        </p:nvSpPr>
        <p:spPr>
          <a:xfrm>
            <a:off x="1221068" y="3245649"/>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48" name="TextBox 35">
            <a:extLst>
              <a:ext uri="{FF2B5EF4-FFF2-40B4-BE49-F238E27FC236}">
                <a16:creationId xmlns="" xmlns:a16="http://schemas.microsoft.com/office/drawing/2014/main" id="{6B93645B-7647-4463-8C1D-919EDF374BA3}"/>
              </a:ext>
            </a:extLst>
          </p:cNvPr>
          <p:cNvSpPr txBox="1"/>
          <p:nvPr/>
        </p:nvSpPr>
        <p:spPr>
          <a:xfrm>
            <a:off x="1221068" y="2854600"/>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49" name="TextBox 35">
            <a:extLst>
              <a:ext uri="{FF2B5EF4-FFF2-40B4-BE49-F238E27FC236}">
                <a16:creationId xmlns="" xmlns:a16="http://schemas.microsoft.com/office/drawing/2014/main" id="{8BE98905-C9CB-443C-B46F-2FAD15974E35}"/>
              </a:ext>
            </a:extLst>
          </p:cNvPr>
          <p:cNvSpPr txBox="1"/>
          <p:nvPr/>
        </p:nvSpPr>
        <p:spPr>
          <a:xfrm>
            <a:off x="1221068" y="4076943"/>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50" name="TextBox 35">
            <a:extLst>
              <a:ext uri="{FF2B5EF4-FFF2-40B4-BE49-F238E27FC236}">
                <a16:creationId xmlns="" xmlns:a16="http://schemas.microsoft.com/office/drawing/2014/main" id="{67E2B9B8-B7DF-4BC5-8BB0-82CC51464EFB}"/>
              </a:ext>
            </a:extLst>
          </p:cNvPr>
          <p:cNvSpPr txBox="1"/>
          <p:nvPr/>
        </p:nvSpPr>
        <p:spPr>
          <a:xfrm>
            <a:off x="1221068" y="5061000"/>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Push</a:t>
            </a:r>
          </a:p>
        </p:txBody>
      </p:sp>
      <p:sp>
        <p:nvSpPr>
          <p:cNvPr id="51" name="TextBox 35">
            <a:extLst>
              <a:ext uri="{FF2B5EF4-FFF2-40B4-BE49-F238E27FC236}">
                <a16:creationId xmlns="" xmlns:a16="http://schemas.microsoft.com/office/drawing/2014/main" id="{2C253ACE-881B-42D4-A4F0-809E79F242FC}"/>
              </a:ext>
            </a:extLst>
          </p:cNvPr>
          <p:cNvSpPr txBox="1"/>
          <p:nvPr/>
        </p:nvSpPr>
        <p:spPr>
          <a:xfrm>
            <a:off x="955679" y="3990684"/>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52" name="TextBox 35">
            <a:extLst>
              <a:ext uri="{FF2B5EF4-FFF2-40B4-BE49-F238E27FC236}">
                <a16:creationId xmlns="" xmlns:a16="http://schemas.microsoft.com/office/drawing/2014/main" id="{33908BB3-4E5B-459A-9FEA-15A277F5E70F}"/>
              </a:ext>
            </a:extLst>
          </p:cNvPr>
          <p:cNvSpPr txBox="1"/>
          <p:nvPr/>
        </p:nvSpPr>
        <p:spPr>
          <a:xfrm>
            <a:off x="1200151" y="2498720"/>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
        <p:nvSpPr>
          <p:cNvPr id="53" name="TextBox 35">
            <a:extLst>
              <a:ext uri="{FF2B5EF4-FFF2-40B4-BE49-F238E27FC236}">
                <a16:creationId xmlns="" xmlns:a16="http://schemas.microsoft.com/office/drawing/2014/main" id="{7BF2D492-A696-4F76-807C-F5C5E330A1AE}"/>
              </a:ext>
            </a:extLst>
          </p:cNvPr>
          <p:cNvSpPr txBox="1"/>
          <p:nvPr/>
        </p:nvSpPr>
        <p:spPr>
          <a:xfrm>
            <a:off x="1221068" y="4755278"/>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Pull</a:t>
            </a: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Motor grader</a:t>
            </a:r>
            <a:r>
              <a:rPr lang="ja-JP" altLang="en-US" sz="2400">
                <a:latin typeface="Times New Roman" panose="02020603050405020304" pitchFamily="18" charset="0"/>
                <a:ea typeface="Meiryo UI"/>
                <a:cs typeface="Times New Roman" panose="02020603050405020304" pitchFamily="18" charset="0"/>
              </a:rPr>
              <a:t>　</a:t>
            </a:r>
            <a:r>
              <a:rPr lang="en-US" altLang="ja-JP" sz="2400">
                <a:latin typeface="Times New Roman" panose="02020603050405020304" pitchFamily="18" charset="0"/>
                <a:ea typeface="Meiryo UI"/>
                <a:cs typeface="Times New Roman" panose="02020603050405020304" pitchFamily="18" charset="0"/>
              </a:rPr>
              <a:t>2</a:t>
            </a:r>
            <a:r>
              <a:rPr lang="ja-JP" altLang="en-US" sz="2400">
                <a:latin typeface="Times New Roman" panose="02020603050405020304" pitchFamily="18" charset="0"/>
                <a:ea typeface="Meiryo UI"/>
                <a:cs typeface="Times New Roman" panose="02020603050405020304" pitchFamily="18" charset="0"/>
              </a:rPr>
              <a:t>・・・</a:t>
            </a:r>
            <a:r>
              <a:rPr lang="en" altLang="ja-JP" sz="2400">
                <a:latin typeface="Times New Roman" panose="02020603050405020304" pitchFamily="18" charset="0"/>
                <a:ea typeface="+mj-lt"/>
                <a:cs typeface="Times New Roman" panose="02020603050405020304" pitchFamily="18" charset="0"/>
              </a:rPr>
              <a:t>Basic Operation</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95453" y="3374831"/>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Leaning Operation</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3016528" y="605211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Blade Contact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5006235" y="339729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Tire Leaning For Left Turn</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34D0A97B-FD73-43D4-A56D-6D7F090AB99C}"/>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142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7F699924-9D64-4616-8473-54421E2E196C}"/>
              </a:ext>
            </a:extLst>
          </p:cNvPr>
          <p:cNvSpPr txBox="1"/>
          <p:nvPr/>
        </p:nvSpPr>
        <p:spPr>
          <a:xfrm>
            <a:off x="1041451" y="5835197"/>
            <a:ext cx="232886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 Contact between front wheel and plate</a:t>
            </a:r>
          </a:p>
        </p:txBody>
      </p:sp>
      <p:sp>
        <p:nvSpPr>
          <p:cNvPr id="13" name="TextBox 12">
            <a:extLst>
              <a:ext uri="{FF2B5EF4-FFF2-40B4-BE49-F238E27FC236}">
                <a16:creationId xmlns="" xmlns:a16="http://schemas.microsoft.com/office/drawing/2014/main" id="{FE31FDC3-1F5C-4151-889C-441D8291DD58}"/>
              </a:ext>
            </a:extLst>
          </p:cNvPr>
          <p:cNvSpPr txBox="1"/>
          <p:nvPr/>
        </p:nvSpPr>
        <p:spPr>
          <a:xfrm>
            <a:off x="3471863" y="5572121"/>
            <a:ext cx="23288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 Rear wheel and plaid, plaid and frame contact </a:t>
            </a:r>
          </a:p>
        </p:txBody>
      </p:sp>
      <p:sp>
        <p:nvSpPr>
          <p:cNvPr id="14" name="TextBox 13">
            <a:extLst>
              <a:ext uri="{FF2B5EF4-FFF2-40B4-BE49-F238E27FC236}">
                <a16:creationId xmlns="" xmlns:a16="http://schemas.microsoft.com/office/drawing/2014/main" id="{1E7AC78B-6886-44E0-A1F5-C263F160B6A6}"/>
              </a:ext>
            </a:extLst>
          </p:cNvPr>
          <p:cNvSpPr txBox="1"/>
          <p:nvPr/>
        </p:nvSpPr>
        <p:spPr>
          <a:xfrm>
            <a:off x="5800725" y="5572120"/>
            <a:ext cx="1485904" cy="4143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(c) Blade and scarifire</a:t>
            </a:r>
          </a:p>
          <a:p>
            <a:pPr algn="ctr"/>
            <a:r>
              <a:rPr lang="en-US" sz="1000">
                <a:latin typeface="Times New Roman" panose="02020603050405020304" pitchFamily="18" charset="0"/>
                <a:cs typeface="Times New Roman" panose="02020603050405020304" pitchFamily="18" charset="0"/>
              </a:rPr>
              <a:t> contact </a:t>
            </a:r>
          </a:p>
        </p:txBody>
      </p:sp>
      <p:sp>
        <p:nvSpPr>
          <p:cNvPr id="20" name="TextBox 19">
            <a:extLst>
              <a:ext uri="{FF2B5EF4-FFF2-40B4-BE49-F238E27FC236}">
                <a16:creationId xmlns="" xmlns:a16="http://schemas.microsoft.com/office/drawing/2014/main" id="{52A337B2-8A3F-4D86-9536-94C0B7E3C991}"/>
              </a:ext>
            </a:extLst>
          </p:cNvPr>
          <p:cNvSpPr txBox="1"/>
          <p:nvPr/>
        </p:nvSpPr>
        <p:spPr>
          <a:xfrm>
            <a:off x="942975" y="2100256"/>
            <a:ext cx="104299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Direction of travel </a:t>
            </a:r>
          </a:p>
          <a:p>
            <a:pPr algn="ctr"/>
            <a:r>
              <a:rPr lang="en-US" sz="800">
                <a:latin typeface="Times New Roman" panose="02020603050405020304" pitchFamily="18" charset="0"/>
                <a:cs typeface="Times New Roman" panose="02020603050405020304" pitchFamily="18" charset="0"/>
              </a:rPr>
              <a:t>due to load </a:t>
            </a:r>
          </a:p>
        </p:txBody>
      </p:sp>
      <p:sp>
        <p:nvSpPr>
          <p:cNvPr id="21" name="TextBox 20">
            <a:extLst>
              <a:ext uri="{FF2B5EF4-FFF2-40B4-BE49-F238E27FC236}">
                <a16:creationId xmlns="" xmlns:a16="http://schemas.microsoft.com/office/drawing/2014/main" id="{D3DCACE2-5B9F-4355-AA3B-23106A46D6C9}"/>
              </a:ext>
            </a:extLst>
          </p:cNvPr>
          <p:cNvSpPr txBox="1"/>
          <p:nvPr/>
        </p:nvSpPr>
        <p:spPr>
          <a:xfrm>
            <a:off x="1214438" y="2671756"/>
            <a:ext cx="72866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Direction of travel </a:t>
            </a:r>
          </a:p>
          <a:p>
            <a:pPr algn="ctr"/>
            <a:r>
              <a:rPr lang="en-US" sz="800">
                <a:latin typeface="Times New Roman" panose="02020603050405020304" pitchFamily="18" charset="0"/>
                <a:cs typeface="Times New Roman" panose="02020603050405020304" pitchFamily="18" charset="0"/>
              </a:rPr>
              <a:t>By leaning</a:t>
            </a:r>
          </a:p>
        </p:txBody>
      </p:sp>
      <p:sp>
        <p:nvSpPr>
          <p:cNvPr id="22" name="TextBox 21">
            <a:extLst>
              <a:ext uri="{FF2B5EF4-FFF2-40B4-BE49-F238E27FC236}">
                <a16:creationId xmlns="" xmlns:a16="http://schemas.microsoft.com/office/drawing/2014/main" id="{F55AE4AF-DADA-4026-AD47-65E2481EFD33}"/>
              </a:ext>
            </a:extLst>
          </p:cNvPr>
          <p:cNvSpPr txBox="1"/>
          <p:nvPr/>
        </p:nvSpPr>
        <p:spPr>
          <a:xfrm>
            <a:off x="985837" y="2371718"/>
            <a:ext cx="52864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a:cs typeface="Times New Roman"/>
              </a:rPr>
              <a:t>Straight</a:t>
            </a:r>
            <a:endParaRPr lang="en-US" sz="8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5B8A8B71-CDBE-41D6-BEA3-31CE947DF2C3}"/>
              </a:ext>
            </a:extLst>
          </p:cNvPr>
          <p:cNvSpPr txBox="1"/>
          <p:nvPr/>
        </p:nvSpPr>
        <p:spPr>
          <a:xfrm>
            <a:off x="4857750" y="2671756"/>
            <a:ext cx="54292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Turn left</a:t>
            </a:r>
          </a:p>
        </p:txBody>
      </p:sp>
      <p:sp>
        <p:nvSpPr>
          <p:cNvPr id="24" name="TextBox 23">
            <a:extLst>
              <a:ext uri="{FF2B5EF4-FFF2-40B4-BE49-F238E27FC236}">
                <a16:creationId xmlns="" xmlns:a16="http://schemas.microsoft.com/office/drawing/2014/main" id="{DD597DFD-EA15-4413-B844-FB7309885466}"/>
              </a:ext>
            </a:extLst>
          </p:cNvPr>
          <p:cNvSpPr txBox="1"/>
          <p:nvPr/>
        </p:nvSpPr>
        <p:spPr>
          <a:xfrm>
            <a:off x="3843338" y="3028944"/>
            <a:ext cx="72866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Windrow</a:t>
            </a:r>
          </a:p>
        </p:txBody>
      </p:sp>
      <p:sp>
        <p:nvSpPr>
          <p:cNvPr id="25" name="TextBox 24">
            <a:extLst>
              <a:ext uri="{FF2B5EF4-FFF2-40B4-BE49-F238E27FC236}">
                <a16:creationId xmlns="" xmlns:a16="http://schemas.microsoft.com/office/drawing/2014/main" id="{1183E0BE-911C-4FF4-A848-6478D624F826}"/>
              </a:ext>
            </a:extLst>
          </p:cNvPr>
          <p:cNvSpPr txBox="1"/>
          <p:nvPr/>
        </p:nvSpPr>
        <p:spPr>
          <a:xfrm>
            <a:off x="5886450" y="3214681"/>
            <a:ext cx="132874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Tire leaning direction</a:t>
            </a: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a:ea typeface="+mj-lt"/>
                <a:cs typeface="+mj-lt"/>
              </a:rPr>
              <a:t>Adaptation Work</a:t>
            </a:r>
            <a:r>
              <a:rPr lang="ja-JP" altLang="en-US" sz="2400">
                <a:latin typeface="Times New Roman"/>
                <a:ea typeface="+mj-lt"/>
                <a:cs typeface="+mj-lt"/>
              </a:rPr>
              <a:t> </a:t>
            </a:r>
            <a:endParaRPr lang="en-US" altLang="ja-JP">
              <a:latin typeface="Times New Roman"/>
              <a:ea typeface="游ゴシック Light"/>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a:p>
            <a:pPr marL="893763" indent="-893763">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82331" y="3126334"/>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Shoulder Reach Posture Example</a:t>
            </a:r>
            <a:r>
              <a:rPr lang="ja-JP" altLang="en-US" sz="1200">
                <a:latin typeface="Times New Roman"/>
                <a:ea typeface="+mn-lt"/>
                <a:cs typeface="Times New Roman"/>
              </a:rPr>
              <a:t> </a:t>
            </a:r>
            <a:endParaRPr lang="en-US" altLang="ja-JP">
              <a:latin typeface="Times New Roman"/>
              <a:cs typeface="Times New Roman"/>
            </a:endParaRPr>
          </a:p>
        </p:txBody>
      </p:sp>
      <p:sp>
        <p:nvSpPr>
          <p:cNvPr id="16" name="テキスト ボックス 15"/>
          <p:cNvSpPr txBox="1"/>
          <p:nvPr/>
        </p:nvSpPr>
        <p:spPr>
          <a:xfrm>
            <a:off x="628650" y="558315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U-turn At Articulate</a:t>
            </a:r>
            <a:endParaRPr lang="en-US" altLang="ja-JP">
              <a:latin typeface="Times New Roman"/>
              <a:cs typeface="Times New Roman"/>
            </a:endParaRPr>
          </a:p>
        </p:txBody>
      </p:sp>
      <p:sp>
        <p:nvSpPr>
          <p:cNvPr id="17" name="テキスト ボックス 16"/>
          <p:cNvSpPr txBox="1"/>
          <p:nvPr/>
        </p:nvSpPr>
        <p:spPr>
          <a:xfrm>
            <a:off x="3367822" y="3012177"/>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a:ea typeface="+mn-lt"/>
                <a:cs typeface="Times New Roman"/>
              </a:rPr>
              <a:t>Bank </a:t>
            </a:r>
            <a:r>
              <a:rPr lang="en-US" altLang="ja-JP" sz="1200">
                <a:latin typeface="Times New Roman"/>
                <a:ea typeface="+mn-lt"/>
                <a:cs typeface="Times New Roman"/>
              </a:rPr>
              <a:t>C</a:t>
            </a:r>
            <a:r>
              <a:rPr lang="ja-JP" sz="1200">
                <a:latin typeface="Times New Roman"/>
                <a:ea typeface="+mn-lt"/>
                <a:cs typeface="Times New Roman"/>
              </a:rPr>
              <a:t>ut </a:t>
            </a:r>
            <a:r>
              <a:rPr lang="en-US" altLang="ja-JP" sz="1200">
                <a:latin typeface="Times New Roman"/>
                <a:ea typeface="+mn-lt"/>
                <a:cs typeface="Times New Roman"/>
              </a:rPr>
              <a:t>P</a:t>
            </a:r>
            <a:r>
              <a:rPr lang="ja-JP" sz="1200">
                <a:latin typeface="Times New Roman"/>
                <a:ea typeface="+mn-lt"/>
                <a:cs typeface="Times New Roman"/>
              </a:rPr>
              <a:t>osition</a:t>
            </a:r>
            <a:r>
              <a:rPr lang="ja-JP" altLang="en-US" sz="1200">
                <a:latin typeface="Times New Roman"/>
                <a:ea typeface="+mn-lt"/>
                <a:cs typeface="Times New Roman"/>
              </a:rPr>
              <a:t> Example</a:t>
            </a:r>
            <a:endParaRPr lang="en-US" altLang="ja-JP">
              <a:latin typeface="Times New Roman"/>
              <a:cs typeface="Times New Roman"/>
            </a:endParaRPr>
          </a:p>
        </p:txBody>
      </p:sp>
      <p:sp>
        <p:nvSpPr>
          <p:cNvPr id="10" name="テキスト ボックス 9"/>
          <p:cNvSpPr txBox="1"/>
          <p:nvPr/>
        </p:nvSpPr>
        <p:spPr>
          <a:xfrm>
            <a:off x="5643235" y="2882528"/>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Working With Snow Plows Example</a:t>
            </a:r>
            <a:endParaRPr lang="en-US" altLang="ja-JP">
              <a:latin typeface="Times New Roman"/>
              <a:cs typeface="Times New Roman"/>
            </a:endParaRPr>
          </a:p>
        </p:txBody>
      </p:sp>
      <p:sp>
        <p:nvSpPr>
          <p:cNvPr id="19" name="テキスト ボックス 18"/>
          <p:cNvSpPr txBox="1"/>
          <p:nvPr/>
        </p:nvSpPr>
        <p:spPr>
          <a:xfrm>
            <a:off x="3351819" y="570154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a:ea typeface="+mn-lt"/>
                <a:cs typeface="Times New Roman"/>
              </a:rPr>
              <a:t>Offset Traveling</a:t>
            </a:r>
            <a:endParaRPr lang="en-US" altLang="ja-JP">
              <a:latin typeface="Times New Roman"/>
              <a:cs typeface="Times New Roman"/>
            </a:endParaRP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lIns="91440" tIns="45720" rIns="91440" bIns="45720" rtlCol="0" anchor="t">
            <a:spAutoFit/>
          </a:bodyPr>
          <a:lstStyle/>
          <a:p>
            <a:pPr algn="ctr"/>
            <a:r>
              <a:rPr lang="ja-JP" sz="1200">
                <a:latin typeface="Times New Roman"/>
                <a:ea typeface="+mn-lt"/>
                <a:cs typeface="Times New Roman"/>
              </a:rPr>
              <a:t>Scarifier </a:t>
            </a:r>
            <a:r>
              <a:rPr lang="en-US" altLang="ja-JP" sz="1200">
                <a:latin typeface="Times New Roman"/>
                <a:ea typeface="+mn-lt"/>
                <a:cs typeface="Times New Roman"/>
              </a:rPr>
              <a:t>Cutting</a:t>
            </a:r>
            <a:r>
              <a:rPr lang="ja-JP" altLang="en-US" sz="1200">
                <a:latin typeface="Times New Roman"/>
                <a:ea typeface="+mn-lt"/>
                <a:cs typeface="Times New Roman"/>
              </a:rPr>
              <a:t> Angle</a:t>
            </a:r>
            <a:endParaRPr lang="en-US" altLang="ja-JP" sz="1200">
              <a:latin typeface="Times New Roman"/>
              <a:cs typeface="Times New Roman"/>
            </a:endParaRPr>
          </a:p>
        </p:txBody>
      </p:sp>
      <p:sp>
        <p:nvSpPr>
          <p:cNvPr id="2" name="テキスト ボックス 5">
            <a:extLst>
              <a:ext uri="{FF2B5EF4-FFF2-40B4-BE49-F238E27FC236}">
                <a16:creationId xmlns="" xmlns:a16="http://schemas.microsoft.com/office/drawing/2014/main" id="{FFB92211-9B69-4B5B-98BF-7FE10DF07A1E}"/>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144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79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6" name="TextBox 5">
            <a:extLst>
              <a:ext uri="{FF2B5EF4-FFF2-40B4-BE49-F238E27FC236}">
                <a16:creationId xmlns="" xmlns:a16="http://schemas.microsoft.com/office/drawing/2014/main" id="{40DBAAFF-6697-43E0-A472-4AD596A322E0}"/>
              </a:ext>
            </a:extLst>
          </p:cNvPr>
          <p:cNvSpPr txBox="1"/>
          <p:nvPr/>
        </p:nvSpPr>
        <p:spPr>
          <a:xfrm>
            <a:off x="4929188" y="4786308"/>
            <a:ext cx="117157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Offset amount</a:t>
            </a:r>
          </a:p>
        </p:txBody>
      </p:sp>
      <p:sp>
        <p:nvSpPr>
          <p:cNvPr id="24" name="TextBox 23">
            <a:extLst>
              <a:ext uri="{FF2B5EF4-FFF2-40B4-BE49-F238E27FC236}">
                <a16:creationId xmlns="" xmlns:a16="http://schemas.microsoft.com/office/drawing/2014/main" id="{2255D05B-CEA8-4554-8EA2-FF5009C15FD4}"/>
              </a:ext>
            </a:extLst>
          </p:cNvPr>
          <p:cNvSpPr txBox="1"/>
          <p:nvPr/>
        </p:nvSpPr>
        <p:spPr>
          <a:xfrm>
            <a:off x="3729038" y="5429246"/>
            <a:ext cx="258604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a:cs typeface="Times New Roman"/>
              </a:rPr>
              <a:t>Offset posture using articulate</a:t>
            </a:r>
          </a:p>
        </p:txBody>
      </p:sp>
      <p:sp>
        <p:nvSpPr>
          <p:cNvPr id="25" name="TextBox 24">
            <a:extLst>
              <a:ext uri="{FF2B5EF4-FFF2-40B4-BE49-F238E27FC236}">
                <a16:creationId xmlns="" xmlns:a16="http://schemas.microsoft.com/office/drawing/2014/main" id="{4944C927-9844-4620-9BB9-975BB3F5F57C}"/>
              </a:ext>
            </a:extLst>
          </p:cNvPr>
          <p:cNvSpPr txBox="1"/>
          <p:nvPr/>
        </p:nvSpPr>
        <p:spPr>
          <a:xfrm>
            <a:off x="7743825" y="4829171"/>
            <a:ext cx="64294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Cutting angle</a:t>
            </a:r>
          </a:p>
        </p:txBody>
      </p:sp>
      <p:sp>
        <p:nvSpPr>
          <p:cNvPr id="27" name="TextBox 26">
            <a:extLst>
              <a:ext uri="{FF2B5EF4-FFF2-40B4-BE49-F238E27FC236}">
                <a16:creationId xmlns="" xmlns:a16="http://schemas.microsoft.com/office/drawing/2014/main" id="{033FA544-F46E-439B-B634-266367125C74}"/>
              </a:ext>
            </a:extLst>
          </p:cNvPr>
          <p:cNvSpPr txBox="1"/>
          <p:nvPr/>
        </p:nvSpPr>
        <p:spPr>
          <a:xfrm>
            <a:off x="5715000" y="2586032"/>
            <a:ext cx="88583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a:cs typeface="Times New Roman"/>
              </a:rPr>
              <a:t>Snowplow</a:t>
            </a: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dirty="0">
                <a:latin typeface="Times New Roman" panose="02020603050405020304" pitchFamily="18" charset="0"/>
                <a:ea typeface="+mj-lt"/>
                <a:cs typeface="Times New Roman" panose="02020603050405020304" pitchFamily="18" charset="0"/>
              </a:rPr>
              <a:t>Excavation Machinery</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900759" y="3143604"/>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Dragline</a:t>
            </a:r>
            <a:r>
              <a:rPr 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example</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61610"/>
          </a:xfrm>
          <a:prstGeom prst="rect">
            <a:avLst/>
          </a:prstGeom>
          <a:noFill/>
          <a:ln>
            <a:noFill/>
          </a:ln>
        </p:spPr>
        <p:txBody>
          <a:bodyPr wrap="square" lIns="91440" tIns="45720" rIns="91440" bIns="45720" rtlCol="0" anchor="t">
            <a:spAutoFit/>
          </a:bodyPr>
          <a:lstStyle/>
          <a:p>
            <a:pPr algn="ctr"/>
            <a:r>
              <a:rPr lang="ja-JP" sz="1100" dirty="0">
                <a:latin typeface="Times New Roman" panose="02020603050405020304" pitchFamily="18" charset="0"/>
                <a:ea typeface="+mn-lt"/>
                <a:cs typeface="Times New Roman" panose="02020603050405020304" pitchFamily="18" charset="0"/>
              </a:rPr>
              <a:t>Bucket excavator</a:t>
            </a:r>
            <a:r>
              <a:rPr lang="es-MX" altLang="ja-JP" sz="1100" dirty="0">
                <a:latin typeface="Times New Roman" panose="02020603050405020304" pitchFamily="18" charset="0"/>
                <a:ea typeface="游ゴシック"/>
                <a:cs typeface="Times New Roman" panose="02020603050405020304" pitchFamily="18" charset="0"/>
              </a:rPr>
              <a:t> </a:t>
            </a:r>
            <a:r>
              <a:rPr lang="en-US" altLang="ja-JP" sz="1100" dirty="0">
                <a:latin typeface="Times New Roman" panose="02020603050405020304" pitchFamily="18" charset="0"/>
                <a:ea typeface="游ゴシック"/>
                <a:cs typeface="Times New Roman" panose="02020603050405020304" pitchFamily="18" charset="0"/>
              </a:rPr>
              <a:t>example</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6" name="テキスト ボックス 15"/>
          <p:cNvSpPr txBox="1"/>
          <p:nvPr/>
        </p:nvSpPr>
        <p:spPr>
          <a:xfrm>
            <a:off x="4833557" y="4339964"/>
            <a:ext cx="3312646" cy="276999"/>
          </a:xfrm>
          <a:prstGeom prst="rect">
            <a:avLst/>
          </a:prstGeom>
          <a:noFill/>
          <a:ln>
            <a:noFill/>
          </a:ln>
        </p:spPr>
        <p:txBody>
          <a:bodyPr wrap="square" lIns="91440" tIns="45720" rIns="91440" bIns="45720" rtlCol="0" anchor="t">
            <a:spAutoFit/>
          </a:bodyPr>
          <a:lstStyle/>
          <a:p>
            <a:pPr algn="ctr"/>
            <a:r>
              <a:rPr lang="ja-JP" sz="1200" dirty="0">
                <a:latin typeface="Times New Roman" panose="02020603050405020304" pitchFamily="18" charset="0"/>
                <a:ea typeface="+mn-lt"/>
                <a:cs typeface="Times New Roman" panose="02020603050405020304" pitchFamily="18" charset="0"/>
              </a:rPr>
              <a:t>Trencher</a:t>
            </a:r>
            <a:r>
              <a:rPr lang="es-MX" alt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example</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E3F8E78D-4844-4521-AB78-A0FC46628C14}"/>
              </a:ext>
            </a:extLst>
          </p:cNvPr>
          <p:cNvSpPr txBox="1"/>
          <p:nvPr/>
        </p:nvSpPr>
        <p:spPr>
          <a:xfrm>
            <a:off x="5221553" y="59607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9</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a:latin typeface="Times"/>
                <a:ea typeface="+mn-lt"/>
                <a:cs typeface="Times"/>
              </a:rPr>
              <a:t>9</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3015347" y="3573401"/>
            <a:ext cx="2508948" cy="400110"/>
          </a:xfrm>
          <a:prstGeom prst="rect">
            <a:avLst/>
          </a:prstGeom>
          <a:noFill/>
          <a:ln>
            <a:noFill/>
          </a:ln>
        </p:spPr>
        <p:txBody>
          <a:bodyPr wrap="square" lIns="91440" tIns="45720" rIns="91440" bIns="45720" rtlCol="0" anchor="t">
            <a:spAutoFit/>
          </a:bodyPr>
          <a:lstStyle/>
          <a:p>
            <a:pPr algn="ctr"/>
            <a:r>
              <a:rPr lang="en" altLang="ja-JP" sz="1000">
                <a:latin typeface="Times New Roman" panose="02020603050405020304" pitchFamily="18" charset="0"/>
                <a:ea typeface="+mn-lt"/>
                <a:cs typeface="Times New Roman" panose="02020603050405020304" pitchFamily="18" charset="0"/>
              </a:rPr>
              <a:t>Be careful of derailing due to centrifugal force</a:t>
            </a:r>
            <a:endParaRPr lang="en-US" altLang="ja-JP" sz="1000">
              <a:latin typeface="Times New Roman" panose="02020603050405020304" pitchFamily="18" charset="0"/>
              <a:ea typeface="游ゴシック"/>
              <a:cs typeface="Times New Roman" panose="02020603050405020304" pitchFamily="18" charset="0"/>
            </a:endParaRP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Be careful not to raise the bowl too much</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Scraper (Motor Scraper)</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15218" y="3978778"/>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Scraper Operating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6"/>
          <a:stretch>
            <a:fillRect/>
          </a:stretch>
        </p:blipFill>
        <p:spPr>
          <a:xfrm>
            <a:off x="738203"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137018" y="6117697"/>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Basic Excavation Work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5247591" y="5756435"/>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Soil Removal Work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5247591" y="4615189"/>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Excavation Sequence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 xmlns:a16="http://schemas.microsoft.com/office/drawing/2014/main" id="{DB3E1220-C617-4EDF-AD7D-957CB749BE2F}"/>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147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82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TextBox 4">
            <a:extLst>
              <a:ext uri="{FF2B5EF4-FFF2-40B4-BE49-F238E27FC236}">
                <a16:creationId xmlns="" xmlns:a16="http://schemas.microsoft.com/office/drawing/2014/main" id="{0910144B-2F2F-4826-A27F-DF27F356AF7E}"/>
              </a:ext>
            </a:extLst>
          </p:cNvPr>
          <p:cNvSpPr txBox="1"/>
          <p:nvPr/>
        </p:nvSpPr>
        <p:spPr>
          <a:xfrm>
            <a:off x="900113" y="4457696"/>
            <a:ext cx="75724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Start loading</a:t>
            </a:r>
          </a:p>
        </p:txBody>
      </p:sp>
      <p:sp>
        <p:nvSpPr>
          <p:cNvPr id="19" name="TextBox 18">
            <a:extLst>
              <a:ext uri="{FF2B5EF4-FFF2-40B4-BE49-F238E27FC236}">
                <a16:creationId xmlns="" xmlns:a16="http://schemas.microsoft.com/office/drawing/2014/main" id="{E7705EC0-DD77-4BD8-A136-272BA5E5B515}"/>
              </a:ext>
            </a:extLst>
          </p:cNvPr>
          <p:cNvSpPr txBox="1"/>
          <p:nvPr/>
        </p:nvSpPr>
        <p:spPr>
          <a:xfrm>
            <a:off x="1514475" y="4514845"/>
            <a:ext cx="84296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End of </a:t>
            </a:r>
            <a:r>
              <a:rPr lang="en-US" sz="800">
                <a:latin typeface="Times New Roman" panose="02020603050405020304" pitchFamily="18" charset="0"/>
                <a:ea typeface="+mn-lt"/>
                <a:cs typeface="Times New Roman" panose="02020603050405020304" pitchFamily="18" charset="0"/>
              </a:rPr>
              <a:t>Loading</a:t>
            </a:r>
            <a:endParaRPr lang="en-US" sz="8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78FFA2D6-4031-4174-B82A-278163409609}"/>
              </a:ext>
            </a:extLst>
          </p:cNvPr>
          <p:cNvSpPr txBox="1"/>
          <p:nvPr/>
        </p:nvSpPr>
        <p:spPr>
          <a:xfrm>
            <a:off x="1414463" y="4300531"/>
            <a:ext cx="134303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Average excavation depth</a:t>
            </a:r>
          </a:p>
        </p:txBody>
      </p:sp>
      <p:sp>
        <p:nvSpPr>
          <p:cNvPr id="21" name="TextBox 20">
            <a:extLst>
              <a:ext uri="{FF2B5EF4-FFF2-40B4-BE49-F238E27FC236}">
                <a16:creationId xmlns="" xmlns:a16="http://schemas.microsoft.com/office/drawing/2014/main" id="{56439FCE-FF19-4AD7-91F2-E51A1E77DF84}"/>
              </a:ext>
            </a:extLst>
          </p:cNvPr>
          <p:cNvSpPr txBox="1"/>
          <p:nvPr/>
        </p:nvSpPr>
        <p:spPr>
          <a:xfrm>
            <a:off x="2028825" y="5100631"/>
            <a:ext cx="92869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Average excavation depth</a:t>
            </a:r>
          </a:p>
        </p:txBody>
      </p:sp>
      <p:sp>
        <p:nvSpPr>
          <p:cNvPr id="22" name="TextBox 21">
            <a:extLst>
              <a:ext uri="{FF2B5EF4-FFF2-40B4-BE49-F238E27FC236}">
                <a16:creationId xmlns="" xmlns:a16="http://schemas.microsoft.com/office/drawing/2014/main" id="{EC3ECF20-F2D6-4E3B-8EC4-3032981D975C}"/>
              </a:ext>
            </a:extLst>
          </p:cNvPr>
          <p:cNvSpPr txBox="1"/>
          <p:nvPr/>
        </p:nvSpPr>
        <p:spPr>
          <a:xfrm>
            <a:off x="4271963" y="4972044"/>
            <a:ext cx="81439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Bowl too high</a:t>
            </a:r>
            <a:endParaRPr lang="en-US" sz="8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6C5DACA6-2A16-4F98-98AA-2FE686024AE0}"/>
              </a:ext>
            </a:extLst>
          </p:cNvPr>
          <p:cNvSpPr txBox="1"/>
          <p:nvPr/>
        </p:nvSpPr>
        <p:spPr>
          <a:xfrm>
            <a:off x="900113" y="5500681"/>
            <a:ext cx="1214442" cy="5847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ea typeface="+mn-lt"/>
                <a:cs typeface="Times New Roman" panose="02020603050405020304" pitchFamily="18" charset="0"/>
              </a:rPr>
              <a:t>Bowl lowering width </a:t>
            </a:r>
            <a:endParaRPr lang="en-US">
              <a:latin typeface="Times New Roman" panose="02020603050405020304" pitchFamily="18" charset="0"/>
              <a:cs typeface="Times New Roman" panose="02020603050405020304" pitchFamily="18" charset="0"/>
            </a:endParaRPr>
          </a:p>
          <a:p>
            <a:pPr algn="ctr"/>
            <a:r>
              <a:rPr lang="en-US" sz="800">
                <a:latin typeface="Times New Roman" panose="02020603050405020304" pitchFamily="18" charset="0"/>
                <a:ea typeface="+mn-lt"/>
                <a:cs typeface="Times New Roman" panose="02020603050405020304" pitchFamily="18" charset="0"/>
              </a:rPr>
              <a:t>Bowl raising width </a:t>
            </a:r>
            <a:endParaRPr lang="en-US">
              <a:latin typeface="Times New Roman" panose="02020603050405020304" pitchFamily="18" charset="0"/>
              <a:cs typeface="Times New Roman" panose="02020603050405020304" pitchFamily="18" charset="0"/>
            </a:endParaRPr>
          </a:p>
          <a:p>
            <a:pPr algn="ctr"/>
            <a:r>
              <a:rPr lang="en-US" sz="800">
                <a:latin typeface="Times New Roman" panose="02020603050405020304" pitchFamily="18" charset="0"/>
                <a:ea typeface="+mn-lt"/>
                <a:cs typeface="Times New Roman" panose="02020603050405020304" pitchFamily="18" charset="0"/>
              </a:rPr>
              <a:t>Bowl operation time </a:t>
            </a:r>
            <a:endParaRPr lang="en-US">
              <a:latin typeface="Times New Roman" panose="02020603050405020304" pitchFamily="18" charset="0"/>
              <a:cs typeface="Times New Roman" panose="02020603050405020304" pitchFamily="18" charset="0"/>
            </a:endParaRPr>
          </a:p>
          <a:p>
            <a:pPr algn="ctr"/>
            <a:r>
              <a:rPr lang="en-US" sz="800">
                <a:latin typeface="Times New Roman" panose="02020603050405020304" pitchFamily="18" charset="0"/>
                <a:ea typeface="+mn-lt"/>
                <a:cs typeface="Times New Roman" panose="02020603050405020304" pitchFamily="18" charset="0"/>
              </a:rPr>
              <a:t>Apron  operation </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CFD52029-081A-4832-AB0A-B1B843992A32}"/>
              </a:ext>
            </a:extLst>
          </p:cNvPr>
          <p:cNvSpPr txBox="1"/>
          <p:nvPr/>
        </p:nvSpPr>
        <p:spPr>
          <a:xfrm>
            <a:off x="3543300" y="4300531"/>
            <a:ext cx="134303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Average excavation depth</a:t>
            </a:r>
          </a:p>
        </p:txBody>
      </p:sp>
      <p:sp>
        <p:nvSpPr>
          <p:cNvPr id="31" name="TextBox 30">
            <a:extLst>
              <a:ext uri="{FF2B5EF4-FFF2-40B4-BE49-F238E27FC236}">
                <a16:creationId xmlns="" xmlns:a16="http://schemas.microsoft.com/office/drawing/2014/main" id="{BFEBE378-C94F-479D-8E0B-7D904B16C389}"/>
              </a:ext>
            </a:extLst>
          </p:cNvPr>
          <p:cNvSpPr txBox="1"/>
          <p:nvPr/>
        </p:nvSpPr>
        <p:spPr>
          <a:xfrm>
            <a:off x="3500438" y="4457694"/>
            <a:ext cx="85725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End of </a:t>
            </a:r>
            <a:r>
              <a:rPr lang="en-US" sz="800">
                <a:latin typeface="Times New Roman" panose="02020603050405020304" pitchFamily="18" charset="0"/>
                <a:ea typeface="+mn-lt"/>
                <a:cs typeface="Times New Roman" panose="02020603050405020304" pitchFamily="18" charset="0"/>
              </a:rPr>
              <a:t>Loading</a:t>
            </a:r>
            <a:endParaRPr lang="en-US" sz="8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49D53989-59B5-439F-BDEF-847BDD8EB785}"/>
              </a:ext>
            </a:extLst>
          </p:cNvPr>
          <p:cNvSpPr txBox="1"/>
          <p:nvPr/>
        </p:nvSpPr>
        <p:spPr>
          <a:xfrm>
            <a:off x="3057525" y="4286245"/>
            <a:ext cx="500068"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Start loading</a:t>
            </a:r>
          </a:p>
        </p:txBody>
      </p:sp>
      <p:sp>
        <p:nvSpPr>
          <p:cNvPr id="33" name="TextBox 32">
            <a:extLst>
              <a:ext uri="{FF2B5EF4-FFF2-40B4-BE49-F238E27FC236}">
                <a16:creationId xmlns="" xmlns:a16="http://schemas.microsoft.com/office/drawing/2014/main" id="{289908B0-CFD0-40D9-9EE9-84EEB78F315F}"/>
              </a:ext>
            </a:extLst>
          </p:cNvPr>
          <p:cNvSpPr txBox="1"/>
          <p:nvPr/>
        </p:nvSpPr>
        <p:spPr>
          <a:xfrm>
            <a:off x="3814763" y="5100631"/>
            <a:ext cx="151448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Too much soil in front of the apron</a:t>
            </a:r>
          </a:p>
        </p:txBody>
      </p:sp>
      <p:sp>
        <p:nvSpPr>
          <p:cNvPr id="34" name="TextBox 33">
            <a:extLst>
              <a:ext uri="{FF2B5EF4-FFF2-40B4-BE49-F238E27FC236}">
                <a16:creationId xmlns="" xmlns:a16="http://schemas.microsoft.com/office/drawing/2014/main" id="{FA314C37-B115-4A95-B3C4-63572C8C0B5C}"/>
              </a:ext>
            </a:extLst>
          </p:cNvPr>
          <p:cNvSpPr txBox="1"/>
          <p:nvPr/>
        </p:nvSpPr>
        <p:spPr>
          <a:xfrm>
            <a:off x="2200275" y="5614981"/>
            <a:ext cx="72866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Do it through</a:t>
            </a:r>
          </a:p>
        </p:txBody>
      </p:sp>
      <p:sp>
        <p:nvSpPr>
          <p:cNvPr id="35" name="TextBox 34">
            <a:extLst>
              <a:ext uri="{FF2B5EF4-FFF2-40B4-BE49-F238E27FC236}">
                <a16:creationId xmlns="" xmlns:a16="http://schemas.microsoft.com/office/drawing/2014/main" id="{CDF7BC06-A370-4198-9EA6-91587F4B0788}"/>
              </a:ext>
            </a:extLst>
          </p:cNvPr>
          <p:cNvSpPr txBox="1"/>
          <p:nvPr/>
        </p:nvSpPr>
        <p:spPr>
          <a:xfrm>
            <a:off x="3857625" y="5300656"/>
            <a:ext cx="124301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Excavation depth is not fixed</a:t>
            </a:r>
          </a:p>
        </p:txBody>
      </p:sp>
      <p:sp>
        <p:nvSpPr>
          <p:cNvPr id="36" name="TextBox 35">
            <a:extLst>
              <a:ext uri="{FF2B5EF4-FFF2-40B4-BE49-F238E27FC236}">
                <a16:creationId xmlns="" xmlns:a16="http://schemas.microsoft.com/office/drawing/2014/main" id="{61F33137-B499-4C82-877F-19AAEDDFB6C2}"/>
              </a:ext>
            </a:extLst>
          </p:cNvPr>
          <p:cNvSpPr txBox="1"/>
          <p:nvPr/>
        </p:nvSpPr>
        <p:spPr>
          <a:xfrm>
            <a:off x="3500438" y="5443532"/>
            <a:ext cx="135731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Bowl lowering time is too early</a:t>
            </a:r>
          </a:p>
        </p:txBody>
      </p:sp>
      <p:sp>
        <p:nvSpPr>
          <p:cNvPr id="37" name="TextBox 36">
            <a:extLst>
              <a:ext uri="{FF2B5EF4-FFF2-40B4-BE49-F238E27FC236}">
                <a16:creationId xmlns="" xmlns:a16="http://schemas.microsoft.com/office/drawing/2014/main" id="{0E7AF2A3-D9FC-4CD9-98C7-A0C80826AB8F}"/>
              </a:ext>
            </a:extLst>
          </p:cNvPr>
          <p:cNvSpPr txBox="1"/>
          <p:nvPr/>
        </p:nvSpPr>
        <p:spPr>
          <a:xfrm>
            <a:off x="3371850" y="5614981"/>
            <a:ext cx="1200156"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Bowl raising time is too late</a:t>
            </a:r>
          </a:p>
        </p:txBody>
      </p:sp>
      <p:sp>
        <p:nvSpPr>
          <p:cNvPr id="38" name="TextBox 37">
            <a:extLst>
              <a:ext uri="{FF2B5EF4-FFF2-40B4-BE49-F238E27FC236}">
                <a16:creationId xmlns="" xmlns:a16="http://schemas.microsoft.com/office/drawing/2014/main" id="{F3AED84F-F451-4E70-9A91-8FF0937179E8}"/>
              </a:ext>
            </a:extLst>
          </p:cNvPr>
          <p:cNvSpPr txBox="1"/>
          <p:nvPr/>
        </p:nvSpPr>
        <p:spPr>
          <a:xfrm>
            <a:off x="3200400" y="5800718"/>
            <a:ext cx="1071569"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Bowl is too wide</a:t>
            </a:r>
          </a:p>
        </p:txBody>
      </p:sp>
      <p:sp>
        <p:nvSpPr>
          <p:cNvPr id="39" name="TextBox 38">
            <a:extLst>
              <a:ext uri="{FF2B5EF4-FFF2-40B4-BE49-F238E27FC236}">
                <a16:creationId xmlns="" xmlns:a16="http://schemas.microsoft.com/office/drawing/2014/main" id="{1586498E-2B76-4208-A077-DC9FCB1D9DCD}"/>
              </a:ext>
            </a:extLst>
          </p:cNvPr>
          <p:cNvSpPr txBox="1"/>
          <p:nvPr/>
        </p:nvSpPr>
        <p:spPr>
          <a:xfrm>
            <a:off x="1128713" y="1385879"/>
            <a:ext cx="1071569"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Brake pedal</a:t>
            </a: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 xmlns:a16="http://schemas.microsoft.com/office/drawing/2014/main" id="{F7FF3121-2A95-4147-B92D-30503699D5A1}"/>
              </a:ext>
            </a:extLst>
          </p:cNvPr>
          <p:cNvSpPr txBox="1"/>
          <p:nvPr/>
        </p:nvSpPr>
        <p:spPr>
          <a:xfrm>
            <a:off x="2414588" y="1385879"/>
            <a:ext cx="70009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Accel pedal</a:t>
            </a: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A9D8C6B9-567B-4111-8031-B95463886D99}"/>
              </a:ext>
            </a:extLst>
          </p:cNvPr>
          <p:cNvSpPr txBox="1"/>
          <p:nvPr/>
        </p:nvSpPr>
        <p:spPr>
          <a:xfrm>
            <a:off x="671512" y="3771891"/>
            <a:ext cx="100013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Hold pedal</a:t>
            </a:r>
          </a:p>
        </p:txBody>
      </p:sp>
      <p:sp>
        <p:nvSpPr>
          <p:cNvPr id="42" name="TextBox 41">
            <a:extLst>
              <a:ext uri="{FF2B5EF4-FFF2-40B4-BE49-F238E27FC236}">
                <a16:creationId xmlns="" xmlns:a16="http://schemas.microsoft.com/office/drawing/2014/main" id="{A91AAA12-8EB8-47D8-8C70-1F49757C7D89}"/>
              </a:ext>
            </a:extLst>
          </p:cNvPr>
          <p:cNvSpPr txBox="1"/>
          <p:nvPr/>
        </p:nvSpPr>
        <p:spPr>
          <a:xfrm>
            <a:off x="1657350" y="3757602"/>
            <a:ext cx="100013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ea typeface="+mn-lt"/>
                <a:cs typeface="Times New Roman" panose="02020603050405020304" pitchFamily="18" charset="0"/>
              </a:rPr>
              <a:t>Differential lock pedal</a:t>
            </a:r>
            <a:endParaRPr lang="en-US">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 xmlns:a16="http://schemas.microsoft.com/office/drawing/2014/main" id="{7B0F1B66-B53A-4F2D-BD8B-7A72C7122BD9}"/>
              </a:ext>
            </a:extLst>
          </p:cNvPr>
          <p:cNvSpPr txBox="1"/>
          <p:nvPr/>
        </p:nvSpPr>
        <p:spPr>
          <a:xfrm>
            <a:off x="2557463" y="1614479"/>
            <a:ext cx="70009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Shifting lever</a:t>
            </a:r>
            <a:endParaRPr lang="en-US">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 xmlns:a16="http://schemas.microsoft.com/office/drawing/2014/main" id="{BB39CAD3-11D9-4EAA-B9F5-C2B66A73E1F9}"/>
              </a:ext>
            </a:extLst>
          </p:cNvPr>
          <p:cNvSpPr txBox="1"/>
          <p:nvPr/>
        </p:nvSpPr>
        <p:spPr>
          <a:xfrm rot="5400000">
            <a:off x="2450307" y="2144232"/>
            <a:ext cx="842969"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600">
                <a:latin typeface="Times New Roman" panose="02020603050405020304" pitchFamily="18" charset="0"/>
                <a:ea typeface="+mn-lt"/>
                <a:cs typeface="Times New Roman" panose="02020603050405020304" pitchFamily="18" charset="0"/>
              </a:rPr>
              <a:t>Bowl operation lever</a:t>
            </a:r>
            <a:endParaRPr lang="en-US" sz="60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 xmlns:a16="http://schemas.microsoft.com/office/drawing/2014/main" id="{F5C02742-3749-4E69-853B-0D8E342EE5CE}"/>
              </a:ext>
            </a:extLst>
          </p:cNvPr>
          <p:cNvSpPr txBox="1"/>
          <p:nvPr/>
        </p:nvSpPr>
        <p:spPr>
          <a:xfrm rot="5400000">
            <a:off x="2578893" y="2179949"/>
            <a:ext cx="885831"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600">
                <a:latin typeface="Times New Roman" panose="02020603050405020304" pitchFamily="18" charset="0"/>
                <a:ea typeface="+mn-lt"/>
                <a:cs typeface="Times New Roman" panose="02020603050405020304" pitchFamily="18" charset="0"/>
              </a:rPr>
              <a:t>Apron operation lever</a:t>
            </a:r>
            <a:endParaRPr lang="en-US">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 xmlns:a16="http://schemas.microsoft.com/office/drawing/2014/main" id="{008E8D43-7F4A-483F-95DB-743BEC500FA9}"/>
              </a:ext>
            </a:extLst>
          </p:cNvPr>
          <p:cNvSpPr txBox="1"/>
          <p:nvPr/>
        </p:nvSpPr>
        <p:spPr>
          <a:xfrm rot="16200000" flipV="1">
            <a:off x="2700336" y="2308539"/>
            <a:ext cx="928695"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600">
                <a:latin typeface="Times New Roman" panose="02020603050405020304" pitchFamily="18" charset="0"/>
                <a:ea typeface="+mn-lt"/>
                <a:cs typeface="Times New Roman" panose="02020603050405020304" pitchFamily="18" charset="0"/>
              </a:rPr>
              <a:t>Ejector operation lever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Scraper (Towed Scraper)</a:t>
            </a:r>
            <a:r>
              <a:rPr lang="ja-JP" altLang="en-US" sz="2400">
                <a:latin typeface="Times New Roman" panose="02020603050405020304" pitchFamily="18" charset="0"/>
                <a:ea typeface="+mj-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 altLang="ja-JP" sz="2000">
                <a:latin typeface="Times New Roman" panose="02020603050405020304" pitchFamily="18" charset="0"/>
                <a:ea typeface="+mn-lt"/>
                <a:cs typeface="Times New Roman" panose="02020603050405020304" pitchFamily="18" charset="0"/>
              </a:rPr>
              <a:t>In terms of driving, the basic operation is the same as the bulldozer in 6.1.1. </a:t>
            </a:r>
            <a:r>
              <a:rPr lang="ja-JP" altLang="en-US" sz="20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14" name="テキスト ボックス 13"/>
          <p:cNvSpPr txBox="1"/>
          <p:nvPr/>
        </p:nvSpPr>
        <p:spPr>
          <a:xfrm>
            <a:off x="619569" y="4654180"/>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Bulldozer Operating Device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4475372" y="5339512"/>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Working Status of Towed Scraper</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809624" y="1943650"/>
            <a:ext cx="2857501" cy="2696515"/>
          </a:xfrm>
          <a:prstGeom prst="rect">
            <a:avLst/>
          </a:prstGeom>
        </p:spPr>
      </p:pic>
      <p:pic>
        <p:nvPicPr>
          <p:cNvPr id="5" name="図 4"/>
          <p:cNvPicPr>
            <a:picLocks noChangeAspect="1"/>
          </p:cNvPicPr>
          <p:nvPr/>
        </p:nvPicPr>
        <p:blipFill>
          <a:blip r:embed="rId4"/>
          <a:stretch>
            <a:fillRect/>
          </a:stretch>
        </p:blipFill>
        <p:spPr>
          <a:xfrm>
            <a:off x="3687079" y="1828853"/>
            <a:ext cx="4814197" cy="3496627"/>
          </a:xfrm>
          <a:prstGeom prst="rect">
            <a:avLst/>
          </a:prstGeom>
        </p:spPr>
      </p:pic>
      <p:sp>
        <p:nvSpPr>
          <p:cNvPr id="2" name="テキスト ボックス 5">
            <a:extLst>
              <a:ext uri="{FF2B5EF4-FFF2-40B4-BE49-F238E27FC236}">
                <a16:creationId xmlns="" xmlns:a16="http://schemas.microsoft.com/office/drawing/2014/main" id="{ABA3B336-502D-4262-9087-1DE4B5C70E4A}"/>
              </a:ext>
            </a:extLst>
          </p:cNvPr>
          <p:cNvSpPr txBox="1"/>
          <p:nvPr/>
        </p:nvSpPr>
        <p:spPr>
          <a:xfrm>
            <a:off x="5207266" y="6446543"/>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150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85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Crawler Type </a:t>
            </a:r>
            <a:r>
              <a:rPr lang="en" sz="2400">
                <a:latin typeface="Times New Roman" panose="02020603050405020304" pitchFamily="18" charset="0"/>
                <a:ea typeface="+mj-lt"/>
                <a:cs typeface="Times New Roman" panose="02020603050405020304" pitchFamily="18" charset="0"/>
              </a:rPr>
              <a:t>Muck loader</a:t>
            </a:r>
            <a:r>
              <a:rPr lang="en" altLang="ja-JP" sz="2400">
                <a:latin typeface="Times New Roman" panose="02020603050405020304" pitchFamily="18" charset="0"/>
                <a:ea typeface="+mj-lt"/>
                <a:cs typeface="Times New Roman" panose="02020603050405020304" pitchFamily="18" charset="0"/>
              </a:rPr>
              <a:t> Machine</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 altLang="ja-JP" sz="2000">
                <a:latin typeface="Times New Roman" panose="02020603050405020304" pitchFamily="18" charset="0"/>
                <a:ea typeface="+mn-lt"/>
                <a:cs typeface="Times New Roman" panose="02020603050405020304" pitchFamily="18" charset="0"/>
              </a:rPr>
              <a:t>The crawler type muck loader mainly includes a large tractor shovel 6.1.2. and a scraping type loader. This page will </a:t>
            </a:r>
            <a:r>
              <a:rPr lang="en-US" altLang="ja-JP" sz="2000">
                <a:latin typeface="Times New Roman" panose="02020603050405020304" pitchFamily="18" charset="0"/>
                <a:ea typeface="+mn-lt"/>
                <a:cs typeface="Times New Roman" panose="02020603050405020304" pitchFamily="18" charset="0"/>
              </a:rPr>
              <a:t>describe</a:t>
            </a:r>
            <a:r>
              <a:rPr lang="en" altLang="ja-JP" sz="2000">
                <a:latin typeface="Times New Roman" panose="02020603050405020304" pitchFamily="18" charset="0"/>
                <a:ea typeface="+mn-lt"/>
                <a:cs typeface="Times New Roman" panose="02020603050405020304" pitchFamily="18" charset="0"/>
              </a:rPr>
              <a:t> the scraping type loader.</a:t>
            </a:r>
            <a:endParaRPr lang="en-US" altLang="ja-JP">
              <a:latin typeface="Times New Roman" panose="02020603050405020304" pitchFamily="18" charset="0"/>
              <a:ea typeface="游ゴシック"/>
              <a:cs typeface="Times New Roman" panose="02020603050405020304" pitchFamily="18" charset="0"/>
            </a:endParaRPr>
          </a:p>
        </p:txBody>
      </p:sp>
      <p:sp>
        <p:nvSpPr>
          <p:cNvPr id="26" name="テキスト ボックス 25"/>
          <p:cNvSpPr txBox="1"/>
          <p:nvPr/>
        </p:nvSpPr>
        <p:spPr>
          <a:xfrm>
            <a:off x="2953195" y="5910006"/>
            <a:ext cx="3237610"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Operation Device For Scraping Loader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
        <p:nvSpPr>
          <p:cNvPr id="3" name="テキスト ボックス 5">
            <a:extLst>
              <a:ext uri="{FF2B5EF4-FFF2-40B4-BE49-F238E27FC236}">
                <a16:creationId xmlns="" xmlns:a16="http://schemas.microsoft.com/office/drawing/2014/main" id="{B24E209B-036C-4FE8-81E1-79A3243DF41F}"/>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154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86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5" name="TextBox 4">
            <a:extLst>
              <a:ext uri="{FF2B5EF4-FFF2-40B4-BE49-F238E27FC236}">
                <a16:creationId xmlns="" xmlns:a16="http://schemas.microsoft.com/office/drawing/2014/main" id="{C0120ACC-7741-4B3A-B6A2-FDF6BC4BFBC8}"/>
              </a:ext>
            </a:extLst>
          </p:cNvPr>
          <p:cNvSpPr txBox="1"/>
          <p:nvPr/>
        </p:nvSpPr>
        <p:spPr>
          <a:xfrm>
            <a:off x="2000250" y="2028819"/>
            <a:ext cx="172879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Arm and turning operation </a:t>
            </a:r>
          </a:p>
        </p:txBody>
      </p:sp>
      <p:sp>
        <p:nvSpPr>
          <p:cNvPr id="10" name="TextBox 9">
            <a:extLst>
              <a:ext uri="{FF2B5EF4-FFF2-40B4-BE49-F238E27FC236}">
                <a16:creationId xmlns="" xmlns:a16="http://schemas.microsoft.com/office/drawing/2014/main" id="{712455B3-1B1B-4812-A0A3-78AB39ADC7DF}"/>
              </a:ext>
            </a:extLst>
          </p:cNvPr>
          <p:cNvSpPr txBox="1"/>
          <p:nvPr/>
        </p:nvSpPr>
        <p:spPr>
          <a:xfrm>
            <a:off x="4943475" y="2000243"/>
            <a:ext cx="172879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Crawler (left) operation</a:t>
            </a:r>
          </a:p>
        </p:txBody>
      </p:sp>
      <p:sp>
        <p:nvSpPr>
          <p:cNvPr id="11" name="TextBox 10">
            <a:extLst>
              <a:ext uri="{FF2B5EF4-FFF2-40B4-BE49-F238E27FC236}">
                <a16:creationId xmlns="" xmlns:a16="http://schemas.microsoft.com/office/drawing/2014/main" id="{8D96522D-2E8C-48CB-888F-D5B375BC0300}"/>
              </a:ext>
            </a:extLst>
          </p:cNvPr>
          <p:cNvSpPr txBox="1"/>
          <p:nvPr/>
        </p:nvSpPr>
        <p:spPr>
          <a:xfrm>
            <a:off x="5200650" y="2271704"/>
            <a:ext cx="121444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Crawler (right) operation</a:t>
            </a:r>
          </a:p>
        </p:txBody>
      </p:sp>
      <p:sp>
        <p:nvSpPr>
          <p:cNvPr id="12" name="TextBox 11">
            <a:extLst>
              <a:ext uri="{FF2B5EF4-FFF2-40B4-BE49-F238E27FC236}">
                <a16:creationId xmlns="" xmlns:a16="http://schemas.microsoft.com/office/drawing/2014/main" id="{8A64C519-8C07-49B0-9C0F-E9DC9B3781B8}"/>
              </a:ext>
            </a:extLst>
          </p:cNvPr>
          <p:cNvSpPr txBox="1"/>
          <p:nvPr/>
        </p:nvSpPr>
        <p:spPr>
          <a:xfrm>
            <a:off x="5700713" y="2471729"/>
            <a:ext cx="118586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Boom and bucket operation</a:t>
            </a:r>
          </a:p>
        </p:txBody>
      </p:sp>
      <p:sp>
        <p:nvSpPr>
          <p:cNvPr id="13" name="TextBox 12">
            <a:extLst>
              <a:ext uri="{FF2B5EF4-FFF2-40B4-BE49-F238E27FC236}">
                <a16:creationId xmlns="" xmlns:a16="http://schemas.microsoft.com/office/drawing/2014/main" id="{74F79AEF-87FE-4401-A074-BE198C4DBE68}"/>
              </a:ext>
            </a:extLst>
          </p:cNvPr>
          <p:cNvSpPr txBox="1"/>
          <p:nvPr/>
        </p:nvSpPr>
        <p:spPr>
          <a:xfrm>
            <a:off x="1714500" y="2786055"/>
            <a:ext cx="172879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Bucket setting and up and down conveyor operation</a:t>
            </a:r>
          </a:p>
        </p:txBody>
      </p:sp>
      <p:sp>
        <p:nvSpPr>
          <p:cNvPr id="14" name="TextBox 13">
            <a:extLst>
              <a:ext uri="{FF2B5EF4-FFF2-40B4-BE49-F238E27FC236}">
                <a16:creationId xmlns="" xmlns:a16="http://schemas.microsoft.com/office/drawing/2014/main" id="{E9EE6D56-8891-4847-A2D4-ADA564125A01}"/>
              </a:ext>
            </a:extLst>
          </p:cNvPr>
          <p:cNvSpPr txBox="1"/>
          <p:nvPr/>
        </p:nvSpPr>
        <p:spPr>
          <a:xfrm>
            <a:off x="4171950" y="4757729"/>
            <a:ext cx="70009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Driving seat </a:t>
            </a:r>
          </a:p>
        </p:txBody>
      </p:sp>
      <p:sp>
        <p:nvSpPr>
          <p:cNvPr id="15" name="TextBox 14">
            <a:extLst>
              <a:ext uri="{FF2B5EF4-FFF2-40B4-BE49-F238E27FC236}">
                <a16:creationId xmlns="" xmlns:a16="http://schemas.microsoft.com/office/drawing/2014/main" id="{505A0D64-F67F-4A27-AC84-281645444F3F}"/>
              </a:ext>
            </a:extLst>
          </p:cNvPr>
          <p:cNvSpPr txBox="1"/>
          <p:nvPr/>
        </p:nvSpPr>
        <p:spPr>
          <a:xfrm>
            <a:off x="1714500" y="5186355"/>
            <a:ext cx="172879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Conveyor driving operation</a:t>
            </a:r>
          </a:p>
        </p:txBody>
      </p:sp>
      <p:sp>
        <p:nvSpPr>
          <p:cNvPr id="17" name="TextBox 16">
            <a:extLst>
              <a:ext uri="{FF2B5EF4-FFF2-40B4-BE49-F238E27FC236}">
                <a16:creationId xmlns="" xmlns:a16="http://schemas.microsoft.com/office/drawing/2014/main" id="{FE8FECCD-3071-4804-B27E-8383D3554981}"/>
              </a:ext>
            </a:extLst>
          </p:cNvPr>
          <p:cNvSpPr txBox="1"/>
          <p:nvPr/>
        </p:nvSpPr>
        <p:spPr>
          <a:xfrm>
            <a:off x="5557838" y="5600693"/>
            <a:ext cx="172879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Times New Roman" panose="02020603050405020304" pitchFamily="18" charset="0"/>
                <a:cs typeface="Times New Roman" panose="02020603050405020304" pitchFamily="18" charset="0"/>
              </a:rPr>
              <a:t>Hydraulic interlock</a:t>
            </a:r>
          </a:p>
        </p:txBody>
      </p:sp>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400">
                <a:latin typeface="Times New Roman" panose="02020603050405020304" pitchFamily="18" charset="0"/>
                <a:ea typeface="+mj-lt"/>
                <a:cs typeface="Times New Roman" panose="02020603050405020304" pitchFamily="18" charset="0"/>
              </a:rPr>
              <a:t>Transfer of Vehicle-type Construction Machinery</a:t>
            </a:r>
            <a:r>
              <a:rPr lang="ja-JP" sz="2400">
                <a:latin typeface="Times New Roman" panose="02020603050405020304" pitchFamily="18" charset="0"/>
                <a:ea typeface="+mj-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682548" y="1713958"/>
            <a:ext cx="367070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Claw Climbing Equipment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685800" y="1944854"/>
            <a:ext cx="3670702" cy="461665"/>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Relationship between the weight of the loading machine and the climbing equipment example</a:t>
            </a:r>
            <a:r>
              <a:rPr lang="ja-JP" sz="1200">
                <a:latin typeface="Times New Roman" panose="02020603050405020304" pitchFamily="18" charset="0"/>
                <a:ea typeface="+mn-lt"/>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590993" y="2744898"/>
            <a:ext cx="3670702"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Use Of Climbing Equipment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5201019" y="4463647"/>
            <a:ext cx="2450649"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Loading Position</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481827" y="6061455"/>
            <a:ext cx="2450649"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Use Of Foot Stall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1368875" y="6061455"/>
            <a:ext cx="2526595" cy="276999"/>
          </a:xfrm>
          <a:prstGeom prst="rect">
            <a:avLst/>
          </a:prstGeom>
          <a:noFill/>
          <a:ln>
            <a:noFill/>
          </a:ln>
        </p:spPr>
        <p:txBody>
          <a:bodyPr wrap="square" lIns="91440" tIns="45720" rIns="91440" bIns="45720" rtlCol="0" anchor="t">
            <a:spAutoFit/>
          </a:bodyPr>
          <a:lstStyle/>
          <a:p>
            <a:pPr algn="ctr"/>
            <a:r>
              <a:rPr lang="en" altLang="ja-JP" sz="1200">
                <a:latin typeface="Times New Roman" panose="02020603050405020304" pitchFamily="18" charset="0"/>
                <a:ea typeface="+mn-lt"/>
                <a:cs typeface="Times New Roman" panose="02020603050405020304" pitchFamily="18" charset="0"/>
              </a:rPr>
              <a:t>Fixed To Trailer Example</a:t>
            </a:r>
            <a:r>
              <a:rPr lang="ja-JP" altLang="en-US" sz="1200">
                <a:latin typeface="Times New Roman" panose="02020603050405020304" pitchFamily="18" charset="0"/>
                <a:ea typeface="+mn-lt"/>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5"/>
          <a:stretch>
            <a:fillRect/>
          </a:stretch>
        </p:blipFill>
        <p:spPr>
          <a:xfrm>
            <a:off x="778856" y="2405163"/>
            <a:ext cx="3565312" cy="1109485"/>
          </a:xfrm>
          <a:prstGeom prst="rect">
            <a:avLst/>
          </a:prstGeom>
        </p:spPr>
      </p:pic>
      <p:pic>
        <p:nvPicPr>
          <p:cNvPr id="10" name="図 9"/>
          <p:cNvPicPr>
            <a:picLocks noChangeAspect="1"/>
          </p:cNvPicPr>
          <p:nvPr/>
        </p:nvPicPr>
        <p:blipFill>
          <a:blip r:embed="rId6"/>
          <a:stretch>
            <a:fillRect/>
          </a:stretch>
        </p:blipFill>
        <p:spPr>
          <a:xfrm>
            <a:off x="738218" y="1274690"/>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26713" y="3571800"/>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5">
            <a:extLst>
              <a:ext uri="{FF2B5EF4-FFF2-40B4-BE49-F238E27FC236}">
                <a16:creationId xmlns="" xmlns:a16="http://schemas.microsoft.com/office/drawing/2014/main" id="{C9494DEA-1E7C-4F84-9EC7-D4BD9519DD08}"/>
              </a:ext>
            </a:extLst>
          </p:cNvPr>
          <p:cNvSpPr txBox="1"/>
          <p:nvPr/>
        </p:nvSpPr>
        <p:spPr>
          <a:xfrm>
            <a:off x="5192978" y="6417968"/>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157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88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3" name="TextBox 2">
            <a:extLst>
              <a:ext uri="{FF2B5EF4-FFF2-40B4-BE49-F238E27FC236}">
                <a16:creationId xmlns="" xmlns:a16="http://schemas.microsoft.com/office/drawing/2014/main" id="{00604342-D78B-4F2E-889B-0D1DC790BD16}"/>
              </a:ext>
            </a:extLst>
          </p:cNvPr>
          <p:cNvSpPr txBox="1"/>
          <p:nvPr/>
        </p:nvSpPr>
        <p:spPr>
          <a:xfrm>
            <a:off x="857250" y="2457443"/>
            <a:ext cx="1000129" cy="33855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Mass of loading </a:t>
            </a:r>
          </a:p>
          <a:p>
            <a:pPr algn="ctr"/>
            <a:r>
              <a:rPr lang="en-US" sz="800">
                <a:latin typeface="Times New Roman" panose="02020603050405020304" pitchFamily="18" charset="0"/>
                <a:cs typeface="Times New Roman" panose="02020603050405020304" pitchFamily="18" charset="0"/>
              </a:rPr>
              <a:t>machine (t)</a:t>
            </a:r>
          </a:p>
        </p:txBody>
      </p:sp>
      <p:sp>
        <p:nvSpPr>
          <p:cNvPr id="23" name="TextBox 22">
            <a:extLst>
              <a:ext uri="{FF2B5EF4-FFF2-40B4-BE49-F238E27FC236}">
                <a16:creationId xmlns="" xmlns:a16="http://schemas.microsoft.com/office/drawing/2014/main" id="{02162C5F-1EA7-4DEB-860E-1B15DBC66320}"/>
              </a:ext>
            </a:extLst>
          </p:cNvPr>
          <p:cNvSpPr txBox="1"/>
          <p:nvPr/>
        </p:nvSpPr>
        <p:spPr>
          <a:xfrm>
            <a:off x="1885950" y="2428867"/>
            <a:ext cx="1271591" cy="20005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Number of climbing tools </a:t>
            </a:r>
          </a:p>
        </p:txBody>
      </p:sp>
      <p:sp>
        <p:nvSpPr>
          <p:cNvPr id="24" name="TextBox 23">
            <a:extLst>
              <a:ext uri="{FF2B5EF4-FFF2-40B4-BE49-F238E27FC236}">
                <a16:creationId xmlns="" xmlns:a16="http://schemas.microsoft.com/office/drawing/2014/main" id="{8233BC08-FE6F-4F24-9BCF-101510F6603C}"/>
              </a:ext>
            </a:extLst>
          </p:cNvPr>
          <p:cNvSpPr txBox="1"/>
          <p:nvPr/>
        </p:nvSpPr>
        <p:spPr>
          <a:xfrm>
            <a:off x="2657475" y="2628891"/>
            <a:ext cx="485778" cy="20005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Number</a:t>
            </a:r>
          </a:p>
        </p:txBody>
      </p:sp>
      <p:sp>
        <p:nvSpPr>
          <p:cNvPr id="25" name="TextBox 24">
            <a:extLst>
              <a:ext uri="{FF2B5EF4-FFF2-40B4-BE49-F238E27FC236}">
                <a16:creationId xmlns="" xmlns:a16="http://schemas.microsoft.com/office/drawing/2014/main" id="{5697CF0F-719E-4EC9-B742-DB3C64A6B8E1}"/>
              </a:ext>
            </a:extLst>
          </p:cNvPr>
          <p:cNvSpPr txBox="1"/>
          <p:nvPr/>
        </p:nvSpPr>
        <p:spPr>
          <a:xfrm>
            <a:off x="2000250" y="2643177"/>
            <a:ext cx="514353" cy="20005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Times New Roman" panose="02020603050405020304" pitchFamily="18" charset="0"/>
                <a:cs typeface="Times New Roman" panose="02020603050405020304" pitchFamily="18" charset="0"/>
              </a:rPr>
              <a:t>Material</a:t>
            </a:r>
          </a:p>
        </p:txBody>
      </p:sp>
      <p:sp>
        <p:nvSpPr>
          <p:cNvPr id="26" name="TextBox 25">
            <a:extLst>
              <a:ext uri="{FF2B5EF4-FFF2-40B4-BE49-F238E27FC236}">
                <a16:creationId xmlns="" xmlns:a16="http://schemas.microsoft.com/office/drawing/2014/main" id="{A5685CE4-8F1D-453F-A250-5EB4A2E14576}"/>
              </a:ext>
            </a:extLst>
          </p:cNvPr>
          <p:cNvSpPr txBox="1"/>
          <p:nvPr/>
        </p:nvSpPr>
        <p:spPr>
          <a:xfrm>
            <a:off x="1885950" y="2857492"/>
            <a:ext cx="742953"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Aluminum alloy</a:t>
            </a:r>
          </a:p>
        </p:txBody>
      </p:sp>
      <p:sp>
        <p:nvSpPr>
          <p:cNvPr id="27" name="TextBox 26">
            <a:extLst>
              <a:ext uri="{FF2B5EF4-FFF2-40B4-BE49-F238E27FC236}">
                <a16:creationId xmlns="" xmlns:a16="http://schemas.microsoft.com/office/drawing/2014/main" id="{3F39808E-08BD-4305-ACC0-D267F3A2A3EB}"/>
              </a:ext>
            </a:extLst>
          </p:cNvPr>
          <p:cNvSpPr txBox="1"/>
          <p:nvPr/>
        </p:nvSpPr>
        <p:spPr>
          <a:xfrm>
            <a:off x="1885950" y="3057516"/>
            <a:ext cx="742953"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Aluminum alloy</a:t>
            </a:r>
          </a:p>
        </p:txBody>
      </p:sp>
      <p:sp>
        <p:nvSpPr>
          <p:cNvPr id="28" name="TextBox 27">
            <a:extLst>
              <a:ext uri="{FF2B5EF4-FFF2-40B4-BE49-F238E27FC236}">
                <a16:creationId xmlns="" xmlns:a16="http://schemas.microsoft.com/office/drawing/2014/main" id="{0C18F1AF-538A-46D0-BB70-E0133B917861}"/>
              </a:ext>
            </a:extLst>
          </p:cNvPr>
          <p:cNvSpPr txBox="1"/>
          <p:nvPr/>
        </p:nvSpPr>
        <p:spPr>
          <a:xfrm>
            <a:off x="1885950" y="3286115"/>
            <a:ext cx="742953"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Aluminum alloy</a:t>
            </a:r>
          </a:p>
        </p:txBody>
      </p:sp>
      <p:sp>
        <p:nvSpPr>
          <p:cNvPr id="29" name="TextBox 28">
            <a:extLst>
              <a:ext uri="{FF2B5EF4-FFF2-40B4-BE49-F238E27FC236}">
                <a16:creationId xmlns="" xmlns:a16="http://schemas.microsoft.com/office/drawing/2014/main" id="{3DDED103-9B79-4820-9B1B-E9B71ACC87A6}"/>
              </a:ext>
            </a:extLst>
          </p:cNvPr>
          <p:cNvSpPr txBox="1"/>
          <p:nvPr/>
        </p:nvSpPr>
        <p:spPr>
          <a:xfrm>
            <a:off x="3157538" y="2443153"/>
            <a:ext cx="1185866" cy="33855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latin typeface="Times New Roman" panose="02020603050405020304" pitchFamily="18" charset="0"/>
                <a:cs typeface="Times New Roman" panose="02020603050405020304" pitchFamily="18" charset="0"/>
              </a:rPr>
              <a:t>Shape dimensions</a:t>
            </a:r>
          </a:p>
          <a:p>
            <a:pPr algn="ctr"/>
            <a:r>
              <a:rPr lang="en-US" sz="800">
                <a:latin typeface="Times New Roman" panose="02020603050405020304" pitchFamily="18" charset="0"/>
                <a:cs typeface="Times New Roman" panose="02020603050405020304" pitchFamily="18" charset="0"/>
              </a:rPr>
              <a:t>Length x height x width </a:t>
            </a:r>
          </a:p>
        </p:txBody>
      </p:sp>
      <p:sp>
        <p:nvSpPr>
          <p:cNvPr id="30" name="TextBox 29">
            <a:extLst>
              <a:ext uri="{FF2B5EF4-FFF2-40B4-BE49-F238E27FC236}">
                <a16:creationId xmlns="" xmlns:a16="http://schemas.microsoft.com/office/drawing/2014/main" id="{40B14C6A-1E5A-4891-8F7E-2385C0C58DCB}"/>
              </a:ext>
            </a:extLst>
          </p:cNvPr>
          <p:cNvSpPr txBox="1"/>
          <p:nvPr/>
        </p:nvSpPr>
        <p:spPr>
          <a:xfrm>
            <a:off x="5343525" y="1328727"/>
            <a:ext cx="742953"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Trailer back</a:t>
            </a:r>
          </a:p>
        </p:txBody>
      </p:sp>
      <p:sp>
        <p:nvSpPr>
          <p:cNvPr id="31" name="TextBox 30">
            <a:extLst>
              <a:ext uri="{FF2B5EF4-FFF2-40B4-BE49-F238E27FC236}">
                <a16:creationId xmlns="" xmlns:a16="http://schemas.microsoft.com/office/drawing/2014/main" id="{A95F3278-2259-41B2-A10E-43DD38996FCB}"/>
              </a:ext>
            </a:extLst>
          </p:cNvPr>
          <p:cNvSpPr txBox="1"/>
          <p:nvPr/>
        </p:nvSpPr>
        <p:spPr>
          <a:xfrm>
            <a:off x="6843713" y="1714490"/>
            <a:ext cx="75724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Climbing equipment</a:t>
            </a:r>
          </a:p>
        </p:txBody>
      </p:sp>
      <p:sp>
        <p:nvSpPr>
          <p:cNvPr id="32" name="TextBox 31">
            <a:extLst>
              <a:ext uri="{FF2B5EF4-FFF2-40B4-BE49-F238E27FC236}">
                <a16:creationId xmlns="" xmlns:a16="http://schemas.microsoft.com/office/drawing/2014/main" id="{8E754190-AA7C-4AD7-8CED-8CF47CDB2AF1}"/>
              </a:ext>
            </a:extLst>
          </p:cNvPr>
          <p:cNvSpPr txBox="1"/>
          <p:nvPr/>
        </p:nvSpPr>
        <p:spPr>
          <a:xfrm>
            <a:off x="5629275" y="2386002"/>
            <a:ext cx="742953"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15° or less</a:t>
            </a:r>
          </a:p>
        </p:txBody>
      </p:sp>
      <p:sp>
        <p:nvSpPr>
          <p:cNvPr id="33" name="TextBox 32">
            <a:extLst>
              <a:ext uri="{FF2B5EF4-FFF2-40B4-BE49-F238E27FC236}">
                <a16:creationId xmlns="" xmlns:a16="http://schemas.microsoft.com/office/drawing/2014/main" id="{CBA55BEC-CDE4-4F18-9D3D-D9B690347121}"/>
              </a:ext>
            </a:extLst>
          </p:cNvPr>
          <p:cNvSpPr txBox="1"/>
          <p:nvPr/>
        </p:nvSpPr>
        <p:spPr>
          <a:xfrm>
            <a:off x="6800850" y="3100376"/>
            <a:ext cx="1543053"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Center of the pitch and center of the crawler</a:t>
            </a:r>
          </a:p>
        </p:txBody>
      </p:sp>
      <p:sp>
        <p:nvSpPr>
          <p:cNvPr id="34" name="TextBox 33">
            <a:extLst>
              <a:ext uri="{FF2B5EF4-FFF2-40B4-BE49-F238E27FC236}">
                <a16:creationId xmlns="" xmlns:a16="http://schemas.microsoft.com/office/drawing/2014/main" id="{B4748924-C091-491E-A951-B428895CE3F9}"/>
              </a:ext>
            </a:extLst>
          </p:cNvPr>
          <p:cNvSpPr txBox="1"/>
          <p:nvPr/>
        </p:nvSpPr>
        <p:spPr>
          <a:xfrm>
            <a:off x="7015163" y="4171939"/>
            <a:ext cx="75724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Crawler</a:t>
            </a:r>
          </a:p>
        </p:txBody>
      </p:sp>
      <p:sp>
        <p:nvSpPr>
          <p:cNvPr id="35" name="TextBox 34">
            <a:extLst>
              <a:ext uri="{FF2B5EF4-FFF2-40B4-BE49-F238E27FC236}">
                <a16:creationId xmlns="" xmlns:a16="http://schemas.microsoft.com/office/drawing/2014/main" id="{B0FC3F6E-2949-46F1-8909-027EF1C53192}"/>
              </a:ext>
            </a:extLst>
          </p:cNvPr>
          <p:cNvSpPr txBox="1"/>
          <p:nvPr/>
        </p:nvSpPr>
        <p:spPr>
          <a:xfrm>
            <a:off x="6287330" y="4186648"/>
            <a:ext cx="75724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Climbing equipment</a:t>
            </a:r>
          </a:p>
        </p:txBody>
      </p:sp>
      <p:sp>
        <p:nvSpPr>
          <p:cNvPr id="36" name="TextBox 35">
            <a:extLst>
              <a:ext uri="{FF2B5EF4-FFF2-40B4-BE49-F238E27FC236}">
                <a16:creationId xmlns="" xmlns:a16="http://schemas.microsoft.com/office/drawing/2014/main" id="{3390A2E5-13CA-4593-AAB7-AD893D6BB1CF}"/>
              </a:ext>
            </a:extLst>
          </p:cNvPr>
          <p:cNvSpPr txBox="1"/>
          <p:nvPr/>
        </p:nvSpPr>
        <p:spPr>
          <a:xfrm>
            <a:off x="6343650" y="3131154"/>
            <a:ext cx="457200" cy="15388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500">
                <a:latin typeface="Times New Roman" panose="02020603050405020304" pitchFamily="18" charset="0"/>
                <a:cs typeface="Times New Roman" panose="02020603050405020304" pitchFamily="18" charset="0"/>
              </a:rPr>
              <a:t>Vehicle loading </a:t>
            </a:r>
          </a:p>
          <a:p>
            <a:pPr algn="ctr"/>
            <a:r>
              <a:rPr lang="en-US" sz="500">
                <a:latin typeface="Times New Roman" panose="02020603050405020304" pitchFamily="18" charset="0"/>
                <a:cs typeface="Times New Roman" panose="02020603050405020304" pitchFamily="18" charset="0"/>
              </a:rPr>
              <a:t>platform</a:t>
            </a:r>
          </a:p>
        </p:txBody>
      </p:sp>
      <p:sp>
        <p:nvSpPr>
          <p:cNvPr id="37" name="TextBox 36">
            <a:extLst>
              <a:ext uri="{FF2B5EF4-FFF2-40B4-BE49-F238E27FC236}">
                <a16:creationId xmlns="" xmlns:a16="http://schemas.microsoft.com/office/drawing/2014/main" id="{CF6936D8-7BD6-4DB6-9047-6E432944EC6E}"/>
              </a:ext>
            </a:extLst>
          </p:cNvPr>
          <p:cNvSpPr txBox="1"/>
          <p:nvPr/>
        </p:nvSpPr>
        <p:spPr>
          <a:xfrm>
            <a:off x="4494374" y="3160427"/>
            <a:ext cx="1848514"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600">
                <a:latin typeface="Times New Roman" panose="02020603050405020304" pitchFamily="18" charset="0"/>
                <a:cs typeface="Times New Roman" panose="02020603050405020304" pitchFamily="18" charset="0"/>
              </a:rPr>
              <a:t>Vehicle loading platform and loading machine’s center line</a:t>
            </a:r>
          </a:p>
        </p:txBody>
      </p:sp>
      <p:sp>
        <p:nvSpPr>
          <p:cNvPr id="38" name="TextBox 37">
            <a:extLst>
              <a:ext uri="{FF2B5EF4-FFF2-40B4-BE49-F238E27FC236}">
                <a16:creationId xmlns="" xmlns:a16="http://schemas.microsoft.com/office/drawing/2014/main" id="{196A113E-6899-4AA7-86D8-E37B2CF2BAFE}"/>
              </a:ext>
            </a:extLst>
          </p:cNvPr>
          <p:cNvSpPr txBox="1"/>
          <p:nvPr/>
        </p:nvSpPr>
        <p:spPr>
          <a:xfrm>
            <a:off x="5100638" y="4743437"/>
            <a:ext cx="107156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Foot stall</a:t>
            </a:r>
          </a:p>
        </p:txBody>
      </p:sp>
      <p:sp>
        <p:nvSpPr>
          <p:cNvPr id="39" name="TextBox 38">
            <a:extLst>
              <a:ext uri="{FF2B5EF4-FFF2-40B4-BE49-F238E27FC236}">
                <a16:creationId xmlns="" xmlns:a16="http://schemas.microsoft.com/office/drawing/2014/main" id="{B017DEC1-ACD1-4148-AABC-94216FB05F88}"/>
              </a:ext>
            </a:extLst>
          </p:cNvPr>
          <p:cNvSpPr txBox="1"/>
          <p:nvPr/>
        </p:nvSpPr>
        <p:spPr>
          <a:xfrm>
            <a:off x="1144003" y="4648374"/>
            <a:ext cx="44291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mes New Roman" panose="02020603050405020304" pitchFamily="18" charset="0"/>
                <a:cs typeface="Times New Roman" panose="02020603050405020304" pitchFamily="18" charset="0"/>
              </a:rPr>
              <a:t>Stop</a:t>
            </a:r>
          </a:p>
        </p:txBody>
      </p:sp>
      <p:sp>
        <p:nvSpPr>
          <p:cNvPr id="40" name="TextBox 39">
            <a:extLst>
              <a:ext uri="{FF2B5EF4-FFF2-40B4-BE49-F238E27FC236}">
                <a16:creationId xmlns="" xmlns:a16="http://schemas.microsoft.com/office/drawing/2014/main" id="{F94ED7BE-420D-49A0-907F-BA4D9CB855DF}"/>
              </a:ext>
            </a:extLst>
          </p:cNvPr>
          <p:cNvSpPr txBox="1"/>
          <p:nvPr/>
        </p:nvSpPr>
        <p:spPr>
          <a:xfrm>
            <a:off x="1914559" y="4728736"/>
            <a:ext cx="442916"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Wire </a:t>
            </a:r>
          </a:p>
          <a:p>
            <a:pPr algn="ctr"/>
            <a:r>
              <a:rPr lang="en" sz="700">
                <a:latin typeface="Times New Roman" panose="02020603050405020304" pitchFamily="18" charset="0"/>
                <a:ea typeface="+mn-lt"/>
                <a:cs typeface="Times New Roman" panose="02020603050405020304" pitchFamily="18" charset="0"/>
              </a:rPr>
              <a:t>robe</a:t>
            </a:r>
            <a:endParaRPr lang="en-US" sz="70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 xmlns:a16="http://schemas.microsoft.com/office/drawing/2014/main" id="{88C6518A-795E-46E9-A4D0-25432F9343E9}"/>
              </a:ext>
            </a:extLst>
          </p:cNvPr>
          <p:cNvSpPr txBox="1"/>
          <p:nvPr/>
        </p:nvSpPr>
        <p:spPr>
          <a:xfrm>
            <a:off x="2684923" y="4737466"/>
            <a:ext cx="442916"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Wire </a:t>
            </a:r>
          </a:p>
          <a:p>
            <a:pPr algn="ctr"/>
            <a:r>
              <a:rPr lang="en" sz="700">
                <a:latin typeface="Times New Roman" panose="02020603050405020304" pitchFamily="18" charset="0"/>
                <a:ea typeface="+mn-lt"/>
                <a:cs typeface="Times New Roman" panose="02020603050405020304" pitchFamily="18" charset="0"/>
              </a:rPr>
              <a:t>robe</a:t>
            </a:r>
            <a:endParaRPr lang="en-US" sz="700">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 xmlns:a16="http://schemas.microsoft.com/office/drawing/2014/main" id="{C3D184E3-483A-4032-BB08-E8DCEC9A8D90}"/>
              </a:ext>
            </a:extLst>
          </p:cNvPr>
          <p:cNvSpPr txBox="1"/>
          <p:nvPr/>
        </p:nvSpPr>
        <p:spPr>
          <a:xfrm>
            <a:off x="2260494" y="4714875"/>
            <a:ext cx="442916" cy="3231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cs typeface="Times New Roman" panose="02020603050405020304" pitchFamily="18" charset="0"/>
              </a:rPr>
              <a:t>Pad (packing material)</a:t>
            </a:r>
          </a:p>
        </p:txBody>
      </p:sp>
      <p:sp>
        <p:nvSpPr>
          <p:cNvPr id="43" name="TextBox 42">
            <a:extLst>
              <a:ext uri="{FF2B5EF4-FFF2-40B4-BE49-F238E27FC236}">
                <a16:creationId xmlns="" xmlns:a16="http://schemas.microsoft.com/office/drawing/2014/main" id="{FE84B192-2FF9-4515-AF22-3DF52EFF4CB2}"/>
              </a:ext>
            </a:extLst>
          </p:cNvPr>
          <p:cNvSpPr txBox="1"/>
          <p:nvPr/>
        </p:nvSpPr>
        <p:spPr>
          <a:xfrm>
            <a:off x="3140466" y="4708906"/>
            <a:ext cx="270267"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Lever </a:t>
            </a:r>
          </a:p>
          <a:p>
            <a:pPr algn="ctr"/>
            <a:r>
              <a:rPr lang="en" sz="700">
                <a:latin typeface="Times New Roman" panose="02020603050405020304" pitchFamily="18" charset="0"/>
                <a:ea typeface="+mn-lt"/>
                <a:cs typeface="Times New Roman" panose="02020603050405020304" pitchFamily="18" charset="0"/>
              </a:rPr>
              <a:t>block </a:t>
            </a:r>
            <a:endParaRPr lang="en-US">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 xmlns:a16="http://schemas.microsoft.com/office/drawing/2014/main" id="{664D65DB-B971-48E6-9EF9-3850E397BBC7}"/>
              </a:ext>
            </a:extLst>
          </p:cNvPr>
          <p:cNvSpPr txBox="1"/>
          <p:nvPr/>
        </p:nvSpPr>
        <p:spPr>
          <a:xfrm>
            <a:off x="3410733" y="4654557"/>
            <a:ext cx="538629"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cs typeface="Times New Roman" panose="02020603050405020304" pitchFamily="18" charset="0"/>
              </a:rPr>
              <a:t>Wooden block</a:t>
            </a:r>
          </a:p>
        </p:txBody>
      </p:sp>
      <p:sp>
        <p:nvSpPr>
          <p:cNvPr id="46" name="TextBox 45">
            <a:extLst>
              <a:ext uri="{FF2B5EF4-FFF2-40B4-BE49-F238E27FC236}">
                <a16:creationId xmlns="" xmlns:a16="http://schemas.microsoft.com/office/drawing/2014/main" id="{F85CF55C-FC49-486A-94F0-8289CE4EAD0F}"/>
              </a:ext>
            </a:extLst>
          </p:cNvPr>
          <p:cNvSpPr txBox="1"/>
          <p:nvPr/>
        </p:nvSpPr>
        <p:spPr>
          <a:xfrm>
            <a:off x="2356471" y="3507242"/>
            <a:ext cx="90243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700">
                <a:latin typeface="Times New Roman" panose="02020603050405020304" pitchFamily="18" charset="0"/>
                <a:cs typeface="Times New Roman" panose="02020603050405020304" pitchFamily="18" charset="0"/>
              </a:rPr>
              <a:t>Oil pressure hose</a:t>
            </a:r>
          </a:p>
        </p:txBody>
      </p:sp>
      <p:sp>
        <p:nvSpPr>
          <p:cNvPr id="47" name="TextBox 46">
            <a:extLst>
              <a:ext uri="{FF2B5EF4-FFF2-40B4-BE49-F238E27FC236}">
                <a16:creationId xmlns="" xmlns:a16="http://schemas.microsoft.com/office/drawing/2014/main" id="{276B6DD8-9922-42AE-8D7C-27B1441A2903}"/>
              </a:ext>
            </a:extLst>
          </p:cNvPr>
          <p:cNvSpPr txBox="1"/>
          <p:nvPr/>
        </p:nvSpPr>
        <p:spPr>
          <a:xfrm>
            <a:off x="1368875" y="5059421"/>
            <a:ext cx="631375"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dirty="0">
                <a:latin typeface="Times New Roman" panose="02020603050405020304" pitchFamily="18" charset="0"/>
                <a:cs typeface="Times New Roman" panose="02020603050405020304" pitchFamily="18" charset="0"/>
              </a:rPr>
              <a:t>Blade</a:t>
            </a:r>
          </a:p>
        </p:txBody>
      </p:sp>
      <p:sp>
        <p:nvSpPr>
          <p:cNvPr id="48" name="TextBox 47">
            <a:extLst>
              <a:ext uri="{FF2B5EF4-FFF2-40B4-BE49-F238E27FC236}">
                <a16:creationId xmlns="" xmlns:a16="http://schemas.microsoft.com/office/drawing/2014/main" id="{0868733B-C5FA-45F9-991D-AA5299E883A8}"/>
              </a:ext>
            </a:extLst>
          </p:cNvPr>
          <p:cNvSpPr txBox="1"/>
          <p:nvPr/>
        </p:nvSpPr>
        <p:spPr>
          <a:xfrm>
            <a:off x="1671638" y="5857863"/>
            <a:ext cx="65722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Wire robe</a:t>
            </a:r>
            <a:endParaRPr lang="en-US" sz="70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 xmlns:a16="http://schemas.microsoft.com/office/drawing/2014/main" id="{F88154CD-7B34-4A53-A233-7C853F1EEDC4}"/>
              </a:ext>
            </a:extLst>
          </p:cNvPr>
          <p:cNvSpPr txBox="1"/>
          <p:nvPr/>
        </p:nvSpPr>
        <p:spPr>
          <a:xfrm>
            <a:off x="3161839" y="5935090"/>
            <a:ext cx="337629"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Lever block </a:t>
            </a:r>
            <a:endParaRPr lang="en-US">
              <a:latin typeface="Times New Roman" panose="02020603050405020304" pitchFamily="18" charset="0"/>
              <a:cs typeface="Times New Roman" panose="02020603050405020304" pitchFamily="18" charset="0"/>
            </a:endParaRPr>
          </a:p>
        </p:txBody>
      </p:sp>
      <p:sp>
        <p:nvSpPr>
          <p:cNvPr id="53" name="TextBox 40">
            <a:extLst>
              <a:ext uri="{FF2B5EF4-FFF2-40B4-BE49-F238E27FC236}">
                <a16:creationId xmlns="" xmlns:a16="http://schemas.microsoft.com/office/drawing/2014/main" id="{ADF6ED8C-69D9-4C7C-A158-44E9D391512E}"/>
              </a:ext>
            </a:extLst>
          </p:cNvPr>
          <p:cNvSpPr txBox="1"/>
          <p:nvPr/>
        </p:nvSpPr>
        <p:spPr>
          <a:xfrm>
            <a:off x="2885346" y="4635914"/>
            <a:ext cx="270267"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Drag</a:t>
            </a:r>
            <a:endParaRPr lang="en-US" sz="700">
              <a:latin typeface="Times New Roman" panose="02020603050405020304" pitchFamily="18" charset="0"/>
              <a:cs typeface="Times New Roman" panose="02020603050405020304" pitchFamily="18" charset="0"/>
            </a:endParaRPr>
          </a:p>
        </p:txBody>
      </p:sp>
      <p:sp>
        <p:nvSpPr>
          <p:cNvPr id="54" name="TextBox 40">
            <a:extLst>
              <a:ext uri="{FF2B5EF4-FFF2-40B4-BE49-F238E27FC236}">
                <a16:creationId xmlns="" xmlns:a16="http://schemas.microsoft.com/office/drawing/2014/main" id="{92715612-F17A-4D23-9C76-63B8436672B3}"/>
              </a:ext>
            </a:extLst>
          </p:cNvPr>
          <p:cNvSpPr txBox="1"/>
          <p:nvPr/>
        </p:nvSpPr>
        <p:spPr>
          <a:xfrm>
            <a:off x="1736415" y="4721441"/>
            <a:ext cx="270267"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Drag</a:t>
            </a:r>
            <a:endParaRPr lang="en-US" sz="700">
              <a:latin typeface="Times New Roman" panose="02020603050405020304" pitchFamily="18" charset="0"/>
              <a:cs typeface="Times New Roman" panose="02020603050405020304" pitchFamily="18" charset="0"/>
            </a:endParaRPr>
          </a:p>
        </p:txBody>
      </p:sp>
      <p:sp>
        <p:nvSpPr>
          <p:cNvPr id="55" name="TextBox 46">
            <a:extLst>
              <a:ext uri="{FF2B5EF4-FFF2-40B4-BE49-F238E27FC236}">
                <a16:creationId xmlns="" xmlns:a16="http://schemas.microsoft.com/office/drawing/2014/main" id="{CC272E6F-7032-4CC4-A32C-566AF6770C5C}"/>
              </a:ext>
            </a:extLst>
          </p:cNvPr>
          <p:cNvSpPr txBox="1"/>
          <p:nvPr/>
        </p:nvSpPr>
        <p:spPr>
          <a:xfrm>
            <a:off x="1900433" y="5059421"/>
            <a:ext cx="416235"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cs typeface="Times New Roman" panose="02020603050405020304" pitchFamily="18" charset="0"/>
              </a:rPr>
              <a:t>U frame</a:t>
            </a:r>
          </a:p>
        </p:txBody>
      </p:sp>
      <p:sp>
        <p:nvSpPr>
          <p:cNvPr id="56" name="TextBox 41">
            <a:extLst>
              <a:ext uri="{FF2B5EF4-FFF2-40B4-BE49-F238E27FC236}">
                <a16:creationId xmlns="" xmlns:a16="http://schemas.microsoft.com/office/drawing/2014/main" id="{3E5E8FAB-7C08-4704-B830-D007748EC39B}"/>
              </a:ext>
            </a:extLst>
          </p:cNvPr>
          <p:cNvSpPr txBox="1"/>
          <p:nvPr/>
        </p:nvSpPr>
        <p:spPr>
          <a:xfrm>
            <a:off x="2657475" y="5911106"/>
            <a:ext cx="561368"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cs typeface="Times New Roman" panose="02020603050405020304" pitchFamily="18" charset="0"/>
              </a:rPr>
              <a:t>Pad (packing material)</a:t>
            </a:r>
          </a:p>
        </p:txBody>
      </p:sp>
      <p:sp>
        <p:nvSpPr>
          <p:cNvPr id="57" name="TextBox 40">
            <a:extLst>
              <a:ext uri="{FF2B5EF4-FFF2-40B4-BE49-F238E27FC236}">
                <a16:creationId xmlns="" xmlns:a16="http://schemas.microsoft.com/office/drawing/2014/main" id="{04E58F19-EB0B-403D-AE96-4566D77AF6D4}"/>
              </a:ext>
            </a:extLst>
          </p:cNvPr>
          <p:cNvSpPr txBox="1"/>
          <p:nvPr/>
        </p:nvSpPr>
        <p:spPr>
          <a:xfrm>
            <a:off x="2329756" y="5951965"/>
            <a:ext cx="270267"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Drag</a:t>
            </a:r>
            <a:endParaRPr lang="en-US" sz="70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 xmlns:a16="http://schemas.microsoft.com/office/drawing/2014/main" id="{6C1237EE-22F4-448B-BD96-CF821B097F23}"/>
              </a:ext>
            </a:extLst>
          </p:cNvPr>
          <p:cNvSpPr txBox="1"/>
          <p:nvPr/>
        </p:nvSpPr>
        <p:spPr>
          <a:xfrm>
            <a:off x="3423869" y="5871296"/>
            <a:ext cx="389777"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 sz="700">
                <a:latin typeface="Times New Roman" panose="02020603050405020304" pitchFamily="18" charset="0"/>
                <a:ea typeface="+mn-lt"/>
                <a:cs typeface="Times New Roman" panose="02020603050405020304" pitchFamily="18" charset="0"/>
              </a:rPr>
              <a:t>Wire robe</a:t>
            </a:r>
            <a:endParaRPr lang="en-US" sz="7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06547"/>
            <a:ext cx="9144000" cy="967423"/>
          </a:xfrm>
        </p:spPr>
        <p:txBody>
          <a:bodyPr anchor="ctr">
            <a:normAutofit fontScale="90000"/>
          </a:bodyPr>
          <a:lstStyle/>
          <a:p>
            <a:pPr marL="1257300" indent="-1257300"/>
            <a:r>
              <a:rPr lang="zh-TW" altLang="en-US" sz="3200">
                <a:latin typeface="Times New Roman"/>
                <a:ea typeface="ＭＳ Ｐゴシック"/>
                <a:cs typeface="Times New Roman"/>
              </a:rPr>
              <a:t>Chapter 7　Inspection and Maintenance for V</a:t>
            </a:r>
            <a:r>
              <a:rPr lang="en-US" altLang="zh-TW" sz="3200" err="1">
                <a:latin typeface="Times New Roman"/>
                <a:ea typeface="ＭＳ Ｐゴシック"/>
                <a:cs typeface="Times New Roman"/>
              </a:rPr>
              <a:t>ehicle</a:t>
            </a:r>
            <a:r>
              <a:rPr lang="en-US" altLang="zh-TW" sz="3200">
                <a:latin typeface="Times New Roman"/>
                <a:ea typeface="ＭＳ Ｐゴシック"/>
                <a:cs typeface="Times New Roman"/>
              </a:rPr>
              <a:t>-type Construction Machine </a:t>
            </a:r>
            <a:endParaRPr lang="ja-JP" altLang="en-US" sz="3200">
              <a:latin typeface="Times New Roman"/>
              <a:ea typeface="ＭＳ Ｐゴシック"/>
              <a:cs typeface="Times New Roman"/>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Related Laws, General Precautions</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26880" y="1220217"/>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Related Laws</a:t>
            </a:r>
            <a:endParaRPr lang="ja-JP" altLang="en-US" sz="120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1096428" y="3769224"/>
            <a:ext cx="6951143" cy="276999"/>
          </a:xfrm>
          <a:prstGeom prst="rect">
            <a:avLst/>
          </a:prstGeom>
          <a:noFill/>
          <a:ln>
            <a:noFill/>
          </a:ln>
        </p:spPr>
        <p:txBody>
          <a:bodyPr wrap="square" lIns="91440" tIns="45720" rIns="91440" bIns="45720" rtlCol="0" anchor="t">
            <a:spAutoFit/>
          </a:bodyPr>
          <a:lstStyle/>
          <a:p>
            <a:r>
              <a:rPr lang="en-US" altLang="ja-JP" sz="1200">
                <a:latin typeface="Times New Roman" panose="02020603050405020304" pitchFamily="18" charset="0"/>
                <a:ea typeface="游ゴシック"/>
                <a:cs typeface="Times New Roman" panose="02020603050405020304" pitchFamily="18" charset="0"/>
              </a:rPr>
              <a:t>*</a:t>
            </a:r>
            <a:r>
              <a:rPr lang="ja-JP" altLang="en-US" sz="1200">
                <a:latin typeface="Times New Roman" panose="02020603050405020304" pitchFamily="18" charset="0"/>
                <a:ea typeface="游ゴシック"/>
                <a:cs typeface="Times New Roman" panose="02020603050405020304" pitchFamily="18" charset="0"/>
              </a:rPr>
              <a:t>It is not stated in the law but it is best to store the inspection result as long as machine is in use.</a:t>
            </a:r>
          </a:p>
        </p:txBody>
      </p:sp>
      <p:sp>
        <p:nvSpPr>
          <p:cNvPr id="24" name="テキスト ボックス 23"/>
          <p:cNvSpPr txBox="1"/>
          <p:nvPr/>
        </p:nvSpPr>
        <p:spPr>
          <a:xfrm>
            <a:off x="1375466" y="5980031"/>
            <a:ext cx="2950475"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Points to remember when inspecting, etc.</a:t>
            </a:r>
            <a:endParaRPr lang="en-US" altLang="ja-JP">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163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92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pic>
        <p:nvPicPr>
          <p:cNvPr id="2" name="図 1"/>
          <p:cNvPicPr>
            <a:picLocks noChangeAspect="1"/>
          </p:cNvPicPr>
          <p:nvPr/>
        </p:nvPicPr>
        <p:blipFill>
          <a:blip r:embed="rId3"/>
          <a:stretch>
            <a:fillRect/>
          </a:stretch>
        </p:blipFill>
        <p:spPr>
          <a:xfrm>
            <a:off x="1812753" y="1543932"/>
            <a:ext cx="5518494" cy="2175490"/>
          </a:xfrm>
          <a:prstGeom prst="rect">
            <a:avLst/>
          </a:prstGeom>
        </p:spPr>
      </p:pic>
      <p:pic>
        <p:nvPicPr>
          <p:cNvPr id="3" name="図 2"/>
          <p:cNvPicPr>
            <a:picLocks noChangeAspect="1"/>
          </p:cNvPicPr>
          <p:nvPr/>
        </p:nvPicPr>
        <p:blipFill>
          <a:blip r:embed="rId4"/>
          <a:stretch>
            <a:fillRect/>
          </a:stretch>
        </p:blipFill>
        <p:spPr>
          <a:xfrm>
            <a:off x="756711" y="4050307"/>
            <a:ext cx="4520139" cy="1986961"/>
          </a:xfrm>
          <a:prstGeom prst="rect">
            <a:avLst/>
          </a:prstGeom>
        </p:spPr>
      </p:pic>
      <p:sp>
        <p:nvSpPr>
          <p:cNvPr id="14" name="テキスト ボックス 13"/>
          <p:cNvSpPr txBox="1"/>
          <p:nvPr/>
        </p:nvSpPr>
        <p:spPr>
          <a:xfrm>
            <a:off x="5322147" y="5022747"/>
            <a:ext cx="1785243" cy="1107996"/>
          </a:xfrm>
          <a:prstGeom prst="rect">
            <a:avLst/>
          </a:prstGeom>
          <a:noFill/>
          <a:ln>
            <a:noFill/>
          </a:ln>
        </p:spPr>
        <p:txBody>
          <a:bodyPr wrap="square" lIns="91440" tIns="45720" rIns="91440" bIns="45720" rtlCol="0" anchor="t">
            <a:spAutoFit/>
          </a:bodyPr>
          <a:lstStyle/>
          <a:p>
            <a:pPr algn="ctr"/>
            <a:r>
              <a:rPr lang="ja-JP" altLang="en-US" sz="1100" dirty="0">
                <a:latin typeface="Times New Roman" panose="02020603050405020304" pitchFamily="18" charset="0"/>
                <a:ea typeface="游ゴシック"/>
                <a:cs typeface="Times New Roman" panose="02020603050405020304" pitchFamily="18" charset="0"/>
              </a:rPr>
              <a:t>Restricted Area during inspection </a:t>
            </a:r>
            <a:endParaRPr lang="en-US" altLang="ja-JP" sz="1100" dirty="0">
              <a:latin typeface="Times New Roman" panose="02020603050405020304" pitchFamily="18" charset="0"/>
              <a:ea typeface="游ゴシック"/>
              <a:cs typeface="Times New Roman" panose="02020603050405020304" pitchFamily="18" charset="0"/>
            </a:endParaRPr>
          </a:p>
          <a:p>
            <a:pPr algn="ctr"/>
            <a:r>
              <a:rPr lang="en-US" altLang="ja-JP" sz="1100" dirty="0">
                <a:latin typeface="Times New Roman" panose="02020603050405020304" pitchFamily="18" charset="0"/>
                <a:ea typeface="游ゴシック"/>
                <a:cs typeface="Times New Roman" panose="02020603050405020304" pitchFamily="18" charset="0"/>
              </a:rPr>
              <a:t>(Unified safety sign for construction disaster prevention-Example of foreign language display-)</a:t>
            </a:r>
            <a:endParaRPr lang="ja-JP" altLang="en-US" sz="1100" dirty="0">
              <a:solidFill>
                <a:prstClr val="black"/>
              </a:solidFill>
              <a:latin typeface="Times New Roman" panose="02020603050405020304" pitchFamily="18" charset="0"/>
              <a:cs typeface="Times New Roman" panose="02020603050405020304" pitchFamily="18" charset="0"/>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598" y="3961934"/>
            <a:ext cx="1269471" cy="2156596"/>
          </a:xfrm>
          <a:prstGeom prst="rect">
            <a:avLst/>
          </a:prstGeom>
        </p:spPr>
      </p:pic>
      <p:graphicFrame>
        <p:nvGraphicFramePr>
          <p:cNvPr id="11" name="Table 11">
            <a:extLst>
              <a:ext uri="{FF2B5EF4-FFF2-40B4-BE49-F238E27FC236}">
                <a16:creationId xmlns="" xmlns:a16="http://schemas.microsoft.com/office/drawing/2014/main" id="{5344941B-7ACD-44B6-A692-62291913C48F}"/>
              </a:ext>
            </a:extLst>
          </p:cNvPr>
          <p:cNvGraphicFramePr>
            <a:graphicFrameLocks noGrp="1"/>
          </p:cNvGraphicFramePr>
          <p:nvPr>
            <p:extLst>
              <p:ext uri="{D42A27DB-BD31-4B8C-83A1-F6EECF244321}">
                <p14:modId xmlns:p14="http://schemas.microsoft.com/office/powerpoint/2010/main" val="543831376"/>
              </p:ext>
            </p:extLst>
          </p:nvPr>
        </p:nvGraphicFramePr>
        <p:xfrm>
          <a:off x="693615" y="1514230"/>
          <a:ext cx="7794986" cy="2283786"/>
        </p:xfrm>
        <a:graphic>
          <a:graphicData uri="http://schemas.openxmlformats.org/drawingml/2006/table">
            <a:tbl>
              <a:tblPr firstRow="1" bandRow="1">
                <a:tableStyleId>{2D5ABB26-0587-4C30-8999-92F81FD0307C}</a:tableStyleId>
              </a:tblPr>
              <a:tblGrid>
                <a:gridCol w="1856438">
                  <a:extLst>
                    <a:ext uri="{9D8B030D-6E8A-4147-A177-3AD203B41FA5}">
                      <a16:colId xmlns="" xmlns:a16="http://schemas.microsoft.com/office/drawing/2014/main" val="845033722"/>
                    </a:ext>
                  </a:extLst>
                </a:gridCol>
                <a:gridCol w="1385403">
                  <a:extLst>
                    <a:ext uri="{9D8B030D-6E8A-4147-A177-3AD203B41FA5}">
                      <a16:colId xmlns="" xmlns:a16="http://schemas.microsoft.com/office/drawing/2014/main" val="527979053"/>
                    </a:ext>
                  </a:extLst>
                </a:gridCol>
                <a:gridCol w="2292168">
                  <a:extLst>
                    <a:ext uri="{9D8B030D-6E8A-4147-A177-3AD203B41FA5}">
                      <a16:colId xmlns="" xmlns:a16="http://schemas.microsoft.com/office/drawing/2014/main" val="483860786"/>
                    </a:ext>
                  </a:extLst>
                </a:gridCol>
                <a:gridCol w="2260977">
                  <a:extLst>
                    <a:ext uri="{9D8B030D-6E8A-4147-A177-3AD203B41FA5}">
                      <a16:colId xmlns="" xmlns:a16="http://schemas.microsoft.com/office/drawing/2014/main" val="4119572533"/>
                    </a:ext>
                  </a:extLst>
                </a:gridCol>
              </a:tblGrid>
              <a:tr h="301751">
                <a:tc>
                  <a:txBody>
                    <a:bodyPr/>
                    <a:lstStyle/>
                    <a:p>
                      <a:pPr algn="ctr"/>
                      <a:r>
                        <a:rPr lang="en-US" sz="1200">
                          <a:latin typeface="Times New Roman"/>
                        </a:rPr>
                        <a:t>Inspection Classification</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tc>
                  <a:txBody>
                    <a:bodyPr/>
                    <a:lstStyle/>
                    <a:p>
                      <a:pPr algn="ctr"/>
                      <a:r>
                        <a:rPr lang="en-US" sz="1400">
                          <a:latin typeface="Times New Roman"/>
                        </a:rPr>
                        <a:t>Article</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tc>
                  <a:txBody>
                    <a:bodyPr/>
                    <a:lstStyle/>
                    <a:p>
                      <a:pPr algn="ctr"/>
                      <a:r>
                        <a:rPr lang="en-US" sz="1200">
                          <a:latin typeface="Times New Roman"/>
                        </a:rPr>
                        <a:t>Enforcer・Qualifications</a:t>
                      </a:r>
                      <a:endParaRPr lang="en-US" sz="1200" err="1">
                        <a:latin typeface="Times New Roman"/>
                      </a:endParaRP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tc>
                  <a:txBody>
                    <a:bodyPr/>
                    <a:lstStyle/>
                    <a:p>
                      <a:pPr algn="ctr"/>
                      <a:r>
                        <a:rPr lang="en-US" sz="1100">
                          <a:latin typeface="Times New Roman"/>
                        </a:rPr>
                        <a:t>Inspection Table Retention Period</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extLst>
                  <a:ext uri="{0D108BD9-81ED-4DB2-BD59-A6C34878D82A}">
                    <a16:rowId xmlns="" xmlns:a16="http://schemas.microsoft.com/office/drawing/2014/main" val="1224101860"/>
                  </a:ext>
                </a:extLst>
              </a:tr>
              <a:tr h="548640">
                <a:tc>
                  <a:txBody>
                    <a:bodyPr/>
                    <a:lstStyle/>
                    <a:p>
                      <a:pPr algn="l"/>
                      <a:r>
                        <a:rPr lang="en-US" sz="1200">
                          <a:latin typeface="Times New Roman"/>
                        </a:rPr>
                        <a:t>Inspection before starting operation</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800">
                          <a:latin typeface="Times New Roman"/>
                        </a:rPr>
                        <a:t>Industrial Safety and Health Act</a:t>
                      </a:r>
                      <a:r>
                        <a:rPr lang="en-US" sz="1200">
                          <a:latin typeface="Times New Roman"/>
                        </a:rPr>
                        <a:t> (ISHA) Art. 170</a:t>
                      </a:r>
                    </a:p>
                    <a:p>
                      <a:pPr lvl="0">
                        <a:buNone/>
                      </a:pPr>
                      <a:r>
                        <a:rPr lang="en-US" sz="1200">
                          <a:latin typeface="Times New Roman"/>
                        </a:rPr>
                        <a:t>                  Art. 171</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1200">
                          <a:latin typeface="Times New Roman"/>
                        </a:rPr>
                        <a:t>Driver/ Operator</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1200">
                          <a:latin typeface="Times New Roman"/>
                        </a:rPr>
                        <a:t>*As long as machine is in production</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2140363281"/>
                  </a:ext>
                </a:extLst>
              </a:tr>
              <a:tr h="596646">
                <a:tc>
                  <a:txBody>
                    <a:bodyPr/>
                    <a:lstStyle/>
                    <a:p>
                      <a:pPr algn="l"/>
                      <a:r>
                        <a:rPr lang="en-US" sz="1200">
                          <a:latin typeface="Times New Roman"/>
                        </a:rPr>
                        <a:t>Regular Independent Inspection (Once per month)</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1200">
                          <a:latin typeface="Times New Roman"/>
                        </a:rPr>
                        <a:t>ISHA Art. 168, 169</a:t>
                      </a:r>
                      <a:endParaRPr lang="en-US"/>
                    </a:p>
                    <a:p>
                      <a:pPr lvl="0">
                        <a:buNone/>
                      </a:pPr>
                      <a:r>
                        <a:rPr lang="en-US" sz="1200">
                          <a:latin typeface="Times New Roman"/>
                        </a:rPr>
                        <a:t>                 ,171</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1200">
                          <a:latin typeface="Times New Roman"/>
                        </a:rPr>
                        <a:t>Person instructed by Business Operator (Safety Manager)</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r>
                        <a:rPr lang="en-US" sz="1400">
                          <a:latin typeface="Times New Roman"/>
                        </a:rPr>
                        <a:t>3 years retention</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962052816"/>
                  </a:ext>
                </a:extLst>
              </a:tr>
              <a:tr h="759786">
                <a:tc>
                  <a:txBody>
                    <a:bodyPr/>
                    <a:lstStyle/>
                    <a:p>
                      <a:pPr algn="l"/>
                      <a:r>
                        <a:rPr lang="en-US" sz="1200">
                          <a:latin typeface="Times New Roman"/>
                        </a:rPr>
                        <a:t>Specific Independent Inspection (Once per month)</a:t>
                      </a:r>
                    </a:p>
                  </a:txBody>
                  <a:tcPr>
                    <a:lnL w="9525">
                      <a:solidFill>
                        <a:schemeClr val="tx1"/>
                      </a:solidFill>
                    </a:lnL>
                    <a:lnR w="9525">
                      <a:solidFill>
                        <a:schemeClr val="tx1"/>
                      </a:solidFill>
                    </a:lnR>
                    <a:lnT w="9525">
                      <a:solidFill>
                        <a:schemeClr val="tx1"/>
                      </a:solidFill>
                    </a:lnT>
                    <a:lnB w="9525" cap="flat" cmpd="sng" algn="ctr">
                      <a:solidFill>
                        <a:schemeClr val="tx1"/>
                      </a:solidFill>
                      <a:prstDash val="solid"/>
                      <a:round/>
                      <a:headEnd type="none" w="med" len="med"/>
                      <a:tailEnd type="none" w="med" len="med"/>
                    </a:lnB>
                    <a:solidFill>
                      <a:schemeClr val="bg1"/>
                    </a:solidFill>
                  </a:tcPr>
                </a:tc>
                <a:tc>
                  <a:txBody>
                    <a:bodyPr/>
                    <a:lstStyle/>
                    <a:p>
                      <a:r>
                        <a:rPr lang="en-US" sz="1200">
                          <a:latin typeface="Times New Roman"/>
                        </a:rPr>
                        <a:t>ISHA Art. 167, 169, 169 Par. 2, 171</a:t>
                      </a:r>
                    </a:p>
                  </a:txBody>
                  <a:tcPr>
                    <a:lnL w="9525">
                      <a:solidFill>
                        <a:schemeClr val="tx1"/>
                      </a:solidFill>
                    </a:lnL>
                    <a:lnR w="9525">
                      <a:solidFill>
                        <a:schemeClr val="tx1"/>
                      </a:solidFill>
                    </a:lnR>
                    <a:lnT w="9525">
                      <a:solidFill>
                        <a:schemeClr val="tx1"/>
                      </a:solidFill>
                    </a:lnT>
                    <a:lnB w="9525" cap="flat" cmpd="sng" algn="ctr">
                      <a:solidFill>
                        <a:schemeClr val="tx1"/>
                      </a:solidFill>
                      <a:prstDash val="solid"/>
                      <a:round/>
                      <a:headEnd type="none" w="med" len="med"/>
                      <a:tailEnd type="none" w="med" len="med"/>
                    </a:lnB>
                    <a:solidFill>
                      <a:schemeClr val="bg1"/>
                    </a:solidFill>
                  </a:tcPr>
                </a:tc>
                <a:tc>
                  <a:txBody>
                    <a:bodyPr/>
                    <a:lstStyle/>
                    <a:p>
                      <a:r>
                        <a:rPr lang="en-US" sz="1200">
                          <a:latin typeface="Times New Roman"/>
                        </a:rPr>
                        <a:t>In-company inspector</a:t>
                      </a:r>
                    </a:p>
                    <a:p>
                      <a:pPr lvl="0">
                        <a:buNone/>
                      </a:pPr>
                      <a:r>
                        <a:rPr lang="en-US" sz="1200">
                          <a:latin typeface="Times New Roman"/>
                        </a:rPr>
                        <a:t>Inspection Company</a:t>
                      </a:r>
                    </a:p>
                  </a:txBody>
                  <a:tcPr>
                    <a:lnL w="9525">
                      <a:solidFill>
                        <a:schemeClr val="tx1"/>
                      </a:solidFill>
                    </a:lnL>
                    <a:lnR w="9525">
                      <a:solidFill>
                        <a:schemeClr val="tx1"/>
                      </a:solidFill>
                    </a:lnR>
                    <a:lnT w="9525">
                      <a:solidFill>
                        <a:schemeClr val="tx1"/>
                      </a:solidFill>
                    </a:lnT>
                    <a:lnB w="9525" cap="flat" cmpd="sng" algn="ctr">
                      <a:solidFill>
                        <a:schemeClr val="tx1"/>
                      </a:solidFill>
                      <a:prstDash val="solid"/>
                      <a:round/>
                      <a:headEnd type="none" w="med" len="med"/>
                      <a:tailEnd type="none" w="med" len="med"/>
                    </a:lnB>
                    <a:solidFill>
                      <a:schemeClr val="bg1"/>
                    </a:solidFill>
                  </a:tcPr>
                </a:tc>
                <a:tc>
                  <a:txBody>
                    <a:bodyPr/>
                    <a:lstStyle/>
                    <a:p>
                      <a:r>
                        <a:rPr lang="en-US" sz="1400" dirty="0">
                          <a:latin typeface="Times New Roman"/>
                        </a:rPr>
                        <a:t>3 years retention (with  inspected mark</a:t>
                      </a:r>
                      <a:r>
                        <a:rPr lang="ja-JP" altLang="en-US" sz="1400" dirty="0">
                          <a:latin typeface="Times New Roman"/>
                        </a:rPr>
                        <a:t>)</a:t>
                      </a:r>
                    </a:p>
                  </a:txBody>
                  <a:tcPr>
                    <a:lnL w="9525">
                      <a:solidFill>
                        <a:schemeClr val="tx1"/>
                      </a:solidFill>
                    </a:lnL>
                    <a:lnR w="9525">
                      <a:solidFill>
                        <a:schemeClr val="tx1"/>
                      </a:solidFill>
                    </a:lnR>
                    <a:lnT w="9525">
                      <a:solidFill>
                        <a:schemeClr val="tx1"/>
                      </a:solidFill>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96217277"/>
                  </a:ext>
                </a:extLst>
              </a:tr>
            </a:tbl>
          </a:graphicData>
        </a:graphic>
      </p:graphicFrame>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Daily Maintenance Points　Before Starting Engine</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678034" y="1267813"/>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How to Discern Hydraulic Oil </a:t>
            </a:r>
          </a:p>
        </p:txBody>
      </p:sp>
      <p:sp>
        <p:nvSpPr>
          <p:cNvPr id="24" name="テキスト ボックス 23"/>
          <p:cNvSpPr txBox="1"/>
          <p:nvPr/>
        </p:nvSpPr>
        <p:spPr>
          <a:xfrm>
            <a:off x="818344" y="4281546"/>
            <a:ext cx="5314456"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Examples of orientation during refilling or inspection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1248827" y="5991041"/>
            <a:ext cx="6951143" cy="184666"/>
          </a:xfrm>
          <a:prstGeom prst="rect">
            <a:avLst/>
          </a:prstGeom>
          <a:noFill/>
          <a:ln>
            <a:noFill/>
          </a:ln>
        </p:spPr>
        <p:txBody>
          <a:bodyPr wrap="square" lIns="0" tIns="0" rIns="0" bIns="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When adjusting the electrical system, remove the </a:t>
            </a:r>
            <a:r>
              <a:rPr lang="en-US" altLang="ja-JP" sz="1200" dirty="0">
                <a:latin typeface="Times New Roman" panose="02020603050405020304" pitchFamily="18" charset="0"/>
                <a:ea typeface="游ゴシック"/>
                <a:cs typeface="Times New Roman" panose="02020603050405020304" pitchFamily="18" charset="0"/>
              </a:rPr>
              <a:t>minus</a:t>
            </a:r>
            <a:r>
              <a:rPr lang="ja-JP" altLang="en-US" sz="1200" dirty="0">
                <a:latin typeface="Times New Roman" panose="02020603050405020304" pitchFamily="18" charset="0"/>
                <a:ea typeface="游ゴシック"/>
                <a:cs typeface="Times New Roman" panose="02020603050405020304" pitchFamily="18" charset="0"/>
              </a:rPr>
              <a:t> (－) terminal of the battery.</a:t>
            </a: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164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94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pic>
        <p:nvPicPr>
          <p:cNvPr id="8" name="図 7"/>
          <p:cNvPicPr>
            <a:picLocks noChangeAspect="1"/>
          </p:cNvPicPr>
          <p:nvPr/>
        </p:nvPicPr>
        <p:blipFill>
          <a:blip r:embed="rId3"/>
          <a:stretch>
            <a:fillRect/>
          </a:stretch>
        </p:blipFill>
        <p:spPr>
          <a:xfrm>
            <a:off x="2371724" y="1599579"/>
            <a:ext cx="4400552" cy="1525524"/>
          </a:xfrm>
          <a:prstGeom prst="rect">
            <a:avLst/>
          </a:prstGeom>
        </p:spPr>
      </p:pic>
      <p:pic>
        <p:nvPicPr>
          <p:cNvPr id="10" name="図 9"/>
          <p:cNvPicPr>
            <a:picLocks noChangeAspect="1"/>
          </p:cNvPicPr>
          <p:nvPr/>
        </p:nvPicPr>
        <p:blipFill>
          <a:blip r:embed="rId4"/>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Tire Inspection</a:t>
            </a:r>
            <a:endParaRPr lang="ja-JP" altLang="en-US" sz="1200">
              <a:solidFill>
                <a:prstClr val="black"/>
              </a:solidFill>
              <a:latin typeface="Times New Roman" panose="02020603050405020304" pitchFamily="18" charset="0"/>
              <a:ea typeface="游ゴシック"/>
              <a:cs typeface="Times New Roman" panose="02020603050405020304" pitchFamily="18" charset="0"/>
            </a:endParaRPr>
          </a:p>
        </p:txBody>
      </p:sp>
      <p:pic>
        <p:nvPicPr>
          <p:cNvPr id="11" name="図 10"/>
          <p:cNvPicPr>
            <a:picLocks noChangeAspect="1"/>
          </p:cNvPicPr>
          <p:nvPr/>
        </p:nvPicPr>
        <p:blipFill>
          <a:blip r:embed="rId5"/>
          <a:stretch>
            <a:fillRect/>
          </a:stretch>
        </p:blipFill>
        <p:spPr>
          <a:xfrm>
            <a:off x="3026996" y="4570046"/>
            <a:ext cx="3248768" cy="1416130"/>
          </a:xfrm>
          <a:prstGeom prst="rect">
            <a:avLst/>
          </a:prstGeom>
        </p:spPr>
      </p:pic>
      <p:sp>
        <p:nvSpPr>
          <p:cNvPr id="7" name="正方形/長方形 6"/>
          <p:cNvSpPr/>
          <p:nvPr/>
        </p:nvSpPr>
        <p:spPr>
          <a:xfrm>
            <a:off x="5652033" y="5007077"/>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graphicFrame>
        <p:nvGraphicFramePr>
          <p:cNvPr id="2" name="Table 4">
            <a:extLst>
              <a:ext uri="{FF2B5EF4-FFF2-40B4-BE49-F238E27FC236}">
                <a16:creationId xmlns="" xmlns:a16="http://schemas.microsoft.com/office/drawing/2014/main" id="{0D496B20-1EB9-4223-B5F2-5430FCE444FF}"/>
              </a:ext>
            </a:extLst>
          </p:cNvPr>
          <p:cNvGraphicFramePr>
            <a:graphicFrameLocks noGrp="1"/>
          </p:cNvGraphicFramePr>
          <p:nvPr>
            <p:extLst>
              <p:ext uri="{D42A27DB-BD31-4B8C-83A1-F6EECF244321}">
                <p14:modId xmlns:p14="http://schemas.microsoft.com/office/powerpoint/2010/main" val="3601395030"/>
              </p:ext>
            </p:extLst>
          </p:nvPr>
        </p:nvGraphicFramePr>
        <p:xfrm>
          <a:off x="2022229" y="1572846"/>
          <a:ext cx="5739441" cy="1579487"/>
        </p:xfrm>
        <a:graphic>
          <a:graphicData uri="http://schemas.openxmlformats.org/drawingml/2006/table">
            <a:tbl>
              <a:tblPr firstRow="1" bandRow="1">
                <a:tableStyleId>{2D5ABB26-0587-4C30-8999-92F81FD0307C}</a:tableStyleId>
              </a:tblPr>
              <a:tblGrid>
                <a:gridCol w="1913148">
                  <a:extLst>
                    <a:ext uri="{9D8B030D-6E8A-4147-A177-3AD203B41FA5}">
                      <a16:colId xmlns="" xmlns:a16="http://schemas.microsoft.com/office/drawing/2014/main" val="1298665720"/>
                    </a:ext>
                  </a:extLst>
                </a:gridCol>
                <a:gridCol w="978055">
                  <a:extLst>
                    <a:ext uri="{9D8B030D-6E8A-4147-A177-3AD203B41FA5}">
                      <a16:colId xmlns="" xmlns:a16="http://schemas.microsoft.com/office/drawing/2014/main" val="3073209871"/>
                    </a:ext>
                  </a:extLst>
                </a:gridCol>
                <a:gridCol w="2848238">
                  <a:extLst>
                    <a:ext uri="{9D8B030D-6E8A-4147-A177-3AD203B41FA5}">
                      <a16:colId xmlns="" xmlns:a16="http://schemas.microsoft.com/office/drawing/2014/main" val="61434469"/>
                    </a:ext>
                  </a:extLst>
                </a:gridCol>
              </a:tblGrid>
              <a:tr h="273538">
                <a:tc>
                  <a:txBody>
                    <a:bodyPr/>
                    <a:lstStyle/>
                    <a:p>
                      <a:pPr algn="ctr"/>
                      <a:r>
                        <a:rPr lang="en-US" sz="1200">
                          <a:latin typeface="Times New Roman"/>
                        </a:rPr>
                        <a:t>Appearance</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tc>
                  <a:txBody>
                    <a:bodyPr/>
                    <a:lstStyle/>
                    <a:p>
                      <a:pPr algn="ctr"/>
                      <a:r>
                        <a:rPr lang="en-US" sz="1200">
                          <a:latin typeface="Times New Roman"/>
                        </a:rPr>
                        <a:t>Smell</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tc>
                  <a:txBody>
                    <a:bodyPr/>
                    <a:lstStyle/>
                    <a:p>
                      <a:pPr algn="ctr"/>
                      <a:r>
                        <a:rPr lang="en-US" sz="1200">
                          <a:latin typeface="Times New Roman"/>
                        </a:rPr>
                        <a:t>Cause</a:t>
                      </a:r>
                    </a:p>
                  </a:txBody>
                  <a:tcPr>
                    <a:lnL w="9525">
                      <a:solidFill>
                        <a:schemeClr val="tx1"/>
                      </a:solidFill>
                    </a:lnL>
                    <a:lnR w="9525">
                      <a:solidFill>
                        <a:schemeClr val="tx1"/>
                      </a:solidFill>
                    </a:lnR>
                    <a:lnT w="9525">
                      <a:solidFill>
                        <a:schemeClr val="tx1"/>
                      </a:solidFill>
                    </a:lnT>
                    <a:lnB w="9525">
                      <a:solidFill>
                        <a:schemeClr val="tx1"/>
                      </a:solidFill>
                    </a:lnB>
                    <a:solidFill>
                      <a:schemeClr val="accent1">
                        <a:lumMod val="20000"/>
                        <a:lumOff val="80000"/>
                      </a:schemeClr>
                    </a:solidFill>
                  </a:tcPr>
                </a:tc>
                <a:extLst>
                  <a:ext uri="{0D108BD9-81ED-4DB2-BD59-A6C34878D82A}">
                    <a16:rowId xmlns="" xmlns:a16="http://schemas.microsoft.com/office/drawing/2014/main" val="1060194051"/>
                  </a:ext>
                </a:extLst>
              </a:tr>
              <a:tr h="334107">
                <a:tc>
                  <a:txBody>
                    <a:bodyPr/>
                    <a:lstStyle/>
                    <a:p>
                      <a:pPr algn="ctr"/>
                      <a:r>
                        <a:rPr lang="en-US" sz="1200">
                          <a:latin typeface="Times New Roman"/>
                        </a:rPr>
                        <a:t>Change to Opaque White</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Good</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Contamination with other fluids</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3179117029"/>
                  </a:ext>
                </a:extLst>
              </a:tr>
              <a:tr h="334107">
                <a:tc>
                  <a:txBody>
                    <a:bodyPr/>
                    <a:lstStyle/>
                    <a:p>
                      <a:pPr algn="ctr"/>
                      <a:r>
                        <a:rPr lang="en-US" sz="1200">
                          <a:latin typeface="Times New Roman"/>
                        </a:rPr>
                        <a:t>Change to Dark Brown</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Pungent</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Deterioration</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3375251911"/>
                  </a:ext>
                </a:extLst>
              </a:tr>
              <a:tr h="334107">
                <a:tc>
                  <a:txBody>
                    <a:bodyPr/>
                    <a:lstStyle/>
                    <a:p>
                      <a:pPr algn="ctr"/>
                      <a:r>
                        <a:rPr lang="en-US" sz="1200">
                          <a:latin typeface="Times New Roman"/>
                        </a:rPr>
                        <a:t>Has small black dots</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Good</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Contamination of foreign materials</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2324651354"/>
                  </a:ext>
                </a:extLst>
              </a:tr>
              <a:tr h="302846">
                <a:tc>
                  <a:txBody>
                    <a:bodyPr/>
                    <a:lstStyle/>
                    <a:p>
                      <a:pPr algn="ctr"/>
                      <a:r>
                        <a:rPr lang="en-US" sz="1200">
                          <a:latin typeface="Times New Roman"/>
                        </a:rPr>
                        <a:t>Bubbling/ Foaming</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a:latin typeface="Times New Roman"/>
                        </a:rPr>
                        <a:t>---------</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tc>
                  <a:txBody>
                    <a:bodyPr/>
                    <a:lstStyle/>
                    <a:p>
                      <a:pPr algn="ctr"/>
                      <a:r>
                        <a:rPr lang="en-US" sz="1200" dirty="0">
                          <a:latin typeface="Times New Roman"/>
                        </a:rPr>
                        <a:t>Contaminated with grease</a:t>
                      </a:r>
                    </a:p>
                  </a:txBody>
                  <a:tcPr>
                    <a:lnL w="9525">
                      <a:solidFill>
                        <a:schemeClr val="tx1"/>
                      </a:solidFill>
                    </a:lnL>
                    <a:lnR w="9525">
                      <a:solidFill>
                        <a:schemeClr val="tx1"/>
                      </a:solidFill>
                    </a:lnR>
                    <a:lnT w="9525">
                      <a:solidFill>
                        <a:schemeClr val="tx1"/>
                      </a:solidFill>
                    </a:lnT>
                    <a:lnB w="9525">
                      <a:solidFill>
                        <a:schemeClr val="tx1"/>
                      </a:solidFill>
                    </a:lnB>
                    <a:solidFill>
                      <a:schemeClr val="bg1"/>
                    </a:solidFill>
                  </a:tcPr>
                </a:tc>
                <a:extLst>
                  <a:ext uri="{0D108BD9-81ED-4DB2-BD59-A6C34878D82A}">
                    <a16:rowId xmlns="" xmlns:a16="http://schemas.microsoft.com/office/drawing/2014/main" val="1817139413"/>
                  </a:ext>
                </a:extLst>
              </a:tr>
            </a:tbl>
          </a:graphicData>
        </a:graphic>
      </p:graphicFrame>
      <p:grpSp>
        <p:nvGrpSpPr>
          <p:cNvPr id="6" name="グループ化 5">
            <a:extLst>
              <a:ext uri="{FF2B5EF4-FFF2-40B4-BE49-F238E27FC236}">
                <a16:creationId xmlns="" xmlns:a16="http://schemas.microsoft.com/office/drawing/2014/main" id="{755D6C41-D55C-4C5C-9580-8D8D2D6AD53F}"/>
              </a:ext>
            </a:extLst>
          </p:cNvPr>
          <p:cNvGrpSpPr/>
          <p:nvPr/>
        </p:nvGrpSpPr>
        <p:grpSpPr>
          <a:xfrm>
            <a:off x="937592" y="3215437"/>
            <a:ext cx="4771159" cy="1157077"/>
            <a:chOff x="937592" y="3071897"/>
            <a:chExt cx="4771159" cy="1157077"/>
          </a:xfrm>
        </p:grpSpPr>
        <p:pic>
          <p:nvPicPr>
            <p:cNvPr id="3" name="図 2"/>
            <p:cNvPicPr>
              <a:picLocks noChangeAspect="1"/>
            </p:cNvPicPr>
            <p:nvPr/>
          </p:nvPicPr>
          <p:blipFill>
            <a:blip r:embed="rId6"/>
            <a:stretch>
              <a:fillRect/>
            </a:stretch>
          </p:blipFill>
          <p:spPr>
            <a:xfrm>
              <a:off x="937592" y="3071897"/>
              <a:ext cx="4771159" cy="1157077"/>
            </a:xfrm>
            <a:prstGeom prst="rect">
              <a:avLst/>
            </a:prstGeom>
          </p:spPr>
        </p:pic>
        <p:sp>
          <p:nvSpPr>
            <p:cNvPr id="5" name="TextBox 4">
              <a:extLst>
                <a:ext uri="{FF2B5EF4-FFF2-40B4-BE49-F238E27FC236}">
                  <a16:creationId xmlns="" xmlns:a16="http://schemas.microsoft.com/office/drawing/2014/main" id="{BF6DD1D9-0FDF-411B-ACBD-15DCF4E9C810}"/>
                </a:ext>
              </a:extLst>
            </p:cNvPr>
            <p:cNvSpPr txBox="1"/>
            <p:nvPr/>
          </p:nvSpPr>
          <p:spPr>
            <a:xfrm>
              <a:off x="2995247" y="3649784"/>
              <a:ext cx="584200" cy="26161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Times New Roman" panose="02020603050405020304" pitchFamily="18" charset="0"/>
                  <a:cs typeface="Times New Roman" panose="02020603050405020304" pitchFamily="18" charset="0"/>
                </a:rPr>
                <a:t>Boom</a:t>
              </a:r>
            </a:p>
          </p:txBody>
        </p:sp>
        <p:sp>
          <p:nvSpPr>
            <p:cNvPr id="16" name="TextBox 15">
              <a:extLst>
                <a:ext uri="{FF2B5EF4-FFF2-40B4-BE49-F238E27FC236}">
                  <a16:creationId xmlns="" xmlns:a16="http://schemas.microsoft.com/office/drawing/2014/main" id="{0865BCCD-54FF-4140-A36E-882B1C1C12C7}"/>
                </a:ext>
              </a:extLst>
            </p:cNvPr>
            <p:cNvSpPr txBox="1"/>
            <p:nvPr/>
          </p:nvSpPr>
          <p:spPr>
            <a:xfrm>
              <a:off x="2330939" y="3864707"/>
              <a:ext cx="584200" cy="26161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Times New Roman" panose="02020603050405020304" pitchFamily="18" charset="0"/>
                  <a:cs typeface="Times New Roman" panose="02020603050405020304" pitchFamily="18" charset="0"/>
                </a:rPr>
                <a:t>Arm</a:t>
              </a:r>
            </a:p>
          </p:txBody>
        </p:sp>
      </p:gr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Daily Inspection Points　After Starting the Engine</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Emission Color and Criteria</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170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94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522974" y="5448289"/>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Clutch Adjustment</a:t>
            </a:r>
            <a:endParaRPr lang="ja-JP" altLang="en-US" sz="120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770375" y="5438237"/>
            <a:ext cx="3670702" cy="276999"/>
          </a:xfrm>
          <a:prstGeom prst="rect">
            <a:avLst/>
          </a:prstGeom>
          <a:noFill/>
          <a:ln>
            <a:noFill/>
          </a:ln>
        </p:spPr>
        <p:txBody>
          <a:bodyPr wrap="square" lIns="91440" tIns="45720" rIns="91440" bIns="45720" rtlCol="0" anchor="t">
            <a:spAutoFit/>
          </a:bodyPr>
          <a:lstStyle/>
          <a:p>
            <a:pPr algn="ctr"/>
            <a:r>
              <a:rPr lang="en-US" altLang="ja-JP" sz="1200" dirty="0">
                <a:latin typeface="Times New Roman" panose="02020603050405020304" pitchFamily="18" charset="0"/>
                <a:ea typeface="游ゴシック"/>
                <a:cs typeface="Times New Roman" panose="02020603050405020304" pitchFamily="18" charset="0"/>
              </a:rPr>
              <a:t>Operation</a:t>
            </a:r>
            <a:r>
              <a:rPr lang="ja-JP" altLang="en-US" sz="1200" dirty="0">
                <a:latin typeface="Times New Roman" panose="02020603050405020304" pitchFamily="18" charset="0"/>
                <a:ea typeface="游ゴシック"/>
                <a:cs typeface="Times New Roman" panose="02020603050405020304" pitchFamily="18" charset="0"/>
              </a:rPr>
              <a:t> Inspection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5144775" y="5447723"/>
            <a:ext cx="36707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Points during Storing</a:t>
            </a:r>
            <a:endParaRPr lang="ja-JP" altLang="en-US" sz="1200">
              <a:latin typeface="Times New Roman" panose="02020603050405020304" pitchFamily="18" charset="0"/>
              <a:cs typeface="Times New Roman" panose="02020603050405020304" pitchFamily="18" charset="0"/>
            </a:endParaRPr>
          </a:p>
        </p:txBody>
      </p:sp>
      <p:graphicFrame>
        <p:nvGraphicFramePr>
          <p:cNvPr id="6" name="Table 7">
            <a:extLst>
              <a:ext uri="{FF2B5EF4-FFF2-40B4-BE49-F238E27FC236}">
                <a16:creationId xmlns="" xmlns:a16="http://schemas.microsoft.com/office/drawing/2014/main" id="{D10145EF-8336-4D87-955D-65901BBE51A3}"/>
              </a:ext>
            </a:extLst>
          </p:cNvPr>
          <p:cNvGraphicFramePr>
            <a:graphicFrameLocks noGrp="1"/>
          </p:cNvGraphicFramePr>
          <p:nvPr>
            <p:extLst>
              <p:ext uri="{D42A27DB-BD31-4B8C-83A1-F6EECF244321}">
                <p14:modId xmlns:p14="http://schemas.microsoft.com/office/powerpoint/2010/main" val="3701244530"/>
              </p:ext>
            </p:extLst>
          </p:nvPr>
        </p:nvGraphicFramePr>
        <p:xfrm>
          <a:off x="2149230" y="1631461"/>
          <a:ext cx="5120638" cy="2134381"/>
        </p:xfrm>
        <a:graphic>
          <a:graphicData uri="http://schemas.openxmlformats.org/drawingml/2006/table">
            <a:tbl>
              <a:tblPr firstRow="1" bandRow="1">
                <a:tableStyleId>{5940675A-B579-460E-94D1-54222C63F5DA}</a:tableStyleId>
              </a:tblPr>
              <a:tblGrid>
                <a:gridCol w="1269999">
                  <a:extLst>
                    <a:ext uri="{9D8B030D-6E8A-4147-A177-3AD203B41FA5}">
                      <a16:colId xmlns="" xmlns:a16="http://schemas.microsoft.com/office/drawing/2014/main" val="4160928882"/>
                    </a:ext>
                  </a:extLst>
                </a:gridCol>
                <a:gridCol w="3850639">
                  <a:extLst>
                    <a:ext uri="{9D8B030D-6E8A-4147-A177-3AD203B41FA5}">
                      <a16:colId xmlns="" xmlns:a16="http://schemas.microsoft.com/office/drawing/2014/main" val="4178968852"/>
                    </a:ext>
                  </a:extLst>
                </a:gridCol>
              </a:tblGrid>
              <a:tr h="302846">
                <a:tc>
                  <a:txBody>
                    <a:bodyPr/>
                    <a:lstStyle/>
                    <a:p>
                      <a:pPr algn="ctr"/>
                      <a:r>
                        <a:rPr lang="en-US" sz="1200">
                          <a:latin typeface="Times New Roman"/>
                        </a:rPr>
                        <a:t>Emmision Color</a:t>
                      </a:r>
                    </a:p>
                  </a:txBody>
                  <a:tcPr>
                    <a:solidFill>
                      <a:schemeClr val="accent1">
                        <a:lumMod val="20000"/>
                        <a:lumOff val="80000"/>
                      </a:schemeClr>
                    </a:solidFill>
                  </a:tcPr>
                </a:tc>
                <a:tc>
                  <a:txBody>
                    <a:bodyPr/>
                    <a:lstStyle/>
                    <a:p>
                      <a:pPr lvl="0" algn="ctr">
                        <a:buNone/>
                      </a:pPr>
                      <a:r>
                        <a:rPr lang="en-US" sz="1400" dirty="0">
                          <a:latin typeface="Times New Roman"/>
                        </a:rPr>
                        <a:t>Criteria for Inspection</a:t>
                      </a:r>
                    </a:p>
                  </a:txBody>
                  <a:tcPr>
                    <a:solidFill>
                      <a:schemeClr val="accent1">
                        <a:lumMod val="20000"/>
                        <a:lumOff val="80000"/>
                      </a:schemeClr>
                    </a:solidFill>
                  </a:tcPr>
                </a:tc>
                <a:extLst>
                  <a:ext uri="{0D108BD9-81ED-4DB2-BD59-A6C34878D82A}">
                    <a16:rowId xmlns="" xmlns:a16="http://schemas.microsoft.com/office/drawing/2014/main" val="3840758347"/>
                  </a:ext>
                </a:extLst>
              </a:tr>
              <a:tr h="361461">
                <a:tc>
                  <a:txBody>
                    <a:bodyPr/>
                    <a:lstStyle/>
                    <a:p>
                      <a:pPr algn="ctr"/>
                      <a:r>
                        <a:rPr lang="en-US" sz="1200">
                          <a:latin typeface="Times New Roman"/>
                        </a:rPr>
                        <a:t>Black</a:t>
                      </a:r>
                    </a:p>
                  </a:txBody>
                  <a:tcPr>
                    <a:solidFill>
                      <a:schemeClr val="bg1"/>
                    </a:solidFill>
                  </a:tcPr>
                </a:tc>
                <a:tc>
                  <a:txBody>
                    <a:bodyPr/>
                    <a:lstStyle/>
                    <a:p>
                      <a:r>
                        <a:rPr lang="en-US" sz="1600">
                          <a:latin typeface="Times New Roman"/>
                        </a:rPr>
                        <a:t>Concentrated vapor,  Defective combustion</a:t>
                      </a:r>
                    </a:p>
                  </a:txBody>
                  <a:tcPr>
                    <a:solidFill>
                      <a:schemeClr val="bg1"/>
                    </a:solidFill>
                  </a:tcPr>
                </a:tc>
                <a:extLst>
                  <a:ext uri="{0D108BD9-81ED-4DB2-BD59-A6C34878D82A}">
                    <a16:rowId xmlns="" xmlns:a16="http://schemas.microsoft.com/office/drawing/2014/main" val="1447702858"/>
                  </a:ext>
                </a:extLst>
              </a:tr>
              <a:tr h="361461">
                <a:tc>
                  <a:txBody>
                    <a:bodyPr/>
                    <a:lstStyle/>
                    <a:p>
                      <a:pPr algn="ctr"/>
                      <a:r>
                        <a:rPr lang="en-US" sz="1200">
                          <a:latin typeface="Times New Roman"/>
                        </a:rPr>
                        <a:t>Faint Yellow</a:t>
                      </a:r>
                    </a:p>
                  </a:txBody>
                  <a:tcPr>
                    <a:solidFill>
                      <a:schemeClr val="bg1"/>
                    </a:solidFill>
                  </a:tcPr>
                </a:tc>
                <a:tc>
                  <a:txBody>
                    <a:bodyPr/>
                    <a:lstStyle/>
                    <a:p>
                      <a:r>
                        <a:rPr lang="en-US">
                          <a:latin typeface="Times New Roman"/>
                        </a:rPr>
                        <a:t>Thin vapor</a:t>
                      </a:r>
                    </a:p>
                  </a:txBody>
                  <a:tcPr>
                    <a:solidFill>
                      <a:schemeClr val="bg1"/>
                    </a:solidFill>
                  </a:tcPr>
                </a:tc>
                <a:extLst>
                  <a:ext uri="{0D108BD9-81ED-4DB2-BD59-A6C34878D82A}">
                    <a16:rowId xmlns="" xmlns:a16="http://schemas.microsoft.com/office/drawing/2014/main" val="2489416964"/>
                  </a:ext>
                </a:extLst>
              </a:tr>
              <a:tr h="361461">
                <a:tc>
                  <a:txBody>
                    <a:bodyPr/>
                    <a:lstStyle/>
                    <a:p>
                      <a:pPr algn="ctr"/>
                      <a:r>
                        <a:rPr lang="en-US" sz="1200">
                          <a:latin typeface="Times New Roman"/>
                        </a:rPr>
                        <a:t>White/ Blue</a:t>
                      </a:r>
                    </a:p>
                  </a:txBody>
                  <a:tcPr>
                    <a:solidFill>
                      <a:schemeClr val="bg1"/>
                    </a:solidFill>
                  </a:tcPr>
                </a:tc>
                <a:tc>
                  <a:txBody>
                    <a:bodyPr/>
                    <a:lstStyle/>
                    <a:p>
                      <a:r>
                        <a:rPr lang="en-US">
                          <a:latin typeface="Times New Roman"/>
                        </a:rPr>
                        <a:t>Burnt oil,  faulty timing</a:t>
                      </a:r>
                    </a:p>
                  </a:txBody>
                  <a:tcPr>
                    <a:solidFill>
                      <a:schemeClr val="bg1"/>
                    </a:solidFill>
                  </a:tcPr>
                </a:tc>
                <a:extLst>
                  <a:ext uri="{0D108BD9-81ED-4DB2-BD59-A6C34878D82A}">
                    <a16:rowId xmlns="" xmlns:a16="http://schemas.microsoft.com/office/drawing/2014/main" val="1871480905"/>
                  </a:ext>
                </a:extLst>
              </a:tr>
              <a:tr h="361461">
                <a:tc>
                  <a:txBody>
                    <a:bodyPr/>
                    <a:lstStyle/>
                    <a:p>
                      <a:pPr algn="ctr"/>
                      <a:r>
                        <a:rPr lang="en-US" sz="1200">
                          <a:latin typeface="Times New Roman"/>
                        </a:rPr>
                        <a:t>Ash Gray</a:t>
                      </a:r>
                    </a:p>
                  </a:txBody>
                  <a:tcPr>
                    <a:solidFill>
                      <a:schemeClr val="bg1"/>
                    </a:solidFill>
                  </a:tcPr>
                </a:tc>
                <a:tc>
                  <a:txBody>
                    <a:bodyPr/>
                    <a:lstStyle/>
                    <a:p>
                      <a:r>
                        <a:rPr lang="en-US">
                          <a:latin typeface="Times New Roman"/>
                        </a:rPr>
                        <a:t>Concetrated vapor and Burnt oil</a:t>
                      </a:r>
                    </a:p>
                  </a:txBody>
                  <a:tcPr>
                    <a:solidFill>
                      <a:schemeClr val="bg1"/>
                    </a:solidFill>
                  </a:tcPr>
                </a:tc>
                <a:extLst>
                  <a:ext uri="{0D108BD9-81ED-4DB2-BD59-A6C34878D82A}">
                    <a16:rowId xmlns="" xmlns:a16="http://schemas.microsoft.com/office/drawing/2014/main" val="828681999"/>
                  </a:ext>
                </a:extLst>
              </a:tr>
              <a:tr h="370840">
                <a:tc>
                  <a:txBody>
                    <a:bodyPr/>
                    <a:lstStyle/>
                    <a:p>
                      <a:pPr algn="ctr"/>
                      <a:r>
                        <a:rPr lang="en-US" sz="1200">
                          <a:latin typeface="Times New Roman"/>
                        </a:rPr>
                        <a:t>No Color</a:t>
                      </a:r>
                    </a:p>
                  </a:txBody>
                  <a:tcPr>
                    <a:solidFill>
                      <a:schemeClr val="bg1"/>
                    </a:solidFill>
                  </a:tcPr>
                </a:tc>
                <a:tc>
                  <a:txBody>
                    <a:bodyPr/>
                    <a:lstStyle/>
                    <a:p>
                      <a:r>
                        <a:rPr lang="en-US" dirty="0">
                          <a:latin typeface="Times New Roman"/>
                        </a:rPr>
                        <a:t>Adequate Vapor,  Full combustion</a:t>
                      </a:r>
                    </a:p>
                  </a:txBody>
                  <a:tcPr>
                    <a:solidFill>
                      <a:schemeClr val="bg1"/>
                    </a:solidFill>
                  </a:tcPr>
                </a:tc>
                <a:extLst>
                  <a:ext uri="{0D108BD9-81ED-4DB2-BD59-A6C34878D82A}">
                    <a16:rowId xmlns="" xmlns:a16="http://schemas.microsoft.com/office/drawing/2014/main" val="3860069988"/>
                  </a:ext>
                </a:extLst>
              </a:tr>
            </a:tbl>
          </a:graphicData>
        </a:graphic>
      </p:graphicFrame>
      <p:sp>
        <p:nvSpPr>
          <p:cNvPr id="8" name="TextBox 7">
            <a:extLst>
              <a:ext uri="{FF2B5EF4-FFF2-40B4-BE49-F238E27FC236}">
                <a16:creationId xmlns="" xmlns:a16="http://schemas.microsoft.com/office/drawing/2014/main" id="{B8AE1BAB-F87D-4FCC-9B78-3DE24CECF634}"/>
              </a:ext>
            </a:extLst>
          </p:cNvPr>
          <p:cNvSpPr txBox="1"/>
          <p:nvPr/>
        </p:nvSpPr>
        <p:spPr>
          <a:xfrm>
            <a:off x="2145323" y="4362938"/>
            <a:ext cx="1531815" cy="6043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Times New Roman" panose="02020603050405020304" pitchFamily="18" charset="0"/>
                <a:cs typeface="Times New Roman" panose="02020603050405020304" pitchFamily="18" charset="0"/>
              </a:rPr>
              <a:t>A: Height of Pedal attachment</a:t>
            </a:r>
          </a:p>
          <a:p>
            <a:r>
              <a:rPr lang="en-US" sz="800" dirty="0">
                <a:latin typeface="Times New Roman" panose="02020603050405020304" pitchFamily="18" charset="0"/>
                <a:cs typeface="Times New Roman" panose="02020603050405020304" pitchFamily="18" charset="0"/>
              </a:rPr>
              <a:t>B: Floor board gap</a:t>
            </a:r>
          </a:p>
          <a:p>
            <a:r>
              <a:rPr lang="en-US" sz="800" dirty="0">
                <a:latin typeface="Times New Roman" panose="02020603050405020304" pitchFamily="18" charset="0"/>
                <a:cs typeface="Times New Roman" panose="02020603050405020304" pitchFamily="18" charset="0"/>
              </a:rPr>
              <a:t>C: Backlash</a:t>
            </a:r>
          </a:p>
          <a:p>
            <a:r>
              <a:rPr lang="en-US" sz="800" dirty="0">
                <a:latin typeface="Times New Roman" panose="02020603050405020304" pitchFamily="18" charset="0"/>
                <a:cs typeface="Times New Roman" panose="02020603050405020304" pitchFamily="18" charset="0"/>
              </a:rPr>
              <a:t>A-B-C:  Step on it</a:t>
            </a:r>
          </a:p>
        </p:txBody>
      </p:sp>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fontScale="90000"/>
          </a:bodyPr>
          <a:lstStyle/>
          <a:p>
            <a:r>
              <a:rPr lang="ja-JP" altLang="en-US" sz="2400" dirty="0">
                <a:latin typeface="Times New Roman"/>
                <a:ea typeface="Meiryo UI"/>
                <a:cs typeface="Times New Roman"/>
              </a:rPr>
              <a:t>Inspection Points When Malfunctions Detected During Operations</a:t>
            </a:r>
            <a:endParaRPr kumimoji="1" lang="ja-JP" altLang="en-US" sz="2400" dirty="0">
              <a:latin typeface="Times New Roman"/>
              <a:ea typeface="Meiryo UI"/>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en-US" altLang="ja-JP" sz="2000" dirty="0">
                <a:solidFill>
                  <a:srgbClr val="000000"/>
                </a:solidFill>
                <a:latin typeface="Times New Roman"/>
                <a:ea typeface="Meiryo UI"/>
                <a:cs typeface="Times New Roman"/>
              </a:rPr>
              <a:t>If during the operation</a:t>
            </a:r>
            <a:r>
              <a:rPr lang="ja-JP" altLang="en-US" sz="2000" dirty="0">
                <a:solidFill>
                  <a:srgbClr val="000000"/>
                </a:solidFill>
                <a:latin typeface="Times New Roman"/>
                <a:ea typeface="Meiryo UI"/>
                <a:cs typeface="Times New Roman"/>
              </a:rPr>
              <a:t> the construction machine feels that it may have a trouble, </a:t>
            </a:r>
            <a:endParaRPr lang="en-US" altLang="ja-JP" sz="2000" dirty="0">
              <a:solidFill>
                <a:srgbClr val="000000"/>
              </a:solidFill>
              <a:latin typeface="Times New Roman"/>
              <a:ea typeface="Meiryo UI"/>
              <a:cs typeface="Times New Roman"/>
            </a:endParaRPr>
          </a:p>
          <a:p>
            <a:pPr marL="0" indent="0">
              <a:lnSpc>
                <a:spcPct val="150000"/>
              </a:lnSpc>
              <a:buNone/>
            </a:pPr>
            <a:r>
              <a:rPr lang="ja-JP" altLang="en-US" sz="2000" dirty="0">
                <a:solidFill>
                  <a:srgbClr val="FF0000"/>
                </a:solidFill>
                <a:latin typeface="Times New Roman"/>
                <a:ea typeface="Meiryo UI"/>
                <a:cs typeface="Times New Roman"/>
              </a:rPr>
              <a:t>it is necessary to immediately stop the machine on a flat place, </a:t>
            </a:r>
            <a:endParaRPr lang="en-US" altLang="ja-JP" sz="2000" dirty="0">
              <a:latin typeface="Times New Roman"/>
              <a:ea typeface="Meiryo UI"/>
              <a:cs typeface="Times New Roman"/>
            </a:endParaRPr>
          </a:p>
          <a:p>
            <a:pPr marL="0" indent="0">
              <a:lnSpc>
                <a:spcPct val="150000"/>
              </a:lnSpc>
              <a:buNone/>
            </a:pPr>
            <a:r>
              <a:rPr lang="ja-JP" altLang="en-US" sz="2000" dirty="0">
                <a:latin typeface="Times New Roman"/>
                <a:ea typeface="Meiryo UI"/>
                <a:cs typeface="Times New Roman"/>
              </a:rPr>
              <a:t>report the faulty area to the responsible officer,</a:t>
            </a:r>
          </a:p>
          <a:p>
            <a:pPr marL="0" indent="0">
              <a:lnSpc>
                <a:spcPct val="150000"/>
              </a:lnSpc>
              <a:buNone/>
            </a:pPr>
            <a:r>
              <a:rPr lang="ja-JP" altLang="en-US" sz="2000" dirty="0">
                <a:latin typeface="Times New Roman"/>
                <a:ea typeface="Meiryo UI"/>
                <a:cs typeface="Times New Roman"/>
              </a:rPr>
              <a:t>repair the part before going back to operation.</a:t>
            </a:r>
            <a:endParaRPr lang="ja-JP" sz="2000" dirty="0">
              <a:ea typeface="游ゴシック"/>
              <a:cs typeface="Calibri"/>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172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98</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vert="horz" lIns="91440" tIns="45720" rIns="91440" bIns="45720" rtlCol="0" anchor="ctr">
            <a:noAutofit/>
          </a:bodyPr>
          <a:lstStyle/>
          <a:p>
            <a:pPr marL="1257300" indent="-1257300"/>
            <a:r>
              <a:rPr lang="zh-TW" altLang="en-US" sz="2400" dirty="0">
                <a:latin typeface="Times New Roman" panose="02020603050405020304" pitchFamily="18" charset="0"/>
                <a:ea typeface="ＭＳ Ｐゴシック"/>
                <a:cs typeface="Times New Roman" panose="02020603050405020304" pitchFamily="18" charset="0"/>
              </a:rPr>
              <a:t>Chapte</a:t>
            </a:r>
            <a:r>
              <a:rPr lang="en-US" altLang="zh-TW" sz="2400" dirty="0">
                <a:latin typeface="Times New Roman" panose="02020603050405020304" pitchFamily="18" charset="0"/>
                <a:ea typeface="ＭＳ Ｐゴシック"/>
                <a:cs typeface="Times New Roman" panose="02020603050405020304" pitchFamily="18" charset="0"/>
              </a:rPr>
              <a:t>r</a:t>
            </a:r>
            <a:r>
              <a:rPr lang="zh-TW" altLang="en-US" sz="2400" dirty="0">
                <a:latin typeface="Times New Roman" panose="02020603050405020304" pitchFamily="18" charset="0"/>
                <a:ea typeface="ＭＳ Ｐゴシック"/>
                <a:cs typeface="Times New Roman" panose="02020603050405020304" pitchFamily="18" charset="0"/>
              </a:rPr>
              <a:t> 8　</a:t>
            </a:r>
            <a:r>
              <a:rPr lang="ja-JP" altLang="en-US" sz="2400" dirty="0">
                <a:latin typeface="Times New Roman" panose="02020603050405020304" pitchFamily="18" charset="0"/>
                <a:ea typeface="ＭＳ Ｐゴシック"/>
                <a:cs typeface="Times New Roman" panose="02020603050405020304" pitchFamily="18" charset="0"/>
              </a:rPr>
              <a:t>Safety Driving </a:t>
            </a:r>
            <a:r>
              <a:rPr lang="en-US" altLang="ja-JP" sz="2400" dirty="0">
                <a:latin typeface="Times New Roman" panose="02020603050405020304" pitchFamily="18" charset="0"/>
                <a:ea typeface="ＭＳ Ｐゴシック"/>
                <a:cs typeface="Times New Roman" panose="02020603050405020304" pitchFamily="18" charset="0"/>
              </a:rPr>
              <a:t>Guidelines</a:t>
            </a:r>
            <a:r>
              <a:rPr lang="ja-JP" altLang="en-US" sz="2400" dirty="0">
                <a:latin typeface="Times New Roman" panose="02020603050405020304" pitchFamily="18" charset="0"/>
                <a:ea typeface="ＭＳ Ｐゴシック"/>
                <a:cs typeface="Times New Roman" panose="02020603050405020304" pitchFamily="18" charset="0"/>
              </a:rPr>
              <a:t>, Cue Signs, and Guiding</a:t>
            </a: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pPr algn="ctr"/>
            <a:r>
              <a:rPr lang="en" sz="2100" dirty="0">
                <a:latin typeface="Times New Roman" panose="02020603050405020304" pitchFamily="18" charset="0"/>
                <a:ea typeface="+mj-lt"/>
                <a:cs typeface="Times New Roman" panose="02020603050405020304" pitchFamily="18" charset="0"/>
              </a:rPr>
              <a:t>Terminology for Vehicle-type Construction Machinery </a:t>
            </a:r>
            <a:r>
              <a:rPr lang="en" sz="2100" dirty="0">
                <a:latin typeface="Times New Roman" panose="02020603050405020304" pitchFamily="18" charset="0"/>
                <a:ea typeface="Meiryo UI"/>
                <a:cs typeface="Times New Roman" panose="02020603050405020304" pitchFamily="18" charset="0"/>
              </a:rPr>
              <a:t/>
            </a:r>
            <a:br>
              <a:rPr lang="en" sz="2100" dirty="0">
                <a:latin typeface="Times New Roman" panose="02020603050405020304" pitchFamily="18" charset="0"/>
                <a:ea typeface="Meiryo UI"/>
                <a:cs typeface="Times New Roman" panose="02020603050405020304" pitchFamily="18" charset="0"/>
              </a:rPr>
            </a:br>
            <a:r>
              <a:rPr lang="en-US" altLang="ja-JP" sz="2100" dirty="0">
                <a:latin typeface="Times New Roman" panose="02020603050405020304" pitchFamily="18" charset="0"/>
                <a:ea typeface="Meiryo UI"/>
                <a:cs typeface="Times New Roman" panose="02020603050405020304" pitchFamily="18" charset="0"/>
              </a:rPr>
              <a:t>1</a:t>
            </a:r>
            <a:r>
              <a:rPr lang="ja-JP" altLang="en-US" sz="2100" dirty="0">
                <a:latin typeface="Times New Roman" panose="02020603050405020304" pitchFamily="18" charset="0"/>
                <a:ea typeface="Meiryo UI"/>
                <a:cs typeface="Times New Roman" panose="02020603050405020304" pitchFamily="18" charset="0"/>
              </a:rPr>
              <a:t>・・・</a:t>
            </a:r>
            <a:r>
              <a:rPr lang="ja-JP" sz="2100" dirty="0">
                <a:latin typeface="Times New Roman" panose="02020603050405020304" pitchFamily="18" charset="0"/>
                <a:ea typeface="+mj-lt"/>
                <a:cs typeface="Times New Roman" panose="02020603050405020304" pitchFamily="18" charset="0"/>
              </a:rPr>
              <a:t>Work </a:t>
            </a:r>
            <a:r>
              <a:rPr lang="en-US" altLang="ja-JP" sz="2100" dirty="0">
                <a:latin typeface="Times New Roman" panose="02020603050405020304" pitchFamily="18" charset="0"/>
                <a:ea typeface="+mj-lt"/>
                <a:cs typeface="Times New Roman" panose="02020603050405020304" pitchFamily="18" charset="0"/>
              </a:rPr>
              <a:t>D</a:t>
            </a:r>
            <a:r>
              <a:rPr lang="ja-JP" sz="2100" dirty="0">
                <a:latin typeface="Times New Roman" panose="02020603050405020304" pitchFamily="18" charset="0"/>
                <a:ea typeface="+mj-lt"/>
                <a:cs typeface="Times New Roman" panose="02020603050405020304" pitchFamily="18" charset="0"/>
              </a:rPr>
              <a:t>evice</a:t>
            </a:r>
            <a:endParaRPr lang="en-US" altLang="ja-JP" sz="2100" dirty="0">
              <a:latin typeface="Times New Roman" panose="02020603050405020304" pitchFamily="18" charset="0"/>
              <a:ea typeface="游ゴシック Ligh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2" name="TextBox 1">
            <a:extLst>
              <a:ext uri="{FF2B5EF4-FFF2-40B4-BE49-F238E27FC236}">
                <a16:creationId xmlns="" xmlns:a16="http://schemas.microsoft.com/office/drawing/2014/main" id="{4D02FA1A-D92E-4F5E-B78C-C4A39AF0347C}"/>
              </a:ext>
            </a:extLst>
          </p:cNvPr>
          <p:cNvSpPr txBox="1"/>
          <p:nvPr/>
        </p:nvSpPr>
        <p:spPr>
          <a:xfrm>
            <a:off x="2786063" y="3729038"/>
            <a:ext cx="14430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latin typeface="Times New Roman" panose="02020603050405020304" pitchFamily="18" charset="0"/>
                <a:ea typeface="游ゴシック"/>
                <a:cs typeface="Times New Roman" panose="02020603050405020304" pitchFamily="18" charset="0"/>
              </a:rPr>
              <a:t>Work</a:t>
            </a:r>
            <a:r>
              <a:rPr lang="ja-JP" altLang="en-US" dirty="0">
                <a:latin typeface="Times New Roman" panose="02020603050405020304" pitchFamily="18" charset="0"/>
                <a:ea typeface="游ゴシック"/>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a:t>
            </a:r>
            <a:r>
              <a:rPr lang="en-US" altLang="ja-JP" dirty="0">
                <a:latin typeface="Times New Roman" panose="02020603050405020304" pitchFamily="18" charset="0"/>
                <a:ea typeface="游ゴシック"/>
                <a:cs typeface="Times New Roman" panose="02020603050405020304" pitchFamily="18" charset="0"/>
              </a:rPr>
              <a:t>evice</a:t>
            </a:r>
          </a:p>
        </p:txBody>
      </p:sp>
      <p:sp>
        <p:nvSpPr>
          <p:cNvPr id="8" name="テキスト ボックス 5">
            <a:extLst>
              <a:ext uri="{FF2B5EF4-FFF2-40B4-BE49-F238E27FC236}">
                <a16:creationId xmlns="" xmlns:a16="http://schemas.microsoft.com/office/drawing/2014/main" id="{E3102C78-814B-47C5-B4FD-0D0BE8C0B287}"/>
              </a:ext>
            </a:extLst>
          </p:cNvPr>
          <p:cNvSpPr txBox="1"/>
          <p:nvPr/>
        </p:nvSpPr>
        <p:spPr>
          <a:xfrm>
            <a:off x="5221553" y="6403681"/>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10</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mn-lt"/>
                <a:cs typeface="Times"/>
              </a:rPr>
              <a:t>10</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Safety Driving </a:t>
            </a:r>
            <a:r>
              <a:rPr lang="en-US" altLang="ja-JP" sz="2400" dirty="0">
                <a:latin typeface="Times New Roman" panose="02020603050405020304" pitchFamily="18" charset="0"/>
                <a:ea typeface="Meiryo UI"/>
                <a:cs typeface="Times New Roman" panose="02020603050405020304" pitchFamily="18" charset="0"/>
              </a:rPr>
              <a:t>Guidelines</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175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99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0" name="テキスト ボックス 9"/>
          <p:cNvSpPr txBox="1"/>
          <p:nvPr/>
        </p:nvSpPr>
        <p:spPr>
          <a:xfrm>
            <a:off x="3136510" y="3383527"/>
            <a:ext cx="2832878"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Turn off engine when leaving the vehicle</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Check the situation of inspection</a:t>
            </a:r>
            <a:endParaRPr lang="ja-JP" altLang="en-US" sz="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353695">
              <a:buNone/>
            </a:pPr>
            <a:r>
              <a:rPr lang="ja-JP" altLang="en-US" sz="2000" dirty="0">
                <a:latin typeface="Times New Roman" panose="02020603050405020304" pitchFamily="18" charset="0"/>
                <a:ea typeface="Meiryo UI"/>
                <a:cs typeface="Times New Roman" panose="02020603050405020304" pitchFamily="18" charset="0"/>
              </a:rPr>
              <a:t>&lt;Signal with Whistle&gt;                            </a:t>
            </a:r>
            <a:r>
              <a:rPr lang="en-US" altLang="ja-JP" sz="2000" dirty="0">
                <a:latin typeface="Times New Roman" panose="02020603050405020304" pitchFamily="18" charset="0"/>
                <a:ea typeface="Meiryo UI"/>
                <a:cs typeface="Times New Roman" panose="02020603050405020304" pitchFamily="18" charset="0"/>
              </a:rPr>
              <a:t>&lt;Signal using Voice&gt;</a:t>
            </a:r>
          </a:p>
          <a:p>
            <a:pPr marL="893445" indent="-353695">
              <a:buNone/>
            </a:pPr>
            <a:r>
              <a:rPr lang="en-US" altLang="ja-JP" sz="2000" dirty="0">
                <a:latin typeface="Times New Roman" panose="02020603050405020304" pitchFamily="18" charset="0"/>
                <a:ea typeface="Meiryo UI"/>
                <a:cs typeface="Times New Roman" panose="02020603050405020304" pitchFamily="18" charset="0"/>
              </a:rPr>
              <a:t>• </a:t>
            </a:r>
            <a:r>
              <a:rPr lang="ja-JP" altLang="en-US" sz="2000" dirty="0">
                <a:latin typeface="Times New Roman" panose="02020603050405020304" pitchFamily="18" charset="0"/>
                <a:ea typeface="Meiryo UI"/>
                <a:cs typeface="Times New Roman" panose="02020603050405020304" pitchFamily="18" charset="0"/>
              </a:rPr>
              <a:t>Safe：2 Short blows repeatedly        </a:t>
            </a:r>
            <a:r>
              <a:rPr lang="en-US" altLang="ja-JP" sz="2000" dirty="0">
                <a:latin typeface="Times New Roman" panose="02020603050405020304" pitchFamily="18" charset="0"/>
                <a:ea typeface="Meiryo UI"/>
                <a:cs typeface="Times New Roman" panose="02020603050405020304" pitchFamily="18" charset="0"/>
              </a:rPr>
              <a:t>• </a:t>
            </a:r>
            <a:r>
              <a:rPr lang="ja-JP" altLang="en-US" sz="2000" dirty="0">
                <a:latin typeface="Times New Roman" panose="02020603050405020304" pitchFamily="18" charset="0"/>
                <a:ea typeface="Meiryo UI"/>
                <a:cs typeface="Times New Roman" panose="02020603050405020304" pitchFamily="18" charset="0"/>
              </a:rPr>
              <a:t>Safe：</a:t>
            </a:r>
            <a:r>
              <a:rPr lang="en-US" altLang="ja-JP" sz="2000" dirty="0">
                <a:latin typeface="Times New Roman" panose="02020603050405020304" pitchFamily="18" charset="0"/>
                <a:ea typeface="Meiryo UI"/>
                <a:cs typeface="Times New Roman" panose="02020603050405020304" pitchFamily="18" charset="0"/>
              </a:rPr>
              <a:t>All right, All right 							(</a:t>
            </a:r>
            <a:r>
              <a:rPr lang="ja-JP" altLang="en-US" sz="2000" dirty="0">
                <a:latin typeface="Times New Roman" panose="02020603050405020304" pitchFamily="18" charset="0"/>
                <a:ea typeface="Meiryo UI"/>
                <a:cs typeface="Times New Roman" panose="02020603050405020304" pitchFamily="18" charset="0"/>
              </a:rPr>
              <a:t>ORA</a:t>
            </a:r>
            <a:r>
              <a:rPr lang="en-US" altLang="ja-JP" sz="2000" dirty="0">
                <a:latin typeface="Times New Roman" panose="02020603050405020304" pitchFamily="18" charset="0"/>
                <a:ea typeface="Meiryo UI"/>
                <a:cs typeface="Times New Roman" panose="02020603050405020304" pitchFamily="18" charset="0"/>
              </a:rPr>
              <a:t>I, </a:t>
            </a:r>
            <a:r>
              <a:rPr lang="ja-JP" altLang="en-US" sz="2000" dirty="0">
                <a:latin typeface="Times New Roman" panose="02020603050405020304" pitchFamily="18" charset="0"/>
                <a:ea typeface="Meiryo UI"/>
                <a:cs typeface="Times New Roman" panose="02020603050405020304" pitchFamily="18" charset="0"/>
              </a:rPr>
              <a:t>ORAI</a:t>
            </a:r>
            <a:r>
              <a:rPr lang="en-US" altLang="ja-JP" sz="2000" dirty="0">
                <a:latin typeface="Times New Roman" panose="02020603050405020304" pitchFamily="18" charset="0"/>
                <a:ea typeface="Meiryo UI"/>
                <a:cs typeface="Times New Roman" panose="02020603050405020304" pitchFamily="18" charset="0"/>
              </a:rPr>
              <a:t>)</a:t>
            </a:r>
            <a:endParaRPr lang="ja-JP" altLang="en-US" sz="2000" dirty="0">
              <a:latin typeface="Times New Roman" panose="02020603050405020304" pitchFamily="18" charset="0"/>
              <a:ea typeface="Meiryo UI"/>
              <a:cs typeface="Times New Roman" panose="02020603050405020304" pitchFamily="18" charset="0"/>
            </a:endParaRPr>
          </a:p>
          <a:p>
            <a:pPr marL="893445" indent="-353695">
              <a:buNone/>
            </a:pPr>
            <a:r>
              <a:rPr lang="en-US" altLang="ja-JP" sz="2000" dirty="0">
                <a:latin typeface="Times New Roman" panose="02020603050405020304" pitchFamily="18" charset="0"/>
                <a:ea typeface="Meiryo UI"/>
                <a:cs typeface="Times New Roman" panose="02020603050405020304" pitchFamily="18" charset="0"/>
              </a:rPr>
              <a:t>• </a:t>
            </a:r>
            <a:r>
              <a:rPr lang="ja-JP" altLang="en-US" sz="2000" dirty="0">
                <a:latin typeface="Times New Roman" panose="02020603050405020304" pitchFamily="18" charset="0"/>
                <a:ea typeface="Meiryo UI"/>
                <a:cs typeface="Times New Roman" panose="02020603050405020304" pitchFamily="18" charset="0"/>
              </a:rPr>
              <a:t>Stop：Long whistle blow                  </a:t>
            </a:r>
            <a:r>
              <a:rPr lang="en-US" altLang="ja-JP" sz="2000" dirty="0">
                <a:latin typeface="Times New Roman" panose="02020603050405020304" pitchFamily="18" charset="0"/>
                <a:ea typeface="Meiryo UI"/>
                <a:cs typeface="Times New Roman" panose="02020603050405020304" pitchFamily="18" charset="0"/>
              </a:rPr>
              <a:t>• </a:t>
            </a:r>
            <a:r>
              <a:rPr lang="ja-JP" altLang="en-US" sz="2000" dirty="0">
                <a:latin typeface="Times New Roman" panose="02020603050405020304" pitchFamily="18" charset="0"/>
                <a:ea typeface="Meiryo UI"/>
                <a:cs typeface="Times New Roman" panose="02020603050405020304" pitchFamily="18" charset="0"/>
              </a:rPr>
              <a:t>Stop：STOP </a:t>
            </a:r>
            <a:r>
              <a:rPr lang="en-US" altLang="ja-JP" sz="2000" dirty="0">
                <a:latin typeface="Times New Roman" panose="02020603050405020304" pitchFamily="18" charset="0"/>
                <a:ea typeface="Meiryo UI"/>
                <a:cs typeface="Times New Roman" panose="02020603050405020304" pitchFamily="18" charset="0"/>
              </a:rPr>
              <a:t>(SUTOPPU)</a:t>
            </a:r>
            <a:endParaRPr lang="ja-JP" altLang="en-US" sz="2000" dirty="0">
              <a:latin typeface="Times New Roman" panose="02020603050405020304" pitchFamily="18" charset="0"/>
              <a:ea typeface="Meiryo UI"/>
              <a:cs typeface="Times New Roman" panose="02020603050405020304" pitchFamily="18" charset="0"/>
            </a:endParaRPr>
          </a:p>
        </p:txBody>
      </p:sp>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Signals and Guiding Points</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179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7" name="テキスト ボックス 16"/>
          <p:cNvSpPr txBox="1"/>
          <p:nvPr/>
        </p:nvSpPr>
        <p:spPr>
          <a:xfrm>
            <a:off x="1280563" y="3572567"/>
            <a:ext cx="6044318" cy="461665"/>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The inductor must wear clothes that is visible and stand in a location where the driver of machinery can see at ease.</a:t>
            </a: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a:latin typeface="Times New Roman"/>
                <a:ea typeface="ＭＳ Ｐゴシック"/>
                <a:cs typeface="Times New Roman"/>
              </a:rPr>
              <a:t>Chapter 9　</a:t>
            </a:r>
            <a:r>
              <a:rPr lang="en-US" altLang="ja-JP" sz="3200" dirty="0">
                <a:latin typeface="Times New Roman"/>
                <a:ea typeface="ＭＳ Ｐゴシック"/>
                <a:cs typeface="Times New Roman"/>
              </a:rPr>
              <a:t>Force</a:t>
            </a:r>
            <a:r>
              <a:rPr lang="ja-JP" altLang="en-US" sz="3200" dirty="0">
                <a:latin typeface="Times New Roman"/>
                <a:ea typeface="ＭＳ Ｐゴシック"/>
                <a:cs typeface="Times New Roman"/>
              </a:rPr>
              <a:t> and Electricity Knowledge</a:t>
            </a:r>
            <a:endParaRPr kumimoji="1" lang="ja-JP" altLang="en-US" sz="3200" dirty="0">
              <a:latin typeface="Times New Roman"/>
              <a:ea typeface="ＭＳ Ｐゴシック"/>
              <a:cs typeface="Times New Roman"/>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Moment of </a:t>
            </a:r>
            <a:r>
              <a:rPr lang="en-US" altLang="ja-JP" sz="2400" dirty="0">
                <a:latin typeface="Times New Roman" panose="02020603050405020304" pitchFamily="18" charset="0"/>
                <a:ea typeface="Meiryo UI"/>
                <a:cs typeface="Times New Roman" panose="02020603050405020304" pitchFamily="18" charset="0"/>
              </a:rPr>
              <a:t>Force</a:t>
            </a:r>
            <a:endParaRPr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181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7" name="テキスト ボックス 16"/>
          <p:cNvSpPr txBox="1"/>
          <p:nvPr/>
        </p:nvSpPr>
        <p:spPr>
          <a:xfrm>
            <a:off x="3825234" y="3129138"/>
            <a:ext cx="1493532"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Moment of </a:t>
            </a:r>
            <a:r>
              <a:rPr lang="en-US" altLang="ja-JP" sz="1200" dirty="0">
                <a:latin typeface="Times New Roman" panose="02020603050405020304" pitchFamily="18" charset="0"/>
                <a:ea typeface="游ゴシック"/>
                <a:cs typeface="Times New Roman" panose="02020603050405020304" pitchFamily="18" charset="0"/>
              </a:rPr>
              <a:t>Force</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0" name="テキスト ボックス 9"/>
          <p:cNvSpPr txBox="1"/>
          <p:nvPr/>
        </p:nvSpPr>
        <p:spPr>
          <a:xfrm>
            <a:off x="4123302" y="6061454"/>
            <a:ext cx="149353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Moment of  Fall</a:t>
            </a:r>
            <a:endParaRPr lang="ja-JP" altLang="en-US" sz="120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
        <p:nvSpPr>
          <p:cNvPr id="2" name="TextBox 1">
            <a:extLst>
              <a:ext uri="{FF2B5EF4-FFF2-40B4-BE49-F238E27FC236}">
                <a16:creationId xmlns="" xmlns:a16="http://schemas.microsoft.com/office/drawing/2014/main" id="{5BA442D4-15B3-41DC-B332-097520B45697}"/>
              </a:ext>
            </a:extLst>
          </p:cNvPr>
          <p:cNvSpPr txBox="1"/>
          <p:nvPr/>
        </p:nvSpPr>
        <p:spPr>
          <a:xfrm>
            <a:off x="2809631" y="5642708"/>
            <a:ext cx="165881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Length until Bucket </a:t>
            </a:r>
            <a:r>
              <a:rPr lang="en-US" sz="900" i="1">
                <a:latin typeface="Times New Roman" panose="02020603050405020304" pitchFamily="18" charset="0"/>
                <a:cs typeface="Times New Roman" panose="02020603050405020304" pitchFamily="18" charset="0"/>
              </a:rPr>
              <a:t>l</a:t>
            </a:r>
            <a:r>
              <a:rPr lang="en-US" sz="900" i="1" baseline="-25000">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 xmlns:a16="http://schemas.microsoft.com/office/drawing/2014/main" id="{DB11856A-7A3F-4634-841F-5BF83453D916}"/>
              </a:ext>
            </a:extLst>
          </p:cNvPr>
          <p:cNvSpPr txBox="1"/>
          <p:nvPr/>
        </p:nvSpPr>
        <p:spPr>
          <a:xfrm>
            <a:off x="4270394" y="5263289"/>
            <a:ext cx="672326" cy="2710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Times New Roman" panose="02020603050405020304" pitchFamily="18" charset="0"/>
                <a:cs typeface="Times New Roman" panose="02020603050405020304" pitchFamily="18" charset="0"/>
              </a:rPr>
              <a:t>Fulcrum</a:t>
            </a:r>
            <a:endParaRPr lang="en-US" sz="1100" i="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5FE5B77-FC56-4241-B12F-8EAAAE4CF1A3}"/>
              </a:ext>
            </a:extLst>
          </p:cNvPr>
          <p:cNvSpPr txBox="1"/>
          <p:nvPr/>
        </p:nvSpPr>
        <p:spPr>
          <a:xfrm>
            <a:off x="5218941" y="5528883"/>
            <a:ext cx="140270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Body Mass W</a:t>
            </a:r>
            <a:r>
              <a:rPr lang="en-US" sz="900" baseline="-25000">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Mass and Specific Gravity</a:t>
            </a:r>
            <a:endParaRPr kumimoji="1"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188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17" name="テキスト ボックス 16"/>
          <p:cNvSpPr txBox="1"/>
          <p:nvPr/>
        </p:nvSpPr>
        <p:spPr>
          <a:xfrm>
            <a:off x="2004234" y="3137536"/>
            <a:ext cx="175815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Object Unit Weight</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5119610" y="1287152"/>
            <a:ext cx="33362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Volume Formula Chart</a:t>
            </a:r>
            <a:endParaRPr lang="en-US">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461665"/>
          </a:xfrm>
          <a:prstGeom prst="rect">
            <a:avLst/>
          </a:prstGeom>
          <a:noFill/>
          <a:ln>
            <a:noFill/>
          </a:ln>
        </p:spPr>
        <p:txBody>
          <a:bodyPr wrap="square" lIns="91440" tIns="45720" rIns="91440" bIns="45720" rtlCol="0" anchor="t">
            <a:spAutoFit/>
          </a:bodyPr>
          <a:lstStyle/>
          <a:p>
            <a:pPr marL="266700" indent="-266700"/>
            <a:r>
              <a:rPr lang="ja-JP" altLang="en-US" sz="1200" dirty="0">
                <a:latin typeface="Times New Roman" panose="02020603050405020304" pitchFamily="18" charset="0"/>
                <a:ea typeface="游ゴシック"/>
                <a:cs typeface="Times New Roman" panose="02020603050405020304" pitchFamily="18" charset="0"/>
              </a:rPr>
              <a:t>*Wood mass is dry mass. Soil, gravel, sand, lime and cork are appearance unit weight.</a:t>
            </a:r>
          </a:p>
        </p:txBody>
      </p:sp>
      <p:sp>
        <p:nvSpPr>
          <p:cNvPr id="10" name="テキスト ボックス 9"/>
          <p:cNvSpPr txBox="1"/>
          <p:nvPr/>
        </p:nvSpPr>
        <p:spPr>
          <a:xfrm>
            <a:off x="707057" y="2148983"/>
            <a:ext cx="4419516" cy="369332"/>
          </a:xfrm>
          <a:prstGeom prst="rect">
            <a:avLst/>
          </a:prstGeom>
          <a:noFill/>
          <a:ln>
            <a:noFill/>
          </a:ln>
        </p:spPr>
        <p:txBody>
          <a:bodyPr wrap="square" lIns="91440" tIns="45720" rIns="91440" bIns="45720" rtlCol="0" anchor="t">
            <a:spAutoFit/>
          </a:bodyPr>
          <a:lstStyle/>
          <a:p>
            <a:pPr algn="ctr"/>
            <a:r>
              <a:rPr lang="ja-JP" altLang="en-US">
                <a:latin typeface="Times New Roman" panose="02020603050405020304" pitchFamily="18" charset="0"/>
                <a:ea typeface="游ゴシック"/>
                <a:cs typeface="Times New Roman" panose="02020603050405020304" pitchFamily="18" charset="0"/>
              </a:rPr>
              <a:t>Object Mass＝ Volume </a:t>
            </a:r>
            <a:r>
              <a:rPr lang="en-US" altLang="ja-JP">
                <a:latin typeface="Times New Roman" panose="02020603050405020304" pitchFamily="18" charset="0"/>
                <a:ea typeface="游ゴシック"/>
                <a:cs typeface="Times New Roman" panose="02020603050405020304" pitchFamily="18" charset="0"/>
              </a:rPr>
              <a:t>× </a:t>
            </a:r>
            <a:r>
              <a:rPr lang="ja-JP" altLang="en-US">
                <a:latin typeface="Times New Roman" panose="02020603050405020304" pitchFamily="18" charset="0"/>
                <a:ea typeface="游ゴシック"/>
                <a:cs typeface="Times New Roman" panose="02020603050405020304" pitchFamily="18" charset="0"/>
              </a:rPr>
              <a:t>Specific Gravity</a:t>
            </a:r>
          </a:p>
        </p:txBody>
      </p:sp>
      <p:pic>
        <p:nvPicPr>
          <p:cNvPr id="13" name="Picture 7">
            <a:extLst>
              <a:ext uri="{FF2B5EF4-FFF2-40B4-BE49-F238E27FC236}">
                <a16:creationId xmlns="" xmlns:a16="http://schemas.microsoft.com/office/drawing/2014/main" id="{30DD07F5-AF68-4E6E-BCF5-8D5F9F15FB45}"/>
              </a:ext>
            </a:extLst>
          </p:cNvPr>
          <p:cNvPicPr>
            <a:picLocks noChangeAspect="1"/>
          </p:cNvPicPr>
          <p:nvPr/>
        </p:nvPicPr>
        <p:blipFill>
          <a:blip r:embed="rId4"/>
          <a:stretch>
            <a:fillRect/>
          </a:stretch>
        </p:blipFill>
        <p:spPr>
          <a:xfrm>
            <a:off x="5044791" y="1552594"/>
            <a:ext cx="3429364" cy="4575257"/>
          </a:xfrm>
          <a:prstGeom prst="rect">
            <a:avLst/>
          </a:prstGeom>
        </p:spPr>
      </p:pic>
      <p:sp>
        <p:nvSpPr>
          <p:cNvPr id="3" name="テキスト ボックス 2">
            <a:extLst>
              <a:ext uri="{FF2B5EF4-FFF2-40B4-BE49-F238E27FC236}">
                <a16:creationId xmlns="" xmlns:a16="http://schemas.microsoft.com/office/drawing/2014/main" id="{E9C31B8A-1446-4AB4-88B9-063D4B80EE8D}"/>
              </a:ext>
            </a:extLst>
          </p:cNvPr>
          <p:cNvSpPr txBox="1"/>
          <p:nvPr/>
        </p:nvSpPr>
        <p:spPr>
          <a:xfrm>
            <a:off x="790760" y="3481818"/>
            <a:ext cx="703598" cy="184666"/>
          </a:xfrm>
          <a:prstGeom prst="rect">
            <a:avLst/>
          </a:prstGeom>
          <a:solidFill>
            <a:srgbClr val="EBF0F9"/>
          </a:solidFill>
        </p:spPr>
        <p:txBody>
          <a:bodyPr wrap="square" rtlCol="0">
            <a:spAutoFit/>
          </a:bodyPr>
          <a:lstStyle/>
          <a:p>
            <a:r>
              <a:rPr lang="en-US" sz="600" dirty="0">
                <a:latin typeface="Times New Roman" panose="02020603050405020304" pitchFamily="18" charset="0"/>
                <a:cs typeface="Times New Roman" panose="02020603050405020304" pitchFamily="18" charset="0"/>
              </a:rPr>
              <a:t>Material type</a:t>
            </a:r>
          </a:p>
        </p:txBody>
      </p:sp>
      <p:sp>
        <p:nvSpPr>
          <p:cNvPr id="16" name="テキスト ボックス 15">
            <a:extLst>
              <a:ext uri="{FF2B5EF4-FFF2-40B4-BE49-F238E27FC236}">
                <a16:creationId xmlns="" xmlns:a16="http://schemas.microsoft.com/office/drawing/2014/main" id="{C9ACB85E-FED5-4561-A475-32F8B7586750}"/>
              </a:ext>
            </a:extLst>
          </p:cNvPr>
          <p:cNvSpPr txBox="1"/>
          <p:nvPr/>
        </p:nvSpPr>
        <p:spPr>
          <a:xfrm>
            <a:off x="781665" y="3731342"/>
            <a:ext cx="760536" cy="846386"/>
          </a:xfrm>
          <a:prstGeom prst="rect">
            <a:avLst/>
          </a:prstGeom>
          <a:solidFill>
            <a:schemeClr val="bg1"/>
          </a:solidFill>
        </p:spPr>
        <p:txBody>
          <a:bodyPr wrap="square" lIns="0" tIns="0" rIns="0" bIns="0" rtlCol="0">
            <a:spAutoFit/>
          </a:bodyPr>
          <a:lstStyle/>
          <a:p>
            <a:r>
              <a:rPr lang="en-US" sz="1100" dirty="0">
                <a:latin typeface="Times New Roman" panose="02020603050405020304" pitchFamily="18" charset="0"/>
                <a:cs typeface="Times New Roman" panose="02020603050405020304" pitchFamily="18" charset="0"/>
              </a:rPr>
              <a:t>Lead</a:t>
            </a:r>
          </a:p>
          <a:p>
            <a:r>
              <a:rPr lang="en-US" sz="1100" dirty="0">
                <a:latin typeface="Times New Roman" panose="02020603050405020304" pitchFamily="18" charset="0"/>
                <a:cs typeface="Times New Roman" panose="02020603050405020304" pitchFamily="18" charset="0"/>
              </a:rPr>
              <a:t>Copper</a:t>
            </a:r>
          </a:p>
          <a:p>
            <a:r>
              <a:rPr lang="en-US" sz="1100" dirty="0">
                <a:latin typeface="Times New Roman" panose="02020603050405020304" pitchFamily="18" charset="0"/>
                <a:cs typeface="Times New Roman" panose="02020603050405020304" pitchFamily="18" charset="0"/>
              </a:rPr>
              <a:t>Steel</a:t>
            </a:r>
          </a:p>
          <a:p>
            <a:r>
              <a:rPr lang="en-US" sz="1100" dirty="0">
                <a:latin typeface="Times New Roman" panose="02020603050405020304" pitchFamily="18" charset="0"/>
                <a:cs typeface="Times New Roman" panose="02020603050405020304" pitchFamily="18" charset="0"/>
              </a:rPr>
              <a:t>Cast Iron</a:t>
            </a:r>
          </a:p>
          <a:p>
            <a:r>
              <a:rPr lang="en-US" sz="1100" dirty="0">
                <a:latin typeface="Times New Roman" panose="02020603050405020304" pitchFamily="18" charset="0"/>
                <a:cs typeface="Times New Roman" panose="02020603050405020304" pitchFamily="18" charset="0"/>
              </a:rPr>
              <a:t>Aluminum</a:t>
            </a:r>
          </a:p>
        </p:txBody>
      </p:sp>
      <p:sp>
        <p:nvSpPr>
          <p:cNvPr id="18" name="テキスト ボックス 17">
            <a:extLst>
              <a:ext uri="{FF2B5EF4-FFF2-40B4-BE49-F238E27FC236}">
                <a16:creationId xmlns="" xmlns:a16="http://schemas.microsoft.com/office/drawing/2014/main" id="{8855C400-7058-46EA-B1C0-63746730D22A}"/>
              </a:ext>
            </a:extLst>
          </p:cNvPr>
          <p:cNvSpPr txBox="1"/>
          <p:nvPr/>
        </p:nvSpPr>
        <p:spPr>
          <a:xfrm>
            <a:off x="790760" y="4636271"/>
            <a:ext cx="760536" cy="507831"/>
          </a:xfrm>
          <a:prstGeom prst="rect">
            <a:avLst/>
          </a:prstGeom>
          <a:solidFill>
            <a:schemeClr val="bg1"/>
          </a:solidFill>
        </p:spPr>
        <p:txBody>
          <a:bodyPr wrap="square" lIns="0" tIns="0" rIns="0" bIns="0" rtlCol="0">
            <a:spAutoFit/>
          </a:bodyPr>
          <a:lstStyle/>
          <a:p>
            <a:r>
              <a:rPr lang="en-US" sz="1100">
                <a:latin typeface="Times New Roman" panose="02020603050405020304" pitchFamily="18" charset="0"/>
                <a:cs typeface="Times New Roman" panose="02020603050405020304" pitchFamily="18" charset="0"/>
              </a:rPr>
              <a:t>Concrete</a:t>
            </a:r>
          </a:p>
          <a:p>
            <a:r>
              <a:rPr lang="en-US" sz="1100">
                <a:latin typeface="Times New Roman" panose="02020603050405020304" pitchFamily="18" charset="0"/>
                <a:cs typeface="Times New Roman" panose="02020603050405020304" pitchFamily="18" charset="0"/>
              </a:rPr>
              <a:t>Soil</a:t>
            </a:r>
          </a:p>
          <a:p>
            <a:r>
              <a:rPr lang="en-US" sz="1100">
                <a:latin typeface="Times New Roman" panose="02020603050405020304" pitchFamily="18" charset="0"/>
                <a:cs typeface="Times New Roman" panose="02020603050405020304" pitchFamily="18" charset="0"/>
              </a:rPr>
              <a:t>Gravel</a:t>
            </a:r>
          </a:p>
        </p:txBody>
      </p:sp>
      <p:sp>
        <p:nvSpPr>
          <p:cNvPr id="19" name="テキスト ボックス 18">
            <a:extLst>
              <a:ext uri="{FF2B5EF4-FFF2-40B4-BE49-F238E27FC236}">
                <a16:creationId xmlns="" xmlns:a16="http://schemas.microsoft.com/office/drawing/2014/main" id="{48C1E95C-C2EB-4C35-93D8-E49624DDDB10}"/>
              </a:ext>
            </a:extLst>
          </p:cNvPr>
          <p:cNvSpPr txBox="1"/>
          <p:nvPr/>
        </p:nvSpPr>
        <p:spPr>
          <a:xfrm>
            <a:off x="2883309" y="3707181"/>
            <a:ext cx="814106" cy="504000"/>
          </a:xfrm>
          <a:prstGeom prst="rect">
            <a:avLst/>
          </a:prstGeom>
          <a:solidFill>
            <a:schemeClr val="bg1"/>
          </a:solidFill>
        </p:spPr>
        <p:txBody>
          <a:bodyPr wrap="square" lIns="0" tIns="0" rIns="0" bIns="0" rtlCol="0">
            <a:spAutoFit/>
          </a:bodyPr>
          <a:lstStyle/>
          <a:p>
            <a:r>
              <a:rPr lang="en-US" sz="1050">
                <a:latin typeface="Times New Roman" panose="02020603050405020304" pitchFamily="18" charset="0"/>
                <a:cs typeface="Times New Roman" panose="02020603050405020304" pitchFamily="18" charset="0"/>
              </a:rPr>
              <a:t>Sand</a:t>
            </a:r>
          </a:p>
          <a:p>
            <a:r>
              <a:rPr lang="en-US" sz="1050">
                <a:latin typeface="Times New Roman" panose="02020603050405020304" pitchFamily="18" charset="0"/>
                <a:cs typeface="Times New Roman" panose="02020603050405020304" pitchFamily="18" charset="0"/>
              </a:rPr>
              <a:t>Coal (powder)</a:t>
            </a:r>
          </a:p>
          <a:p>
            <a:r>
              <a:rPr lang="en-US" sz="1050">
                <a:latin typeface="Times New Roman" panose="02020603050405020304" pitchFamily="18" charset="0"/>
                <a:cs typeface="Times New Roman" panose="02020603050405020304" pitchFamily="18" charset="0"/>
              </a:rPr>
              <a:t>Cokes</a:t>
            </a:r>
          </a:p>
        </p:txBody>
      </p:sp>
      <p:sp>
        <p:nvSpPr>
          <p:cNvPr id="20" name="テキスト ボックス 19">
            <a:extLst>
              <a:ext uri="{FF2B5EF4-FFF2-40B4-BE49-F238E27FC236}">
                <a16:creationId xmlns="" xmlns:a16="http://schemas.microsoft.com/office/drawing/2014/main" id="{A560A061-3F21-4E64-B65B-DEA9FD0C4F60}"/>
              </a:ext>
            </a:extLst>
          </p:cNvPr>
          <p:cNvSpPr txBox="1"/>
          <p:nvPr/>
        </p:nvSpPr>
        <p:spPr>
          <a:xfrm>
            <a:off x="2904034" y="4245121"/>
            <a:ext cx="756000" cy="900000"/>
          </a:xfrm>
          <a:prstGeom prst="rect">
            <a:avLst/>
          </a:prstGeom>
          <a:solidFill>
            <a:schemeClr val="bg1"/>
          </a:solidFill>
        </p:spPr>
        <p:txBody>
          <a:bodyPr wrap="square" lIns="0" tIns="0" rIns="0" bIns="0" rtlCol="0">
            <a:spAutoFit/>
          </a:bodyPr>
          <a:lstStyle/>
          <a:p>
            <a:r>
              <a:rPr lang="en-US" sz="1200" dirty="0">
                <a:latin typeface="Times New Roman" panose="02020603050405020304" pitchFamily="18" charset="0"/>
                <a:cs typeface="Times New Roman" panose="02020603050405020304" pitchFamily="18" charset="0"/>
              </a:rPr>
              <a:t>Oak</a:t>
            </a:r>
          </a:p>
          <a:p>
            <a:r>
              <a:rPr lang="en-US" sz="1200" dirty="0">
                <a:latin typeface="Times New Roman" panose="02020603050405020304" pitchFamily="18" charset="0"/>
                <a:cs typeface="Times New Roman" panose="02020603050405020304" pitchFamily="18" charset="0"/>
              </a:rPr>
              <a:t>Pine</a:t>
            </a:r>
          </a:p>
          <a:p>
            <a:r>
              <a:rPr lang="en-US" sz="1200" dirty="0">
                <a:latin typeface="Times New Roman" panose="02020603050405020304" pitchFamily="18" charset="0"/>
                <a:cs typeface="Times New Roman" panose="02020603050405020304" pitchFamily="18" charset="0"/>
              </a:rPr>
              <a:t>Cedar</a:t>
            </a:r>
          </a:p>
          <a:p>
            <a:r>
              <a:rPr lang="en-US" sz="1200" dirty="0">
                <a:latin typeface="Times New Roman" panose="02020603050405020304" pitchFamily="18" charset="0"/>
                <a:cs typeface="Times New Roman" panose="02020603050405020304" pitchFamily="18" charset="0"/>
              </a:rPr>
              <a:t>Cypress</a:t>
            </a:r>
          </a:p>
          <a:p>
            <a:r>
              <a:rPr lang="en-US" sz="1200" dirty="0">
                <a:latin typeface="Times New Roman" panose="02020603050405020304" pitchFamily="18" charset="0"/>
                <a:cs typeface="Times New Roman" panose="02020603050405020304" pitchFamily="18" charset="0"/>
              </a:rPr>
              <a:t>Paulownia</a:t>
            </a:r>
          </a:p>
        </p:txBody>
      </p:sp>
      <p:sp>
        <p:nvSpPr>
          <p:cNvPr id="21" name="テキスト ボックス 20">
            <a:extLst>
              <a:ext uri="{FF2B5EF4-FFF2-40B4-BE49-F238E27FC236}">
                <a16:creationId xmlns="" xmlns:a16="http://schemas.microsoft.com/office/drawing/2014/main" id="{6BF61A02-EAD3-40A6-AA66-05A79846487C}"/>
              </a:ext>
            </a:extLst>
          </p:cNvPr>
          <p:cNvSpPr txBox="1"/>
          <p:nvPr/>
        </p:nvSpPr>
        <p:spPr>
          <a:xfrm>
            <a:off x="2956436" y="3485812"/>
            <a:ext cx="703598" cy="184666"/>
          </a:xfrm>
          <a:prstGeom prst="rect">
            <a:avLst/>
          </a:prstGeom>
          <a:solidFill>
            <a:srgbClr val="EBF0F9"/>
          </a:solidFill>
        </p:spPr>
        <p:txBody>
          <a:bodyPr wrap="square" rtlCol="0">
            <a:spAutoFit/>
          </a:bodyPr>
          <a:lstStyle/>
          <a:p>
            <a:r>
              <a:rPr lang="en-US" sz="600" dirty="0">
                <a:latin typeface="Times New Roman" panose="02020603050405020304" pitchFamily="18" charset="0"/>
                <a:cs typeface="Times New Roman" panose="02020603050405020304" pitchFamily="18" charset="0"/>
              </a:rPr>
              <a:t>Material type</a:t>
            </a:r>
          </a:p>
        </p:txBody>
      </p:sp>
      <p:sp>
        <p:nvSpPr>
          <p:cNvPr id="22" name="テキスト ボックス 21">
            <a:extLst>
              <a:ext uri="{FF2B5EF4-FFF2-40B4-BE49-F238E27FC236}">
                <a16:creationId xmlns="" xmlns:a16="http://schemas.microsoft.com/office/drawing/2014/main" id="{ECAB6D2E-ABA9-4490-B28A-8A1D05BADE10}"/>
              </a:ext>
            </a:extLst>
          </p:cNvPr>
          <p:cNvSpPr txBox="1"/>
          <p:nvPr/>
        </p:nvSpPr>
        <p:spPr>
          <a:xfrm>
            <a:off x="1613029" y="3470481"/>
            <a:ext cx="1188000" cy="200055"/>
          </a:xfrm>
          <a:prstGeom prst="rect">
            <a:avLst/>
          </a:prstGeom>
          <a:solidFill>
            <a:srgbClr val="EBF0F9"/>
          </a:solidFill>
        </p:spPr>
        <p:txBody>
          <a:bodyPr wrap="square" rtlCol="0">
            <a:spAutoFit/>
          </a:bodyPr>
          <a:lstStyle/>
          <a:p>
            <a:pPr algn="ctr"/>
            <a:r>
              <a:rPr lang="en-US" sz="700" dirty="0">
                <a:latin typeface="Times New Roman" panose="02020603050405020304" pitchFamily="18" charset="0"/>
                <a:cs typeface="Times New Roman" panose="02020603050405020304" pitchFamily="18" charset="0"/>
              </a:rPr>
              <a:t>Mass per 1m</a:t>
            </a:r>
            <a:r>
              <a:rPr lang="en-US" sz="700" baseline="30000" dirty="0">
                <a:latin typeface="Times New Roman" panose="02020603050405020304" pitchFamily="18" charset="0"/>
                <a:cs typeface="Times New Roman" panose="02020603050405020304" pitchFamily="18" charset="0"/>
              </a:rPr>
              <a:t>3 </a:t>
            </a:r>
            <a:r>
              <a:rPr lang="en-US" sz="700" dirty="0">
                <a:latin typeface="Times New Roman" panose="02020603050405020304" pitchFamily="18" charset="0"/>
                <a:cs typeface="Times New Roman" panose="02020603050405020304" pitchFamily="18" charset="0"/>
              </a:rPr>
              <a:t>(t)</a:t>
            </a:r>
            <a:endParaRPr lang="en-US" sz="700" baseline="300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 xmlns:a16="http://schemas.microsoft.com/office/drawing/2014/main" id="{B0FB7849-C041-4FC1-9C1C-3363774D27A7}"/>
              </a:ext>
            </a:extLst>
          </p:cNvPr>
          <p:cNvSpPr txBox="1"/>
          <p:nvPr/>
        </p:nvSpPr>
        <p:spPr>
          <a:xfrm>
            <a:off x="3762384" y="3464872"/>
            <a:ext cx="1188000" cy="200055"/>
          </a:xfrm>
          <a:prstGeom prst="rect">
            <a:avLst/>
          </a:prstGeom>
          <a:solidFill>
            <a:srgbClr val="EBF0F9"/>
          </a:solidFill>
        </p:spPr>
        <p:txBody>
          <a:bodyPr wrap="square" rtlCol="0">
            <a:spAutoFit/>
          </a:bodyPr>
          <a:lstStyle/>
          <a:p>
            <a:pPr algn="ctr"/>
            <a:r>
              <a:rPr lang="en-US" sz="700" dirty="0">
                <a:latin typeface="Times New Roman" panose="02020603050405020304" pitchFamily="18" charset="0"/>
                <a:cs typeface="Times New Roman" panose="02020603050405020304" pitchFamily="18" charset="0"/>
              </a:rPr>
              <a:t>Mass per 1m</a:t>
            </a:r>
            <a:r>
              <a:rPr lang="en-US" sz="700" baseline="30000" dirty="0">
                <a:latin typeface="Times New Roman" panose="02020603050405020304" pitchFamily="18" charset="0"/>
                <a:cs typeface="Times New Roman" panose="02020603050405020304" pitchFamily="18" charset="0"/>
              </a:rPr>
              <a:t>3 </a:t>
            </a:r>
            <a:r>
              <a:rPr lang="en-US" sz="700" dirty="0">
                <a:latin typeface="Times New Roman" panose="02020603050405020304" pitchFamily="18" charset="0"/>
                <a:cs typeface="Times New Roman" panose="02020603050405020304" pitchFamily="18" charset="0"/>
              </a:rPr>
              <a:t>(t)</a:t>
            </a:r>
            <a:endParaRPr lang="en-US" sz="7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Center of Gravity</a:t>
            </a:r>
            <a:r>
              <a:rPr lang="en-US" altLang="ja-JP" sz="2400">
                <a:latin typeface="Times New Roman" panose="02020603050405020304" pitchFamily="18" charset="0"/>
                <a:ea typeface="Meiryo UI"/>
                <a:cs typeface="Times New Roman" panose="02020603050405020304" pitchFamily="18" charset="0"/>
              </a:rPr>
              <a:t>,</a:t>
            </a:r>
            <a:r>
              <a:rPr lang="ja-JP" altLang="en-US" sz="2400">
                <a:latin typeface="Times New Roman" panose="02020603050405020304" pitchFamily="18" charset="0"/>
                <a:ea typeface="Meiryo UI"/>
                <a:cs typeface="Times New Roman" panose="02020603050405020304" pitchFamily="18" charset="0"/>
              </a:rPr>
              <a:t> Object Stability（</a:t>
            </a:r>
            <a:r>
              <a:rPr lang="ja-JP" altLang="en-US" sz="2400" i="1">
                <a:latin typeface="Times New Roman" panose="02020603050405020304" pitchFamily="18" charset="0"/>
                <a:ea typeface="Meiryo UI"/>
                <a:cs typeface="Times New Roman" panose="02020603050405020304" pitchFamily="18" charset="0"/>
              </a:rPr>
              <a:t>Suwari</a:t>
            </a:r>
            <a:r>
              <a:rPr lang="ja-JP" altLang="en-US" sz="2400">
                <a:latin typeface="Times New Roman" panose="02020603050405020304" pitchFamily="18" charset="0"/>
                <a:ea typeface="Meiryo UI"/>
                <a:cs typeface="Times New Roman" panose="02020603050405020304" pitchFamily="18" charset="0"/>
              </a:rPr>
              <a:t>）</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189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6" name="テキスト ボックス 15"/>
          <p:cNvSpPr txBox="1"/>
          <p:nvPr/>
        </p:nvSpPr>
        <p:spPr>
          <a:xfrm>
            <a:off x="1074367" y="3181622"/>
            <a:ext cx="33362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How to find Center of Gravity </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854026" y="1489226"/>
            <a:ext cx="3776884" cy="1734284"/>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a:r>
              <a:rPr lang="en-US" altLang="ja-JP" sz="1200" dirty="0">
                <a:solidFill>
                  <a:prstClr val="black"/>
                </a:solidFill>
                <a:latin typeface="Times New Roman" panose="02020603050405020304" pitchFamily="18" charset="0"/>
                <a:cs typeface="Times New Roman" panose="02020603050405020304" pitchFamily="18" charset="0"/>
              </a:rPr>
              <a:t>Center of gravity</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136487" y="4424652"/>
            <a:ext cx="3336202"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Object Stability</a:t>
            </a:r>
            <a:endParaRPr lang="ja-JP" altLang="en-US" sz="1200">
              <a:solidFill>
                <a:prstClr val="black"/>
              </a:solidFill>
              <a:latin typeface="Times New Roman" panose="02020603050405020304" pitchFamily="18" charset="0"/>
              <a:cs typeface="Times New Roman" panose="02020603050405020304" pitchFamily="18" charset="0"/>
            </a:endParaRPr>
          </a:p>
        </p:txBody>
      </p:sp>
      <p:grpSp>
        <p:nvGrpSpPr>
          <p:cNvPr id="2" name="グループ化 1">
            <a:extLst>
              <a:ext uri="{FF2B5EF4-FFF2-40B4-BE49-F238E27FC236}">
                <a16:creationId xmlns="" xmlns:a16="http://schemas.microsoft.com/office/drawing/2014/main" id="{FF04D487-B30B-4F03-A2DD-DA29C4859493}"/>
              </a:ext>
            </a:extLst>
          </p:cNvPr>
          <p:cNvGrpSpPr/>
          <p:nvPr/>
        </p:nvGrpSpPr>
        <p:grpSpPr>
          <a:xfrm>
            <a:off x="881656" y="3601703"/>
            <a:ext cx="3838438" cy="1581795"/>
            <a:chOff x="881656" y="3601703"/>
            <a:chExt cx="3838438" cy="1581795"/>
          </a:xfrm>
        </p:grpSpPr>
        <p:pic>
          <p:nvPicPr>
            <p:cNvPr id="10" name="図 9"/>
            <p:cNvPicPr>
              <a:picLocks noChangeAspect="1"/>
            </p:cNvPicPr>
            <p:nvPr/>
          </p:nvPicPr>
          <p:blipFill>
            <a:blip r:embed="rId4"/>
            <a:stretch>
              <a:fillRect/>
            </a:stretch>
          </p:blipFill>
          <p:spPr>
            <a:xfrm>
              <a:off x="959681" y="3628301"/>
              <a:ext cx="3565574" cy="1555197"/>
            </a:xfrm>
            <a:prstGeom prst="rect">
              <a:avLst/>
            </a:prstGeom>
          </p:spPr>
        </p:pic>
        <p:sp>
          <p:nvSpPr>
            <p:cNvPr id="11" name="テキスト ボックス 10">
              <a:extLst>
                <a:ext uri="{FF2B5EF4-FFF2-40B4-BE49-F238E27FC236}">
                  <a16:creationId xmlns="" xmlns:a16="http://schemas.microsoft.com/office/drawing/2014/main" id="{7564336E-48A4-44B7-A23C-2935A082C11A}"/>
                </a:ext>
              </a:extLst>
            </p:cNvPr>
            <p:cNvSpPr txBox="1"/>
            <p:nvPr/>
          </p:nvSpPr>
          <p:spPr>
            <a:xfrm>
              <a:off x="881656" y="3601703"/>
              <a:ext cx="1228927" cy="184666"/>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Center of gravity right on top of the object thus stable</a:t>
              </a:r>
              <a:endParaRPr lang="ja-JP" altLang="en-US" sz="600" dirty="0">
                <a:solidFill>
                  <a:prstClr val="black"/>
                </a:solidFill>
                <a:latin typeface="Times New Roman" panose="02020603050405020304" pitchFamily="18" charset="0"/>
                <a:cs typeface="Times New Roman" panose="02020603050405020304" pitchFamily="18" charset="0"/>
              </a:endParaRPr>
            </a:p>
          </p:txBody>
        </p:sp>
        <p:sp>
          <p:nvSpPr>
            <p:cNvPr id="12" name="テキスト ボックス 11">
              <a:extLst>
                <a:ext uri="{FF2B5EF4-FFF2-40B4-BE49-F238E27FC236}">
                  <a16:creationId xmlns="" xmlns:a16="http://schemas.microsoft.com/office/drawing/2014/main" id="{7894A61E-ADDC-4D12-903A-678E24A94057}"/>
                </a:ext>
              </a:extLst>
            </p:cNvPr>
            <p:cNvSpPr txBox="1"/>
            <p:nvPr/>
          </p:nvSpPr>
          <p:spPr>
            <a:xfrm>
              <a:off x="2214773" y="3662488"/>
              <a:ext cx="1228927"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Derived from center of gravity right</a:t>
              </a:r>
              <a:endParaRPr lang="ja-JP" altLang="en-US" sz="600" dirty="0">
                <a:solidFill>
                  <a:prstClr val="black"/>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 xmlns:a16="http://schemas.microsoft.com/office/drawing/2014/main" id="{BE50861E-FA01-432A-8850-C195E3283A77}"/>
                </a:ext>
              </a:extLst>
            </p:cNvPr>
            <p:cNvSpPr txBox="1"/>
            <p:nvPr/>
          </p:nvSpPr>
          <p:spPr>
            <a:xfrm>
              <a:off x="3491167" y="3662487"/>
              <a:ext cx="1228927" cy="108000"/>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Derived and loose thus dangerous</a:t>
              </a:r>
              <a:endParaRPr lang="ja-JP" altLang="en-US" sz="600" dirty="0">
                <a:solidFill>
                  <a:prstClr val="black"/>
                </a:solidFill>
                <a:latin typeface="Times New Roman" panose="02020603050405020304" pitchFamily="18" charset="0"/>
                <a:cs typeface="Times New Roman" panose="02020603050405020304" pitchFamily="18" charset="0"/>
              </a:endParaRPr>
            </a:p>
          </p:txBody>
        </p:sp>
      </p:grpSp>
      <p:grpSp>
        <p:nvGrpSpPr>
          <p:cNvPr id="5" name="グループ化 4">
            <a:extLst>
              <a:ext uri="{FF2B5EF4-FFF2-40B4-BE49-F238E27FC236}">
                <a16:creationId xmlns="" xmlns:a16="http://schemas.microsoft.com/office/drawing/2014/main" id="{3507945E-BA76-41CE-869E-9ACFA1056506}"/>
              </a:ext>
            </a:extLst>
          </p:cNvPr>
          <p:cNvGrpSpPr/>
          <p:nvPr/>
        </p:nvGrpSpPr>
        <p:grpSpPr>
          <a:xfrm>
            <a:off x="4798234" y="2721363"/>
            <a:ext cx="3712990" cy="1703289"/>
            <a:chOff x="4948093" y="2721363"/>
            <a:chExt cx="3712990" cy="1703289"/>
          </a:xfrm>
        </p:grpSpPr>
        <p:pic>
          <p:nvPicPr>
            <p:cNvPr id="3" name="図 2"/>
            <p:cNvPicPr>
              <a:picLocks noChangeAspect="1"/>
            </p:cNvPicPr>
            <p:nvPr/>
          </p:nvPicPr>
          <p:blipFill>
            <a:blip r:embed="rId5"/>
            <a:stretch>
              <a:fillRect/>
            </a:stretch>
          </p:blipFill>
          <p:spPr>
            <a:xfrm>
              <a:off x="4948093" y="2721363"/>
              <a:ext cx="3712990" cy="1703289"/>
            </a:xfrm>
            <a:prstGeom prst="rect">
              <a:avLst/>
            </a:prstGeom>
          </p:spPr>
        </p:pic>
        <p:sp>
          <p:nvSpPr>
            <p:cNvPr id="14" name="テキスト ボックス 13">
              <a:extLst>
                <a:ext uri="{FF2B5EF4-FFF2-40B4-BE49-F238E27FC236}">
                  <a16:creationId xmlns="" xmlns:a16="http://schemas.microsoft.com/office/drawing/2014/main" id="{4E4A21A5-1128-4638-A6DB-E0AED52D2AF8}"/>
                </a:ext>
              </a:extLst>
            </p:cNvPr>
            <p:cNvSpPr txBox="1"/>
            <p:nvPr/>
          </p:nvSpPr>
          <p:spPr>
            <a:xfrm>
              <a:off x="5036108" y="4243988"/>
              <a:ext cx="333644"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Stable</a:t>
              </a:r>
              <a:endParaRPr lang="ja-JP" altLang="en-US" sz="6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 xmlns:a16="http://schemas.microsoft.com/office/drawing/2014/main" id="{ADEFEB21-F373-4484-ADC2-380B5E6DE271}"/>
                </a:ext>
              </a:extLst>
            </p:cNvPr>
            <p:cNvSpPr txBox="1"/>
            <p:nvPr/>
          </p:nvSpPr>
          <p:spPr>
            <a:xfrm>
              <a:off x="5570869" y="4249513"/>
              <a:ext cx="333644"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Center</a:t>
              </a:r>
            </a:p>
          </p:txBody>
        </p:sp>
        <p:sp>
          <p:nvSpPr>
            <p:cNvPr id="19" name="テキスト ボックス 18">
              <a:extLst>
                <a:ext uri="{FF2B5EF4-FFF2-40B4-BE49-F238E27FC236}">
                  <a16:creationId xmlns="" xmlns:a16="http://schemas.microsoft.com/office/drawing/2014/main" id="{5D8ADFCE-2134-4FB9-8FF1-1C0B6B47AA64}"/>
                </a:ext>
              </a:extLst>
            </p:cNvPr>
            <p:cNvSpPr txBox="1"/>
            <p:nvPr/>
          </p:nvSpPr>
          <p:spPr>
            <a:xfrm>
              <a:off x="6099356" y="4249513"/>
              <a:ext cx="396000"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Unstable</a:t>
              </a:r>
            </a:p>
          </p:txBody>
        </p:sp>
        <p:sp>
          <p:nvSpPr>
            <p:cNvPr id="20" name="テキスト ボックス 19">
              <a:extLst>
                <a:ext uri="{FF2B5EF4-FFF2-40B4-BE49-F238E27FC236}">
                  <a16:creationId xmlns="" xmlns:a16="http://schemas.microsoft.com/office/drawing/2014/main" id="{7695A47B-1B0B-455E-A11E-16845E019B18}"/>
                </a:ext>
              </a:extLst>
            </p:cNvPr>
            <p:cNvSpPr txBox="1"/>
            <p:nvPr/>
          </p:nvSpPr>
          <p:spPr>
            <a:xfrm>
              <a:off x="6726118" y="4243987"/>
              <a:ext cx="333644"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Stable</a:t>
              </a:r>
              <a:endParaRPr lang="ja-JP" altLang="en-US" sz="600" dirty="0">
                <a:solidFill>
                  <a:prstClr val="black"/>
                </a:solidFill>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FF14E161-F1C2-420F-86EB-9DF44A0F492B}"/>
                </a:ext>
              </a:extLst>
            </p:cNvPr>
            <p:cNvSpPr txBox="1"/>
            <p:nvPr/>
          </p:nvSpPr>
          <p:spPr>
            <a:xfrm>
              <a:off x="7875685" y="4249513"/>
              <a:ext cx="333644" cy="92333"/>
            </a:xfrm>
            <a:prstGeom prst="rect">
              <a:avLst/>
            </a:prstGeom>
            <a:solidFill>
              <a:schemeClr val="bg1"/>
            </a:solidFill>
            <a:ln>
              <a:noFill/>
            </a:ln>
          </p:spPr>
          <p:txBody>
            <a:bodyPr wrap="square" lIns="0" tIns="0" rIns="0" bIns="0" rtlCol="0">
              <a:spAutoFit/>
            </a:bodyPr>
            <a:lstStyle/>
            <a:p>
              <a:pPr algn="ctr"/>
              <a:r>
                <a:rPr lang="en-US" altLang="ja-JP" sz="600" dirty="0">
                  <a:solidFill>
                    <a:prstClr val="black"/>
                  </a:solidFill>
                  <a:latin typeface="Times New Roman" panose="02020603050405020304" pitchFamily="18" charset="0"/>
                  <a:cs typeface="Times New Roman" panose="02020603050405020304" pitchFamily="18" charset="0"/>
                </a:rPr>
                <a:t>Stable</a:t>
              </a:r>
              <a:endParaRPr lang="ja-JP" altLang="en-US" sz="6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Object Movement</a:t>
            </a:r>
            <a:endParaRPr kumimoji="1"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194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85563" y="1258898"/>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5677876" y="6047601"/>
            <a:ext cx="1758150"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Static Friction</a:t>
            </a:r>
            <a:endParaRPr lang="ja-JP" altLang="en-US" sz="1200">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5092192" y="4304583"/>
            <a:ext cx="2929518" cy="1671099"/>
          </a:xfrm>
          <a:prstGeom prst="rect">
            <a:avLst/>
          </a:prstGeom>
        </p:spPr>
      </p:pic>
      <p:pic>
        <p:nvPicPr>
          <p:cNvPr id="3" name="図 2"/>
          <p:cNvPicPr>
            <a:picLocks noChangeAspect="1"/>
          </p:cNvPicPr>
          <p:nvPr/>
        </p:nvPicPr>
        <p:blipFill>
          <a:blip r:embed="rId4"/>
          <a:stretch>
            <a:fillRect/>
          </a:stretch>
        </p:blipFill>
        <p:spPr>
          <a:xfrm>
            <a:off x="4925960" y="1972036"/>
            <a:ext cx="3495675" cy="2295525"/>
          </a:xfrm>
          <a:prstGeom prst="rect">
            <a:avLst/>
          </a:prstGeom>
        </p:spPr>
      </p:pic>
      <p:pic>
        <p:nvPicPr>
          <p:cNvPr id="7" name="図 6"/>
          <p:cNvPicPr>
            <a:picLocks noChangeAspect="1"/>
          </p:cNvPicPr>
          <p:nvPr/>
        </p:nvPicPr>
        <p:blipFill>
          <a:blip r:embed="rId5"/>
          <a:stretch>
            <a:fillRect/>
          </a:stretch>
        </p:blipFill>
        <p:spPr>
          <a:xfrm>
            <a:off x="1443090" y="3850872"/>
            <a:ext cx="2514600" cy="2171700"/>
          </a:xfrm>
          <a:prstGeom prst="rect">
            <a:avLst/>
          </a:prstGeom>
        </p:spPr>
      </p:pic>
      <p:sp>
        <p:nvSpPr>
          <p:cNvPr id="22" name="テキスト ボックス 21"/>
          <p:cNvSpPr txBox="1"/>
          <p:nvPr/>
        </p:nvSpPr>
        <p:spPr>
          <a:xfrm>
            <a:off x="4777208" y="4267561"/>
            <a:ext cx="2782581" cy="276999"/>
          </a:xfrm>
          <a:prstGeom prst="rect">
            <a:avLst/>
          </a:prstGeom>
          <a:noFill/>
          <a:ln>
            <a:noFill/>
          </a:ln>
        </p:spPr>
        <p:txBody>
          <a:bodyPr wrap="square" lIns="91440" tIns="45720" rIns="91440" bIns="45720" rtlCol="0" anchor="t">
            <a:spAutoFit/>
          </a:bodyPr>
          <a:lstStyle/>
          <a:p>
            <a:pPr algn="ctr"/>
            <a:r>
              <a:rPr lang="ja-JP" sz="1200">
                <a:latin typeface="Times New Roman" panose="02020603050405020304" pitchFamily="18" charset="0"/>
                <a:ea typeface="游ゴシック"/>
                <a:cs typeface="Times New Roman" panose="02020603050405020304" pitchFamily="18" charset="0"/>
              </a:rPr>
              <a:t>Centrifugal Force /Centripetal Force (</a:t>
            </a:r>
            <a:r>
              <a:rPr lang="en-US" altLang="ja-JP" sz="1200">
                <a:latin typeface="Times New Roman" panose="02020603050405020304" pitchFamily="18" charset="0"/>
                <a:ea typeface="游ゴシック"/>
                <a:cs typeface="Times New Roman" panose="02020603050405020304" pitchFamily="18" charset="0"/>
              </a:rPr>
              <a:t>b</a:t>
            </a:r>
            <a:r>
              <a:rPr lang="ja-JP" sz="1200">
                <a:latin typeface="Times New Roman" panose="02020603050405020304" pitchFamily="18" charset="0"/>
                <a:ea typeface="游ゴシック"/>
                <a:cs typeface="Times New Roman" panose="02020603050405020304" pitchFamily="18" charset="0"/>
              </a:rPr>
              <a:t>)</a:t>
            </a:r>
            <a:endParaRPr lang="en-US" altLang="ja-JP">
              <a:latin typeface="Times New Roman" panose="02020603050405020304" pitchFamily="18" charset="0"/>
              <a:ea typeface="游ゴシック"/>
              <a:cs typeface="Times New Roman" panose="02020603050405020304" pitchFamily="18" charset="0"/>
            </a:endParaRPr>
          </a:p>
        </p:txBody>
      </p:sp>
      <p:sp>
        <p:nvSpPr>
          <p:cNvPr id="23" name="テキスト ボックス 22"/>
          <p:cNvSpPr txBox="1"/>
          <p:nvPr/>
        </p:nvSpPr>
        <p:spPr>
          <a:xfrm>
            <a:off x="1300460" y="6022106"/>
            <a:ext cx="2346249"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Falling through Centrifugal Force</a:t>
            </a:r>
            <a:endParaRPr lang="en-US" alt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3646708" y="2637765"/>
            <a:ext cx="2582153"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Velocity and Acceleration</a:t>
            </a:r>
            <a:endParaRPr lang="ja-JP" altLang="en-US" sz="1200" dirty="0">
              <a:solidFill>
                <a:prstClr val="black"/>
              </a:solidFill>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884101" y="3646027"/>
            <a:ext cx="2877435"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Centrifugal Force /Centripetal Force (a)</a:t>
            </a:r>
          </a:p>
        </p:txBody>
      </p:sp>
      <p:grpSp>
        <p:nvGrpSpPr>
          <p:cNvPr id="13" name="グループ化 12">
            <a:extLst>
              <a:ext uri="{FF2B5EF4-FFF2-40B4-BE49-F238E27FC236}">
                <a16:creationId xmlns="" xmlns:a16="http://schemas.microsoft.com/office/drawing/2014/main" id="{EEC3513D-8240-4E75-B13D-1171E59DE37D}"/>
              </a:ext>
            </a:extLst>
          </p:cNvPr>
          <p:cNvGrpSpPr/>
          <p:nvPr/>
        </p:nvGrpSpPr>
        <p:grpSpPr>
          <a:xfrm>
            <a:off x="713938" y="1925140"/>
            <a:ext cx="3084112" cy="1751883"/>
            <a:chOff x="713938" y="1925140"/>
            <a:chExt cx="3084112" cy="1751883"/>
          </a:xfrm>
        </p:grpSpPr>
        <p:pic>
          <p:nvPicPr>
            <p:cNvPr id="2" name="図 1"/>
            <p:cNvPicPr>
              <a:picLocks noChangeAspect="1"/>
            </p:cNvPicPr>
            <p:nvPr/>
          </p:nvPicPr>
          <p:blipFill>
            <a:blip r:embed="rId6"/>
            <a:stretch>
              <a:fillRect/>
            </a:stretch>
          </p:blipFill>
          <p:spPr>
            <a:xfrm>
              <a:off x="713938" y="1925140"/>
              <a:ext cx="3084112" cy="1751883"/>
            </a:xfrm>
            <a:prstGeom prst="rect">
              <a:avLst/>
            </a:prstGeom>
          </p:spPr>
        </p:pic>
        <p:sp>
          <p:nvSpPr>
            <p:cNvPr id="15" name="テキスト ボックス 14">
              <a:extLst>
                <a:ext uri="{FF2B5EF4-FFF2-40B4-BE49-F238E27FC236}">
                  <a16:creationId xmlns="" xmlns:a16="http://schemas.microsoft.com/office/drawing/2014/main" id="{23BEC079-15BF-44A8-84F9-58916057071D}"/>
                </a:ext>
              </a:extLst>
            </p:cNvPr>
            <p:cNvSpPr txBox="1"/>
            <p:nvPr/>
          </p:nvSpPr>
          <p:spPr>
            <a:xfrm rot="16200000">
              <a:off x="767547" y="2533414"/>
              <a:ext cx="276999" cy="140773"/>
            </a:xfrm>
            <a:prstGeom prst="rect">
              <a:avLst/>
            </a:prstGeom>
            <a:solidFill>
              <a:schemeClr val="bg1"/>
            </a:solidFill>
            <a:ln>
              <a:noFill/>
            </a:ln>
          </p:spPr>
          <p:txBody>
            <a:bodyPr vert="eaVert"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Object A</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6" name="テキスト ボックス 15">
              <a:extLst>
                <a:ext uri="{FF2B5EF4-FFF2-40B4-BE49-F238E27FC236}">
                  <a16:creationId xmlns="" xmlns:a16="http://schemas.microsoft.com/office/drawing/2014/main" id="{3B1B64B0-F317-4E2A-A423-894B6DEC71B1}"/>
                </a:ext>
              </a:extLst>
            </p:cNvPr>
            <p:cNvSpPr txBox="1"/>
            <p:nvPr/>
          </p:nvSpPr>
          <p:spPr>
            <a:xfrm rot="16200000">
              <a:off x="2247050" y="2457220"/>
              <a:ext cx="369332" cy="140773"/>
            </a:xfrm>
            <a:prstGeom prst="rect">
              <a:avLst/>
            </a:prstGeom>
            <a:solidFill>
              <a:schemeClr val="bg1"/>
            </a:solidFill>
            <a:ln>
              <a:noFill/>
            </a:ln>
          </p:spPr>
          <p:txBody>
            <a:bodyPr vert="eaVert"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Center (Hand)</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8" name="テキスト ボックス 17">
              <a:extLst>
                <a:ext uri="{FF2B5EF4-FFF2-40B4-BE49-F238E27FC236}">
                  <a16:creationId xmlns="" xmlns:a16="http://schemas.microsoft.com/office/drawing/2014/main" id="{452FFA61-763A-4C83-8D16-FE92154D9851}"/>
                </a:ext>
              </a:extLst>
            </p:cNvPr>
            <p:cNvSpPr txBox="1"/>
            <p:nvPr/>
          </p:nvSpPr>
          <p:spPr>
            <a:xfrm rot="15607365">
              <a:off x="1692438" y="2180932"/>
              <a:ext cx="92333" cy="351049"/>
            </a:xfrm>
            <a:prstGeom prst="rect">
              <a:avLst/>
            </a:prstGeom>
            <a:solidFill>
              <a:schemeClr val="bg1"/>
            </a:solidFill>
            <a:ln>
              <a:noFill/>
            </a:ln>
          </p:spPr>
          <p:txBody>
            <a:bodyPr vert="eaVert"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Centripetal</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9" name="テキスト ボックス 18">
              <a:extLst>
                <a:ext uri="{FF2B5EF4-FFF2-40B4-BE49-F238E27FC236}">
                  <a16:creationId xmlns="" xmlns:a16="http://schemas.microsoft.com/office/drawing/2014/main" id="{46B979B4-6470-4076-ABEC-E639D14B2297}"/>
                </a:ext>
              </a:extLst>
            </p:cNvPr>
            <p:cNvSpPr txBox="1"/>
            <p:nvPr/>
          </p:nvSpPr>
          <p:spPr>
            <a:xfrm rot="15607365">
              <a:off x="1760442" y="2523918"/>
              <a:ext cx="92333" cy="351049"/>
            </a:xfrm>
            <a:prstGeom prst="rect">
              <a:avLst/>
            </a:prstGeom>
            <a:solidFill>
              <a:schemeClr val="bg1"/>
            </a:solidFill>
            <a:ln>
              <a:noFill/>
            </a:ln>
          </p:spPr>
          <p:txBody>
            <a:bodyPr vert="eaVert"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Centrifugal</a:t>
              </a:r>
              <a:endParaRPr lang="ja-JP" altLang="en-US" sz="600" dirty="0">
                <a:latin typeface="Times New Roman" panose="02020603050405020304" pitchFamily="18" charset="0"/>
                <a:ea typeface="游ゴシック"/>
                <a:cs typeface="Times New Roman" panose="02020603050405020304" pitchFamily="18" charset="0"/>
              </a:endParaRPr>
            </a:p>
          </p:txBody>
        </p:sp>
      </p:grpSp>
      <p:grpSp>
        <p:nvGrpSpPr>
          <p:cNvPr id="11" name="グループ化 10">
            <a:extLst>
              <a:ext uri="{FF2B5EF4-FFF2-40B4-BE49-F238E27FC236}">
                <a16:creationId xmlns="" xmlns:a16="http://schemas.microsoft.com/office/drawing/2014/main" id="{BC351E9B-E20C-4118-AC58-A556FA776513}"/>
              </a:ext>
            </a:extLst>
          </p:cNvPr>
          <p:cNvGrpSpPr/>
          <p:nvPr/>
        </p:nvGrpSpPr>
        <p:grpSpPr>
          <a:xfrm>
            <a:off x="3634152" y="1324386"/>
            <a:ext cx="3042564" cy="1184352"/>
            <a:chOff x="3634152" y="1324386"/>
            <a:chExt cx="3042564" cy="1184352"/>
          </a:xfrm>
        </p:grpSpPr>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20" name="テキスト ボックス 19">
              <a:extLst>
                <a:ext uri="{FF2B5EF4-FFF2-40B4-BE49-F238E27FC236}">
                  <a16:creationId xmlns="" xmlns:a16="http://schemas.microsoft.com/office/drawing/2014/main" id="{B73C60C0-18F9-4B0F-80E4-BE7A0CDDEF90}"/>
                </a:ext>
              </a:extLst>
            </p:cNvPr>
            <p:cNvSpPr txBox="1"/>
            <p:nvPr/>
          </p:nvSpPr>
          <p:spPr>
            <a:xfrm>
              <a:off x="4255208" y="1540271"/>
              <a:ext cx="10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Non-constant velocity movement</a:t>
              </a:r>
              <a:endParaRPr lang="ja-JP" altLang="en-US" sz="600" dirty="0">
                <a:solidFill>
                  <a:prstClr val="black"/>
                </a:solidFill>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D1CC3B20-145B-49AB-BC38-8A8B400DEA5D}"/>
                </a:ext>
              </a:extLst>
            </p:cNvPr>
            <p:cNvSpPr txBox="1"/>
            <p:nvPr/>
          </p:nvSpPr>
          <p:spPr>
            <a:xfrm>
              <a:off x="5136564" y="2036317"/>
              <a:ext cx="10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Constant velocity movement</a:t>
              </a:r>
              <a:endParaRPr lang="ja-JP" altLang="en-US" sz="6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Electrical Knowledge</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202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31" name="テキスト ボックス 30"/>
          <p:cNvSpPr txBox="1"/>
          <p:nvPr/>
        </p:nvSpPr>
        <p:spPr>
          <a:xfrm>
            <a:off x="2004805" y="1363955"/>
            <a:ext cx="5152950"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Reaction when electric current passes human body    Unit </a:t>
            </a:r>
            <a:r>
              <a:rPr lang="en-US" altLang="ja-JP" sz="1200" dirty="0">
                <a:latin typeface="Times New Roman" panose="02020603050405020304" pitchFamily="18" charset="0"/>
                <a:ea typeface="游ゴシック"/>
                <a:cs typeface="Times New Roman" panose="02020603050405020304" pitchFamily="18" charset="0"/>
              </a:rPr>
              <a:t>mA (</a:t>
            </a:r>
            <a:r>
              <a:rPr lang="ja-JP" altLang="en-US" sz="1200" dirty="0">
                <a:latin typeface="Times New Roman" panose="02020603050405020304" pitchFamily="18" charset="0"/>
                <a:ea typeface="游ゴシック"/>
                <a:cs typeface="Times New Roman" panose="02020603050405020304" pitchFamily="18" charset="0"/>
              </a:rPr>
              <a:t>Milliampere</a:t>
            </a:r>
            <a:r>
              <a:rPr lang="en-US" altLang="ja-JP" sz="1200" dirty="0">
                <a:latin typeface="Times New Roman" panose="02020603050405020304" pitchFamily="18" charset="0"/>
                <a:ea typeface="游ゴシック"/>
                <a:cs typeface="Times New Roman" panose="02020603050405020304" pitchFamily="18" charset="0"/>
              </a:rPr>
              <a:t>)</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32" name="テキスト ボックス 31"/>
          <p:cNvSpPr txBox="1"/>
          <p:nvPr/>
        </p:nvSpPr>
        <p:spPr>
          <a:xfrm>
            <a:off x="2596054" y="4500691"/>
            <a:ext cx="3989422"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Note) </a:t>
            </a:r>
            <a:r>
              <a:rPr lang="en-US" altLang="ja-JP" sz="1200" dirty="0">
                <a:latin typeface="Times New Roman" panose="02020603050405020304" pitchFamily="18" charset="0"/>
                <a:ea typeface="游ゴシック"/>
                <a:cs typeface="Times New Roman" panose="02020603050405020304" pitchFamily="18" charset="0"/>
              </a:rPr>
              <a:t>1 mA </a:t>
            </a:r>
            <a:r>
              <a:rPr lang="ja-JP" altLang="en-US" sz="1200" dirty="0">
                <a:latin typeface="Times New Roman" panose="02020603050405020304" pitchFamily="18" charset="0"/>
                <a:ea typeface="游ゴシック"/>
                <a:cs typeface="Times New Roman" panose="02020603050405020304" pitchFamily="18" charset="0"/>
              </a:rPr>
              <a:t>is equal to </a:t>
            </a:r>
            <a:r>
              <a:rPr lang="en-US" altLang="ja-JP" sz="1200" dirty="0">
                <a:latin typeface="Times New Roman" panose="02020603050405020304" pitchFamily="18" charset="0"/>
                <a:ea typeface="游ゴシック"/>
                <a:cs typeface="Times New Roman" panose="02020603050405020304" pitchFamily="18" charset="0"/>
              </a:rPr>
              <a:t>1/1000</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A</a:t>
            </a:r>
            <a:r>
              <a:rPr lang="ja-JP" altLang="en-US" sz="1200" dirty="0">
                <a:latin typeface="Times New Roman" panose="02020603050405020304" pitchFamily="18" charset="0"/>
                <a:ea typeface="游ゴシック"/>
                <a:cs typeface="Times New Roman" panose="02020603050405020304" pitchFamily="18" charset="0"/>
              </a:rPr>
              <a:t> (Ampere)</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graphicFrame>
        <p:nvGraphicFramePr>
          <p:cNvPr id="2" name="Table 2">
            <a:extLst>
              <a:ext uri="{FF2B5EF4-FFF2-40B4-BE49-F238E27FC236}">
                <a16:creationId xmlns="" xmlns:a16="http://schemas.microsoft.com/office/drawing/2014/main" id="{62EC193D-C272-4770-95D2-3F4E22745AC0}"/>
              </a:ext>
            </a:extLst>
          </p:cNvPr>
          <p:cNvGraphicFramePr>
            <a:graphicFrameLocks noGrp="1"/>
          </p:cNvGraphicFramePr>
          <p:nvPr>
            <p:extLst>
              <p:ext uri="{D42A27DB-BD31-4B8C-83A1-F6EECF244321}">
                <p14:modId xmlns:p14="http://schemas.microsoft.com/office/powerpoint/2010/main" val="2251317178"/>
              </p:ext>
            </p:extLst>
          </p:nvPr>
        </p:nvGraphicFramePr>
        <p:xfrm>
          <a:off x="2058349" y="1659958"/>
          <a:ext cx="5112653" cy="2791730"/>
        </p:xfrm>
        <a:graphic>
          <a:graphicData uri="http://schemas.openxmlformats.org/drawingml/2006/table">
            <a:tbl>
              <a:tblPr firstRow="1" bandRow="1">
                <a:tableStyleId>{5940675A-B579-460E-94D1-54222C63F5DA}</a:tableStyleId>
              </a:tblPr>
              <a:tblGrid>
                <a:gridCol w="2210988">
                  <a:extLst>
                    <a:ext uri="{9D8B030D-6E8A-4147-A177-3AD203B41FA5}">
                      <a16:colId xmlns="" xmlns:a16="http://schemas.microsoft.com/office/drawing/2014/main" val="1832483147"/>
                    </a:ext>
                  </a:extLst>
                </a:gridCol>
                <a:gridCol w="773307">
                  <a:extLst>
                    <a:ext uri="{9D8B030D-6E8A-4147-A177-3AD203B41FA5}">
                      <a16:colId xmlns="" xmlns:a16="http://schemas.microsoft.com/office/drawing/2014/main" val="3944656666"/>
                    </a:ext>
                  </a:extLst>
                </a:gridCol>
                <a:gridCol w="742712">
                  <a:extLst>
                    <a:ext uri="{9D8B030D-6E8A-4147-A177-3AD203B41FA5}">
                      <a16:colId xmlns="" xmlns:a16="http://schemas.microsoft.com/office/drawing/2014/main" val="2976006787"/>
                    </a:ext>
                  </a:extLst>
                </a:gridCol>
                <a:gridCol w="695482">
                  <a:extLst>
                    <a:ext uri="{9D8B030D-6E8A-4147-A177-3AD203B41FA5}">
                      <a16:colId xmlns="" xmlns:a16="http://schemas.microsoft.com/office/drawing/2014/main" val="87185809"/>
                    </a:ext>
                  </a:extLst>
                </a:gridCol>
                <a:gridCol w="690164">
                  <a:extLst>
                    <a:ext uri="{9D8B030D-6E8A-4147-A177-3AD203B41FA5}">
                      <a16:colId xmlns="" xmlns:a16="http://schemas.microsoft.com/office/drawing/2014/main" val="1779180654"/>
                    </a:ext>
                  </a:extLst>
                </a:gridCol>
              </a:tblGrid>
              <a:tr h="542358">
                <a:tc rowSpan="2">
                  <a:txBody>
                    <a:bodyPr/>
                    <a:lstStyle/>
                    <a:p>
                      <a:pPr algn="ctr"/>
                      <a:endParaRPr lang="en-US">
                        <a:latin typeface="Times New Roman"/>
                      </a:endParaRPr>
                    </a:p>
                    <a:p>
                      <a:pPr lvl="0" algn="ctr">
                        <a:buNone/>
                      </a:pPr>
                      <a:r>
                        <a:rPr lang="en-US">
                          <a:latin typeface="Times New Roman"/>
                        </a:rPr>
                        <a:t>Shock Effect</a:t>
                      </a:r>
                    </a:p>
                  </a:txBody>
                  <a:tcPr>
                    <a:solidFill>
                      <a:schemeClr val="accent1">
                        <a:lumMod val="20000"/>
                        <a:lumOff val="80000"/>
                      </a:schemeClr>
                    </a:solidFill>
                  </a:tcPr>
                </a:tc>
                <a:tc gridSpan="2">
                  <a:txBody>
                    <a:bodyPr/>
                    <a:lstStyle/>
                    <a:p>
                      <a:pPr algn="ctr"/>
                      <a:r>
                        <a:rPr lang="en-US" sz="1400" dirty="0">
                          <a:latin typeface="Times New Roman"/>
                        </a:rPr>
                        <a:t>Alternate Current (AC)</a:t>
                      </a:r>
                    </a:p>
                  </a:txBody>
                  <a:tcPr>
                    <a:solidFill>
                      <a:schemeClr val="accent1">
                        <a:lumMod val="20000"/>
                        <a:lumOff val="80000"/>
                      </a:schemeClr>
                    </a:solidFill>
                  </a:tcPr>
                </a:tc>
                <a:tc hMerge="1">
                  <a:txBody>
                    <a:bodyPr/>
                    <a:lstStyle/>
                    <a:p>
                      <a:endParaRPr lang="en-US"/>
                    </a:p>
                  </a:txBody>
                  <a:tcPr/>
                </a:tc>
                <a:tc gridSpan="2">
                  <a:txBody>
                    <a:bodyPr/>
                    <a:lstStyle/>
                    <a:p>
                      <a:pPr algn="ctr"/>
                      <a:r>
                        <a:rPr lang="en-US" sz="1400" dirty="0">
                          <a:latin typeface="Times New Roman"/>
                        </a:rPr>
                        <a:t>Direct Current (DC)</a:t>
                      </a:r>
                    </a:p>
                  </a:txBody>
                  <a:tcPr>
                    <a:solidFill>
                      <a:schemeClr val="accent1">
                        <a:lumMod val="20000"/>
                        <a:lumOff val="80000"/>
                      </a:schemeClr>
                    </a:solidFill>
                  </a:tcPr>
                </a:tc>
                <a:tc hMerge="1">
                  <a:txBody>
                    <a:bodyPr/>
                    <a:lstStyle/>
                    <a:p>
                      <a:endParaRPr lang="en-US"/>
                    </a:p>
                  </a:txBody>
                  <a:tcPr/>
                </a:tc>
                <a:extLst>
                  <a:ext uri="{0D108BD9-81ED-4DB2-BD59-A6C34878D82A}">
                    <a16:rowId xmlns="" xmlns:a16="http://schemas.microsoft.com/office/drawing/2014/main" val="3944936620"/>
                  </a:ext>
                </a:extLst>
              </a:tr>
              <a:tr h="328971">
                <a:tc vMerge="1">
                  <a:txBody>
                    <a:bodyPr/>
                    <a:lstStyle/>
                    <a:p>
                      <a:endParaRPr lang="en-US"/>
                    </a:p>
                  </a:txBody>
                  <a:tcPr/>
                </a:tc>
                <a:tc>
                  <a:txBody>
                    <a:bodyPr/>
                    <a:lstStyle/>
                    <a:p>
                      <a:pPr algn="ctr"/>
                      <a:r>
                        <a:rPr lang="en-US" sz="1200">
                          <a:latin typeface="Times New Roman"/>
                        </a:rPr>
                        <a:t>Male</a:t>
                      </a:r>
                    </a:p>
                  </a:txBody>
                  <a:tcPr>
                    <a:solidFill>
                      <a:schemeClr val="accent1">
                        <a:lumMod val="20000"/>
                        <a:lumOff val="80000"/>
                      </a:schemeClr>
                    </a:solidFill>
                  </a:tcPr>
                </a:tc>
                <a:tc>
                  <a:txBody>
                    <a:bodyPr/>
                    <a:lstStyle/>
                    <a:p>
                      <a:pPr algn="ctr"/>
                      <a:r>
                        <a:rPr lang="en-US" sz="1200">
                          <a:latin typeface="Times New Roman"/>
                        </a:rPr>
                        <a:t>Female</a:t>
                      </a:r>
                    </a:p>
                  </a:txBody>
                  <a:tcPr>
                    <a:solidFill>
                      <a:schemeClr val="accent1">
                        <a:lumMod val="20000"/>
                        <a:lumOff val="80000"/>
                      </a:schemeClr>
                    </a:solidFill>
                  </a:tcPr>
                </a:tc>
                <a:tc>
                  <a:txBody>
                    <a:bodyPr/>
                    <a:lstStyle/>
                    <a:p>
                      <a:pPr algn="ctr"/>
                      <a:r>
                        <a:rPr lang="en-US" sz="1200">
                          <a:latin typeface="Times New Roman"/>
                        </a:rPr>
                        <a:t>Male</a:t>
                      </a:r>
                    </a:p>
                  </a:txBody>
                  <a:tcPr>
                    <a:solidFill>
                      <a:schemeClr val="accent1">
                        <a:lumMod val="20000"/>
                        <a:lumOff val="80000"/>
                      </a:schemeClr>
                    </a:solidFill>
                  </a:tcPr>
                </a:tc>
                <a:tc>
                  <a:txBody>
                    <a:bodyPr/>
                    <a:lstStyle/>
                    <a:p>
                      <a:pPr algn="ctr"/>
                      <a:r>
                        <a:rPr lang="en-US" sz="1200">
                          <a:latin typeface="Times New Roman"/>
                        </a:rPr>
                        <a:t>Female</a:t>
                      </a:r>
                    </a:p>
                  </a:txBody>
                  <a:tcPr>
                    <a:solidFill>
                      <a:schemeClr val="accent1">
                        <a:lumMod val="20000"/>
                        <a:lumOff val="80000"/>
                      </a:schemeClr>
                    </a:solidFill>
                  </a:tcPr>
                </a:tc>
                <a:extLst>
                  <a:ext uri="{0D108BD9-81ED-4DB2-BD59-A6C34878D82A}">
                    <a16:rowId xmlns="" xmlns:a16="http://schemas.microsoft.com/office/drawing/2014/main" val="1563065143"/>
                  </a:ext>
                </a:extLst>
              </a:tr>
              <a:tr h="373427">
                <a:tc>
                  <a:txBody>
                    <a:bodyPr/>
                    <a:lstStyle/>
                    <a:p>
                      <a:r>
                        <a:rPr lang="en-US" sz="1200">
                          <a:latin typeface="Times New Roman"/>
                        </a:rPr>
                        <a:t>1.Tingling Sensation</a:t>
                      </a:r>
                    </a:p>
                  </a:txBody>
                  <a:tcPr>
                    <a:solidFill>
                      <a:schemeClr val="bg1"/>
                    </a:solidFill>
                  </a:tcPr>
                </a:tc>
                <a:tc>
                  <a:txBody>
                    <a:bodyPr/>
                    <a:lstStyle/>
                    <a:p>
                      <a:pPr algn="ctr"/>
                      <a:r>
                        <a:rPr lang="en-US" sz="1200">
                          <a:latin typeface="Times New Roman"/>
                        </a:rPr>
                        <a:t>1.1</a:t>
                      </a:r>
                    </a:p>
                  </a:txBody>
                  <a:tcPr anchor="ctr">
                    <a:solidFill>
                      <a:schemeClr val="bg1"/>
                    </a:solidFill>
                  </a:tcPr>
                </a:tc>
                <a:tc>
                  <a:txBody>
                    <a:bodyPr/>
                    <a:lstStyle/>
                    <a:p>
                      <a:pPr algn="ctr"/>
                      <a:r>
                        <a:rPr lang="en-US" sz="1200">
                          <a:latin typeface="Times New Roman"/>
                        </a:rPr>
                        <a:t>0.7</a:t>
                      </a:r>
                    </a:p>
                  </a:txBody>
                  <a:tcPr anchor="ctr">
                    <a:solidFill>
                      <a:schemeClr val="bg1"/>
                    </a:solidFill>
                  </a:tcPr>
                </a:tc>
                <a:tc>
                  <a:txBody>
                    <a:bodyPr/>
                    <a:lstStyle/>
                    <a:p>
                      <a:pPr algn="ctr"/>
                      <a:r>
                        <a:rPr lang="en-US" sz="1200">
                          <a:latin typeface="Times New Roman"/>
                        </a:rPr>
                        <a:t>5.2</a:t>
                      </a:r>
                    </a:p>
                  </a:txBody>
                  <a:tcPr anchor="ctr">
                    <a:solidFill>
                      <a:schemeClr val="bg1"/>
                    </a:solidFill>
                  </a:tcPr>
                </a:tc>
                <a:tc>
                  <a:txBody>
                    <a:bodyPr/>
                    <a:lstStyle/>
                    <a:p>
                      <a:pPr algn="ctr"/>
                      <a:r>
                        <a:rPr lang="en-US" sz="1200">
                          <a:latin typeface="Times New Roman"/>
                        </a:rPr>
                        <a:t>3.5</a:t>
                      </a:r>
                    </a:p>
                  </a:txBody>
                  <a:tcPr anchor="ctr">
                    <a:solidFill>
                      <a:schemeClr val="bg1"/>
                    </a:solidFill>
                  </a:tcPr>
                </a:tc>
                <a:extLst>
                  <a:ext uri="{0D108BD9-81ED-4DB2-BD59-A6C34878D82A}">
                    <a16:rowId xmlns="" xmlns:a16="http://schemas.microsoft.com/office/drawing/2014/main" val="3585512300"/>
                  </a:ext>
                </a:extLst>
              </a:tr>
              <a:tr h="551249">
                <a:tc>
                  <a:txBody>
                    <a:bodyPr/>
                    <a:lstStyle/>
                    <a:p>
                      <a:r>
                        <a:rPr lang="en-US" sz="1200">
                          <a:latin typeface="Times New Roman"/>
                        </a:rPr>
                        <a:t>2. Shock with pain (but still able to move muscles)</a:t>
                      </a:r>
                    </a:p>
                  </a:txBody>
                  <a:tcPr>
                    <a:solidFill>
                      <a:schemeClr val="bg1"/>
                    </a:solidFill>
                  </a:tcPr>
                </a:tc>
                <a:tc>
                  <a:txBody>
                    <a:bodyPr/>
                    <a:lstStyle/>
                    <a:p>
                      <a:pPr algn="ctr"/>
                      <a:r>
                        <a:rPr lang="en-US" sz="1200" dirty="0">
                          <a:latin typeface="Times New Roman"/>
                        </a:rPr>
                        <a:t>9.0</a:t>
                      </a:r>
                    </a:p>
                  </a:txBody>
                  <a:tcPr anchor="ctr">
                    <a:solidFill>
                      <a:schemeClr val="bg1"/>
                    </a:solidFill>
                  </a:tcPr>
                </a:tc>
                <a:tc>
                  <a:txBody>
                    <a:bodyPr/>
                    <a:lstStyle/>
                    <a:p>
                      <a:pPr algn="ctr"/>
                      <a:r>
                        <a:rPr lang="en-US" sz="1200">
                          <a:latin typeface="Times New Roman"/>
                        </a:rPr>
                        <a:t>6.0</a:t>
                      </a:r>
                    </a:p>
                  </a:txBody>
                  <a:tcPr anchor="ctr">
                    <a:solidFill>
                      <a:schemeClr val="bg1"/>
                    </a:solidFill>
                  </a:tcPr>
                </a:tc>
                <a:tc>
                  <a:txBody>
                    <a:bodyPr/>
                    <a:lstStyle/>
                    <a:p>
                      <a:pPr algn="ctr"/>
                      <a:r>
                        <a:rPr lang="en-US" sz="1200">
                          <a:latin typeface="Times New Roman"/>
                        </a:rPr>
                        <a:t>62.0</a:t>
                      </a:r>
                    </a:p>
                  </a:txBody>
                  <a:tcPr anchor="ctr">
                    <a:solidFill>
                      <a:schemeClr val="bg1"/>
                    </a:solidFill>
                  </a:tcPr>
                </a:tc>
                <a:tc>
                  <a:txBody>
                    <a:bodyPr/>
                    <a:lstStyle/>
                    <a:p>
                      <a:pPr algn="ctr"/>
                      <a:r>
                        <a:rPr lang="en-US" sz="1200">
                          <a:latin typeface="Times New Roman"/>
                        </a:rPr>
                        <a:t>41.0</a:t>
                      </a:r>
                    </a:p>
                  </a:txBody>
                  <a:tcPr anchor="ctr">
                    <a:solidFill>
                      <a:schemeClr val="bg1"/>
                    </a:solidFill>
                  </a:tcPr>
                </a:tc>
                <a:extLst>
                  <a:ext uri="{0D108BD9-81ED-4DB2-BD59-A6C34878D82A}">
                    <a16:rowId xmlns="" xmlns:a16="http://schemas.microsoft.com/office/drawing/2014/main" val="4081145968"/>
                  </a:ext>
                </a:extLst>
              </a:tr>
              <a:tr h="631269">
                <a:tc>
                  <a:txBody>
                    <a:bodyPr/>
                    <a:lstStyle/>
                    <a:p>
                      <a:r>
                        <a:rPr lang="en-US" sz="1200">
                          <a:latin typeface="Times New Roman"/>
                        </a:rPr>
                        <a:t>3. Shock with pain (with muscle stiffness, and shortness of breath)</a:t>
                      </a:r>
                    </a:p>
                  </a:txBody>
                  <a:tcPr>
                    <a:solidFill>
                      <a:schemeClr val="bg1"/>
                    </a:solidFill>
                  </a:tcPr>
                </a:tc>
                <a:tc>
                  <a:txBody>
                    <a:bodyPr/>
                    <a:lstStyle/>
                    <a:p>
                      <a:pPr algn="ctr"/>
                      <a:r>
                        <a:rPr lang="en-US" sz="1200">
                          <a:latin typeface="Times New Roman"/>
                        </a:rPr>
                        <a:t>23.0</a:t>
                      </a:r>
                    </a:p>
                  </a:txBody>
                  <a:tcPr anchor="ctr">
                    <a:solidFill>
                      <a:schemeClr val="bg1"/>
                    </a:solidFill>
                  </a:tcPr>
                </a:tc>
                <a:tc>
                  <a:txBody>
                    <a:bodyPr/>
                    <a:lstStyle/>
                    <a:p>
                      <a:pPr algn="ctr"/>
                      <a:r>
                        <a:rPr lang="en-US" sz="1200">
                          <a:latin typeface="Times New Roman"/>
                        </a:rPr>
                        <a:t>15.0</a:t>
                      </a:r>
                    </a:p>
                  </a:txBody>
                  <a:tcPr anchor="ctr">
                    <a:solidFill>
                      <a:schemeClr val="bg1"/>
                    </a:solidFill>
                  </a:tcPr>
                </a:tc>
                <a:tc>
                  <a:txBody>
                    <a:bodyPr/>
                    <a:lstStyle/>
                    <a:p>
                      <a:pPr algn="ctr"/>
                      <a:r>
                        <a:rPr lang="en-US" sz="1200">
                          <a:latin typeface="Times New Roman"/>
                        </a:rPr>
                        <a:t>90.0</a:t>
                      </a:r>
                    </a:p>
                  </a:txBody>
                  <a:tcPr anchor="ctr">
                    <a:solidFill>
                      <a:schemeClr val="bg1"/>
                    </a:solidFill>
                  </a:tcPr>
                </a:tc>
                <a:tc>
                  <a:txBody>
                    <a:bodyPr/>
                    <a:lstStyle/>
                    <a:p>
                      <a:pPr algn="ctr"/>
                      <a:r>
                        <a:rPr lang="en-US" sz="1200">
                          <a:latin typeface="Times New Roman"/>
                        </a:rPr>
                        <a:t>60.0</a:t>
                      </a:r>
                    </a:p>
                  </a:txBody>
                  <a:tcPr anchor="ctr">
                    <a:solidFill>
                      <a:schemeClr val="bg1"/>
                    </a:solidFill>
                  </a:tcPr>
                </a:tc>
                <a:extLst>
                  <a:ext uri="{0D108BD9-81ED-4DB2-BD59-A6C34878D82A}">
                    <a16:rowId xmlns="" xmlns:a16="http://schemas.microsoft.com/office/drawing/2014/main" val="2930891626"/>
                  </a:ext>
                </a:extLst>
              </a:tr>
              <a:tr h="355645">
                <a:tc>
                  <a:txBody>
                    <a:bodyPr/>
                    <a:lstStyle/>
                    <a:p>
                      <a:r>
                        <a:rPr lang="en-US" sz="1200">
                          <a:latin typeface="Times New Roman"/>
                        </a:rPr>
                        <a:t>4. Often causes death instantly</a:t>
                      </a:r>
                    </a:p>
                  </a:txBody>
                  <a:tcPr>
                    <a:solidFill>
                      <a:schemeClr val="bg1"/>
                    </a:solidFill>
                  </a:tcPr>
                </a:tc>
                <a:tc gridSpan="2">
                  <a:txBody>
                    <a:bodyPr/>
                    <a:lstStyle/>
                    <a:p>
                      <a:pPr algn="ctr"/>
                      <a:r>
                        <a:rPr lang="en-US" sz="1200">
                          <a:latin typeface="Times New Roman"/>
                        </a:rPr>
                        <a:t>100</a:t>
                      </a:r>
                    </a:p>
                  </a:txBody>
                  <a:tcPr anchor="ctr">
                    <a:solidFill>
                      <a:schemeClr val="bg1"/>
                    </a:solidFill>
                  </a:tcPr>
                </a:tc>
                <a:tc hMerge="1">
                  <a:txBody>
                    <a:bodyPr/>
                    <a:lstStyle/>
                    <a:p>
                      <a:endParaRPr lang="en-US"/>
                    </a:p>
                  </a:txBody>
                  <a:tcPr>
                    <a:solidFill>
                      <a:schemeClr val="bg1"/>
                    </a:solidFill>
                  </a:tcPr>
                </a:tc>
                <a:tc gridSpan="2">
                  <a:txBody>
                    <a:bodyPr/>
                    <a:lstStyle/>
                    <a:p>
                      <a:pPr algn="ctr"/>
                      <a:r>
                        <a:rPr lang="en-US" sz="1200" dirty="0">
                          <a:latin typeface="Times New Roman"/>
                        </a:rPr>
                        <a:t>100</a:t>
                      </a:r>
                    </a:p>
                  </a:txBody>
                  <a:tcPr anchor="ctr">
                    <a:solidFill>
                      <a:schemeClr val="bg1"/>
                    </a:solidFill>
                  </a:tcPr>
                </a:tc>
                <a:tc hMerge="1">
                  <a:txBody>
                    <a:bodyPr/>
                    <a:lstStyle/>
                    <a:p>
                      <a:endParaRPr lang="en-US"/>
                    </a:p>
                  </a:txBody>
                  <a:tcPr>
                    <a:solidFill>
                      <a:schemeClr val="bg1"/>
                    </a:solidFill>
                  </a:tcPr>
                </a:tc>
                <a:extLst>
                  <a:ext uri="{0D108BD9-81ED-4DB2-BD59-A6C34878D82A}">
                    <a16:rowId xmlns="" xmlns:a16="http://schemas.microsoft.com/office/drawing/2014/main" val="16544416"/>
                  </a:ext>
                </a:extLst>
              </a:tr>
            </a:tbl>
          </a:graphicData>
        </a:graphic>
      </p:graphicFrame>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Electrical Knowledge</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203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109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31" name="テキスト ボックス 30"/>
          <p:cNvSpPr txBox="1"/>
          <p:nvPr/>
        </p:nvSpPr>
        <p:spPr>
          <a:xfrm>
            <a:off x="2346484" y="1264221"/>
            <a:ext cx="4944269"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Offest Distance from Power Transmission and Distribution Wire</a:t>
            </a:r>
          </a:p>
        </p:txBody>
      </p:sp>
      <p:grpSp>
        <p:nvGrpSpPr>
          <p:cNvPr id="10" name="グループ化 9">
            <a:extLst>
              <a:ext uri="{FF2B5EF4-FFF2-40B4-BE49-F238E27FC236}">
                <a16:creationId xmlns="" xmlns:a16="http://schemas.microsoft.com/office/drawing/2014/main" id="{BCE2FED5-6E4A-493A-A06B-FC88ABDDC8A7}"/>
              </a:ext>
            </a:extLst>
          </p:cNvPr>
          <p:cNvGrpSpPr/>
          <p:nvPr/>
        </p:nvGrpSpPr>
        <p:grpSpPr>
          <a:xfrm>
            <a:off x="1796328" y="1517073"/>
            <a:ext cx="5390514" cy="4664651"/>
            <a:chOff x="1796328" y="1517073"/>
            <a:chExt cx="5390514" cy="4664651"/>
          </a:xfrm>
        </p:grpSpPr>
        <p:pic>
          <p:nvPicPr>
            <p:cNvPr id="2" name="図 1"/>
            <p:cNvPicPr>
              <a:picLocks noChangeAspect="1"/>
            </p:cNvPicPr>
            <p:nvPr/>
          </p:nvPicPr>
          <p:blipFill>
            <a:blip r:embed="rId3"/>
            <a:stretch>
              <a:fillRect/>
            </a:stretch>
          </p:blipFill>
          <p:spPr>
            <a:xfrm>
              <a:off x="1900238" y="1517073"/>
              <a:ext cx="5286604" cy="4664651"/>
            </a:xfrm>
            <a:prstGeom prst="rect">
              <a:avLst/>
            </a:prstGeom>
          </p:spPr>
        </p:pic>
        <p:pic>
          <p:nvPicPr>
            <p:cNvPr id="8" name="図 7">
              <a:extLst>
                <a:ext uri="{FF2B5EF4-FFF2-40B4-BE49-F238E27FC236}">
                  <a16:creationId xmlns="" xmlns:a16="http://schemas.microsoft.com/office/drawing/2014/main" id="{1751EB4E-6C2D-4D16-BBFA-97CA17DA64ED}"/>
                </a:ext>
              </a:extLst>
            </p:cNvPr>
            <p:cNvPicPr>
              <a:picLocks noChangeAspect="1"/>
            </p:cNvPicPr>
            <p:nvPr/>
          </p:nvPicPr>
          <p:blipFill>
            <a:blip r:embed="rId4"/>
            <a:stretch>
              <a:fillRect/>
            </a:stretch>
          </p:blipFill>
          <p:spPr>
            <a:xfrm>
              <a:off x="2940700" y="1544757"/>
              <a:ext cx="3755835" cy="2740640"/>
            </a:xfrm>
            <a:prstGeom prst="rect">
              <a:avLst/>
            </a:prstGeom>
          </p:spPr>
        </p:pic>
        <p:sp>
          <p:nvSpPr>
            <p:cNvPr id="9" name="テキスト ボックス 8">
              <a:extLst>
                <a:ext uri="{FF2B5EF4-FFF2-40B4-BE49-F238E27FC236}">
                  <a16:creationId xmlns="" xmlns:a16="http://schemas.microsoft.com/office/drawing/2014/main" id="{41A518A9-1C91-4A51-BF02-6594566CEE67}"/>
                </a:ext>
              </a:extLst>
            </p:cNvPr>
            <p:cNvSpPr txBox="1"/>
            <p:nvPr/>
          </p:nvSpPr>
          <p:spPr>
            <a:xfrm>
              <a:off x="2270051" y="4401877"/>
              <a:ext cx="576000" cy="107722"/>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(Power Line)</a:t>
              </a:r>
            </a:p>
          </p:txBody>
        </p:sp>
        <p:sp>
          <p:nvSpPr>
            <p:cNvPr id="12" name="テキスト ボックス 11">
              <a:extLst>
                <a:ext uri="{FF2B5EF4-FFF2-40B4-BE49-F238E27FC236}">
                  <a16:creationId xmlns="" xmlns:a16="http://schemas.microsoft.com/office/drawing/2014/main" id="{2BD716A9-7AF5-4914-8B92-564127BBF4CE}"/>
                </a:ext>
              </a:extLst>
            </p:cNvPr>
            <p:cNvSpPr txBox="1"/>
            <p:nvPr/>
          </p:nvSpPr>
          <p:spPr>
            <a:xfrm>
              <a:off x="2151321" y="4534087"/>
              <a:ext cx="948070" cy="107722"/>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High voltage power line</a:t>
              </a:r>
            </a:p>
          </p:txBody>
        </p:sp>
        <p:sp>
          <p:nvSpPr>
            <p:cNvPr id="13" name="テキスト ボックス 12">
              <a:extLst>
                <a:ext uri="{FF2B5EF4-FFF2-40B4-BE49-F238E27FC236}">
                  <a16:creationId xmlns="" xmlns:a16="http://schemas.microsoft.com/office/drawing/2014/main" id="{F287E04F-03B8-4A6F-9B1D-D05D9CBD2851}"/>
                </a:ext>
              </a:extLst>
            </p:cNvPr>
            <p:cNvSpPr txBox="1"/>
            <p:nvPr/>
          </p:nvSpPr>
          <p:spPr>
            <a:xfrm rot="16200000">
              <a:off x="3011053" y="4615923"/>
              <a:ext cx="323165" cy="107722"/>
            </a:xfrm>
            <a:prstGeom prst="rect">
              <a:avLst/>
            </a:prstGeom>
            <a:solidFill>
              <a:schemeClr val="bg1"/>
            </a:solidFill>
          </p:spPr>
          <p:txBody>
            <a:bodyPr vert="eaVert"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14" name="テキスト ボックス 13">
              <a:extLst>
                <a:ext uri="{FF2B5EF4-FFF2-40B4-BE49-F238E27FC236}">
                  <a16:creationId xmlns="" xmlns:a16="http://schemas.microsoft.com/office/drawing/2014/main" id="{978634CF-197E-4416-BDBE-D85E413967D0}"/>
                </a:ext>
              </a:extLst>
            </p:cNvPr>
            <p:cNvSpPr txBox="1"/>
            <p:nvPr/>
          </p:nvSpPr>
          <p:spPr>
            <a:xfrm rot="16200000">
              <a:off x="1963159" y="5092616"/>
              <a:ext cx="323165" cy="107722"/>
            </a:xfrm>
            <a:prstGeom prst="rect">
              <a:avLst/>
            </a:prstGeom>
            <a:solidFill>
              <a:schemeClr val="bg1"/>
            </a:solidFill>
          </p:spPr>
          <p:txBody>
            <a:bodyPr vert="eaVert"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15" name="テキスト ボックス 14">
              <a:extLst>
                <a:ext uri="{FF2B5EF4-FFF2-40B4-BE49-F238E27FC236}">
                  <a16:creationId xmlns="" xmlns:a16="http://schemas.microsoft.com/office/drawing/2014/main" id="{33EE39E0-ED87-411C-8D47-1AFEAF32298D}"/>
                </a:ext>
              </a:extLst>
            </p:cNvPr>
            <p:cNvSpPr txBox="1"/>
            <p:nvPr/>
          </p:nvSpPr>
          <p:spPr>
            <a:xfrm rot="16200000">
              <a:off x="3922068" y="4952618"/>
              <a:ext cx="323165" cy="107722"/>
            </a:xfrm>
            <a:prstGeom prst="rect">
              <a:avLst/>
            </a:prstGeom>
            <a:solidFill>
              <a:schemeClr val="bg1"/>
            </a:solidFill>
          </p:spPr>
          <p:txBody>
            <a:bodyPr vert="eaVert"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16" name="テキスト ボックス 15">
              <a:extLst>
                <a:ext uri="{FF2B5EF4-FFF2-40B4-BE49-F238E27FC236}">
                  <a16:creationId xmlns="" xmlns:a16="http://schemas.microsoft.com/office/drawing/2014/main" id="{0FC70EA6-A6D4-478C-8A66-689A058664E0}"/>
                </a:ext>
              </a:extLst>
            </p:cNvPr>
            <p:cNvSpPr txBox="1"/>
            <p:nvPr/>
          </p:nvSpPr>
          <p:spPr>
            <a:xfrm rot="16200000">
              <a:off x="4874710" y="4915407"/>
              <a:ext cx="323165" cy="107722"/>
            </a:xfrm>
            <a:prstGeom prst="rect">
              <a:avLst/>
            </a:prstGeom>
            <a:solidFill>
              <a:schemeClr val="bg1"/>
            </a:solidFill>
          </p:spPr>
          <p:txBody>
            <a:bodyPr vert="eaVert"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17" name="テキスト ボックス 16">
              <a:extLst>
                <a:ext uri="{FF2B5EF4-FFF2-40B4-BE49-F238E27FC236}">
                  <a16:creationId xmlns="" xmlns:a16="http://schemas.microsoft.com/office/drawing/2014/main" id="{F5C5786B-E0CB-47FB-A17D-45A44D449FD1}"/>
                </a:ext>
              </a:extLst>
            </p:cNvPr>
            <p:cNvSpPr txBox="1"/>
            <p:nvPr/>
          </p:nvSpPr>
          <p:spPr>
            <a:xfrm>
              <a:off x="4284000" y="4401877"/>
              <a:ext cx="576000" cy="107722"/>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(Power Line)</a:t>
              </a:r>
            </a:p>
          </p:txBody>
        </p:sp>
        <p:sp>
          <p:nvSpPr>
            <p:cNvPr id="18" name="テキスト ボックス 17">
              <a:extLst>
                <a:ext uri="{FF2B5EF4-FFF2-40B4-BE49-F238E27FC236}">
                  <a16:creationId xmlns="" xmlns:a16="http://schemas.microsoft.com/office/drawing/2014/main" id="{3399873D-C499-4DF5-A0DD-EB57EA108025}"/>
                </a:ext>
              </a:extLst>
            </p:cNvPr>
            <p:cNvSpPr txBox="1"/>
            <p:nvPr/>
          </p:nvSpPr>
          <p:spPr>
            <a:xfrm>
              <a:off x="2846051" y="4839911"/>
              <a:ext cx="347579" cy="430887"/>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High voltage reduction wires</a:t>
              </a:r>
            </a:p>
          </p:txBody>
        </p:sp>
        <p:sp>
          <p:nvSpPr>
            <p:cNvPr id="19" name="テキスト ボックス 18">
              <a:extLst>
                <a:ext uri="{FF2B5EF4-FFF2-40B4-BE49-F238E27FC236}">
                  <a16:creationId xmlns="" xmlns:a16="http://schemas.microsoft.com/office/drawing/2014/main" id="{BA10591D-7715-4625-BD3B-597DA31E1FF8}"/>
                </a:ext>
              </a:extLst>
            </p:cNvPr>
            <p:cNvSpPr txBox="1"/>
            <p:nvPr/>
          </p:nvSpPr>
          <p:spPr>
            <a:xfrm>
              <a:off x="2925601" y="5279342"/>
              <a:ext cx="524590" cy="215444"/>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Low voltage wires</a:t>
              </a:r>
            </a:p>
          </p:txBody>
        </p:sp>
        <p:sp>
          <p:nvSpPr>
            <p:cNvPr id="20" name="テキスト ボックス 19">
              <a:extLst>
                <a:ext uri="{FF2B5EF4-FFF2-40B4-BE49-F238E27FC236}">
                  <a16:creationId xmlns="" xmlns:a16="http://schemas.microsoft.com/office/drawing/2014/main" id="{EB5356C4-565D-4E8C-A81B-407C18C88A0E}"/>
                </a:ext>
              </a:extLst>
            </p:cNvPr>
            <p:cNvSpPr txBox="1"/>
            <p:nvPr/>
          </p:nvSpPr>
          <p:spPr>
            <a:xfrm>
              <a:off x="2625356" y="5544458"/>
              <a:ext cx="323165"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21" name="テキスト ボックス 20">
              <a:extLst>
                <a:ext uri="{FF2B5EF4-FFF2-40B4-BE49-F238E27FC236}">
                  <a16:creationId xmlns="" xmlns:a16="http://schemas.microsoft.com/office/drawing/2014/main" id="{3916832C-9276-4626-B2CD-A78B4F427F22}"/>
                </a:ext>
              </a:extLst>
            </p:cNvPr>
            <p:cNvSpPr txBox="1"/>
            <p:nvPr/>
          </p:nvSpPr>
          <p:spPr>
            <a:xfrm>
              <a:off x="2612412" y="5718773"/>
              <a:ext cx="486979"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Vehicle road</a:t>
              </a:r>
            </a:p>
          </p:txBody>
        </p:sp>
        <p:sp>
          <p:nvSpPr>
            <p:cNvPr id="22" name="テキスト ボックス 21">
              <a:extLst>
                <a:ext uri="{FF2B5EF4-FFF2-40B4-BE49-F238E27FC236}">
                  <a16:creationId xmlns="" xmlns:a16="http://schemas.microsoft.com/office/drawing/2014/main" id="{96F6CFFD-21AF-44FF-A7AC-9BF535937815}"/>
                </a:ext>
              </a:extLst>
            </p:cNvPr>
            <p:cNvSpPr txBox="1"/>
            <p:nvPr/>
          </p:nvSpPr>
          <p:spPr>
            <a:xfrm>
              <a:off x="2026561" y="5718773"/>
              <a:ext cx="486979"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Housing side</a:t>
              </a:r>
            </a:p>
          </p:txBody>
        </p:sp>
        <p:sp>
          <p:nvSpPr>
            <p:cNvPr id="23" name="テキスト ボックス 22">
              <a:extLst>
                <a:ext uri="{FF2B5EF4-FFF2-40B4-BE49-F238E27FC236}">
                  <a16:creationId xmlns="" xmlns:a16="http://schemas.microsoft.com/office/drawing/2014/main" id="{869522B5-C7EA-41B7-B0C3-720730D7C4DE}"/>
                </a:ext>
              </a:extLst>
            </p:cNvPr>
            <p:cNvSpPr txBox="1"/>
            <p:nvPr/>
          </p:nvSpPr>
          <p:spPr>
            <a:xfrm>
              <a:off x="1796328" y="5535378"/>
              <a:ext cx="686506"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Pole Transformer</a:t>
              </a:r>
            </a:p>
          </p:txBody>
        </p:sp>
        <p:sp>
          <p:nvSpPr>
            <p:cNvPr id="24" name="テキスト ボックス 23">
              <a:extLst>
                <a:ext uri="{FF2B5EF4-FFF2-40B4-BE49-F238E27FC236}">
                  <a16:creationId xmlns="" xmlns:a16="http://schemas.microsoft.com/office/drawing/2014/main" id="{015D1031-51EC-4D18-8C54-483B6AE9B9F9}"/>
                </a:ext>
              </a:extLst>
            </p:cNvPr>
            <p:cNvSpPr txBox="1"/>
            <p:nvPr/>
          </p:nvSpPr>
          <p:spPr>
            <a:xfrm>
              <a:off x="3193415" y="4846374"/>
              <a:ext cx="686506" cy="430887"/>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(Be careful with high voltage wire when reaching transformer )</a:t>
              </a:r>
            </a:p>
          </p:txBody>
        </p:sp>
        <p:sp>
          <p:nvSpPr>
            <p:cNvPr id="25" name="テキスト ボックス 24">
              <a:extLst>
                <a:ext uri="{FF2B5EF4-FFF2-40B4-BE49-F238E27FC236}">
                  <a16:creationId xmlns="" xmlns:a16="http://schemas.microsoft.com/office/drawing/2014/main" id="{D1DFA130-18C2-4CEF-9264-7166CDDF111D}"/>
                </a:ext>
              </a:extLst>
            </p:cNvPr>
            <p:cNvSpPr txBox="1"/>
            <p:nvPr/>
          </p:nvSpPr>
          <p:spPr>
            <a:xfrm>
              <a:off x="4083650" y="5387064"/>
              <a:ext cx="323165"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26" name="テキスト ボックス 25">
              <a:extLst>
                <a:ext uri="{FF2B5EF4-FFF2-40B4-BE49-F238E27FC236}">
                  <a16:creationId xmlns="" xmlns:a16="http://schemas.microsoft.com/office/drawing/2014/main" id="{6C75B98D-8EDB-42B6-B4F3-703E80C96B18}"/>
                </a:ext>
              </a:extLst>
            </p:cNvPr>
            <p:cNvSpPr txBox="1"/>
            <p:nvPr/>
          </p:nvSpPr>
          <p:spPr>
            <a:xfrm>
              <a:off x="4766989" y="5361477"/>
              <a:ext cx="323165"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27" name="テキスト ボックス 26">
              <a:extLst>
                <a:ext uri="{FF2B5EF4-FFF2-40B4-BE49-F238E27FC236}">
                  <a16:creationId xmlns="" xmlns:a16="http://schemas.microsoft.com/office/drawing/2014/main" id="{6733BF4C-1FAF-48F7-998F-8626215A5F00}"/>
                </a:ext>
              </a:extLst>
            </p:cNvPr>
            <p:cNvSpPr txBox="1"/>
            <p:nvPr/>
          </p:nvSpPr>
          <p:spPr>
            <a:xfrm>
              <a:off x="4201540" y="4526663"/>
              <a:ext cx="684000" cy="107722"/>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Extra high voltage</a:t>
              </a:r>
            </a:p>
          </p:txBody>
        </p:sp>
        <p:sp>
          <p:nvSpPr>
            <p:cNvPr id="28" name="テキスト ボックス 27">
              <a:extLst>
                <a:ext uri="{FF2B5EF4-FFF2-40B4-BE49-F238E27FC236}">
                  <a16:creationId xmlns="" xmlns:a16="http://schemas.microsoft.com/office/drawing/2014/main" id="{00AB922C-8B95-42C2-AC81-731FFC693A26}"/>
                </a:ext>
              </a:extLst>
            </p:cNvPr>
            <p:cNvSpPr txBox="1"/>
            <p:nvPr/>
          </p:nvSpPr>
          <p:spPr>
            <a:xfrm>
              <a:off x="4029788" y="5628517"/>
              <a:ext cx="1060365" cy="538609"/>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Most of the transmission lines are steel towers but there also cases where it is using poles; thus, caution is needed. </a:t>
              </a:r>
            </a:p>
          </p:txBody>
        </p:sp>
        <p:sp>
          <p:nvSpPr>
            <p:cNvPr id="30" name="テキスト ボックス 29">
              <a:extLst>
                <a:ext uri="{FF2B5EF4-FFF2-40B4-BE49-F238E27FC236}">
                  <a16:creationId xmlns="" xmlns:a16="http://schemas.microsoft.com/office/drawing/2014/main" id="{A463515C-9042-49B6-85F6-47F3B3554817}"/>
                </a:ext>
              </a:extLst>
            </p:cNvPr>
            <p:cNvSpPr txBox="1"/>
            <p:nvPr/>
          </p:nvSpPr>
          <p:spPr>
            <a:xfrm>
              <a:off x="6260548" y="5718773"/>
              <a:ext cx="576000" cy="107722"/>
            </a:xfrm>
            <a:prstGeom prst="rect">
              <a:avLst/>
            </a:prstGeom>
            <a:solidFill>
              <a:schemeClr val="bg1"/>
            </a:solidFill>
          </p:spPr>
          <p:txBody>
            <a:bodyPr wrap="square" lIns="0" tIns="0" rIns="0" bIns="0" rtlCol="0">
              <a:spAutoFit/>
            </a:bodyPr>
            <a:lstStyle/>
            <a:p>
              <a:r>
                <a:rPr lang="en-US" sz="700" dirty="0">
                  <a:latin typeface="Times New Roman" panose="02020603050405020304" pitchFamily="18" charset="0"/>
                  <a:cs typeface="Times New Roman" panose="02020603050405020304" pitchFamily="18" charset="0"/>
                </a:rPr>
                <a:t>Offset distance</a:t>
              </a:r>
            </a:p>
          </p:txBody>
        </p:sp>
        <p:sp>
          <p:nvSpPr>
            <p:cNvPr id="32" name="テキスト ボックス 31">
              <a:extLst>
                <a:ext uri="{FF2B5EF4-FFF2-40B4-BE49-F238E27FC236}">
                  <a16:creationId xmlns="" xmlns:a16="http://schemas.microsoft.com/office/drawing/2014/main" id="{D0709AC8-0BF3-40E7-9E0A-04712E9AD694}"/>
                </a:ext>
              </a:extLst>
            </p:cNvPr>
            <p:cNvSpPr txBox="1"/>
            <p:nvPr/>
          </p:nvSpPr>
          <p:spPr>
            <a:xfrm>
              <a:off x="5998594" y="5163076"/>
              <a:ext cx="323165"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Safety</a:t>
              </a:r>
            </a:p>
          </p:txBody>
        </p:sp>
        <p:sp>
          <p:nvSpPr>
            <p:cNvPr id="33" name="テキスト ボックス 32">
              <a:extLst>
                <a:ext uri="{FF2B5EF4-FFF2-40B4-BE49-F238E27FC236}">
                  <a16:creationId xmlns="" xmlns:a16="http://schemas.microsoft.com/office/drawing/2014/main" id="{1DA94D97-C314-4D72-9B31-5DCBE317BFD4}"/>
                </a:ext>
              </a:extLst>
            </p:cNvPr>
            <p:cNvSpPr txBox="1"/>
            <p:nvPr/>
          </p:nvSpPr>
          <p:spPr>
            <a:xfrm>
              <a:off x="5815332" y="5440924"/>
              <a:ext cx="445216"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Attention</a:t>
              </a:r>
            </a:p>
          </p:txBody>
        </p:sp>
        <p:sp>
          <p:nvSpPr>
            <p:cNvPr id="34" name="テキスト ボックス 33">
              <a:extLst>
                <a:ext uri="{FF2B5EF4-FFF2-40B4-BE49-F238E27FC236}">
                  <a16:creationId xmlns="" xmlns:a16="http://schemas.microsoft.com/office/drawing/2014/main" id="{418528E3-CE6F-449F-A1B2-B008F4810759}"/>
                </a:ext>
              </a:extLst>
            </p:cNvPr>
            <p:cNvSpPr txBox="1"/>
            <p:nvPr/>
          </p:nvSpPr>
          <p:spPr>
            <a:xfrm>
              <a:off x="5711912" y="4311219"/>
              <a:ext cx="445216" cy="215444"/>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Overhead ground wire</a:t>
              </a:r>
            </a:p>
          </p:txBody>
        </p:sp>
        <p:sp>
          <p:nvSpPr>
            <p:cNvPr id="35" name="テキスト ボックス 34">
              <a:extLst>
                <a:ext uri="{FF2B5EF4-FFF2-40B4-BE49-F238E27FC236}">
                  <a16:creationId xmlns="" xmlns:a16="http://schemas.microsoft.com/office/drawing/2014/main" id="{FB999516-C31F-425C-9032-6E062092065E}"/>
                </a:ext>
              </a:extLst>
            </p:cNvPr>
            <p:cNvSpPr txBox="1"/>
            <p:nvPr/>
          </p:nvSpPr>
          <p:spPr>
            <a:xfrm>
              <a:off x="6324179" y="4400477"/>
              <a:ext cx="744711" cy="107722"/>
            </a:xfrm>
            <a:prstGeom prst="rect">
              <a:avLst/>
            </a:prstGeom>
            <a:solidFill>
              <a:schemeClr val="bg1"/>
            </a:solidFill>
          </p:spPr>
          <p:txBody>
            <a:bodyPr vert="horz" wrap="square" lIns="0" tIns="0" rIns="0" bIns="0" rtlCol="0">
              <a:spAutoFit/>
            </a:bodyPr>
            <a:lstStyle/>
            <a:p>
              <a:r>
                <a:rPr lang="en-US" sz="700" dirty="0">
                  <a:latin typeface="Times New Roman" panose="02020603050405020304" pitchFamily="18" charset="0"/>
                  <a:cs typeface="Times New Roman" panose="02020603050405020304" pitchFamily="18" charset="0"/>
                </a:rPr>
                <a:t>Transmission line</a:t>
              </a:r>
            </a:p>
          </p:txBody>
        </p:sp>
      </p:grpSp>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2040" y="2908299"/>
            <a:ext cx="9029225" cy="601663"/>
          </a:xfrm>
        </p:spPr>
        <p:txBody>
          <a:bodyPr anchor="ctr">
            <a:normAutofit/>
          </a:bodyPr>
          <a:lstStyle/>
          <a:p>
            <a:pPr marL="1257300" indent="-1257300"/>
            <a:r>
              <a:rPr lang="zh-TW" altLang="en-US" sz="3200" dirty="0">
                <a:latin typeface="Times New Roman"/>
                <a:ea typeface="ＭＳ Ｐゴシック"/>
                <a:cs typeface="Times New Roman"/>
              </a:rPr>
              <a:t>Chapter 10 </a:t>
            </a:r>
            <a:r>
              <a:rPr lang="en-US" altLang="zh-TW" sz="3200" dirty="0">
                <a:latin typeface="Times New Roman"/>
                <a:ea typeface="ＭＳ Ｐゴシック"/>
                <a:cs typeface="Times New Roman"/>
              </a:rPr>
              <a:t>Topography and Construction Knowledge</a:t>
            </a:r>
            <a:endParaRPr lang="ja-JP" altLang="en-US" sz="3200" dirty="0">
              <a:latin typeface="Times New Roman"/>
              <a:ea typeface="ＭＳ Ｐゴシック"/>
              <a:cs typeface="Times New Roman"/>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Autofit/>
          </a:bodyPr>
          <a:lstStyle/>
          <a:p>
            <a:r>
              <a:rPr lang="ja-JP" altLang="en-US" sz="1800" dirty="0">
                <a:latin typeface="Times New Roman" panose="02020603050405020304" pitchFamily="18" charset="0"/>
                <a:ea typeface="Meiryo UI"/>
                <a:cs typeface="Times New Roman" panose="02020603050405020304" pitchFamily="18" charset="0"/>
              </a:rPr>
              <a:t>Terminology for Vehicle-type </a:t>
            </a:r>
            <a:r>
              <a:rPr lang="ja-JP" sz="1800" dirty="0">
                <a:latin typeface="Times New Roman" panose="02020603050405020304" pitchFamily="18" charset="0"/>
                <a:ea typeface="Meiryo UI"/>
                <a:cs typeface="Times New Roman" panose="02020603050405020304" pitchFamily="18" charset="0"/>
              </a:rPr>
              <a:t>Construction Machine</a:t>
            </a:r>
            <a:r>
              <a:rPr lang="ja-JP" altLang="en-US" sz="1800" dirty="0">
                <a:latin typeface="Times New Roman" panose="02020603050405020304" pitchFamily="18" charset="0"/>
                <a:ea typeface="Meiryo UI"/>
                <a:cs typeface="Times New Roman" panose="02020603050405020304" pitchFamily="18" charset="0"/>
              </a:rPr>
              <a:t> 　 </a:t>
            </a:r>
            <a:br>
              <a:rPr lang="ja-JP" altLang="en-US" sz="1800" dirty="0">
                <a:latin typeface="Times New Roman" panose="02020603050405020304" pitchFamily="18" charset="0"/>
                <a:ea typeface="Meiryo UI"/>
                <a:cs typeface="Times New Roman" panose="02020603050405020304" pitchFamily="18" charset="0"/>
              </a:rPr>
            </a:br>
            <a:r>
              <a:rPr lang="ja-JP" sz="1800" dirty="0">
                <a:solidFill>
                  <a:schemeClr val="bg1"/>
                </a:solidFill>
                <a:latin typeface="Times New Roman" panose="02020603050405020304" pitchFamily="18" charset="0"/>
                <a:ea typeface="Meiryo UI"/>
                <a:cs typeface="Times New Roman" panose="02020603050405020304" pitchFamily="18" charset="0"/>
              </a:rPr>
              <a:t>車両系建設機械に関する用語</a:t>
            </a:r>
            <a:r>
              <a:rPr lang="en-US" altLang="ja-JP" sz="1800" dirty="0">
                <a:latin typeface="Times New Roman" panose="02020603050405020304" pitchFamily="18" charset="0"/>
                <a:ea typeface="Meiryo UI"/>
                <a:cs typeface="Times New Roman" panose="02020603050405020304" pitchFamily="18" charset="0"/>
              </a:rPr>
              <a:t>2</a:t>
            </a:r>
            <a:r>
              <a:rPr lang="ja-JP" altLang="en-US"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j-lt"/>
                <a:cs typeface="Times New Roman" panose="02020603050405020304" pitchFamily="18" charset="0"/>
              </a:rPr>
              <a:t>Machine body weight </a:t>
            </a:r>
            <a:r>
              <a:rPr lang="ja-JP" sz="1800" dirty="0">
                <a:latin typeface="Times New Roman" panose="02020603050405020304" pitchFamily="18" charset="0"/>
                <a:ea typeface="Meiryo UI"/>
                <a:cs typeface="Times New Roman" panose="02020603050405020304" pitchFamily="18" charset="0"/>
              </a:rPr>
              <a:t/>
            </a:r>
            <a:br>
              <a:rPr lang="ja-JP" sz="1800" dirty="0">
                <a:latin typeface="Times New Roman" panose="02020603050405020304" pitchFamily="18" charset="0"/>
                <a:ea typeface="Meiryo UI"/>
                <a:cs typeface="Times New Roman" panose="02020603050405020304" pitchFamily="18" charset="0"/>
              </a:rPr>
            </a:br>
            <a:r>
              <a:rPr lang="ja-JP" sz="1800" dirty="0">
                <a:solidFill>
                  <a:schemeClr val="bg1"/>
                </a:solidFill>
                <a:latin typeface="Times New Roman" panose="02020603050405020304" pitchFamily="18" charset="0"/>
                <a:ea typeface="Meiryo UI"/>
                <a:cs typeface="Times New Roman" panose="02020603050405020304" pitchFamily="18" charset="0"/>
              </a:rPr>
              <a:t>車両系建設機械に関する用語</a:t>
            </a:r>
            <a:r>
              <a:rPr lang="en-US" altLang="ja-JP" sz="1800" dirty="0">
                <a:latin typeface="Times New Roman" panose="02020603050405020304" pitchFamily="18" charset="0"/>
                <a:ea typeface="Meiryo UI"/>
                <a:cs typeface="Times New Roman" panose="02020603050405020304" pitchFamily="18" charset="0"/>
              </a:rPr>
              <a:t>3</a:t>
            </a:r>
            <a:r>
              <a:rPr lang="ja-JP" altLang="en-US"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j-lt"/>
                <a:cs typeface="Times New Roman" panose="02020603050405020304" pitchFamily="18" charset="0"/>
              </a:rPr>
              <a:t>Machine weight</a:t>
            </a:r>
            <a:r>
              <a:rPr lang="es-MX" altLang="ja-JP" sz="1800" dirty="0">
                <a:latin typeface="Times New Roman" panose="02020603050405020304" pitchFamily="18" charset="0"/>
                <a:ea typeface="+mj-lt"/>
                <a:cs typeface="Times New Roman" panose="02020603050405020304" pitchFamily="18" charset="0"/>
              </a:rPr>
              <a:t> </a:t>
            </a:r>
            <a:r>
              <a:rPr lang="ja-JP" sz="1800" dirty="0">
                <a:latin typeface="Times New Roman" panose="02020603050405020304" pitchFamily="18" charset="0"/>
                <a:ea typeface="Meiryo UI"/>
                <a:cs typeface="Times New Roman" panose="02020603050405020304" pitchFamily="18" charset="0"/>
              </a:rPr>
              <a:t/>
            </a:r>
            <a:br>
              <a:rPr lang="ja-JP" sz="1800" dirty="0">
                <a:latin typeface="Times New Roman" panose="02020603050405020304" pitchFamily="18" charset="0"/>
                <a:ea typeface="Meiryo UI"/>
                <a:cs typeface="Times New Roman" panose="02020603050405020304" pitchFamily="18" charset="0"/>
              </a:rPr>
            </a:br>
            <a:r>
              <a:rPr lang="ja-JP" sz="1800" dirty="0">
                <a:solidFill>
                  <a:schemeClr val="bg1"/>
                </a:solidFill>
                <a:latin typeface="Times New Roman" panose="02020603050405020304" pitchFamily="18" charset="0"/>
                <a:ea typeface="Meiryo UI"/>
                <a:cs typeface="Times New Roman" panose="02020603050405020304" pitchFamily="18" charset="0"/>
              </a:rPr>
              <a:t>車両系建設機械に関する用語</a:t>
            </a:r>
            <a:r>
              <a:rPr lang="en-US" altLang="ja-JP" sz="1800" dirty="0">
                <a:latin typeface="Times New Roman" panose="02020603050405020304" pitchFamily="18" charset="0"/>
                <a:ea typeface="Meiryo UI"/>
                <a:cs typeface="Times New Roman" panose="02020603050405020304" pitchFamily="18" charset="0"/>
              </a:rPr>
              <a:t>4</a:t>
            </a:r>
            <a:r>
              <a:rPr lang="ja-JP" altLang="en-US" sz="1800" dirty="0">
                <a:latin typeface="Times New Roman" panose="02020603050405020304" pitchFamily="18" charset="0"/>
                <a:ea typeface="Meiryo UI"/>
                <a:cs typeface="Times New Roman" panose="02020603050405020304" pitchFamily="18" charset="0"/>
              </a:rPr>
              <a:t>・・・</a:t>
            </a:r>
            <a:r>
              <a:rPr lang="ja-JP" sz="1800" dirty="0">
                <a:latin typeface="Times New Roman" panose="02020603050405020304" pitchFamily="18" charset="0"/>
                <a:ea typeface="+mj-lt"/>
                <a:cs typeface="Times New Roman" panose="02020603050405020304" pitchFamily="18" charset="0"/>
              </a:rPr>
              <a:t>Total machine weight</a:t>
            </a:r>
            <a:r>
              <a:rPr lang="es-MX" altLang="ja-JP" sz="1800" dirty="0">
                <a:latin typeface="Times New Roman" panose="02020603050405020304" pitchFamily="18" charset="0"/>
                <a:ea typeface="+mj-lt"/>
                <a:cs typeface="Times New Roman" panose="02020603050405020304" pitchFamily="18" charset="0"/>
              </a:rPr>
              <a:t> </a:t>
            </a:r>
            <a:endParaRPr lang="ja-JP" altLang="en-US" sz="1800" dirty="0">
              <a:latin typeface="Times New Roman" panose="02020603050405020304" pitchFamily="18" charset="0"/>
              <a:ea typeface="Meiryo UI"/>
              <a:cs typeface="Times New Roman" panose="02020603050405020304" pitchFamily="18" charset="0"/>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452993" y="5139297"/>
            <a:ext cx="369332" cy="246221"/>
          </a:xfrm>
          <a:prstGeom prst="rect">
            <a:avLst/>
          </a:prstGeom>
          <a:noFill/>
        </p:spPr>
        <p:txBody>
          <a:bodyPr vert="eaVert" wrap="none" rtlCol="0">
            <a:spAutoFit/>
          </a:bodyPr>
          <a:lstStyle/>
          <a:p>
            <a:r>
              <a:rPr lang="ja-JP" altLang="en-US" sz="1200">
                <a:latin typeface="Times New Roman" panose="02020603050405020304" pitchFamily="18" charset="0"/>
                <a:ea typeface="HGP明朝B" panose="02020800000000000000" pitchFamily="18" charset="-128"/>
                <a:cs typeface="Times New Roman" panose="02020603050405020304" pitchFamily="18" charset="0"/>
              </a:rPr>
              <a:t>水</a:t>
            </a:r>
            <a:endParaRPr kumimoji="1" lang="ja-JP" altLang="en-US" sz="12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5" name="テキスト ボックス 14"/>
          <p:cNvSpPr txBox="1"/>
          <p:nvPr/>
        </p:nvSpPr>
        <p:spPr>
          <a:xfrm>
            <a:off x="5669705" y="5127415"/>
            <a:ext cx="369332" cy="400110"/>
          </a:xfrm>
          <a:prstGeom prst="rect">
            <a:avLst/>
          </a:prstGeom>
          <a:noFill/>
        </p:spPr>
        <p:txBody>
          <a:bodyPr vert="eaVert" wrap="none" rtlCol="0">
            <a:spAutoFit/>
          </a:bodyPr>
          <a:lstStyle/>
          <a:p>
            <a:r>
              <a:rPr lang="ja-JP" altLang="en-US" sz="1200">
                <a:latin typeface="Times New Roman" panose="02020603050405020304" pitchFamily="18" charset="0"/>
                <a:ea typeface="HGP明朝B" panose="02020800000000000000" pitchFamily="18" charset="-128"/>
                <a:cs typeface="Times New Roman" panose="02020603050405020304" pitchFamily="18" charset="0"/>
              </a:rPr>
              <a:t>油類</a:t>
            </a:r>
            <a:endParaRPr lang="en-US" altLang="ja-JP" sz="12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8" name="テキスト ボックス 17"/>
          <p:cNvSpPr txBox="1"/>
          <p:nvPr/>
        </p:nvSpPr>
        <p:spPr>
          <a:xfrm>
            <a:off x="3326511" y="3515872"/>
            <a:ext cx="2674036" cy="276999"/>
          </a:xfrm>
          <a:prstGeom prst="rect">
            <a:avLst/>
          </a:prstGeom>
          <a:solidFill>
            <a:schemeClr val="bg1"/>
          </a:solidFill>
          <a:ln>
            <a:no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Machine body weight</a:t>
            </a:r>
            <a:r>
              <a:rPr lang="es-MX" altLang="ja-JP" sz="1200" dirty="0">
                <a:latin typeface="Times New Roman" panose="02020603050405020304" pitchFamily="18" charset="0"/>
                <a:ea typeface="游ゴシック"/>
                <a:cs typeface="Times New Roman" panose="02020603050405020304" pitchFamily="18" charset="0"/>
              </a:rPr>
              <a:t> </a:t>
            </a:r>
            <a:endParaRPr lang="en-US" altLang="ja-JP"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1264860" y="5974389"/>
            <a:ext cx="2674036" cy="276999"/>
          </a:xfrm>
          <a:prstGeom prst="rect">
            <a:avLst/>
          </a:prstGeom>
          <a:solidFill>
            <a:schemeClr val="bg1"/>
          </a:solidFill>
          <a:ln>
            <a:no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Machine weight</a:t>
            </a:r>
            <a:r>
              <a:rPr lang="es-MX" altLang="ja-JP" sz="1200" dirty="0">
                <a:latin typeface="Times New Roman" panose="02020603050405020304" pitchFamily="18" charset="0"/>
                <a:ea typeface="游ゴシック"/>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316232" y="5974389"/>
            <a:ext cx="2674036" cy="261610"/>
          </a:xfrm>
          <a:prstGeom prst="rect">
            <a:avLst/>
          </a:prstGeom>
          <a:solidFill>
            <a:schemeClr val="bg1"/>
          </a:solidFill>
          <a:ln>
            <a:noFill/>
          </a:ln>
        </p:spPr>
        <p:txBody>
          <a:bodyPr wrap="square" lIns="91440" tIns="45720" rIns="91440" bIns="4572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Gross Vehicle Weight </a:t>
            </a:r>
          </a:p>
        </p:txBody>
      </p:sp>
      <p:sp>
        <p:nvSpPr>
          <p:cNvPr id="21" name="テキスト ボックス 17">
            <a:extLst>
              <a:ext uri="{FF2B5EF4-FFF2-40B4-BE49-F238E27FC236}">
                <a16:creationId xmlns="" xmlns:a16="http://schemas.microsoft.com/office/drawing/2014/main" id="{FC347677-9DEE-4CA7-A8DA-7D1C328DD032}"/>
              </a:ext>
            </a:extLst>
          </p:cNvPr>
          <p:cNvSpPr txBox="1"/>
          <p:nvPr/>
        </p:nvSpPr>
        <p:spPr>
          <a:xfrm>
            <a:off x="4855274" y="1887097"/>
            <a:ext cx="1531036" cy="276999"/>
          </a:xfrm>
          <a:prstGeom prst="rect">
            <a:avLst/>
          </a:prstGeom>
          <a:solidFill>
            <a:schemeClr val="bg1"/>
          </a:solidFill>
          <a:ln>
            <a:no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Machine body weight</a:t>
            </a:r>
            <a:r>
              <a:rPr lang="es-MX" altLang="ja-JP" sz="1200" dirty="0">
                <a:latin typeface="Times New Roman" panose="02020603050405020304" pitchFamily="18" charset="0"/>
                <a:ea typeface="游ゴシック"/>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23" name="テキスト ボックス 17">
            <a:extLst>
              <a:ext uri="{FF2B5EF4-FFF2-40B4-BE49-F238E27FC236}">
                <a16:creationId xmlns="" xmlns:a16="http://schemas.microsoft.com/office/drawing/2014/main" id="{163C5D14-7E7E-465E-8F43-4CE70ABBD3F6}"/>
              </a:ext>
            </a:extLst>
          </p:cNvPr>
          <p:cNvSpPr txBox="1"/>
          <p:nvPr/>
        </p:nvSpPr>
        <p:spPr>
          <a:xfrm>
            <a:off x="4412361" y="4430272"/>
            <a:ext cx="1588187" cy="246221"/>
          </a:xfrm>
          <a:prstGeom prst="rect">
            <a:avLst/>
          </a:prstGeom>
          <a:solidFill>
            <a:schemeClr val="bg1"/>
          </a:solidFill>
          <a:ln>
            <a:noFill/>
          </a:ln>
        </p:spPr>
        <p:txBody>
          <a:bodyPr wrap="square" lIns="91440" tIns="45720" rIns="91440" bIns="45720" rtlCol="0" anchor="t">
            <a:spAutoFit/>
          </a:bodyPr>
          <a:lstStyle/>
          <a:p>
            <a:pPr algn="ctr"/>
            <a:r>
              <a:rPr lang="ja-JP" sz="1000">
                <a:latin typeface="Times New Roman" panose="02020603050405020304" pitchFamily="18" charset="0"/>
                <a:ea typeface="+mn-lt"/>
                <a:cs typeface="Times New Roman" panose="02020603050405020304" pitchFamily="18" charset="0"/>
              </a:rPr>
              <a:t>Maximum loading weight</a:t>
            </a:r>
            <a:endParaRPr lang="en-US" altLang="ja-JP" sz="10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BDEF0381-E112-4F60-BB3D-21865D91F3B7}"/>
              </a:ext>
            </a:extLst>
          </p:cNvPr>
          <p:cNvSpPr txBox="1"/>
          <p:nvPr/>
        </p:nvSpPr>
        <p:spPr>
          <a:xfrm rot="5400000">
            <a:off x="1092994" y="5346292"/>
            <a:ext cx="58578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Water</a:t>
            </a:r>
          </a:p>
        </p:txBody>
      </p:sp>
      <p:sp>
        <p:nvSpPr>
          <p:cNvPr id="24" name="TextBox 23">
            <a:extLst>
              <a:ext uri="{FF2B5EF4-FFF2-40B4-BE49-F238E27FC236}">
                <a16:creationId xmlns="" xmlns:a16="http://schemas.microsoft.com/office/drawing/2014/main" id="{9C3CD34D-043B-4B85-A078-ED28BCC154C1}"/>
              </a:ext>
            </a:extLst>
          </p:cNvPr>
          <p:cNvSpPr txBox="1"/>
          <p:nvPr/>
        </p:nvSpPr>
        <p:spPr>
          <a:xfrm rot="5400000">
            <a:off x="1314450" y="5317718"/>
            <a:ext cx="52863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Oils</a:t>
            </a:r>
          </a:p>
        </p:txBody>
      </p:sp>
      <p:sp>
        <p:nvSpPr>
          <p:cNvPr id="25" name="TextBox 24">
            <a:extLst>
              <a:ext uri="{FF2B5EF4-FFF2-40B4-BE49-F238E27FC236}">
                <a16:creationId xmlns="" xmlns:a16="http://schemas.microsoft.com/office/drawing/2014/main" id="{8B6E0517-F4DF-4973-86EC-FF97E9DEAA02}"/>
              </a:ext>
            </a:extLst>
          </p:cNvPr>
          <p:cNvSpPr txBox="1"/>
          <p:nvPr/>
        </p:nvSpPr>
        <p:spPr>
          <a:xfrm rot="5400000">
            <a:off x="5086350" y="5382012"/>
            <a:ext cx="65722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Worker</a:t>
            </a:r>
          </a:p>
        </p:txBody>
      </p:sp>
      <p:sp>
        <p:nvSpPr>
          <p:cNvPr id="26" name="TextBox 25">
            <a:extLst>
              <a:ext uri="{FF2B5EF4-FFF2-40B4-BE49-F238E27FC236}">
                <a16:creationId xmlns="" xmlns:a16="http://schemas.microsoft.com/office/drawing/2014/main" id="{4EBD7AB9-B374-48AF-BFF8-F83AA76134BC}"/>
              </a:ext>
            </a:extLst>
          </p:cNvPr>
          <p:cNvSpPr txBox="1"/>
          <p:nvPr/>
        </p:nvSpPr>
        <p:spPr>
          <a:xfrm rot="5400000">
            <a:off x="5829300" y="5332006"/>
            <a:ext cx="52863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Fuel</a:t>
            </a:r>
            <a:endParaRPr lang="en-US">
              <a:latin typeface="Times New Roman" panose="02020603050405020304" pitchFamily="18" charset="0"/>
              <a:cs typeface="Times New Roman" panose="02020603050405020304" pitchFamily="18" charset="0"/>
            </a:endParaRPr>
          </a:p>
        </p:txBody>
      </p:sp>
      <p:sp>
        <p:nvSpPr>
          <p:cNvPr id="27" name="テキスト ボックス 18">
            <a:extLst>
              <a:ext uri="{FF2B5EF4-FFF2-40B4-BE49-F238E27FC236}">
                <a16:creationId xmlns="" xmlns:a16="http://schemas.microsoft.com/office/drawing/2014/main" id="{87AE9B5F-2B37-408F-A669-AE636E684C3C}"/>
              </a:ext>
            </a:extLst>
          </p:cNvPr>
          <p:cNvSpPr txBox="1"/>
          <p:nvPr/>
        </p:nvSpPr>
        <p:spPr>
          <a:xfrm>
            <a:off x="3107946" y="4088439"/>
            <a:ext cx="1030974" cy="461665"/>
          </a:xfrm>
          <a:prstGeom prst="rect">
            <a:avLst/>
          </a:prstGeom>
          <a:solidFill>
            <a:schemeClr val="bg1"/>
          </a:solidFill>
          <a:ln>
            <a:no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Machine weight</a:t>
            </a:r>
            <a:r>
              <a:rPr lang="es-MX" altLang="ja-JP" sz="1200" dirty="0">
                <a:latin typeface="Times New Roman" panose="02020603050405020304" pitchFamily="18" charset="0"/>
                <a:ea typeface="游ゴシック"/>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1D0B1160-1065-4743-B6D3-2205617EE687}"/>
              </a:ext>
            </a:extLst>
          </p:cNvPr>
          <p:cNvSpPr txBox="1"/>
          <p:nvPr/>
        </p:nvSpPr>
        <p:spPr>
          <a:xfrm rot="5400000">
            <a:off x="1628775" y="5296286"/>
            <a:ext cx="4572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Fuel</a:t>
            </a:r>
            <a:endParaRPr lang="en-US">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0DAA3F21-2495-4B46-AB3E-3C3B27887464}"/>
              </a:ext>
            </a:extLst>
          </p:cNvPr>
          <p:cNvSpPr txBox="1"/>
          <p:nvPr/>
        </p:nvSpPr>
        <p:spPr>
          <a:xfrm rot="5400000">
            <a:off x="5600700" y="5317718"/>
            <a:ext cx="52863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Oils</a:t>
            </a:r>
          </a:p>
        </p:txBody>
      </p:sp>
      <p:sp>
        <p:nvSpPr>
          <p:cNvPr id="31" name="TextBox 30">
            <a:extLst>
              <a:ext uri="{FF2B5EF4-FFF2-40B4-BE49-F238E27FC236}">
                <a16:creationId xmlns="" xmlns:a16="http://schemas.microsoft.com/office/drawing/2014/main" id="{90978B36-53E1-4227-8ABA-68ED7033A446}"/>
              </a:ext>
            </a:extLst>
          </p:cNvPr>
          <p:cNvSpPr txBox="1"/>
          <p:nvPr/>
        </p:nvSpPr>
        <p:spPr>
          <a:xfrm rot="5400000">
            <a:off x="5379244" y="5332005"/>
            <a:ext cx="58578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Water</a:t>
            </a:r>
          </a:p>
        </p:txBody>
      </p:sp>
      <p:sp>
        <p:nvSpPr>
          <p:cNvPr id="32" name="テキスト ボックス 19">
            <a:extLst>
              <a:ext uri="{FF2B5EF4-FFF2-40B4-BE49-F238E27FC236}">
                <a16:creationId xmlns="" xmlns:a16="http://schemas.microsoft.com/office/drawing/2014/main" id="{0D1C33D7-D718-487D-9660-1202DC9CE838}"/>
              </a:ext>
            </a:extLst>
          </p:cNvPr>
          <p:cNvSpPr txBox="1"/>
          <p:nvPr/>
        </p:nvSpPr>
        <p:spPr>
          <a:xfrm>
            <a:off x="7379580" y="4222523"/>
            <a:ext cx="1016686" cy="415498"/>
          </a:xfrm>
          <a:prstGeom prst="rect">
            <a:avLst/>
          </a:prstGeom>
          <a:solidFill>
            <a:schemeClr val="bg1"/>
          </a:solidFill>
          <a:ln>
            <a:noFill/>
          </a:ln>
        </p:spPr>
        <p:txBody>
          <a:bodyPr wrap="square" lIns="91440" tIns="45720" rIns="91440" bIns="45720" rtlCol="0" anchor="t">
            <a:spAutoFit/>
          </a:bodyPr>
          <a:lstStyle/>
          <a:p>
            <a:pPr algn="ctr"/>
            <a:r>
              <a:rPr lang="ja-JP" sz="1050" dirty="0">
                <a:latin typeface="Times New Roman" panose="02020603050405020304" pitchFamily="18" charset="0"/>
                <a:ea typeface="游ゴシック"/>
                <a:cs typeface="Times New Roman" panose="02020603050405020304" pitchFamily="18" charset="0"/>
              </a:rPr>
              <a:t>Total machine weight</a:t>
            </a:r>
            <a:endParaRPr lang="en-US" altLang="ja-JP" sz="1400" dirty="0">
              <a:latin typeface="Times New Roman" panose="02020603050405020304" pitchFamily="18" charset="0"/>
              <a:cs typeface="Times New Roman" panose="02020603050405020304" pitchFamily="18" charset="0"/>
            </a:endParaRPr>
          </a:p>
        </p:txBody>
      </p:sp>
      <p:sp>
        <p:nvSpPr>
          <p:cNvPr id="35" name="テキスト ボックス 5">
            <a:extLst>
              <a:ext uri="{FF2B5EF4-FFF2-40B4-BE49-F238E27FC236}">
                <a16:creationId xmlns="" xmlns:a16="http://schemas.microsoft.com/office/drawing/2014/main" id="{2973AC5F-F971-4E2D-8FCB-33CC52B2BF51}"/>
              </a:ext>
            </a:extLst>
          </p:cNvPr>
          <p:cNvSpPr txBox="1"/>
          <p:nvPr/>
        </p:nvSpPr>
        <p:spPr>
          <a:xfrm>
            <a:off x="5207266" y="6432256"/>
            <a:ext cx="33126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游ゴシック"/>
                <a:cs typeface="Times"/>
              </a:rPr>
              <a:t>Page 11</a:t>
            </a:r>
            <a:r>
              <a:rPr lang="en-US" altLang="ja-JP" sz="1200" dirty="0">
                <a:latin typeface="Times"/>
                <a:ea typeface="+mn-lt"/>
                <a:cs typeface="Times"/>
              </a:rPr>
              <a:t> </a:t>
            </a:r>
            <a:r>
              <a:rPr lang="en-US" altLang="ja-JP" sz="1200" dirty="0">
                <a:latin typeface="Times"/>
                <a:ea typeface="游ゴシック"/>
                <a:cs typeface="Times"/>
              </a:rPr>
              <a:t>of textbook</a:t>
            </a:r>
            <a:r>
              <a:rPr lang="ja-JP" altLang="en-US" sz="1200" dirty="0">
                <a:latin typeface="Times"/>
                <a:ea typeface="游ゴシック"/>
                <a:cs typeface="Times"/>
              </a:rPr>
              <a:t> </a:t>
            </a:r>
            <a:r>
              <a:rPr lang="en-US" sz="1200" dirty="0">
                <a:latin typeface="Times"/>
                <a:ea typeface="+mn-lt"/>
                <a:cs typeface="Times"/>
              </a:rPr>
              <a:t>/</a:t>
            </a:r>
            <a:r>
              <a:rPr lang="ja-JP" altLang="en-US" sz="1200" dirty="0">
                <a:latin typeface="Times"/>
                <a:ea typeface="游ゴシック"/>
                <a:cs typeface="Times"/>
              </a:rPr>
              <a:t> </a:t>
            </a:r>
            <a:r>
              <a:rPr lang="en-US" altLang="ja-JP" sz="1200" dirty="0">
                <a:latin typeface="Times"/>
                <a:ea typeface="游ゴシック"/>
                <a:cs typeface="Times"/>
              </a:rPr>
              <a:t>Page </a:t>
            </a:r>
            <a:r>
              <a:rPr lang="en-US" altLang="ja-JP" sz="1200" dirty="0" smtClean="0">
                <a:latin typeface="Times"/>
                <a:ea typeface="游ゴシック"/>
                <a:cs typeface="Times"/>
              </a:rPr>
              <a:t>10</a:t>
            </a:r>
            <a:r>
              <a:rPr lang="en-US" altLang="ja-JP" sz="1200" dirty="0" smtClean="0">
                <a:latin typeface="Times"/>
                <a:ea typeface="+mn-lt"/>
                <a:cs typeface="Times"/>
              </a:rPr>
              <a:t> </a:t>
            </a:r>
            <a:r>
              <a:rPr lang="en-US" altLang="ja-JP" sz="1200" dirty="0">
                <a:latin typeface="Times"/>
                <a:ea typeface="+mn-lt"/>
                <a:cs typeface="Times"/>
              </a:rPr>
              <a:t>o</a:t>
            </a:r>
            <a:r>
              <a:rPr lang="en-US" altLang="ja-JP" sz="1200" dirty="0">
                <a:latin typeface="Times"/>
                <a:ea typeface="游ゴシック"/>
                <a:cs typeface="Times"/>
              </a:rPr>
              <a:t>f </a:t>
            </a:r>
            <a:r>
              <a:rPr lang="en-US" altLang="ja-JP" sz="1200" dirty="0">
                <a:latin typeface="Times"/>
                <a:ea typeface="+mn-lt"/>
                <a:cs typeface="Times"/>
              </a:rPr>
              <a:t>auxiliary</a:t>
            </a:r>
            <a:r>
              <a:rPr lang="ja-JP" altLang="en-US" sz="1200" dirty="0">
                <a:latin typeface="Times"/>
                <a:ea typeface="游ゴシック"/>
                <a:cs typeface="Times"/>
              </a:rPr>
              <a:t> </a:t>
            </a:r>
            <a:r>
              <a:rPr lang="en-US" altLang="ja-JP" sz="1200" dirty="0">
                <a:latin typeface="Times"/>
                <a:ea typeface="游ゴシック"/>
                <a:cs typeface="Times"/>
              </a:rPr>
              <a:t>text</a:t>
            </a:r>
            <a:endParaRPr lang="en-US" altLang="ja-JP" sz="1200" dirty="0">
              <a:ea typeface="游ゴシック"/>
              <a:cs typeface="+mn-lt"/>
            </a:endParaRPr>
          </a:p>
        </p:txBody>
      </p:sp>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Rock Chemistry</a:t>
            </a:r>
            <a:r>
              <a:rPr lang="en-US" altLang="ja-JP" sz="2400" dirty="0">
                <a:latin typeface="Times New Roman" panose="02020603050405020304" pitchFamily="18" charset="0"/>
                <a:ea typeface="Meiryo UI"/>
                <a:cs typeface="Times New Roman" panose="02020603050405020304" pitchFamily="18" charset="0"/>
              </a:rPr>
              <a:t>, </a:t>
            </a:r>
            <a:r>
              <a:rPr lang="ja-JP" altLang="en-US" sz="2400" dirty="0">
                <a:latin typeface="Times New Roman" panose="02020603050405020304" pitchFamily="18" charset="0"/>
                <a:ea typeface="Meiryo UI"/>
                <a:cs typeface="Times New Roman" panose="02020603050405020304" pitchFamily="18" charset="0"/>
              </a:rPr>
              <a:t>Soil</a:t>
            </a:r>
            <a:endParaRPr kumimoji="1" lang="ja-JP" altLang="en-US" sz="2400" dirty="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207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111</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3252251" y="1270853"/>
            <a:ext cx="2640207" cy="286484"/>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Classification of Rock Hardness</a:t>
            </a:r>
            <a:endParaRPr lang="ja-JP" altLang="en-US" sz="1200" dirty="0">
              <a:solidFill>
                <a:prstClr val="black"/>
              </a:solidFill>
              <a:latin typeface="Times New Roman" panose="02020603050405020304" pitchFamily="18" charset="0"/>
              <a:ea typeface="游ゴシック"/>
              <a:cs typeface="Times New Roman" panose="02020603050405020304" pitchFamily="18" charset="0"/>
            </a:endParaRPr>
          </a:p>
        </p:txBody>
      </p:sp>
      <p:sp>
        <p:nvSpPr>
          <p:cNvPr id="19" name="テキスト ボックス 18"/>
          <p:cNvSpPr txBox="1"/>
          <p:nvPr/>
        </p:nvSpPr>
        <p:spPr>
          <a:xfrm>
            <a:off x="2080422" y="5030983"/>
            <a:ext cx="1758150" cy="461665"/>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Particle Diameter Classifications and Terms</a:t>
            </a: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sp>
        <p:nvSpPr>
          <p:cNvPr id="16" name="テキスト ボックス 15"/>
          <p:cNvSpPr txBox="1"/>
          <p:nvPr/>
        </p:nvSpPr>
        <p:spPr>
          <a:xfrm>
            <a:off x="5674602" y="5584668"/>
            <a:ext cx="2241909"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Compact Land Composition</a:t>
            </a:r>
            <a:endParaRPr lang="ja-JP" altLang="en-US" sz="1200" dirty="0">
              <a:latin typeface="Times New Roman" panose="02020603050405020304" pitchFamily="18" charset="0"/>
              <a:cs typeface="Times New Roman" panose="02020603050405020304" pitchFamily="18" charset="0"/>
            </a:endParaRPr>
          </a:p>
        </p:txBody>
      </p:sp>
      <p:graphicFrame>
        <p:nvGraphicFramePr>
          <p:cNvPr id="2" name="Table 4">
            <a:extLst>
              <a:ext uri="{FF2B5EF4-FFF2-40B4-BE49-F238E27FC236}">
                <a16:creationId xmlns="" xmlns:a16="http://schemas.microsoft.com/office/drawing/2014/main" id="{9A1F0F7E-FBAE-4642-A2BB-997ABBA62FDE}"/>
              </a:ext>
            </a:extLst>
          </p:cNvPr>
          <p:cNvGraphicFramePr>
            <a:graphicFrameLocks noGrp="1"/>
          </p:cNvGraphicFramePr>
          <p:nvPr>
            <p:extLst>
              <p:ext uri="{D42A27DB-BD31-4B8C-83A1-F6EECF244321}">
                <p14:modId xmlns:p14="http://schemas.microsoft.com/office/powerpoint/2010/main" val="101504797"/>
              </p:ext>
            </p:extLst>
          </p:nvPr>
        </p:nvGraphicFramePr>
        <p:xfrm>
          <a:off x="787293" y="1546132"/>
          <a:ext cx="7644387" cy="2026920"/>
        </p:xfrm>
        <a:graphic>
          <a:graphicData uri="http://schemas.openxmlformats.org/drawingml/2006/table">
            <a:tbl>
              <a:tblPr firstRow="1" bandRow="1">
                <a:tableStyleId>{5940675A-B579-460E-94D1-54222C63F5DA}</a:tableStyleId>
              </a:tblPr>
              <a:tblGrid>
                <a:gridCol w="1476093">
                  <a:extLst>
                    <a:ext uri="{9D8B030D-6E8A-4147-A177-3AD203B41FA5}">
                      <a16:colId xmlns="" xmlns:a16="http://schemas.microsoft.com/office/drawing/2014/main" val="2324805213"/>
                    </a:ext>
                  </a:extLst>
                </a:gridCol>
                <a:gridCol w="1212243">
                  <a:extLst>
                    <a:ext uri="{9D8B030D-6E8A-4147-A177-3AD203B41FA5}">
                      <a16:colId xmlns="" xmlns:a16="http://schemas.microsoft.com/office/drawing/2014/main" val="1733806138"/>
                    </a:ext>
                  </a:extLst>
                </a:gridCol>
                <a:gridCol w="1143948">
                  <a:extLst>
                    <a:ext uri="{9D8B030D-6E8A-4147-A177-3AD203B41FA5}">
                      <a16:colId xmlns="" xmlns:a16="http://schemas.microsoft.com/office/drawing/2014/main" val="2627768880"/>
                    </a:ext>
                  </a:extLst>
                </a:gridCol>
                <a:gridCol w="3812103">
                  <a:extLst>
                    <a:ext uri="{9D8B030D-6E8A-4147-A177-3AD203B41FA5}">
                      <a16:colId xmlns="" xmlns:a16="http://schemas.microsoft.com/office/drawing/2014/main" val="1616999378"/>
                    </a:ext>
                  </a:extLst>
                </a:gridCol>
              </a:tblGrid>
              <a:tr h="370840">
                <a:tc>
                  <a:txBody>
                    <a:bodyPr/>
                    <a:lstStyle/>
                    <a:p>
                      <a:r>
                        <a:rPr lang="en-US" sz="1200">
                          <a:latin typeface="Times New Roman"/>
                        </a:rPr>
                        <a:t>Classification</a:t>
                      </a:r>
                    </a:p>
                  </a:txBody>
                  <a:tcPr>
                    <a:solidFill>
                      <a:schemeClr val="accent1">
                        <a:lumMod val="20000"/>
                        <a:lumOff val="80000"/>
                      </a:schemeClr>
                    </a:solidFill>
                  </a:tcPr>
                </a:tc>
                <a:tc>
                  <a:txBody>
                    <a:bodyPr/>
                    <a:lstStyle/>
                    <a:p>
                      <a:r>
                        <a:rPr lang="en-US" sz="1200">
                          <a:latin typeface="Times New Roman"/>
                        </a:rPr>
                        <a:t>Compression Rate (N/mm</a:t>
                      </a:r>
                      <a:r>
                        <a:rPr lang="en-US" sz="1200" baseline="30000">
                          <a:latin typeface="Times New Roman"/>
                        </a:rPr>
                        <a:t>2</a:t>
                      </a:r>
                      <a:r>
                        <a:rPr lang="en-US" sz="1200" baseline="0">
                          <a:latin typeface="Times New Roman"/>
                        </a:rPr>
                        <a:t>)</a:t>
                      </a:r>
                    </a:p>
                  </a:txBody>
                  <a:tcPr>
                    <a:solidFill>
                      <a:schemeClr val="accent1">
                        <a:lumMod val="20000"/>
                        <a:lumOff val="80000"/>
                      </a:schemeClr>
                    </a:solidFill>
                  </a:tcPr>
                </a:tc>
                <a:tc>
                  <a:txBody>
                    <a:bodyPr/>
                    <a:lstStyle/>
                    <a:p>
                      <a:r>
                        <a:rPr lang="en-US" sz="1200">
                          <a:latin typeface="Times New Roman"/>
                        </a:rPr>
                        <a:t>Elastic Wave Velocity(km/s)</a:t>
                      </a:r>
                    </a:p>
                  </a:txBody>
                  <a:tcPr>
                    <a:solidFill>
                      <a:schemeClr val="accent1">
                        <a:lumMod val="20000"/>
                        <a:lumOff val="80000"/>
                      </a:schemeClr>
                    </a:solidFill>
                  </a:tcPr>
                </a:tc>
                <a:tc>
                  <a:txBody>
                    <a:bodyPr/>
                    <a:lstStyle/>
                    <a:p>
                      <a:r>
                        <a:rPr lang="en-US" sz="1200">
                          <a:latin typeface="Times New Roman"/>
                        </a:rPr>
                        <a:t>Rock Type Examples</a:t>
                      </a:r>
                    </a:p>
                  </a:txBody>
                  <a:tcPr>
                    <a:solidFill>
                      <a:schemeClr val="accent1">
                        <a:lumMod val="20000"/>
                        <a:lumOff val="80000"/>
                      </a:schemeClr>
                    </a:solidFill>
                  </a:tcPr>
                </a:tc>
                <a:extLst>
                  <a:ext uri="{0D108BD9-81ED-4DB2-BD59-A6C34878D82A}">
                    <a16:rowId xmlns="" xmlns:a16="http://schemas.microsoft.com/office/drawing/2014/main" val="2662330603"/>
                  </a:ext>
                </a:extLst>
              </a:tr>
              <a:tr h="370840">
                <a:tc>
                  <a:txBody>
                    <a:bodyPr/>
                    <a:lstStyle/>
                    <a:p>
                      <a:r>
                        <a:rPr lang="en-US" sz="1200">
                          <a:latin typeface="Times New Roman"/>
                        </a:rPr>
                        <a:t>Soft-rock</a:t>
                      </a:r>
                    </a:p>
                  </a:txBody>
                  <a:tcPr>
                    <a:solidFill>
                      <a:schemeClr val="accent1">
                        <a:lumMod val="20000"/>
                        <a:lumOff val="80000"/>
                      </a:schemeClr>
                    </a:solidFill>
                  </a:tcPr>
                </a:tc>
                <a:tc>
                  <a:txBody>
                    <a:bodyPr/>
                    <a:lstStyle/>
                    <a:p>
                      <a:pPr algn="r"/>
                      <a:r>
                        <a:rPr lang="en-US" sz="1200">
                          <a:latin typeface="Times New Roman"/>
                        </a:rPr>
                        <a:t>10</a:t>
                      </a:r>
                    </a:p>
                  </a:txBody>
                  <a:tcPr>
                    <a:solidFill>
                      <a:schemeClr val="bg1"/>
                    </a:solidFill>
                  </a:tcPr>
                </a:tc>
                <a:tc>
                  <a:txBody>
                    <a:bodyPr/>
                    <a:lstStyle/>
                    <a:p>
                      <a:pPr algn="r"/>
                      <a:r>
                        <a:rPr lang="en-US" sz="1200">
                          <a:latin typeface="Times New Roman"/>
                        </a:rPr>
                        <a:t>Below 1.5</a:t>
                      </a:r>
                    </a:p>
                  </a:txBody>
                  <a:tcPr>
                    <a:solidFill>
                      <a:schemeClr val="bg1"/>
                    </a:solidFill>
                  </a:tcPr>
                </a:tc>
                <a:tc>
                  <a:txBody>
                    <a:bodyPr/>
                    <a:lstStyle/>
                    <a:p>
                      <a:r>
                        <a:rPr lang="en-US" sz="1200">
                          <a:latin typeface="Times New Roman"/>
                        </a:rPr>
                        <a:t>Tertiary Pelitic Rock, Partial Sandstone</a:t>
                      </a:r>
                    </a:p>
                  </a:txBody>
                  <a:tcPr>
                    <a:solidFill>
                      <a:schemeClr val="bg1"/>
                    </a:solidFill>
                  </a:tcPr>
                </a:tc>
                <a:extLst>
                  <a:ext uri="{0D108BD9-81ED-4DB2-BD59-A6C34878D82A}">
                    <a16:rowId xmlns="" xmlns:a16="http://schemas.microsoft.com/office/drawing/2014/main" val="3401801484"/>
                  </a:ext>
                </a:extLst>
              </a:tr>
              <a:tr h="370840">
                <a:tc>
                  <a:txBody>
                    <a:bodyPr/>
                    <a:lstStyle/>
                    <a:p>
                      <a:r>
                        <a:rPr lang="en-US" sz="1200">
                          <a:latin typeface="Times New Roman"/>
                        </a:rPr>
                        <a:t>Medium-hard rock</a:t>
                      </a:r>
                    </a:p>
                  </a:txBody>
                  <a:tcPr>
                    <a:solidFill>
                      <a:schemeClr val="accent1">
                        <a:lumMod val="20000"/>
                        <a:lumOff val="80000"/>
                      </a:schemeClr>
                    </a:solidFill>
                  </a:tcPr>
                </a:tc>
                <a:tc>
                  <a:txBody>
                    <a:bodyPr/>
                    <a:lstStyle/>
                    <a:p>
                      <a:pPr algn="r"/>
                      <a:r>
                        <a:rPr lang="en-US" sz="1200">
                          <a:latin typeface="Times New Roman"/>
                        </a:rPr>
                        <a:t>10~50</a:t>
                      </a:r>
                    </a:p>
                  </a:txBody>
                  <a:tcPr>
                    <a:solidFill>
                      <a:schemeClr val="bg1"/>
                    </a:solidFill>
                  </a:tcPr>
                </a:tc>
                <a:tc>
                  <a:txBody>
                    <a:bodyPr/>
                    <a:lstStyle/>
                    <a:p>
                      <a:pPr algn="r"/>
                      <a:r>
                        <a:rPr lang="en-US" sz="1200">
                          <a:latin typeface="Times New Roman"/>
                        </a:rPr>
                        <a:t>1.5~3.0</a:t>
                      </a:r>
                    </a:p>
                  </a:txBody>
                  <a:tcPr>
                    <a:solidFill>
                      <a:schemeClr val="bg1"/>
                    </a:solidFill>
                  </a:tcPr>
                </a:tc>
                <a:tc>
                  <a:txBody>
                    <a:bodyPr/>
                    <a:lstStyle/>
                    <a:p>
                      <a:r>
                        <a:rPr lang="en-US" sz="1200">
                          <a:latin typeface="Times New Roman"/>
                        </a:rPr>
                        <a:t>Majority of  Tertiary Sedimentary Rock</a:t>
                      </a:r>
                    </a:p>
                  </a:txBody>
                  <a:tcPr>
                    <a:solidFill>
                      <a:schemeClr val="bg1"/>
                    </a:solidFill>
                  </a:tcPr>
                </a:tc>
                <a:extLst>
                  <a:ext uri="{0D108BD9-81ED-4DB2-BD59-A6C34878D82A}">
                    <a16:rowId xmlns="" xmlns:a16="http://schemas.microsoft.com/office/drawing/2014/main" val="3340554284"/>
                  </a:ext>
                </a:extLst>
              </a:tr>
              <a:tr h="370840">
                <a:tc>
                  <a:txBody>
                    <a:bodyPr/>
                    <a:lstStyle/>
                    <a:p>
                      <a:r>
                        <a:rPr lang="en-US" sz="1200">
                          <a:latin typeface="Times New Roman"/>
                        </a:rPr>
                        <a:t>Hard rock</a:t>
                      </a:r>
                    </a:p>
                  </a:txBody>
                  <a:tcPr>
                    <a:solidFill>
                      <a:schemeClr val="accent1">
                        <a:lumMod val="20000"/>
                        <a:lumOff val="80000"/>
                      </a:schemeClr>
                    </a:solidFill>
                  </a:tcPr>
                </a:tc>
                <a:tc>
                  <a:txBody>
                    <a:bodyPr/>
                    <a:lstStyle/>
                    <a:p>
                      <a:pPr algn="r"/>
                      <a:r>
                        <a:rPr lang="en-US" sz="1200">
                          <a:latin typeface="Times New Roman"/>
                        </a:rPr>
                        <a:t>50~150</a:t>
                      </a:r>
                    </a:p>
                  </a:txBody>
                  <a:tcPr>
                    <a:solidFill>
                      <a:schemeClr val="bg1"/>
                    </a:solidFill>
                  </a:tcPr>
                </a:tc>
                <a:tc>
                  <a:txBody>
                    <a:bodyPr/>
                    <a:lstStyle/>
                    <a:p>
                      <a:pPr algn="r"/>
                      <a:r>
                        <a:rPr lang="en-US" sz="1200">
                          <a:latin typeface="Times New Roman"/>
                        </a:rPr>
                        <a:t>3.0~5.0</a:t>
                      </a:r>
                    </a:p>
                  </a:txBody>
                  <a:tcPr>
                    <a:solidFill>
                      <a:schemeClr val="bg1"/>
                    </a:solidFill>
                  </a:tcPr>
                </a:tc>
                <a:tc>
                  <a:txBody>
                    <a:bodyPr/>
                    <a:lstStyle/>
                    <a:p>
                      <a:r>
                        <a:rPr lang="en-US" sz="1200">
                          <a:latin typeface="Times New Roman"/>
                        </a:rPr>
                        <a:t>Mesozoic/Paleozoic era Pelitic Rock</a:t>
                      </a:r>
                    </a:p>
                  </a:txBody>
                  <a:tcPr>
                    <a:solidFill>
                      <a:schemeClr val="bg1"/>
                    </a:solidFill>
                  </a:tcPr>
                </a:tc>
                <a:extLst>
                  <a:ext uri="{0D108BD9-81ED-4DB2-BD59-A6C34878D82A}">
                    <a16:rowId xmlns="" xmlns:a16="http://schemas.microsoft.com/office/drawing/2014/main" val="2923982740"/>
                  </a:ext>
                </a:extLst>
              </a:tr>
              <a:tr h="370840">
                <a:tc>
                  <a:txBody>
                    <a:bodyPr/>
                    <a:lstStyle/>
                    <a:p>
                      <a:r>
                        <a:rPr lang="en-US" sz="1200">
                          <a:latin typeface="Times New Roman"/>
                        </a:rPr>
                        <a:t>Superhard rock</a:t>
                      </a:r>
                      <a:endParaRPr lang="ja-JP" altLang="en-US" sz="1200">
                        <a:latin typeface="Times New Roman"/>
                      </a:endParaRPr>
                    </a:p>
                  </a:txBody>
                  <a:tcPr>
                    <a:solidFill>
                      <a:schemeClr val="accent1">
                        <a:lumMod val="20000"/>
                        <a:lumOff val="80000"/>
                      </a:schemeClr>
                    </a:solidFill>
                  </a:tcPr>
                </a:tc>
                <a:tc>
                  <a:txBody>
                    <a:bodyPr/>
                    <a:lstStyle/>
                    <a:p>
                      <a:pPr algn="r"/>
                      <a:r>
                        <a:rPr lang="en-US" sz="1200">
                          <a:latin typeface="Times New Roman"/>
                        </a:rPr>
                        <a:t>150 and up</a:t>
                      </a:r>
                    </a:p>
                  </a:txBody>
                  <a:tcPr>
                    <a:solidFill>
                      <a:schemeClr val="bg1"/>
                    </a:solidFill>
                  </a:tcPr>
                </a:tc>
                <a:tc>
                  <a:txBody>
                    <a:bodyPr/>
                    <a:lstStyle/>
                    <a:p>
                      <a:pPr algn="r"/>
                      <a:r>
                        <a:rPr lang="en-US" sz="1200" dirty="0">
                          <a:latin typeface="Times New Roman"/>
                        </a:rPr>
                        <a:t>5.0 and above</a:t>
                      </a:r>
                    </a:p>
                  </a:txBody>
                  <a:tcPr>
                    <a:solidFill>
                      <a:schemeClr val="bg1"/>
                    </a:solidFill>
                  </a:tcPr>
                </a:tc>
                <a:tc>
                  <a:txBody>
                    <a:bodyPr/>
                    <a:lstStyle/>
                    <a:p>
                      <a:r>
                        <a:rPr lang="en-US" sz="1200" dirty="0">
                          <a:latin typeface="Times New Roman"/>
                        </a:rPr>
                        <a:t>Chert, Hard sandstone, Gabbro, Igneous rock like Diabase,</a:t>
                      </a:r>
                    </a:p>
                    <a:p>
                      <a:pPr lvl="0">
                        <a:buNone/>
                      </a:pPr>
                      <a:r>
                        <a:rPr lang="en-US" sz="1200" dirty="0">
                          <a:latin typeface="Times New Roman"/>
                        </a:rPr>
                        <a:t>Gneiss, Quartz Schist, Hornfels</a:t>
                      </a:r>
                    </a:p>
                  </a:txBody>
                  <a:tcPr>
                    <a:solidFill>
                      <a:schemeClr val="bg1"/>
                    </a:solidFill>
                  </a:tcPr>
                </a:tc>
                <a:extLst>
                  <a:ext uri="{0D108BD9-81ED-4DB2-BD59-A6C34878D82A}">
                    <a16:rowId xmlns="" xmlns:a16="http://schemas.microsoft.com/office/drawing/2014/main" val="3404727456"/>
                  </a:ext>
                </a:extLst>
              </a:tr>
            </a:tbl>
          </a:graphicData>
        </a:graphic>
      </p:graphicFrame>
      <p:grpSp>
        <p:nvGrpSpPr>
          <p:cNvPr id="10" name="グループ化 9">
            <a:extLst>
              <a:ext uri="{FF2B5EF4-FFF2-40B4-BE49-F238E27FC236}">
                <a16:creationId xmlns="" xmlns:a16="http://schemas.microsoft.com/office/drawing/2014/main" id="{383B3DE6-C9D2-4C10-9A62-A489670DA633}"/>
              </a:ext>
            </a:extLst>
          </p:cNvPr>
          <p:cNvGrpSpPr/>
          <p:nvPr/>
        </p:nvGrpSpPr>
        <p:grpSpPr>
          <a:xfrm>
            <a:off x="5240736" y="3601595"/>
            <a:ext cx="3074591" cy="2044890"/>
            <a:chOff x="5240736" y="3601595"/>
            <a:chExt cx="3074591" cy="2044890"/>
          </a:xfrm>
        </p:grpSpPr>
        <p:pic>
          <p:nvPicPr>
            <p:cNvPr id="11" name="図 10"/>
            <p:cNvPicPr>
              <a:picLocks noChangeAspect="1"/>
            </p:cNvPicPr>
            <p:nvPr/>
          </p:nvPicPr>
          <p:blipFill>
            <a:blip r:embed="rId4"/>
            <a:stretch>
              <a:fillRect/>
            </a:stretch>
          </p:blipFill>
          <p:spPr>
            <a:xfrm>
              <a:off x="5261019" y="3601595"/>
              <a:ext cx="3054308" cy="1988452"/>
            </a:xfrm>
            <a:prstGeom prst="rect">
              <a:avLst/>
            </a:prstGeom>
          </p:spPr>
        </p:pic>
        <p:sp>
          <p:nvSpPr>
            <p:cNvPr id="23" name="テキスト ボックス 22">
              <a:extLst>
                <a:ext uri="{FF2B5EF4-FFF2-40B4-BE49-F238E27FC236}">
                  <a16:creationId xmlns="" xmlns:a16="http://schemas.microsoft.com/office/drawing/2014/main" id="{FF0123F1-CA05-4BF3-BA42-FEC83DDD4399}"/>
                </a:ext>
              </a:extLst>
            </p:cNvPr>
            <p:cNvSpPr txBox="1"/>
            <p:nvPr/>
          </p:nvSpPr>
          <p:spPr>
            <a:xfrm rot="16200000">
              <a:off x="5056070" y="4692601"/>
              <a:ext cx="553998" cy="184666"/>
            </a:xfrm>
            <a:prstGeom prst="rect">
              <a:avLst/>
            </a:prstGeom>
            <a:solidFill>
              <a:schemeClr val="bg1"/>
            </a:solidFill>
            <a:ln>
              <a:noFill/>
            </a:ln>
          </p:spPr>
          <p:txBody>
            <a:bodyPr vert="vert" wrap="square" lIns="0" tIns="0" rIns="0" bIns="0" rtlCol="0" anchor="t">
              <a:spAutoFit/>
            </a:bodyPr>
            <a:lstStyle/>
            <a:p>
              <a:pPr algn="ctr"/>
              <a:r>
                <a:rPr lang="en-US" altLang="ja-JP" sz="900" dirty="0">
                  <a:latin typeface="Times New Roman" panose="02020603050405020304" pitchFamily="18" charset="0"/>
                  <a:cs typeface="Times New Roman" panose="02020603050405020304" pitchFamily="18" charset="0"/>
                </a:rPr>
                <a:t>Water and Air</a:t>
              </a:r>
              <a:endParaRPr lang="ja-JP" altLang="en-US" sz="9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 xmlns:a16="http://schemas.microsoft.com/office/drawing/2014/main" id="{1DCF1F77-788C-4454-8535-9C6C901E8F21}"/>
                </a:ext>
              </a:extLst>
            </p:cNvPr>
            <p:cNvSpPr txBox="1"/>
            <p:nvPr/>
          </p:nvSpPr>
          <p:spPr>
            <a:xfrm rot="16200000">
              <a:off x="6603507" y="4726865"/>
              <a:ext cx="553998" cy="184666"/>
            </a:xfrm>
            <a:prstGeom prst="rect">
              <a:avLst/>
            </a:prstGeom>
            <a:solidFill>
              <a:schemeClr val="bg1"/>
            </a:solidFill>
            <a:ln>
              <a:noFill/>
            </a:ln>
          </p:spPr>
          <p:txBody>
            <a:bodyPr vert="vert" wrap="square" lIns="0" tIns="0" rIns="0" bIns="0" rtlCol="0" anchor="t">
              <a:spAutoFit/>
            </a:bodyPr>
            <a:lstStyle/>
            <a:p>
              <a:pPr algn="ctr"/>
              <a:r>
                <a:rPr lang="en-US" altLang="ja-JP" sz="900" dirty="0">
                  <a:latin typeface="Times New Roman" panose="02020603050405020304" pitchFamily="18" charset="0"/>
                  <a:cs typeface="Times New Roman" panose="02020603050405020304" pitchFamily="18" charset="0"/>
                </a:rPr>
                <a:t>Water and Air</a:t>
              </a:r>
              <a:endParaRPr lang="ja-JP" altLang="en-US" sz="9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 xmlns:a16="http://schemas.microsoft.com/office/drawing/2014/main" id="{F922D171-3A07-4893-920A-846EC18720EB}"/>
                </a:ext>
              </a:extLst>
            </p:cNvPr>
            <p:cNvSpPr txBox="1"/>
            <p:nvPr/>
          </p:nvSpPr>
          <p:spPr>
            <a:xfrm>
              <a:off x="5835897" y="5389093"/>
              <a:ext cx="553998" cy="138499"/>
            </a:xfrm>
            <a:prstGeom prst="rect">
              <a:avLst/>
            </a:prstGeom>
            <a:solidFill>
              <a:schemeClr val="bg1"/>
            </a:solidFill>
            <a:ln>
              <a:noFill/>
            </a:ln>
          </p:spPr>
          <p:txBody>
            <a:bodyPr vert="horz" wrap="square" lIns="0" tIns="0" rIns="0" bIns="0" rtlCol="0" anchor="t">
              <a:spAutoFit/>
            </a:bodyPr>
            <a:lstStyle/>
            <a:p>
              <a:pPr algn="ctr"/>
              <a:r>
                <a:rPr lang="en-US" altLang="ja-JP" sz="900" dirty="0">
                  <a:latin typeface="Times New Roman" panose="02020603050405020304" pitchFamily="18" charset="0"/>
                  <a:cs typeface="Times New Roman" panose="02020603050405020304" pitchFamily="18" charset="0"/>
                </a:rPr>
                <a:t>Natural soil</a:t>
              </a:r>
              <a:endParaRPr lang="ja-JP" altLang="en-US" sz="9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 xmlns:a16="http://schemas.microsoft.com/office/drawing/2014/main" id="{930383CB-5F97-4762-A7E5-AF387EC4DD78}"/>
                </a:ext>
              </a:extLst>
            </p:cNvPr>
            <p:cNvSpPr txBox="1"/>
            <p:nvPr/>
          </p:nvSpPr>
          <p:spPr>
            <a:xfrm>
              <a:off x="7274760" y="5369486"/>
              <a:ext cx="752883" cy="276999"/>
            </a:xfrm>
            <a:prstGeom prst="rect">
              <a:avLst/>
            </a:prstGeom>
            <a:solidFill>
              <a:schemeClr val="bg1"/>
            </a:solidFill>
            <a:ln>
              <a:noFill/>
            </a:ln>
          </p:spPr>
          <p:txBody>
            <a:bodyPr vert="horz" wrap="square" lIns="0" tIns="0" rIns="0" bIns="0" rtlCol="0" anchor="t">
              <a:spAutoFit/>
            </a:bodyPr>
            <a:lstStyle/>
            <a:p>
              <a:pPr algn="ctr"/>
              <a:r>
                <a:rPr lang="en-US" altLang="ja-JP" sz="900" dirty="0">
                  <a:latin typeface="Times New Roman" panose="02020603050405020304" pitchFamily="18" charset="0"/>
                  <a:cs typeface="Times New Roman" panose="02020603050405020304" pitchFamily="18" charset="0"/>
                </a:rPr>
                <a:t>Compacted finished</a:t>
              </a:r>
              <a:endParaRPr lang="ja-JP" altLang="en-US" sz="900" dirty="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 xmlns:a16="http://schemas.microsoft.com/office/drawing/2014/main" id="{4C9410ED-EE6C-4242-B045-FE488B5F1E02}"/>
                </a:ext>
              </a:extLst>
            </p:cNvPr>
            <p:cNvSpPr txBox="1"/>
            <p:nvPr/>
          </p:nvSpPr>
          <p:spPr>
            <a:xfrm>
              <a:off x="6802020" y="4438684"/>
              <a:ext cx="468000" cy="107722"/>
            </a:xfrm>
            <a:prstGeom prst="rect">
              <a:avLst/>
            </a:prstGeom>
            <a:solidFill>
              <a:schemeClr val="bg1"/>
            </a:solidFill>
            <a:ln>
              <a:noFill/>
            </a:ln>
          </p:spPr>
          <p:txBody>
            <a:bodyPr vert="horz" wrap="square" lIns="0" tIns="0" rIns="0" bIns="0" rtlCol="0" anchor="t">
              <a:spAutoFit/>
            </a:bodyPr>
            <a:lstStyle/>
            <a:p>
              <a:pPr algn="ctr"/>
              <a:r>
                <a:rPr lang="en-US" altLang="ja-JP" sz="700" dirty="0">
                  <a:latin typeface="Times New Roman" panose="02020603050405020304" pitchFamily="18" charset="0"/>
                  <a:cs typeface="Times New Roman" panose="02020603050405020304" pitchFamily="18" charset="0"/>
                </a:rPr>
                <a:t>Compacted</a:t>
              </a:r>
              <a:endParaRPr lang="ja-JP" altLang="en-US" sz="7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 xmlns:a16="http://schemas.microsoft.com/office/drawing/2014/main" id="{8BBFECD1-A125-43CC-B0C3-95C3F3ACC962}"/>
                </a:ext>
              </a:extLst>
            </p:cNvPr>
            <p:cNvSpPr txBox="1"/>
            <p:nvPr/>
          </p:nvSpPr>
          <p:spPr>
            <a:xfrm>
              <a:off x="7353301" y="3890789"/>
              <a:ext cx="468000" cy="107722"/>
            </a:xfrm>
            <a:prstGeom prst="rect">
              <a:avLst/>
            </a:prstGeom>
            <a:solidFill>
              <a:schemeClr val="bg1"/>
            </a:solidFill>
            <a:ln>
              <a:noFill/>
            </a:ln>
          </p:spPr>
          <p:txBody>
            <a:bodyPr vert="horz" wrap="square" lIns="0" tIns="0" rIns="0" bIns="0" rtlCol="0" anchor="t">
              <a:spAutoFit/>
            </a:bodyPr>
            <a:lstStyle/>
            <a:p>
              <a:pPr algn="ctr"/>
              <a:r>
                <a:rPr lang="en-US" altLang="ja-JP" sz="700" dirty="0">
                  <a:latin typeface="Times New Roman" panose="02020603050405020304" pitchFamily="18" charset="0"/>
                  <a:cs typeface="Times New Roman" panose="02020603050405020304" pitchFamily="18" charset="0"/>
                </a:rPr>
                <a:t>Load weight</a:t>
              </a:r>
              <a:endParaRPr lang="ja-JP" altLang="en-US" sz="7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 xmlns:a16="http://schemas.microsoft.com/office/drawing/2014/main" id="{58D0F75E-AD9B-451B-A3EB-DE55A39155E5}"/>
                </a:ext>
              </a:extLst>
            </p:cNvPr>
            <p:cNvSpPr txBox="1"/>
            <p:nvPr/>
          </p:nvSpPr>
          <p:spPr>
            <a:xfrm>
              <a:off x="5835897" y="3627859"/>
              <a:ext cx="468000" cy="107722"/>
            </a:xfrm>
            <a:prstGeom prst="rect">
              <a:avLst/>
            </a:prstGeom>
            <a:solidFill>
              <a:schemeClr val="bg1"/>
            </a:solidFill>
            <a:ln>
              <a:noFill/>
            </a:ln>
          </p:spPr>
          <p:txBody>
            <a:bodyPr vert="horz" wrap="square" lIns="0" tIns="0" rIns="0" bIns="0" rtlCol="0" anchor="t">
              <a:spAutoFit/>
            </a:bodyPr>
            <a:lstStyle/>
            <a:p>
              <a:pPr algn="ctr"/>
              <a:r>
                <a:rPr lang="en-US" altLang="ja-JP" sz="700" dirty="0">
                  <a:latin typeface="Times New Roman" panose="02020603050405020304" pitchFamily="18" charset="0"/>
                  <a:cs typeface="Times New Roman" panose="02020603050405020304" pitchFamily="18" charset="0"/>
                </a:rPr>
                <a:t>Load weight</a:t>
              </a:r>
              <a:endParaRPr lang="ja-JP" altLang="en-US" sz="700" dirty="0">
                <a:latin typeface="Times New Roman" panose="02020603050405020304" pitchFamily="18" charset="0"/>
                <a:cs typeface="Times New Roman" panose="02020603050405020304" pitchFamily="18" charset="0"/>
              </a:endParaRPr>
            </a:p>
          </p:txBody>
        </p:sp>
      </p:grpSp>
      <p:grpSp>
        <p:nvGrpSpPr>
          <p:cNvPr id="32" name="グループ化 31">
            <a:extLst>
              <a:ext uri="{FF2B5EF4-FFF2-40B4-BE49-F238E27FC236}">
                <a16:creationId xmlns="" xmlns:a16="http://schemas.microsoft.com/office/drawing/2014/main" id="{A0FDEF4B-1AB2-4A41-AA96-639A0D080B93}"/>
              </a:ext>
            </a:extLst>
          </p:cNvPr>
          <p:cNvGrpSpPr/>
          <p:nvPr/>
        </p:nvGrpSpPr>
        <p:grpSpPr>
          <a:xfrm>
            <a:off x="716358" y="3797507"/>
            <a:ext cx="4486277" cy="1132183"/>
            <a:chOff x="716358" y="3797507"/>
            <a:chExt cx="4486277" cy="1132183"/>
          </a:xfrm>
        </p:grpSpPr>
        <p:grpSp>
          <p:nvGrpSpPr>
            <p:cNvPr id="8" name="グループ化 7">
              <a:extLst>
                <a:ext uri="{FF2B5EF4-FFF2-40B4-BE49-F238E27FC236}">
                  <a16:creationId xmlns="" xmlns:a16="http://schemas.microsoft.com/office/drawing/2014/main" id="{41D3B5A5-D3C1-451D-844D-B5A75EB307BC}"/>
                </a:ext>
              </a:extLst>
            </p:cNvPr>
            <p:cNvGrpSpPr/>
            <p:nvPr/>
          </p:nvGrpSpPr>
          <p:grpSpPr>
            <a:xfrm>
              <a:off x="716358" y="3797507"/>
              <a:ext cx="4486277" cy="1132183"/>
              <a:chOff x="716358" y="3797507"/>
              <a:chExt cx="4486277" cy="1132183"/>
            </a:xfrm>
          </p:grpSpPr>
          <p:grpSp>
            <p:nvGrpSpPr>
              <p:cNvPr id="5" name="グループ化 4">
                <a:extLst>
                  <a:ext uri="{FF2B5EF4-FFF2-40B4-BE49-F238E27FC236}">
                    <a16:creationId xmlns="" xmlns:a16="http://schemas.microsoft.com/office/drawing/2014/main" id="{DD8A9DC5-3EA0-43CE-968A-39B108FABC09}"/>
                  </a:ext>
                </a:extLst>
              </p:cNvPr>
              <p:cNvGrpSpPr/>
              <p:nvPr/>
            </p:nvGrpSpPr>
            <p:grpSpPr>
              <a:xfrm>
                <a:off x="716358" y="3797507"/>
                <a:ext cx="4486277" cy="1132183"/>
                <a:chOff x="716359" y="3803418"/>
                <a:chExt cx="4486277" cy="1132183"/>
              </a:xfrm>
            </p:grpSpPr>
            <p:pic>
              <p:nvPicPr>
                <p:cNvPr id="7" name="図 6"/>
                <p:cNvPicPr>
                  <a:picLocks noChangeAspect="1"/>
                </p:cNvPicPr>
                <p:nvPr/>
              </p:nvPicPr>
              <p:blipFill>
                <a:blip r:embed="rId5"/>
                <a:stretch>
                  <a:fillRect/>
                </a:stretch>
              </p:blipFill>
              <p:spPr>
                <a:xfrm>
                  <a:off x="716359" y="3803418"/>
                  <a:ext cx="4486277" cy="1132183"/>
                </a:xfrm>
                <a:prstGeom prst="rect">
                  <a:avLst/>
                </a:prstGeom>
              </p:spPr>
            </p:pic>
            <p:sp>
              <p:nvSpPr>
                <p:cNvPr id="13" name="テキスト ボックス 12">
                  <a:extLst>
                    <a:ext uri="{FF2B5EF4-FFF2-40B4-BE49-F238E27FC236}">
                      <a16:creationId xmlns="" xmlns:a16="http://schemas.microsoft.com/office/drawing/2014/main" id="{DC0D898D-42D3-4D20-83E5-E7B73E049693}"/>
                    </a:ext>
                  </a:extLst>
                </p:cNvPr>
                <p:cNvSpPr txBox="1"/>
                <p:nvPr/>
              </p:nvSpPr>
              <p:spPr>
                <a:xfrm>
                  <a:off x="2218762" y="4725254"/>
                  <a:ext cx="786810" cy="123111"/>
                </a:xfrm>
                <a:prstGeom prst="rect">
                  <a:avLst/>
                </a:prstGeom>
                <a:solidFill>
                  <a:srgbClr val="BFD1EC"/>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Sand</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14" name="テキスト ボックス 13">
                  <a:extLst>
                    <a:ext uri="{FF2B5EF4-FFF2-40B4-BE49-F238E27FC236}">
                      <a16:creationId xmlns="" xmlns:a16="http://schemas.microsoft.com/office/drawing/2014/main" id="{07D6DB9A-E090-41A3-8579-7C6A47512C51}"/>
                    </a:ext>
                  </a:extLst>
                </p:cNvPr>
                <p:cNvSpPr txBox="1"/>
                <p:nvPr/>
              </p:nvSpPr>
              <p:spPr>
                <a:xfrm>
                  <a:off x="2020286" y="4473977"/>
                  <a:ext cx="504000" cy="123111"/>
                </a:xfrm>
                <a:prstGeom prst="rect">
                  <a:avLst/>
                </a:prstGeom>
                <a:solidFill>
                  <a:srgbClr val="EBF0F9"/>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Fine Sand</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15" name="テキスト ボックス 14">
                  <a:extLst>
                    <a:ext uri="{FF2B5EF4-FFF2-40B4-BE49-F238E27FC236}">
                      <a16:creationId xmlns="" xmlns:a16="http://schemas.microsoft.com/office/drawing/2014/main" id="{DAB3F126-44B6-4F17-B3DC-F5CFD984946F}"/>
                    </a:ext>
                  </a:extLst>
                </p:cNvPr>
                <p:cNvSpPr txBox="1"/>
                <p:nvPr/>
              </p:nvSpPr>
              <p:spPr>
                <a:xfrm>
                  <a:off x="2630630" y="4481056"/>
                  <a:ext cx="533326" cy="123111"/>
                </a:xfrm>
                <a:prstGeom prst="rect">
                  <a:avLst/>
                </a:prstGeom>
                <a:solidFill>
                  <a:srgbClr val="EBF0F9"/>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Coarse Sand</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a:extLst>
                    <a:ext uri="{FF2B5EF4-FFF2-40B4-BE49-F238E27FC236}">
                      <a16:creationId xmlns="" xmlns:a16="http://schemas.microsoft.com/office/drawing/2014/main" id="{30A6BAC0-ECD3-4BFF-8675-8F23CA9A0532}"/>
                    </a:ext>
                  </a:extLst>
                </p:cNvPr>
                <p:cNvSpPr txBox="1"/>
                <p:nvPr/>
              </p:nvSpPr>
              <p:spPr>
                <a:xfrm>
                  <a:off x="3234655" y="4478234"/>
                  <a:ext cx="504000" cy="123111"/>
                </a:xfrm>
                <a:prstGeom prst="rect">
                  <a:avLst/>
                </a:prstGeom>
                <a:solidFill>
                  <a:srgbClr val="EBF0F9"/>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Fine Gravel</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20" name="テキスト ボックス 19">
                  <a:extLst>
                    <a:ext uri="{FF2B5EF4-FFF2-40B4-BE49-F238E27FC236}">
                      <a16:creationId xmlns="" xmlns:a16="http://schemas.microsoft.com/office/drawing/2014/main" id="{6E47DA0B-20D2-4DDD-8313-5C9FB3EEB4A6}"/>
                    </a:ext>
                  </a:extLst>
                </p:cNvPr>
                <p:cNvSpPr txBox="1"/>
                <p:nvPr/>
              </p:nvSpPr>
              <p:spPr>
                <a:xfrm>
                  <a:off x="4413280" y="4419758"/>
                  <a:ext cx="576000" cy="216000"/>
                </a:xfrm>
                <a:prstGeom prst="rect">
                  <a:avLst/>
                </a:prstGeom>
                <a:solidFill>
                  <a:srgbClr val="EBF0F9"/>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Coarse Gravel</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2FD6F0F5-1550-4D14-8767-BD92F8E35B81}"/>
                    </a:ext>
                  </a:extLst>
                </p:cNvPr>
                <p:cNvSpPr txBox="1"/>
                <p:nvPr/>
              </p:nvSpPr>
              <p:spPr>
                <a:xfrm>
                  <a:off x="3809422" y="4423122"/>
                  <a:ext cx="576000" cy="216000"/>
                </a:xfrm>
                <a:prstGeom prst="rect">
                  <a:avLst/>
                </a:prstGeom>
                <a:solidFill>
                  <a:srgbClr val="EBF0F9"/>
                </a:solidFill>
                <a:ln>
                  <a:noFill/>
                </a:ln>
              </p:spPr>
              <p:txBody>
                <a:bodyPr wrap="square" lIns="0" tIns="0" rIns="0" bIns="0" rtlCol="0" anchor="ctr" anchorCtr="0">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Medium Gravel</a:t>
                  </a:r>
                  <a:endParaRPr lang="ja-JP" altLang="en-US" sz="800" dirty="0">
                    <a:latin typeface="Times New Roman" panose="02020603050405020304" pitchFamily="18" charset="0"/>
                    <a:ea typeface="游ゴシック"/>
                    <a:cs typeface="Times New Roman" panose="02020603050405020304" pitchFamily="18" charset="0"/>
                  </a:endParaRPr>
                </a:p>
              </p:txBody>
            </p:sp>
            <p:sp>
              <p:nvSpPr>
                <p:cNvPr id="22" name="テキスト ボックス 21">
                  <a:extLst>
                    <a:ext uri="{FF2B5EF4-FFF2-40B4-BE49-F238E27FC236}">
                      <a16:creationId xmlns="" xmlns:a16="http://schemas.microsoft.com/office/drawing/2014/main" id="{17BF31FC-B13E-4B1F-86CD-C56EF1CFC429}"/>
                    </a:ext>
                  </a:extLst>
                </p:cNvPr>
                <p:cNvSpPr txBox="1"/>
                <p:nvPr/>
              </p:nvSpPr>
              <p:spPr>
                <a:xfrm>
                  <a:off x="3626470" y="4708600"/>
                  <a:ext cx="786810" cy="123111"/>
                </a:xfrm>
                <a:prstGeom prst="rect">
                  <a:avLst/>
                </a:prstGeom>
                <a:solidFill>
                  <a:srgbClr val="BFD1EC"/>
                </a:solidFill>
                <a:ln>
                  <a:noFill/>
                </a:ln>
              </p:spPr>
              <p:txBody>
                <a:bodyPr wrap="square" lIns="0" tIns="0" rIns="0" bIns="0" rtlCol="0" anchor="t">
                  <a:spAutoFit/>
                </a:bodyPr>
                <a:lstStyle/>
                <a:p>
                  <a:pPr algn="ctr"/>
                  <a:r>
                    <a:rPr lang="en-US" altLang="ja-JP" sz="800" dirty="0">
                      <a:latin typeface="Times New Roman" panose="02020603050405020304" pitchFamily="18" charset="0"/>
                      <a:ea typeface="游ゴシック"/>
                      <a:cs typeface="Times New Roman" panose="02020603050405020304" pitchFamily="18" charset="0"/>
                    </a:rPr>
                    <a:t>Gravel</a:t>
                  </a:r>
                  <a:endParaRPr lang="ja-JP" altLang="en-US" sz="800" dirty="0">
                    <a:latin typeface="Times New Roman" panose="02020603050405020304" pitchFamily="18" charset="0"/>
                    <a:ea typeface="游ゴシック"/>
                    <a:cs typeface="Times New Roman" panose="02020603050405020304" pitchFamily="18" charset="0"/>
                  </a:endParaRPr>
                </a:p>
              </p:txBody>
            </p:sp>
          </p:grpSp>
          <p:sp>
            <p:nvSpPr>
              <p:cNvPr id="12" name="テキスト ボックス 11">
                <a:extLst>
                  <a:ext uri="{FF2B5EF4-FFF2-40B4-BE49-F238E27FC236}">
                    <a16:creationId xmlns="" xmlns:a16="http://schemas.microsoft.com/office/drawing/2014/main" id="{516CEFB7-1565-48AB-B972-B0A38B53E690}"/>
                  </a:ext>
                </a:extLst>
              </p:cNvPr>
              <p:cNvSpPr txBox="1"/>
              <p:nvPr/>
            </p:nvSpPr>
            <p:spPr>
              <a:xfrm>
                <a:off x="2566092" y="3863803"/>
                <a:ext cx="786810" cy="123111"/>
              </a:xfrm>
              <a:prstGeom prst="rect">
                <a:avLst/>
              </a:prstGeom>
              <a:solidFill>
                <a:schemeClr val="bg1"/>
              </a:solidFill>
              <a:ln>
                <a:noFill/>
              </a:ln>
            </p:spPr>
            <p:txBody>
              <a:bodyPr wrap="square" lIns="0" tIns="0" rIns="0" bIns="0" rtlCol="0" anchor="t">
                <a:spAutoFit/>
              </a:bodyPr>
              <a:lstStyle/>
              <a:p>
                <a:pPr algn="ctr"/>
                <a:r>
                  <a:rPr lang="ja-JP" altLang="en-US" sz="800" dirty="0">
                    <a:latin typeface="Times New Roman" panose="02020603050405020304" pitchFamily="18" charset="0"/>
                    <a:ea typeface="游ゴシック"/>
                    <a:cs typeface="Times New Roman" panose="02020603050405020304" pitchFamily="18" charset="0"/>
                  </a:rPr>
                  <a:t>Particle Diameter</a:t>
                </a:r>
              </a:p>
            </p:txBody>
          </p:sp>
        </p:grpSp>
        <p:sp>
          <p:nvSpPr>
            <p:cNvPr id="30" name="テキスト ボックス 29">
              <a:extLst>
                <a:ext uri="{FF2B5EF4-FFF2-40B4-BE49-F238E27FC236}">
                  <a16:creationId xmlns="" xmlns:a16="http://schemas.microsoft.com/office/drawing/2014/main" id="{DC3D7C48-048A-4B8D-A02F-294CD39107BF}"/>
                </a:ext>
              </a:extLst>
            </p:cNvPr>
            <p:cNvSpPr txBox="1"/>
            <p:nvPr/>
          </p:nvSpPr>
          <p:spPr>
            <a:xfrm>
              <a:off x="808222" y="4591177"/>
              <a:ext cx="468000" cy="161583"/>
            </a:xfrm>
            <a:prstGeom prst="rect">
              <a:avLst/>
            </a:prstGeom>
            <a:solidFill>
              <a:srgbClr val="BFD1EC"/>
            </a:solidFill>
            <a:ln>
              <a:noFill/>
            </a:ln>
          </p:spPr>
          <p:txBody>
            <a:bodyPr wrap="square" lIns="0" tIns="0" rIns="0" bIns="0" rtlCol="0" anchor="t">
              <a:spAutoFit/>
            </a:bodyPr>
            <a:lstStyle/>
            <a:p>
              <a:pPr algn="ctr"/>
              <a:r>
                <a:rPr lang="en-US" altLang="ja-JP" sz="1050" dirty="0">
                  <a:latin typeface="Times New Roman" panose="02020603050405020304" pitchFamily="18" charset="0"/>
                  <a:ea typeface="游ゴシック"/>
                  <a:cs typeface="Times New Roman" panose="02020603050405020304" pitchFamily="18" charset="0"/>
                </a:rPr>
                <a:t>Clay</a:t>
              </a:r>
              <a:endParaRPr lang="ja-JP" altLang="en-US" sz="1050" dirty="0">
                <a:latin typeface="Times New Roman" panose="02020603050405020304" pitchFamily="18" charset="0"/>
                <a:ea typeface="游ゴシック"/>
                <a:cs typeface="Times New Roman" panose="02020603050405020304" pitchFamily="18" charset="0"/>
              </a:endParaRPr>
            </a:p>
          </p:txBody>
        </p:sp>
        <p:sp>
          <p:nvSpPr>
            <p:cNvPr id="31" name="テキスト ボックス 30">
              <a:extLst>
                <a:ext uri="{FF2B5EF4-FFF2-40B4-BE49-F238E27FC236}">
                  <a16:creationId xmlns="" xmlns:a16="http://schemas.microsoft.com/office/drawing/2014/main" id="{F1DE8BBC-5244-438E-846F-5D8D516F22A5}"/>
                </a:ext>
              </a:extLst>
            </p:cNvPr>
            <p:cNvSpPr txBox="1"/>
            <p:nvPr/>
          </p:nvSpPr>
          <p:spPr>
            <a:xfrm>
              <a:off x="1406431" y="4586983"/>
              <a:ext cx="468000" cy="161583"/>
            </a:xfrm>
            <a:prstGeom prst="rect">
              <a:avLst/>
            </a:prstGeom>
            <a:solidFill>
              <a:srgbClr val="BFD1EC"/>
            </a:solidFill>
            <a:ln>
              <a:noFill/>
            </a:ln>
          </p:spPr>
          <p:txBody>
            <a:bodyPr wrap="square" lIns="0" tIns="0" rIns="0" bIns="0" rtlCol="0" anchor="t">
              <a:spAutoFit/>
            </a:bodyPr>
            <a:lstStyle/>
            <a:p>
              <a:pPr algn="ctr"/>
              <a:r>
                <a:rPr lang="en-US" altLang="ja-JP" sz="1050" dirty="0">
                  <a:latin typeface="Times New Roman" panose="02020603050405020304" pitchFamily="18" charset="0"/>
                  <a:ea typeface="游ゴシック"/>
                  <a:cs typeface="Times New Roman" panose="02020603050405020304" pitchFamily="18" charset="0"/>
                </a:rPr>
                <a:t>Silt</a:t>
              </a:r>
              <a:endParaRPr lang="ja-JP" altLang="en-US" sz="1050" dirty="0">
                <a:latin typeface="Times New Roman" panose="02020603050405020304" pitchFamily="18" charset="0"/>
                <a:ea typeface="游ゴシック"/>
                <a:cs typeface="Times New Roman" panose="02020603050405020304" pitchFamily="18" charset="0"/>
              </a:endParaRPr>
            </a:p>
          </p:txBody>
        </p:sp>
      </p:grpSp>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Times New Roman" panose="02020603050405020304" pitchFamily="18" charset="0"/>
                <a:ea typeface="Meiryo UI"/>
                <a:cs typeface="Times New Roman" panose="02020603050405020304" pitchFamily="18" charset="0"/>
              </a:rPr>
              <a:t>Land Composition</a:t>
            </a:r>
            <a:endParaRPr kumimoji="1" lang="ja-JP" altLang="en-US" sz="24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212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692924" y="6095192"/>
            <a:ext cx="1758150"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Calibri"/>
              </a:rPr>
              <a:t>Land Composition</a:t>
            </a:r>
          </a:p>
        </p:txBody>
      </p:sp>
      <p:grpSp>
        <p:nvGrpSpPr>
          <p:cNvPr id="7" name="グループ化 6">
            <a:extLst>
              <a:ext uri="{FF2B5EF4-FFF2-40B4-BE49-F238E27FC236}">
                <a16:creationId xmlns="" xmlns:a16="http://schemas.microsoft.com/office/drawing/2014/main" id="{A64CB137-126C-4561-93AC-F262CC47F87E}"/>
              </a:ext>
            </a:extLst>
          </p:cNvPr>
          <p:cNvGrpSpPr/>
          <p:nvPr/>
        </p:nvGrpSpPr>
        <p:grpSpPr>
          <a:xfrm>
            <a:off x="1531143" y="1295446"/>
            <a:ext cx="6081713" cy="4799746"/>
            <a:chOff x="1531143" y="1295446"/>
            <a:chExt cx="6081713" cy="4799746"/>
          </a:xfrm>
        </p:grpSpPr>
        <p:grpSp>
          <p:nvGrpSpPr>
            <p:cNvPr id="5" name="グループ化 4">
              <a:extLst>
                <a:ext uri="{FF2B5EF4-FFF2-40B4-BE49-F238E27FC236}">
                  <a16:creationId xmlns="" xmlns:a16="http://schemas.microsoft.com/office/drawing/2014/main" id="{D5009201-85ED-414F-A1B1-31C2D397F82A}"/>
                </a:ext>
              </a:extLst>
            </p:cNvPr>
            <p:cNvGrpSpPr/>
            <p:nvPr/>
          </p:nvGrpSpPr>
          <p:grpSpPr>
            <a:xfrm>
              <a:off x="1531143" y="1295446"/>
              <a:ext cx="6081713" cy="4799746"/>
              <a:chOff x="1531143" y="1295446"/>
              <a:chExt cx="6081713" cy="4799746"/>
            </a:xfrm>
          </p:grpSpPr>
          <p:pic>
            <p:nvPicPr>
              <p:cNvPr id="2" name="図 1"/>
              <p:cNvPicPr>
                <a:picLocks noChangeAspect="1"/>
              </p:cNvPicPr>
              <p:nvPr/>
            </p:nvPicPr>
            <p:blipFill>
              <a:blip r:embed="rId3"/>
              <a:stretch>
                <a:fillRect/>
              </a:stretch>
            </p:blipFill>
            <p:spPr>
              <a:xfrm>
                <a:off x="1531143" y="1295446"/>
                <a:ext cx="6081713" cy="4799746"/>
              </a:xfrm>
              <a:prstGeom prst="rect">
                <a:avLst/>
              </a:prstGeom>
            </p:spPr>
          </p:pic>
          <p:sp>
            <p:nvSpPr>
              <p:cNvPr id="19" name="TextBox 18">
                <a:extLst>
                  <a:ext uri="{FF2B5EF4-FFF2-40B4-BE49-F238E27FC236}">
                    <a16:creationId xmlns="" xmlns:a16="http://schemas.microsoft.com/office/drawing/2014/main" id="{6C138FF3-F7F8-4F99-B27C-C57B3D559ADC}"/>
                  </a:ext>
                </a:extLst>
              </p:cNvPr>
              <p:cNvSpPr txBox="1"/>
              <p:nvPr/>
            </p:nvSpPr>
            <p:spPr>
              <a:xfrm>
                <a:off x="5106979" y="3864382"/>
                <a:ext cx="4097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Air</a:t>
                </a:r>
              </a:p>
            </p:txBody>
          </p:sp>
          <p:sp>
            <p:nvSpPr>
              <p:cNvPr id="20" name="TextBox 19">
                <a:extLst>
                  <a:ext uri="{FF2B5EF4-FFF2-40B4-BE49-F238E27FC236}">
                    <a16:creationId xmlns="" xmlns:a16="http://schemas.microsoft.com/office/drawing/2014/main" id="{69CB3984-25BD-42EC-A07B-23B79EB3A3AD}"/>
                  </a:ext>
                </a:extLst>
              </p:cNvPr>
              <p:cNvSpPr txBox="1"/>
              <p:nvPr/>
            </p:nvSpPr>
            <p:spPr>
              <a:xfrm>
                <a:off x="5031095" y="4262772"/>
                <a:ext cx="561542" cy="276999"/>
              </a:xfrm>
              <a:prstGeom prst="rect">
                <a:avLst/>
              </a:prstGeom>
              <a:solidFill>
                <a:srgbClr val="80808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Water</a:t>
                </a:r>
              </a:p>
            </p:txBody>
          </p:sp>
          <p:sp>
            <p:nvSpPr>
              <p:cNvPr id="21" name="TextBox 20">
                <a:extLst>
                  <a:ext uri="{FF2B5EF4-FFF2-40B4-BE49-F238E27FC236}">
                    <a16:creationId xmlns="" xmlns:a16="http://schemas.microsoft.com/office/drawing/2014/main" id="{44402B9F-9D01-4A97-B8DB-7B05EBEDCC64}"/>
                  </a:ext>
                </a:extLst>
              </p:cNvPr>
              <p:cNvSpPr txBox="1"/>
              <p:nvPr/>
            </p:nvSpPr>
            <p:spPr>
              <a:xfrm>
                <a:off x="4831900" y="4974183"/>
                <a:ext cx="969417" cy="276999"/>
              </a:xfrm>
              <a:prstGeom prst="rect">
                <a:avLst/>
              </a:prstGeom>
              <a:solidFill>
                <a:srgbClr val="D9D9D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Soil Particle</a:t>
                </a:r>
              </a:p>
            </p:txBody>
          </p:sp>
          <p:sp>
            <p:nvSpPr>
              <p:cNvPr id="22" name="TextBox 21">
                <a:extLst>
                  <a:ext uri="{FF2B5EF4-FFF2-40B4-BE49-F238E27FC236}">
                    <a16:creationId xmlns="" xmlns:a16="http://schemas.microsoft.com/office/drawing/2014/main" id="{081BCC49-C126-4B05-867C-BABF900A001B}"/>
                  </a:ext>
                </a:extLst>
              </p:cNvPr>
              <p:cNvSpPr txBox="1"/>
              <p:nvPr/>
            </p:nvSpPr>
            <p:spPr>
              <a:xfrm>
                <a:off x="5941701" y="1530954"/>
                <a:ext cx="148163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Solid (Soil Particles)</a:t>
                </a:r>
              </a:p>
            </p:txBody>
          </p:sp>
          <p:sp>
            <p:nvSpPr>
              <p:cNvPr id="23" name="TextBox 22">
                <a:extLst>
                  <a:ext uri="{FF2B5EF4-FFF2-40B4-BE49-F238E27FC236}">
                    <a16:creationId xmlns="" xmlns:a16="http://schemas.microsoft.com/office/drawing/2014/main" id="{8BD9EAA9-B5AA-4FB8-B5CC-FC4068BD412C}"/>
                  </a:ext>
                </a:extLst>
              </p:cNvPr>
              <p:cNvSpPr txBox="1"/>
              <p:nvPr/>
            </p:nvSpPr>
            <p:spPr>
              <a:xfrm>
                <a:off x="5941702" y="2261336"/>
                <a:ext cx="103581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Gap (Gas, </a:t>
                </a:r>
              </a:p>
              <a:p>
                <a:r>
                  <a:rPr lang="en-US" sz="1200">
                    <a:latin typeface="Times New Roman"/>
                    <a:cs typeface="Times New Roman"/>
                  </a:rPr>
                  <a:t>          Liquid)</a:t>
                </a:r>
              </a:p>
            </p:txBody>
          </p:sp>
        </p:grpSp>
        <p:sp>
          <p:nvSpPr>
            <p:cNvPr id="3" name="TextBox 2">
              <a:extLst>
                <a:ext uri="{FF2B5EF4-FFF2-40B4-BE49-F238E27FC236}">
                  <a16:creationId xmlns="" xmlns:a16="http://schemas.microsoft.com/office/drawing/2014/main" id="{D5398F46-17DA-4347-9EE6-D2F29C09BB78}"/>
                </a:ext>
              </a:extLst>
            </p:cNvPr>
            <p:cNvSpPr txBox="1"/>
            <p:nvPr/>
          </p:nvSpPr>
          <p:spPr>
            <a:xfrm>
              <a:off x="1929345" y="3551361"/>
              <a:ext cx="127295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imes New Roman"/>
                  <a:cs typeface="Times New Roman"/>
                </a:rPr>
                <a:t>Full Land Mass</a:t>
              </a:r>
            </a:p>
          </p:txBody>
        </p:sp>
        <p:sp>
          <p:nvSpPr>
            <p:cNvPr id="10" name="TextBox 9">
              <a:extLst>
                <a:ext uri="{FF2B5EF4-FFF2-40B4-BE49-F238E27FC236}">
                  <a16:creationId xmlns="" xmlns:a16="http://schemas.microsoft.com/office/drawing/2014/main" id="{94B78F17-FD8B-40DE-ADE2-4A2F92AED1E1}"/>
                </a:ext>
              </a:extLst>
            </p:cNvPr>
            <p:cNvSpPr txBox="1"/>
            <p:nvPr/>
          </p:nvSpPr>
          <p:spPr>
            <a:xfrm>
              <a:off x="1929345" y="3835925"/>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Soil Particle Mass</a:t>
              </a:r>
            </a:p>
          </p:txBody>
        </p:sp>
        <p:sp>
          <p:nvSpPr>
            <p:cNvPr id="11" name="TextBox 10">
              <a:extLst>
                <a:ext uri="{FF2B5EF4-FFF2-40B4-BE49-F238E27FC236}">
                  <a16:creationId xmlns="" xmlns:a16="http://schemas.microsoft.com/office/drawing/2014/main" id="{770A9E05-4C27-44A8-B767-BC888790C7ED}"/>
                </a:ext>
              </a:extLst>
            </p:cNvPr>
            <p:cNvSpPr txBox="1"/>
            <p:nvPr/>
          </p:nvSpPr>
          <p:spPr>
            <a:xfrm>
              <a:off x="1929345" y="4120489"/>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Water Mass</a:t>
              </a:r>
            </a:p>
          </p:txBody>
        </p:sp>
        <p:sp>
          <p:nvSpPr>
            <p:cNvPr id="12" name="TextBox 11">
              <a:extLst>
                <a:ext uri="{FF2B5EF4-FFF2-40B4-BE49-F238E27FC236}">
                  <a16:creationId xmlns="" xmlns:a16="http://schemas.microsoft.com/office/drawing/2014/main" id="{50995034-D3A8-4604-9A91-C59904599CB7}"/>
                </a:ext>
              </a:extLst>
            </p:cNvPr>
            <p:cNvSpPr txBox="1"/>
            <p:nvPr/>
          </p:nvSpPr>
          <p:spPr>
            <a:xfrm>
              <a:off x="1929345" y="4405054"/>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Air Mass(=0)</a:t>
              </a:r>
            </a:p>
          </p:txBody>
        </p:sp>
        <p:sp>
          <p:nvSpPr>
            <p:cNvPr id="13" name="TextBox 12">
              <a:extLst>
                <a:ext uri="{FF2B5EF4-FFF2-40B4-BE49-F238E27FC236}">
                  <a16:creationId xmlns="" xmlns:a16="http://schemas.microsoft.com/office/drawing/2014/main" id="{674C9F2E-5AC8-40C9-995A-AB42C6508B9B}"/>
                </a:ext>
              </a:extLst>
            </p:cNvPr>
            <p:cNvSpPr txBox="1"/>
            <p:nvPr/>
          </p:nvSpPr>
          <p:spPr>
            <a:xfrm>
              <a:off x="1929345" y="4689618"/>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Full Land Volume</a:t>
              </a:r>
            </a:p>
          </p:txBody>
        </p:sp>
        <p:sp>
          <p:nvSpPr>
            <p:cNvPr id="14" name="TextBox 13">
              <a:extLst>
                <a:ext uri="{FF2B5EF4-FFF2-40B4-BE49-F238E27FC236}">
                  <a16:creationId xmlns="" xmlns:a16="http://schemas.microsoft.com/office/drawing/2014/main" id="{B478BDE7-3565-43B3-B933-CDF98D8094B8}"/>
                </a:ext>
              </a:extLst>
            </p:cNvPr>
            <p:cNvSpPr txBox="1"/>
            <p:nvPr/>
          </p:nvSpPr>
          <p:spPr>
            <a:xfrm>
              <a:off x="1929345" y="4974182"/>
              <a:ext cx="148163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Soil Particle Volume</a:t>
              </a:r>
            </a:p>
          </p:txBody>
        </p:sp>
        <p:sp>
          <p:nvSpPr>
            <p:cNvPr id="15" name="TextBox 14">
              <a:extLst>
                <a:ext uri="{FF2B5EF4-FFF2-40B4-BE49-F238E27FC236}">
                  <a16:creationId xmlns="" xmlns:a16="http://schemas.microsoft.com/office/drawing/2014/main" id="{910D4E9A-B647-4543-AC97-ED484617400F}"/>
                </a:ext>
              </a:extLst>
            </p:cNvPr>
            <p:cNvSpPr txBox="1"/>
            <p:nvPr/>
          </p:nvSpPr>
          <p:spPr>
            <a:xfrm>
              <a:off x="1929345" y="5258746"/>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Water Volume</a:t>
              </a:r>
            </a:p>
          </p:txBody>
        </p:sp>
        <p:sp>
          <p:nvSpPr>
            <p:cNvPr id="17" name="TextBox 16">
              <a:extLst>
                <a:ext uri="{FF2B5EF4-FFF2-40B4-BE49-F238E27FC236}">
                  <a16:creationId xmlns="" xmlns:a16="http://schemas.microsoft.com/office/drawing/2014/main" id="{ADF2D29D-C3C6-44AD-9AB5-181BBDAB7563}"/>
                </a:ext>
              </a:extLst>
            </p:cNvPr>
            <p:cNvSpPr txBox="1"/>
            <p:nvPr/>
          </p:nvSpPr>
          <p:spPr>
            <a:xfrm>
              <a:off x="1929345" y="5514854"/>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Air Volume</a:t>
              </a:r>
            </a:p>
          </p:txBody>
        </p:sp>
        <p:sp>
          <p:nvSpPr>
            <p:cNvPr id="18" name="TextBox 17">
              <a:extLst>
                <a:ext uri="{FF2B5EF4-FFF2-40B4-BE49-F238E27FC236}">
                  <a16:creationId xmlns="" xmlns:a16="http://schemas.microsoft.com/office/drawing/2014/main" id="{0DF70C50-4B40-40ED-9DE0-ABDC9DD14249}"/>
                </a:ext>
              </a:extLst>
            </p:cNvPr>
            <p:cNvSpPr txBox="1"/>
            <p:nvPr/>
          </p:nvSpPr>
          <p:spPr>
            <a:xfrm>
              <a:off x="1929345" y="5799418"/>
              <a:ext cx="13298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Land Gap Volume</a:t>
              </a:r>
            </a:p>
          </p:txBody>
        </p:sp>
      </p:grpSp>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Foothold Hardness</a:t>
            </a:r>
            <a:endParaRPr kumimoji="1"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215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113</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3545946" y="1790561"/>
            <a:ext cx="2052107"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Cone Index</a:t>
            </a:r>
            <a:endParaRPr lang="ja-JP" altLang="en-US" sz="1200">
              <a:solidFill>
                <a:prstClr val="black"/>
              </a:solidFill>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grpSp>
        <p:nvGrpSpPr>
          <p:cNvPr id="5" name="グループ化 4">
            <a:extLst>
              <a:ext uri="{FF2B5EF4-FFF2-40B4-BE49-F238E27FC236}">
                <a16:creationId xmlns="" xmlns:a16="http://schemas.microsoft.com/office/drawing/2014/main" id="{4E30CFCE-AC1C-4035-9705-730ECE7C0E32}"/>
              </a:ext>
            </a:extLst>
          </p:cNvPr>
          <p:cNvGrpSpPr/>
          <p:nvPr/>
        </p:nvGrpSpPr>
        <p:grpSpPr>
          <a:xfrm>
            <a:off x="1338064" y="2251850"/>
            <a:ext cx="6417258" cy="3185932"/>
            <a:chOff x="1338064" y="2251850"/>
            <a:chExt cx="6417258" cy="3185932"/>
          </a:xfrm>
        </p:grpSpPr>
        <p:sp>
          <p:nvSpPr>
            <p:cNvPr id="10" name="テキスト ボックス 9"/>
            <p:cNvSpPr txBox="1"/>
            <p:nvPr/>
          </p:nvSpPr>
          <p:spPr>
            <a:xfrm>
              <a:off x="1338064" y="5160783"/>
              <a:ext cx="3627157" cy="276999"/>
            </a:xfrm>
            <a:prstGeom prst="rect">
              <a:avLst/>
            </a:prstGeom>
            <a:noFill/>
            <a:ln>
              <a:noFill/>
            </a:ln>
          </p:spPr>
          <p:txBody>
            <a:bodyPr wrap="square" lIns="91440" tIns="45720" rIns="91440" bIns="45720" rtlCol="0" anchor="t">
              <a:spAutoFit/>
            </a:bodyPr>
            <a:lstStyle/>
            <a:p>
              <a:pPr algn="ctr"/>
              <a:r>
                <a:rPr lang="ja-JP" altLang="en-US" sz="1200">
                  <a:latin typeface="Times New Roman" panose="02020603050405020304" pitchFamily="18" charset="0"/>
                  <a:ea typeface="游ゴシック"/>
                  <a:cs typeface="Times New Roman" panose="02020603050405020304" pitchFamily="18" charset="0"/>
                </a:rPr>
                <a:t>Note）Numbers may change depending on soil texture</a:t>
              </a:r>
            </a:p>
          </p:txBody>
        </p:sp>
        <p:sp>
          <p:nvSpPr>
            <p:cNvPr id="2" name="TextBox 1">
              <a:extLst>
                <a:ext uri="{FF2B5EF4-FFF2-40B4-BE49-F238E27FC236}">
                  <a16:creationId xmlns="" xmlns:a16="http://schemas.microsoft.com/office/drawing/2014/main" id="{4BBDB79D-47FB-488A-9DA4-55ED8037B388}"/>
                </a:ext>
              </a:extLst>
            </p:cNvPr>
            <p:cNvSpPr txBox="1"/>
            <p:nvPr/>
          </p:nvSpPr>
          <p:spPr>
            <a:xfrm>
              <a:off x="1445586" y="2251851"/>
              <a:ext cx="1908479" cy="276999"/>
            </a:xfrm>
            <a:prstGeom prst="rect">
              <a:avLst/>
            </a:prstGeom>
            <a:solidFill>
              <a:srgbClr val="EBF5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Times New Roman" panose="02020603050405020304" pitchFamily="18" charset="0"/>
                  <a:cs typeface="Times New Roman" panose="02020603050405020304" pitchFamily="18" charset="0"/>
                </a:rPr>
                <a:t>Machine Type</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1468D84-A102-4D5B-B90C-A4A75FEED1AB}"/>
                </a:ext>
              </a:extLst>
            </p:cNvPr>
            <p:cNvSpPr txBox="1"/>
            <p:nvPr/>
          </p:nvSpPr>
          <p:spPr>
            <a:xfrm>
              <a:off x="3617760" y="2251851"/>
              <a:ext cx="1908479" cy="276999"/>
            </a:xfrm>
            <a:prstGeom prst="rect">
              <a:avLst/>
            </a:prstGeom>
            <a:solidFill>
              <a:srgbClr val="EBF5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Cone Index (N/mm</a:t>
              </a:r>
              <a:r>
                <a:rPr lang="en-US" sz="1200" baseline="30000">
                  <a:latin typeface="Times New Roman" panose="02020603050405020304" pitchFamily="18" charset="0"/>
                  <a:cs typeface="Times New Roman" panose="02020603050405020304" pitchFamily="18" charset="0"/>
                </a:rPr>
                <a:t>2</a:t>
              </a:r>
              <a:r>
                <a:rPr lang="en-US" sz="1200">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AFF0C432-3547-4862-BBE4-792362FC4E8E}"/>
                </a:ext>
              </a:extLst>
            </p:cNvPr>
            <p:cNvSpPr txBox="1"/>
            <p:nvPr/>
          </p:nvSpPr>
          <p:spPr>
            <a:xfrm>
              <a:off x="5799420" y="2251850"/>
              <a:ext cx="1908479" cy="276999"/>
            </a:xfrm>
            <a:prstGeom prst="rect">
              <a:avLst/>
            </a:prstGeom>
            <a:solidFill>
              <a:srgbClr val="EBF5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Ground Pressure (N/mm</a:t>
              </a:r>
              <a:r>
                <a:rPr lang="en-US" sz="1200" baseline="30000">
                  <a:latin typeface="Times New Roman" panose="02020603050405020304" pitchFamily="18" charset="0"/>
                  <a:cs typeface="Times New Roman" panose="02020603050405020304" pitchFamily="18" charset="0"/>
                </a:rPr>
                <a:t>2</a:t>
              </a:r>
              <a:r>
                <a:rPr lang="en-US" sz="1200">
                  <a:latin typeface="Times New Roman" panose="02020603050405020304" pitchFamily="18" charset="0"/>
                  <a:cs typeface="Times New Roman" panose="02020603050405020304" pitchFamily="18" charset="0"/>
                </a:rPr>
                <a:t>)</a:t>
              </a: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49C9835A-2573-4287-9E8F-60A41D5AC990}"/>
                </a:ext>
              </a:extLst>
            </p:cNvPr>
            <p:cNvSpPr txBox="1"/>
            <p:nvPr/>
          </p:nvSpPr>
          <p:spPr>
            <a:xfrm>
              <a:off x="1398159" y="2583842"/>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Medium size swamp bulldozer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15" name="TextBox 14">
              <a:extLst>
                <a:ext uri="{FF2B5EF4-FFF2-40B4-BE49-F238E27FC236}">
                  <a16:creationId xmlns="" xmlns:a16="http://schemas.microsoft.com/office/drawing/2014/main" id="{142D7A42-653D-4993-A0D4-346EAFEA84BC}"/>
                </a:ext>
              </a:extLst>
            </p:cNvPr>
            <p:cNvSpPr txBox="1"/>
            <p:nvPr/>
          </p:nvSpPr>
          <p:spPr>
            <a:xfrm>
              <a:off x="1398159" y="2944290"/>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Medium size bulldozer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16" name="TextBox 15">
              <a:extLst>
                <a:ext uri="{FF2B5EF4-FFF2-40B4-BE49-F238E27FC236}">
                  <a16:creationId xmlns="" xmlns:a16="http://schemas.microsoft.com/office/drawing/2014/main" id="{EBAA3FA4-95A7-4D25-A72D-C2462A9B70D0}"/>
                </a:ext>
              </a:extLst>
            </p:cNvPr>
            <p:cNvSpPr txBox="1"/>
            <p:nvPr/>
          </p:nvSpPr>
          <p:spPr>
            <a:xfrm>
              <a:off x="1388673" y="3314223"/>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Large size bulldozer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17" name="TextBox 16">
              <a:extLst>
                <a:ext uri="{FF2B5EF4-FFF2-40B4-BE49-F238E27FC236}">
                  <a16:creationId xmlns="" xmlns:a16="http://schemas.microsoft.com/office/drawing/2014/main" id="{D56A8454-77F5-4C31-ABE7-F637AF5710BB}"/>
                </a:ext>
              </a:extLst>
            </p:cNvPr>
            <p:cNvSpPr txBox="1"/>
            <p:nvPr/>
          </p:nvSpPr>
          <p:spPr>
            <a:xfrm>
              <a:off x="1388673" y="3665186"/>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Scrapedozer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19" name="TextBox 18">
              <a:extLst>
                <a:ext uri="{FF2B5EF4-FFF2-40B4-BE49-F238E27FC236}">
                  <a16:creationId xmlns="" xmlns:a16="http://schemas.microsoft.com/office/drawing/2014/main" id="{B6179FCA-81E2-4A0E-90AD-4547FAB49229}"/>
                </a:ext>
              </a:extLst>
            </p:cNvPr>
            <p:cNvSpPr txBox="1"/>
            <p:nvPr/>
          </p:nvSpPr>
          <p:spPr>
            <a:xfrm>
              <a:off x="1398158" y="4016148"/>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Carryall Scraper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20" name="TextBox 19">
              <a:extLst>
                <a:ext uri="{FF2B5EF4-FFF2-40B4-BE49-F238E27FC236}">
                  <a16:creationId xmlns="" xmlns:a16="http://schemas.microsoft.com/office/drawing/2014/main" id="{B950282A-577F-4A24-904D-C8631F103E98}"/>
                </a:ext>
              </a:extLst>
            </p:cNvPr>
            <p:cNvSpPr txBox="1"/>
            <p:nvPr/>
          </p:nvSpPr>
          <p:spPr>
            <a:xfrm>
              <a:off x="1388672" y="4367110"/>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Motor Scraper</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21" name="TextBox 20">
              <a:extLst>
                <a:ext uri="{FF2B5EF4-FFF2-40B4-BE49-F238E27FC236}">
                  <a16:creationId xmlns="" xmlns:a16="http://schemas.microsoft.com/office/drawing/2014/main" id="{A79DB95C-DE65-41E9-8E23-00E6FF57EE92}"/>
                </a:ext>
              </a:extLst>
            </p:cNvPr>
            <p:cNvSpPr txBox="1"/>
            <p:nvPr/>
          </p:nvSpPr>
          <p:spPr>
            <a:xfrm>
              <a:off x="1388672" y="4727558"/>
              <a:ext cx="210767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panose="02020603050405020304" pitchFamily="18" charset="0"/>
                  <a:cs typeface="Times New Roman" panose="02020603050405020304" pitchFamily="18" charset="0"/>
                </a:rPr>
                <a:t>Dumptruck</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22" name="TextBox 21">
              <a:extLst>
                <a:ext uri="{FF2B5EF4-FFF2-40B4-BE49-F238E27FC236}">
                  <a16:creationId xmlns="" xmlns:a16="http://schemas.microsoft.com/office/drawing/2014/main" id="{8036C597-4D6B-4FE5-9E97-75D1260DB443}"/>
                </a:ext>
              </a:extLst>
            </p:cNvPr>
            <p:cNvSpPr txBox="1"/>
            <p:nvPr/>
          </p:nvSpPr>
          <p:spPr>
            <a:xfrm>
              <a:off x="4186889" y="2583842"/>
              <a:ext cx="66588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cs typeface="Times New Roman" panose="02020603050405020304" pitchFamily="18" charset="0"/>
                </a:rPr>
                <a:t>Above</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23" name="TextBox 22">
              <a:extLst>
                <a:ext uri="{FF2B5EF4-FFF2-40B4-BE49-F238E27FC236}">
                  <a16:creationId xmlns="" xmlns:a16="http://schemas.microsoft.com/office/drawing/2014/main" id="{F6C5D303-6970-4B1B-BCD5-A934F477BA90}"/>
                </a:ext>
              </a:extLst>
            </p:cNvPr>
            <p:cNvSpPr txBox="1"/>
            <p:nvPr/>
          </p:nvSpPr>
          <p:spPr>
            <a:xfrm>
              <a:off x="4518881" y="3655701"/>
              <a:ext cx="87455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游ゴシック"/>
                  <a:cs typeface="Times New Roman" panose="02020603050405020304" pitchFamily="18" charset="0"/>
                </a:rPr>
                <a:t>(Bog-type)</a:t>
              </a:r>
            </a:p>
          </p:txBody>
        </p:sp>
        <p:sp>
          <p:nvSpPr>
            <p:cNvPr id="24" name="TextBox 23">
              <a:extLst>
                <a:ext uri="{FF2B5EF4-FFF2-40B4-BE49-F238E27FC236}">
                  <a16:creationId xmlns="" xmlns:a16="http://schemas.microsoft.com/office/drawing/2014/main" id="{E6C8A54A-B726-4572-B813-56437845251D}"/>
                </a:ext>
              </a:extLst>
            </p:cNvPr>
            <p:cNvSpPr txBox="1"/>
            <p:nvPr/>
          </p:nvSpPr>
          <p:spPr>
            <a:xfrm>
              <a:off x="6529802" y="3655701"/>
              <a:ext cx="122552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mes New Roman" panose="02020603050405020304" pitchFamily="18" charset="0"/>
                  <a:ea typeface="游ゴシック"/>
                  <a:cs typeface="Times New Roman" panose="02020603050405020304" pitchFamily="18" charset="0"/>
                </a:rPr>
                <a:t>(Load Capacity)</a:t>
              </a:r>
            </a:p>
          </p:txBody>
        </p:sp>
      </p:grpSp>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a:ea typeface="Meiryo UI"/>
                <a:cs typeface="Times New Roman"/>
              </a:rPr>
              <a:t>Soil Volume Changes</a:t>
            </a:r>
            <a:endParaRPr kumimoji="1" lang="ja-JP" altLang="en-US" sz="2400">
              <a:latin typeface="Times New Roman"/>
              <a:ea typeface="Meiryo UI" panose="020B0604030504040204" pitchFamily="50" charset="-128"/>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216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114</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10156" y="1716013"/>
            <a:ext cx="2146961"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Rate of Change of Soil Volume</a:t>
            </a:r>
            <a:endParaRPr lang="en-US" altLang="ja-JP">
              <a:latin typeface="Times New Roman"/>
              <a:cs typeface="Times New Roman"/>
            </a:endParaRPr>
          </a:p>
        </p:txBody>
      </p:sp>
      <p:grpSp>
        <p:nvGrpSpPr>
          <p:cNvPr id="3" name="グループ化 2">
            <a:extLst>
              <a:ext uri="{FF2B5EF4-FFF2-40B4-BE49-F238E27FC236}">
                <a16:creationId xmlns="" xmlns:a16="http://schemas.microsoft.com/office/drawing/2014/main" id="{C7E34096-184D-4AAB-95DB-123D11BEECF8}"/>
              </a:ext>
            </a:extLst>
          </p:cNvPr>
          <p:cNvGrpSpPr/>
          <p:nvPr/>
        </p:nvGrpSpPr>
        <p:grpSpPr>
          <a:xfrm>
            <a:off x="4919804" y="2719238"/>
            <a:ext cx="3528922" cy="1647825"/>
            <a:chOff x="4919804" y="2719238"/>
            <a:chExt cx="3528922" cy="1647825"/>
          </a:xfrm>
        </p:grpSpPr>
        <p:pic>
          <p:nvPicPr>
            <p:cNvPr id="5" name="図 4"/>
            <p:cNvPicPr>
              <a:picLocks noChangeAspect="1"/>
            </p:cNvPicPr>
            <p:nvPr/>
          </p:nvPicPr>
          <p:blipFill>
            <a:blip r:embed="rId3"/>
            <a:stretch>
              <a:fillRect/>
            </a:stretch>
          </p:blipFill>
          <p:spPr>
            <a:xfrm>
              <a:off x="4919804" y="2719238"/>
              <a:ext cx="3514725" cy="1647825"/>
            </a:xfrm>
            <a:prstGeom prst="rect">
              <a:avLst/>
            </a:prstGeom>
          </p:spPr>
        </p:pic>
        <p:sp>
          <p:nvSpPr>
            <p:cNvPr id="10" name="テキスト ボックス 9">
              <a:extLst>
                <a:ext uri="{FF2B5EF4-FFF2-40B4-BE49-F238E27FC236}">
                  <a16:creationId xmlns="" xmlns:a16="http://schemas.microsoft.com/office/drawing/2014/main" id="{018961C9-06F5-4A78-94B1-97B6282EC2AB}"/>
                </a:ext>
              </a:extLst>
            </p:cNvPr>
            <p:cNvSpPr txBox="1"/>
            <p:nvPr/>
          </p:nvSpPr>
          <p:spPr>
            <a:xfrm>
              <a:off x="5043771" y="3095994"/>
              <a:ext cx="648000" cy="123111"/>
            </a:xfrm>
            <a:prstGeom prst="rect">
              <a:avLst/>
            </a:prstGeom>
            <a:solidFill>
              <a:schemeClr val="bg1"/>
            </a:solidFill>
            <a:ln>
              <a:noFill/>
            </a:ln>
          </p:spPr>
          <p:txBody>
            <a:bodyPr wrap="square" lIns="0" tIns="0" rIns="0" bIns="0" rtlCol="0" anchor="t">
              <a:spAutoFit/>
            </a:bodyPr>
            <a:lstStyle/>
            <a:p>
              <a:pPr algn="ctr"/>
              <a:r>
                <a:rPr lang="en-US" altLang="ja-JP" sz="800" dirty="0">
                  <a:latin typeface="Times New Roman"/>
                  <a:ea typeface="游ゴシック"/>
                  <a:cs typeface="Times New Roman"/>
                </a:rPr>
                <a:t>Natural ground</a:t>
              </a:r>
              <a:endParaRPr lang="en-US" altLang="ja-JP" sz="1050" dirty="0">
                <a:latin typeface="Times New Roman"/>
                <a:cs typeface="Times New Roman"/>
              </a:endParaRPr>
            </a:p>
          </p:txBody>
        </p:sp>
        <p:sp>
          <p:nvSpPr>
            <p:cNvPr id="11" name="テキスト ボックス 10">
              <a:extLst>
                <a:ext uri="{FF2B5EF4-FFF2-40B4-BE49-F238E27FC236}">
                  <a16:creationId xmlns="" xmlns:a16="http://schemas.microsoft.com/office/drawing/2014/main" id="{EBD69505-D2E7-4482-BDF7-F154096A6006}"/>
                </a:ext>
              </a:extLst>
            </p:cNvPr>
            <p:cNvSpPr txBox="1"/>
            <p:nvPr/>
          </p:nvSpPr>
          <p:spPr>
            <a:xfrm>
              <a:off x="5405721" y="3460630"/>
              <a:ext cx="648000" cy="123111"/>
            </a:xfrm>
            <a:prstGeom prst="rect">
              <a:avLst/>
            </a:prstGeom>
            <a:solidFill>
              <a:schemeClr val="bg1"/>
            </a:solidFill>
            <a:ln>
              <a:noFill/>
            </a:ln>
          </p:spPr>
          <p:txBody>
            <a:bodyPr wrap="square" lIns="0" tIns="0" rIns="0" bIns="0" rtlCol="0" anchor="t">
              <a:spAutoFit/>
            </a:bodyPr>
            <a:lstStyle/>
            <a:p>
              <a:pPr algn="ctr"/>
              <a:r>
                <a:rPr lang="en-US" altLang="ja-JP" sz="800" dirty="0">
                  <a:latin typeface="Times New Roman"/>
                  <a:ea typeface="游ゴシック"/>
                  <a:cs typeface="Times New Roman"/>
                </a:rPr>
                <a:t>Soil volume</a:t>
              </a:r>
              <a:endParaRPr lang="en-US" altLang="ja-JP" sz="1050" dirty="0">
                <a:latin typeface="Times New Roman"/>
                <a:cs typeface="Times New Roman"/>
              </a:endParaRPr>
            </a:p>
          </p:txBody>
        </p:sp>
        <p:sp>
          <p:nvSpPr>
            <p:cNvPr id="12" name="テキスト ボックス 11">
              <a:extLst>
                <a:ext uri="{FF2B5EF4-FFF2-40B4-BE49-F238E27FC236}">
                  <a16:creationId xmlns="" xmlns:a16="http://schemas.microsoft.com/office/drawing/2014/main" id="{A3AF911D-2882-4415-879E-474EB1068425}"/>
                </a:ext>
              </a:extLst>
            </p:cNvPr>
            <p:cNvSpPr txBox="1"/>
            <p:nvPr/>
          </p:nvSpPr>
          <p:spPr>
            <a:xfrm>
              <a:off x="6571388" y="3468894"/>
              <a:ext cx="936000" cy="123111"/>
            </a:xfrm>
            <a:prstGeom prst="rect">
              <a:avLst/>
            </a:prstGeom>
            <a:solidFill>
              <a:schemeClr val="bg1"/>
            </a:solidFill>
            <a:ln>
              <a:noFill/>
            </a:ln>
          </p:spPr>
          <p:txBody>
            <a:bodyPr wrap="square" lIns="0" tIns="0" rIns="0" bIns="0" rtlCol="0" anchor="t">
              <a:spAutoFit/>
            </a:bodyPr>
            <a:lstStyle/>
            <a:p>
              <a:pPr algn="ctr"/>
              <a:r>
                <a:rPr lang="en-US" altLang="ja-JP" sz="800" dirty="0">
                  <a:latin typeface="Times New Roman"/>
                  <a:ea typeface="游ゴシック"/>
                  <a:cs typeface="Times New Roman"/>
                </a:rPr>
                <a:t>Unraveled soil volume</a:t>
              </a:r>
              <a:endParaRPr lang="en-US" altLang="ja-JP" sz="1050" dirty="0">
                <a:latin typeface="Times New Roman"/>
                <a:cs typeface="Times New Roman"/>
              </a:endParaRPr>
            </a:p>
          </p:txBody>
        </p:sp>
        <p:sp>
          <p:nvSpPr>
            <p:cNvPr id="14" name="テキスト ボックス 13">
              <a:extLst>
                <a:ext uri="{FF2B5EF4-FFF2-40B4-BE49-F238E27FC236}">
                  <a16:creationId xmlns="" xmlns:a16="http://schemas.microsoft.com/office/drawing/2014/main" id="{D53C21D5-33D8-4723-97FD-7C0EC9D21CA6}"/>
                </a:ext>
              </a:extLst>
            </p:cNvPr>
            <p:cNvSpPr txBox="1"/>
            <p:nvPr/>
          </p:nvSpPr>
          <p:spPr>
            <a:xfrm>
              <a:off x="7620726" y="3449843"/>
              <a:ext cx="828000" cy="252000"/>
            </a:xfrm>
            <a:prstGeom prst="rect">
              <a:avLst/>
            </a:prstGeom>
            <a:solidFill>
              <a:schemeClr val="bg1"/>
            </a:solidFill>
            <a:ln>
              <a:noFill/>
            </a:ln>
          </p:spPr>
          <p:txBody>
            <a:bodyPr wrap="square" lIns="0" tIns="0" rIns="0" bIns="0" rtlCol="0" anchor="t">
              <a:spAutoFit/>
            </a:bodyPr>
            <a:lstStyle/>
            <a:p>
              <a:pPr algn="ctr"/>
              <a:r>
                <a:rPr lang="en-US" altLang="ja-JP" sz="800" dirty="0">
                  <a:latin typeface="Times New Roman"/>
                  <a:ea typeface="游ゴシック"/>
                  <a:cs typeface="Times New Roman"/>
                </a:rPr>
                <a:t>Compacted soil volume</a:t>
              </a:r>
              <a:endParaRPr lang="en-US" altLang="ja-JP" sz="1050" dirty="0">
                <a:latin typeface="Times New Roman"/>
                <a:cs typeface="Times New Roman"/>
              </a:endParaRPr>
            </a:p>
          </p:txBody>
        </p:sp>
      </p:grpSp>
      <p:sp>
        <p:nvSpPr>
          <p:cNvPr id="13" name="テキスト ボックス 12"/>
          <p:cNvSpPr txBox="1"/>
          <p:nvPr/>
        </p:nvSpPr>
        <p:spPr>
          <a:xfrm>
            <a:off x="5651112" y="4228563"/>
            <a:ext cx="2052107"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a:ea typeface="游ゴシック"/>
                <a:cs typeface="Times New Roman"/>
              </a:rPr>
              <a:t>Soil Volume Changes</a:t>
            </a:r>
            <a:endParaRPr lang="en-US" altLang="ja-JP" dirty="0">
              <a:latin typeface="Times New Roman"/>
              <a:cs typeface="Times New Roman"/>
            </a:endParaRPr>
          </a:p>
        </p:txBody>
      </p:sp>
      <p:grpSp>
        <p:nvGrpSpPr>
          <p:cNvPr id="7" name="グループ化 6">
            <a:extLst>
              <a:ext uri="{FF2B5EF4-FFF2-40B4-BE49-F238E27FC236}">
                <a16:creationId xmlns="" xmlns:a16="http://schemas.microsoft.com/office/drawing/2014/main" id="{15DB0570-1F8E-4EC7-B15A-60D6BA92345C}"/>
              </a:ext>
            </a:extLst>
          </p:cNvPr>
          <p:cNvGrpSpPr/>
          <p:nvPr/>
        </p:nvGrpSpPr>
        <p:grpSpPr>
          <a:xfrm>
            <a:off x="833438" y="1985997"/>
            <a:ext cx="4005545" cy="3364658"/>
            <a:chOff x="833438" y="1985997"/>
            <a:chExt cx="4005545" cy="3364658"/>
          </a:xfrm>
        </p:grpSpPr>
        <p:pic>
          <p:nvPicPr>
            <p:cNvPr id="2" name="図 1"/>
            <p:cNvPicPr>
              <a:picLocks noChangeAspect="1"/>
            </p:cNvPicPr>
            <p:nvPr/>
          </p:nvPicPr>
          <p:blipFill>
            <a:blip r:embed="rId4"/>
            <a:stretch>
              <a:fillRect/>
            </a:stretch>
          </p:blipFill>
          <p:spPr>
            <a:xfrm>
              <a:off x="833438" y="1985997"/>
              <a:ext cx="4005545" cy="3364658"/>
            </a:xfrm>
            <a:prstGeom prst="rect">
              <a:avLst/>
            </a:prstGeom>
          </p:spPr>
        </p:pic>
        <p:sp>
          <p:nvSpPr>
            <p:cNvPr id="15" name="テキスト ボックス 14">
              <a:extLst>
                <a:ext uri="{FF2B5EF4-FFF2-40B4-BE49-F238E27FC236}">
                  <a16:creationId xmlns="" xmlns:a16="http://schemas.microsoft.com/office/drawing/2014/main" id="{853E05A9-9292-47CD-A805-E9D031BE8D90}"/>
                </a:ext>
              </a:extLst>
            </p:cNvPr>
            <p:cNvSpPr txBox="1"/>
            <p:nvPr/>
          </p:nvSpPr>
          <p:spPr>
            <a:xfrm>
              <a:off x="2052921" y="3157549"/>
              <a:ext cx="64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Gravel</a:t>
              </a:r>
              <a:endParaRPr lang="en-US" altLang="ja-JP" sz="1100" dirty="0">
                <a:latin typeface="Times New Roman"/>
                <a:cs typeface="Times New Roman"/>
              </a:endParaRPr>
            </a:p>
          </p:txBody>
        </p:sp>
        <p:sp>
          <p:nvSpPr>
            <p:cNvPr id="16" name="テキスト ボックス 15">
              <a:extLst>
                <a:ext uri="{FF2B5EF4-FFF2-40B4-BE49-F238E27FC236}">
                  <a16:creationId xmlns="" xmlns:a16="http://schemas.microsoft.com/office/drawing/2014/main" id="{CDF2E736-CDC7-4239-BF56-9F4C7F7D3B6B}"/>
                </a:ext>
              </a:extLst>
            </p:cNvPr>
            <p:cNvSpPr txBox="1"/>
            <p:nvPr/>
          </p:nvSpPr>
          <p:spPr>
            <a:xfrm>
              <a:off x="2002121" y="3810166"/>
              <a:ext cx="64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Sand</a:t>
              </a:r>
              <a:endParaRPr lang="en-US" altLang="ja-JP" sz="1100" dirty="0">
                <a:latin typeface="Times New Roman"/>
                <a:cs typeface="Times New Roman"/>
              </a:endParaRPr>
            </a:p>
          </p:txBody>
        </p:sp>
        <p:sp>
          <p:nvSpPr>
            <p:cNvPr id="17" name="テキスト ボックス 16">
              <a:extLst>
                <a:ext uri="{FF2B5EF4-FFF2-40B4-BE49-F238E27FC236}">
                  <a16:creationId xmlns="" xmlns:a16="http://schemas.microsoft.com/office/drawing/2014/main" id="{70D5A817-892B-4E76-9A1E-F1A2454CDF54}"/>
                </a:ext>
              </a:extLst>
            </p:cNvPr>
            <p:cNvSpPr txBox="1"/>
            <p:nvPr/>
          </p:nvSpPr>
          <p:spPr>
            <a:xfrm>
              <a:off x="1845392" y="2271778"/>
              <a:ext cx="100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Hard Rock</a:t>
              </a:r>
              <a:endParaRPr lang="en-US" altLang="ja-JP" sz="1100" dirty="0">
                <a:latin typeface="Times New Roman"/>
                <a:cs typeface="Times New Roman"/>
              </a:endParaRPr>
            </a:p>
          </p:txBody>
        </p:sp>
        <p:sp>
          <p:nvSpPr>
            <p:cNvPr id="19" name="テキスト ボックス 18">
              <a:extLst>
                <a:ext uri="{FF2B5EF4-FFF2-40B4-BE49-F238E27FC236}">
                  <a16:creationId xmlns="" xmlns:a16="http://schemas.microsoft.com/office/drawing/2014/main" id="{2124C433-E2F8-47BA-A039-45982F2BA671}"/>
                </a:ext>
              </a:extLst>
            </p:cNvPr>
            <p:cNvSpPr txBox="1"/>
            <p:nvPr/>
          </p:nvSpPr>
          <p:spPr>
            <a:xfrm>
              <a:off x="1858092" y="2500378"/>
              <a:ext cx="100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Medium-hard Rock</a:t>
              </a:r>
              <a:endParaRPr lang="en-US" altLang="ja-JP" sz="1100" dirty="0">
                <a:latin typeface="Times New Roman"/>
                <a:cs typeface="Times New Roman"/>
              </a:endParaRPr>
            </a:p>
          </p:txBody>
        </p:sp>
        <p:sp>
          <p:nvSpPr>
            <p:cNvPr id="20" name="テキスト ボックス 19">
              <a:extLst>
                <a:ext uri="{FF2B5EF4-FFF2-40B4-BE49-F238E27FC236}">
                  <a16:creationId xmlns="" xmlns:a16="http://schemas.microsoft.com/office/drawing/2014/main" id="{05AFCA73-862C-4C70-BB41-C9277BE5614F}"/>
                </a:ext>
              </a:extLst>
            </p:cNvPr>
            <p:cNvSpPr txBox="1"/>
            <p:nvPr/>
          </p:nvSpPr>
          <p:spPr>
            <a:xfrm>
              <a:off x="1841906" y="2716976"/>
              <a:ext cx="100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Soft Rock</a:t>
              </a:r>
              <a:endParaRPr lang="en-US" altLang="ja-JP" sz="1100" dirty="0">
                <a:latin typeface="Times New Roman"/>
                <a:cs typeface="Times New Roman"/>
              </a:endParaRPr>
            </a:p>
          </p:txBody>
        </p:sp>
        <p:sp>
          <p:nvSpPr>
            <p:cNvPr id="21" name="テキスト ボックス 20">
              <a:extLst>
                <a:ext uri="{FF2B5EF4-FFF2-40B4-BE49-F238E27FC236}">
                  <a16:creationId xmlns="" xmlns:a16="http://schemas.microsoft.com/office/drawing/2014/main" id="{28DA3225-4B98-4869-8F7B-0E123E7F89A1}"/>
                </a:ext>
              </a:extLst>
            </p:cNvPr>
            <p:cNvSpPr txBox="1"/>
            <p:nvPr/>
          </p:nvSpPr>
          <p:spPr>
            <a:xfrm>
              <a:off x="1720260" y="2951145"/>
              <a:ext cx="1296000" cy="144000"/>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Rock Lump/Precious Stone</a:t>
              </a:r>
              <a:endParaRPr lang="en-US" altLang="ja-JP" sz="1100" dirty="0">
                <a:latin typeface="Times New Roman"/>
                <a:cs typeface="Times New Roman"/>
              </a:endParaRPr>
            </a:p>
          </p:txBody>
        </p:sp>
        <p:sp>
          <p:nvSpPr>
            <p:cNvPr id="22" name="テキスト ボックス 21">
              <a:extLst>
                <a:ext uri="{FF2B5EF4-FFF2-40B4-BE49-F238E27FC236}">
                  <a16:creationId xmlns="" xmlns:a16="http://schemas.microsoft.com/office/drawing/2014/main" id="{2D51AD79-F790-40C5-8909-1B63F72780B8}"/>
                </a:ext>
              </a:extLst>
            </p:cNvPr>
            <p:cNvSpPr txBox="1"/>
            <p:nvPr/>
          </p:nvSpPr>
          <p:spPr>
            <a:xfrm>
              <a:off x="879532" y="2611462"/>
              <a:ext cx="720000" cy="324000"/>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Rock and Stone</a:t>
              </a:r>
              <a:endParaRPr lang="en-US" altLang="ja-JP" sz="1100" dirty="0">
                <a:latin typeface="Times New Roman"/>
                <a:cs typeface="Times New Roman"/>
              </a:endParaRPr>
            </a:p>
          </p:txBody>
        </p:sp>
        <p:sp>
          <p:nvSpPr>
            <p:cNvPr id="23" name="テキスト ボックス 22">
              <a:extLst>
                <a:ext uri="{FF2B5EF4-FFF2-40B4-BE49-F238E27FC236}">
                  <a16:creationId xmlns="" xmlns:a16="http://schemas.microsoft.com/office/drawing/2014/main" id="{DE7337E2-690F-43E7-ACE1-C21F0163982A}"/>
                </a:ext>
              </a:extLst>
            </p:cNvPr>
            <p:cNvSpPr txBox="1"/>
            <p:nvPr/>
          </p:nvSpPr>
          <p:spPr>
            <a:xfrm>
              <a:off x="879532" y="3342838"/>
              <a:ext cx="720000" cy="276999"/>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Sand mixed with gravel</a:t>
              </a:r>
              <a:endParaRPr lang="en-US" altLang="ja-JP" sz="1100" dirty="0">
                <a:latin typeface="Times New Roman"/>
                <a:cs typeface="Times New Roman"/>
              </a:endParaRPr>
            </a:p>
          </p:txBody>
        </p:sp>
        <p:sp>
          <p:nvSpPr>
            <p:cNvPr id="24" name="テキスト ボックス 23">
              <a:extLst>
                <a:ext uri="{FF2B5EF4-FFF2-40B4-BE49-F238E27FC236}">
                  <a16:creationId xmlns="" xmlns:a16="http://schemas.microsoft.com/office/drawing/2014/main" id="{B58E3D67-123A-4A7B-AA7F-23CC283724DB}"/>
                </a:ext>
              </a:extLst>
            </p:cNvPr>
            <p:cNvSpPr txBox="1"/>
            <p:nvPr/>
          </p:nvSpPr>
          <p:spPr>
            <a:xfrm>
              <a:off x="867633" y="3912937"/>
              <a:ext cx="720000" cy="138499"/>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Sand</a:t>
              </a:r>
              <a:endParaRPr lang="en-US" altLang="ja-JP" sz="1100" dirty="0">
                <a:latin typeface="Times New Roman"/>
                <a:cs typeface="Times New Roman"/>
              </a:endParaRPr>
            </a:p>
          </p:txBody>
        </p:sp>
        <p:sp>
          <p:nvSpPr>
            <p:cNvPr id="25" name="テキスト ボックス 24">
              <a:extLst>
                <a:ext uri="{FF2B5EF4-FFF2-40B4-BE49-F238E27FC236}">
                  <a16:creationId xmlns="" xmlns:a16="http://schemas.microsoft.com/office/drawing/2014/main" id="{2D3A15FF-2824-4706-B654-B6D2DA2ECAD8}"/>
                </a:ext>
              </a:extLst>
            </p:cNvPr>
            <p:cNvSpPr txBox="1"/>
            <p:nvPr/>
          </p:nvSpPr>
          <p:spPr>
            <a:xfrm>
              <a:off x="879532" y="4369706"/>
              <a:ext cx="720000" cy="138499"/>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Common Soil</a:t>
              </a:r>
              <a:endParaRPr lang="en-US" altLang="ja-JP" sz="1100" dirty="0">
                <a:latin typeface="Times New Roman"/>
                <a:cs typeface="Times New Roman"/>
              </a:endParaRPr>
            </a:p>
          </p:txBody>
        </p:sp>
        <p:sp>
          <p:nvSpPr>
            <p:cNvPr id="26" name="テキスト ボックス 25">
              <a:extLst>
                <a:ext uri="{FF2B5EF4-FFF2-40B4-BE49-F238E27FC236}">
                  <a16:creationId xmlns="" xmlns:a16="http://schemas.microsoft.com/office/drawing/2014/main" id="{EA35AB55-EEAA-4884-A98B-7B6192556407}"/>
                </a:ext>
              </a:extLst>
            </p:cNvPr>
            <p:cNvSpPr txBox="1"/>
            <p:nvPr/>
          </p:nvSpPr>
          <p:spPr>
            <a:xfrm>
              <a:off x="879532" y="4894755"/>
              <a:ext cx="720000" cy="276999"/>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Viscous Soil, etc.</a:t>
              </a:r>
              <a:endParaRPr lang="en-US" altLang="ja-JP" sz="1100" dirty="0">
                <a:latin typeface="Times New Roman"/>
                <a:cs typeface="Times New Roman"/>
              </a:endParaRPr>
            </a:p>
          </p:txBody>
        </p:sp>
        <p:sp>
          <p:nvSpPr>
            <p:cNvPr id="27" name="テキスト ボックス 26">
              <a:extLst>
                <a:ext uri="{FF2B5EF4-FFF2-40B4-BE49-F238E27FC236}">
                  <a16:creationId xmlns="" xmlns:a16="http://schemas.microsoft.com/office/drawing/2014/main" id="{DFDBDE68-F6AD-400F-988F-79809DC0467C}"/>
                </a:ext>
              </a:extLst>
            </p:cNvPr>
            <p:cNvSpPr txBox="1"/>
            <p:nvPr/>
          </p:nvSpPr>
          <p:spPr>
            <a:xfrm>
              <a:off x="1712870" y="3388363"/>
              <a:ext cx="1296000" cy="144000"/>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Hard Soil</a:t>
              </a:r>
              <a:endParaRPr lang="en-US" altLang="ja-JP" sz="1100" dirty="0">
                <a:latin typeface="Times New Roman"/>
                <a:cs typeface="Times New Roman"/>
              </a:endParaRPr>
            </a:p>
          </p:txBody>
        </p:sp>
        <p:sp>
          <p:nvSpPr>
            <p:cNvPr id="28" name="テキスト ボックス 27">
              <a:extLst>
                <a:ext uri="{FF2B5EF4-FFF2-40B4-BE49-F238E27FC236}">
                  <a16:creationId xmlns="" xmlns:a16="http://schemas.microsoft.com/office/drawing/2014/main" id="{2CC032D4-2A5F-4B3E-8AB1-8F62B52A9705}"/>
                </a:ext>
              </a:extLst>
            </p:cNvPr>
            <p:cNvSpPr txBox="1"/>
            <p:nvPr/>
          </p:nvSpPr>
          <p:spPr>
            <a:xfrm>
              <a:off x="1704256" y="3603360"/>
              <a:ext cx="1296000" cy="144000"/>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Hardened Hard Soil</a:t>
              </a:r>
              <a:endParaRPr lang="en-US" altLang="ja-JP" sz="1100" dirty="0">
                <a:latin typeface="Times New Roman"/>
                <a:cs typeface="Times New Roman"/>
              </a:endParaRPr>
            </a:p>
          </p:txBody>
        </p:sp>
        <p:sp>
          <p:nvSpPr>
            <p:cNvPr id="29" name="テキスト ボックス 28">
              <a:extLst>
                <a:ext uri="{FF2B5EF4-FFF2-40B4-BE49-F238E27FC236}">
                  <a16:creationId xmlns="" xmlns:a16="http://schemas.microsoft.com/office/drawing/2014/main" id="{3BC046AD-6E76-4D3A-95A1-95B27C96AFFB}"/>
                </a:ext>
              </a:extLst>
            </p:cNvPr>
            <p:cNvSpPr txBox="1"/>
            <p:nvPr/>
          </p:nvSpPr>
          <p:spPr>
            <a:xfrm>
              <a:off x="1720260" y="4705832"/>
              <a:ext cx="1296000" cy="144000"/>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Viscous soil</a:t>
              </a:r>
              <a:endParaRPr lang="en-US" altLang="ja-JP" sz="1100" dirty="0">
                <a:latin typeface="Times New Roman"/>
                <a:cs typeface="Times New Roman"/>
              </a:endParaRPr>
            </a:p>
          </p:txBody>
        </p:sp>
        <p:sp>
          <p:nvSpPr>
            <p:cNvPr id="30" name="テキスト ボックス 29">
              <a:extLst>
                <a:ext uri="{FF2B5EF4-FFF2-40B4-BE49-F238E27FC236}">
                  <a16:creationId xmlns="" xmlns:a16="http://schemas.microsoft.com/office/drawing/2014/main" id="{3FBCE788-D18E-4410-AD7D-6F8FF9C40823}"/>
                </a:ext>
              </a:extLst>
            </p:cNvPr>
            <p:cNvSpPr txBox="1"/>
            <p:nvPr/>
          </p:nvSpPr>
          <p:spPr>
            <a:xfrm>
              <a:off x="1712870" y="4020343"/>
              <a:ext cx="1296000" cy="184666"/>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a:ea typeface="游ゴシック"/>
                  <a:cs typeface="Times New Roman"/>
                </a:rPr>
                <a:t>Rock Lump/Sand mixed with precious stone</a:t>
              </a:r>
              <a:endParaRPr lang="en-US" altLang="ja-JP" sz="900" dirty="0">
                <a:latin typeface="Times New Roman"/>
                <a:cs typeface="Times New Roman"/>
              </a:endParaRPr>
            </a:p>
          </p:txBody>
        </p:sp>
        <p:sp>
          <p:nvSpPr>
            <p:cNvPr id="31" name="テキスト ボックス 30">
              <a:extLst>
                <a:ext uri="{FF2B5EF4-FFF2-40B4-BE49-F238E27FC236}">
                  <a16:creationId xmlns="" xmlns:a16="http://schemas.microsoft.com/office/drawing/2014/main" id="{59D902AF-6527-449D-A275-CAE63E3E0BDF}"/>
                </a:ext>
              </a:extLst>
            </p:cNvPr>
            <p:cNvSpPr txBox="1"/>
            <p:nvPr/>
          </p:nvSpPr>
          <p:spPr>
            <a:xfrm>
              <a:off x="1998527" y="4256742"/>
              <a:ext cx="648000" cy="138499"/>
            </a:xfrm>
            <a:prstGeom prst="rect">
              <a:avLst/>
            </a:prstGeom>
            <a:solidFill>
              <a:schemeClr val="bg1"/>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Sandy Soil</a:t>
              </a:r>
              <a:endParaRPr lang="en-US" altLang="ja-JP" sz="1100" dirty="0">
                <a:latin typeface="Times New Roman"/>
                <a:cs typeface="Times New Roman"/>
              </a:endParaRPr>
            </a:p>
          </p:txBody>
        </p:sp>
        <p:sp>
          <p:nvSpPr>
            <p:cNvPr id="32" name="テキスト ボックス 31">
              <a:extLst>
                <a:ext uri="{FF2B5EF4-FFF2-40B4-BE49-F238E27FC236}">
                  <a16:creationId xmlns="" xmlns:a16="http://schemas.microsoft.com/office/drawing/2014/main" id="{21B6F14F-7613-4D07-A8FF-941A26501120}"/>
                </a:ext>
              </a:extLst>
            </p:cNvPr>
            <p:cNvSpPr txBox="1"/>
            <p:nvPr/>
          </p:nvSpPr>
          <p:spPr>
            <a:xfrm>
              <a:off x="1674527" y="4454476"/>
              <a:ext cx="1296000" cy="184666"/>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a:ea typeface="游ゴシック"/>
                  <a:cs typeface="Times New Roman"/>
                </a:rPr>
                <a:t>Rock Lump/Sandy soil mixed with precious stone</a:t>
              </a:r>
              <a:endParaRPr lang="en-US" altLang="ja-JP" sz="900" dirty="0">
                <a:latin typeface="Times New Roman"/>
                <a:cs typeface="Times New Roman"/>
              </a:endParaRPr>
            </a:p>
          </p:txBody>
        </p:sp>
        <p:sp>
          <p:nvSpPr>
            <p:cNvPr id="33" name="テキスト ボックス 32">
              <a:extLst>
                <a:ext uri="{FF2B5EF4-FFF2-40B4-BE49-F238E27FC236}">
                  <a16:creationId xmlns="" xmlns:a16="http://schemas.microsoft.com/office/drawing/2014/main" id="{A3AE57FB-2425-4D53-88FA-7F67FF905FEC}"/>
                </a:ext>
              </a:extLst>
            </p:cNvPr>
            <p:cNvSpPr txBox="1"/>
            <p:nvPr/>
          </p:nvSpPr>
          <p:spPr>
            <a:xfrm>
              <a:off x="1726183" y="4928522"/>
              <a:ext cx="1296000" cy="123111"/>
            </a:xfrm>
            <a:prstGeom prst="rect">
              <a:avLst/>
            </a:prstGeom>
            <a:solidFill>
              <a:schemeClr val="bg1"/>
            </a:solidFill>
            <a:ln>
              <a:noFill/>
            </a:ln>
          </p:spPr>
          <p:txBody>
            <a:bodyPr wrap="square" lIns="0" tIns="0" rIns="0" bIns="0" rtlCol="0" anchor="t">
              <a:spAutoFit/>
            </a:bodyPr>
            <a:lstStyle/>
            <a:p>
              <a:pPr algn="ctr"/>
              <a:r>
                <a:rPr lang="en-US" altLang="ja-JP" sz="800" dirty="0">
                  <a:latin typeface="Times New Roman"/>
                  <a:ea typeface="游ゴシック"/>
                  <a:cs typeface="Times New Roman"/>
                </a:rPr>
                <a:t>Viscous soil mixed with gravel</a:t>
              </a:r>
              <a:endParaRPr lang="en-US" altLang="ja-JP" sz="1050" dirty="0">
                <a:latin typeface="Times New Roman"/>
                <a:cs typeface="Times New Roman"/>
              </a:endParaRPr>
            </a:p>
          </p:txBody>
        </p:sp>
        <p:sp>
          <p:nvSpPr>
            <p:cNvPr id="34" name="テキスト ボックス 33">
              <a:extLst>
                <a:ext uri="{FF2B5EF4-FFF2-40B4-BE49-F238E27FC236}">
                  <a16:creationId xmlns="" xmlns:a16="http://schemas.microsoft.com/office/drawing/2014/main" id="{CEA3A750-4937-413D-8625-9ED24F5FB16B}"/>
                </a:ext>
              </a:extLst>
            </p:cNvPr>
            <p:cNvSpPr txBox="1"/>
            <p:nvPr/>
          </p:nvSpPr>
          <p:spPr>
            <a:xfrm>
              <a:off x="1693577" y="5118032"/>
              <a:ext cx="1296000" cy="184666"/>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a:ea typeface="游ゴシック"/>
                  <a:cs typeface="Times New Roman"/>
                </a:rPr>
                <a:t>Rock Lump/Viscous soil mixed with precious stone</a:t>
              </a:r>
              <a:endParaRPr lang="en-US" altLang="ja-JP" sz="900" dirty="0">
                <a:latin typeface="Times New Roman"/>
                <a:cs typeface="Times New Roman"/>
              </a:endParaRPr>
            </a:p>
          </p:txBody>
        </p:sp>
        <p:sp>
          <p:nvSpPr>
            <p:cNvPr id="35" name="テキスト ボックス 34">
              <a:extLst>
                <a:ext uri="{FF2B5EF4-FFF2-40B4-BE49-F238E27FC236}">
                  <a16:creationId xmlns="" xmlns:a16="http://schemas.microsoft.com/office/drawing/2014/main" id="{7B10A83F-3B4C-48A9-9CA4-84B639E555CE}"/>
                </a:ext>
              </a:extLst>
            </p:cNvPr>
            <p:cNvSpPr txBox="1"/>
            <p:nvPr/>
          </p:nvSpPr>
          <p:spPr>
            <a:xfrm>
              <a:off x="1494527" y="2068661"/>
              <a:ext cx="1008000" cy="138499"/>
            </a:xfrm>
            <a:prstGeom prst="rect">
              <a:avLst/>
            </a:prstGeom>
            <a:solidFill>
              <a:srgbClr val="EBF0F9"/>
            </a:solidFill>
            <a:ln>
              <a:noFill/>
            </a:ln>
          </p:spPr>
          <p:txBody>
            <a:bodyPr wrap="square" lIns="0" tIns="0" rIns="0" bIns="0" rtlCol="0" anchor="t">
              <a:spAutoFit/>
            </a:bodyPr>
            <a:lstStyle/>
            <a:p>
              <a:pPr algn="ctr"/>
              <a:r>
                <a:rPr lang="en-US" altLang="ja-JP" sz="900" dirty="0">
                  <a:latin typeface="Times New Roman"/>
                  <a:ea typeface="游ゴシック"/>
                  <a:cs typeface="Times New Roman"/>
                </a:rPr>
                <a:t>Name</a:t>
              </a:r>
              <a:endParaRPr lang="en-US" altLang="ja-JP" sz="1100" dirty="0">
                <a:latin typeface="Times New Roman"/>
                <a:cs typeface="Times New Roman"/>
              </a:endParaRPr>
            </a:p>
          </p:txBody>
        </p:sp>
      </p:grpSp>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panose="02020603050405020304" pitchFamily="18" charset="0"/>
                <a:ea typeface="Meiryo UI"/>
                <a:cs typeface="Times New Roman" panose="02020603050405020304" pitchFamily="18" charset="0"/>
              </a:rPr>
              <a:t>Signs and Causes of Sand Erosion　</a:t>
            </a:r>
            <a:endParaRPr kumimoji="1" lang="ja-JP" altLang="en-US" sz="2400">
              <a:latin typeface="Times New Roman" panose="02020603050405020304" pitchFamily="18" charset="0"/>
              <a:ea typeface="Meiryo UI"/>
              <a:cs typeface="Times New Roman" panose="02020603050405020304" pitchFamily="18"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218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2665922" y="1268383"/>
            <a:ext cx="4179012"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panose="02020603050405020304" pitchFamily="18" charset="0"/>
                <a:ea typeface="游ゴシック"/>
                <a:cs typeface="Times New Roman" panose="02020603050405020304" pitchFamily="18" charset="0"/>
              </a:rPr>
              <a:t>Reclaimed Slope Surface and Height Basis</a:t>
            </a:r>
          </a:p>
        </p:txBody>
      </p:sp>
      <p:grpSp>
        <p:nvGrpSpPr>
          <p:cNvPr id="2" name="グループ化 1">
            <a:extLst>
              <a:ext uri="{FF2B5EF4-FFF2-40B4-BE49-F238E27FC236}">
                <a16:creationId xmlns="" xmlns:a16="http://schemas.microsoft.com/office/drawing/2014/main" id="{64F8639F-422F-4E64-A470-0F1141C3AE5B}"/>
              </a:ext>
            </a:extLst>
          </p:cNvPr>
          <p:cNvGrpSpPr/>
          <p:nvPr/>
        </p:nvGrpSpPr>
        <p:grpSpPr>
          <a:xfrm>
            <a:off x="2665921" y="1566677"/>
            <a:ext cx="4179012" cy="4743450"/>
            <a:chOff x="2665921" y="1566677"/>
            <a:chExt cx="4179012" cy="4743450"/>
          </a:xfrm>
        </p:grpSpPr>
        <p:pic>
          <p:nvPicPr>
            <p:cNvPr id="3" name="図 2"/>
            <p:cNvPicPr>
              <a:picLocks noChangeAspect="1"/>
            </p:cNvPicPr>
            <p:nvPr/>
          </p:nvPicPr>
          <p:blipFill>
            <a:blip r:embed="rId3"/>
            <a:stretch>
              <a:fillRect/>
            </a:stretch>
          </p:blipFill>
          <p:spPr>
            <a:xfrm>
              <a:off x="2665921" y="1566677"/>
              <a:ext cx="4179012" cy="4743450"/>
            </a:xfrm>
            <a:prstGeom prst="rect">
              <a:avLst/>
            </a:prstGeom>
          </p:spPr>
        </p:pic>
        <p:sp>
          <p:nvSpPr>
            <p:cNvPr id="7" name="テキスト ボックス 6">
              <a:extLst>
                <a:ext uri="{FF2B5EF4-FFF2-40B4-BE49-F238E27FC236}">
                  <a16:creationId xmlns="" xmlns:a16="http://schemas.microsoft.com/office/drawing/2014/main" id="{81C2B636-E647-4C12-BA42-260557EA3333}"/>
                </a:ext>
              </a:extLst>
            </p:cNvPr>
            <p:cNvSpPr txBox="1"/>
            <p:nvPr/>
          </p:nvSpPr>
          <p:spPr>
            <a:xfrm>
              <a:off x="3463453" y="1595250"/>
              <a:ext cx="3132000" cy="169277"/>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Excavated surface’s height </a:t>
              </a:r>
              <a:r>
                <a:rPr lang="ja-JP" altLang="en-US" sz="1100" dirty="0">
                  <a:latin typeface="Times New Roman" panose="02020603050405020304" pitchFamily="18" charset="0"/>
                  <a:ea typeface="游ゴシック"/>
                  <a:cs typeface="Times New Roman" panose="02020603050405020304" pitchFamily="18" charset="0"/>
                </a:rPr>
                <a:t>・</a:t>
              </a:r>
              <a:r>
                <a:rPr lang="en-US" altLang="ja-JP" sz="1100" dirty="0">
                  <a:latin typeface="Times New Roman" panose="02020603050405020304" pitchFamily="18" charset="0"/>
                  <a:ea typeface="游ゴシック"/>
                  <a:cs typeface="Times New Roman" panose="02020603050405020304" pitchFamily="18" charset="0"/>
                </a:rPr>
                <a:t>Slope</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8" name="テキスト ボックス 7">
              <a:extLst>
                <a:ext uri="{FF2B5EF4-FFF2-40B4-BE49-F238E27FC236}">
                  <a16:creationId xmlns="" xmlns:a16="http://schemas.microsoft.com/office/drawing/2014/main" id="{CD699DE7-FC3B-4F22-A185-6B6CFE5F2E53}"/>
                </a:ext>
              </a:extLst>
            </p:cNvPr>
            <p:cNvSpPr txBox="1"/>
            <p:nvPr/>
          </p:nvSpPr>
          <p:spPr>
            <a:xfrm>
              <a:off x="2738851" y="1595250"/>
              <a:ext cx="576000" cy="169277"/>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Soil Type</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0" name="テキスト ボックス 9">
              <a:extLst>
                <a:ext uri="{FF2B5EF4-FFF2-40B4-BE49-F238E27FC236}">
                  <a16:creationId xmlns="" xmlns:a16="http://schemas.microsoft.com/office/drawing/2014/main" id="{4FBC28B1-8512-4C81-BE2E-175977040CA3}"/>
                </a:ext>
              </a:extLst>
            </p:cNvPr>
            <p:cNvSpPr txBox="1"/>
            <p:nvPr/>
          </p:nvSpPr>
          <p:spPr>
            <a:xfrm>
              <a:off x="2738851" y="1966428"/>
              <a:ext cx="576000" cy="846386"/>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Ground made of bedrock or hard clay </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1" name="テキスト ボックス 10">
              <a:extLst>
                <a:ext uri="{FF2B5EF4-FFF2-40B4-BE49-F238E27FC236}">
                  <a16:creationId xmlns="" xmlns:a16="http://schemas.microsoft.com/office/drawing/2014/main" id="{615B1073-4343-4685-982E-7F3231316BE8}"/>
                </a:ext>
              </a:extLst>
            </p:cNvPr>
            <p:cNvSpPr txBox="1"/>
            <p:nvPr/>
          </p:nvSpPr>
          <p:spPr>
            <a:xfrm>
              <a:off x="2738851" y="3174104"/>
              <a:ext cx="576000" cy="507831"/>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Other type ground</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2" name="テキスト ボックス 11">
              <a:extLst>
                <a:ext uri="{FF2B5EF4-FFF2-40B4-BE49-F238E27FC236}">
                  <a16:creationId xmlns="" xmlns:a16="http://schemas.microsoft.com/office/drawing/2014/main" id="{F04E87E1-53D2-4FA5-95A7-3FB9F25FEB12}"/>
                </a:ext>
              </a:extLst>
            </p:cNvPr>
            <p:cNvSpPr txBox="1"/>
            <p:nvPr/>
          </p:nvSpPr>
          <p:spPr>
            <a:xfrm>
              <a:off x="2738851" y="4341881"/>
              <a:ext cx="576000" cy="507831"/>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Ground made of sand</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3" name="テキスト ボックス 12">
              <a:extLst>
                <a:ext uri="{FF2B5EF4-FFF2-40B4-BE49-F238E27FC236}">
                  <a16:creationId xmlns="" xmlns:a16="http://schemas.microsoft.com/office/drawing/2014/main" id="{232416B8-F675-470E-B810-32AE4BED12D1}"/>
                </a:ext>
              </a:extLst>
            </p:cNvPr>
            <p:cNvSpPr txBox="1"/>
            <p:nvPr/>
          </p:nvSpPr>
          <p:spPr>
            <a:xfrm>
              <a:off x="2738851" y="5258407"/>
              <a:ext cx="576000" cy="846386"/>
            </a:xfrm>
            <a:prstGeom prst="rect">
              <a:avLst/>
            </a:prstGeom>
            <a:solidFill>
              <a:srgbClr val="EBF0F9"/>
            </a:solidFill>
            <a:ln>
              <a:noFill/>
            </a:ln>
          </p:spPr>
          <p:txBody>
            <a:bodyPr wrap="square" lIns="0" tIns="0" rIns="0" bIns="0" rtlCol="0" anchor="t">
              <a:spAutoFit/>
            </a:bodyPr>
            <a:lstStyle/>
            <a:p>
              <a:pPr algn="ctr"/>
              <a:r>
                <a:rPr lang="en-US" altLang="ja-JP" sz="1100" dirty="0">
                  <a:latin typeface="Times New Roman" panose="02020603050405020304" pitchFamily="18" charset="0"/>
                  <a:ea typeface="游ゴシック"/>
                  <a:cs typeface="Times New Roman" panose="02020603050405020304" pitchFamily="18" charset="0"/>
                </a:rPr>
                <a:t>Ground that easily collapse due to blast, etc.</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4" name="テキスト ボックス 13">
              <a:extLst>
                <a:ext uri="{FF2B5EF4-FFF2-40B4-BE49-F238E27FC236}">
                  <a16:creationId xmlns="" xmlns:a16="http://schemas.microsoft.com/office/drawing/2014/main" id="{82F52301-19B2-40CB-9E16-DE30CE49BEEE}"/>
                </a:ext>
              </a:extLst>
            </p:cNvPr>
            <p:cNvSpPr txBox="1"/>
            <p:nvPr/>
          </p:nvSpPr>
          <p:spPr>
            <a:xfrm>
              <a:off x="4539427" y="5830794"/>
              <a:ext cx="216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Over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5" name="テキスト ボックス 14">
              <a:extLst>
                <a:ext uri="{FF2B5EF4-FFF2-40B4-BE49-F238E27FC236}">
                  <a16:creationId xmlns="" xmlns:a16="http://schemas.microsoft.com/office/drawing/2014/main" id="{B0350671-4C43-448C-9AD5-8512B6AA0A71}"/>
                </a:ext>
              </a:extLst>
            </p:cNvPr>
            <p:cNvSpPr txBox="1"/>
            <p:nvPr/>
          </p:nvSpPr>
          <p:spPr>
            <a:xfrm>
              <a:off x="5029453" y="5635433"/>
              <a:ext cx="216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6" name="テキスト ボックス 15">
              <a:extLst>
                <a:ext uri="{FF2B5EF4-FFF2-40B4-BE49-F238E27FC236}">
                  <a16:creationId xmlns="" xmlns:a16="http://schemas.microsoft.com/office/drawing/2014/main" id="{57FC9A9F-E5A4-4ED6-A59B-D4D5DF4C657A}"/>
                </a:ext>
              </a:extLst>
            </p:cNvPr>
            <p:cNvSpPr txBox="1"/>
            <p:nvPr/>
          </p:nvSpPr>
          <p:spPr>
            <a:xfrm>
              <a:off x="5473565" y="5727766"/>
              <a:ext cx="1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Less</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a:extLst>
                <a:ext uri="{FF2B5EF4-FFF2-40B4-BE49-F238E27FC236}">
                  <a16:creationId xmlns="" xmlns:a16="http://schemas.microsoft.com/office/drawing/2014/main" id="{AB66EC09-2A5E-4D25-9EAE-AF253FB59BD7}"/>
                </a:ext>
              </a:extLst>
            </p:cNvPr>
            <p:cNvSpPr txBox="1"/>
            <p:nvPr/>
          </p:nvSpPr>
          <p:spPr>
            <a:xfrm>
              <a:off x="5528735" y="4497853"/>
              <a:ext cx="1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Less</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19" name="テキスト ボックス 18">
              <a:extLst>
                <a:ext uri="{FF2B5EF4-FFF2-40B4-BE49-F238E27FC236}">
                  <a16:creationId xmlns="" xmlns:a16="http://schemas.microsoft.com/office/drawing/2014/main" id="{9C042B8A-B66A-4928-A4A7-DC87DAD3B5B3}"/>
                </a:ext>
              </a:extLst>
            </p:cNvPr>
            <p:cNvSpPr txBox="1"/>
            <p:nvPr/>
          </p:nvSpPr>
          <p:spPr>
            <a:xfrm>
              <a:off x="4673779" y="4676107"/>
              <a:ext cx="216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Over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0" name="テキスト ボックス 19">
              <a:extLst>
                <a:ext uri="{FF2B5EF4-FFF2-40B4-BE49-F238E27FC236}">
                  <a16:creationId xmlns="" xmlns:a16="http://schemas.microsoft.com/office/drawing/2014/main" id="{6613ECEC-809C-466D-B133-AAC6E2336F6E}"/>
                </a:ext>
              </a:extLst>
            </p:cNvPr>
            <p:cNvSpPr txBox="1"/>
            <p:nvPr/>
          </p:nvSpPr>
          <p:spPr>
            <a:xfrm>
              <a:off x="4766647" y="3353467"/>
              <a:ext cx="1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Less</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1" name="テキスト ボックス 20">
              <a:extLst>
                <a:ext uri="{FF2B5EF4-FFF2-40B4-BE49-F238E27FC236}">
                  <a16:creationId xmlns="" xmlns:a16="http://schemas.microsoft.com/office/drawing/2014/main" id="{D0F03FC5-59FE-4A22-93B0-9EF5EA851B58}"/>
                </a:ext>
              </a:extLst>
            </p:cNvPr>
            <p:cNvSpPr txBox="1"/>
            <p:nvPr/>
          </p:nvSpPr>
          <p:spPr>
            <a:xfrm>
              <a:off x="3594283" y="3607647"/>
              <a:ext cx="1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Less</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2" name="テキスト ボックス 21">
              <a:extLst>
                <a:ext uri="{FF2B5EF4-FFF2-40B4-BE49-F238E27FC236}">
                  <a16:creationId xmlns="" xmlns:a16="http://schemas.microsoft.com/office/drawing/2014/main" id="{B4EA41A2-A1A2-49D1-B689-2EBFEB8E78FF}"/>
                </a:ext>
              </a:extLst>
            </p:cNvPr>
            <p:cNvSpPr txBox="1"/>
            <p:nvPr/>
          </p:nvSpPr>
          <p:spPr>
            <a:xfrm>
              <a:off x="5029453" y="4451686"/>
              <a:ext cx="216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3" name="テキスト ボックス 22">
              <a:extLst>
                <a:ext uri="{FF2B5EF4-FFF2-40B4-BE49-F238E27FC236}">
                  <a16:creationId xmlns="" xmlns:a16="http://schemas.microsoft.com/office/drawing/2014/main" id="{9E3A3ABE-6D33-4EF4-B383-42C1AB9E3A3C}"/>
                </a:ext>
              </a:extLst>
            </p:cNvPr>
            <p:cNvSpPr txBox="1"/>
            <p:nvPr/>
          </p:nvSpPr>
          <p:spPr>
            <a:xfrm>
              <a:off x="4302054" y="3676325"/>
              <a:ext cx="253116"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under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4" name="テキスト ボックス 23">
              <a:extLst>
                <a:ext uri="{FF2B5EF4-FFF2-40B4-BE49-F238E27FC236}">
                  <a16:creationId xmlns="" xmlns:a16="http://schemas.microsoft.com/office/drawing/2014/main" id="{8B6FECBB-7F3F-483D-8CFB-37E8193FD069}"/>
                </a:ext>
              </a:extLst>
            </p:cNvPr>
            <p:cNvSpPr txBox="1"/>
            <p:nvPr/>
          </p:nvSpPr>
          <p:spPr>
            <a:xfrm>
              <a:off x="5394998" y="3666205"/>
              <a:ext cx="253116"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under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5" name="テキスト ボックス 24">
              <a:extLst>
                <a:ext uri="{FF2B5EF4-FFF2-40B4-BE49-F238E27FC236}">
                  <a16:creationId xmlns="" xmlns:a16="http://schemas.microsoft.com/office/drawing/2014/main" id="{97D1C81C-6439-4216-9758-9C0FC85BE5E7}"/>
                </a:ext>
              </a:extLst>
            </p:cNvPr>
            <p:cNvSpPr txBox="1"/>
            <p:nvPr/>
          </p:nvSpPr>
          <p:spPr>
            <a:xfrm>
              <a:off x="6465883" y="3681577"/>
              <a:ext cx="253116"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under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6" name="テキスト ボックス 25">
              <a:extLst>
                <a:ext uri="{FF2B5EF4-FFF2-40B4-BE49-F238E27FC236}">
                  <a16:creationId xmlns="" xmlns:a16="http://schemas.microsoft.com/office/drawing/2014/main" id="{3F316739-75CE-493E-BA45-AA207EED118B}"/>
                </a:ext>
              </a:extLst>
            </p:cNvPr>
            <p:cNvSpPr txBox="1"/>
            <p:nvPr/>
          </p:nvSpPr>
          <p:spPr>
            <a:xfrm>
              <a:off x="5812321" y="3342335"/>
              <a:ext cx="180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Over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7" name="テキスト ボックス 26">
              <a:extLst>
                <a:ext uri="{FF2B5EF4-FFF2-40B4-BE49-F238E27FC236}">
                  <a16:creationId xmlns="" xmlns:a16="http://schemas.microsoft.com/office/drawing/2014/main" id="{A8AC5BF2-2FEC-4DB0-8603-8210BD7FA6CE}"/>
                </a:ext>
              </a:extLst>
            </p:cNvPr>
            <p:cNvSpPr txBox="1"/>
            <p:nvPr/>
          </p:nvSpPr>
          <p:spPr>
            <a:xfrm>
              <a:off x="4647427" y="2466665"/>
              <a:ext cx="253116"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under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8" name="テキスト ボックス 27">
              <a:extLst>
                <a:ext uri="{FF2B5EF4-FFF2-40B4-BE49-F238E27FC236}">
                  <a16:creationId xmlns="" xmlns:a16="http://schemas.microsoft.com/office/drawing/2014/main" id="{F6292594-A601-432F-A551-F714FCE3F78F}"/>
                </a:ext>
              </a:extLst>
            </p:cNvPr>
            <p:cNvSpPr txBox="1"/>
            <p:nvPr/>
          </p:nvSpPr>
          <p:spPr>
            <a:xfrm>
              <a:off x="3955569" y="2372791"/>
              <a:ext cx="144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Less</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29" name="テキスト ボックス 28">
              <a:extLst>
                <a:ext uri="{FF2B5EF4-FFF2-40B4-BE49-F238E27FC236}">
                  <a16:creationId xmlns="" xmlns:a16="http://schemas.microsoft.com/office/drawing/2014/main" id="{2D93A5DC-AC2C-4A69-B619-6200A2244344}"/>
                </a:ext>
              </a:extLst>
            </p:cNvPr>
            <p:cNvSpPr txBox="1"/>
            <p:nvPr/>
          </p:nvSpPr>
          <p:spPr>
            <a:xfrm>
              <a:off x="5489092" y="2247518"/>
              <a:ext cx="180000"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Over</a:t>
              </a:r>
              <a:endParaRPr lang="ja-JP" altLang="en-US" sz="600" dirty="0">
                <a:latin typeface="Times New Roman" panose="02020603050405020304" pitchFamily="18" charset="0"/>
                <a:ea typeface="游ゴシック"/>
                <a:cs typeface="Times New Roman" panose="02020603050405020304" pitchFamily="18" charset="0"/>
              </a:endParaRPr>
            </a:p>
          </p:txBody>
        </p:sp>
        <p:sp>
          <p:nvSpPr>
            <p:cNvPr id="30" name="テキスト ボックス 29">
              <a:extLst>
                <a:ext uri="{FF2B5EF4-FFF2-40B4-BE49-F238E27FC236}">
                  <a16:creationId xmlns="" xmlns:a16="http://schemas.microsoft.com/office/drawing/2014/main" id="{F8D3476B-052B-49C8-8401-2733A3EF17AE}"/>
                </a:ext>
              </a:extLst>
            </p:cNvPr>
            <p:cNvSpPr txBox="1"/>
            <p:nvPr/>
          </p:nvSpPr>
          <p:spPr>
            <a:xfrm>
              <a:off x="6106561" y="2447109"/>
              <a:ext cx="253116" cy="92333"/>
            </a:xfrm>
            <a:prstGeom prst="rect">
              <a:avLst/>
            </a:prstGeom>
            <a:solidFill>
              <a:schemeClr val="bg1"/>
            </a:solidFill>
            <a:ln>
              <a:noFill/>
            </a:ln>
          </p:spPr>
          <p:txBody>
            <a:bodyPr wrap="square" lIns="0" tIns="0" rIns="0" bIns="0" rtlCol="0" anchor="t">
              <a:spAutoFit/>
            </a:bodyPr>
            <a:lstStyle/>
            <a:p>
              <a:pPr algn="ctr"/>
              <a:r>
                <a:rPr lang="en-US" altLang="ja-JP" sz="600" dirty="0">
                  <a:latin typeface="Times New Roman" panose="02020603050405020304" pitchFamily="18" charset="0"/>
                  <a:ea typeface="游ゴシック"/>
                  <a:cs typeface="Times New Roman" panose="02020603050405020304" pitchFamily="18" charset="0"/>
                </a:rPr>
                <a:t>under</a:t>
              </a:r>
              <a:endParaRPr lang="ja-JP" altLang="en-US" sz="600" dirty="0">
                <a:latin typeface="Times New Roman" panose="02020603050405020304" pitchFamily="18" charset="0"/>
                <a:ea typeface="游ゴシック"/>
                <a:cs typeface="Times New Roman" panose="02020603050405020304" pitchFamily="18" charset="0"/>
              </a:endParaRPr>
            </a:p>
          </p:txBody>
        </p:sp>
      </p:grpSp>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ja-JP" sz="2000">
                <a:latin typeface="Times New Roman"/>
                <a:ea typeface="Meiryo UI"/>
                <a:cs typeface="Times New Roman"/>
              </a:rPr>
              <a:t>Signs and Causes of Sand Erosion, </a:t>
            </a:r>
            <a:r>
              <a:rPr lang="ja-JP" altLang="en-US" sz="2000">
                <a:latin typeface="Times New Roman"/>
                <a:ea typeface="Meiryo UI"/>
                <a:cs typeface="Times New Roman"/>
              </a:rPr>
              <a:t>Land Strength, Signs of Landslides</a:t>
            </a:r>
            <a:endParaRPr lang="en-US" altLang="ja-JP" sz="2000">
              <a:latin typeface="Times New Roman"/>
              <a:ea typeface="Meiryo UI"/>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218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116</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a:ea typeface="Meiryo UI" panose="020B0604030504040204" pitchFamily="50" charset="-128"/>
              <a:cs typeface="Times New Roman"/>
            </a:endParaRPr>
          </a:p>
        </p:txBody>
      </p:sp>
      <p:sp>
        <p:nvSpPr>
          <p:cNvPr id="13" name="テキスト ボックス 12"/>
          <p:cNvSpPr txBox="1"/>
          <p:nvPr/>
        </p:nvSpPr>
        <p:spPr>
          <a:xfrm>
            <a:off x="1024295" y="2661734"/>
            <a:ext cx="2886828"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Examples of Landslide on Upright Slope </a:t>
            </a:r>
            <a:endParaRPr lang="ja-JP" altLang="en-US" sz="1200">
              <a:solidFill>
                <a:prstClr val="black"/>
              </a:solidFill>
              <a:latin typeface="Times New Roman"/>
              <a:ea typeface="游ゴシック"/>
              <a:cs typeface="Times New Roman"/>
            </a:endParaRP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sp>
        <p:nvSpPr>
          <p:cNvPr id="11" name="テキスト ボックス 10"/>
          <p:cNvSpPr txBox="1"/>
          <p:nvPr/>
        </p:nvSpPr>
        <p:spPr>
          <a:xfrm>
            <a:off x="5399287" y="1289678"/>
            <a:ext cx="2052107"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Slope Landslide Examples</a:t>
            </a:r>
            <a:endParaRPr lang="ja-JP" altLang="en-US" sz="1200">
              <a:solidFill>
                <a:prstClr val="black"/>
              </a:solidFill>
              <a:latin typeface="Times New Roman"/>
              <a:cs typeface="Times New Roman"/>
            </a:endParaRPr>
          </a:p>
        </p:txBody>
      </p:sp>
      <p:pic>
        <p:nvPicPr>
          <p:cNvPr id="8" name="図 7"/>
          <p:cNvPicPr>
            <a:picLocks noChangeAspect="1"/>
          </p:cNvPicPr>
          <p:nvPr/>
        </p:nvPicPr>
        <p:blipFill>
          <a:blip r:embed="rId4"/>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Signs of Landslide</a:t>
            </a:r>
            <a:endParaRPr lang="ja-JP" altLang="en-US" sz="1200">
              <a:solidFill>
                <a:prstClr val="black"/>
              </a:solidFill>
              <a:latin typeface="Times New Roman"/>
              <a:cs typeface="Times New Roman"/>
            </a:endParaRPr>
          </a:p>
        </p:txBody>
      </p:sp>
      <p:grpSp>
        <p:nvGrpSpPr>
          <p:cNvPr id="56" name="グループ化 55">
            <a:extLst>
              <a:ext uri="{FF2B5EF4-FFF2-40B4-BE49-F238E27FC236}">
                <a16:creationId xmlns="" xmlns:a16="http://schemas.microsoft.com/office/drawing/2014/main" id="{8AFF819E-4B1F-43D3-82D5-0632A590F393}"/>
              </a:ext>
            </a:extLst>
          </p:cNvPr>
          <p:cNvGrpSpPr/>
          <p:nvPr/>
        </p:nvGrpSpPr>
        <p:grpSpPr>
          <a:xfrm>
            <a:off x="4380931" y="1542199"/>
            <a:ext cx="3942672" cy="4895203"/>
            <a:chOff x="4555819" y="1570091"/>
            <a:chExt cx="3767784" cy="4771775"/>
          </a:xfrm>
        </p:grpSpPr>
        <p:grpSp>
          <p:nvGrpSpPr>
            <p:cNvPr id="10" name="グループ化 9">
              <a:extLst>
                <a:ext uri="{FF2B5EF4-FFF2-40B4-BE49-F238E27FC236}">
                  <a16:creationId xmlns="" xmlns:a16="http://schemas.microsoft.com/office/drawing/2014/main" id="{647E4EFF-021C-4665-B01C-CF77565BB424}"/>
                </a:ext>
              </a:extLst>
            </p:cNvPr>
            <p:cNvGrpSpPr/>
            <p:nvPr/>
          </p:nvGrpSpPr>
          <p:grpSpPr>
            <a:xfrm>
              <a:off x="4555819" y="1570091"/>
              <a:ext cx="3767784" cy="4771775"/>
              <a:chOff x="4555819" y="1570091"/>
              <a:chExt cx="3767784" cy="4771775"/>
            </a:xfrm>
          </p:grpSpPr>
          <p:grpSp>
            <p:nvGrpSpPr>
              <p:cNvPr id="5" name="グループ化 4">
                <a:extLst>
                  <a:ext uri="{FF2B5EF4-FFF2-40B4-BE49-F238E27FC236}">
                    <a16:creationId xmlns="" xmlns:a16="http://schemas.microsoft.com/office/drawing/2014/main" id="{643BBC56-B7EE-4476-83E9-1F93406F32F0}"/>
                  </a:ext>
                </a:extLst>
              </p:cNvPr>
              <p:cNvGrpSpPr/>
              <p:nvPr/>
            </p:nvGrpSpPr>
            <p:grpSpPr>
              <a:xfrm>
                <a:off x="4555819" y="1570091"/>
                <a:ext cx="3767784" cy="4771775"/>
                <a:chOff x="4553153" y="1575465"/>
                <a:chExt cx="3767784" cy="4771775"/>
              </a:xfrm>
            </p:grpSpPr>
            <p:pic>
              <p:nvPicPr>
                <p:cNvPr id="2" name="図 1"/>
                <p:cNvPicPr>
                  <a:picLocks noChangeAspect="1"/>
                </p:cNvPicPr>
                <p:nvPr/>
              </p:nvPicPr>
              <p:blipFill>
                <a:blip r:embed="rId5"/>
                <a:stretch>
                  <a:fillRect/>
                </a:stretch>
              </p:blipFill>
              <p:spPr>
                <a:xfrm>
                  <a:off x="4553153" y="1575465"/>
                  <a:ext cx="3767784" cy="4771775"/>
                </a:xfrm>
                <a:prstGeom prst="rect">
                  <a:avLst/>
                </a:prstGeom>
              </p:spPr>
            </p:pic>
            <p:sp>
              <p:nvSpPr>
                <p:cNvPr id="3" name="テキスト ボックス 2">
                  <a:extLst>
                    <a:ext uri="{FF2B5EF4-FFF2-40B4-BE49-F238E27FC236}">
                      <a16:creationId xmlns="" xmlns:a16="http://schemas.microsoft.com/office/drawing/2014/main" id="{A6D026BF-1DD1-468C-9A9D-9E9A75CAF607}"/>
                    </a:ext>
                  </a:extLst>
                </p:cNvPr>
                <p:cNvSpPr txBox="1"/>
                <p:nvPr/>
              </p:nvSpPr>
              <p:spPr>
                <a:xfrm>
                  <a:off x="4881957" y="1639925"/>
                  <a:ext cx="1512000" cy="76944"/>
                </a:xfrm>
                <a:prstGeom prst="rect">
                  <a:avLst/>
                </a:prstGeom>
                <a:solidFill>
                  <a:schemeClr val="bg1"/>
                </a:solidFill>
              </p:spPr>
              <p:txBody>
                <a:bodyPr wrap="square" lIns="0" tIns="0" rIns="0" bIns="0" rtlCol="0">
                  <a:spAutoFit/>
                </a:bodyPr>
                <a:lstStyle/>
                <a:p>
                  <a:pPr algn="ctr"/>
                  <a:r>
                    <a:rPr lang="en-US" sz="500" dirty="0">
                      <a:latin typeface="Times New Roman" panose="02020603050405020304" pitchFamily="18" charset="0"/>
                      <a:cs typeface="Times New Roman" panose="02020603050405020304" pitchFamily="18" charset="0"/>
                    </a:rPr>
                    <a:t>Rock Collapse Pattern</a:t>
                  </a:r>
                </a:p>
              </p:txBody>
            </p:sp>
            <p:sp>
              <p:nvSpPr>
                <p:cNvPr id="12" name="テキスト ボックス 11">
                  <a:extLst>
                    <a:ext uri="{FF2B5EF4-FFF2-40B4-BE49-F238E27FC236}">
                      <a16:creationId xmlns="" xmlns:a16="http://schemas.microsoft.com/office/drawing/2014/main" id="{71A0A332-EEE9-48B2-AB13-4DAE0ED5E328}"/>
                    </a:ext>
                  </a:extLst>
                </p:cNvPr>
                <p:cNvSpPr txBox="1"/>
                <p:nvPr/>
              </p:nvSpPr>
              <p:spPr>
                <a:xfrm>
                  <a:off x="6673363" y="1647230"/>
                  <a:ext cx="1512000" cy="76944"/>
                </a:xfrm>
                <a:prstGeom prst="rect">
                  <a:avLst/>
                </a:prstGeom>
                <a:solidFill>
                  <a:schemeClr val="bg1"/>
                </a:solidFill>
              </p:spPr>
              <p:txBody>
                <a:bodyPr wrap="square" lIns="0" tIns="0" rIns="0" bIns="0" rtlCol="0">
                  <a:spAutoFit/>
                </a:bodyPr>
                <a:lstStyle/>
                <a:p>
                  <a:pPr algn="ctr"/>
                  <a:r>
                    <a:rPr lang="en-US" sz="500" dirty="0">
                      <a:latin typeface="Times New Roman" panose="02020603050405020304" pitchFamily="18" charset="0"/>
                      <a:cs typeface="Times New Roman" panose="02020603050405020304" pitchFamily="18" charset="0"/>
                    </a:rPr>
                    <a:t>Soil Collapse Pattern</a:t>
                  </a:r>
                </a:p>
              </p:txBody>
            </p:sp>
            <p:sp>
              <p:nvSpPr>
                <p:cNvPr id="15" name="テキスト ボックス 14">
                  <a:extLst>
                    <a:ext uri="{FF2B5EF4-FFF2-40B4-BE49-F238E27FC236}">
                      <a16:creationId xmlns="" xmlns:a16="http://schemas.microsoft.com/office/drawing/2014/main" id="{41DB86E2-7C8E-488D-BE4A-AAEFBB94716B}"/>
                    </a:ext>
                  </a:extLst>
                </p:cNvPr>
                <p:cNvSpPr txBox="1"/>
                <p:nvPr/>
              </p:nvSpPr>
              <p:spPr>
                <a:xfrm>
                  <a:off x="7980292" y="1838325"/>
                  <a:ext cx="288000" cy="61555"/>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Granite soil</a:t>
                  </a:r>
                </a:p>
              </p:txBody>
            </p:sp>
            <p:sp>
              <p:nvSpPr>
                <p:cNvPr id="16" name="テキスト ボックス 15">
                  <a:extLst>
                    <a:ext uri="{FF2B5EF4-FFF2-40B4-BE49-F238E27FC236}">
                      <a16:creationId xmlns="" xmlns:a16="http://schemas.microsoft.com/office/drawing/2014/main" id="{E53C7B9F-E7D9-4E70-B881-2A61E17946B3}"/>
                    </a:ext>
                  </a:extLst>
                </p:cNvPr>
                <p:cNvSpPr txBox="1"/>
                <p:nvPr/>
              </p:nvSpPr>
              <p:spPr>
                <a:xfrm>
                  <a:off x="8046721" y="2017491"/>
                  <a:ext cx="229523" cy="184666"/>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Weathered residual rock lump</a:t>
                  </a:r>
                </a:p>
              </p:txBody>
            </p:sp>
            <p:sp>
              <p:nvSpPr>
                <p:cNvPr id="17" name="テキスト ボックス 16">
                  <a:extLst>
                    <a:ext uri="{FF2B5EF4-FFF2-40B4-BE49-F238E27FC236}">
                      <a16:creationId xmlns="" xmlns:a16="http://schemas.microsoft.com/office/drawing/2014/main" id="{55583951-0928-40D2-B826-5B4266C99D25}"/>
                    </a:ext>
                  </a:extLst>
                </p:cNvPr>
                <p:cNvSpPr txBox="1"/>
                <p:nvPr/>
              </p:nvSpPr>
              <p:spPr>
                <a:xfrm>
                  <a:off x="7680682" y="2477068"/>
                  <a:ext cx="542974" cy="184666"/>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Weathered granites</a:t>
                  </a:r>
                </a:p>
                <a:p>
                  <a:pPr algn="ctr"/>
                  <a:r>
                    <a:rPr lang="en-US" sz="400" dirty="0">
                      <a:latin typeface="Times New Roman" panose="02020603050405020304" pitchFamily="18" charset="0"/>
                      <a:cs typeface="Times New Roman" panose="02020603050405020304" pitchFamily="18" charset="0"/>
                    </a:rPr>
                    <a:t>(layered structure like an onion)</a:t>
                  </a:r>
                </a:p>
              </p:txBody>
            </p:sp>
            <p:sp>
              <p:nvSpPr>
                <p:cNvPr id="18" name="テキスト ボックス 17">
                  <a:extLst>
                    <a:ext uri="{FF2B5EF4-FFF2-40B4-BE49-F238E27FC236}">
                      <a16:creationId xmlns="" xmlns:a16="http://schemas.microsoft.com/office/drawing/2014/main" id="{1A5F5D92-1D9E-420B-AC30-8B7248333F17}"/>
                    </a:ext>
                  </a:extLst>
                </p:cNvPr>
                <p:cNvSpPr txBox="1"/>
                <p:nvPr/>
              </p:nvSpPr>
              <p:spPr>
                <a:xfrm>
                  <a:off x="7130915" y="2505108"/>
                  <a:ext cx="542974" cy="123111"/>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Terrace gravel layer</a:t>
                  </a:r>
                </a:p>
                <a:p>
                  <a:pPr algn="ctr"/>
                  <a:r>
                    <a:rPr lang="en-US" sz="400" dirty="0">
                      <a:latin typeface="Times New Roman" panose="02020603050405020304" pitchFamily="18" charset="0"/>
                      <a:cs typeface="Times New Roman" panose="02020603050405020304" pitchFamily="18" charset="0"/>
                    </a:rPr>
                    <a:t>(Conglomerate type) </a:t>
                  </a:r>
                </a:p>
              </p:txBody>
            </p:sp>
            <p:sp>
              <p:nvSpPr>
                <p:cNvPr id="19" name="テキスト ボックス 18">
                  <a:extLst>
                    <a:ext uri="{FF2B5EF4-FFF2-40B4-BE49-F238E27FC236}">
                      <a16:creationId xmlns="" xmlns:a16="http://schemas.microsoft.com/office/drawing/2014/main" id="{0102FB8F-3172-4845-BA47-2A480EA04166}"/>
                    </a:ext>
                  </a:extLst>
                </p:cNvPr>
                <p:cNvSpPr txBox="1"/>
                <p:nvPr/>
              </p:nvSpPr>
              <p:spPr>
                <a:xfrm>
                  <a:off x="6619381" y="2510739"/>
                  <a:ext cx="542974" cy="123111"/>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Cliff cone deposit </a:t>
                  </a:r>
                </a:p>
                <a:p>
                  <a:pPr algn="ctr"/>
                  <a:r>
                    <a:rPr lang="en-US" sz="400" dirty="0">
                      <a:latin typeface="Times New Roman" panose="02020603050405020304" pitchFamily="18" charset="0"/>
                      <a:cs typeface="Times New Roman" panose="02020603050405020304" pitchFamily="18" charset="0"/>
                    </a:rPr>
                    <a:t>(cliff cone type) </a:t>
                  </a:r>
                </a:p>
              </p:txBody>
            </p:sp>
            <p:sp>
              <p:nvSpPr>
                <p:cNvPr id="20" name="テキスト ボックス 19">
                  <a:extLst>
                    <a:ext uri="{FF2B5EF4-FFF2-40B4-BE49-F238E27FC236}">
                      <a16:creationId xmlns="" xmlns:a16="http://schemas.microsoft.com/office/drawing/2014/main" id="{6A37C020-E45B-49FD-87F0-E3C33D82F49B}"/>
                    </a:ext>
                  </a:extLst>
                </p:cNvPr>
                <p:cNvSpPr txBox="1"/>
                <p:nvPr/>
              </p:nvSpPr>
              <p:spPr>
                <a:xfrm>
                  <a:off x="7058869" y="2725659"/>
                  <a:ext cx="775011" cy="61555"/>
                </a:xfrm>
                <a:prstGeom prst="rect">
                  <a:avLst/>
                </a:prstGeom>
                <a:solidFill>
                  <a:schemeClr val="bg1"/>
                </a:solidFill>
              </p:spPr>
              <p:txBody>
                <a:bodyPr wrap="square" lIns="0" tIns="0" rIns="0" bIns="0" rtlCol="0">
                  <a:spAutoFit/>
                </a:bodyPr>
                <a:lstStyle/>
                <a:p>
                  <a:pPr algn="ctr"/>
                  <a:r>
                    <a:rPr lang="en-US" sz="400" dirty="0">
                      <a:latin typeface="Times New Roman" panose="02020603050405020304" pitchFamily="18" charset="0"/>
                      <a:cs typeface="Times New Roman" panose="02020603050405020304" pitchFamily="18" charset="0"/>
                    </a:rPr>
                    <a:t>Boulder type rockfall (falling type) </a:t>
                  </a:r>
                </a:p>
              </p:txBody>
            </p:sp>
            <p:sp>
              <p:nvSpPr>
                <p:cNvPr id="21" name="テキスト ボックス 20">
                  <a:extLst>
                    <a:ext uri="{FF2B5EF4-FFF2-40B4-BE49-F238E27FC236}">
                      <a16:creationId xmlns="" xmlns:a16="http://schemas.microsoft.com/office/drawing/2014/main" id="{57D19E73-DE99-4BD3-9B8B-1BE3B2D94B59}"/>
                    </a:ext>
                  </a:extLst>
                </p:cNvPr>
                <p:cNvSpPr txBox="1"/>
                <p:nvPr/>
              </p:nvSpPr>
              <p:spPr>
                <a:xfrm>
                  <a:off x="6540948" y="2885222"/>
                  <a:ext cx="1737303" cy="307777"/>
                </a:xfrm>
                <a:prstGeom prst="rect">
                  <a:avLst/>
                </a:prstGeom>
                <a:solidFill>
                  <a:schemeClr val="bg1"/>
                </a:solidFill>
              </p:spPr>
              <p:txBody>
                <a:bodyPr wrap="square" lIns="0" tIns="0" rIns="0" bIns="0" rtlCol="0">
                  <a:spAutoFit/>
                </a:bodyPr>
                <a:lstStyle/>
                <a:p>
                  <a:r>
                    <a:rPr lang="en-US" sz="500" dirty="0">
                      <a:latin typeface="Times New Roman" panose="02020603050405020304" pitchFamily="18" charset="0"/>
                      <a:cs typeface="Times New Roman" panose="02020603050405020304" pitchFamily="18" charset="0"/>
                    </a:rPr>
                    <a:t>If the filling inside the gravel layer (matrix) is made of a material with a low degree of solidification, such as rock mass or boulder, weathered and eroded, the boulder will float and lose its balance. It's a type that collapse. </a:t>
                  </a:r>
                </a:p>
              </p:txBody>
            </p:sp>
            <p:sp>
              <p:nvSpPr>
                <p:cNvPr id="22" name="テキスト ボックス 21">
                  <a:extLst>
                    <a:ext uri="{FF2B5EF4-FFF2-40B4-BE49-F238E27FC236}">
                      <a16:creationId xmlns="" xmlns:a16="http://schemas.microsoft.com/office/drawing/2014/main" id="{63388A7B-2294-4EEB-8F11-CAE8C22CB9C9}"/>
                    </a:ext>
                  </a:extLst>
                </p:cNvPr>
                <p:cNvSpPr txBox="1"/>
                <p:nvPr/>
              </p:nvSpPr>
              <p:spPr>
                <a:xfrm>
                  <a:off x="4744420" y="2872682"/>
                  <a:ext cx="1737303" cy="153888"/>
                </a:xfrm>
                <a:prstGeom prst="rect">
                  <a:avLst/>
                </a:prstGeom>
                <a:solidFill>
                  <a:schemeClr val="bg1"/>
                </a:solidFill>
              </p:spPr>
              <p:txBody>
                <a:bodyPr wrap="square" lIns="0" tIns="0" rIns="0" bIns="0" rtlCol="0">
                  <a:spAutoFit/>
                </a:bodyPr>
                <a:lstStyle/>
                <a:p>
                  <a:r>
                    <a:rPr lang="en-US" sz="500" dirty="0">
                      <a:latin typeface="Times New Roman" panose="02020603050405020304" pitchFamily="18" charset="0"/>
                      <a:cs typeface="Times New Roman" panose="02020603050405020304" pitchFamily="18" charset="0"/>
                    </a:rPr>
                    <a:t>It is a type in which the rock mass separated by the crack is flaked along the crack. </a:t>
                  </a:r>
                </a:p>
              </p:txBody>
            </p:sp>
            <p:sp>
              <p:nvSpPr>
                <p:cNvPr id="23" name="テキスト ボックス 22">
                  <a:extLst>
                    <a:ext uri="{FF2B5EF4-FFF2-40B4-BE49-F238E27FC236}">
                      <a16:creationId xmlns="" xmlns:a16="http://schemas.microsoft.com/office/drawing/2014/main" id="{81DD592A-422D-490E-A302-304239640F51}"/>
                    </a:ext>
                  </a:extLst>
                </p:cNvPr>
                <p:cNvSpPr txBox="1"/>
                <p:nvPr/>
              </p:nvSpPr>
              <p:spPr>
                <a:xfrm>
                  <a:off x="4744419" y="4363542"/>
                  <a:ext cx="1737303" cy="307777"/>
                </a:xfrm>
                <a:prstGeom prst="rect">
                  <a:avLst/>
                </a:prstGeom>
                <a:solidFill>
                  <a:schemeClr val="bg1"/>
                </a:solidFill>
              </p:spPr>
              <p:txBody>
                <a:bodyPr wrap="square" lIns="0" tIns="0" rIns="0" bIns="0" rtlCol="0">
                  <a:spAutoFit/>
                </a:bodyPr>
                <a:lstStyle/>
                <a:p>
                  <a:r>
                    <a:rPr lang="en-US" altLang="ja-JP" sz="500" dirty="0">
                      <a:latin typeface="Times New Roman" panose="02020603050405020304" pitchFamily="18" charset="0"/>
                      <a:cs typeface="Times New Roman" panose="02020603050405020304" pitchFamily="18" charset="0"/>
                    </a:rPr>
                    <a:t>It's a medium-scale collapse that collapses along the rock joints. Excavation can open potential cracks, where rainwater, etc., percolate and weaken the ground, and often collapse along a straight line on the slide surface. </a:t>
                  </a:r>
                  <a:endParaRPr lang="ja-JP" altLang="en-US" sz="7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 xmlns:a16="http://schemas.microsoft.com/office/drawing/2014/main" id="{BDD8ED2B-16EC-454A-AD12-659ECC5EB4AB}"/>
                    </a:ext>
                  </a:extLst>
                </p:cNvPr>
                <p:cNvSpPr txBox="1"/>
                <p:nvPr/>
              </p:nvSpPr>
              <p:spPr>
                <a:xfrm>
                  <a:off x="6542692" y="4363542"/>
                  <a:ext cx="1737303" cy="307777"/>
                </a:xfrm>
                <a:prstGeom prst="rect">
                  <a:avLst/>
                </a:prstGeom>
                <a:solidFill>
                  <a:schemeClr val="bg1"/>
                </a:solidFill>
              </p:spPr>
              <p:txBody>
                <a:bodyPr wrap="square" lIns="0" tIns="0" rIns="0" bIns="0" rtlCol="0">
                  <a:spAutoFit/>
                </a:bodyPr>
                <a:lstStyle/>
                <a:p>
                  <a:r>
                    <a:rPr lang="en-US" altLang="ja-JP" sz="500" dirty="0">
                      <a:latin typeface="Times New Roman" panose="02020603050405020304" pitchFamily="18" charset="0"/>
                      <a:cs typeface="Times New Roman" panose="02020603050405020304" pitchFamily="18" charset="0"/>
                    </a:rPr>
                    <a:t>Stress is released by the excavation of soil and earthen ground, and weathering progresses, and it absorbs water and collapses due to subsequent rainfall, etc., and is the most common type of ground collapse.</a:t>
                  </a:r>
                  <a:endParaRPr lang="ja-JP" altLang="en-US" sz="7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 xmlns:a16="http://schemas.microsoft.com/office/drawing/2014/main" id="{39DEB076-8CB1-4764-ADAE-C6E5BEE20CEF}"/>
                    </a:ext>
                  </a:extLst>
                </p:cNvPr>
                <p:cNvSpPr txBox="1"/>
                <p:nvPr/>
              </p:nvSpPr>
              <p:spPr>
                <a:xfrm>
                  <a:off x="4728514" y="5798095"/>
                  <a:ext cx="1737303" cy="307777"/>
                </a:xfrm>
                <a:prstGeom prst="rect">
                  <a:avLst/>
                </a:prstGeom>
                <a:solidFill>
                  <a:schemeClr val="bg1"/>
                </a:solidFill>
              </p:spPr>
              <p:txBody>
                <a:bodyPr wrap="square" lIns="0" tIns="0" rIns="0" bIns="0" rtlCol="0">
                  <a:spAutoFit/>
                </a:bodyPr>
                <a:lstStyle/>
                <a:p>
                  <a:r>
                    <a:rPr lang="en-US" altLang="ja-JP" sz="400" dirty="0">
                      <a:latin typeface="Times New Roman" panose="02020603050405020304" pitchFamily="18" charset="0"/>
                      <a:cs typeface="Times New Roman" panose="02020603050405020304" pitchFamily="18" charset="0"/>
                    </a:rPr>
                    <a:t>It is a type of collapse caused by the development of an extremely low-strength weak line in the bedrock, and the soil layer slips down along that line. The avalanche scale depends on the relationship between the slope and the weak line, inclination, etc. The scale of collapse is determined by the relationship between the slope and the weak line, the inclination angle, and so on. Also, the tip may protrude out.</a:t>
                  </a:r>
                  <a:endParaRPr lang="ja-JP" altLang="en-US" sz="600" dirty="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 xmlns:a16="http://schemas.microsoft.com/office/drawing/2014/main" id="{C717BB1B-B6BF-466C-98A8-94F3A0502AAE}"/>
                    </a:ext>
                  </a:extLst>
                </p:cNvPr>
                <p:cNvSpPr txBox="1"/>
                <p:nvPr/>
              </p:nvSpPr>
              <p:spPr>
                <a:xfrm>
                  <a:off x="5060785" y="2714538"/>
                  <a:ext cx="954051" cy="61555"/>
                </a:xfrm>
                <a:prstGeom prst="rect">
                  <a:avLst/>
                </a:prstGeom>
                <a:solidFill>
                  <a:schemeClr val="bg1"/>
                </a:solidFill>
              </p:spPr>
              <p:txBody>
                <a:bodyPr wrap="square" lIns="0" tIns="0" rIns="0" bIns="0" rtlCol="0">
                  <a:spAutoFit/>
                </a:bodyPr>
                <a:lstStyle/>
                <a:p>
                  <a:r>
                    <a:rPr lang="en-US" sz="400">
                      <a:latin typeface="Times New Roman" panose="02020603050405020304" pitchFamily="18" charset="0"/>
                      <a:cs typeface="Times New Roman" panose="02020603050405020304" pitchFamily="18" charset="0"/>
                    </a:rPr>
                    <a:t>Fragmented rock type rockfall (abrasion type)</a:t>
                  </a:r>
                  <a:endParaRPr lang="en-US" sz="4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 xmlns:a16="http://schemas.microsoft.com/office/drawing/2014/main" id="{3AD214E7-F619-43A1-807F-09013653486E}"/>
                    </a:ext>
                  </a:extLst>
                </p:cNvPr>
                <p:cNvSpPr txBox="1"/>
                <p:nvPr/>
              </p:nvSpPr>
              <p:spPr>
                <a:xfrm>
                  <a:off x="5109223" y="2529800"/>
                  <a:ext cx="468000"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Rock with lot of crack</a:t>
                  </a:r>
                </a:p>
              </p:txBody>
            </p:sp>
            <p:sp>
              <p:nvSpPr>
                <p:cNvPr id="29" name="テキスト ボックス 28">
                  <a:extLst>
                    <a:ext uri="{FF2B5EF4-FFF2-40B4-BE49-F238E27FC236}">
                      <a16:creationId xmlns="" xmlns:a16="http://schemas.microsoft.com/office/drawing/2014/main" id="{2249BDC2-86BC-4FFA-B3BF-7C250F3F176C}"/>
                    </a:ext>
                  </a:extLst>
                </p:cNvPr>
                <p:cNvSpPr txBox="1"/>
                <p:nvPr/>
              </p:nvSpPr>
              <p:spPr>
                <a:xfrm>
                  <a:off x="4875223" y="4011755"/>
                  <a:ext cx="468000"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Rock with lot of crack</a:t>
                  </a:r>
                </a:p>
              </p:txBody>
            </p:sp>
            <p:sp>
              <p:nvSpPr>
                <p:cNvPr id="30" name="テキスト ボックス 29">
                  <a:extLst>
                    <a:ext uri="{FF2B5EF4-FFF2-40B4-BE49-F238E27FC236}">
                      <a16:creationId xmlns="" xmlns:a16="http://schemas.microsoft.com/office/drawing/2014/main" id="{48B1F3B9-F751-4343-834E-592A29173A0C}"/>
                    </a:ext>
                  </a:extLst>
                </p:cNvPr>
                <p:cNvSpPr txBox="1"/>
                <p:nvPr/>
              </p:nvSpPr>
              <p:spPr>
                <a:xfrm>
                  <a:off x="5355151" y="4007380"/>
                  <a:ext cx="540000"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Hardness alternating layer</a:t>
                  </a:r>
                </a:p>
              </p:txBody>
            </p:sp>
            <p:sp>
              <p:nvSpPr>
                <p:cNvPr id="31" name="テキスト ボックス 30">
                  <a:extLst>
                    <a:ext uri="{FF2B5EF4-FFF2-40B4-BE49-F238E27FC236}">
                      <a16:creationId xmlns="" xmlns:a16="http://schemas.microsoft.com/office/drawing/2014/main" id="{6442FDF0-C923-4CC2-A453-306AF379C8F5}"/>
                    </a:ext>
                  </a:extLst>
                </p:cNvPr>
                <p:cNvSpPr txBox="1"/>
                <p:nvPr/>
              </p:nvSpPr>
              <p:spPr>
                <a:xfrm>
                  <a:off x="5901020" y="4019707"/>
                  <a:ext cx="540000"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Rocks with columnar joints</a:t>
                  </a:r>
                </a:p>
              </p:txBody>
            </p:sp>
            <p:sp>
              <p:nvSpPr>
                <p:cNvPr id="32" name="テキスト ボックス 31">
                  <a:extLst>
                    <a:ext uri="{FF2B5EF4-FFF2-40B4-BE49-F238E27FC236}">
                      <a16:creationId xmlns="" xmlns:a16="http://schemas.microsoft.com/office/drawing/2014/main" id="{E6A79C6A-2A1C-416C-B398-243588293E17}"/>
                    </a:ext>
                  </a:extLst>
                </p:cNvPr>
                <p:cNvSpPr txBox="1"/>
                <p:nvPr/>
              </p:nvSpPr>
              <p:spPr>
                <a:xfrm>
                  <a:off x="5343223" y="4165796"/>
                  <a:ext cx="540000"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Rock separation/break down type collapse</a:t>
                  </a:r>
                </a:p>
              </p:txBody>
            </p:sp>
            <p:sp>
              <p:nvSpPr>
                <p:cNvPr id="33" name="テキスト ボックス 32">
                  <a:extLst>
                    <a:ext uri="{FF2B5EF4-FFF2-40B4-BE49-F238E27FC236}">
                      <a16:creationId xmlns="" xmlns:a16="http://schemas.microsoft.com/office/drawing/2014/main" id="{1298A579-9D84-4A26-851C-5FC2AE3B2A12}"/>
                    </a:ext>
                  </a:extLst>
                </p:cNvPr>
                <p:cNvSpPr txBox="1"/>
                <p:nvPr/>
              </p:nvSpPr>
              <p:spPr>
                <a:xfrm>
                  <a:off x="5649661" y="3591079"/>
                  <a:ext cx="297692"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Soft rock or soil</a:t>
                  </a:r>
                </a:p>
              </p:txBody>
            </p:sp>
            <p:sp>
              <p:nvSpPr>
                <p:cNvPr id="34" name="テキスト ボックス 33">
                  <a:extLst>
                    <a:ext uri="{FF2B5EF4-FFF2-40B4-BE49-F238E27FC236}">
                      <a16:creationId xmlns="" xmlns:a16="http://schemas.microsoft.com/office/drawing/2014/main" id="{C4E678D0-951E-4810-87B5-FAF3BDC844A3}"/>
                    </a:ext>
                  </a:extLst>
                </p:cNvPr>
                <p:cNvSpPr txBox="1"/>
                <p:nvPr/>
              </p:nvSpPr>
              <p:spPr>
                <a:xfrm>
                  <a:off x="6619381" y="4038157"/>
                  <a:ext cx="431457"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Unconsolidated soil</a:t>
                  </a:r>
                </a:p>
              </p:txBody>
            </p:sp>
            <p:sp>
              <p:nvSpPr>
                <p:cNvPr id="36" name="テキスト ボックス 35">
                  <a:extLst>
                    <a:ext uri="{FF2B5EF4-FFF2-40B4-BE49-F238E27FC236}">
                      <a16:creationId xmlns="" xmlns:a16="http://schemas.microsoft.com/office/drawing/2014/main" id="{FA4F7846-2F48-4CA9-88AA-D32352FF9AB1}"/>
                    </a:ext>
                  </a:extLst>
                </p:cNvPr>
                <p:cNvSpPr txBox="1"/>
                <p:nvPr/>
              </p:nvSpPr>
              <p:spPr>
                <a:xfrm>
                  <a:off x="7788887" y="4047842"/>
                  <a:ext cx="282062"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Debris flow</a:t>
                  </a:r>
                </a:p>
              </p:txBody>
            </p:sp>
            <p:sp>
              <p:nvSpPr>
                <p:cNvPr id="38" name="テキスト ボックス 37">
                  <a:extLst>
                    <a:ext uri="{FF2B5EF4-FFF2-40B4-BE49-F238E27FC236}">
                      <a16:creationId xmlns="" xmlns:a16="http://schemas.microsoft.com/office/drawing/2014/main" id="{BABCB7BD-1313-4090-84E4-C9CF9847DDB1}"/>
                    </a:ext>
                  </a:extLst>
                </p:cNvPr>
                <p:cNvSpPr txBox="1"/>
                <p:nvPr/>
              </p:nvSpPr>
              <p:spPr>
                <a:xfrm>
                  <a:off x="7119058" y="3577738"/>
                  <a:ext cx="152191"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Spring water</a:t>
                  </a:r>
                </a:p>
              </p:txBody>
            </p:sp>
            <p:sp>
              <p:nvSpPr>
                <p:cNvPr id="39" name="テキスト ボックス 38">
                  <a:extLst>
                    <a:ext uri="{FF2B5EF4-FFF2-40B4-BE49-F238E27FC236}">
                      <a16:creationId xmlns="" xmlns:a16="http://schemas.microsoft.com/office/drawing/2014/main" id="{238C5F71-4B5C-4AF1-964A-29CD001FA617}"/>
                    </a:ext>
                  </a:extLst>
                </p:cNvPr>
                <p:cNvSpPr txBox="1"/>
                <p:nvPr/>
              </p:nvSpPr>
              <p:spPr>
                <a:xfrm>
                  <a:off x="7468152" y="3443579"/>
                  <a:ext cx="367473"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Permeable layer </a:t>
                  </a:r>
                </a:p>
              </p:txBody>
            </p:sp>
            <p:sp>
              <p:nvSpPr>
                <p:cNvPr id="40" name="テキスト ボックス 39">
                  <a:extLst>
                    <a:ext uri="{FF2B5EF4-FFF2-40B4-BE49-F238E27FC236}">
                      <a16:creationId xmlns="" xmlns:a16="http://schemas.microsoft.com/office/drawing/2014/main" id="{8EDE5601-ED1F-497D-AB78-AB7CAB696E06}"/>
                    </a:ext>
                  </a:extLst>
                </p:cNvPr>
                <p:cNvSpPr txBox="1"/>
                <p:nvPr/>
              </p:nvSpPr>
              <p:spPr>
                <a:xfrm>
                  <a:off x="7314955" y="3619285"/>
                  <a:ext cx="274342"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Impermeable layer </a:t>
                  </a:r>
                </a:p>
              </p:txBody>
            </p:sp>
            <p:sp>
              <p:nvSpPr>
                <p:cNvPr id="41" name="テキスト ボックス 40">
                  <a:extLst>
                    <a:ext uri="{FF2B5EF4-FFF2-40B4-BE49-F238E27FC236}">
                      <a16:creationId xmlns="" xmlns:a16="http://schemas.microsoft.com/office/drawing/2014/main" id="{409A1866-2867-401A-A42B-9BFAB9AADE3B}"/>
                    </a:ext>
                  </a:extLst>
                </p:cNvPr>
                <p:cNvSpPr txBox="1"/>
                <p:nvPr/>
              </p:nvSpPr>
              <p:spPr>
                <a:xfrm>
                  <a:off x="7848262" y="3680043"/>
                  <a:ext cx="274342" cy="123111"/>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Colluvium or topsoil </a:t>
                  </a:r>
                </a:p>
              </p:txBody>
            </p:sp>
            <p:sp>
              <p:nvSpPr>
                <p:cNvPr id="42" name="テキスト ボックス 41">
                  <a:extLst>
                    <a:ext uri="{FF2B5EF4-FFF2-40B4-BE49-F238E27FC236}">
                      <a16:creationId xmlns="" xmlns:a16="http://schemas.microsoft.com/office/drawing/2014/main" id="{268E77F2-E719-403E-B13B-AD336A7C27B1}"/>
                    </a:ext>
                  </a:extLst>
                </p:cNvPr>
                <p:cNvSpPr txBox="1"/>
                <p:nvPr/>
              </p:nvSpPr>
              <p:spPr>
                <a:xfrm>
                  <a:off x="7319726" y="5219557"/>
                  <a:ext cx="603526"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Collapsed soil avalanche</a:t>
                  </a:r>
                </a:p>
              </p:txBody>
            </p:sp>
            <p:sp>
              <p:nvSpPr>
                <p:cNvPr id="43" name="テキスト ボックス 42">
                  <a:extLst>
                    <a:ext uri="{FF2B5EF4-FFF2-40B4-BE49-F238E27FC236}">
                      <a16:creationId xmlns="" xmlns:a16="http://schemas.microsoft.com/office/drawing/2014/main" id="{5BD990FE-7A4D-41A7-A7CA-9FAE60FF6B98}"/>
                    </a:ext>
                  </a:extLst>
                </p:cNvPr>
                <p:cNvSpPr txBox="1"/>
                <p:nvPr/>
              </p:nvSpPr>
              <p:spPr>
                <a:xfrm>
                  <a:off x="7940579" y="5811084"/>
                  <a:ext cx="235691"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Clay layer</a:t>
                  </a:r>
                </a:p>
              </p:txBody>
            </p:sp>
            <p:sp>
              <p:nvSpPr>
                <p:cNvPr id="44" name="テキスト ボックス 43">
                  <a:extLst>
                    <a:ext uri="{FF2B5EF4-FFF2-40B4-BE49-F238E27FC236}">
                      <a16:creationId xmlns="" xmlns:a16="http://schemas.microsoft.com/office/drawing/2014/main" id="{B2C1199B-3A2F-456A-AFEF-E69451BA47FB}"/>
                    </a:ext>
                  </a:extLst>
                </p:cNvPr>
                <p:cNvSpPr txBox="1"/>
                <p:nvPr/>
              </p:nvSpPr>
              <p:spPr>
                <a:xfrm>
                  <a:off x="7867587" y="5981076"/>
                  <a:ext cx="329480"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Composite slide</a:t>
                  </a:r>
                </a:p>
              </p:txBody>
            </p:sp>
            <p:sp>
              <p:nvSpPr>
                <p:cNvPr id="45" name="テキスト ボックス 44">
                  <a:extLst>
                    <a:ext uri="{FF2B5EF4-FFF2-40B4-BE49-F238E27FC236}">
                      <a16:creationId xmlns="" xmlns:a16="http://schemas.microsoft.com/office/drawing/2014/main" id="{5B74DF3B-4EFD-4F59-A897-72F1CC42AF2B}"/>
                    </a:ext>
                  </a:extLst>
                </p:cNvPr>
                <p:cNvSpPr txBox="1"/>
                <p:nvPr/>
              </p:nvSpPr>
              <p:spPr>
                <a:xfrm>
                  <a:off x="6723338" y="5925907"/>
                  <a:ext cx="536547"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Viscous soil arc slide</a:t>
                  </a:r>
                </a:p>
              </p:txBody>
            </p:sp>
            <p:sp>
              <p:nvSpPr>
                <p:cNvPr id="46" name="テキスト ボックス 45">
                  <a:extLst>
                    <a:ext uri="{FF2B5EF4-FFF2-40B4-BE49-F238E27FC236}">
                      <a16:creationId xmlns="" xmlns:a16="http://schemas.microsoft.com/office/drawing/2014/main" id="{017CE578-BDA1-4D5F-8A15-32FECC203C41}"/>
                    </a:ext>
                  </a:extLst>
                </p:cNvPr>
                <p:cNvSpPr txBox="1"/>
                <p:nvPr/>
              </p:nvSpPr>
              <p:spPr>
                <a:xfrm>
                  <a:off x="6991611" y="6192456"/>
                  <a:ext cx="806689"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Large scale collapse (land slide type)</a:t>
                  </a:r>
                </a:p>
              </p:txBody>
            </p:sp>
            <p:sp>
              <p:nvSpPr>
                <p:cNvPr id="47" name="テキスト ボックス 46">
                  <a:extLst>
                    <a:ext uri="{FF2B5EF4-FFF2-40B4-BE49-F238E27FC236}">
                      <a16:creationId xmlns="" xmlns:a16="http://schemas.microsoft.com/office/drawing/2014/main" id="{4BAF9BD3-0879-4E1F-8C68-E8611BF3B9A6}"/>
                    </a:ext>
                  </a:extLst>
                </p:cNvPr>
                <p:cNvSpPr txBox="1"/>
                <p:nvPr/>
              </p:nvSpPr>
              <p:spPr>
                <a:xfrm>
                  <a:off x="5246316" y="5642168"/>
                  <a:ext cx="806689"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Large scale collapse (rockslide)</a:t>
                  </a:r>
                </a:p>
              </p:txBody>
            </p:sp>
            <p:sp>
              <p:nvSpPr>
                <p:cNvPr id="48" name="テキスト ボックス 47">
                  <a:extLst>
                    <a:ext uri="{FF2B5EF4-FFF2-40B4-BE49-F238E27FC236}">
                      <a16:creationId xmlns="" xmlns:a16="http://schemas.microsoft.com/office/drawing/2014/main" id="{02F46301-5147-4CFF-90E2-6ECFD47955CF}"/>
                    </a:ext>
                  </a:extLst>
                </p:cNvPr>
                <p:cNvSpPr txBox="1"/>
                <p:nvPr/>
              </p:nvSpPr>
              <p:spPr>
                <a:xfrm>
                  <a:off x="5597165" y="5510364"/>
                  <a:ext cx="806689"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Stratum, joint dip slope</a:t>
                  </a:r>
                </a:p>
              </p:txBody>
            </p:sp>
            <p:sp>
              <p:nvSpPr>
                <p:cNvPr id="49" name="テキスト ボックス 48">
                  <a:extLst>
                    <a:ext uri="{FF2B5EF4-FFF2-40B4-BE49-F238E27FC236}">
                      <a16:creationId xmlns="" xmlns:a16="http://schemas.microsoft.com/office/drawing/2014/main" id="{416CD7FC-FDC1-4B6C-9E8A-F682D5F8D592}"/>
                    </a:ext>
                  </a:extLst>
                </p:cNvPr>
                <p:cNvSpPr txBox="1"/>
                <p:nvPr/>
              </p:nvSpPr>
              <p:spPr>
                <a:xfrm>
                  <a:off x="4875223" y="5497239"/>
                  <a:ext cx="371093"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Dislocation, dike</a:t>
                  </a:r>
                </a:p>
              </p:txBody>
            </p:sp>
            <p:sp>
              <p:nvSpPr>
                <p:cNvPr id="50" name="テキスト ボックス 49">
                  <a:extLst>
                    <a:ext uri="{FF2B5EF4-FFF2-40B4-BE49-F238E27FC236}">
                      <a16:creationId xmlns="" xmlns:a16="http://schemas.microsoft.com/office/drawing/2014/main" id="{A02611B1-D2F3-40CC-8FBE-ED6839B2B3DD}"/>
                    </a:ext>
                  </a:extLst>
                </p:cNvPr>
                <p:cNvSpPr txBox="1"/>
                <p:nvPr/>
              </p:nvSpPr>
              <p:spPr>
                <a:xfrm>
                  <a:off x="5883223" y="5238554"/>
                  <a:ext cx="371093"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Joint dip slope</a:t>
                  </a:r>
                </a:p>
              </p:txBody>
            </p:sp>
            <p:sp>
              <p:nvSpPr>
                <p:cNvPr id="51" name="テキスト ボックス 50">
                  <a:extLst>
                    <a:ext uri="{FF2B5EF4-FFF2-40B4-BE49-F238E27FC236}">
                      <a16:creationId xmlns="" xmlns:a16="http://schemas.microsoft.com/office/drawing/2014/main" id="{138A50D5-670F-4655-A994-E045E1F6F5DE}"/>
                    </a:ext>
                  </a:extLst>
                </p:cNvPr>
                <p:cNvSpPr txBox="1"/>
                <p:nvPr/>
              </p:nvSpPr>
              <p:spPr>
                <a:xfrm>
                  <a:off x="5411618" y="5024650"/>
                  <a:ext cx="238043" cy="307777"/>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Fault fracture zone or surface of separation</a:t>
                  </a:r>
                </a:p>
              </p:txBody>
            </p:sp>
            <p:sp>
              <p:nvSpPr>
                <p:cNvPr id="52" name="テキスト ボックス 51">
                  <a:extLst>
                    <a:ext uri="{FF2B5EF4-FFF2-40B4-BE49-F238E27FC236}">
                      <a16:creationId xmlns="" xmlns:a16="http://schemas.microsoft.com/office/drawing/2014/main" id="{D18CC562-ABD5-4619-B0F0-79315C5EDF12}"/>
                    </a:ext>
                  </a:extLst>
                </p:cNvPr>
                <p:cNvSpPr txBox="1"/>
                <p:nvPr/>
              </p:nvSpPr>
              <p:spPr>
                <a:xfrm>
                  <a:off x="5677139" y="4830488"/>
                  <a:ext cx="492191"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Bedding, slide plane </a:t>
                  </a:r>
                </a:p>
              </p:txBody>
            </p:sp>
            <p:sp>
              <p:nvSpPr>
                <p:cNvPr id="53" name="テキスト ボックス 52">
                  <a:extLst>
                    <a:ext uri="{FF2B5EF4-FFF2-40B4-BE49-F238E27FC236}">
                      <a16:creationId xmlns="" xmlns:a16="http://schemas.microsoft.com/office/drawing/2014/main" id="{FC3EA833-AE44-4CC2-B460-2EA5FF5CF499}"/>
                    </a:ext>
                  </a:extLst>
                </p:cNvPr>
                <p:cNvSpPr txBox="1"/>
                <p:nvPr/>
              </p:nvSpPr>
              <p:spPr>
                <a:xfrm>
                  <a:off x="4606106" y="1761935"/>
                  <a:ext cx="108000" cy="1440000"/>
                </a:xfrm>
                <a:prstGeom prst="rect">
                  <a:avLst/>
                </a:prstGeom>
                <a:solidFill>
                  <a:schemeClr val="bg1"/>
                </a:solidFill>
              </p:spPr>
              <p:txBody>
                <a:bodyPr wrap="square" lIns="0" tIns="0" rIns="0" bIns="0" rtlCol="0">
                  <a:spAutoFit/>
                </a:bodyPr>
                <a:lstStyle/>
                <a:p>
                  <a:r>
                    <a:rPr lang="en-US" sz="450" dirty="0">
                      <a:latin typeface="Times New Roman" panose="02020603050405020304" pitchFamily="18" charset="0"/>
                      <a:cs typeface="Times New Roman" panose="02020603050405020304" pitchFamily="18" charset="0"/>
                    </a:rPr>
                    <a:t>Rock mass falls in the range of one or several rock (rockfall type) Type I </a:t>
                  </a:r>
                </a:p>
              </p:txBody>
            </p:sp>
            <p:sp>
              <p:nvSpPr>
                <p:cNvPr id="54" name="テキスト ボックス 53">
                  <a:extLst>
                    <a:ext uri="{FF2B5EF4-FFF2-40B4-BE49-F238E27FC236}">
                      <a16:creationId xmlns="" xmlns:a16="http://schemas.microsoft.com/office/drawing/2014/main" id="{43BE6137-9AB9-4831-BA22-5EF0340F2FFC}"/>
                    </a:ext>
                  </a:extLst>
                </p:cNvPr>
                <p:cNvSpPr txBox="1"/>
                <p:nvPr/>
              </p:nvSpPr>
              <p:spPr>
                <a:xfrm>
                  <a:off x="4599316" y="3287398"/>
                  <a:ext cx="108000" cy="1354217"/>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Surface collapse is shallow, small-scale collapse (detachment type/breakdown type) Type II</a:t>
                  </a:r>
                </a:p>
              </p:txBody>
            </p:sp>
            <p:sp>
              <p:nvSpPr>
                <p:cNvPr id="55" name="テキスト ボックス 54">
                  <a:extLst>
                    <a:ext uri="{FF2B5EF4-FFF2-40B4-BE49-F238E27FC236}">
                      <a16:creationId xmlns="" xmlns:a16="http://schemas.microsoft.com/office/drawing/2014/main" id="{ED7DD196-4782-471B-96BC-2C9535451869}"/>
                    </a:ext>
                  </a:extLst>
                </p:cNvPr>
                <p:cNvSpPr txBox="1"/>
                <p:nvPr/>
              </p:nvSpPr>
              <p:spPr>
                <a:xfrm>
                  <a:off x="4587229" y="4798834"/>
                  <a:ext cx="108000" cy="1393621"/>
                </a:xfrm>
                <a:prstGeom prst="rect">
                  <a:avLst/>
                </a:prstGeom>
                <a:solidFill>
                  <a:schemeClr val="bg1"/>
                </a:solidFill>
              </p:spPr>
              <p:txBody>
                <a:bodyPr wrap="square" lIns="0" tIns="0" rIns="0" bIns="0" rtlCol="0" anchor="ctr" anchorCtr="0">
                  <a:noAutofit/>
                </a:bodyPr>
                <a:lstStyle/>
                <a:p>
                  <a:pPr algn="ctr"/>
                  <a:r>
                    <a:rPr lang="en-US" sz="500" dirty="0">
                      <a:latin typeface="Times New Roman" panose="02020603050405020304" pitchFamily="18" charset="0"/>
                      <a:cs typeface="Times New Roman" panose="02020603050405020304" pitchFamily="18" charset="0"/>
                    </a:rPr>
                    <a:t>Collapse surface is deep or widespread Type III</a:t>
                  </a:r>
                </a:p>
              </p:txBody>
            </p:sp>
          </p:grpSp>
          <p:sp>
            <p:nvSpPr>
              <p:cNvPr id="35" name="テキスト ボックス 34">
                <a:extLst>
                  <a:ext uri="{FF2B5EF4-FFF2-40B4-BE49-F238E27FC236}">
                    <a16:creationId xmlns="" xmlns:a16="http://schemas.microsoft.com/office/drawing/2014/main" id="{19B27F6B-E9BC-48E4-9366-778034A49872}"/>
                  </a:ext>
                </a:extLst>
              </p:cNvPr>
              <p:cNvSpPr txBox="1"/>
              <p:nvPr/>
            </p:nvSpPr>
            <p:spPr>
              <a:xfrm>
                <a:off x="7059642" y="4030605"/>
                <a:ext cx="689677"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Presence of impermeable layer </a:t>
                </a:r>
              </a:p>
            </p:txBody>
          </p:sp>
          <p:sp>
            <p:nvSpPr>
              <p:cNvPr id="37" name="テキスト ボックス 36">
                <a:extLst>
                  <a:ext uri="{FF2B5EF4-FFF2-40B4-BE49-F238E27FC236}">
                    <a16:creationId xmlns="" xmlns:a16="http://schemas.microsoft.com/office/drawing/2014/main" id="{2D3A786D-E3B8-4623-9625-B2ABCC58B939}"/>
                  </a:ext>
                </a:extLst>
              </p:cNvPr>
              <p:cNvSpPr txBox="1"/>
              <p:nvPr/>
            </p:nvSpPr>
            <p:spPr>
              <a:xfrm>
                <a:off x="7054800" y="4177327"/>
                <a:ext cx="856748"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Soil shedding, breakdown type collapse </a:t>
                </a:r>
              </a:p>
            </p:txBody>
          </p:sp>
        </p:grpSp>
        <p:sp>
          <p:nvSpPr>
            <p:cNvPr id="26" name="テキスト ボックス 25">
              <a:extLst>
                <a:ext uri="{FF2B5EF4-FFF2-40B4-BE49-F238E27FC236}">
                  <a16:creationId xmlns="" xmlns:a16="http://schemas.microsoft.com/office/drawing/2014/main" id="{C5996AA7-6F14-48C6-882E-A234872CD8A5}"/>
                </a:ext>
              </a:extLst>
            </p:cNvPr>
            <p:cNvSpPr txBox="1"/>
            <p:nvPr/>
          </p:nvSpPr>
          <p:spPr>
            <a:xfrm>
              <a:off x="5787378" y="2505109"/>
              <a:ext cx="666735" cy="61555"/>
            </a:xfrm>
            <a:prstGeom prst="rect">
              <a:avLst/>
            </a:prstGeom>
            <a:solidFill>
              <a:schemeClr val="bg1"/>
            </a:solidFill>
          </p:spPr>
          <p:txBody>
            <a:bodyPr wrap="square" lIns="0" tIns="0" rIns="0" bIns="0" rtlCol="0">
              <a:spAutoFit/>
            </a:bodyPr>
            <a:lstStyle/>
            <a:p>
              <a:r>
                <a:rPr lang="en-US" sz="400" dirty="0">
                  <a:latin typeface="Times New Roman" panose="02020603050405020304" pitchFamily="18" charset="0"/>
                  <a:cs typeface="Times New Roman" panose="02020603050405020304" pitchFamily="18" charset="0"/>
                </a:rPr>
                <a:t>Rock hardness alternating layer</a:t>
              </a:r>
            </a:p>
          </p:txBody>
        </p:sp>
      </p:gr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a:latin typeface="Times New Roman"/>
                <a:ea typeface="Meiryo UI"/>
                <a:cs typeface="Times New Roman"/>
              </a:rPr>
              <a:t>Excavation Methods</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224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a:ea typeface="Meiryo UI" panose="020B0604030504040204" pitchFamily="50" charset="-128"/>
              <a:cs typeface="Times New Roman"/>
            </a:endParaRPr>
          </a:p>
        </p:txBody>
      </p:sp>
      <p:sp>
        <p:nvSpPr>
          <p:cNvPr id="11" name="テキスト ボックス 10"/>
          <p:cNvSpPr txBox="1"/>
          <p:nvPr/>
        </p:nvSpPr>
        <p:spPr>
          <a:xfrm>
            <a:off x="3545946" y="5973384"/>
            <a:ext cx="2052107"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Island Construction Method</a:t>
            </a:r>
            <a:endParaRPr lang="ja-JP" altLang="en-US" sz="1200">
              <a:solidFill>
                <a:prstClr val="black"/>
              </a:solidFill>
              <a:latin typeface="Times New Roman"/>
              <a:ea typeface="游ゴシック"/>
              <a:cs typeface="Times New Roman"/>
            </a:endParaRPr>
          </a:p>
        </p:txBody>
      </p:sp>
      <p:sp>
        <p:nvSpPr>
          <p:cNvPr id="15" name="テキスト ボックス 14"/>
          <p:cNvSpPr txBox="1"/>
          <p:nvPr/>
        </p:nvSpPr>
        <p:spPr>
          <a:xfrm>
            <a:off x="3231572" y="3703813"/>
            <a:ext cx="2680856"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Open Cut Grading Works Example</a:t>
            </a:r>
          </a:p>
        </p:txBody>
      </p:sp>
      <p:grpSp>
        <p:nvGrpSpPr>
          <p:cNvPr id="5" name="グループ化 4">
            <a:extLst>
              <a:ext uri="{FF2B5EF4-FFF2-40B4-BE49-F238E27FC236}">
                <a16:creationId xmlns="" xmlns:a16="http://schemas.microsoft.com/office/drawing/2014/main" id="{6413783F-AE91-4825-AAF3-5BEF5A3A6452}"/>
              </a:ext>
            </a:extLst>
          </p:cNvPr>
          <p:cNvGrpSpPr/>
          <p:nvPr/>
        </p:nvGrpSpPr>
        <p:grpSpPr>
          <a:xfrm>
            <a:off x="1466850" y="1314615"/>
            <a:ext cx="6134870" cy="2370591"/>
            <a:chOff x="1466850" y="1314615"/>
            <a:chExt cx="6134870" cy="2370591"/>
          </a:xfrm>
        </p:grpSpPr>
        <p:pic>
          <p:nvPicPr>
            <p:cNvPr id="3" name="図 2"/>
            <p:cNvPicPr>
              <a:picLocks noChangeAspect="1"/>
            </p:cNvPicPr>
            <p:nvPr/>
          </p:nvPicPr>
          <p:blipFill>
            <a:blip r:embed="rId3"/>
            <a:stretch>
              <a:fillRect/>
            </a:stretch>
          </p:blipFill>
          <p:spPr>
            <a:xfrm>
              <a:off x="1542280" y="1314615"/>
              <a:ext cx="6059440" cy="2363767"/>
            </a:xfrm>
            <a:prstGeom prst="rect">
              <a:avLst/>
            </a:prstGeom>
          </p:spPr>
        </p:pic>
        <p:sp>
          <p:nvSpPr>
            <p:cNvPr id="2" name="テキスト ボックス 1">
              <a:extLst>
                <a:ext uri="{FF2B5EF4-FFF2-40B4-BE49-F238E27FC236}">
                  <a16:creationId xmlns="" xmlns:a16="http://schemas.microsoft.com/office/drawing/2014/main" id="{4B5997CA-E3AA-4DAA-A59F-6557D5C76FCC}"/>
                </a:ext>
              </a:extLst>
            </p:cNvPr>
            <p:cNvSpPr txBox="1"/>
            <p:nvPr/>
          </p:nvSpPr>
          <p:spPr>
            <a:xfrm>
              <a:off x="2541246" y="1346354"/>
              <a:ext cx="792503" cy="230034"/>
            </a:xfrm>
            <a:prstGeom prst="rect">
              <a:avLst/>
            </a:prstGeom>
            <a:solidFill>
              <a:schemeClr val="bg1"/>
            </a:solidFill>
          </p:spPr>
          <p:txBody>
            <a:bodyPr wrap="square" rtlCol="0">
              <a:spAutoFit/>
            </a:bodyPr>
            <a:lstStyle/>
            <a:p>
              <a:r>
                <a:rPr lang="en-US" sz="900" dirty="0">
                  <a:latin typeface="Times New Roman" panose="02020603050405020304" pitchFamily="18" charset="0"/>
                  <a:cs typeface="Times New Roman" panose="02020603050405020304" pitchFamily="18" charset="0"/>
                </a:rPr>
                <a:t>Top of slope</a:t>
              </a:r>
            </a:p>
          </p:txBody>
        </p:sp>
        <p:sp>
          <p:nvSpPr>
            <p:cNvPr id="12" name="テキスト ボックス 11">
              <a:extLst>
                <a:ext uri="{FF2B5EF4-FFF2-40B4-BE49-F238E27FC236}">
                  <a16:creationId xmlns="" xmlns:a16="http://schemas.microsoft.com/office/drawing/2014/main" id="{52DC7181-1AF1-4A30-BB6D-D68A5B95674A}"/>
                </a:ext>
              </a:extLst>
            </p:cNvPr>
            <p:cNvSpPr txBox="1"/>
            <p:nvPr/>
          </p:nvSpPr>
          <p:spPr>
            <a:xfrm>
              <a:off x="1466850" y="2641754"/>
              <a:ext cx="985837" cy="230832"/>
            </a:xfrm>
            <a:prstGeom prst="rect">
              <a:avLst/>
            </a:prstGeom>
            <a:solidFill>
              <a:schemeClr val="bg1"/>
            </a:solidFill>
          </p:spPr>
          <p:txBody>
            <a:bodyPr wrap="square" rtlCol="0">
              <a:spAutoFit/>
            </a:bodyPr>
            <a:lstStyle/>
            <a:p>
              <a:r>
                <a:rPr lang="en-US" sz="900" dirty="0">
                  <a:latin typeface="Times New Roman" panose="02020603050405020304" pitchFamily="18" charset="0"/>
                  <a:cs typeface="Times New Roman" panose="02020603050405020304" pitchFamily="18" charset="0"/>
                </a:rPr>
                <a:t>Slope inclination</a:t>
              </a:r>
            </a:p>
          </p:txBody>
        </p:sp>
        <p:sp>
          <p:nvSpPr>
            <p:cNvPr id="13" name="テキスト ボックス 12">
              <a:extLst>
                <a:ext uri="{FF2B5EF4-FFF2-40B4-BE49-F238E27FC236}">
                  <a16:creationId xmlns="" xmlns:a16="http://schemas.microsoft.com/office/drawing/2014/main" id="{7FD03DD6-E048-452C-923D-73CC978C9D7A}"/>
                </a:ext>
              </a:extLst>
            </p:cNvPr>
            <p:cNvSpPr txBox="1"/>
            <p:nvPr/>
          </p:nvSpPr>
          <p:spPr>
            <a:xfrm>
              <a:off x="2976551" y="1855313"/>
              <a:ext cx="792503" cy="230832"/>
            </a:xfrm>
            <a:prstGeom prst="rect">
              <a:avLst/>
            </a:prstGeom>
            <a:solidFill>
              <a:schemeClr val="bg1"/>
            </a:solidFill>
          </p:spPr>
          <p:txBody>
            <a:bodyPr wrap="square" rtlCol="0">
              <a:spAutoFit/>
            </a:bodyPr>
            <a:lstStyle/>
            <a:p>
              <a:r>
                <a:rPr lang="en-US" sz="900" dirty="0">
                  <a:latin typeface="Times New Roman" panose="02020603050405020304" pitchFamily="18" charset="0"/>
                  <a:cs typeface="Times New Roman" panose="02020603050405020304" pitchFamily="18" charset="0"/>
                </a:rPr>
                <a:t>Slope curing</a:t>
              </a:r>
            </a:p>
          </p:txBody>
        </p:sp>
        <p:sp>
          <p:nvSpPr>
            <p:cNvPr id="14" name="テキスト ボックス 13">
              <a:extLst>
                <a:ext uri="{FF2B5EF4-FFF2-40B4-BE49-F238E27FC236}">
                  <a16:creationId xmlns="" xmlns:a16="http://schemas.microsoft.com/office/drawing/2014/main" id="{DFC76261-8112-4B37-AF75-E6887B41C36F}"/>
                </a:ext>
              </a:extLst>
            </p:cNvPr>
            <p:cNvSpPr txBox="1"/>
            <p:nvPr/>
          </p:nvSpPr>
          <p:spPr>
            <a:xfrm>
              <a:off x="3123765" y="2317848"/>
              <a:ext cx="619360" cy="230832"/>
            </a:xfrm>
            <a:prstGeom prst="rect">
              <a:avLst/>
            </a:prstGeom>
            <a:solidFill>
              <a:schemeClr val="bg1"/>
            </a:solidFill>
          </p:spPr>
          <p:txBody>
            <a:bodyPr wrap="square" rtlCol="0">
              <a:spAutoFit/>
            </a:bodyPr>
            <a:lstStyle/>
            <a:p>
              <a:r>
                <a:rPr lang="en-US" sz="900" dirty="0">
                  <a:latin typeface="Times New Roman" panose="02020603050405020304" pitchFamily="18" charset="0"/>
                  <a:cs typeface="Times New Roman" panose="02020603050405020304" pitchFamily="18" charset="0"/>
                </a:rPr>
                <a:t>Sandbag</a:t>
              </a:r>
            </a:p>
          </p:txBody>
        </p:sp>
        <p:sp>
          <p:nvSpPr>
            <p:cNvPr id="16" name="テキスト ボックス 15">
              <a:extLst>
                <a:ext uri="{FF2B5EF4-FFF2-40B4-BE49-F238E27FC236}">
                  <a16:creationId xmlns="" xmlns:a16="http://schemas.microsoft.com/office/drawing/2014/main" id="{71FE5226-C915-4488-AEE4-64849D41589B}"/>
                </a:ext>
              </a:extLst>
            </p:cNvPr>
            <p:cNvSpPr txBox="1"/>
            <p:nvPr/>
          </p:nvSpPr>
          <p:spPr>
            <a:xfrm>
              <a:off x="5558040" y="2503254"/>
              <a:ext cx="396000" cy="2769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Toe of slope</a:t>
              </a:r>
            </a:p>
          </p:txBody>
        </p:sp>
        <p:sp>
          <p:nvSpPr>
            <p:cNvPr id="17" name="テキスト ボックス 16">
              <a:extLst>
                <a:ext uri="{FF2B5EF4-FFF2-40B4-BE49-F238E27FC236}">
                  <a16:creationId xmlns="" xmlns:a16="http://schemas.microsoft.com/office/drawing/2014/main" id="{E2F267CF-43CD-4674-BB64-DC9167E0513D}"/>
                </a:ext>
              </a:extLst>
            </p:cNvPr>
            <p:cNvSpPr txBox="1"/>
            <p:nvPr/>
          </p:nvSpPr>
          <p:spPr>
            <a:xfrm>
              <a:off x="5736139" y="1826033"/>
              <a:ext cx="324000"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Berm</a:t>
              </a:r>
            </a:p>
          </p:txBody>
        </p:sp>
        <p:sp>
          <p:nvSpPr>
            <p:cNvPr id="18" name="テキスト ボックス 17">
              <a:extLst>
                <a:ext uri="{FF2B5EF4-FFF2-40B4-BE49-F238E27FC236}">
                  <a16:creationId xmlns="" xmlns:a16="http://schemas.microsoft.com/office/drawing/2014/main" id="{0645C178-A8C1-4F7B-B413-619280EA71E2}"/>
                </a:ext>
              </a:extLst>
            </p:cNvPr>
            <p:cNvSpPr txBox="1"/>
            <p:nvPr/>
          </p:nvSpPr>
          <p:spPr>
            <a:xfrm>
              <a:off x="6498139" y="1326688"/>
              <a:ext cx="664661"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Drain Gutter</a:t>
              </a:r>
            </a:p>
          </p:txBody>
        </p:sp>
        <p:sp>
          <p:nvSpPr>
            <p:cNvPr id="19" name="テキスト ボックス 18">
              <a:extLst>
                <a:ext uri="{FF2B5EF4-FFF2-40B4-BE49-F238E27FC236}">
                  <a16:creationId xmlns="" xmlns:a16="http://schemas.microsoft.com/office/drawing/2014/main" id="{2C0D227B-5FA5-4687-A7C2-B3455D7AD5BB}"/>
                </a:ext>
              </a:extLst>
            </p:cNvPr>
            <p:cNvSpPr txBox="1"/>
            <p:nvPr/>
          </p:nvSpPr>
          <p:spPr>
            <a:xfrm>
              <a:off x="5145589" y="3451325"/>
              <a:ext cx="664661"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Drain Gutter</a:t>
              </a:r>
            </a:p>
          </p:txBody>
        </p:sp>
        <p:sp>
          <p:nvSpPr>
            <p:cNvPr id="20" name="テキスト ボックス 19">
              <a:extLst>
                <a:ext uri="{FF2B5EF4-FFF2-40B4-BE49-F238E27FC236}">
                  <a16:creationId xmlns="" xmlns:a16="http://schemas.microsoft.com/office/drawing/2014/main" id="{89A3F5AD-3469-4E60-959F-1336A233F7A7}"/>
                </a:ext>
              </a:extLst>
            </p:cNvPr>
            <p:cNvSpPr txBox="1"/>
            <p:nvPr/>
          </p:nvSpPr>
          <p:spPr>
            <a:xfrm>
              <a:off x="3857040" y="3546707"/>
              <a:ext cx="1288549"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Excavation bottom surface</a:t>
              </a:r>
            </a:p>
          </p:txBody>
        </p:sp>
      </p:grpSp>
      <p:grpSp>
        <p:nvGrpSpPr>
          <p:cNvPr id="7" name="グループ化 6">
            <a:extLst>
              <a:ext uri="{FF2B5EF4-FFF2-40B4-BE49-F238E27FC236}">
                <a16:creationId xmlns="" xmlns:a16="http://schemas.microsoft.com/office/drawing/2014/main" id="{1A912904-ED25-4480-A184-BE357623F659}"/>
              </a:ext>
            </a:extLst>
          </p:cNvPr>
          <p:cNvGrpSpPr/>
          <p:nvPr/>
        </p:nvGrpSpPr>
        <p:grpSpPr>
          <a:xfrm>
            <a:off x="1466850" y="4006244"/>
            <a:ext cx="6138984" cy="1991651"/>
            <a:chOff x="1466850" y="4006244"/>
            <a:chExt cx="6138984" cy="1991651"/>
          </a:xfrm>
        </p:grpSpPr>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21" name="テキスト ボックス 20">
              <a:extLst>
                <a:ext uri="{FF2B5EF4-FFF2-40B4-BE49-F238E27FC236}">
                  <a16:creationId xmlns="" xmlns:a16="http://schemas.microsoft.com/office/drawing/2014/main" id="{01AE77BA-02C7-4434-91B1-18E3986A14D9}"/>
                </a:ext>
              </a:extLst>
            </p:cNvPr>
            <p:cNvSpPr txBox="1"/>
            <p:nvPr/>
          </p:nvSpPr>
          <p:spPr>
            <a:xfrm>
              <a:off x="1466850" y="4850144"/>
              <a:ext cx="933450"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Earth retaining wall</a:t>
              </a:r>
            </a:p>
          </p:txBody>
        </p:sp>
        <p:sp>
          <p:nvSpPr>
            <p:cNvPr id="22" name="テキスト ボックス 21">
              <a:extLst>
                <a:ext uri="{FF2B5EF4-FFF2-40B4-BE49-F238E27FC236}">
                  <a16:creationId xmlns="" xmlns:a16="http://schemas.microsoft.com/office/drawing/2014/main" id="{965C6758-4825-4C6A-AAE5-2BAA6918C182}"/>
                </a:ext>
              </a:extLst>
            </p:cNvPr>
            <p:cNvSpPr txBox="1"/>
            <p:nvPr/>
          </p:nvSpPr>
          <p:spPr>
            <a:xfrm>
              <a:off x="6698356" y="5202183"/>
              <a:ext cx="545406"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Strut</a:t>
              </a:r>
            </a:p>
          </p:txBody>
        </p:sp>
        <p:sp>
          <p:nvSpPr>
            <p:cNvPr id="23" name="テキスト ボックス 22">
              <a:extLst>
                <a:ext uri="{FF2B5EF4-FFF2-40B4-BE49-F238E27FC236}">
                  <a16:creationId xmlns="" xmlns:a16="http://schemas.microsoft.com/office/drawing/2014/main" id="{7C99A08A-8C06-4BEF-A77D-455FB160FD1C}"/>
                </a:ext>
              </a:extLst>
            </p:cNvPr>
            <p:cNvSpPr txBox="1"/>
            <p:nvPr/>
          </p:nvSpPr>
          <p:spPr>
            <a:xfrm>
              <a:off x="6695850" y="4627428"/>
              <a:ext cx="545406" cy="138499"/>
            </a:xfrm>
            <a:prstGeom prst="rect">
              <a:avLst/>
            </a:prstGeom>
            <a:solidFill>
              <a:schemeClr val="bg1"/>
            </a:solidFill>
          </p:spPr>
          <p:txBody>
            <a:bodyPr wrap="square" lIns="0" tIns="0" rIns="0" bIns="0" rtlCol="0">
              <a:spAutoFit/>
            </a:bodyPr>
            <a:lstStyle/>
            <a:p>
              <a:r>
                <a:rPr lang="en-US" sz="900" dirty="0">
                  <a:latin typeface="Times New Roman" panose="02020603050405020304" pitchFamily="18" charset="0"/>
                  <a:cs typeface="Times New Roman" panose="02020603050405020304" pitchFamily="18" charset="0"/>
                </a:rPr>
                <a:t>Waling</a:t>
              </a:r>
            </a:p>
          </p:txBody>
        </p:sp>
      </p:grpSp>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a:ea typeface="Meiryo UI"/>
                <a:cs typeface="Times New Roman"/>
              </a:rPr>
              <a:t>Excavation Methods</a:t>
            </a:r>
            <a:endParaRPr lang="en-US" altLang="ja-JP">
              <a:latin typeface="Times New Roman"/>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226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119</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a:ea typeface="Meiryo UI" panose="020B0604030504040204" pitchFamily="50" charset="-128"/>
              <a:cs typeface="Times New Roman"/>
            </a:endParaRPr>
          </a:p>
        </p:txBody>
      </p:sp>
      <p:sp>
        <p:nvSpPr>
          <p:cNvPr id="11" name="テキスト ボックス 10"/>
          <p:cNvSpPr txBox="1"/>
          <p:nvPr/>
        </p:nvSpPr>
        <p:spPr>
          <a:xfrm>
            <a:off x="2548186" y="6054971"/>
            <a:ext cx="3260333"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Open Cut Binder Construction Method Example</a:t>
            </a:r>
          </a:p>
        </p:txBody>
      </p:sp>
      <p:grpSp>
        <p:nvGrpSpPr>
          <p:cNvPr id="3" name="グループ化 2">
            <a:extLst>
              <a:ext uri="{FF2B5EF4-FFF2-40B4-BE49-F238E27FC236}">
                <a16:creationId xmlns="" xmlns:a16="http://schemas.microsoft.com/office/drawing/2014/main" id="{F114EF9D-5A7D-4ABE-9753-E992EE0EE9D4}"/>
              </a:ext>
            </a:extLst>
          </p:cNvPr>
          <p:cNvGrpSpPr/>
          <p:nvPr/>
        </p:nvGrpSpPr>
        <p:grpSpPr>
          <a:xfrm>
            <a:off x="2329735" y="1287151"/>
            <a:ext cx="5305963" cy="4799157"/>
            <a:chOff x="2329735" y="1287151"/>
            <a:chExt cx="5305963" cy="4799157"/>
          </a:xfrm>
        </p:grpSpPr>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
          <p:nvSpPr>
            <p:cNvPr id="2" name="テキスト ボックス 1">
              <a:extLst>
                <a:ext uri="{FF2B5EF4-FFF2-40B4-BE49-F238E27FC236}">
                  <a16:creationId xmlns="" xmlns:a16="http://schemas.microsoft.com/office/drawing/2014/main" id="{D4D5C5EF-F9AF-4274-A197-9CACB4BA7CAA}"/>
                </a:ext>
              </a:extLst>
            </p:cNvPr>
            <p:cNvSpPr txBox="1"/>
            <p:nvPr/>
          </p:nvSpPr>
          <p:spPr>
            <a:xfrm>
              <a:off x="4178595" y="3870251"/>
              <a:ext cx="69643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Mortar</a:t>
              </a:r>
            </a:p>
          </p:txBody>
        </p:sp>
        <p:sp>
          <p:nvSpPr>
            <p:cNvPr id="8" name="テキスト ボックス 7">
              <a:extLst>
                <a:ext uri="{FF2B5EF4-FFF2-40B4-BE49-F238E27FC236}">
                  <a16:creationId xmlns="" xmlns:a16="http://schemas.microsoft.com/office/drawing/2014/main" id="{2BB27DD5-A43B-4A53-8376-5BDBC71278F3}"/>
                </a:ext>
              </a:extLst>
            </p:cNvPr>
            <p:cNvSpPr txBox="1"/>
            <p:nvPr/>
          </p:nvSpPr>
          <p:spPr>
            <a:xfrm>
              <a:off x="4875028" y="4179305"/>
              <a:ext cx="1325526"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(c) Earth anchor method</a:t>
              </a:r>
            </a:p>
          </p:txBody>
        </p:sp>
        <p:sp>
          <p:nvSpPr>
            <p:cNvPr id="10" name="テキスト ボックス 9">
              <a:extLst>
                <a:ext uri="{FF2B5EF4-FFF2-40B4-BE49-F238E27FC236}">
                  <a16:creationId xmlns="" xmlns:a16="http://schemas.microsoft.com/office/drawing/2014/main" id="{CC814202-2CEB-4BE3-B422-A1F47628EE8E}"/>
                </a:ext>
              </a:extLst>
            </p:cNvPr>
            <p:cNvSpPr txBox="1"/>
            <p:nvPr/>
          </p:nvSpPr>
          <p:spPr>
            <a:xfrm>
              <a:off x="6377451" y="3010752"/>
              <a:ext cx="1258247"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Steel rod or PC steel wire</a:t>
              </a:r>
            </a:p>
          </p:txBody>
        </p:sp>
        <p:sp>
          <p:nvSpPr>
            <p:cNvPr id="13" name="テキスト ボックス 12">
              <a:extLst>
                <a:ext uri="{FF2B5EF4-FFF2-40B4-BE49-F238E27FC236}">
                  <a16:creationId xmlns="" xmlns:a16="http://schemas.microsoft.com/office/drawing/2014/main" id="{0598AEF4-4478-4839-830E-BDEA324BFAFC}"/>
                </a:ext>
              </a:extLst>
            </p:cNvPr>
            <p:cNvSpPr txBox="1"/>
            <p:nvPr/>
          </p:nvSpPr>
          <p:spPr>
            <a:xfrm>
              <a:off x="6098637" y="2054805"/>
              <a:ext cx="528777"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Tie rod</a:t>
              </a:r>
            </a:p>
          </p:txBody>
        </p:sp>
        <p:sp>
          <p:nvSpPr>
            <p:cNvPr id="14" name="テキスト ボックス 13">
              <a:extLst>
                <a:ext uri="{FF2B5EF4-FFF2-40B4-BE49-F238E27FC236}">
                  <a16:creationId xmlns="" xmlns:a16="http://schemas.microsoft.com/office/drawing/2014/main" id="{085A1FF3-249C-46D2-9C7F-39BFBD7130DC}"/>
                </a:ext>
              </a:extLst>
            </p:cNvPr>
            <p:cNvSpPr txBox="1"/>
            <p:nvPr/>
          </p:nvSpPr>
          <p:spPr>
            <a:xfrm>
              <a:off x="6402707" y="1782286"/>
              <a:ext cx="528777"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Anchor</a:t>
              </a:r>
            </a:p>
          </p:txBody>
        </p:sp>
        <p:sp>
          <p:nvSpPr>
            <p:cNvPr id="15" name="テキスト ボックス 14">
              <a:extLst>
                <a:ext uri="{FF2B5EF4-FFF2-40B4-BE49-F238E27FC236}">
                  <a16:creationId xmlns="" xmlns:a16="http://schemas.microsoft.com/office/drawing/2014/main" id="{F6B5F805-C957-4804-B341-55A08734F76B}"/>
                </a:ext>
              </a:extLst>
            </p:cNvPr>
            <p:cNvSpPr txBox="1"/>
            <p:nvPr/>
          </p:nvSpPr>
          <p:spPr>
            <a:xfrm>
              <a:off x="5261474" y="2570973"/>
              <a:ext cx="648000"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Tie rod method</a:t>
              </a:r>
            </a:p>
          </p:txBody>
        </p:sp>
        <p:sp>
          <p:nvSpPr>
            <p:cNvPr id="16" name="テキスト ボックス 15">
              <a:extLst>
                <a:ext uri="{FF2B5EF4-FFF2-40B4-BE49-F238E27FC236}">
                  <a16:creationId xmlns="" xmlns:a16="http://schemas.microsoft.com/office/drawing/2014/main" id="{A4617D14-6EF7-473E-BD89-0FCBA49C9A02}"/>
                </a:ext>
              </a:extLst>
            </p:cNvPr>
            <p:cNvSpPr txBox="1"/>
            <p:nvPr/>
          </p:nvSpPr>
          <p:spPr>
            <a:xfrm>
              <a:off x="4149617" y="2278117"/>
              <a:ext cx="648000" cy="24622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Earth retaining wall</a:t>
              </a:r>
            </a:p>
          </p:txBody>
        </p:sp>
        <p:sp>
          <p:nvSpPr>
            <p:cNvPr id="17" name="テキスト ボックス 16">
              <a:extLst>
                <a:ext uri="{FF2B5EF4-FFF2-40B4-BE49-F238E27FC236}">
                  <a16:creationId xmlns="" xmlns:a16="http://schemas.microsoft.com/office/drawing/2014/main" id="{6DE68458-24F2-4D30-A422-1BA2627E5EAE}"/>
                </a:ext>
              </a:extLst>
            </p:cNvPr>
            <p:cNvSpPr txBox="1"/>
            <p:nvPr/>
          </p:nvSpPr>
          <p:spPr>
            <a:xfrm>
              <a:off x="3320030" y="3265404"/>
              <a:ext cx="977650"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Self sustaining method</a:t>
              </a:r>
            </a:p>
          </p:txBody>
        </p:sp>
        <p:sp>
          <p:nvSpPr>
            <p:cNvPr id="18" name="テキスト ボックス 17">
              <a:extLst>
                <a:ext uri="{FF2B5EF4-FFF2-40B4-BE49-F238E27FC236}">
                  <a16:creationId xmlns="" xmlns:a16="http://schemas.microsoft.com/office/drawing/2014/main" id="{285F23E2-6053-4EE6-BECB-AB026AEE8771}"/>
                </a:ext>
              </a:extLst>
            </p:cNvPr>
            <p:cNvSpPr txBox="1"/>
            <p:nvPr/>
          </p:nvSpPr>
          <p:spPr>
            <a:xfrm>
              <a:off x="3186192" y="1890008"/>
              <a:ext cx="540000"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Construction</a:t>
              </a:r>
            </a:p>
          </p:txBody>
        </p:sp>
        <p:sp>
          <p:nvSpPr>
            <p:cNvPr id="19" name="テキスト ボックス 18">
              <a:extLst>
                <a:ext uri="{FF2B5EF4-FFF2-40B4-BE49-F238E27FC236}">
                  <a16:creationId xmlns="" xmlns:a16="http://schemas.microsoft.com/office/drawing/2014/main" id="{3DDD7C4F-D3C9-40D8-89A0-FFC0A87D77EB}"/>
                </a:ext>
              </a:extLst>
            </p:cNvPr>
            <p:cNvSpPr txBox="1"/>
            <p:nvPr/>
          </p:nvSpPr>
          <p:spPr>
            <a:xfrm rot="16200000">
              <a:off x="2239735" y="2707480"/>
              <a:ext cx="468000" cy="288000"/>
            </a:xfrm>
            <a:prstGeom prst="rect">
              <a:avLst/>
            </a:prstGeom>
            <a:solidFill>
              <a:schemeClr val="bg1"/>
            </a:solidFill>
          </p:spPr>
          <p:txBody>
            <a:bodyPr vert="eaVert" wrap="square" lIns="0" tIns="0" rIns="0" bIns="0" rtlCol="0" anchor="ctr" anchorCtr="0">
              <a:spAutoFit/>
            </a:bodyPr>
            <a:lstStyle/>
            <a:p>
              <a:r>
                <a:rPr lang="en-US" sz="800" dirty="0">
                  <a:latin typeface="Times New Roman" panose="02020603050405020304" pitchFamily="18" charset="0"/>
                  <a:cs typeface="Times New Roman" panose="02020603050405020304" pitchFamily="18" charset="0"/>
                </a:rPr>
                <a:t>Embedment part</a:t>
              </a:r>
            </a:p>
          </p:txBody>
        </p:sp>
        <p:sp>
          <p:nvSpPr>
            <p:cNvPr id="20" name="テキスト ボックス 19">
              <a:extLst>
                <a:ext uri="{FF2B5EF4-FFF2-40B4-BE49-F238E27FC236}">
                  <a16:creationId xmlns="" xmlns:a16="http://schemas.microsoft.com/office/drawing/2014/main" id="{6A77A6E2-0FA1-4360-B42D-2B0D453DF23C}"/>
                </a:ext>
              </a:extLst>
            </p:cNvPr>
            <p:cNvSpPr txBox="1"/>
            <p:nvPr/>
          </p:nvSpPr>
          <p:spPr>
            <a:xfrm>
              <a:off x="4008182" y="4332158"/>
              <a:ext cx="696433" cy="215444"/>
            </a:xfrm>
            <a:prstGeom prst="rect">
              <a:avLst/>
            </a:prstGeom>
            <a:solidFill>
              <a:schemeClr val="bg1"/>
            </a:solidFill>
          </p:spPr>
          <p:txBody>
            <a:bodyPr wrap="square" rtlCol="0">
              <a:spAutoFit/>
            </a:bodyPr>
            <a:lstStyle/>
            <a:p>
              <a:r>
                <a:rPr lang="en-US" sz="800" dirty="0">
                  <a:latin typeface="Times New Roman" panose="02020603050405020304" pitchFamily="18" charset="0"/>
                  <a:cs typeface="Times New Roman" panose="02020603050405020304" pitchFamily="18" charset="0"/>
                </a:rPr>
                <a:t>Timbering</a:t>
              </a:r>
            </a:p>
          </p:txBody>
        </p:sp>
        <p:sp>
          <p:nvSpPr>
            <p:cNvPr id="21" name="テキスト ボックス 20">
              <a:extLst>
                <a:ext uri="{FF2B5EF4-FFF2-40B4-BE49-F238E27FC236}">
                  <a16:creationId xmlns="" xmlns:a16="http://schemas.microsoft.com/office/drawing/2014/main" id="{EE5C0746-B3D1-4F8C-9F4D-85043236B2F8}"/>
                </a:ext>
              </a:extLst>
            </p:cNvPr>
            <p:cNvSpPr txBox="1"/>
            <p:nvPr/>
          </p:nvSpPr>
          <p:spPr>
            <a:xfrm>
              <a:off x="3453184" y="4676259"/>
              <a:ext cx="340069"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Waling</a:t>
              </a:r>
            </a:p>
          </p:txBody>
        </p:sp>
        <p:sp>
          <p:nvSpPr>
            <p:cNvPr id="22" name="テキスト ボックス 21">
              <a:extLst>
                <a:ext uri="{FF2B5EF4-FFF2-40B4-BE49-F238E27FC236}">
                  <a16:creationId xmlns="" xmlns:a16="http://schemas.microsoft.com/office/drawing/2014/main" id="{75AC0A1C-9C5D-42D1-B740-A921CEFE6A63}"/>
                </a:ext>
              </a:extLst>
            </p:cNvPr>
            <p:cNvSpPr txBox="1"/>
            <p:nvPr/>
          </p:nvSpPr>
          <p:spPr>
            <a:xfrm>
              <a:off x="2483408" y="5054756"/>
              <a:ext cx="411888"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Bracket</a:t>
              </a:r>
            </a:p>
          </p:txBody>
        </p:sp>
        <p:sp>
          <p:nvSpPr>
            <p:cNvPr id="23" name="テキスト ボックス 22">
              <a:extLst>
                <a:ext uri="{FF2B5EF4-FFF2-40B4-BE49-F238E27FC236}">
                  <a16:creationId xmlns="" xmlns:a16="http://schemas.microsoft.com/office/drawing/2014/main" id="{DE4DBDEC-7C65-4920-A74F-C71D83FF60AD}"/>
                </a:ext>
              </a:extLst>
            </p:cNvPr>
            <p:cNvSpPr txBox="1"/>
            <p:nvPr/>
          </p:nvSpPr>
          <p:spPr>
            <a:xfrm>
              <a:off x="2617735" y="5740374"/>
              <a:ext cx="411888" cy="24622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Middle block</a:t>
              </a:r>
            </a:p>
          </p:txBody>
        </p:sp>
        <p:sp>
          <p:nvSpPr>
            <p:cNvPr id="24" name="テキスト ボックス 23">
              <a:extLst>
                <a:ext uri="{FF2B5EF4-FFF2-40B4-BE49-F238E27FC236}">
                  <a16:creationId xmlns="" xmlns:a16="http://schemas.microsoft.com/office/drawing/2014/main" id="{1440C6A2-E7B5-4273-B701-AC0872AC7A15}"/>
                </a:ext>
              </a:extLst>
            </p:cNvPr>
            <p:cNvSpPr txBox="1"/>
            <p:nvPr/>
          </p:nvSpPr>
          <p:spPr>
            <a:xfrm>
              <a:off x="4346350" y="5015126"/>
              <a:ext cx="411888" cy="24622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Middle block</a:t>
              </a:r>
            </a:p>
          </p:txBody>
        </p:sp>
        <p:sp>
          <p:nvSpPr>
            <p:cNvPr id="25" name="テキスト ボックス 24">
              <a:extLst>
                <a:ext uri="{FF2B5EF4-FFF2-40B4-BE49-F238E27FC236}">
                  <a16:creationId xmlns="" xmlns:a16="http://schemas.microsoft.com/office/drawing/2014/main" id="{A3D452FB-B5FE-46A7-AB2F-C848C058BB34}"/>
                </a:ext>
              </a:extLst>
            </p:cNvPr>
            <p:cNvSpPr txBox="1"/>
            <p:nvPr/>
          </p:nvSpPr>
          <p:spPr>
            <a:xfrm>
              <a:off x="5602574" y="5173404"/>
              <a:ext cx="878613"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Earth retaining wall</a:t>
              </a:r>
            </a:p>
          </p:txBody>
        </p:sp>
        <p:sp>
          <p:nvSpPr>
            <p:cNvPr id="26" name="テキスト ボックス 25">
              <a:extLst>
                <a:ext uri="{FF2B5EF4-FFF2-40B4-BE49-F238E27FC236}">
                  <a16:creationId xmlns="" xmlns:a16="http://schemas.microsoft.com/office/drawing/2014/main" id="{3D233312-DEED-4D73-965D-B4EEA84A23D5}"/>
                </a:ext>
              </a:extLst>
            </p:cNvPr>
            <p:cNvSpPr txBox="1"/>
            <p:nvPr/>
          </p:nvSpPr>
          <p:spPr>
            <a:xfrm>
              <a:off x="4013594" y="4706581"/>
              <a:ext cx="360000"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Strut</a:t>
              </a:r>
            </a:p>
          </p:txBody>
        </p:sp>
        <p:sp>
          <p:nvSpPr>
            <p:cNvPr id="27" name="テキスト ボックス 26">
              <a:extLst>
                <a:ext uri="{FF2B5EF4-FFF2-40B4-BE49-F238E27FC236}">
                  <a16:creationId xmlns="" xmlns:a16="http://schemas.microsoft.com/office/drawing/2014/main" id="{00A3B76D-0D26-4B3F-8F6E-6CDECC363230}"/>
                </a:ext>
              </a:extLst>
            </p:cNvPr>
            <p:cNvSpPr txBox="1"/>
            <p:nvPr/>
          </p:nvSpPr>
          <p:spPr>
            <a:xfrm>
              <a:off x="4584447" y="4732509"/>
              <a:ext cx="360000" cy="123111"/>
            </a:xfrm>
            <a:prstGeom prst="rect">
              <a:avLst/>
            </a:prstGeom>
            <a:solidFill>
              <a:schemeClr val="bg1"/>
            </a:solidFill>
          </p:spPr>
          <p:txBody>
            <a:bodyPr wrap="square" lIns="0" tIns="0" rIns="0" bIns="0" rtlCol="0">
              <a:spAutoFit/>
            </a:bodyPr>
            <a:lstStyle/>
            <a:p>
              <a:r>
                <a:rPr lang="en-US" sz="800" dirty="0">
                  <a:latin typeface="Times New Roman" panose="02020603050405020304" pitchFamily="18" charset="0"/>
                  <a:cs typeface="Times New Roman" panose="02020603050405020304" pitchFamily="18" charset="0"/>
                </a:rPr>
                <a:t>Strut</a:t>
              </a:r>
            </a:p>
          </p:txBody>
        </p:sp>
      </p:grpSp>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400">
                <a:latin typeface="Times New Roman"/>
                <a:ea typeface="Meiryo UI" panose="020B0604030504040204" pitchFamily="50" charset="-128"/>
                <a:cs typeface="Times New Roman"/>
              </a:rPr>
              <a:t>Excavation Methods</a:t>
            </a:r>
            <a:endParaRPr lang="en-US" altLang="ja-JP">
              <a:latin typeface="Times New Roman"/>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New Roman" panose="02020603050405020304" pitchFamily="18" charset="0"/>
                <a:ea typeface="游ゴシック"/>
                <a:cs typeface="Times New Roman" panose="02020603050405020304" pitchFamily="18" charset="0"/>
              </a:rPr>
              <a:t>Page 227 of textbook</a:t>
            </a:r>
            <a:r>
              <a:rPr lang="ja-JP" altLang="en-US"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游ゴシック"/>
                <a:cs typeface="Times New Roman" panose="02020603050405020304" pitchFamily="18" charset="0"/>
              </a:rPr>
              <a:t>120</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en-US" alt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a:ea typeface="Meiryo UI" panose="020B0604030504040204" pitchFamily="50" charset="-128"/>
              <a:cs typeface="Times New Roman"/>
            </a:endParaRPr>
          </a:p>
        </p:txBody>
      </p:sp>
      <p:sp>
        <p:nvSpPr>
          <p:cNvPr id="11" name="テキスト ボックス 10"/>
          <p:cNvSpPr txBox="1"/>
          <p:nvPr/>
        </p:nvSpPr>
        <p:spPr>
          <a:xfrm>
            <a:off x="3545946" y="6136460"/>
            <a:ext cx="2052107" cy="276999"/>
          </a:xfrm>
          <a:prstGeom prst="rect">
            <a:avLst/>
          </a:prstGeom>
          <a:noFill/>
          <a:ln>
            <a:noFill/>
          </a:ln>
        </p:spPr>
        <p:txBody>
          <a:bodyPr wrap="square" lIns="91440" tIns="45720" rIns="91440" bIns="45720" rtlCol="0" anchor="t">
            <a:spAutoFit/>
          </a:bodyPr>
          <a:lstStyle/>
          <a:p>
            <a:pPr algn="ctr"/>
            <a:r>
              <a:rPr lang="ja-JP" altLang="en-US" sz="1200">
                <a:latin typeface="Times New Roman"/>
                <a:ea typeface="游ゴシック"/>
                <a:cs typeface="Times New Roman"/>
              </a:rPr>
              <a:t>Inverted Lining Example</a:t>
            </a:r>
            <a:endParaRPr lang="ja-JP" altLang="en-US" sz="1200">
              <a:latin typeface="Times New Roman"/>
              <a:cs typeface="Times New Roman"/>
            </a:endParaRPr>
          </a:p>
        </p:txBody>
      </p:sp>
      <p:sp>
        <p:nvSpPr>
          <p:cNvPr id="15" name="テキスト ボックス 14"/>
          <p:cNvSpPr txBox="1"/>
          <p:nvPr/>
        </p:nvSpPr>
        <p:spPr>
          <a:xfrm>
            <a:off x="3041863" y="2918166"/>
            <a:ext cx="2870565" cy="276999"/>
          </a:xfrm>
          <a:prstGeom prst="rect">
            <a:avLst/>
          </a:prstGeom>
          <a:noFill/>
          <a:ln>
            <a:noFill/>
          </a:ln>
        </p:spPr>
        <p:txBody>
          <a:bodyPr wrap="square" lIns="91440" tIns="45720" rIns="91440" bIns="45720" rtlCol="0" anchor="t">
            <a:spAutoFit/>
          </a:bodyPr>
          <a:lstStyle/>
          <a:p>
            <a:pPr algn="ctr"/>
            <a:r>
              <a:rPr lang="ja-JP" altLang="en-US" sz="1200" dirty="0">
                <a:latin typeface="Times New Roman"/>
                <a:ea typeface="游ゴシック"/>
                <a:cs typeface="Times New Roman"/>
              </a:rPr>
              <a:t>Trenchcut Construction Method Example</a:t>
            </a:r>
            <a:endParaRPr lang="en-US" altLang="ja-JP" dirty="0">
              <a:latin typeface="Times New Roman"/>
              <a:cs typeface="Times New Roman"/>
            </a:endParaRP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grpSp>
        <p:nvGrpSpPr>
          <p:cNvPr id="3" name="グループ化 2">
            <a:extLst>
              <a:ext uri="{FF2B5EF4-FFF2-40B4-BE49-F238E27FC236}">
                <a16:creationId xmlns="" xmlns:a16="http://schemas.microsoft.com/office/drawing/2014/main" id="{4AEE4B67-3022-44A9-A0A3-52FB92377599}"/>
              </a:ext>
            </a:extLst>
          </p:cNvPr>
          <p:cNvGrpSpPr/>
          <p:nvPr/>
        </p:nvGrpSpPr>
        <p:grpSpPr>
          <a:xfrm>
            <a:off x="2795154" y="3152528"/>
            <a:ext cx="4413721" cy="3026570"/>
            <a:chOff x="2795154" y="3152528"/>
            <a:chExt cx="4413721" cy="3026570"/>
          </a:xfrm>
        </p:grpSpPr>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9">
              <a:extLst>
                <a:ext uri="{FF2B5EF4-FFF2-40B4-BE49-F238E27FC236}">
                  <a16:creationId xmlns="" xmlns:a16="http://schemas.microsoft.com/office/drawing/2014/main" id="{D1DC8719-9C85-483B-B1EC-49A7AC46D2CE}"/>
                </a:ext>
              </a:extLst>
            </p:cNvPr>
            <p:cNvSpPr txBox="1"/>
            <p:nvPr/>
          </p:nvSpPr>
          <p:spPr>
            <a:xfrm>
              <a:off x="5757542" y="4010357"/>
              <a:ext cx="1451333" cy="276999"/>
            </a:xfrm>
            <a:prstGeom prst="rect">
              <a:avLst/>
            </a:prstGeom>
            <a:solidFill>
              <a:schemeClr val="bg1"/>
            </a:solidFill>
            <a:ln>
              <a:noFill/>
            </a:ln>
          </p:spPr>
          <p:txBody>
            <a:bodyPr wrap="square" lIns="0" tIns="0" rIns="0" bIns="0" rtlCol="0" anchor="t">
              <a:noAutofit/>
            </a:bodyPr>
            <a:lstStyle/>
            <a:p>
              <a:pPr algn="ctr"/>
              <a:r>
                <a:rPr lang="en-US" altLang="ja-JP" sz="1200" dirty="0">
                  <a:latin typeface="Times New Roman"/>
                  <a:ea typeface="游ゴシック"/>
                  <a:cs typeface="Times New Roman"/>
                </a:rPr>
                <a:t>Earth retaining wall</a:t>
              </a:r>
              <a:endParaRPr lang="en-US" altLang="ja-JP" dirty="0">
                <a:latin typeface="Times New Roman"/>
                <a:cs typeface="Times New Roman"/>
              </a:endParaRPr>
            </a:p>
          </p:txBody>
        </p:sp>
        <p:sp>
          <p:nvSpPr>
            <p:cNvPr id="13" name="テキスト ボックス 12">
              <a:extLst>
                <a:ext uri="{FF2B5EF4-FFF2-40B4-BE49-F238E27FC236}">
                  <a16:creationId xmlns="" xmlns:a16="http://schemas.microsoft.com/office/drawing/2014/main" id="{BEDE3A7E-3F1A-4121-80B2-19E3E826BCE9}"/>
                </a:ext>
              </a:extLst>
            </p:cNvPr>
            <p:cNvSpPr txBox="1"/>
            <p:nvPr/>
          </p:nvSpPr>
          <p:spPr>
            <a:xfrm>
              <a:off x="5580000" y="3173628"/>
              <a:ext cx="936000" cy="184666"/>
            </a:xfrm>
            <a:prstGeom prst="rect">
              <a:avLst/>
            </a:prstGeom>
            <a:solidFill>
              <a:schemeClr val="bg1"/>
            </a:solidFill>
            <a:ln>
              <a:noFill/>
            </a:ln>
          </p:spPr>
          <p:txBody>
            <a:bodyPr wrap="square" lIns="0" tIns="0" rIns="0" bIns="0" rtlCol="0" anchor="t">
              <a:spAutoFit/>
            </a:bodyPr>
            <a:lstStyle/>
            <a:p>
              <a:pPr algn="ctr"/>
              <a:r>
                <a:rPr lang="en-US" altLang="ja-JP" sz="1200" dirty="0">
                  <a:latin typeface="Times New Roman"/>
                  <a:ea typeface="游ゴシック"/>
                  <a:cs typeface="Times New Roman"/>
                </a:rPr>
                <a:t>Earth surface</a:t>
              </a:r>
              <a:endParaRPr lang="en-US" altLang="ja-JP" dirty="0">
                <a:latin typeface="Times New Roman"/>
                <a:cs typeface="Times New Roman"/>
              </a:endParaRPr>
            </a:p>
          </p:txBody>
        </p:sp>
        <p:sp>
          <p:nvSpPr>
            <p:cNvPr id="16" name="テキスト ボックス 15">
              <a:extLst>
                <a:ext uri="{FF2B5EF4-FFF2-40B4-BE49-F238E27FC236}">
                  <a16:creationId xmlns="" xmlns:a16="http://schemas.microsoft.com/office/drawing/2014/main" id="{0136F158-F514-41B8-BBFF-3C107B526809}"/>
                </a:ext>
              </a:extLst>
            </p:cNvPr>
            <p:cNvSpPr txBox="1"/>
            <p:nvPr/>
          </p:nvSpPr>
          <p:spPr>
            <a:xfrm>
              <a:off x="4892965" y="3848201"/>
              <a:ext cx="432000" cy="184666"/>
            </a:xfrm>
            <a:prstGeom prst="rect">
              <a:avLst/>
            </a:prstGeom>
            <a:solidFill>
              <a:schemeClr val="bg1"/>
            </a:solidFill>
            <a:ln>
              <a:noFill/>
            </a:ln>
          </p:spPr>
          <p:txBody>
            <a:bodyPr wrap="square" lIns="0" tIns="0" rIns="0" bIns="0" rtlCol="0" anchor="t">
              <a:spAutoFit/>
            </a:bodyPr>
            <a:lstStyle/>
            <a:p>
              <a:pPr algn="ctr"/>
              <a:r>
                <a:rPr lang="en-US" altLang="ja-JP" sz="1200" dirty="0">
                  <a:latin typeface="Times New Roman"/>
                  <a:ea typeface="游ゴシック"/>
                  <a:cs typeface="Times New Roman"/>
                </a:rPr>
                <a:t>First</a:t>
              </a:r>
              <a:endParaRPr lang="en-US" altLang="ja-JP" dirty="0">
                <a:latin typeface="Times New Roman"/>
                <a:cs typeface="Times New Roman"/>
              </a:endParaRPr>
            </a:p>
          </p:txBody>
        </p:sp>
        <p:sp>
          <p:nvSpPr>
            <p:cNvPr id="17" name="テキスト ボックス 16">
              <a:extLst>
                <a:ext uri="{FF2B5EF4-FFF2-40B4-BE49-F238E27FC236}">
                  <a16:creationId xmlns="" xmlns:a16="http://schemas.microsoft.com/office/drawing/2014/main" id="{5732A6FD-56EB-44ED-A0F0-20637B1AB8E3}"/>
                </a:ext>
              </a:extLst>
            </p:cNvPr>
            <p:cNvSpPr txBox="1"/>
            <p:nvPr/>
          </p:nvSpPr>
          <p:spPr>
            <a:xfrm>
              <a:off x="4892965" y="4593570"/>
              <a:ext cx="432000" cy="184666"/>
            </a:xfrm>
            <a:prstGeom prst="rect">
              <a:avLst/>
            </a:prstGeom>
            <a:solidFill>
              <a:schemeClr val="bg1"/>
            </a:solidFill>
            <a:ln>
              <a:noFill/>
            </a:ln>
          </p:spPr>
          <p:txBody>
            <a:bodyPr wrap="square" lIns="0" tIns="0" rIns="0" bIns="0" rtlCol="0" anchor="t">
              <a:spAutoFit/>
            </a:bodyPr>
            <a:lstStyle/>
            <a:p>
              <a:pPr algn="ctr"/>
              <a:r>
                <a:rPr lang="en-US" altLang="ja-JP" sz="1200" dirty="0">
                  <a:latin typeface="Times New Roman"/>
                  <a:ea typeface="游ゴシック"/>
                  <a:cs typeface="Times New Roman"/>
                </a:rPr>
                <a:t>2nd</a:t>
              </a:r>
              <a:endParaRPr lang="en-US" altLang="ja-JP" dirty="0">
                <a:latin typeface="Times New Roman"/>
                <a:cs typeface="Times New Roman"/>
              </a:endParaRPr>
            </a:p>
          </p:txBody>
        </p:sp>
        <p:sp>
          <p:nvSpPr>
            <p:cNvPr id="18" name="テキスト ボックス 17">
              <a:extLst>
                <a:ext uri="{FF2B5EF4-FFF2-40B4-BE49-F238E27FC236}">
                  <a16:creationId xmlns="" xmlns:a16="http://schemas.microsoft.com/office/drawing/2014/main" id="{4E69ADE7-2BE3-4669-B4AD-AA5E2D0B18BA}"/>
                </a:ext>
              </a:extLst>
            </p:cNvPr>
            <p:cNvSpPr txBox="1"/>
            <p:nvPr/>
          </p:nvSpPr>
          <p:spPr>
            <a:xfrm>
              <a:off x="4892965" y="5083120"/>
              <a:ext cx="432000" cy="184666"/>
            </a:xfrm>
            <a:prstGeom prst="rect">
              <a:avLst/>
            </a:prstGeom>
            <a:solidFill>
              <a:schemeClr val="bg1"/>
            </a:solidFill>
            <a:ln>
              <a:noFill/>
            </a:ln>
          </p:spPr>
          <p:txBody>
            <a:bodyPr wrap="square" lIns="0" tIns="0" rIns="0" bIns="0" rtlCol="0" anchor="t">
              <a:spAutoFit/>
            </a:bodyPr>
            <a:lstStyle/>
            <a:p>
              <a:pPr algn="ctr"/>
              <a:r>
                <a:rPr lang="en-US" altLang="ja-JP" sz="1200" dirty="0">
                  <a:latin typeface="Times New Roman"/>
                  <a:ea typeface="游ゴシック"/>
                  <a:cs typeface="Times New Roman"/>
                </a:rPr>
                <a:t>3rd</a:t>
              </a:r>
              <a:endParaRPr lang="en-US" altLang="ja-JP" dirty="0">
                <a:latin typeface="Times New Roman"/>
                <a:cs typeface="Times New Roman"/>
              </a:endParaRPr>
            </a:p>
          </p:txBody>
        </p:sp>
      </p:grpSp>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en-US" altLang="zh-TW" sz="3200">
                <a:latin typeface="Times New Roman" panose="02020603050405020304" pitchFamily="18" charset="0"/>
                <a:ea typeface="ＭＳ Ｐゴシック" panose="020B0600070205080204" pitchFamily="50" charset="-128"/>
                <a:cs typeface="Times New Roman" panose="02020603050405020304" pitchFamily="18" charset="0"/>
              </a:rPr>
              <a:t>Chapter 11</a:t>
            </a:r>
            <a:r>
              <a:rPr lang="zh-TW" altLang="en-US" sz="3200">
                <a:latin typeface="Times New Roman" panose="02020603050405020304" pitchFamily="18" charset="0"/>
                <a:ea typeface="ＭＳ Ｐゴシック" panose="020B0600070205080204" pitchFamily="50" charset="-128"/>
                <a:cs typeface="Times New Roman" panose="02020603050405020304" pitchFamily="18" charset="0"/>
              </a:rPr>
              <a:t>　</a:t>
            </a:r>
            <a:r>
              <a:rPr lang="en-US" altLang="zh-TW" sz="3200">
                <a:latin typeface="Times New Roman" panose="02020603050405020304" pitchFamily="18" charset="0"/>
                <a:ea typeface="ＭＳ Ｐゴシック" panose="020B0600070205080204" pitchFamily="50" charset="-128"/>
                <a:cs typeface="Times New Roman" panose="02020603050405020304" pitchFamily="18" charset="0"/>
              </a:rPr>
              <a:t>Accident</a:t>
            </a:r>
            <a:r>
              <a:rPr lang="en-US" altLang="ja-JP" sz="3200">
                <a:latin typeface="Times New Roman" panose="02020603050405020304" pitchFamily="18" charset="0"/>
                <a:ea typeface="ＭＳ Ｐゴシック" panose="020B0600070205080204" pitchFamily="50" charset="-128"/>
                <a:cs typeface="Times New Roman" panose="02020603050405020304" pitchFamily="18" charset="0"/>
              </a:rPr>
              <a:t> Case</a:t>
            </a:r>
            <a:endParaRPr kumimoji="1" lang="ja-JP" altLang="en-US" sz="3200">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7253</Words>
  <PresentationFormat>画面に合わせる (4:3)</PresentationFormat>
  <Paragraphs>2330</Paragraphs>
  <Slides>119</Slides>
  <Notes>107</Notes>
  <HiddenSlides>1</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119</vt:i4>
      </vt:variant>
    </vt:vector>
  </HeadingPairs>
  <TitlesOfParts>
    <vt:vector size="136" baseType="lpstr">
      <vt:lpstr>Cordia New</vt:lpstr>
      <vt:lpstr>等线</vt:lpstr>
      <vt:lpstr>HGP明朝B</vt:lpstr>
      <vt:lpstr>Meiryo UI</vt:lpstr>
      <vt:lpstr>ＭＳ Ｐゴシック</vt:lpstr>
      <vt:lpstr>新細明體</vt:lpstr>
      <vt:lpstr>Meiryo</vt:lpstr>
      <vt:lpstr>游ゴシック</vt:lpstr>
      <vt:lpstr>游ゴシック Light</vt:lpstr>
      <vt:lpstr>Arial</vt:lpstr>
      <vt:lpstr>Calibri</vt:lpstr>
      <vt:lpstr>Calibri Light</vt:lpstr>
      <vt:lpstr>Cambria Math</vt:lpstr>
      <vt:lpstr>Times</vt:lpstr>
      <vt:lpstr>Times New Roman</vt:lpstr>
      <vt:lpstr>Office テーマ</vt:lpstr>
      <vt:lpstr>Office Theme</vt:lpstr>
      <vt:lpstr> Vehicle-type Construction Machinery Operation  (Leveling, Transportation, Loading and Excavation)   Skill Training Auxiliary Text Power Point Materials For Training  </vt:lpstr>
      <vt:lpstr>Chapter 1 Basic Knowledge About Vehicle-type Construction Machinery</vt:lpstr>
      <vt:lpstr>Types and Models of Vehicle-type Construction Machinery (Leveling, Transportation, Loading and Excavation) (Industrial Safety and Health Act Enforcement Ordinance Appendix 7) </vt:lpstr>
      <vt:lpstr>Leveling, Transportation, Loading Machinery</vt:lpstr>
      <vt:lpstr>Leveling, Transportation, Loading Machinery</vt:lpstr>
      <vt:lpstr>Excavation Machinery</vt:lpstr>
      <vt:lpstr>Excavation Machinery</vt:lpstr>
      <vt:lpstr>Terminology for Vehicle-type Construction Machinery  1・・・Work Device</vt:lpstr>
      <vt:lpstr>Terminology for Vehicle-type Construction Machine 　  車両系建設機械に関する用語2・・・Machine body weight  車両系建設機械に関する用語3・・・Machine weight  車両系建設機械に関する用語4・・・Total machine weight </vt:lpstr>
      <vt:lpstr>Terminology for Vehicle-type Construction Machiney　 5・・・Stability  6・・・Gradeability </vt:lpstr>
      <vt:lpstr>Terminology for Vehicle-type Construction Machiney　                                           7・・・Average contact pressure</vt:lpstr>
      <vt:lpstr>Chapter 2 Motors and hydraulic systems for vehicle-type construction machinery</vt:lpstr>
      <vt:lpstr>Motor</vt:lpstr>
      <vt:lpstr>Diesel Engine Structure </vt:lpstr>
      <vt:lpstr>Diesel Engine Structure</vt:lpstr>
      <vt:lpstr>Diesel Engine Structure</vt:lpstr>
      <vt:lpstr>Fuel / Engine Oil </vt:lpstr>
      <vt:lpstr>Hydraulic System </vt:lpstr>
      <vt:lpstr>Hydraulic Pump　① Gear Pump ② Piston Pump,  Inclined Shaft Type, Swashplate Type</vt:lpstr>
      <vt:lpstr>Hydraulic Oil Tank </vt:lpstr>
      <vt:lpstr>Chapter 3  Equipment Structure Related to Running of the Vehicle-type Construction Machinery </vt:lpstr>
      <vt:lpstr>Crawler Tractor </vt:lpstr>
      <vt:lpstr>Crawler Tractor </vt:lpstr>
      <vt:lpstr>Wheel Tractor </vt:lpstr>
      <vt:lpstr>Wheel Type Tractor/ Tire </vt:lpstr>
      <vt:lpstr>Hydraulic Shovel (SHOBERU) System Construction Machinery  （Crawler Type）</vt:lpstr>
      <vt:lpstr>Motor Grader</vt:lpstr>
      <vt:lpstr>Scraper </vt:lpstr>
      <vt:lpstr>Chapter 4  Handling Equipment Related  to Driving Vehicle-type Construction Machinery </vt:lpstr>
      <vt:lpstr>Handling the Start of Driving </vt:lpstr>
      <vt:lpstr>Handling While Driving </vt:lpstr>
      <vt:lpstr>Handling While Driving </vt:lpstr>
      <vt:lpstr>Handling of Parking (Parking a Machine) </vt:lpstr>
      <vt:lpstr>Chapter 5 Structure and Type of Equipment Related to the Work of Vehicle-type Construction Machinery </vt:lpstr>
      <vt:lpstr>Structure and Type of Work Equipment for Tractor-type Construction Machinery </vt:lpstr>
      <vt:lpstr>Structure and Type of Work Equipment for Tractor-type Construction Machinery </vt:lpstr>
      <vt:lpstr>Safety Devices, etc. </vt:lpstr>
      <vt:lpstr>Structure and Type of Work Equipment for Shovel-type (SHOBERU) Construction Machinery </vt:lpstr>
      <vt:lpstr>Safety Devices, etc. </vt:lpstr>
      <vt:lpstr>Motor Grader </vt:lpstr>
      <vt:lpstr>Scraper </vt:lpstr>
      <vt:lpstr>Chapter 6 Handling Equipment Related to the Work of Vehicle-type Construction Machinery, etc. </vt:lpstr>
      <vt:lpstr>Bulldozer　1・・・Basic Operation </vt:lpstr>
      <vt:lpstr>Bulldozer　1・・・Basic Operation</vt:lpstr>
      <vt:lpstr>Bulldozer　１・・・Basic Operation</vt:lpstr>
      <vt:lpstr>Bulldozer 　2・・・Basic Operation</vt:lpstr>
      <vt:lpstr>Excavation Work </vt:lpstr>
      <vt:lpstr>Dozing (OSHIDO) Operation </vt:lpstr>
      <vt:lpstr>Embankment (MORIDO) Operation</vt:lpstr>
      <vt:lpstr>Finishing Operation</vt:lpstr>
      <vt:lpstr>Applied Work </vt:lpstr>
      <vt:lpstr>Ripper Operation</vt:lpstr>
      <vt:lpstr>Tractor Shovel (SHOBERU)</vt:lpstr>
      <vt:lpstr>Tractor Shovel (SHOBERU) </vt:lpstr>
      <vt:lpstr>Excavation Work </vt:lpstr>
      <vt:lpstr>Loading and Transporting Work </vt:lpstr>
      <vt:lpstr>Loading and Transporting Work</vt:lpstr>
      <vt:lpstr>Hydraulic Shovel (SHOBERU) (backhoe) </vt:lpstr>
      <vt:lpstr>Hydraulic Shovel (SHOBERU) (backhoe) </vt:lpstr>
      <vt:lpstr>Excavation Work </vt:lpstr>
      <vt:lpstr>Loading Work </vt:lpstr>
      <vt:lpstr>Hydraulic Shovel (SHOBERU) (loading shovel) </vt:lpstr>
      <vt:lpstr>Hydraulic Shovel (SHOBERU) (loading shovel (SHOBERU)) </vt:lpstr>
      <vt:lpstr>Hydraulic Shovel (SHOBERU) (loading shovel (SHOBERU)) </vt:lpstr>
      <vt:lpstr>Clamshell</vt:lpstr>
      <vt:lpstr>Dragline</vt:lpstr>
      <vt:lpstr>Motor Grader　1・・・Basic Operation </vt:lpstr>
      <vt:lpstr>Motor grader　2・・・Basic Operation</vt:lpstr>
      <vt:lpstr>Adaptation Work </vt:lpstr>
      <vt:lpstr>Scraper (Motor Scraper)</vt:lpstr>
      <vt:lpstr>Scraper (Towed Scraper) </vt:lpstr>
      <vt:lpstr>Crawler Type Muck loader Machine </vt:lpstr>
      <vt:lpstr>Transfer of Vehicle-type Construction Machinery </vt:lpstr>
      <vt:lpstr>Chapter 7　Inspection and Maintenance for Vehicle-type Construction Machine </vt:lpstr>
      <vt:lpstr>Related Laws, General Precautions</vt:lpstr>
      <vt:lpstr>Daily Maintenance Points　Before Starting Engine</vt:lpstr>
      <vt:lpstr>Daily Inspection Points　After Starting the Engine</vt:lpstr>
      <vt:lpstr>Inspection Points When Malfunctions Detected During Operations</vt:lpstr>
      <vt:lpstr>Chapter 8　Safety Driving Guidelines, Cue Signs, and Guiding</vt:lpstr>
      <vt:lpstr>Safety Driving Guidelines</vt:lpstr>
      <vt:lpstr>Signals and Guiding Points</vt:lpstr>
      <vt:lpstr>Chapter 9　Force and Electricity Knowledge</vt:lpstr>
      <vt:lpstr>Moment of Force</vt:lpstr>
      <vt:lpstr>Mass and Specific Gravity</vt:lpstr>
      <vt:lpstr>Center of Gravity, Object Stability（Suwari）</vt:lpstr>
      <vt:lpstr>Object Movement</vt:lpstr>
      <vt:lpstr>Electrical Knowledge</vt:lpstr>
      <vt:lpstr>Electrical Knowledge</vt:lpstr>
      <vt:lpstr>Chapter 10 Topography and Construction Knowledge</vt:lpstr>
      <vt:lpstr>Rock Chemistry, Soil</vt:lpstr>
      <vt:lpstr>Land Composition</vt:lpstr>
      <vt:lpstr>Foothold Hardness</vt:lpstr>
      <vt:lpstr>Soil Volume Changes</vt:lpstr>
      <vt:lpstr>Signs and Causes of Sand Erosion　</vt:lpstr>
      <vt:lpstr>Signs and Causes of Sand Erosion, Land Strength, Signs of Landslides</vt:lpstr>
      <vt:lpstr>Excavation Methods</vt:lpstr>
      <vt:lpstr>Excavation Methods</vt:lpstr>
      <vt:lpstr>Excavation Methods</vt:lpstr>
      <vt:lpstr>Chapter 11　Accident Case</vt:lpstr>
      <vt:lpstr>Casualties Disaster in the Construction Industry</vt:lpstr>
      <vt:lpstr>E.g., 1． The construction worker was caught between drag shovel (SHOBERU) counterweights</vt:lpstr>
      <vt:lpstr>E.g., 5 A worker was hit by a turning bucket when he was walking in front of a drag shovel (SHOBERU). </vt:lpstr>
      <vt:lpstr>E.g., 9 While hanging a load using a tractor shovel (SHOBERU), it crashed into a worker. </vt:lpstr>
      <vt:lpstr>Legal system for worker safety and health</vt:lpstr>
      <vt:lpstr>Industrial Safety and Health System（Extract）（１）</vt:lpstr>
      <vt:lpstr>Industrial Safety and Health Act（Extract）（２）</vt:lpstr>
      <vt:lpstr>Industrial Safety and Health　Act（Extract）（３）</vt:lpstr>
      <vt:lpstr>Industrial Safety and Health Act Enforcement （Extract）</vt:lpstr>
      <vt:lpstr>Ordinance on Industrial Safety and Health (Extract) (1)</vt:lpstr>
      <vt:lpstr>Ordinance on Industrial Safety and Health (Extract) (2)</vt:lpstr>
      <vt:lpstr>Ordinance on Industrial Safety and Health (Extract) (3)</vt:lpstr>
      <vt:lpstr>Ordinance on Industrial Safety and Health (Extract) (4)</vt:lpstr>
      <vt:lpstr>Ordinance on Industrial Safety and Health (Extract) (5)</vt:lpstr>
      <vt:lpstr>Ordinance on Industrial Safety and Health (Extract) (6)</vt:lpstr>
      <vt:lpstr>Ordinance on Industrial Safety and Health  (Extract) (7)</vt:lpstr>
      <vt:lpstr>Ordinance on Industrial Safety and Health (Extract) (8)</vt:lpstr>
      <vt:lpstr>Ordinance on Industrial Safety and Health (Extract) (9)</vt:lpstr>
      <vt:lpstr>Ordinance on Industrial Safety and Health (Extract) (10)</vt:lpstr>
      <vt:lpstr>Structural standard of Vehicle Type Construction Machine (Extract)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2021-02-24T05:57:54Z</dcterms:created>
  <dcterms:modified xsi:type="dcterms:W3CDTF">2021-03-15T04:24:03Z</dcterms:modified>
</cp:coreProperties>
</file>