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30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9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2020/2/14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2020/2/14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2020/2/14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9CA4-9E8E-4FB8-AD01-033F68680770}" type="datetimeFigureOut">
              <a:rPr kumimoji="1" lang="ja-JP" altLang="en-US" smtClean="0"/>
              <a:t>2020/2/14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玉掛け作業に必要な資格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43" y="1690688"/>
            <a:ext cx="9644332" cy="4675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6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ワイヤロープの直径の測り方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1" y="1915064"/>
            <a:ext cx="7237563" cy="4364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7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掛け数とつり角度</a:t>
            </a:r>
            <a:r>
              <a:rPr kumimoji="1" lang="en-US" altLang="ja-JP" dirty="0" smtClean="0"/>
              <a:t>(a</a:t>
            </a:r>
            <a:r>
              <a:rPr kumimoji="1" lang="ja-JP" altLang="en-US" dirty="0" smtClean="0"/>
              <a:t>はつり角度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7" y="1923691"/>
            <a:ext cx="7306573" cy="4485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0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ワイヤロープのつり角度による張力係数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0" y="2061713"/>
            <a:ext cx="4865298" cy="389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1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玉掛け用ワイヤロープ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27208"/>
            <a:ext cx="7530861" cy="4502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51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圧縮止め加工法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4" y="1984075"/>
            <a:ext cx="7781026" cy="4011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2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玉掛け用ワイヤロープ使用上の注意事項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8" y="1492370"/>
            <a:ext cx="7185804" cy="514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35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チェーンの種類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690687"/>
            <a:ext cx="7884543" cy="4684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04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チェーンスリング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91" y="1889185"/>
            <a:ext cx="7548113" cy="4477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15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シャックルの方向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5"/>
          <a:stretch/>
        </p:blipFill>
        <p:spPr bwMode="auto">
          <a:xfrm>
            <a:off x="3752491" y="1466491"/>
            <a:ext cx="6047117" cy="4684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17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シャックルの使用例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4"/>
          <a:stretch/>
        </p:blipFill>
        <p:spPr bwMode="auto">
          <a:xfrm>
            <a:off x="2950234" y="1811547"/>
            <a:ext cx="6288657" cy="47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玉掛け作業の資格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2294627" y="1690689"/>
            <a:ext cx="7668882" cy="477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アイボルト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3"/>
          <a:stretch/>
        </p:blipFill>
        <p:spPr bwMode="auto">
          <a:xfrm>
            <a:off x="4218318" y="2053086"/>
            <a:ext cx="5305244" cy="399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4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アイナット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7"/>
          <a:stretch/>
        </p:blipFill>
        <p:spPr bwMode="auto">
          <a:xfrm>
            <a:off x="3407434" y="1958196"/>
            <a:ext cx="5331124" cy="3821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アイボルトの使用例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3" y="1785667"/>
            <a:ext cx="5564037" cy="4425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24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つりビーム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5" y="1846053"/>
            <a:ext cx="5253487" cy="4390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85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当てもの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690688"/>
            <a:ext cx="6607834" cy="4761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7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まくら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25" y="1690687"/>
            <a:ext cx="6996022" cy="4649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35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チェーンの変形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77" y="1811547"/>
            <a:ext cx="7591246" cy="4597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7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フックの開きと摩耗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3"/>
          <a:stretch/>
        </p:blipFill>
        <p:spPr bwMode="auto">
          <a:xfrm>
            <a:off x="3252158" y="1811547"/>
            <a:ext cx="4865299" cy="463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シャックルの摩耗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/>
          <a:stretch/>
        </p:blipFill>
        <p:spPr bwMode="auto">
          <a:xfrm>
            <a:off x="3010619" y="1587260"/>
            <a:ext cx="6107501" cy="452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9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玉掛け作業の服装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5469147" cy="48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クレーンの定義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例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7" y="1552755"/>
            <a:ext cx="5676181" cy="5011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82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退避の位置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1466491"/>
            <a:ext cx="8160589" cy="5011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17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目掛け（アイ掛け）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3" y="1690687"/>
            <a:ext cx="6797615" cy="4770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62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半掛け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1570008"/>
            <a:ext cx="4088921" cy="465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59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あだ巻き掛け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85" y="1906438"/>
            <a:ext cx="4123426" cy="4321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49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肩掛け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91" y="1932317"/>
            <a:ext cx="4175185" cy="4399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38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余り返し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39" y="1690687"/>
            <a:ext cx="4804913" cy="4770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0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目掛け（アイ掛け）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/>
          <a:stretch/>
        </p:blipFill>
        <p:spPr bwMode="auto">
          <a:xfrm>
            <a:off x="1733909" y="2260121"/>
            <a:ext cx="7668883" cy="4192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18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半掛け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768415"/>
            <a:ext cx="7082287" cy="4822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02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２本２点目通し（シャックル掛け）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26" y="1958196"/>
            <a:ext cx="5098212" cy="4157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24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２本２点目通し（目通し掛け）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09955"/>
            <a:ext cx="7556740" cy="4321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93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力の大きさと腕の長さ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1" y="1915064"/>
            <a:ext cx="6374921" cy="414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597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シャックルの使い方（ボルトの方向に注意）</a:t>
            </a:r>
            <a:endParaRPr kumimoji="1" lang="ja-JP" altLang="en-US" sz="4000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1" y="2087591"/>
            <a:ext cx="8229600" cy="4175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818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目掛け（アイ圧縮止めの位置に注意）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7" y="2104845"/>
            <a:ext cx="5546785" cy="4295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998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２本４点あだ巻き掛け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1820174"/>
            <a:ext cx="4839419" cy="4623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13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２本２点あだ巻き目通しつり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897811"/>
            <a:ext cx="5564038" cy="4753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732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くくりつけ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/>
          <a:stretch/>
        </p:blipFill>
        <p:spPr bwMode="auto">
          <a:xfrm>
            <a:off x="1742536" y="2070340"/>
            <a:ext cx="7479102" cy="3916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10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err="1" smtClean="0"/>
              <a:t>あや</a:t>
            </a:r>
            <a:r>
              <a:rPr kumimoji="1" lang="ja-JP" altLang="en-US" dirty="0" smtClean="0"/>
              <a:t>掛け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5" y="1690687"/>
            <a:ext cx="4968816" cy="4597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17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１本つり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2001327"/>
            <a:ext cx="5702060" cy="4011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475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クランプ取付けチェーン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1"/>
          <a:stretch/>
        </p:blipFill>
        <p:spPr bwMode="auto">
          <a:xfrm>
            <a:off x="3249283" y="1854679"/>
            <a:ext cx="5693434" cy="413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71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スリングフック付チェーン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7"/>
          <a:stretch/>
        </p:blipFill>
        <p:spPr bwMode="auto">
          <a:xfrm>
            <a:off x="2717321" y="1492370"/>
            <a:ext cx="6349041" cy="465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04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ハッカー用エンドレスチェーン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9"/>
          <a:stretch/>
        </p:blipFill>
        <p:spPr bwMode="auto">
          <a:xfrm>
            <a:off x="2544792" y="1949571"/>
            <a:ext cx="5693434" cy="442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2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err="1" smtClean="0"/>
              <a:t>てこに</a:t>
            </a:r>
            <a:r>
              <a:rPr kumimoji="1" lang="ja-JP" altLang="en-US" dirty="0" smtClean="0"/>
              <a:t>よるモーメント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23" y="1940943"/>
            <a:ext cx="6547449" cy="4382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5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ファンドリフック（口の開きが大きい</a:t>
            </a:r>
            <a:r>
              <a:rPr kumimoji="1" lang="ja-JP" altLang="en-US" smtClean="0"/>
              <a:t>）</a:t>
            </a:r>
            <a:r>
              <a:rPr kumimoji="1" lang="ja-JP" altLang="en-US" smtClean="0"/>
              <a:t>付チェーン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7"/>
          <a:stretch/>
        </p:blipFill>
        <p:spPr bwMode="auto">
          <a:xfrm>
            <a:off x="3700732" y="1940943"/>
            <a:ext cx="3476445" cy="452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3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定滑車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19" y="1690688"/>
            <a:ext cx="8160589" cy="4459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1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ワイヤロープの張力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83" y="1518249"/>
            <a:ext cx="7146569" cy="4620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77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ワイヤロープの構造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9" y="1889185"/>
            <a:ext cx="5926347" cy="413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3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ワイヤロープのより方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7" y="1570007"/>
            <a:ext cx="6780362" cy="4968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9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187</Words>
  <PresentationFormat>ワイド画面</PresentationFormat>
  <Paragraphs>50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4" baseType="lpstr">
      <vt:lpstr>游ゴシック</vt:lpstr>
      <vt:lpstr>游ゴシック Light</vt:lpstr>
      <vt:lpstr>Arial</vt:lpstr>
      <vt:lpstr>Office テーマ</vt:lpstr>
      <vt:lpstr>玉掛け作業に必要な資格</vt:lpstr>
      <vt:lpstr>玉掛け作業の資格</vt:lpstr>
      <vt:lpstr>クレーンの定義(例)</vt:lpstr>
      <vt:lpstr>力の大きさと腕の長さ</vt:lpstr>
      <vt:lpstr>てこによるモーメント</vt:lpstr>
      <vt:lpstr>定滑車</vt:lpstr>
      <vt:lpstr>ワイヤロープの張力</vt:lpstr>
      <vt:lpstr>ワイヤロープの構造</vt:lpstr>
      <vt:lpstr>ワイヤロープのより方</vt:lpstr>
      <vt:lpstr>ワイヤロープの直径の測り方</vt:lpstr>
      <vt:lpstr>掛け数とつり角度(aはつり角度)</vt:lpstr>
      <vt:lpstr>ワイヤロープのつり角度による張力係数</vt:lpstr>
      <vt:lpstr>玉掛け用ワイヤロープ</vt:lpstr>
      <vt:lpstr>圧縮止め加工法</vt:lpstr>
      <vt:lpstr>玉掛け用ワイヤロープ使用上の注意事項</vt:lpstr>
      <vt:lpstr>チェーンの種類</vt:lpstr>
      <vt:lpstr>チェーンスリング</vt:lpstr>
      <vt:lpstr>シャックルの方向</vt:lpstr>
      <vt:lpstr>シャックルの使用例</vt:lpstr>
      <vt:lpstr>アイボルト</vt:lpstr>
      <vt:lpstr>アイナット</vt:lpstr>
      <vt:lpstr>アイボルトの使用例</vt:lpstr>
      <vt:lpstr>つりビーム</vt:lpstr>
      <vt:lpstr>当てもの</vt:lpstr>
      <vt:lpstr>まくら</vt:lpstr>
      <vt:lpstr>チェーンの変形</vt:lpstr>
      <vt:lpstr>フックの開きと摩耗</vt:lpstr>
      <vt:lpstr>シャックルの摩耗</vt:lpstr>
      <vt:lpstr>玉掛け作業の服装</vt:lpstr>
      <vt:lpstr>退避の位置</vt:lpstr>
      <vt:lpstr>目掛け（アイ掛け）</vt:lpstr>
      <vt:lpstr>半掛け</vt:lpstr>
      <vt:lpstr>あだ巻き掛け</vt:lpstr>
      <vt:lpstr>肩掛け</vt:lpstr>
      <vt:lpstr>余り返し</vt:lpstr>
      <vt:lpstr>目掛け（アイ掛け）</vt:lpstr>
      <vt:lpstr>半掛け</vt:lpstr>
      <vt:lpstr>２本２点目通し（シャックル掛け）</vt:lpstr>
      <vt:lpstr>２本２点目通し（目通し掛け）</vt:lpstr>
      <vt:lpstr>シャックルの使い方（ボルトの方向に注意）</vt:lpstr>
      <vt:lpstr>目掛け（アイ圧縮止めの位置に注意）</vt:lpstr>
      <vt:lpstr>２本４点あだ巻き掛け</vt:lpstr>
      <vt:lpstr>２本２点あだ巻き目通しつり</vt:lpstr>
      <vt:lpstr>くくりつけ</vt:lpstr>
      <vt:lpstr>あや掛け</vt:lpstr>
      <vt:lpstr>１本つり</vt:lpstr>
      <vt:lpstr>クランプ取付けチェーン</vt:lpstr>
      <vt:lpstr>スリングフック付チェーン</vt:lpstr>
      <vt:lpstr>ハッカー用エンドレスチェーン</vt:lpstr>
      <vt:lpstr>ファンドリフック（口の開きが大きい）付チェーン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2020-02-12T07:33:51Z</cp:lastPrinted>
  <dcterms:created xsi:type="dcterms:W3CDTF">2020-02-12T06:04:56Z</dcterms:created>
  <dcterms:modified xsi:type="dcterms:W3CDTF">2020-02-14T04:52:50Z</dcterms:modified>
</cp:coreProperties>
</file>