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>
      <p:cViewPr varScale="1">
        <p:scale>
          <a:sx n="115" d="100"/>
          <a:sy n="115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3.inside.mhlw.go.jp\&#12503;&#12525;&#12472;&#12455;&#12463;&#12488;&#38936;&#22495;\&#9650;&#26032;&#22411;&#12467;&#12525;&#12490;&#23550;&#31574;&#25512;&#36914;&#26412;&#37096;\03&#12469;&#12540;&#12505;&#12452;&#12521;&#12531;&#12473;&#29677;\01&#22522;&#30990;&#36039;&#26009;&#65288;&#27598;&#26085;&#26356;&#26032;&#65289;\20200627&#29992;_&#22823;&#33251;&#12524;&#12463;&#36039;&#26009;\&#9316;&#12540;&#65301;&#37117;&#36947;&#24220;&#30476;&#21029;&#38525;&#24615;&#32773;&#25968;06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TZZ\Desktop\&#9316;&#12540;&#65301;&#37117;&#36947;&#24220;&#30476;&#21029;&#38525;&#24615;&#32773;&#25968;080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3.9564007996019696E-2"/>
          <c:y val="9.0414737126987291E-2"/>
          <c:w val="0.93258950063749535"/>
          <c:h val="0.815012973682374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'発生推移グラフ（報告日）'!$B$2</c:f>
              <c:strCache>
                <c:ptCount val="1"/>
                <c:pt idx="0">
                  <c:v>報告日別新規陽性者数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8B6-43C0-87E0-B6D141CDD6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B6-43C0-87E0-B6D141CDD6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8B6-43C0-87E0-B6D141CDD6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B6-43C0-87E0-B6D141CDD6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8B6-43C0-87E0-B6D141CDD6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B6-43C0-87E0-B6D141CDD6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B6-43C0-87E0-B6D141CDD6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8B6-43C0-87E0-B6D141CDD6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8B6-43C0-87E0-B6D141CDD6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8B6-43C0-87E0-B6D141CDD6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8B6-43C0-87E0-B6D141CDD6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8B6-43C0-87E0-B6D141CDD6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8B6-43C0-87E0-B6D141CDD6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8B6-43C0-87E0-B6D141CDD603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8B6-43C0-87E0-B6D141CDD603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8B6-43C0-87E0-B6D141CDD603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8B6-43C0-87E0-B6D141CDD603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8B6-43C0-87E0-B6D141CDD603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8B6-43C0-87E0-B6D141CDD603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8B6-43C0-87E0-B6D141CDD60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8B6-43C0-87E0-B6D141CDD603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8B6-43C0-87E0-B6D141CDD60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8B6-43C0-87E0-B6D141CDD603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8B6-43C0-87E0-B6D141CDD60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8B6-43C0-87E0-B6D141CDD60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8B6-43C0-87E0-B6D141CDD603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8B6-43C0-87E0-B6D141CDD603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8B6-43C0-87E0-B6D141CDD603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18B6-43C0-87E0-B6D141CDD603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8B6-43C0-87E0-B6D141CDD603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8B6-43C0-87E0-B6D141CDD603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8B6-43C0-87E0-B6D141CDD603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8B6-43C0-87E0-B6D141CDD603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8B6-43C0-87E0-B6D141CDD603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8B6-43C0-87E0-B6D141CDD603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8B6-43C0-87E0-B6D141CDD603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8B6-43C0-87E0-B6D141CDD603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8B6-43C0-87E0-B6D141CDD603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8B6-43C0-87E0-B6D141CDD603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18B6-43C0-87E0-B6D141CDD603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18B6-43C0-87E0-B6D141CDD603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18B6-43C0-87E0-B6D141CDD603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18B6-43C0-87E0-B6D141CDD603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18B6-43C0-87E0-B6D141CDD603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18B6-43C0-87E0-B6D141CDD603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18B6-43C0-87E0-B6D141CDD603}"/>
                </c:ext>
              </c:extLst>
            </c:dLbl>
            <c:dLbl>
              <c:idx val="4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18B6-43C0-87E0-B6D141CDD603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18B6-43C0-87E0-B6D141CDD603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18B6-43C0-87E0-B6D141CDD603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18B6-43C0-87E0-B6D141CDD603}"/>
                </c:ext>
              </c:extLst>
            </c:dLbl>
            <c:dLbl>
              <c:idx val="5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18B6-43C0-87E0-B6D141CDD603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18B6-43C0-87E0-B6D141CDD603}"/>
                </c:ext>
              </c:extLst>
            </c:dLbl>
            <c:dLbl>
              <c:idx val="5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18B6-43C0-87E0-B6D141CDD603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18B6-43C0-87E0-B6D141CDD603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18B6-43C0-87E0-B6D141CDD603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18B6-43C0-87E0-B6D141CDD603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18B6-43C0-87E0-B6D141CDD603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18B6-43C0-87E0-B6D141CDD603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18B6-43C0-87E0-B6D141CDD603}"/>
                </c:ext>
              </c:extLst>
            </c:dLbl>
            <c:dLbl>
              <c:idx val="5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18B6-43C0-87E0-B6D141CDD603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18B6-43C0-87E0-B6D141CDD603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18B6-43C0-87E0-B6D141CDD603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18B6-43C0-87E0-B6D141CDD603}"/>
                </c:ext>
              </c:extLst>
            </c:dLbl>
            <c:dLbl>
              <c:idx val="6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18B6-43C0-87E0-B6D141CDD603}"/>
                </c:ext>
              </c:extLst>
            </c:dLbl>
            <c:dLbl>
              <c:idx val="6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18B6-43C0-87E0-B6D141CDD603}"/>
                </c:ext>
              </c:extLst>
            </c:dLbl>
            <c:dLbl>
              <c:idx val="6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18B6-43C0-87E0-B6D141CDD603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18B6-43C0-87E0-B6D141CDD603}"/>
                </c:ext>
              </c:extLst>
            </c:dLbl>
            <c:dLbl>
              <c:idx val="6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18B6-43C0-87E0-B6D141CDD603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18B6-43C0-87E0-B6D141CDD603}"/>
                </c:ext>
              </c:extLst>
            </c:dLbl>
            <c:dLbl>
              <c:idx val="71"/>
              <c:layout>
                <c:manualLayout>
                  <c:x val="-1.2917113717839155E-2"/>
                  <c:y val="1.177856083051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5-18B6-43C0-87E0-B6D141CDD603}"/>
                </c:ext>
              </c:extLst>
            </c:dLbl>
            <c:dLbl>
              <c:idx val="72"/>
              <c:layout>
                <c:manualLayout>
                  <c:x val="-5.7409394301507358E-3"/>
                  <c:y val="7.0671364983098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6-18B6-43C0-87E0-B6D141CDD603}"/>
                </c:ext>
              </c:extLst>
            </c:dLbl>
            <c:dLbl>
              <c:idx val="75"/>
              <c:layout>
                <c:manualLayout>
                  <c:x val="-4.3057045726131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7-18B6-43C0-87E0-B6D141CDD603}"/>
                </c:ext>
              </c:extLst>
            </c:dLbl>
            <c:dLbl>
              <c:idx val="76"/>
              <c:layout>
                <c:manualLayout>
                  <c:x val="-8.61140914522610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8-18B6-43C0-87E0-B6D141CDD603}"/>
                </c:ext>
              </c:extLst>
            </c:dLbl>
            <c:dLbl>
              <c:idx val="77"/>
              <c:layout>
                <c:manualLayout>
                  <c:x val="-4.30570457261305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9-18B6-43C0-87E0-B6D141CDD603}"/>
                </c:ext>
              </c:extLst>
            </c:dLbl>
            <c:dLbl>
              <c:idx val="78"/>
              <c:layout>
                <c:manualLayout>
                  <c:x val="-1.1481878860301577E-2"/>
                  <c:y val="2.3557121661033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A-18B6-43C0-87E0-B6D141CDD603}"/>
                </c:ext>
              </c:extLst>
            </c:dLbl>
            <c:dLbl>
              <c:idx val="80"/>
              <c:layout>
                <c:manualLayout>
                  <c:x val="4.3057045726130521E-3"/>
                  <c:y val="7.0671364983099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B-18B6-43C0-87E0-B6D141CDD603}"/>
                </c:ext>
              </c:extLst>
            </c:dLbl>
            <c:dLbl>
              <c:idx val="82"/>
              <c:layout>
                <c:manualLayout>
                  <c:x val="-5.74093943015084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C-18B6-43C0-87E0-B6D141CDD603}"/>
                </c:ext>
              </c:extLst>
            </c:dLbl>
            <c:dLbl>
              <c:idx val="83"/>
              <c:layout>
                <c:manualLayout>
                  <c:x val="0"/>
                  <c:y val="-2.355712166103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D-18B6-43C0-87E0-B6D141CDD603}"/>
                </c:ext>
              </c:extLst>
            </c:dLbl>
            <c:dLbl>
              <c:idx val="84"/>
              <c:layout>
                <c:manualLayout>
                  <c:x val="-8.61140914522620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E-18B6-43C0-87E0-B6D141CDD603}"/>
                </c:ext>
              </c:extLst>
            </c:dLbl>
            <c:dLbl>
              <c:idx val="86"/>
              <c:layout>
                <c:manualLayout>
                  <c:x val="8.6114091452259983E-3"/>
                  <c:y val="2.3557121661033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F-18B6-43C0-87E0-B6D141CDD603}"/>
                </c:ext>
              </c:extLst>
            </c:dLbl>
            <c:dLbl>
              <c:idx val="87"/>
              <c:layout>
                <c:manualLayout>
                  <c:x val="0"/>
                  <c:y val="-2.1201409494929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0-18B6-43C0-87E0-B6D141CDD603}"/>
                </c:ext>
              </c:extLst>
            </c:dLbl>
            <c:dLbl>
              <c:idx val="89"/>
              <c:layout>
                <c:manualLayout>
                  <c:x val="-1.0524934037006893E-16"/>
                  <c:y val="-3.5335682491549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1-18B6-43C0-87E0-B6D141CDD603}"/>
                </c:ext>
              </c:extLst>
            </c:dLbl>
            <c:dLbl>
              <c:idx val="91"/>
              <c:layout>
                <c:manualLayout>
                  <c:x val="1.4352348575375788E-3"/>
                  <c:y val="7.06713649830987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2-18B6-43C0-87E0-B6D141CDD603}"/>
                </c:ext>
              </c:extLst>
            </c:dLbl>
            <c:dLbl>
              <c:idx val="92"/>
              <c:layout>
                <c:manualLayout>
                  <c:x val="8.6114091452261041E-3"/>
                  <c:y val="1.6489985162723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3-18B6-43C0-87E0-B6D141CDD603}"/>
                </c:ext>
              </c:extLst>
            </c:dLbl>
            <c:dLbl>
              <c:idx val="93"/>
              <c:layout>
                <c:manualLayout>
                  <c:x val="4.30570457261284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4-18B6-43C0-87E0-B6D141CDD603}"/>
                </c:ext>
              </c:extLst>
            </c:dLbl>
            <c:dLbl>
              <c:idx val="94"/>
              <c:layout>
                <c:manualLayout>
                  <c:x val="7.0921985815601534E-3"/>
                  <c:y val="5.8160675506478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5-18B6-43C0-87E0-B6D141CDD6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'発生推移グラフ（報告日）'!$A$10:$A$165</c:f>
              <c:numCache>
                <c:formatCode>m"月"d"日"</c:formatCode>
                <c:ptCount val="156"/>
                <c:pt idx="0">
                  <c:v>43853</c:v>
                </c:pt>
                <c:pt idx="1">
                  <c:v>43854</c:v>
                </c:pt>
                <c:pt idx="2">
                  <c:v>43855</c:v>
                </c:pt>
                <c:pt idx="3">
                  <c:v>43856</c:v>
                </c:pt>
                <c:pt idx="4">
                  <c:v>43857</c:v>
                </c:pt>
                <c:pt idx="5">
                  <c:v>43858</c:v>
                </c:pt>
                <c:pt idx="6">
                  <c:v>43859</c:v>
                </c:pt>
                <c:pt idx="7">
                  <c:v>43860</c:v>
                </c:pt>
                <c:pt idx="8">
                  <c:v>43861</c:v>
                </c:pt>
                <c:pt idx="9">
                  <c:v>43862</c:v>
                </c:pt>
                <c:pt idx="10">
                  <c:v>43863</c:v>
                </c:pt>
                <c:pt idx="11">
                  <c:v>43864</c:v>
                </c:pt>
                <c:pt idx="12">
                  <c:v>43865</c:v>
                </c:pt>
                <c:pt idx="13">
                  <c:v>43866</c:v>
                </c:pt>
                <c:pt idx="14">
                  <c:v>43867</c:v>
                </c:pt>
                <c:pt idx="15">
                  <c:v>43868</c:v>
                </c:pt>
                <c:pt idx="16">
                  <c:v>43869</c:v>
                </c:pt>
                <c:pt idx="17">
                  <c:v>43870</c:v>
                </c:pt>
                <c:pt idx="18">
                  <c:v>43871</c:v>
                </c:pt>
                <c:pt idx="19">
                  <c:v>43872</c:v>
                </c:pt>
                <c:pt idx="20">
                  <c:v>43873</c:v>
                </c:pt>
                <c:pt idx="21">
                  <c:v>43874</c:v>
                </c:pt>
                <c:pt idx="22">
                  <c:v>43875</c:v>
                </c:pt>
                <c:pt idx="23">
                  <c:v>43876</c:v>
                </c:pt>
                <c:pt idx="24">
                  <c:v>43877</c:v>
                </c:pt>
                <c:pt idx="25">
                  <c:v>43878</c:v>
                </c:pt>
                <c:pt idx="26">
                  <c:v>43879</c:v>
                </c:pt>
                <c:pt idx="27">
                  <c:v>43880</c:v>
                </c:pt>
                <c:pt idx="28">
                  <c:v>43881</c:v>
                </c:pt>
                <c:pt idx="29">
                  <c:v>43882</c:v>
                </c:pt>
                <c:pt idx="30">
                  <c:v>43883</c:v>
                </c:pt>
                <c:pt idx="31">
                  <c:v>43884</c:v>
                </c:pt>
                <c:pt idx="32">
                  <c:v>43885</c:v>
                </c:pt>
                <c:pt idx="33">
                  <c:v>43886</c:v>
                </c:pt>
                <c:pt idx="34">
                  <c:v>43887</c:v>
                </c:pt>
                <c:pt idx="35">
                  <c:v>43888</c:v>
                </c:pt>
                <c:pt idx="36">
                  <c:v>43889</c:v>
                </c:pt>
                <c:pt idx="37">
                  <c:v>43890</c:v>
                </c:pt>
                <c:pt idx="38">
                  <c:v>43891</c:v>
                </c:pt>
                <c:pt idx="39">
                  <c:v>43892</c:v>
                </c:pt>
                <c:pt idx="40">
                  <c:v>43893</c:v>
                </c:pt>
                <c:pt idx="41">
                  <c:v>43894</c:v>
                </c:pt>
                <c:pt idx="42">
                  <c:v>43895</c:v>
                </c:pt>
                <c:pt idx="43">
                  <c:v>43896</c:v>
                </c:pt>
                <c:pt idx="44">
                  <c:v>43897</c:v>
                </c:pt>
                <c:pt idx="45">
                  <c:v>43898</c:v>
                </c:pt>
                <c:pt idx="46">
                  <c:v>43899</c:v>
                </c:pt>
                <c:pt idx="47">
                  <c:v>43900</c:v>
                </c:pt>
                <c:pt idx="48">
                  <c:v>43901</c:v>
                </c:pt>
                <c:pt idx="49">
                  <c:v>43902</c:v>
                </c:pt>
                <c:pt idx="50">
                  <c:v>43903</c:v>
                </c:pt>
                <c:pt idx="51">
                  <c:v>43904</c:v>
                </c:pt>
                <c:pt idx="52">
                  <c:v>43905</c:v>
                </c:pt>
                <c:pt idx="53">
                  <c:v>43906</c:v>
                </c:pt>
                <c:pt idx="54">
                  <c:v>43907</c:v>
                </c:pt>
                <c:pt idx="55">
                  <c:v>43908</c:v>
                </c:pt>
                <c:pt idx="56">
                  <c:v>43909</c:v>
                </c:pt>
                <c:pt idx="57">
                  <c:v>43910</c:v>
                </c:pt>
                <c:pt idx="58">
                  <c:v>43911</c:v>
                </c:pt>
                <c:pt idx="59">
                  <c:v>43912</c:v>
                </c:pt>
                <c:pt idx="60">
                  <c:v>43913</c:v>
                </c:pt>
                <c:pt idx="61">
                  <c:v>43914</c:v>
                </c:pt>
                <c:pt idx="62">
                  <c:v>43915</c:v>
                </c:pt>
                <c:pt idx="63">
                  <c:v>43916</c:v>
                </c:pt>
                <c:pt idx="64">
                  <c:v>43917</c:v>
                </c:pt>
                <c:pt idx="65">
                  <c:v>43918</c:v>
                </c:pt>
                <c:pt idx="66">
                  <c:v>43919</c:v>
                </c:pt>
                <c:pt idx="67">
                  <c:v>43920</c:v>
                </c:pt>
                <c:pt idx="68">
                  <c:v>43921</c:v>
                </c:pt>
                <c:pt idx="69">
                  <c:v>43922</c:v>
                </c:pt>
                <c:pt idx="70">
                  <c:v>43923</c:v>
                </c:pt>
                <c:pt idx="71">
                  <c:v>43924</c:v>
                </c:pt>
                <c:pt idx="72">
                  <c:v>43925</c:v>
                </c:pt>
                <c:pt idx="73">
                  <c:v>43926</c:v>
                </c:pt>
                <c:pt idx="74">
                  <c:v>43927</c:v>
                </c:pt>
                <c:pt idx="75">
                  <c:v>43928</c:v>
                </c:pt>
                <c:pt idx="76">
                  <c:v>43929</c:v>
                </c:pt>
                <c:pt idx="77">
                  <c:v>43930</c:v>
                </c:pt>
                <c:pt idx="78">
                  <c:v>43931</c:v>
                </c:pt>
                <c:pt idx="79">
                  <c:v>43932</c:v>
                </c:pt>
                <c:pt idx="80">
                  <c:v>43933</c:v>
                </c:pt>
                <c:pt idx="81">
                  <c:v>43934</c:v>
                </c:pt>
                <c:pt idx="82">
                  <c:v>43935</c:v>
                </c:pt>
                <c:pt idx="83">
                  <c:v>43936</c:v>
                </c:pt>
                <c:pt idx="84">
                  <c:v>43937</c:v>
                </c:pt>
                <c:pt idx="85">
                  <c:v>43938</c:v>
                </c:pt>
                <c:pt idx="86">
                  <c:v>43939</c:v>
                </c:pt>
                <c:pt idx="87">
                  <c:v>43940</c:v>
                </c:pt>
                <c:pt idx="88">
                  <c:v>43941</c:v>
                </c:pt>
                <c:pt idx="89">
                  <c:v>43942</c:v>
                </c:pt>
                <c:pt idx="90">
                  <c:v>43943</c:v>
                </c:pt>
                <c:pt idx="91">
                  <c:v>43944</c:v>
                </c:pt>
                <c:pt idx="92">
                  <c:v>43945</c:v>
                </c:pt>
                <c:pt idx="93">
                  <c:v>43946</c:v>
                </c:pt>
                <c:pt idx="94">
                  <c:v>43947</c:v>
                </c:pt>
                <c:pt idx="95">
                  <c:v>43948</c:v>
                </c:pt>
                <c:pt idx="96">
                  <c:v>43949</c:v>
                </c:pt>
                <c:pt idx="97">
                  <c:v>43950</c:v>
                </c:pt>
                <c:pt idx="98">
                  <c:v>43951</c:v>
                </c:pt>
                <c:pt idx="99">
                  <c:v>43952</c:v>
                </c:pt>
                <c:pt idx="100">
                  <c:v>43953</c:v>
                </c:pt>
                <c:pt idx="101">
                  <c:v>43954</c:v>
                </c:pt>
                <c:pt idx="102">
                  <c:v>43955</c:v>
                </c:pt>
                <c:pt idx="103">
                  <c:v>43956</c:v>
                </c:pt>
                <c:pt idx="104">
                  <c:v>43957</c:v>
                </c:pt>
                <c:pt idx="105">
                  <c:v>43958</c:v>
                </c:pt>
                <c:pt idx="106">
                  <c:v>43959</c:v>
                </c:pt>
                <c:pt idx="107">
                  <c:v>43960</c:v>
                </c:pt>
                <c:pt idx="108">
                  <c:v>43961</c:v>
                </c:pt>
                <c:pt idx="109">
                  <c:v>43962</c:v>
                </c:pt>
                <c:pt idx="110">
                  <c:v>43963</c:v>
                </c:pt>
                <c:pt idx="111">
                  <c:v>43964</c:v>
                </c:pt>
                <c:pt idx="112">
                  <c:v>43965</c:v>
                </c:pt>
                <c:pt idx="113">
                  <c:v>43966</c:v>
                </c:pt>
                <c:pt idx="114">
                  <c:v>43967</c:v>
                </c:pt>
                <c:pt idx="115">
                  <c:v>43968</c:v>
                </c:pt>
                <c:pt idx="116">
                  <c:v>43969</c:v>
                </c:pt>
                <c:pt idx="117">
                  <c:v>43970</c:v>
                </c:pt>
                <c:pt idx="118">
                  <c:v>43971</c:v>
                </c:pt>
                <c:pt idx="119">
                  <c:v>43972</c:v>
                </c:pt>
                <c:pt idx="120">
                  <c:v>43973</c:v>
                </c:pt>
                <c:pt idx="121">
                  <c:v>43974</c:v>
                </c:pt>
                <c:pt idx="122">
                  <c:v>43975</c:v>
                </c:pt>
                <c:pt idx="123">
                  <c:v>43976</c:v>
                </c:pt>
                <c:pt idx="124">
                  <c:v>43977</c:v>
                </c:pt>
                <c:pt idx="125">
                  <c:v>43978</c:v>
                </c:pt>
                <c:pt idx="126">
                  <c:v>43979</c:v>
                </c:pt>
                <c:pt idx="127">
                  <c:v>43980</c:v>
                </c:pt>
                <c:pt idx="128">
                  <c:v>43981</c:v>
                </c:pt>
                <c:pt idx="129">
                  <c:v>43982</c:v>
                </c:pt>
                <c:pt idx="130">
                  <c:v>43983</c:v>
                </c:pt>
                <c:pt idx="131">
                  <c:v>43984</c:v>
                </c:pt>
                <c:pt idx="132">
                  <c:v>43985</c:v>
                </c:pt>
                <c:pt idx="133">
                  <c:v>43986</c:v>
                </c:pt>
                <c:pt idx="134">
                  <c:v>43987</c:v>
                </c:pt>
                <c:pt idx="135">
                  <c:v>43988</c:v>
                </c:pt>
                <c:pt idx="136">
                  <c:v>43989</c:v>
                </c:pt>
                <c:pt idx="137">
                  <c:v>43990</c:v>
                </c:pt>
                <c:pt idx="138">
                  <c:v>43991</c:v>
                </c:pt>
                <c:pt idx="139">
                  <c:v>43992</c:v>
                </c:pt>
                <c:pt idx="140">
                  <c:v>43993</c:v>
                </c:pt>
                <c:pt idx="141">
                  <c:v>43994</c:v>
                </c:pt>
                <c:pt idx="142">
                  <c:v>43995</c:v>
                </c:pt>
                <c:pt idx="143">
                  <c:v>43996</c:v>
                </c:pt>
                <c:pt idx="144">
                  <c:v>43997</c:v>
                </c:pt>
                <c:pt idx="145">
                  <c:v>43998</c:v>
                </c:pt>
                <c:pt idx="146">
                  <c:v>43999</c:v>
                </c:pt>
                <c:pt idx="147">
                  <c:v>44000</c:v>
                </c:pt>
                <c:pt idx="148">
                  <c:v>44001</c:v>
                </c:pt>
                <c:pt idx="149">
                  <c:v>44002</c:v>
                </c:pt>
                <c:pt idx="150">
                  <c:v>44003</c:v>
                </c:pt>
                <c:pt idx="151">
                  <c:v>44004</c:v>
                </c:pt>
                <c:pt idx="152">
                  <c:v>44005</c:v>
                </c:pt>
                <c:pt idx="153">
                  <c:v>44006</c:v>
                </c:pt>
                <c:pt idx="154">
                  <c:v>44007</c:v>
                </c:pt>
                <c:pt idx="155">
                  <c:v>44008</c:v>
                </c:pt>
              </c:numCache>
            </c:numRef>
          </c:cat>
          <c:val>
            <c:numRef>
              <c:f>'発生推移グラフ（報告日）'!$B$10:$B$165</c:f>
              <c:numCache>
                <c:formatCode>General</c:formatCode>
                <c:ptCount val="15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4</c:v>
                </c:pt>
                <c:pt idx="22">
                  <c:v>7</c:v>
                </c:pt>
                <c:pt idx="23">
                  <c:v>12</c:v>
                </c:pt>
                <c:pt idx="24">
                  <c:v>6</c:v>
                </c:pt>
                <c:pt idx="25">
                  <c:v>7</c:v>
                </c:pt>
                <c:pt idx="26">
                  <c:v>7</c:v>
                </c:pt>
                <c:pt idx="27">
                  <c:v>10</c:v>
                </c:pt>
                <c:pt idx="28">
                  <c:v>9</c:v>
                </c:pt>
                <c:pt idx="29">
                  <c:v>11</c:v>
                </c:pt>
                <c:pt idx="30">
                  <c:v>27</c:v>
                </c:pt>
                <c:pt idx="31">
                  <c:v>12</c:v>
                </c:pt>
                <c:pt idx="32">
                  <c:v>12</c:v>
                </c:pt>
                <c:pt idx="33">
                  <c:v>8</c:v>
                </c:pt>
                <c:pt idx="34">
                  <c:v>22</c:v>
                </c:pt>
                <c:pt idx="35">
                  <c:v>24</c:v>
                </c:pt>
                <c:pt idx="36">
                  <c:v>20</c:v>
                </c:pt>
                <c:pt idx="37">
                  <c:v>9</c:v>
                </c:pt>
                <c:pt idx="38">
                  <c:v>15</c:v>
                </c:pt>
                <c:pt idx="39">
                  <c:v>14</c:v>
                </c:pt>
                <c:pt idx="40">
                  <c:v>16</c:v>
                </c:pt>
                <c:pt idx="41">
                  <c:v>33</c:v>
                </c:pt>
                <c:pt idx="42">
                  <c:v>31</c:v>
                </c:pt>
                <c:pt idx="43">
                  <c:v>59</c:v>
                </c:pt>
                <c:pt idx="44">
                  <c:v>47</c:v>
                </c:pt>
                <c:pt idx="45">
                  <c:v>33</c:v>
                </c:pt>
                <c:pt idx="46">
                  <c:v>26</c:v>
                </c:pt>
                <c:pt idx="47">
                  <c:v>54</c:v>
                </c:pt>
                <c:pt idx="48">
                  <c:v>52</c:v>
                </c:pt>
                <c:pt idx="49">
                  <c:v>55</c:v>
                </c:pt>
                <c:pt idx="50">
                  <c:v>40</c:v>
                </c:pt>
                <c:pt idx="51">
                  <c:v>62</c:v>
                </c:pt>
                <c:pt idx="52">
                  <c:v>33</c:v>
                </c:pt>
                <c:pt idx="53">
                  <c:v>15</c:v>
                </c:pt>
                <c:pt idx="54">
                  <c:v>44</c:v>
                </c:pt>
                <c:pt idx="55">
                  <c:v>39</c:v>
                </c:pt>
                <c:pt idx="56">
                  <c:v>36</c:v>
                </c:pt>
                <c:pt idx="57">
                  <c:v>53</c:v>
                </c:pt>
                <c:pt idx="58">
                  <c:v>34</c:v>
                </c:pt>
                <c:pt idx="59">
                  <c:v>42</c:v>
                </c:pt>
                <c:pt idx="60">
                  <c:v>38</c:v>
                </c:pt>
                <c:pt idx="61">
                  <c:v>65</c:v>
                </c:pt>
                <c:pt idx="62">
                  <c:v>93</c:v>
                </c:pt>
                <c:pt idx="63">
                  <c:v>96</c:v>
                </c:pt>
                <c:pt idx="64">
                  <c:v>104</c:v>
                </c:pt>
                <c:pt idx="65">
                  <c:v>194</c:v>
                </c:pt>
                <c:pt idx="66">
                  <c:v>185</c:v>
                </c:pt>
                <c:pt idx="67">
                  <c:v>74</c:v>
                </c:pt>
                <c:pt idx="68">
                  <c:v>218</c:v>
                </c:pt>
                <c:pt idx="69">
                  <c:v>224</c:v>
                </c:pt>
                <c:pt idx="70">
                  <c:v>253</c:v>
                </c:pt>
                <c:pt idx="71">
                  <c:v>337</c:v>
                </c:pt>
                <c:pt idx="72">
                  <c:v>370</c:v>
                </c:pt>
                <c:pt idx="73">
                  <c:v>386</c:v>
                </c:pt>
                <c:pt idx="74">
                  <c:v>270</c:v>
                </c:pt>
                <c:pt idx="75">
                  <c:v>377</c:v>
                </c:pt>
                <c:pt idx="76">
                  <c:v>550</c:v>
                </c:pt>
                <c:pt idx="77">
                  <c:v>572</c:v>
                </c:pt>
                <c:pt idx="78">
                  <c:v>708</c:v>
                </c:pt>
                <c:pt idx="79">
                  <c:v>676</c:v>
                </c:pt>
                <c:pt idx="80">
                  <c:v>571</c:v>
                </c:pt>
                <c:pt idx="81">
                  <c:v>333</c:v>
                </c:pt>
                <c:pt idx="82">
                  <c:v>511</c:v>
                </c:pt>
                <c:pt idx="83">
                  <c:v>511</c:v>
                </c:pt>
                <c:pt idx="84">
                  <c:v>596</c:v>
                </c:pt>
                <c:pt idx="85">
                  <c:v>575</c:v>
                </c:pt>
                <c:pt idx="86">
                  <c:v>590</c:v>
                </c:pt>
                <c:pt idx="87">
                  <c:v>372</c:v>
                </c:pt>
                <c:pt idx="88">
                  <c:v>365</c:v>
                </c:pt>
                <c:pt idx="89">
                  <c:v>374</c:v>
                </c:pt>
                <c:pt idx="90">
                  <c:v>450</c:v>
                </c:pt>
                <c:pt idx="91">
                  <c:v>445</c:v>
                </c:pt>
                <c:pt idx="92">
                  <c:v>451</c:v>
                </c:pt>
                <c:pt idx="93">
                  <c:v>374</c:v>
                </c:pt>
                <c:pt idx="94">
                  <c:v>221</c:v>
                </c:pt>
                <c:pt idx="95">
                  <c:v>189</c:v>
                </c:pt>
                <c:pt idx="96">
                  <c:v>284</c:v>
                </c:pt>
                <c:pt idx="97">
                  <c:v>227</c:v>
                </c:pt>
                <c:pt idx="98">
                  <c:v>199</c:v>
                </c:pt>
                <c:pt idx="99">
                  <c:v>266</c:v>
                </c:pt>
                <c:pt idx="100">
                  <c:v>302</c:v>
                </c:pt>
                <c:pt idx="101">
                  <c:v>204</c:v>
                </c:pt>
                <c:pt idx="102">
                  <c:v>177</c:v>
                </c:pt>
                <c:pt idx="103">
                  <c:v>120</c:v>
                </c:pt>
                <c:pt idx="104">
                  <c:v>106</c:v>
                </c:pt>
                <c:pt idx="105">
                  <c:v>96</c:v>
                </c:pt>
                <c:pt idx="106">
                  <c:v>89</c:v>
                </c:pt>
                <c:pt idx="107">
                  <c:v>108</c:v>
                </c:pt>
                <c:pt idx="108">
                  <c:v>68</c:v>
                </c:pt>
                <c:pt idx="109">
                  <c:v>50</c:v>
                </c:pt>
                <c:pt idx="110">
                  <c:v>80</c:v>
                </c:pt>
                <c:pt idx="111">
                  <c:v>54</c:v>
                </c:pt>
                <c:pt idx="112">
                  <c:v>100</c:v>
                </c:pt>
                <c:pt idx="113">
                  <c:v>52</c:v>
                </c:pt>
                <c:pt idx="114">
                  <c:v>57</c:v>
                </c:pt>
                <c:pt idx="115">
                  <c:v>30</c:v>
                </c:pt>
                <c:pt idx="116">
                  <c:v>30</c:v>
                </c:pt>
                <c:pt idx="117">
                  <c:v>31</c:v>
                </c:pt>
                <c:pt idx="118">
                  <c:v>38</c:v>
                </c:pt>
                <c:pt idx="119">
                  <c:v>43</c:v>
                </c:pt>
                <c:pt idx="120">
                  <c:v>31</c:v>
                </c:pt>
                <c:pt idx="121">
                  <c:v>29</c:v>
                </c:pt>
                <c:pt idx="122">
                  <c:v>40</c:v>
                </c:pt>
                <c:pt idx="123">
                  <c:v>20</c:v>
                </c:pt>
                <c:pt idx="124">
                  <c:v>27</c:v>
                </c:pt>
                <c:pt idx="125">
                  <c:v>37</c:v>
                </c:pt>
                <c:pt idx="126">
                  <c:v>61</c:v>
                </c:pt>
                <c:pt idx="127">
                  <c:v>64</c:v>
                </c:pt>
                <c:pt idx="128">
                  <c:v>46</c:v>
                </c:pt>
                <c:pt idx="129">
                  <c:v>32</c:v>
                </c:pt>
                <c:pt idx="130">
                  <c:v>36</c:v>
                </c:pt>
                <c:pt idx="131">
                  <c:v>51</c:v>
                </c:pt>
                <c:pt idx="132">
                  <c:v>26</c:v>
                </c:pt>
                <c:pt idx="133">
                  <c:v>45</c:v>
                </c:pt>
                <c:pt idx="134">
                  <c:v>41</c:v>
                </c:pt>
                <c:pt idx="135">
                  <c:v>45</c:v>
                </c:pt>
                <c:pt idx="136">
                  <c:v>32</c:v>
                </c:pt>
                <c:pt idx="137">
                  <c:v>22</c:v>
                </c:pt>
                <c:pt idx="138">
                  <c:v>30</c:v>
                </c:pt>
                <c:pt idx="139">
                  <c:v>36</c:v>
                </c:pt>
                <c:pt idx="140">
                  <c:v>40</c:v>
                </c:pt>
                <c:pt idx="141">
                  <c:v>57</c:v>
                </c:pt>
                <c:pt idx="142">
                  <c:v>43</c:v>
                </c:pt>
                <c:pt idx="143">
                  <c:v>62</c:v>
                </c:pt>
                <c:pt idx="144">
                  <c:v>60</c:v>
                </c:pt>
                <c:pt idx="145">
                  <c:v>42</c:v>
                </c:pt>
                <c:pt idx="146">
                  <c:v>43</c:v>
                </c:pt>
                <c:pt idx="147">
                  <c:v>68</c:v>
                </c:pt>
                <c:pt idx="148">
                  <c:v>54</c:v>
                </c:pt>
                <c:pt idx="149">
                  <c:v>65</c:v>
                </c:pt>
                <c:pt idx="150">
                  <c:v>49</c:v>
                </c:pt>
                <c:pt idx="151">
                  <c:v>40</c:v>
                </c:pt>
                <c:pt idx="152">
                  <c:v>53</c:v>
                </c:pt>
                <c:pt idx="153">
                  <c:v>89</c:v>
                </c:pt>
                <c:pt idx="154">
                  <c:v>79</c:v>
                </c:pt>
                <c:pt idx="155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18B6-43C0-87E0-B6D141CDD6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027999"/>
        <c:axId val="1730028415"/>
      </c:barChart>
      <c:dateAx>
        <c:axId val="1730027999"/>
        <c:scaling>
          <c:orientation val="minMax"/>
        </c:scaling>
        <c:delete val="0"/>
        <c:axPos val="b"/>
        <c:numFmt formatCode="m&quot;月&quot;d&quot;日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0028415"/>
        <c:crosses val="autoZero"/>
        <c:auto val="1"/>
        <c:lblOffset val="100"/>
        <c:baseTimeUnit val="days"/>
      </c:dateAx>
      <c:valAx>
        <c:axId val="1730028415"/>
        <c:scaling>
          <c:orientation val="minMax"/>
          <c:max val="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0027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2.7531734974984207E-2"/>
          <c:y val="7.4722128910790192E-2"/>
          <c:w val="0.96650587565744128"/>
          <c:h val="0.862183584760930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'発生推移グラフ（報告日）'!$B$2</c:f>
              <c:strCache>
                <c:ptCount val="1"/>
                <c:pt idx="0">
                  <c:v>報告日別新規陽性者数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FB-47F4-AD3E-D379CDBB182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FB-47F4-AD3E-D379CDBB182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FB-47F4-AD3E-D379CDBB182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9FB-47F4-AD3E-D379CDBB182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FB-47F4-AD3E-D379CDBB182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FB-47F4-AD3E-D379CDBB182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FB-47F4-AD3E-D379CDBB182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FB-47F4-AD3E-D379CDBB182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9FB-47F4-AD3E-D379CDBB182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9FB-47F4-AD3E-D379CDBB182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FB-47F4-AD3E-D379CDBB182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FB-47F4-AD3E-D379CDBB182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FB-47F4-AD3E-D379CDBB182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9FB-47F4-AD3E-D379CDBB182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9FB-47F4-AD3E-D379CDBB182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9FB-47F4-AD3E-D379CDBB182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9FB-47F4-AD3E-D379CDBB182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9FB-47F4-AD3E-D379CDBB182D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9FB-47F4-AD3E-D379CDBB182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9FB-47F4-AD3E-D379CDBB182D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9FB-47F4-AD3E-D379CDBB182D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9FB-47F4-AD3E-D379CDBB182D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9FB-47F4-AD3E-D379CDBB182D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9FB-47F4-AD3E-D379CDBB182D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9FB-47F4-AD3E-D379CDBB182D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9FB-47F4-AD3E-D379CDBB182D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9FB-47F4-AD3E-D379CDBB182D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9FB-47F4-AD3E-D379CDBB182D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9FB-47F4-AD3E-D379CDBB182D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9FB-47F4-AD3E-D379CDBB182D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9FB-47F4-AD3E-D379CDBB182D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9FB-47F4-AD3E-D379CDBB182D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9FB-47F4-AD3E-D379CDBB182D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9FB-47F4-AD3E-D379CDBB182D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9FB-47F4-AD3E-D379CDBB182D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9FB-47F4-AD3E-D379CDBB182D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9FB-47F4-AD3E-D379CDBB182D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9FB-47F4-AD3E-D379CDBB182D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9FB-47F4-AD3E-D379CDBB182D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C9FB-47F4-AD3E-D379CDBB182D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9FB-47F4-AD3E-D379CDBB182D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9FB-47F4-AD3E-D379CDBB182D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9FB-47F4-AD3E-D379CDBB182D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C9FB-47F4-AD3E-D379CDBB182D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9FB-47F4-AD3E-D379CDBB182D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C9FB-47F4-AD3E-D379CDBB182D}"/>
                </c:ext>
              </c:extLst>
            </c:dLbl>
            <c:dLbl>
              <c:idx val="4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C9FB-47F4-AD3E-D379CDBB182D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C9FB-47F4-AD3E-D379CDBB182D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C9FB-47F4-AD3E-D379CDBB182D}"/>
                </c:ext>
              </c:extLst>
            </c:dLbl>
            <c:dLbl>
              <c:idx val="4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C9FB-47F4-AD3E-D379CDBB182D}"/>
                </c:ext>
              </c:extLst>
            </c:dLbl>
            <c:dLbl>
              <c:idx val="5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C9FB-47F4-AD3E-D379CDBB182D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C9FB-47F4-AD3E-D379CDBB182D}"/>
                </c:ext>
              </c:extLst>
            </c:dLbl>
            <c:dLbl>
              <c:idx val="5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C9FB-47F4-AD3E-D379CDBB182D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C9FB-47F4-AD3E-D379CDBB182D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C9FB-47F4-AD3E-D379CDBB182D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C9FB-47F4-AD3E-D379CDBB182D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C9FB-47F4-AD3E-D379CDBB182D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C9FB-47F4-AD3E-D379CDBB182D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C9FB-47F4-AD3E-D379CDBB182D}"/>
                </c:ext>
              </c:extLst>
            </c:dLbl>
            <c:dLbl>
              <c:idx val="5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C9FB-47F4-AD3E-D379CDBB182D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C-C9FB-47F4-AD3E-D379CDBB182D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C9FB-47F4-AD3E-D379CDBB182D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C9FB-47F4-AD3E-D379CDBB182D}"/>
                </c:ext>
              </c:extLst>
            </c:dLbl>
            <c:dLbl>
              <c:idx val="6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C9FB-47F4-AD3E-D379CDBB182D}"/>
                </c:ext>
              </c:extLst>
            </c:dLbl>
            <c:dLbl>
              <c:idx val="6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C9FB-47F4-AD3E-D379CDBB182D}"/>
                </c:ext>
              </c:extLst>
            </c:dLbl>
            <c:dLbl>
              <c:idx val="6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C9FB-47F4-AD3E-D379CDBB182D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C9FB-47F4-AD3E-D379CDBB182D}"/>
                </c:ext>
              </c:extLst>
            </c:dLbl>
            <c:dLbl>
              <c:idx val="6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C9FB-47F4-AD3E-D379CDBB182D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C9FB-47F4-AD3E-D379CDBB182D}"/>
                </c:ext>
              </c:extLst>
            </c:dLbl>
            <c:dLbl>
              <c:idx val="71"/>
              <c:layout>
                <c:manualLayout>
                  <c:x val="-1.2917113717839155E-2"/>
                  <c:y val="1.17785608305164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5-C9FB-47F4-AD3E-D379CDBB182D}"/>
                </c:ext>
              </c:extLst>
            </c:dLbl>
            <c:dLbl>
              <c:idx val="72"/>
              <c:layout>
                <c:manualLayout>
                  <c:x val="-5.7409394301507358E-3"/>
                  <c:y val="7.0671364983098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6-C9FB-47F4-AD3E-D379CDBB182D}"/>
                </c:ext>
              </c:extLst>
            </c:dLbl>
            <c:dLbl>
              <c:idx val="75"/>
              <c:layout>
                <c:manualLayout>
                  <c:x val="-4.3057045726131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7-C9FB-47F4-AD3E-D379CDBB182D}"/>
                </c:ext>
              </c:extLst>
            </c:dLbl>
            <c:dLbl>
              <c:idx val="76"/>
              <c:layout>
                <c:manualLayout>
                  <c:x val="-8.61140914522610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8-C9FB-47F4-AD3E-D379CDBB182D}"/>
                </c:ext>
              </c:extLst>
            </c:dLbl>
            <c:dLbl>
              <c:idx val="77"/>
              <c:layout>
                <c:manualLayout>
                  <c:x val="-4.30570457261305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9-C9FB-47F4-AD3E-D379CDBB182D}"/>
                </c:ext>
              </c:extLst>
            </c:dLbl>
            <c:dLbl>
              <c:idx val="78"/>
              <c:layout>
                <c:manualLayout>
                  <c:x val="-1.1481878860301577E-2"/>
                  <c:y val="2.3557121661033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A-C9FB-47F4-AD3E-D379CDBB182D}"/>
                </c:ext>
              </c:extLst>
            </c:dLbl>
            <c:dLbl>
              <c:idx val="80"/>
              <c:layout>
                <c:manualLayout>
                  <c:x val="4.3057045726130521E-3"/>
                  <c:y val="7.0671364983099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B-C9FB-47F4-AD3E-D379CDBB182D}"/>
                </c:ext>
              </c:extLst>
            </c:dLbl>
            <c:dLbl>
              <c:idx val="82"/>
              <c:layout>
                <c:manualLayout>
                  <c:x val="-5.74093943015084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C-C9FB-47F4-AD3E-D379CDBB182D}"/>
                </c:ext>
              </c:extLst>
            </c:dLbl>
            <c:dLbl>
              <c:idx val="83"/>
              <c:layout>
                <c:manualLayout>
                  <c:x val="0"/>
                  <c:y val="-2.3557121661033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D-C9FB-47F4-AD3E-D379CDBB182D}"/>
                </c:ext>
              </c:extLst>
            </c:dLbl>
            <c:dLbl>
              <c:idx val="84"/>
              <c:layout>
                <c:manualLayout>
                  <c:x val="-8.61140914522620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E-C9FB-47F4-AD3E-D379CDBB182D}"/>
                </c:ext>
              </c:extLst>
            </c:dLbl>
            <c:dLbl>
              <c:idx val="86"/>
              <c:layout>
                <c:manualLayout>
                  <c:x val="8.6114091452259983E-3"/>
                  <c:y val="2.35571216610330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F-C9FB-47F4-AD3E-D379CDBB182D}"/>
                </c:ext>
              </c:extLst>
            </c:dLbl>
            <c:dLbl>
              <c:idx val="87"/>
              <c:layout>
                <c:manualLayout>
                  <c:x val="0"/>
                  <c:y val="-2.1201409494929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0-C9FB-47F4-AD3E-D379CDBB182D}"/>
                </c:ext>
              </c:extLst>
            </c:dLbl>
            <c:dLbl>
              <c:idx val="89"/>
              <c:layout>
                <c:manualLayout>
                  <c:x val="-1.0524934037006893E-16"/>
                  <c:y val="-3.5335682491549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1-C9FB-47F4-AD3E-D379CDBB182D}"/>
                </c:ext>
              </c:extLst>
            </c:dLbl>
            <c:dLbl>
              <c:idx val="91"/>
              <c:layout>
                <c:manualLayout>
                  <c:x val="1.4352348575375788E-3"/>
                  <c:y val="7.06713649830987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2-C9FB-47F4-AD3E-D379CDBB182D}"/>
                </c:ext>
              </c:extLst>
            </c:dLbl>
            <c:dLbl>
              <c:idx val="92"/>
              <c:layout>
                <c:manualLayout>
                  <c:x val="8.6114091452261041E-3"/>
                  <c:y val="1.6489985162723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3-C9FB-47F4-AD3E-D379CDBB182D}"/>
                </c:ext>
              </c:extLst>
            </c:dLbl>
            <c:dLbl>
              <c:idx val="93"/>
              <c:layout>
                <c:manualLayout>
                  <c:x val="4.30570457261284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4-C9FB-47F4-AD3E-D379CDBB182D}"/>
                </c:ext>
              </c:extLst>
            </c:dLbl>
            <c:dLbl>
              <c:idx val="94"/>
              <c:layout>
                <c:manualLayout>
                  <c:x val="7.0921985815601534E-3"/>
                  <c:y val="5.8160675506478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55-C9FB-47F4-AD3E-D379CDBB18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'発生推移グラフ（報告日）'!$A$10:$A$208</c:f>
              <c:numCache>
                <c:formatCode>m"月"d"日"</c:formatCode>
                <c:ptCount val="199"/>
                <c:pt idx="0">
                  <c:v>43853</c:v>
                </c:pt>
                <c:pt idx="1">
                  <c:v>43854</c:v>
                </c:pt>
                <c:pt idx="2">
                  <c:v>43855</c:v>
                </c:pt>
                <c:pt idx="3">
                  <c:v>43856</c:v>
                </c:pt>
                <c:pt idx="4">
                  <c:v>43857</c:v>
                </c:pt>
                <c:pt idx="5">
                  <c:v>43858</c:v>
                </c:pt>
                <c:pt idx="6">
                  <c:v>43859</c:v>
                </c:pt>
                <c:pt idx="7">
                  <c:v>43860</c:v>
                </c:pt>
                <c:pt idx="8">
                  <c:v>43861</c:v>
                </c:pt>
                <c:pt idx="9">
                  <c:v>43862</c:v>
                </c:pt>
                <c:pt idx="10">
                  <c:v>43863</c:v>
                </c:pt>
                <c:pt idx="11">
                  <c:v>43864</c:v>
                </c:pt>
                <c:pt idx="12">
                  <c:v>43865</c:v>
                </c:pt>
                <c:pt idx="13">
                  <c:v>43866</c:v>
                </c:pt>
                <c:pt idx="14">
                  <c:v>43867</c:v>
                </c:pt>
                <c:pt idx="15">
                  <c:v>43868</c:v>
                </c:pt>
                <c:pt idx="16">
                  <c:v>43869</c:v>
                </c:pt>
                <c:pt idx="17">
                  <c:v>43870</c:v>
                </c:pt>
                <c:pt idx="18">
                  <c:v>43871</c:v>
                </c:pt>
                <c:pt idx="19">
                  <c:v>43872</c:v>
                </c:pt>
                <c:pt idx="20">
                  <c:v>43873</c:v>
                </c:pt>
                <c:pt idx="21">
                  <c:v>43874</c:v>
                </c:pt>
                <c:pt idx="22">
                  <c:v>43875</c:v>
                </c:pt>
                <c:pt idx="23">
                  <c:v>43876</c:v>
                </c:pt>
                <c:pt idx="24">
                  <c:v>43877</c:v>
                </c:pt>
                <c:pt idx="25">
                  <c:v>43878</c:v>
                </c:pt>
                <c:pt idx="26">
                  <c:v>43879</c:v>
                </c:pt>
                <c:pt idx="27">
                  <c:v>43880</c:v>
                </c:pt>
                <c:pt idx="28">
                  <c:v>43881</c:v>
                </c:pt>
                <c:pt idx="29">
                  <c:v>43882</c:v>
                </c:pt>
                <c:pt idx="30">
                  <c:v>43883</c:v>
                </c:pt>
                <c:pt idx="31">
                  <c:v>43884</c:v>
                </c:pt>
                <c:pt idx="32">
                  <c:v>43885</c:v>
                </c:pt>
                <c:pt idx="33">
                  <c:v>43886</c:v>
                </c:pt>
                <c:pt idx="34">
                  <c:v>43887</c:v>
                </c:pt>
                <c:pt idx="35">
                  <c:v>43888</c:v>
                </c:pt>
                <c:pt idx="36">
                  <c:v>43889</c:v>
                </c:pt>
                <c:pt idx="37">
                  <c:v>43890</c:v>
                </c:pt>
                <c:pt idx="38">
                  <c:v>43891</c:v>
                </c:pt>
                <c:pt idx="39">
                  <c:v>43892</c:v>
                </c:pt>
                <c:pt idx="40">
                  <c:v>43893</c:v>
                </c:pt>
                <c:pt idx="41">
                  <c:v>43894</c:v>
                </c:pt>
                <c:pt idx="42">
                  <c:v>43895</c:v>
                </c:pt>
                <c:pt idx="43">
                  <c:v>43896</c:v>
                </c:pt>
                <c:pt idx="44">
                  <c:v>43897</c:v>
                </c:pt>
                <c:pt idx="45">
                  <c:v>43898</c:v>
                </c:pt>
                <c:pt idx="46">
                  <c:v>43899</c:v>
                </c:pt>
                <c:pt idx="47">
                  <c:v>43900</c:v>
                </c:pt>
                <c:pt idx="48">
                  <c:v>43901</c:v>
                </c:pt>
                <c:pt idx="49">
                  <c:v>43902</c:v>
                </c:pt>
                <c:pt idx="50">
                  <c:v>43903</c:v>
                </c:pt>
                <c:pt idx="51">
                  <c:v>43904</c:v>
                </c:pt>
                <c:pt idx="52">
                  <c:v>43905</c:v>
                </c:pt>
                <c:pt idx="53">
                  <c:v>43906</c:v>
                </c:pt>
                <c:pt idx="54">
                  <c:v>43907</c:v>
                </c:pt>
                <c:pt idx="55">
                  <c:v>43908</c:v>
                </c:pt>
                <c:pt idx="56">
                  <c:v>43909</c:v>
                </c:pt>
                <c:pt idx="57">
                  <c:v>43910</c:v>
                </c:pt>
                <c:pt idx="58">
                  <c:v>43911</c:v>
                </c:pt>
                <c:pt idx="59">
                  <c:v>43912</c:v>
                </c:pt>
                <c:pt idx="60">
                  <c:v>43913</c:v>
                </c:pt>
                <c:pt idx="61">
                  <c:v>43914</c:v>
                </c:pt>
                <c:pt idx="62">
                  <c:v>43915</c:v>
                </c:pt>
                <c:pt idx="63">
                  <c:v>43916</c:v>
                </c:pt>
                <c:pt idx="64">
                  <c:v>43917</c:v>
                </c:pt>
                <c:pt idx="65">
                  <c:v>43918</c:v>
                </c:pt>
                <c:pt idx="66">
                  <c:v>43919</c:v>
                </c:pt>
                <c:pt idx="67">
                  <c:v>43920</c:v>
                </c:pt>
                <c:pt idx="68">
                  <c:v>43921</c:v>
                </c:pt>
                <c:pt idx="69">
                  <c:v>43922</c:v>
                </c:pt>
                <c:pt idx="70">
                  <c:v>43923</c:v>
                </c:pt>
                <c:pt idx="71">
                  <c:v>43924</c:v>
                </c:pt>
                <c:pt idx="72">
                  <c:v>43925</c:v>
                </c:pt>
                <c:pt idx="73">
                  <c:v>43926</c:v>
                </c:pt>
                <c:pt idx="74">
                  <c:v>43927</c:v>
                </c:pt>
                <c:pt idx="75">
                  <c:v>43928</c:v>
                </c:pt>
                <c:pt idx="76">
                  <c:v>43929</c:v>
                </c:pt>
                <c:pt idx="77">
                  <c:v>43930</c:v>
                </c:pt>
                <c:pt idx="78">
                  <c:v>43931</c:v>
                </c:pt>
                <c:pt idx="79">
                  <c:v>43932</c:v>
                </c:pt>
                <c:pt idx="80">
                  <c:v>43933</c:v>
                </c:pt>
                <c:pt idx="81">
                  <c:v>43934</c:v>
                </c:pt>
                <c:pt idx="82">
                  <c:v>43935</c:v>
                </c:pt>
                <c:pt idx="83">
                  <c:v>43936</c:v>
                </c:pt>
                <c:pt idx="84">
                  <c:v>43937</c:v>
                </c:pt>
                <c:pt idx="85">
                  <c:v>43938</c:v>
                </c:pt>
                <c:pt idx="86">
                  <c:v>43939</c:v>
                </c:pt>
                <c:pt idx="87">
                  <c:v>43940</c:v>
                </c:pt>
                <c:pt idx="88">
                  <c:v>43941</c:v>
                </c:pt>
                <c:pt idx="89">
                  <c:v>43942</c:v>
                </c:pt>
                <c:pt idx="90">
                  <c:v>43943</c:v>
                </c:pt>
                <c:pt idx="91">
                  <c:v>43944</c:v>
                </c:pt>
                <c:pt idx="92">
                  <c:v>43945</c:v>
                </c:pt>
                <c:pt idx="93">
                  <c:v>43946</c:v>
                </c:pt>
                <c:pt idx="94">
                  <c:v>43947</c:v>
                </c:pt>
                <c:pt idx="95">
                  <c:v>43948</c:v>
                </c:pt>
                <c:pt idx="96">
                  <c:v>43949</c:v>
                </c:pt>
                <c:pt idx="97">
                  <c:v>43950</c:v>
                </c:pt>
                <c:pt idx="98">
                  <c:v>43951</c:v>
                </c:pt>
                <c:pt idx="99">
                  <c:v>43952</c:v>
                </c:pt>
                <c:pt idx="100">
                  <c:v>43953</c:v>
                </c:pt>
                <c:pt idx="101">
                  <c:v>43954</c:v>
                </c:pt>
                <c:pt idx="102">
                  <c:v>43955</c:v>
                </c:pt>
                <c:pt idx="103">
                  <c:v>43956</c:v>
                </c:pt>
                <c:pt idx="104">
                  <c:v>43957</c:v>
                </c:pt>
                <c:pt idx="105">
                  <c:v>43958</c:v>
                </c:pt>
                <c:pt idx="106">
                  <c:v>43959</c:v>
                </c:pt>
                <c:pt idx="107">
                  <c:v>43960</c:v>
                </c:pt>
                <c:pt idx="108">
                  <c:v>43961</c:v>
                </c:pt>
                <c:pt idx="109">
                  <c:v>43962</c:v>
                </c:pt>
                <c:pt idx="110">
                  <c:v>43963</c:v>
                </c:pt>
                <c:pt idx="111">
                  <c:v>43964</c:v>
                </c:pt>
                <c:pt idx="112">
                  <c:v>43965</c:v>
                </c:pt>
                <c:pt idx="113">
                  <c:v>43966</c:v>
                </c:pt>
                <c:pt idx="114">
                  <c:v>43967</c:v>
                </c:pt>
                <c:pt idx="115">
                  <c:v>43968</c:v>
                </c:pt>
                <c:pt idx="116">
                  <c:v>43969</c:v>
                </c:pt>
                <c:pt idx="117">
                  <c:v>43970</c:v>
                </c:pt>
                <c:pt idx="118">
                  <c:v>43971</c:v>
                </c:pt>
                <c:pt idx="119">
                  <c:v>43972</c:v>
                </c:pt>
                <c:pt idx="120">
                  <c:v>43973</c:v>
                </c:pt>
                <c:pt idx="121">
                  <c:v>43974</c:v>
                </c:pt>
                <c:pt idx="122">
                  <c:v>43975</c:v>
                </c:pt>
                <c:pt idx="123">
                  <c:v>43976</c:v>
                </c:pt>
                <c:pt idx="124">
                  <c:v>43977</c:v>
                </c:pt>
                <c:pt idx="125">
                  <c:v>43978</c:v>
                </c:pt>
                <c:pt idx="126">
                  <c:v>43979</c:v>
                </c:pt>
                <c:pt idx="127">
                  <c:v>43980</c:v>
                </c:pt>
                <c:pt idx="128">
                  <c:v>43981</c:v>
                </c:pt>
                <c:pt idx="129">
                  <c:v>43982</c:v>
                </c:pt>
                <c:pt idx="130">
                  <c:v>43983</c:v>
                </c:pt>
                <c:pt idx="131">
                  <c:v>43984</c:v>
                </c:pt>
                <c:pt idx="132">
                  <c:v>43985</c:v>
                </c:pt>
                <c:pt idx="133">
                  <c:v>43986</c:v>
                </c:pt>
                <c:pt idx="134">
                  <c:v>43987</c:v>
                </c:pt>
                <c:pt idx="135">
                  <c:v>43988</c:v>
                </c:pt>
                <c:pt idx="136">
                  <c:v>43989</c:v>
                </c:pt>
                <c:pt idx="137">
                  <c:v>43990</c:v>
                </c:pt>
                <c:pt idx="138">
                  <c:v>43991</c:v>
                </c:pt>
                <c:pt idx="139">
                  <c:v>43992</c:v>
                </c:pt>
                <c:pt idx="140">
                  <c:v>43993</c:v>
                </c:pt>
                <c:pt idx="141">
                  <c:v>43994</c:v>
                </c:pt>
                <c:pt idx="142">
                  <c:v>43995</c:v>
                </c:pt>
                <c:pt idx="143">
                  <c:v>43996</c:v>
                </c:pt>
                <c:pt idx="144">
                  <c:v>43997</c:v>
                </c:pt>
                <c:pt idx="145">
                  <c:v>43998</c:v>
                </c:pt>
                <c:pt idx="146">
                  <c:v>43999</c:v>
                </c:pt>
                <c:pt idx="147">
                  <c:v>44000</c:v>
                </c:pt>
                <c:pt idx="148">
                  <c:v>44001</c:v>
                </c:pt>
                <c:pt idx="149">
                  <c:v>44002</c:v>
                </c:pt>
                <c:pt idx="150">
                  <c:v>44003</c:v>
                </c:pt>
                <c:pt idx="151">
                  <c:v>44004</c:v>
                </c:pt>
                <c:pt idx="152">
                  <c:v>44005</c:v>
                </c:pt>
                <c:pt idx="153">
                  <c:v>44006</c:v>
                </c:pt>
                <c:pt idx="154">
                  <c:v>44007</c:v>
                </c:pt>
                <c:pt idx="155">
                  <c:v>44008</c:v>
                </c:pt>
                <c:pt idx="156">
                  <c:v>44009</c:v>
                </c:pt>
                <c:pt idx="157">
                  <c:v>44010</c:v>
                </c:pt>
                <c:pt idx="158">
                  <c:v>44011</c:v>
                </c:pt>
                <c:pt idx="159">
                  <c:v>44012</c:v>
                </c:pt>
                <c:pt idx="160">
                  <c:v>44013</c:v>
                </c:pt>
                <c:pt idx="161">
                  <c:v>44014</c:v>
                </c:pt>
                <c:pt idx="162">
                  <c:v>44015</c:v>
                </c:pt>
                <c:pt idx="163">
                  <c:v>44016</c:v>
                </c:pt>
                <c:pt idx="164">
                  <c:v>44017</c:v>
                </c:pt>
                <c:pt idx="165">
                  <c:v>44018</c:v>
                </c:pt>
                <c:pt idx="166">
                  <c:v>44019</c:v>
                </c:pt>
                <c:pt idx="167">
                  <c:v>44020</c:v>
                </c:pt>
                <c:pt idx="168">
                  <c:v>44021</c:v>
                </c:pt>
                <c:pt idx="169">
                  <c:v>44022</c:v>
                </c:pt>
                <c:pt idx="170">
                  <c:v>44023</c:v>
                </c:pt>
                <c:pt idx="171">
                  <c:v>44024</c:v>
                </c:pt>
                <c:pt idx="172">
                  <c:v>44025</c:v>
                </c:pt>
                <c:pt idx="173">
                  <c:v>44026</c:v>
                </c:pt>
                <c:pt idx="174">
                  <c:v>44027</c:v>
                </c:pt>
                <c:pt idx="175">
                  <c:v>44028</c:v>
                </c:pt>
                <c:pt idx="176">
                  <c:v>44029</c:v>
                </c:pt>
                <c:pt idx="177">
                  <c:v>44030</c:v>
                </c:pt>
                <c:pt idx="178">
                  <c:v>44031</c:v>
                </c:pt>
                <c:pt idx="179">
                  <c:v>44032</c:v>
                </c:pt>
                <c:pt idx="180">
                  <c:v>44033</c:v>
                </c:pt>
                <c:pt idx="181">
                  <c:v>44034</c:v>
                </c:pt>
                <c:pt idx="182">
                  <c:v>44035</c:v>
                </c:pt>
                <c:pt idx="183">
                  <c:v>44036</c:v>
                </c:pt>
                <c:pt idx="184">
                  <c:v>44037</c:v>
                </c:pt>
                <c:pt idx="185">
                  <c:v>44038</c:v>
                </c:pt>
                <c:pt idx="186">
                  <c:v>44039</c:v>
                </c:pt>
                <c:pt idx="187">
                  <c:v>44040</c:v>
                </c:pt>
                <c:pt idx="188">
                  <c:v>44041</c:v>
                </c:pt>
                <c:pt idx="189">
                  <c:v>44042</c:v>
                </c:pt>
                <c:pt idx="190">
                  <c:v>44043</c:v>
                </c:pt>
                <c:pt idx="191">
                  <c:v>44044</c:v>
                </c:pt>
                <c:pt idx="192">
                  <c:v>44045</c:v>
                </c:pt>
                <c:pt idx="193">
                  <c:v>44046</c:v>
                </c:pt>
                <c:pt idx="194">
                  <c:v>44047</c:v>
                </c:pt>
                <c:pt idx="195">
                  <c:v>44048</c:v>
                </c:pt>
                <c:pt idx="196">
                  <c:v>44049</c:v>
                </c:pt>
                <c:pt idx="197">
                  <c:v>44050</c:v>
                </c:pt>
                <c:pt idx="198">
                  <c:v>44051</c:v>
                </c:pt>
              </c:numCache>
            </c:numRef>
          </c:cat>
          <c:val>
            <c:numRef>
              <c:f>'発生推移グラフ（報告日）'!$B$10:$B$208</c:f>
              <c:numCache>
                <c:formatCode>General</c:formatCode>
                <c:ptCount val="19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4</c:v>
                </c:pt>
                <c:pt idx="22">
                  <c:v>7</c:v>
                </c:pt>
                <c:pt idx="23">
                  <c:v>12</c:v>
                </c:pt>
                <c:pt idx="24">
                  <c:v>6</c:v>
                </c:pt>
                <c:pt idx="25">
                  <c:v>7</c:v>
                </c:pt>
                <c:pt idx="26">
                  <c:v>7</c:v>
                </c:pt>
                <c:pt idx="27">
                  <c:v>10</c:v>
                </c:pt>
                <c:pt idx="28">
                  <c:v>9</c:v>
                </c:pt>
                <c:pt idx="29">
                  <c:v>11</c:v>
                </c:pt>
                <c:pt idx="30">
                  <c:v>27</c:v>
                </c:pt>
                <c:pt idx="31">
                  <c:v>12</c:v>
                </c:pt>
                <c:pt idx="32">
                  <c:v>12</c:v>
                </c:pt>
                <c:pt idx="33">
                  <c:v>8</c:v>
                </c:pt>
                <c:pt idx="34">
                  <c:v>22</c:v>
                </c:pt>
                <c:pt idx="35">
                  <c:v>24</c:v>
                </c:pt>
                <c:pt idx="36">
                  <c:v>20</c:v>
                </c:pt>
                <c:pt idx="37">
                  <c:v>9</c:v>
                </c:pt>
                <c:pt idx="38">
                  <c:v>15</c:v>
                </c:pt>
                <c:pt idx="39">
                  <c:v>14</c:v>
                </c:pt>
                <c:pt idx="40">
                  <c:v>16</c:v>
                </c:pt>
                <c:pt idx="41">
                  <c:v>33</c:v>
                </c:pt>
                <c:pt idx="42">
                  <c:v>31</c:v>
                </c:pt>
                <c:pt idx="43">
                  <c:v>59</c:v>
                </c:pt>
                <c:pt idx="44">
                  <c:v>47</c:v>
                </c:pt>
                <c:pt idx="45">
                  <c:v>33</c:v>
                </c:pt>
                <c:pt idx="46">
                  <c:v>26</c:v>
                </c:pt>
                <c:pt idx="47">
                  <c:v>54</c:v>
                </c:pt>
                <c:pt idx="48">
                  <c:v>52</c:v>
                </c:pt>
                <c:pt idx="49">
                  <c:v>55</c:v>
                </c:pt>
                <c:pt idx="50">
                  <c:v>40</c:v>
                </c:pt>
                <c:pt idx="51">
                  <c:v>62</c:v>
                </c:pt>
                <c:pt idx="52">
                  <c:v>33</c:v>
                </c:pt>
                <c:pt idx="53">
                  <c:v>15</c:v>
                </c:pt>
                <c:pt idx="54">
                  <c:v>44</c:v>
                </c:pt>
                <c:pt idx="55">
                  <c:v>39</c:v>
                </c:pt>
                <c:pt idx="56">
                  <c:v>36</c:v>
                </c:pt>
                <c:pt idx="57">
                  <c:v>53</c:v>
                </c:pt>
                <c:pt idx="58">
                  <c:v>34</c:v>
                </c:pt>
                <c:pt idx="59">
                  <c:v>42</c:v>
                </c:pt>
                <c:pt idx="60">
                  <c:v>38</c:v>
                </c:pt>
                <c:pt idx="61">
                  <c:v>65</c:v>
                </c:pt>
                <c:pt idx="62">
                  <c:v>93</c:v>
                </c:pt>
                <c:pt idx="63">
                  <c:v>96</c:v>
                </c:pt>
                <c:pt idx="64">
                  <c:v>104</c:v>
                </c:pt>
                <c:pt idx="65">
                  <c:v>194</c:v>
                </c:pt>
                <c:pt idx="66">
                  <c:v>185</c:v>
                </c:pt>
                <c:pt idx="67">
                  <c:v>74</c:v>
                </c:pt>
                <c:pt idx="68">
                  <c:v>218</c:v>
                </c:pt>
                <c:pt idx="69">
                  <c:v>224</c:v>
                </c:pt>
                <c:pt idx="70">
                  <c:v>253</c:v>
                </c:pt>
                <c:pt idx="71">
                  <c:v>337</c:v>
                </c:pt>
                <c:pt idx="72">
                  <c:v>370</c:v>
                </c:pt>
                <c:pt idx="73">
                  <c:v>386</c:v>
                </c:pt>
                <c:pt idx="74">
                  <c:v>270</c:v>
                </c:pt>
                <c:pt idx="75">
                  <c:v>377</c:v>
                </c:pt>
                <c:pt idx="76">
                  <c:v>550</c:v>
                </c:pt>
                <c:pt idx="77">
                  <c:v>572</c:v>
                </c:pt>
                <c:pt idx="78">
                  <c:v>708</c:v>
                </c:pt>
                <c:pt idx="79">
                  <c:v>676</c:v>
                </c:pt>
                <c:pt idx="80">
                  <c:v>571</c:v>
                </c:pt>
                <c:pt idx="81">
                  <c:v>333</c:v>
                </c:pt>
                <c:pt idx="82">
                  <c:v>510</c:v>
                </c:pt>
                <c:pt idx="83">
                  <c:v>511</c:v>
                </c:pt>
                <c:pt idx="84">
                  <c:v>596</c:v>
                </c:pt>
                <c:pt idx="85">
                  <c:v>575</c:v>
                </c:pt>
                <c:pt idx="86">
                  <c:v>590</c:v>
                </c:pt>
                <c:pt idx="87">
                  <c:v>372</c:v>
                </c:pt>
                <c:pt idx="88">
                  <c:v>365</c:v>
                </c:pt>
                <c:pt idx="89">
                  <c:v>374</c:v>
                </c:pt>
                <c:pt idx="90">
                  <c:v>450</c:v>
                </c:pt>
                <c:pt idx="91">
                  <c:v>445</c:v>
                </c:pt>
                <c:pt idx="92">
                  <c:v>451</c:v>
                </c:pt>
                <c:pt idx="93">
                  <c:v>374</c:v>
                </c:pt>
                <c:pt idx="94">
                  <c:v>221</c:v>
                </c:pt>
                <c:pt idx="95">
                  <c:v>189</c:v>
                </c:pt>
                <c:pt idx="96">
                  <c:v>284</c:v>
                </c:pt>
                <c:pt idx="97">
                  <c:v>227</c:v>
                </c:pt>
                <c:pt idx="98">
                  <c:v>199</c:v>
                </c:pt>
                <c:pt idx="99">
                  <c:v>266</c:v>
                </c:pt>
                <c:pt idx="100">
                  <c:v>302</c:v>
                </c:pt>
                <c:pt idx="101">
                  <c:v>204</c:v>
                </c:pt>
                <c:pt idx="102">
                  <c:v>177</c:v>
                </c:pt>
                <c:pt idx="103">
                  <c:v>120</c:v>
                </c:pt>
                <c:pt idx="104">
                  <c:v>106</c:v>
                </c:pt>
                <c:pt idx="105">
                  <c:v>96</c:v>
                </c:pt>
                <c:pt idx="106">
                  <c:v>89</c:v>
                </c:pt>
                <c:pt idx="107">
                  <c:v>108</c:v>
                </c:pt>
                <c:pt idx="108">
                  <c:v>68</c:v>
                </c:pt>
                <c:pt idx="109">
                  <c:v>50</c:v>
                </c:pt>
                <c:pt idx="110">
                  <c:v>80</c:v>
                </c:pt>
                <c:pt idx="111">
                  <c:v>54</c:v>
                </c:pt>
                <c:pt idx="112">
                  <c:v>100</c:v>
                </c:pt>
                <c:pt idx="113">
                  <c:v>52</c:v>
                </c:pt>
                <c:pt idx="114">
                  <c:v>57</c:v>
                </c:pt>
                <c:pt idx="115">
                  <c:v>30</c:v>
                </c:pt>
                <c:pt idx="116">
                  <c:v>30</c:v>
                </c:pt>
                <c:pt idx="117">
                  <c:v>31</c:v>
                </c:pt>
                <c:pt idx="118">
                  <c:v>38</c:v>
                </c:pt>
                <c:pt idx="119">
                  <c:v>43</c:v>
                </c:pt>
                <c:pt idx="120">
                  <c:v>31</c:v>
                </c:pt>
                <c:pt idx="121">
                  <c:v>29</c:v>
                </c:pt>
                <c:pt idx="122">
                  <c:v>40</c:v>
                </c:pt>
                <c:pt idx="123">
                  <c:v>20</c:v>
                </c:pt>
                <c:pt idx="124">
                  <c:v>27</c:v>
                </c:pt>
                <c:pt idx="125">
                  <c:v>37</c:v>
                </c:pt>
                <c:pt idx="126">
                  <c:v>61</c:v>
                </c:pt>
                <c:pt idx="127">
                  <c:v>64</c:v>
                </c:pt>
                <c:pt idx="128">
                  <c:v>46</c:v>
                </c:pt>
                <c:pt idx="129">
                  <c:v>32</c:v>
                </c:pt>
                <c:pt idx="130">
                  <c:v>36</c:v>
                </c:pt>
                <c:pt idx="131">
                  <c:v>51</c:v>
                </c:pt>
                <c:pt idx="132">
                  <c:v>26</c:v>
                </c:pt>
                <c:pt idx="133">
                  <c:v>45</c:v>
                </c:pt>
                <c:pt idx="134">
                  <c:v>41</c:v>
                </c:pt>
                <c:pt idx="135">
                  <c:v>45</c:v>
                </c:pt>
                <c:pt idx="136">
                  <c:v>32</c:v>
                </c:pt>
                <c:pt idx="137">
                  <c:v>22</c:v>
                </c:pt>
                <c:pt idx="138">
                  <c:v>30</c:v>
                </c:pt>
                <c:pt idx="139">
                  <c:v>36</c:v>
                </c:pt>
                <c:pt idx="140">
                  <c:v>40</c:v>
                </c:pt>
                <c:pt idx="141">
                  <c:v>57</c:v>
                </c:pt>
                <c:pt idx="142">
                  <c:v>43</c:v>
                </c:pt>
                <c:pt idx="143">
                  <c:v>62</c:v>
                </c:pt>
                <c:pt idx="144">
                  <c:v>60</c:v>
                </c:pt>
                <c:pt idx="145">
                  <c:v>42</c:v>
                </c:pt>
                <c:pt idx="146">
                  <c:v>43</c:v>
                </c:pt>
                <c:pt idx="147">
                  <c:v>68</c:v>
                </c:pt>
                <c:pt idx="148">
                  <c:v>54</c:v>
                </c:pt>
                <c:pt idx="149">
                  <c:v>65</c:v>
                </c:pt>
                <c:pt idx="150">
                  <c:v>49</c:v>
                </c:pt>
                <c:pt idx="151">
                  <c:v>40</c:v>
                </c:pt>
                <c:pt idx="152">
                  <c:v>53</c:v>
                </c:pt>
                <c:pt idx="153">
                  <c:v>89</c:v>
                </c:pt>
                <c:pt idx="154">
                  <c:v>79</c:v>
                </c:pt>
                <c:pt idx="155">
                  <c:v>99</c:v>
                </c:pt>
                <c:pt idx="156">
                  <c:v>88</c:v>
                </c:pt>
                <c:pt idx="157">
                  <c:v>111</c:v>
                </c:pt>
                <c:pt idx="158">
                  <c:v>110</c:v>
                </c:pt>
                <c:pt idx="159">
                  <c:v>132</c:v>
                </c:pt>
                <c:pt idx="160">
                  <c:v>125</c:v>
                </c:pt>
                <c:pt idx="161">
                  <c:v>194</c:v>
                </c:pt>
                <c:pt idx="162">
                  <c:v>249</c:v>
                </c:pt>
                <c:pt idx="163">
                  <c:v>268</c:v>
                </c:pt>
                <c:pt idx="164">
                  <c:v>195</c:v>
                </c:pt>
                <c:pt idx="165">
                  <c:v>172</c:v>
                </c:pt>
                <c:pt idx="166">
                  <c:v>205</c:v>
                </c:pt>
                <c:pt idx="167">
                  <c:v>203</c:v>
                </c:pt>
                <c:pt idx="168">
                  <c:v>352</c:v>
                </c:pt>
                <c:pt idx="169">
                  <c:v>418</c:v>
                </c:pt>
                <c:pt idx="170">
                  <c:v>373</c:v>
                </c:pt>
                <c:pt idx="171">
                  <c:v>390</c:v>
                </c:pt>
                <c:pt idx="172">
                  <c:v>247</c:v>
                </c:pt>
                <c:pt idx="173">
                  <c:v>327</c:v>
                </c:pt>
                <c:pt idx="174">
                  <c:v>439</c:v>
                </c:pt>
                <c:pt idx="175">
                  <c:v>619</c:v>
                </c:pt>
                <c:pt idx="176">
                  <c:v>588</c:v>
                </c:pt>
                <c:pt idx="177">
                  <c:v>654</c:v>
                </c:pt>
                <c:pt idx="178">
                  <c:v>501</c:v>
                </c:pt>
                <c:pt idx="179">
                  <c:v>405</c:v>
                </c:pt>
                <c:pt idx="180">
                  <c:v>618</c:v>
                </c:pt>
                <c:pt idx="181">
                  <c:v>792</c:v>
                </c:pt>
                <c:pt idx="182">
                  <c:v>966</c:v>
                </c:pt>
                <c:pt idx="183">
                  <c:v>766</c:v>
                </c:pt>
                <c:pt idx="184">
                  <c:v>798</c:v>
                </c:pt>
                <c:pt idx="185">
                  <c:v>830</c:v>
                </c:pt>
                <c:pt idx="186">
                  <c:v>581</c:v>
                </c:pt>
                <c:pt idx="187">
                  <c:v>968</c:v>
                </c:pt>
                <c:pt idx="188">
                  <c:v>1239</c:v>
                </c:pt>
                <c:pt idx="189">
                  <c:v>1292</c:v>
                </c:pt>
                <c:pt idx="190">
                  <c:v>1573</c:v>
                </c:pt>
                <c:pt idx="191">
                  <c:v>1537</c:v>
                </c:pt>
                <c:pt idx="192">
                  <c:v>1325</c:v>
                </c:pt>
                <c:pt idx="193">
                  <c:v>937</c:v>
                </c:pt>
                <c:pt idx="194">
                  <c:v>1234</c:v>
                </c:pt>
                <c:pt idx="195">
                  <c:v>1347</c:v>
                </c:pt>
                <c:pt idx="196">
                  <c:v>1479</c:v>
                </c:pt>
                <c:pt idx="197">
                  <c:v>1595</c:v>
                </c:pt>
                <c:pt idx="198">
                  <c:v>1523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6-C9FB-47F4-AD3E-D379CDBB18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0027999"/>
        <c:axId val="1730028415"/>
      </c:barChart>
      <c:dateAx>
        <c:axId val="1730027999"/>
        <c:scaling>
          <c:orientation val="minMax"/>
        </c:scaling>
        <c:delete val="0"/>
        <c:axPos val="b"/>
        <c:numFmt formatCode="m&quot;月&quot;d&quot;日&quot;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0028415"/>
        <c:crosses val="autoZero"/>
        <c:auto val="1"/>
        <c:lblOffset val="100"/>
        <c:baseTimeUnit val="days"/>
      </c:dateAx>
      <c:valAx>
        <c:axId val="1730028415"/>
        <c:scaling>
          <c:orientation val="minMax"/>
          <c:max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300279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2020/8/9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/>
          <p:nvPr/>
        </p:nvSpPr>
        <p:spPr>
          <a:xfrm>
            <a:off x="710119" y="6395489"/>
            <a:ext cx="8424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　都道府県から数日分まとめて国に報告された場合には、本来の報告日別に過去に遡って計上している。なお、重複事例の有無等の数値の精査を行っている。</a:t>
            </a:r>
            <a:endParaRPr lang="en-US" altLang="ja-JP" sz="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２　</a:t>
            </a:r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5</a:t>
            </a:r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kumimoji="1" lang="en-US" altLang="ja-JP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日まで報告がなかった東京都の症例については、確定日に報告があったものとして追加した。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タイトル 1"/>
          <p:cNvSpPr>
            <a:spLocks noGrp="1"/>
          </p:cNvSpPr>
          <p:nvPr/>
        </p:nvSpPr>
        <p:spPr>
          <a:xfrm>
            <a:off x="710119" y="116684"/>
            <a:ext cx="7956341" cy="78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</a:pPr>
            <a:r>
              <a:rPr lang="ja-JP" altLang="en-US" sz="2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新型コロナウイルス感染症の国内発生</a:t>
            </a:r>
            <a:r>
              <a:rPr lang="ja-JP" altLang="en-US" sz="2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動向</a:t>
            </a:r>
            <a:endParaRPr kumimoji="1" lang="ja-JP" altLang="en-US" sz="4000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502536"/>
              </p:ext>
            </p:extLst>
          </p:nvPr>
        </p:nvGraphicFramePr>
        <p:xfrm>
          <a:off x="0" y="7389440"/>
          <a:ext cx="9036496" cy="5490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084168" y="842962"/>
            <a:ext cx="305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</a:t>
            </a:r>
            <a:r>
              <a:rPr lang="en-US" altLang="ja-JP" dirty="0"/>
              <a:t>2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>
                <a:solidFill>
                  <a:srgbClr val="FF0000"/>
                </a:solidFill>
              </a:rPr>
              <a:t>8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月</a:t>
            </a:r>
            <a:r>
              <a:rPr kumimoji="1" lang="en-US" altLang="ja-JP" dirty="0" smtClean="0">
                <a:solidFill>
                  <a:srgbClr val="FF0000"/>
                </a:solidFill>
              </a:rPr>
              <a:t>8</a:t>
            </a:r>
            <a:r>
              <a:rPr kumimoji="1" lang="ja-JP" altLang="en-US" dirty="0" smtClean="0">
                <a:solidFill>
                  <a:srgbClr val="FF0000"/>
                </a:solidFill>
              </a:rPr>
              <a:t>日</a:t>
            </a:r>
            <a:r>
              <a:rPr kumimoji="1" lang="en-US" altLang="ja-JP" dirty="0" smtClean="0">
                <a:solidFill>
                  <a:srgbClr val="FF0000"/>
                </a:solidFill>
              </a:rPr>
              <a:t>24</a:t>
            </a:r>
            <a:r>
              <a:rPr kumimoji="1" lang="ja-JP" altLang="en-US" dirty="0" smtClean="0">
                <a:solidFill>
                  <a:srgbClr val="FF0000"/>
                </a:solidFill>
              </a:rPr>
              <a:t>時時点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696983"/>
              </p:ext>
            </p:extLst>
          </p:nvPr>
        </p:nvGraphicFramePr>
        <p:xfrm>
          <a:off x="234234" y="1052735"/>
          <a:ext cx="8658246" cy="5342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524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2854</TotalTime>
  <Words>132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北原 加奈子(kitahara-kanako)</dc:creator>
  <cp:lastModifiedBy>前田 沙渚峰(maeda-sanami.tz4)</cp:lastModifiedBy>
  <cp:revision>415</cp:revision>
  <cp:lastPrinted>2020-08-06T20:17:32Z</cp:lastPrinted>
  <dcterms:created xsi:type="dcterms:W3CDTF">2020-02-19T13:24:54Z</dcterms:created>
  <dcterms:modified xsi:type="dcterms:W3CDTF">2020-08-09T07:17:06Z</dcterms:modified>
</cp:coreProperties>
</file>