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2364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3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2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4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3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9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0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93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95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45961" y="575310"/>
            <a:ext cx="4323200" cy="1045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呼吸回数の増加が認められた場合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経皮的動脈血酸素飽和度の低下が認められた場合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3.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チアノーゼが出現した場合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上記のどれかを満たす場合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2664823" y="2364379"/>
            <a:ext cx="274320" cy="18288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5961" y="2012495"/>
            <a:ext cx="4323200" cy="9963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看護師に診療の補助を行わせる患者の病状の範囲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□意識状態の悪化なし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□血圧低下なし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以上の全てが当てはまる場合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5961" y="3669029"/>
            <a:ext cx="4323200" cy="4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診療の補助の内容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直接動脈穿刺による採血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2625635" y="4766580"/>
            <a:ext cx="269964" cy="234313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45961" y="4482190"/>
            <a:ext cx="4323200" cy="1974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特定行為を行う時に確認すべき事項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□意識状態の悪化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□血圧の低下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□心拍数の変化（頻脈、徐脈、不整脈）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□呼吸状態の悪化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□経皮的動脈血酸素飽和度の著しい低下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上記のどれか一項目でもあれば、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バイタルサインを確認して担当医に連絡</a:t>
            </a:r>
          </a:p>
          <a:p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45961" y="6840847"/>
            <a:ext cx="4323200" cy="6610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医療の安全を確保するために医師・歯科医師との連絡が必要となった場合の連絡体制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担当医師（および診療科長）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2621279" y="7910101"/>
            <a:ext cx="274320" cy="18288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45961" y="7884250"/>
            <a:ext cx="4323200" cy="861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特定行為を行った後の医師・歯科医師に対する報告の方法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</a:t>
            </a:r>
            <a:r>
              <a:rPr kumimoji="1" lang="ja-JP" altLang="en-US" sz="1200" smtClean="0">
                <a:solidFill>
                  <a:schemeClr val="tx1"/>
                </a:solidFill>
                <a:latin typeface="+mn-ea"/>
              </a:rPr>
              <a:t>医師</a:t>
            </a:r>
            <a:r>
              <a:rPr kumimoji="1" lang="ja-JP" altLang="en-US" sz="120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電話に直接連絡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診療録への記載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123508" y="6159277"/>
            <a:ext cx="942429" cy="26764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95579" y="5924006"/>
            <a:ext cx="1116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担当医師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電話に直接電話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40878" y="114525"/>
            <a:ext cx="337624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手順書：直接動脈穿刺による採血（その２）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28949" y="3084644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比較的安定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緊急性なし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2602854" y="165678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0" name="右矢印 29"/>
          <p:cNvSpPr/>
          <p:nvPr/>
        </p:nvSpPr>
        <p:spPr>
          <a:xfrm rot="5400000">
            <a:off x="2612379" y="414620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1" name="右矢印 30"/>
          <p:cNvSpPr/>
          <p:nvPr/>
        </p:nvSpPr>
        <p:spPr>
          <a:xfrm rot="5400000">
            <a:off x="2618145" y="650003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2" name="右矢印 31"/>
          <p:cNvSpPr/>
          <p:nvPr/>
        </p:nvSpPr>
        <p:spPr>
          <a:xfrm rot="5400000">
            <a:off x="2602854" y="753774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3" name="右矢印 32"/>
          <p:cNvSpPr/>
          <p:nvPr/>
        </p:nvSpPr>
        <p:spPr>
          <a:xfrm>
            <a:off x="4943550" y="263464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5579" y="2533134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担当医師</a:t>
            </a:r>
            <a:r>
              <a:rPr lang="ja-JP" altLang="en-US" sz="1200" dirty="0" smtClean="0">
                <a:latin typeface="+mn-ea"/>
              </a:rPr>
              <a:t>の携帯</a:t>
            </a:r>
            <a:r>
              <a:rPr lang="ja-JP" altLang="en-US" sz="1200" dirty="0">
                <a:latin typeface="+mn-ea"/>
              </a:rPr>
              <a:t>電話に直接電話</a:t>
            </a:r>
          </a:p>
        </p:txBody>
      </p:sp>
      <p:sp>
        <p:nvSpPr>
          <p:cNvPr id="35" name="円/楕円 34"/>
          <p:cNvSpPr/>
          <p:nvPr/>
        </p:nvSpPr>
        <p:spPr>
          <a:xfrm>
            <a:off x="4908772" y="1555531"/>
            <a:ext cx="970882" cy="471806"/>
          </a:xfrm>
          <a:prstGeom prst="ellipse">
            <a:avLst/>
          </a:prstGeom>
          <a:solidFill>
            <a:srgbClr val="E6B9B8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84836" y="2069728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5792" y="3096137"/>
            <a:ext cx="975374" cy="459125"/>
          </a:xfrm>
          <a:prstGeom prst="ellipse">
            <a:avLst/>
          </a:prstGeom>
          <a:solidFill>
            <a:srgbClr val="B9CDE5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7831" y="319098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87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256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立川洋一</dc:creator>
  <cp:lastModifiedBy>祝 雅之</cp:lastModifiedBy>
  <cp:revision>24</cp:revision>
  <cp:lastPrinted>2015-12-07T01:42:43Z</cp:lastPrinted>
  <dcterms:created xsi:type="dcterms:W3CDTF">2015-12-07T01:30:06Z</dcterms:created>
  <dcterms:modified xsi:type="dcterms:W3CDTF">2016-02-10T04:17:18Z</dcterms:modified>
</cp:coreProperties>
</file>