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60090" y="539552"/>
            <a:ext cx="430907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１．排液の性状に問題がない（淡血性である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２．排液の量が多く</a:t>
            </a:r>
            <a:r>
              <a:rPr lang="ja-JP" altLang="en-US" sz="1200" dirty="0" smtClean="0">
                <a:solidFill>
                  <a:prstClr val="black"/>
                </a:solidFill>
              </a:rPr>
              <a:t>ない</a:t>
            </a:r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３．創に出血や感染が</a:t>
            </a:r>
            <a:r>
              <a:rPr lang="ja-JP" altLang="en-US" sz="1200" dirty="0" smtClean="0">
                <a:solidFill>
                  <a:prstClr val="black"/>
                </a:solidFill>
              </a:rPr>
              <a:t>ない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7094021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8174141"/>
            <a:ext cx="430906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01521" y="143884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0090" y="1778204"/>
            <a:ext cx="430907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□意識状態やバイタルサインに異常</a:t>
            </a:r>
            <a:r>
              <a:rPr lang="ja-JP" altLang="en-US" sz="1200" dirty="0" smtClean="0"/>
              <a:t>なし</a:t>
            </a:r>
            <a:endParaRPr lang="ja-JP" altLang="en-US" sz="1200" dirty="0"/>
          </a:p>
          <a:p>
            <a:r>
              <a:rPr lang="ja-JP" altLang="en-US" sz="1200" dirty="0"/>
              <a:t>□創部ドレーンからの排液の性状に問題がない（淡血性か漿液性</a:t>
            </a:r>
            <a:r>
              <a:rPr lang="ja-JP" altLang="en-US" sz="1200" dirty="0" smtClean="0"/>
              <a:t>）</a:t>
            </a:r>
          </a:p>
          <a:p>
            <a:r>
              <a:rPr lang="ja-JP" altLang="en-US" sz="1200" dirty="0" smtClean="0"/>
              <a:t>□創部ドレーンの排液量に問題がない（多くない）</a:t>
            </a:r>
          </a:p>
          <a:p>
            <a:r>
              <a:rPr lang="ja-JP" altLang="en-US" sz="1200" dirty="0" smtClean="0"/>
              <a:t>□</a:t>
            </a:r>
            <a:r>
              <a:rPr lang="ja-JP" altLang="en-US" sz="1200" dirty="0"/>
              <a:t>創部に出血や感染が</a:t>
            </a:r>
            <a:r>
              <a:rPr lang="ja-JP" altLang="en-US" sz="1200" dirty="0" smtClean="0"/>
              <a:t>ない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/>
              <a:t>どれか一項目でも該当するものあれば、担当医に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22984" y="119117"/>
            <a:ext cx="29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 smtClean="0"/>
              <a:t>：</a:t>
            </a:r>
            <a:r>
              <a:rPr lang="ja-JP" altLang="en-US" sz="1400" dirty="0"/>
              <a:t>創部</a:t>
            </a:r>
            <a:r>
              <a:rPr lang="ja-JP" altLang="en-US" sz="1400" dirty="0" smtClean="0"/>
              <a:t>ドレーン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抜去（その２）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4052044"/>
            <a:ext cx="43090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創部</a:t>
            </a:r>
            <a:r>
              <a:rPr lang="ja-JP" altLang="en-US" sz="1200" dirty="0" smtClean="0"/>
              <a:t>ドレーン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抜去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601521" y="460072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932040"/>
            <a:ext cx="430907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□意識状態の悪化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□バイタルサインの悪化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□創部ドレーンの排液の性状が、淡血性ではない、漿液性ではない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□創部の出血や感染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□抜去後：　抜去したドレーンの先端部の断裂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smtClean="0">
                <a:solidFill>
                  <a:prstClr val="black"/>
                </a:solidFill>
              </a:rPr>
              <a:t>上記のどれ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か一項目でも該当するものあれば、担当医に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601521" y="674191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15480" y="777974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041777"/>
            <a:ext cx="57606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6012160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941168" y="280130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9" name="正方形/長方形 28"/>
          <p:cNvSpPr/>
          <p:nvPr/>
        </p:nvSpPr>
        <p:spPr>
          <a:xfrm>
            <a:off x="5193197" y="2699792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4906390" y="1763688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17232" y="2238127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2" name="円/楕円 31"/>
          <p:cNvSpPr/>
          <p:nvPr/>
        </p:nvSpPr>
        <p:spPr>
          <a:xfrm>
            <a:off x="1463410" y="3442217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 rot="5400000">
            <a:off x="2529408" y="353706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76792" y="3462263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284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64</cp:revision>
  <cp:lastPrinted>2015-07-06T01:44:18Z</cp:lastPrinted>
  <dcterms:created xsi:type="dcterms:W3CDTF">2015-06-05T00:31:21Z</dcterms:created>
  <dcterms:modified xsi:type="dcterms:W3CDTF">2016-02-02T02:39:23Z</dcterms:modified>
</cp:coreProperties>
</file>