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500643"/>
            <a:ext cx="430907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１．術後の皮下ドレーンで</a:t>
            </a:r>
            <a:r>
              <a:rPr lang="ja-JP" altLang="en-US" sz="1200" dirty="0" smtClean="0">
                <a:solidFill>
                  <a:prstClr val="black"/>
                </a:solidFill>
              </a:rPr>
              <a:t>ある</a:t>
            </a:r>
            <a:endParaRPr lang="ja-JP" altLang="en-US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２．手術</a:t>
            </a:r>
            <a:r>
              <a:rPr lang="ja-JP" altLang="en-US" sz="1200" dirty="0" smtClean="0">
                <a:solidFill>
                  <a:prstClr val="black"/>
                </a:solidFill>
              </a:rPr>
              <a:t>後１日</a:t>
            </a:r>
            <a:r>
              <a:rPr lang="ja-JP" altLang="en-US" sz="1200" dirty="0">
                <a:solidFill>
                  <a:prstClr val="black"/>
                </a:solidFill>
              </a:rPr>
              <a:t>以上経過して</a:t>
            </a:r>
            <a:r>
              <a:rPr lang="ja-JP" altLang="en-US" sz="1200" dirty="0" smtClean="0">
                <a:solidFill>
                  <a:prstClr val="black"/>
                </a:solidFill>
              </a:rPr>
              <a:t>いる</a:t>
            </a:r>
            <a:endParaRPr lang="ja-JP" altLang="en-US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３．バイタルサインが安定して</a:t>
            </a:r>
            <a:r>
              <a:rPr lang="ja-JP" altLang="en-US" sz="1200" dirty="0" smtClean="0">
                <a:solidFill>
                  <a:prstClr val="black"/>
                </a:solidFill>
              </a:rPr>
              <a:t>いる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6714237"/>
            <a:ext cx="430907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7866365"/>
            <a:ext cx="430906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78674" y="142818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828145"/>
            <a:ext cx="430907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smtClean="0"/>
              <a:t>看護師に診療</a:t>
            </a:r>
            <a:r>
              <a:rPr lang="ja-JP" altLang="en-US" sz="1200" dirty="0" smtClean="0"/>
              <a:t>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□排液量の増加を</a:t>
            </a:r>
            <a:r>
              <a:rPr lang="ja-JP" altLang="en-US" sz="1200" dirty="0" smtClean="0"/>
              <a:t>認めない</a:t>
            </a:r>
            <a:endParaRPr lang="ja-JP" altLang="en-US" sz="1200" dirty="0"/>
          </a:p>
          <a:p>
            <a:r>
              <a:rPr lang="ja-JP" altLang="en-US" sz="1200" dirty="0"/>
              <a:t>□排液の性状が漿液性で</a:t>
            </a:r>
            <a:r>
              <a:rPr lang="ja-JP" altLang="en-US" sz="1200" dirty="0" smtClean="0"/>
              <a:t>ある</a:t>
            </a:r>
            <a:endParaRPr lang="ja-JP" altLang="en-US" sz="1200" dirty="0"/>
          </a:p>
          <a:p>
            <a:r>
              <a:rPr lang="ja-JP" altLang="en-US" sz="1200" dirty="0"/>
              <a:t>□創部に出血，壊死，変色を</a:t>
            </a:r>
            <a:r>
              <a:rPr lang="ja-JP" altLang="en-US" sz="1200" dirty="0" smtClean="0"/>
              <a:t>認めない</a:t>
            </a:r>
            <a:endParaRPr lang="ja-JP" altLang="en-US" sz="1200" dirty="0"/>
          </a:p>
          <a:p>
            <a:r>
              <a:rPr lang="ja-JP" altLang="en-US" sz="1200" dirty="0"/>
              <a:t>□創部の疼痛が増悪して</a:t>
            </a:r>
            <a:r>
              <a:rPr lang="ja-JP" altLang="en-US" sz="1200" dirty="0" smtClean="0"/>
              <a:t>いない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22985" y="107504"/>
            <a:ext cx="2965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 smtClean="0"/>
              <a:t>：</a:t>
            </a:r>
            <a:r>
              <a:rPr lang="ja-JP" altLang="en-US" sz="1400" dirty="0"/>
              <a:t>創部</a:t>
            </a:r>
            <a:r>
              <a:rPr lang="ja-JP" altLang="en-US" sz="1400" dirty="0" smtClean="0"/>
              <a:t>ドレーン</a:t>
            </a:r>
            <a:r>
              <a:rPr lang="ja-JP" altLang="en-US" sz="1400" dirty="0"/>
              <a:t>の</a:t>
            </a:r>
            <a:r>
              <a:rPr lang="ja-JP" altLang="en-US" sz="1400" dirty="0" smtClean="0"/>
              <a:t>抜去（その１）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851920"/>
            <a:ext cx="430907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創部</a:t>
            </a:r>
            <a:r>
              <a:rPr lang="ja-JP" altLang="en-US" sz="1200" dirty="0" smtClean="0"/>
              <a:t>ドレーン</a:t>
            </a:r>
            <a:r>
              <a:rPr lang="ja-JP" altLang="en-US" sz="1200" dirty="0"/>
              <a:t>の</a:t>
            </a:r>
            <a:r>
              <a:rPr lang="ja-JP" altLang="en-US" sz="1200" dirty="0" smtClean="0"/>
              <a:t>抜去</a:t>
            </a:r>
            <a:endParaRPr lang="en-US" altLang="ja-JP" sz="1200" dirty="0" smtClean="0"/>
          </a:p>
        </p:txBody>
      </p:sp>
      <p:sp>
        <p:nvSpPr>
          <p:cNvPr id="18" name="右矢印 17"/>
          <p:cNvSpPr/>
          <p:nvPr/>
        </p:nvSpPr>
        <p:spPr>
          <a:xfrm rot="5400000">
            <a:off x="2578674" y="443451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825186"/>
            <a:ext cx="4309070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□排液の量増加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□排液の性状の変化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□創部の出血，壊死，変色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□創部の疼痛</a:t>
            </a:r>
          </a:p>
          <a:p>
            <a:pPr lvl="0"/>
            <a:endParaRPr lang="ja-JP" altLang="en-US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 smtClean="0">
                <a:solidFill>
                  <a:prstClr val="black"/>
                </a:solidFill>
              </a:rPr>
              <a:t>上記のどれ</a:t>
            </a:r>
            <a:r>
              <a:rPr lang="ja-JP" altLang="en-US" sz="1200" dirty="0">
                <a:solidFill>
                  <a:prstClr val="black"/>
                </a:solidFill>
              </a:rPr>
              <a:t>か一項目でもあれば、担当医に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578674" y="630672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78674" y="745885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5746185"/>
            <a:ext cx="57606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93198" y="5716568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</a:t>
            </a:r>
            <a:r>
              <a:rPr lang="ja-JP" altLang="en-US" sz="1200" dirty="0">
                <a:solidFill>
                  <a:prstClr val="black"/>
                </a:solidFill>
              </a:rPr>
              <a:t>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3" name="右矢印 32"/>
          <p:cNvSpPr/>
          <p:nvPr/>
        </p:nvSpPr>
        <p:spPr>
          <a:xfrm>
            <a:off x="4941168" y="251501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5193197" y="2485509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4906390" y="1507906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17232" y="2022103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7" name="円/楕円 36"/>
          <p:cNvSpPr/>
          <p:nvPr/>
        </p:nvSpPr>
        <p:spPr>
          <a:xfrm>
            <a:off x="1463410" y="3097278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右矢印 37"/>
          <p:cNvSpPr/>
          <p:nvPr/>
        </p:nvSpPr>
        <p:spPr>
          <a:xfrm rot="5400000">
            <a:off x="2506561" y="3192129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76792" y="3117324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244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64</cp:revision>
  <cp:lastPrinted>2015-07-06T01:44:18Z</cp:lastPrinted>
  <dcterms:created xsi:type="dcterms:W3CDTF">2015-06-05T00:31:21Z</dcterms:created>
  <dcterms:modified xsi:type="dcterms:W3CDTF">2016-02-02T02:39:01Z</dcterms:modified>
</cp:coreProperties>
</file>