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E6B9B8"/>
    <a:srgbClr val="E98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153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63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12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94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3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9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0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93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47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95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3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52451" y="424111"/>
            <a:ext cx="4316710" cy="633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創部壊死組織除去後の感染徴候が認められない創傷を有する患者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ja-JP" altLang="en-US" sz="1200" dirty="0">
              <a:solidFill>
                <a:schemeClr val="tx1"/>
              </a:solidFill>
              <a:latin typeface="+mn-ea"/>
            </a:endParaRPr>
          </a:p>
          <a:p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52451" y="1589861"/>
            <a:ext cx="4316710" cy="1254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看護師に診療の補助を行わせる患者の病状の範囲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以下のいずれも該当する場合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□意識状態の変化なし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□バイタルサインの変化なし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□全身状態が良好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□創傷以外の急性疾患の合併がない</a:t>
            </a:r>
          </a:p>
          <a:p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2451" y="4040504"/>
            <a:ext cx="4316710" cy="4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診療の補助の内容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創傷に対する陰圧閉鎖療法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52451" y="5025116"/>
            <a:ext cx="4316710" cy="1574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特定行為を行う時に確認すべき事項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□全身状態が良好（バイタルサインの安定、発熱なし、褥瘡以外の急性疾患がない）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□壊死組織が良好に除去されている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□創部の分泌物の性状が良好である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□出血がない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□排膿、発赤、腫張などの局所感染徴候がない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上記のどれか一項目でも満たさない場合には担当医に連絡</a:t>
            </a:r>
          </a:p>
          <a:p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52451" y="7155172"/>
            <a:ext cx="4316710" cy="6610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医療の安全を確保するために医師・歯科医師との連絡が必要となった場合の連絡体制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担当医師（および診療科長）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52451" y="8341451"/>
            <a:ext cx="4316710" cy="65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特定行為を行った後の医師・歯科医師に対する報告の方法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担当医師の院内携帯電話に直接連絡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診療録への記載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486275" y="6302426"/>
            <a:ext cx="670917" cy="26764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193198" y="6070490"/>
            <a:ext cx="1116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担当</a:t>
            </a:r>
            <a:r>
              <a:rPr lang="ja-JP" altLang="en-US" sz="1200">
                <a:solidFill>
                  <a:schemeClr val="tx1"/>
                </a:solidFill>
                <a:latin typeface="+mn-ea"/>
              </a:rPr>
              <a:t>医師</a:t>
            </a:r>
            <a:r>
              <a:rPr lang="ja-JP" altLang="en-US" sz="1200" smtClean="0">
                <a:solidFill>
                  <a:schemeClr val="tx1"/>
                </a:solidFill>
                <a:latin typeface="+mn-ea"/>
              </a:rPr>
              <a:t>の携帯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電話に直接電話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66100" y="53336"/>
            <a:ext cx="2925801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ja-JP" altLang="en-US" sz="1400" dirty="0">
                <a:latin typeface="+mn-ea"/>
              </a:rPr>
              <a:t>手順書</a:t>
            </a:r>
            <a:r>
              <a:rPr lang="ja-JP" altLang="en-US" sz="1400" dirty="0" smtClean="0">
                <a:latin typeface="+mn-ea"/>
              </a:rPr>
              <a:t>：</a:t>
            </a:r>
            <a:r>
              <a:rPr lang="ja-JP" altLang="en-US" sz="1400" dirty="0"/>
              <a:t>創傷に対する陰圧閉鎖療法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4" name="右矢印 23"/>
          <p:cNvSpPr/>
          <p:nvPr/>
        </p:nvSpPr>
        <p:spPr>
          <a:xfrm rot="5400000">
            <a:off x="2587563" y="119648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5" name="右矢印 24"/>
          <p:cNvSpPr/>
          <p:nvPr/>
        </p:nvSpPr>
        <p:spPr>
          <a:xfrm rot="5400000">
            <a:off x="2602794" y="461394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 rot="5400000">
            <a:off x="2602794" y="671586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 rot="5400000">
            <a:off x="2587563" y="793650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46111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35960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+mn-ea"/>
              </a:rPr>
              <a:t>担当医師</a:t>
            </a:r>
            <a:r>
              <a:rPr lang="ja-JP" altLang="en-US" sz="1200" dirty="0" smtClean="0">
                <a:latin typeface="+mn-ea"/>
              </a:rPr>
              <a:t>の携帯</a:t>
            </a:r>
            <a:r>
              <a:rPr lang="ja-JP" altLang="en-US" sz="1200" dirty="0">
                <a:latin typeface="+mn-ea"/>
              </a:rPr>
              <a:t>電話に直接電話</a:t>
            </a:r>
          </a:p>
        </p:txBody>
      </p:sp>
      <p:sp>
        <p:nvSpPr>
          <p:cNvPr id="35" name="円/楕円 34"/>
          <p:cNvSpPr/>
          <p:nvPr/>
        </p:nvSpPr>
        <p:spPr>
          <a:xfrm>
            <a:off x="4906390" y="1378923"/>
            <a:ext cx="970882" cy="471806"/>
          </a:xfrm>
          <a:prstGeom prst="ellipse">
            <a:avLst/>
          </a:prstGeom>
          <a:solidFill>
            <a:srgbClr val="E6B9B8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906476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233337"/>
            <a:ext cx="975374" cy="459125"/>
          </a:xfrm>
          <a:prstGeom prst="ellipse">
            <a:avLst/>
          </a:prstGeom>
          <a:solidFill>
            <a:srgbClr val="B9CDE5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32818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253383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6257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273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立川洋一</dc:creator>
  <cp:lastModifiedBy>祝 雅之</cp:lastModifiedBy>
  <cp:revision>25</cp:revision>
  <cp:lastPrinted>2015-12-07T01:42:43Z</cp:lastPrinted>
  <dcterms:created xsi:type="dcterms:W3CDTF">2015-12-07T01:30:06Z</dcterms:created>
  <dcterms:modified xsi:type="dcterms:W3CDTF">2016-02-08T01:41:47Z</dcterms:modified>
</cp:coreProperties>
</file>