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86594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１．中心静脈栄養が不要になった場合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２．中心静脈からの輸液、投薬が不要になった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300192"/>
            <a:ext cx="430907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452320"/>
            <a:ext cx="430906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83804" y="123120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652771"/>
            <a:ext cx="430907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□意識状態やバイタルサインに異常</a:t>
            </a:r>
            <a:r>
              <a:rPr lang="ja-JP" altLang="en-US" sz="1200" dirty="0" smtClean="0"/>
              <a:t>なし</a:t>
            </a:r>
            <a:endParaRPr lang="ja-JP" altLang="en-US" sz="1200" dirty="0"/>
          </a:p>
          <a:p>
            <a:r>
              <a:rPr lang="ja-JP" altLang="en-US" sz="1200" dirty="0"/>
              <a:t>□出血傾向が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  <a:p>
            <a:r>
              <a:rPr lang="ja-JP" altLang="en-US" sz="1200" dirty="0"/>
              <a:t>□中心静脈カテーテル挿入創に感染が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85336" y="87759"/>
            <a:ext cx="2887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：中心静脈カテーテルの</a:t>
            </a:r>
            <a:r>
              <a:rPr lang="ja-JP" altLang="en-US" sz="1400" dirty="0" smtClean="0"/>
              <a:t>抜去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318247"/>
            <a:ext cx="43090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中心</a:t>
            </a:r>
            <a:r>
              <a:rPr lang="ja-JP" altLang="en-US" sz="1200" dirty="0"/>
              <a:t>静脈カテーテルの</a:t>
            </a:r>
            <a:r>
              <a:rPr lang="ja-JP" altLang="en-US" sz="1200" dirty="0" smtClean="0"/>
              <a:t>抜去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83804" y="384874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226476"/>
            <a:ext cx="430907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/>
              <a:t>□意識状態の悪化</a:t>
            </a:r>
          </a:p>
          <a:p>
            <a:pPr lvl="0"/>
            <a:r>
              <a:rPr lang="ja-JP" altLang="en-US" sz="1200" dirty="0"/>
              <a:t>□バイタルサインの悪化</a:t>
            </a:r>
          </a:p>
          <a:p>
            <a:pPr lvl="0"/>
            <a:r>
              <a:rPr lang="ja-JP" altLang="en-US" sz="1200" dirty="0"/>
              <a:t>□出血傾向</a:t>
            </a:r>
          </a:p>
          <a:p>
            <a:pPr lvl="0"/>
            <a:r>
              <a:rPr lang="ja-JP" altLang="en-US" sz="1200" dirty="0"/>
              <a:t>□中心静脈カテーテル挿入創の感染</a:t>
            </a:r>
          </a:p>
          <a:p>
            <a:pPr lvl="0"/>
            <a:r>
              <a:rPr lang="ja-JP" altLang="en-US" sz="1200" dirty="0"/>
              <a:t>□抜去後：　抜去したカテーテルの先端部の断裂</a:t>
            </a:r>
          </a:p>
          <a:p>
            <a:pPr lvl="0"/>
            <a:endParaRPr lang="ja-JP" altLang="en-US" sz="1200" dirty="0"/>
          </a:p>
          <a:p>
            <a:pPr lvl="0"/>
            <a:r>
              <a:rPr lang="ja-JP" altLang="en-US" sz="1200" dirty="0"/>
              <a:t>どれか一項目でも該当するものがあれば担当医に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</p:txBody>
      </p:sp>
      <p:sp>
        <p:nvSpPr>
          <p:cNvPr id="23" name="右矢印 22"/>
          <p:cNvSpPr/>
          <p:nvPr/>
        </p:nvSpPr>
        <p:spPr>
          <a:xfrm rot="5400000">
            <a:off x="2583804" y="588620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83804" y="704533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71603" y="5379246"/>
            <a:ext cx="585589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330180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4941168" y="222697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197477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259632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1734071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2665230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2760080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2685276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218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41</cp:revision>
  <cp:lastPrinted>2015-07-06T01:44:18Z</cp:lastPrinted>
  <dcterms:created xsi:type="dcterms:W3CDTF">2015-06-05T00:31:21Z</dcterms:created>
  <dcterms:modified xsi:type="dcterms:W3CDTF">2016-02-02T02:28:06Z</dcterms:modified>
</cp:coreProperties>
</file>