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6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91351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/>
              <a:t>１．</a:t>
            </a:r>
            <a:r>
              <a:rPr lang="ja-JP" altLang="ja-JP" sz="1200" dirty="0" smtClean="0"/>
              <a:t>バルーン型</a:t>
            </a:r>
            <a:r>
              <a:rPr lang="ja-JP" altLang="ja-JP" sz="1200" dirty="0"/>
              <a:t>で</a:t>
            </a:r>
            <a:r>
              <a:rPr lang="ja-JP" altLang="ja-JP" sz="1200" dirty="0" smtClean="0"/>
              <a:t>ある</a:t>
            </a:r>
            <a:endParaRPr lang="ja-JP" altLang="ja-JP" sz="1200" dirty="0"/>
          </a:p>
          <a:p>
            <a:pPr lvl="0"/>
            <a:r>
              <a:rPr lang="ja-JP" altLang="en-US" sz="1200" dirty="0" smtClean="0"/>
              <a:t>２．</a:t>
            </a:r>
            <a:r>
              <a:rPr lang="ja-JP" altLang="ja-JP" sz="1200" dirty="0" smtClean="0"/>
              <a:t>創</a:t>
            </a:r>
            <a:r>
              <a:rPr lang="ja-JP" altLang="ja-JP" sz="1200" dirty="0"/>
              <a:t>が瘻孔化し、カテーテルの交換が困難ではないことが確認されて</a:t>
            </a:r>
            <a:r>
              <a:rPr lang="ja-JP" altLang="ja-JP" sz="1200" dirty="0" smtClean="0"/>
              <a:t>いる</a:t>
            </a:r>
            <a:endParaRPr lang="ja-JP" altLang="ja-JP" sz="1200" dirty="0"/>
          </a:p>
          <a:p>
            <a:pPr lvl="0"/>
            <a:r>
              <a:rPr lang="ja-JP" altLang="en-US" sz="1200" dirty="0" smtClean="0"/>
              <a:t>３．</a:t>
            </a:r>
            <a:r>
              <a:rPr lang="ja-JP" altLang="ja-JP" sz="1200" dirty="0" smtClean="0"/>
              <a:t>非</a:t>
            </a:r>
            <a:r>
              <a:rPr lang="en-US" altLang="ja-JP" sz="1200" dirty="0" smtClean="0"/>
              <a:t>X</a:t>
            </a:r>
            <a:r>
              <a:rPr lang="ja-JP" altLang="ja-JP" sz="1200" dirty="0" smtClean="0"/>
              <a:t>線</a:t>
            </a:r>
            <a:r>
              <a:rPr lang="ja-JP" altLang="ja-JP" sz="1200" dirty="0"/>
              <a:t>透視下、非内視鏡下における、初回の交換では</a:t>
            </a:r>
            <a:r>
              <a:rPr lang="ja-JP" altLang="ja-JP" sz="1200" dirty="0" smtClean="0"/>
              <a:t>ない</a:t>
            </a:r>
            <a:endParaRPr lang="ja-JP" altLang="ja-JP" sz="1200" dirty="0"/>
          </a:p>
          <a:p>
            <a:r>
              <a:rPr lang="ja-JP" altLang="en-US" sz="1200" dirty="0" smtClean="0"/>
              <a:t>４．</a:t>
            </a:r>
            <a:r>
              <a:rPr lang="ja-JP" altLang="ja-JP" sz="1200" dirty="0" smtClean="0"/>
              <a:t>腸</a:t>
            </a:r>
            <a:r>
              <a:rPr lang="ja-JP" altLang="ja-JP" sz="1200" dirty="0" err="1"/>
              <a:t>ろう</a:t>
            </a:r>
            <a:r>
              <a:rPr lang="ja-JP" altLang="ja-JP" sz="1200" dirty="0"/>
              <a:t>カテーテルでは</a:t>
            </a:r>
            <a:r>
              <a:rPr lang="ja-JP" altLang="ja-JP" sz="1200" dirty="0" smtClean="0"/>
              <a:t>ない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262420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8217574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12379" y="169716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2011635"/>
            <a:ext cx="43204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□意識状態やバイタルサインに異常なし。</a:t>
            </a:r>
          </a:p>
          <a:p>
            <a:r>
              <a:rPr lang="ja-JP" altLang="en-US" sz="1200" dirty="0"/>
              <a:t>□出血傾向がない。</a:t>
            </a:r>
          </a:p>
          <a:p>
            <a:r>
              <a:rPr lang="ja-JP" altLang="en-US" sz="1200" dirty="0"/>
              <a:t>□カテーテル挿入創に感染がない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27096" y="107504"/>
            <a:ext cx="4557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：胃</a:t>
            </a:r>
            <a:r>
              <a:rPr lang="ja-JP" altLang="en-US" sz="1400" dirty="0" err="1"/>
              <a:t>ろう</a:t>
            </a:r>
            <a:r>
              <a:rPr lang="ja-JP" altLang="en-US" sz="1400" dirty="0"/>
              <a:t>カテーテル又は胃ろうボタンの</a:t>
            </a:r>
            <a:r>
              <a:rPr lang="ja-JP" altLang="en-US" sz="1400" dirty="0" smtClean="0"/>
              <a:t>交換（その２）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697332"/>
            <a:ext cx="43204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胃</a:t>
            </a:r>
            <a:r>
              <a:rPr lang="ja-JP" altLang="en-US" sz="1200" dirty="0" err="1"/>
              <a:t>ろう</a:t>
            </a:r>
            <a:r>
              <a:rPr lang="ja-JP" altLang="en-US" sz="1200" dirty="0"/>
              <a:t>カテーテル（バルーン型）又は胃ろうボタン（バルーン型）の交換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99532" y="434126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639940"/>
            <a:ext cx="432048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□意識状態、バイタルサインに異常がないこと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□バルーン型であること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□出血傾向がないこと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□過去のカテーテル交換において、異常や交換の困難性がなかったこと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□非Ｘ線透視下あるいは非内視鏡下における、初回の交換ではないこと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□カテーテル挿入創の感染がないこと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□患者が抵抗的ではないこと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どれか一項目でも該当しないものあれば、担当医に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93329" y="693888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9708" y="790890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607673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648659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55577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55751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619672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094111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025270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120120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045316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327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61</cp:revision>
  <cp:lastPrinted>2015-07-06T01:44:18Z</cp:lastPrinted>
  <dcterms:created xsi:type="dcterms:W3CDTF">2015-06-05T00:31:21Z</dcterms:created>
  <dcterms:modified xsi:type="dcterms:W3CDTF">2016-02-02T02:27:16Z</dcterms:modified>
</cp:coreProperties>
</file>