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50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204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/>
              <a:t>１</a:t>
            </a:r>
            <a:r>
              <a:rPr lang="ja-JP" altLang="en-US" sz="1200" dirty="0" smtClean="0"/>
              <a:t>．一時的</a:t>
            </a:r>
            <a:r>
              <a:rPr lang="ja-JP" altLang="en-US" sz="1200" dirty="0"/>
              <a:t>な腹腔穿刺を目的として留置したドレーンで</a:t>
            </a:r>
            <a:r>
              <a:rPr lang="ja-JP" altLang="en-US" sz="1200" dirty="0" smtClean="0"/>
              <a:t>ある</a:t>
            </a:r>
            <a:endParaRPr lang="ja-JP" altLang="en-US" sz="1200" dirty="0"/>
          </a:p>
          <a:p>
            <a:pPr lvl="0"/>
            <a:r>
              <a:rPr lang="ja-JP" altLang="en-US" sz="1200" dirty="0"/>
              <a:t>２</a:t>
            </a:r>
            <a:r>
              <a:rPr lang="ja-JP" altLang="en-US" sz="1200" dirty="0" smtClean="0"/>
              <a:t>．バイタル</a:t>
            </a:r>
            <a:r>
              <a:rPr lang="ja-JP" altLang="en-US" sz="1200" dirty="0"/>
              <a:t>が安定して</a:t>
            </a:r>
            <a:r>
              <a:rPr lang="ja-JP" altLang="en-US" sz="1200" dirty="0" smtClean="0"/>
              <a:t>いる</a:t>
            </a:r>
            <a:endParaRPr lang="ja-JP" altLang="en-US" sz="1200" dirty="0"/>
          </a:p>
          <a:p>
            <a:pPr lvl="0"/>
            <a:r>
              <a:rPr lang="ja-JP" altLang="en-US" sz="1200" dirty="0"/>
              <a:t>３</a:t>
            </a:r>
            <a:r>
              <a:rPr lang="ja-JP" altLang="en-US" sz="1200" dirty="0" smtClean="0"/>
              <a:t>．目標排</a:t>
            </a:r>
            <a:r>
              <a:rPr lang="ja-JP" altLang="en-US" sz="1200" dirty="0"/>
              <a:t>液量が設定されて</a:t>
            </a:r>
            <a:r>
              <a:rPr lang="ja-JP" altLang="en-US" sz="1200" dirty="0" smtClean="0"/>
              <a:t>いる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548680" y="7020272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8174141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83804" y="147808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35696"/>
            <a:ext cx="43204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□排液の性状が漿液性で</a:t>
            </a:r>
            <a:r>
              <a:rPr lang="ja-JP" altLang="en-US" sz="1200" dirty="0" smtClean="0"/>
              <a:t>ある</a:t>
            </a:r>
            <a:endParaRPr lang="ja-JP" altLang="en-US" sz="1200" dirty="0"/>
          </a:p>
          <a:p>
            <a:r>
              <a:rPr lang="ja-JP" altLang="en-US" sz="1200" dirty="0"/>
              <a:t>□排液の量が目標量を</a:t>
            </a:r>
            <a:r>
              <a:rPr lang="ja-JP" altLang="en-US" sz="1200" dirty="0" smtClean="0"/>
              <a:t>超えた</a:t>
            </a:r>
            <a:endParaRPr lang="ja-JP" altLang="en-US" sz="1200" dirty="0"/>
          </a:p>
          <a:p>
            <a:r>
              <a:rPr lang="ja-JP" altLang="en-US" sz="1200" dirty="0"/>
              <a:t>□刺入部に出血，変色を</a:t>
            </a:r>
            <a:r>
              <a:rPr lang="ja-JP" altLang="en-US" sz="1200" dirty="0" smtClean="0"/>
              <a:t>認めない</a:t>
            </a:r>
            <a:endParaRPr lang="ja-JP" altLang="en-US" sz="1200" dirty="0"/>
          </a:p>
          <a:p>
            <a:r>
              <a:rPr lang="ja-JP" altLang="en-US" sz="1200" dirty="0"/>
              <a:t>□腹痛が増悪して</a:t>
            </a:r>
            <a:r>
              <a:rPr lang="ja-JP" altLang="en-US" sz="1200" dirty="0" smtClean="0"/>
              <a:t>いない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39377" y="107504"/>
            <a:ext cx="4979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：腹腔ドレーンの抜去</a:t>
            </a:r>
            <a:r>
              <a:rPr lang="ja-JP" altLang="en-US" sz="1400" dirty="0" smtClean="0"/>
              <a:t>（腹腔穿</a:t>
            </a:r>
            <a:r>
              <a:rPr lang="ja-JP" altLang="en-US" sz="1400" dirty="0"/>
              <a:t>刺目的のドレーンに限定</a:t>
            </a:r>
            <a:r>
              <a:rPr lang="ja-JP" altLang="en-US" sz="1400" dirty="0" smtClean="0"/>
              <a:t>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779912"/>
            <a:ext cx="4320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腹腔ドレーンの</a:t>
            </a:r>
            <a:r>
              <a:rPr lang="ja-JP" altLang="en-US" sz="1200" dirty="0" smtClean="0"/>
              <a:t>抜去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83804" y="437212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761890"/>
            <a:ext cx="432048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□排液の性状の変化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□排液量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□刺入部の出血・変色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□腹痛の増悪</a:t>
            </a:r>
          </a:p>
          <a:p>
            <a:pPr lvl="0"/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どれか一項目でもあれば、下記の確認をして担当医に連絡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□排液の性状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□ドレーンの位置（深さ</a:t>
            </a:r>
            <a:r>
              <a:rPr lang="ja-JP" altLang="en-US" sz="1200" dirty="0" smtClean="0">
                <a:solidFill>
                  <a:prstClr val="black"/>
                </a:solidFill>
              </a:rPr>
              <a:t>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83804" y="661809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3804" y="776069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6071294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5868144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58701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48550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547664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2017518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3082177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3177027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3102223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266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58</cp:revision>
  <cp:lastPrinted>2015-07-06T01:44:18Z</cp:lastPrinted>
  <dcterms:created xsi:type="dcterms:W3CDTF">2015-06-05T00:31:21Z</dcterms:created>
  <dcterms:modified xsi:type="dcterms:W3CDTF">2016-02-02T02:08:42Z</dcterms:modified>
</cp:coreProperties>
</file>