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7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67544"/>
            <a:ext cx="432048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１．腹部の手術後、出血や感染の危険性がなく、浸出液の量も多くない場合（量の目安は概ね</a:t>
            </a:r>
            <a:r>
              <a:rPr lang="en-US" altLang="ja-JP" sz="1200" dirty="0">
                <a:solidFill>
                  <a:prstClr val="black"/>
                </a:solidFill>
              </a:rPr>
              <a:t>100 mL/</a:t>
            </a:r>
            <a:r>
              <a:rPr lang="ja-JP" altLang="en-US" sz="1200" dirty="0">
                <a:solidFill>
                  <a:prstClr val="black"/>
                </a:solidFill>
              </a:rPr>
              <a:t>日以下）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２．腹部の手術後、状態が安定しており、縫合不全の可能性がなくなったと考えられる場合（日数の目安は数日～</a:t>
            </a:r>
            <a:r>
              <a:rPr lang="en-US" altLang="ja-JP" sz="1200" dirty="0">
                <a:solidFill>
                  <a:prstClr val="black"/>
                </a:solidFill>
              </a:rPr>
              <a:t>1</a:t>
            </a:r>
            <a:r>
              <a:rPr lang="ja-JP" altLang="en-US" sz="1200" dirty="0">
                <a:solidFill>
                  <a:prstClr val="black"/>
                </a:solidFill>
              </a:rPr>
              <a:t>週間程度</a:t>
            </a:r>
            <a:r>
              <a:rPr lang="ja-JP" altLang="en-US" sz="1200" dirty="0" smtClean="0">
                <a:solidFill>
                  <a:prstClr val="black"/>
                </a:solidFill>
              </a:rPr>
              <a:t>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7022013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8174141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93329" y="160077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979712"/>
            <a:ext cx="43204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□意識状態やバイタルサインに異常がない。</a:t>
            </a:r>
          </a:p>
          <a:p>
            <a:r>
              <a:rPr lang="ja-JP" altLang="en-US" sz="1200" dirty="0"/>
              <a:t>□腹腔ドレーンの排液量が多くない（概ね</a:t>
            </a:r>
            <a:r>
              <a:rPr lang="en-US" altLang="ja-JP" sz="1200" dirty="0"/>
              <a:t>100 mL/</a:t>
            </a:r>
            <a:r>
              <a:rPr lang="ja-JP" altLang="en-US" sz="1200" dirty="0"/>
              <a:t>日以下）。</a:t>
            </a:r>
          </a:p>
          <a:p>
            <a:r>
              <a:rPr lang="ja-JP" altLang="en-US" sz="1200" dirty="0"/>
              <a:t>□腹腔ドレーンの排液の性状に問題がない（淡血性あるいは漿液性）。</a:t>
            </a:r>
          </a:p>
          <a:p>
            <a:r>
              <a:rPr lang="ja-JP" altLang="en-US" sz="1200" dirty="0"/>
              <a:t>□腹腔ドレーンの挿入部に感染がない</a:t>
            </a:r>
            <a:r>
              <a:rPr lang="ja-JP" altLang="en-US" sz="1200" dirty="0" smtClean="0"/>
              <a:t>。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46793" y="87759"/>
            <a:ext cx="2318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：腹腔ドレーンの</a:t>
            </a:r>
            <a:r>
              <a:rPr lang="ja-JP" altLang="en-US" sz="1400" dirty="0" smtClean="0"/>
              <a:t>抜去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851920"/>
            <a:ext cx="4320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腹腔ドレーンの</a:t>
            </a:r>
            <a:r>
              <a:rPr lang="ja-JP" altLang="en-US" sz="1200" dirty="0" smtClean="0"/>
              <a:t>抜去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93329" y="441975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788024"/>
            <a:ext cx="432048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□意識状態の悪化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□バイタルサインの悪化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□抜去後：抜去したドレーンの先端部の断裂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□新たな症状（疼痛など）の出現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□出血や膿汁の流出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□大量の腹水流出</a:t>
            </a:r>
          </a:p>
          <a:p>
            <a:pPr lvl="0"/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>
                <a:solidFill>
                  <a:prstClr val="black"/>
                </a:solidFill>
              </a:rPr>
              <a:t>どれか一項目でも該当するものがあれば、担当医に連絡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93329" y="663714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93329" y="776069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6156176"/>
            <a:ext cx="585589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202723" y="6060310"/>
            <a:ext cx="111612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50693" y="280130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202722" y="2699792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15915" y="1691680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26757" y="2233542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72935" y="3279151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24974" y="3374001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86317" y="3299197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324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57</cp:revision>
  <cp:lastPrinted>2015-07-06T01:44:18Z</cp:lastPrinted>
  <dcterms:created xsi:type="dcterms:W3CDTF">2015-06-05T00:31:21Z</dcterms:created>
  <dcterms:modified xsi:type="dcterms:W3CDTF">2016-02-02T02:07:41Z</dcterms:modified>
</cp:coreProperties>
</file>