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 varScale="1">
        <p:scale>
          <a:sx n="62" d="100"/>
          <a:sy n="62" d="100"/>
        </p:scale>
        <p:origin x="235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26089" y="637975"/>
            <a:ext cx="482453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/>
              <a:t>気管開窓術後、または、気管切開後、１週間を経過して瘻孔が完成した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気管</a:t>
            </a:r>
            <a:r>
              <a:rPr lang="ja-JP" altLang="en-US" sz="1200" dirty="0">
                <a:solidFill>
                  <a:prstClr val="black"/>
                </a:solidFill>
              </a:rPr>
              <a:t>カニューレ挿入中の患児・</a:t>
            </a:r>
            <a:r>
              <a:rPr lang="ja-JP" altLang="en-US" sz="1200" dirty="0" smtClean="0">
                <a:solidFill>
                  <a:prstClr val="black"/>
                </a:solidFill>
              </a:rPr>
              <a:t>患者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282421"/>
            <a:ext cx="431665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394401"/>
            <a:ext cx="433266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１．事後、病状の変化がなければ担当医師への電話連絡は不要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２．記録を記載し、医師と看護師間で情報</a:t>
            </a:r>
            <a:r>
              <a:rPr lang="ja-JP" altLang="en-US" sz="1200" dirty="0" smtClean="0">
                <a:solidFill>
                  <a:prstClr val="black"/>
                </a:solidFill>
              </a:rPr>
              <a:t>共有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71317" y="139008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724779"/>
            <a:ext cx="432623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看護師の診療の補助を行わせる患者の病状の範囲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１．何らかの原因でカニューレが抜けてしまった場合</a:t>
            </a:r>
          </a:p>
          <a:p>
            <a:r>
              <a:rPr lang="ja-JP" altLang="en-US" sz="1200" dirty="0"/>
              <a:t>２．カニューレのカフ等の破損があり、交換が必要な場合</a:t>
            </a:r>
          </a:p>
          <a:p>
            <a:r>
              <a:rPr lang="ja-JP" altLang="en-US" sz="1200" dirty="0"/>
              <a:t>３．カニューレが乾燥した分泌物等で閉塞した</a:t>
            </a:r>
            <a:r>
              <a:rPr lang="ja-JP" altLang="en-US" sz="1200" dirty="0" smtClean="0"/>
              <a:t>場合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26308" y="107504"/>
            <a:ext cx="4378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手順書：気管カニューレの交換（</a:t>
            </a:r>
            <a:r>
              <a:rPr lang="ja-JP" altLang="en-US" sz="1400" dirty="0" smtClean="0"/>
              <a:t>在宅</a:t>
            </a:r>
            <a:r>
              <a:rPr lang="ja-JP" altLang="en-US" sz="1400" dirty="0"/>
              <a:t>・特別支援</a:t>
            </a:r>
            <a:r>
              <a:rPr lang="ja-JP" altLang="en-US" sz="1400" dirty="0" smtClean="0"/>
              <a:t>学校用</a:t>
            </a:r>
            <a:r>
              <a:rPr kumimoji="1"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2983632"/>
            <a:ext cx="432144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気管カニューレの交換</a:t>
            </a:r>
          </a:p>
        </p:txBody>
      </p:sp>
      <p:sp>
        <p:nvSpPr>
          <p:cNvPr id="18" name="右矢印 17"/>
          <p:cNvSpPr/>
          <p:nvPr/>
        </p:nvSpPr>
        <p:spPr>
          <a:xfrm rot="5400000">
            <a:off x="2571317" y="353737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3910211"/>
            <a:ext cx="433267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□意識状態の変化</a:t>
            </a:r>
          </a:p>
          <a:p>
            <a:r>
              <a:rPr lang="ja-JP" altLang="en-US" sz="1200" dirty="0"/>
              <a:t>□バイタルサインの変化</a:t>
            </a:r>
          </a:p>
          <a:p>
            <a:r>
              <a:rPr lang="ja-JP" altLang="en-US" sz="1200" dirty="0"/>
              <a:t>□呼吸状態の変化（</a:t>
            </a:r>
            <a:r>
              <a:rPr lang="en-US" altLang="ja-JP" sz="1200" dirty="0"/>
              <a:t>SpO2</a:t>
            </a:r>
            <a:r>
              <a:rPr lang="ja-JP" altLang="en-US" sz="1200" dirty="0" err="1"/>
              <a:t>、</a:t>
            </a:r>
            <a:r>
              <a:rPr lang="ja-JP" altLang="en-US" sz="1200" dirty="0"/>
              <a:t>呼吸数の変化など）</a:t>
            </a:r>
          </a:p>
          <a:p>
            <a:r>
              <a:rPr lang="ja-JP" altLang="en-US" sz="1200" dirty="0"/>
              <a:t>□分泌物量・出血量の変化</a:t>
            </a:r>
          </a:p>
          <a:p>
            <a:r>
              <a:rPr lang="ja-JP" altLang="en-US" sz="1200" dirty="0"/>
              <a:t>□皮下気腫の有無</a:t>
            </a:r>
          </a:p>
          <a:p>
            <a:r>
              <a:rPr lang="ja-JP" altLang="en-US" sz="1200" dirty="0"/>
              <a:t>□（人工呼吸器装着の場合）一回換気量、分時換気量の</a:t>
            </a:r>
            <a:r>
              <a:rPr lang="ja-JP" altLang="en-US" sz="1200" dirty="0" smtClean="0"/>
              <a:t>変化</a:t>
            </a:r>
            <a:endParaRPr lang="en-US" altLang="ja-JP" sz="1200" dirty="0" smtClean="0"/>
          </a:p>
          <a:p>
            <a:endParaRPr lang="ja-JP" altLang="en-US" sz="1200" dirty="0"/>
          </a:p>
          <a:p>
            <a:r>
              <a:rPr lang="ja-JP" altLang="en-US" sz="1200" dirty="0"/>
              <a:t>交換後、病状の悪化があり、緊急に診療の必要性があれば</a:t>
            </a:r>
          </a:p>
          <a:p>
            <a:r>
              <a:rPr lang="ja-JP" altLang="en-US" sz="1200" dirty="0"/>
              <a:t>救急車でかかりつけ医に搬送する</a:t>
            </a:r>
            <a:r>
              <a:rPr lang="ja-JP" altLang="en-US" sz="1200" dirty="0" smtClean="0"/>
              <a:t>。</a:t>
            </a:r>
            <a:endParaRPr lang="ja-JP" altLang="en-US" sz="1200" dirty="0"/>
          </a:p>
        </p:txBody>
      </p:sp>
      <p:sp>
        <p:nvSpPr>
          <p:cNvPr id="23" name="右矢印 22"/>
          <p:cNvSpPr/>
          <p:nvPr/>
        </p:nvSpPr>
        <p:spPr>
          <a:xfrm rot="5400000">
            <a:off x="2571317" y="592467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4" name="右矢印 23"/>
          <p:cNvSpPr/>
          <p:nvPr/>
        </p:nvSpPr>
        <p:spPr>
          <a:xfrm rot="5400000">
            <a:off x="2571317" y="698492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4" name="右矢印 13"/>
          <p:cNvSpPr/>
          <p:nvPr/>
        </p:nvSpPr>
        <p:spPr>
          <a:xfrm rot="5400000">
            <a:off x="2571317" y="265767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275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39</cp:revision>
  <cp:lastPrinted>2015-07-06T01:44:18Z</cp:lastPrinted>
  <dcterms:created xsi:type="dcterms:W3CDTF">2015-06-05T00:31:21Z</dcterms:created>
  <dcterms:modified xsi:type="dcterms:W3CDTF">2016-02-09T06:47:58Z</dcterms:modified>
</cp:coreProperties>
</file>