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 varScale="1">
        <p:scale>
          <a:sx n="62" d="100"/>
          <a:sy n="62" d="100"/>
        </p:scale>
        <p:origin x="235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637687"/>
            <a:ext cx="50693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spc="80" dirty="0" smtClean="0"/>
              <a:t>気管開窓術後、または、気管</a:t>
            </a:r>
            <a:r>
              <a:rPr lang="ja-JP" altLang="en-US" sz="1200" spc="80" dirty="0"/>
              <a:t>切開後、１週間を経</a:t>
            </a:r>
            <a:r>
              <a:rPr lang="ja-JP" altLang="en-US" sz="1200" spc="80" dirty="0" smtClean="0"/>
              <a:t>過して瘻孔が完成した</a:t>
            </a:r>
            <a:endParaRPr lang="en-US" altLang="ja-JP" sz="1200" spc="80" dirty="0" smtClean="0"/>
          </a:p>
          <a:p>
            <a:r>
              <a:rPr lang="ja-JP" altLang="en-US" sz="1200" dirty="0" smtClean="0"/>
              <a:t>気管</a:t>
            </a:r>
            <a:r>
              <a:rPr lang="ja-JP" altLang="en-US" sz="1200" dirty="0"/>
              <a:t>カニューレ挿入中</a:t>
            </a:r>
            <a:r>
              <a:rPr lang="ja-JP" altLang="en-US" sz="1200" dirty="0">
                <a:solidFill>
                  <a:prstClr val="black"/>
                </a:solidFill>
              </a:rPr>
              <a:t>の患児・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008434"/>
            <a:ext cx="430932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148606"/>
            <a:ext cx="43279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/>
              <a:t>１．交換後</a:t>
            </a:r>
            <a:r>
              <a:rPr lang="ja-JP" altLang="en-US" sz="1200" dirty="0" smtClean="0"/>
              <a:t>、緊急</a:t>
            </a:r>
            <a:r>
              <a:rPr lang="ja-JP" altLang="en-US" sz="1200" dirty="0"/>
              <a:t>に診療の必要性が</a:t>
            </a:r>
            <a:r>
              <a:rPr lang="ja-JP" altLang="en-US" sz="1200" dirty="0" smtClean="0"/>
              <a:t>ない場合も、すみやかに連絡をすることが望ましい。</a:t>
            </a:r>
            <a:endParaRPr lang="ja-JP" altLang="en-US" sz="1200" dirty="0"/>
          </a:p>
          <a:p>
            <a:r>
              <a:rPr lang="ja-JP" altLang="en-US" sz="1200" dirty="0">
                <a:solidFill>
                  <a:prstClr val="black"/>
                </a:solidFill>
              </a:rPr>
              <a:t>２．記録を記載し、医師と看護師間で情報</a:t>
            </a:r>
            <a:r>
              <a:rPr lang="ja-JP" altLang="en-US" sz="1200" dirty="0" smtClean="0">
                <a:solidFill>
                  <a:prstClr val="black"/>
                </a:solidFill>
              </a:rPr>
              <a:t>共有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95329" y="135617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754649"/>
            <a:ext cx="595503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看護師の診療の補助を行わせる患者の病状の範囲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１．何らかの原因でカニューレが抜けてしまった場合</a:t>
            </a:r>
          </a:p>
          <a:p>
            <a:r>
              <a:rPr lang="ja-JP" altLang="en-US" sz="1200" dirty="0"/>
              <a:t>２．カニューレのカフ等の破損があり、交換が必要な場合</a:t>
            </a:r>
          </a:p>
          <a:p>
            <a:r>
              <a:rPr lang="ja-JP" altLang="en-US" sz="1200" dirty="0"/>
              <a:t>３．カニューレが乾燥した分泌物等で閉塞した場合</a:t>
            </a:r>
          </a:p>
          <a:p>
            <a:r>
              <a:rPr lang="ja-JP" altLang="en-US" sz="1200" dirty="0"/>
              <a:t>４．カニューレの定期</a:t>
            </a:r>
            <a:r>
              <a:rPr lang="ja-JP" altLang="en-US" sz="1200" dirty="0" smtClean="0"/>
              <a:t>交換→事前に医師と役割分担を行う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39939" y="107504"/>
            <a:ext cx="4378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手順書：気管カニューレの交換（病院・医師常勤施設用）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217562"/>
            <a:ext cx="43204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気管カニューレの交換</a:t>
            </a:r>
          </a:p>
        </p:txBody>
      </p:sp>
      <p:sp>
        <p:nvSpPr>
          <p:cNvPr id="18" name="右矢印 17"/>
          <p:cNvSpPr/>
          <p:nvPr/>
        </p:nvSpPr>
        <p:spPr>
          <a:xfrm rot="5400000">
            <a:off x="2595329" y="374615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123953"/>
            <a:ext cx="432798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□意識状態の変化</a:t>
            </a:r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/>
              <a:t>□呼吸状態の変化（</a:t>
            </a:r>
            <a:r>
              <a:rPr lang="en-US" altLang="ja-JP" sz="1200" dirty="0"/>
              <a:t>SpO2</a:t>
            </a:r>
            <a:r>
              <a:rPr lang="ja-JP" altLang="en-US" sz="1200" dirty="0" err="1"/>
              <a:t>、</a:t>
            </a:r>
            <a:r>
              <a:rPr lang="ja-JP" altLang="en-US" sz="1200" dirty="0"/>
              <a:t>呼吸数の変化など）</a:t>
            </a:r>
          </a:p>
          <a:p>
            <a:r>
              <a:rPr lang="ja-JP" altLang="en-US" sz="1200" dirty="0"/>
              <a:t>□分泌物量・出血量の変化</a:t>
            </a:r>
          </a:p>
          <a:p>
            <a:r>
              <a:rPr lang="ja-JP" altLang="en-US" sz="1200" dirty="0"/>
              <a:t>□皮下気腫の有無</a:t>
            </a:r>
          </a:p>
          <a:p>
            <a:r>
              <a:rPr lang="ja-JP" altLang="en-US" sz="1200" dirty="0"/>
              <a:t>□（人工呼吸器装着の場合）一回換気量、分時換気量の</a:t>
            </a:r>
            <a:r>
              <a:rPr lang="ja-JP" altLang="en-US" sz="1200" dirty="0" smtClean="0"/>
              <a:t>変化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595329" y="559626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4" name="右矢印 23"/>
          <p:cNvSpPr/>
          <p:nvPr/>
        </p:nvSpPr>
        <p:spPr>
          <a:xfrm rot="5400000">
            <a:off x="2595329" y="673353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4" name="正方形/長方形 3"/>
          <p:cNvSpPr/>
          <p:nvPr/>
        </p:nvSpPr>
        <p:spPr>
          <a:xfrm>
            <a:off x="4753452" y="2023263"/>
            <a:ext cx="141289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1200" dirty="0" smtClean="0"/>
              <a:t>直ち</a:t>
            </a:r>
            <a:r>
              <a:rPr lang="ja-JP" altLang="ja-JP" sz="1200" dirty="0"/>
              <a:t>に</a:t>
            </a:r>
            <a:r>
              <a:rPr lang="ja-JP" altLang="ja-JP" sz="1200" dirty="0" smtClean="0"/>
              <a:t>実施</a:t>
            </a:r>
            <a:r>
              <a:rPr lang="ja-JP" altLang="en-US" sz="1200" dirty="0" smtClean="0"/>
              <a:t>した後に、</a:t>
            </a:r>
            <a:r>
              <a:rPr lang="ja-JP" altLang="ja-JP" sz="1200" dirty="0" smtClean="0"/>
              <a:t>医師</a:t>
            </a:r>
            <a:r>
              <a:rPr lang="ja-JP" altLang="ja-JP" sz="1200" dirty="0"/>
              <a:t>へ</a:t>
            </a:r>
            <a:r>
              <a:rPr lang="ja-JP" altLang="ja-JP" sz="1200" dirty="0" smtClean="0"/>
              <a:t>連絡</a:t>
            </a:r>
            <a:r>
              <a:rPr lang="ja-JP" altLang="en-US" sz="1200" dirty="0" smtClean="0"/>
              <a:t>。</a:t>
            </a:r>
            <a:endParaRPr lang="ja-JP" altLang="ja-JP" sz="1200" dirty="0"/>
          </a:p>
        </p:txBody>
      </p:sp>
      <p:sp>
        <p:nvSpPr>
          <p:cNvPr id="26" name="右中かっこ 25"/>
          <p:cNvSpPr/>
          <p:nvPr/>
        </p:nvSpPr>
        <p:spPr>
          <a:xfrm>
            <a:off x="4293096" y="1981590"/>
            <a:ext cx="209550" cy="574186"/>
          </a:xfrm>
          <a:prstGeom prst="rightBrace">
            <a:avLst>
              <a:gd name="adj1" fmla="val 33788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4354497" y="4676382"/>
            <a:ext cx="79791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213614" y="4354815"/>
            <a:ext cx="129010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/>
              <a:t>緊急に診療の必要性が</a:t>
            </a:r>
            <a:r>
              <a:rPr lang="ja-JP" altLang="en-US" sz="1200" dirty="0" smtClean="0"/>
              <a:t>あれば、</a:t>
            </a:r>
            <a:r>
              <a:rPr lang="ja-JP" altLang="en-US" sz="1200" dirty="0"/>
              <a:t>担当医師に直接連絡</a:t>
            </a:r>
            <a:endParaRPr lang="en-US" altLang="ja-JP" sz="1200" dirty="0"/>
          </a:p>
        </p:txBody>
      </p:sp>
      <p:sp>
        <p:nvSpPr>
          <p:cNvPr id="21" name="右矢印 20"/>
          <p:cNvSpPr/>
          <p:nvPr/>
        </p:nvSpPr>
        <p:spPr>
          <a:xfrm rot="5400000">
            <a:off x="2595329" y="283443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297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46</cp:revision>
  <cp:lastPrinted>2015-07-06T01:44:18Z</cp:lastPrinted>
  <dcterms:created xsi:type="dcterms:W3CDTF">2015-06-05T00:31:21Z</dcterms:created>
  <dcterms:modified xsi:type="dcterms:W3CDTF">2016-02-09T06:47:12Z</dcterms:modified>
</cp:coreProperties>
</file>