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61" r:id="rId2"/>
  </p:sldIdLst>
  <p:sldSz cx="7559675" cy="10691813"/>
  <p:notesSz cx="6735763" cy="9866313"/>
  <p:defaultTextStyle>
    <a:defPPr>
      <a:defRPr lang="ja-JP"/>
    </a:defPPr>
    <a:lvl1pPr marL="0" algn="l" defTabSz="995507" rtl="0" eaLnBrk="1" latinLnBrk="0" hangingPunct="1">
      <a:defRPr kumimoji="1" sz="1960" kern="1200">
        <a:solidFill>
          <a:schemeClr val="tx1"/>
        </a:solidFill>
        <a:latin typeface="+mn-lt"/>
        <a:ea typeface="+mn-ea"/>
        <a:cs typeface="+mn-cs"/>
      </a:defRPr>
    </a:lvl1pPr>
    <a:lvl2pPr marL="497754" algn="l" defTabSz="995507" rtl="0" eaLnBrk="1" latinLnBrk="0" hangingPunct="1">
      <a:defRPr kumimoji="1" sz="1960" kern="1200">
        <a:solidFill>
          <a:schemeClr val="tx1"/>
        </a:solidFill>
        <a:latin typeface="+mn-lt"/>
        <a:ea typeface="+mn-ea"/>
        <a:cs typeface="+mn-cs"/>
      </a:defRPr>
    </a:lvl2pPr>
    <a:lvl3pPr marL="995507" algn="l" defTabSz="995507" rtl="0" eaLnBrk="1" latinLnBrk="0" hangingPunct="1">
      <a:defRPr kumimoji="1" sz="1960" kern="1200">
        <a:solidFill>
          <a:schemeClr val="tx1"/>
        </a:solidFill>
        <a:latin typeface="+mn-lt"/>
        <a:ea typeface="+mn-ea"/>
        <a:cs typeface="+mn-cs"/>
      </a:defRPr>
    </a:lvl3pPr>
    <a:lvl4pPr marL="1493261" algn="l" defTabSz="995507" rtl="0" eaLnBrk="1" latinLnBrk="0" hangingPunct="1">
      <a:defRPr kumimoji="1" sz="1960" kern="1200">
        <a:solidFill>
          <a:schemeClr val="tx1"/>
        </a:solidFill>
        <a:latin typeface="+mn-lt"/>
        <a:ea typeface="+mn-ea"/>
        <a:cs typeface="+mn-cs"/>
      </a:defRPr>
    </a:lvl4pPr>
    <a:lvl5pPr marL="1991015" algn="l" defTabSz="995507" rtl="0" eaLnBrk="1" latinLnBrk="0" hangingPunct="1">
      <a:defRPr kumimoji="1" sz="1960" kern="1200">
        <a:solidFill>
          <a:schemeClr val="tx1"/>
        </a:solidFill>
        <a:latin typeface="+mn-lt"/>
        <a:ea typeface="+mn-ea"/>
        <a:cs typeface="+mn-cs"/>
      </a:defRPr>
    </a:lvl5pPr>
    <a:lvl6pPr marL="2488768" algn="l" defTabSz="995507" rtl="0" eaLnBrk="1" latinLnBrk="0" hangingPunct="1">
      <a:defRPr kumimoji="1" sz="1960" kern="1200">
        <a:solidFill>
          <a:schemeClr val="tx1"/>
        </a:solidFill>
        <a:latin typeface="+mn-lt"/>
        <a:ea typeface="+mn-ea"/>
        <a:cs typeface="+mn-cs"/>
      </a:defRPr>
    </a:lvl6pPr>
    <a:lvl7pPr marL="2986522" algn="l" defTabSz="995507" rtl="0" eaLnBrk="1" latinLnBrk="0" hangingPunct="1">
      <a:defRPr kumimoji="1" sz="1960" kern="1200">
        <a:solidFill>
          <a:schemeClr val="tx1"/>
        </a:solidFill>
        <a:latin typeface="+mn-lt"/>
        <a:ea typeface="+mn-ea"/>
        <a:cs typeface="+mn-cs"/>
      </a:defRPr>
    </a:lvl7pPr>
    <a:lvl8pPr marL="3484275" algn="l" defTabSz="995507" rtl="0" eaLnBrk="1" latinLnBrk="0" hangingPunct="1">
      <a:defRPr kumimoji="1" sz="1960" kern="1200">
        <a:solidFill>
          <a:schemeClr val="tx1"/>
        </a:solidFill>
        <a:latin typeface="+mn-lt"/>
        <a:ea typeface="+mn-ea"/>
        <a:cs typeface="+mn-cs"/>
      </a:defRPr>
    </a:lvl8pPr>
    <a:lvl9pPr marL="3982029" algn="l" defTabSz="995507" rtl="0" eaLnBrk="1" latinLnBrk="0" hangingPunct="1">
      <a:defRPr kumimoji="1" sz="196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2381" userDrawn="1">
          <p15:clr>
            <a:srgbClr val="A4A3A4"/>
          </p15:clr>
        </p15:guide>
        <p15:guide id="4" pos="226" userDrawn="1">
          <p15:clr>
            <a:srgbClr val="A4A3A4"/>
          </p15:clr>
        </p15:guide>
        <p15:guide id="5" pos="4536" userDrawn="1">
          <p15:clr>
            <a:srgbClr val="A4A3A4"/>
          </p15:clr>
        </p15:guide>
        <p15:guide id="6" orient="horz" pos="215" userDrawn="1">
          <p15:clr>
            <a:srgbClr val="A4A3A4"/>
          </p15:clr>
        </p15:guide>
        <p15:guide id="7" orient="horz" pos="6520" userDrawn="1">
          <p15:clr>
            <a:srgbClr val="A4A3A4"/>
          </p15:clr>
        </p15:guide>
        <p15:guide id="8" pos="567" userDrawn="1">
          <p15:clr>
            <a:srgbClr val="A4A3A4"/>
          </p15:clr>
        </p15:guide>
        <p15:guide id="9" pos="4195" userDrawn="1">
          <p15:clr>
            <a:srgbClr val="A4A3A4"/>
          </p15:clr>
        </p15:guide>
        <p15:guide id="10" pos="748" userDrawn="1">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D050"/>
    <a:srgbClr val="CBE8AD"/>
    <a:srgbClr val="B4DE8A"/>
    <a:srgbClr val="0048AA"/>
    <a:srgbClr val="007DD6"/>
    <a:srgbClr val="B9EDFF"/>
    <a:srgbClr val="EFFBFF"/>
    <a:srgbClr val="D1F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543"/>
    <p:restoredTop sz="96904" autoAdjust="0"/>
  </p:normalViewPr>
  <p:slideViewPr>
    <p:cSldViewPr snapToGrid="0">
      <p:cViewPr>
        <p:scale>
          <a:sx n="100" d="100"/>
          <a:sy n="100" d="100"/>
        </p:scale>
        <p:origin x="2800" y="48"/>
      </p:cViewPr>
      <p:guideLst>
        <p:guide orient="horz" pos="3368"/>
        <p:guide pos="2381"/>
        <p:guide pos="226"/>
        <p:guide pos="4536"/>
        <p:guide orient="horz" pos="215"/>
        <p:guide orient="horz" pos="6520"/>
        <p:guide pos="567"/>
        <p:guide pos="4195"/>
        <p:guide pos="748"/>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howGuides="1">
      <p:cViewPr varScale="1">
        <p:scale>
          <a:sx n="89" d="100"/>
          <a:sy n="89" d="100"/>
        </p:scale>
        <p:origin x="4520" y="176"/>
      </p:cViewPr>
      <p:guideLst>
        <p:guide orient="horz" pos="3107"/>
        <p:guide pos="2121"/>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notesMasters/notesMaster1.xml" Type="http://schemas.openxmlformats.org/officeDocument/2006/relationships/notesMaster"/><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1"/>
            <a:ext cx="2918830" cy="493316"/>
          </a:xfrm>
          <a:prstGeom prst="rect">
            <a:avLst/>
          </a:prstGeom>
        </p:spPr>
        <p:txBody>
          <a:bodyPr vert="horz" lIns="94848" tIns="47424" rIns="94848" bIns="47424"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5" y="1"/>
            <a:ext cx="2918830" cy="493316"/>
          </a:xfrm>
          <a:prstGeom prst="rect">
            <a:avLst/>
          </a:prstGeom>
        </p:spPr>
        <p:txBody>
          <a:bodyPr vert="horz" lIns="94848" tIns="47424" rIns="94848" bIns="47424" rtlCol="0"/>
          <a:lstStyle>
            <a:lvl1pPr algn="r">
              <a:defRPr sz="1200"/>
            </a:lvl1pPr>
          </a:lstStyle>
          <a:p>
            <a:fld id="{16B17AE3-4726-4B77-9012-D206F9A79D7C}" type="datetimeFigureOut">
              <a:rPr kumimoji="1" lang="ja-JP" altLang="en-US" smtClean="0"/>
              <a:pPr/>
              <a:t>2024/11/27</a:t>
            </a:fld>
            <a:endParaRPr kumimoji="1" lang="ja-JP" altLang="en-US"/>
          </a:p>
        </p:txBody>
      </p:sp>
      <p:sp>
        <p:nvSpPr>
          <p:cNvPr id="4" name="スライド イメージ プレースホルダ 3"/>
          <p:cNvSpPr>
            <a:spLocks noGrp="1" noRot="1" noChangeAspect="1"/>
          </p:cNvSpPr>
          <p:nvPr>
            <p:ph type="sldImg" idx="2"/>
          </p:nvPr>
        </p:nvSpPr>
        <p:spPr>
          <a:xfrm>
            <a:off x="2062163" y="741363"/>
            <a:ext cx="2611437" cy="3697287"/>
          </a:xfrm>
          <a:prstGeom prst="rect">
            <a:avLst/>
          </a:prstGeom>
          <a:noFill/>
          <a:ln w="12700">
            <a:solidFill>
              <a:prstClr val="black"/>
            </a:solidFill>
          </a:ln>
        </p:spPr>
        <p:txBody>
          <a:bodyPr vert="horz" lIns="94848" tIns="47424" rIns="94848" bIns="47424"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4848" tIns="47424" rIns="94848" bIns="47424"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371286"/>
            <a:ext cx="2918830" cy="493316"/>
          </a:xfrm>
          <a:prstGeom prst="rect">
            <a:avLst/>
          </a:prstGeom>
        </p:spPr>
        <p:txBody>
          <a:bodyPr vert="horz" lIns="94848" tIns="47424" rIns="94848" bIns="47424"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5" y="9371286"/>
            <a:ext cx="2918830" cy="493316"/>
          </a:xfrm>
          <a:prstGeom prst="rect">
            <a:avLst/>
          </a:prstGeom>
        </p:spPr>
        <p:txBody>
          <a:bodyPr vert="horz" lIns="94848" tIns="47424" rIns="94848" bIns="47424" rtlCol="0" anchor="b"/>
          <a:lstStyle>
            <a:lvl1pPr algn="r">
              <a:defRPr sz="1200"/>
            </a:lvl1pPr>
          </a:lstStyle>
          <a:p>
            <a:fld id="{54125028-120C-4575-B19E-FCFA79BADF33}" type="slidenum">
              <a:rPr kumimoji="1" lang="ja-JP" altLang="en-US" smtClean="0"/>
              <a:pPr/>
              <a:t>‹#›</a:t>
            </a:fld>
            <a:endParaRPr kumimoji="1" lang="ja-JP" altLang="en-US"/>
          </a:p>
        </p:txBody>
      </p:sp>
    </p:spTree>
    <p:extLst>
      <p:ext uri="{BB962C8B-B14F-4D97-AF65-F5344CB8AC3E}">
        <p14:creationId xmlns:p14="http://schemas.microsoft.com/office/powerpoint/2010/main" val="1585054721"/>
      </p:ext>
    </p:extLst>
  </p:cSld>
  <p:clrMap bg1="lt1" tx1="dk1" bg2="lt2" tx2="dk2" accent1="accent1" accent2="accent2" accent3="accent3" accent4="accent4" accent5="accent5" accent6="accent6" hlink="hlink" folHlink="folHlink"/>
  <p:notesStyle>
    <a:lvl1pPr marL="0" algn="l" defTabSz="995507" rtl="0" eaLnBrk="1" latinLnBrk="0" hangingPunct="1">
      <a:defRPr kumimoji="1" sz="1306" kern="1200">
        <a:solidFill>
          <a:schemeClr val="tx1"/>
        </a:solidFill>
        <a:latin typeface="+mn-lt"/>
        <a:ea typeface="+mn-ea"/>
        <a:cs typeface="+mn-cs"/>
      </a:defRPr>
    </a:lvl1pPr>
    <a:lvl2pPr marL="497754" algn="l" defTabSz="995507" rtl="0" eaLnBrk="1" latinLnBrk="0" hangingPunct="1">
      <a:defRPr kumimoji="1" sz="1306" kern="1200">
        <a:solidFill>
          <a:schemeClr val="tx1"/>
        </a:solidFill>
        <a:latin typeface="+mn-lt"/>
        <a:ea typeface="+mn-ea"/>
        <a:cs typeface="+mn-cs"/>
      </a:defRPr>
    </a:lvl2pPr>
    <a:lvl3pPr marL="995507" algn="l" defTabSz="995507" rtl="0" eaLnBrk="1" latinLnBrk="0" hangingPunct="1">
      <a:defRPr kumimoji="1" sz="1306" kern="1200">
        <a:solidFill>
          <a:schemeClr val="tx1"/>
        </a:solidFill>
        <a:latin typeface="+mn-lt"/>
        <a:ea typeface="+mn-ea"/>
        <a:cs typeface="+mn-cs"/>
      </a:defRPr>
    </a:lvl3pPr>
    <a:lvl4pPr marL="1493261" algn="l" defTabSz="995507" rtl="0" eaLnBrk="1" latinLnBrk="0" hangingPunct="1">
      <a:defRPr kumimoji="1" sz="1306" kern="1200">
        <a:solidFill>
          <a:schemeClr val="tx1"/>
        </a:solidFill>
        <a:latin typeface="+mn-lt"/>
        <a:ea typeface="+mn-ea"/>
        <a:cs typeface="+mn-cs"/>
      </a:defRPr>
    </a:lvl4pPr>
    <a:lvl5pPr marL="1991015" algn="l" defTabSz="995507" rtl="0" eaLnBrk="1" latinLnBrk="0" hangingPunct="1">
      <a:defRPr kumimoji="1" sz="1306" kern="1200">
        <a:solidFill>
          <a:schemeClr val="tx1"/>
        </a:solidFill>
        <a:latin typeface="+mn-lt"/>
        <a:ea typeface="+mn-ea"/>
        <a:cs typeface="+mn-cs"/>
      </a:defRPr>
    </a:lvl5pPr>
    <a:lvl6pPr marL="2488768" algn="l" defTabSz="995507" rtl="0" eaLnBrk="1" latinLnBrk="0" hangingPunct="1">
      <a:defRPr kumimoji="1" sz="1306" kern="1200">
        <a:solidFill>
          <a:schemeClr val="tx1"/>
        </a:solidFill>
        <a:latin typeface="+mn-lt"/>
        <a:ea typeface="+mn-ea"/>
        <a:cs typeface="+mn-cs"/>
      </a:defRPr>
    </a:lvl6pPr>
    <a:lvl7pPr marL="2986522" algn="l" defTabSz="995507" rtl="0" eaLnBrk="1" latinLnBrk="0" hangingPunct="1">
      <a:defRPr kumimoji="1" sz="1306" kern="1200">
        <a:solidFill>
          <a:schemeClr val="tx1"/>
        </a:solidFill>
        <a:latin typeface="+mn-lt"/>
        <a:ea typeface="+mn-ea"/>
        <a:cs typeface="+mn-cs"/>
      </a:defRPr>
    </a:lvl7pPr>
    <a:lvl8pPr marL="3484275" algn="l" defTabSz="995507" rtl="0" eaLnBrk="1" latinLnBrk="0" hangingPunct="1">
      <a:defRPr kumimoji="1" sz="1306" kern="1200">
        <a:solidFill>
          <a:schemeClr val="tx1"/>
        </a:solidFill>
        <a:latin typeface="+mn-lt"/>
        <a:ea typeface="+mn-ea"/>
        <a:cs typeface="+mn-cs"/>
      </a:defRPr>
    </a:lvl8pPr>
    <a:lvl9pPr marL="3982029" algn="l" defTabSz="995507" rtl="0" eaLnBrk="1" latinLnBrk="0" hangingPunct="1">
      <a:defRPr kumimoji="1" sz="1306"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4125028-120C-4575-B19E-FCFA79BADF33}" type="slidenum">
              <a:rPr kumimoji="1" lang="ja-JP" altLang="en-US" smtClean="0"/>
              <a:pPr/>
              <a:t>1</a:t>
            </a:fld>
            <a:endParaRPr kumimoji="1" lang="ja-JP" altLang="en-US"/>
          </a:p>
        </p:txBody>
      </p:sp>
    </p:spTree>
    <p:extLst>
      <p:ext uri="{BB962C8B-B14F-4D97-AF65-F5344CB8AC3E}">
        <p14:creationId xmlns:p14="http://schemas.microsoft.com/office/powerpoint/2010/main" val="4106191805"/>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6252983" y="60935"/>
            <a:ext cx="1178131" cy="348406"/>
          </a:xfrm>
          <a:prstGeom prst="rect">
            <a:avLst/>
          </a:prstGeom>
          <a:ln>
            <a:solidFill>
              <a:srgbClr val="C00000"/>
            </a:solidFill>
          </a:ln>
        </p:spPr>
        <p:txBody>
          <a:bodyPr/>
          <a:lstStyle>
            <a:lvl1pPr algn="ctr">
              <a:defRPr b="1">
                <a:solidFill>
                  <a:srgbClr val="C00000"/>
                </a:solidFill>
              </a:defRPr>
            </a:lvl1pPr>
          </a:lstStyle>
          <a:p>
            <a:r>
              <a:rPr lang="ja-JP" altLang="en-US"/>
              <a:t>プラン案</a:t>
            </a:r>
            <a:endParaRPr lang="ja-JP" altLang="en-US" dirty="0"/>
          </a:p>
        </p:txBody>
      </p:sp>
      <p:sp>
        <p:nvSpPr>
          <p:cNvPr id="6" name="スライド番号プレースホルダ 5"/>
          <p:cNvSpPr>
            <a:spLocks noGrp="1"/>
          </p:cNvSpPr>
          <p:nvPr>
            <p:ph type="sldNum" sz="quarter" idx="12"/>
          </p:nvPr>
        </p:nvSpPr>
        <p:spPr>
          <a:xfrm>
            <a:off x="3224209" y="10242281"/>
            <a:ext cx="1763924" cy="258358"/>
          </a:xfrm>
        </p:spPr>
        <p:txBody>
          <a:bodyPr/>
          <a:lstStyle>
            <a:lvl1pPr algn="ctr">
              <a:defRPr/>
            </a:lvl1pPr>
          </a:lstStyle>
          <a:p>
            <a:fld id="{D2D8002D-B5B0-4BAC-B1F6-782DDCCE6D9C}"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2024/11/27</a:t>
            </a:fld>
            <a:endParaRPr kumimoji="1" lang="ja-JP" altLang="en-US"/>
          </a:p>
        </p:txBody>
      </p:sp>
      <p:sp>
        <p:nvSpPr>
          <p:cNvPr id="5" name="フッター プレースホルダ 4"/>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0764" y="428174"/>
            <a:ext cx="1700927" cy="9122691"/>
          </a:xfrm>
          <a:prstGeom prst="rect">
            <a:avLst/>
          </a:prstGeo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377984" y="428174"/>
            <a:ext cx="4976786" cy="9122691"/>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2024/11/27</a:t>
            </a:fld>
            <a:endParaRPr kumimoji="1" lang="ja-JP" altLang="en-US"/>
          </a:p>
        </p:txBody>
      </p:sp>
      <p:sp>
        <p:nvSpPr>
          <p:cNvPr id="5" name="フッター プレースホルダ 4"/>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2024/11/27</a:t>
            </a:fld>
            <a:endParaRPr kumimoji="1" lang="ja-JP" altLang="en-US"/>
          </a:p>
        </p:txBody>
      </p:sp>
      <p:sp>
        <p:nvSpPr>
          <p:cNvPr id="5" name="フッター プレースホルダ 4"/>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163" y="6870482"/>
            <a:ext cx="6425724" cy="2123513"/>
          </a:xfrm>
          <a:prstGeom prst="rect">
            <a:avLst/>
          </a:prstGeom>
        </p:spPr>
        <p:txBody>
          <a:bodyPr anchor="t"/>
          <a:lstStyle>
            <a:lvl1pPr algn="l">
              <a:defRPr sz="4317"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97163" y="4531650"/>
            <a:ext cx="6425724" cy="2338834"/>
          </a:xfrm>
        </p:spPr>
        <p:txBody>
          <a:bodyPr anchor="b"/>
          <a:lstStyle>
            <a:lvl1pPr marL="0" indent="0">
              <a:buNone/>
              <a:defRPr sz="2159">
                <a:solidFill>
                  <a:schemeClr val="tx1">
                    <a:tint val="75000"/>
                  </a:schemeClr>
                </a:solidFill>
              </a:defRPr>
            </a:lvl1pPr>
            <a:lvl2pPr marL="493433" indent="0">
              <a:buNone/>
              <a:defRPr sz="1943">
                <a:solidFill>
                  <a:schemeClr val="tx1">
                    <a:tint val="75000"/>
                  </a:schemeClr>
                </a:solidFill>
              </a:defRPr>
            </a:lvl2pPr>
            <a:lvl3pPr marL="986867" indent="0">
              <a:buNone/>
              <a:defRPr sz="1727">
                <a:solidFill>
                  <a:schemeClr val="tx1">
                    <a:tint val="75000"/>
                  </a:schemeClr>
                </a:solidFill>
              </a:defRPr>
            </a:lvl3pPr>
            <a:lvl4pPr marL="1480302" indent="0">
              <a:buNone/>
              <a:defRPr sz="1511">
                <a:solidFill>
                  <a:schemeClr val="tx1">
                    <a:tint val="75000"/>
                  </a:schemeClr>
                </a:solidFill>
              </a:defRPr>
            </a:lvl4pPr>
            <a:lvl5pPr marL="1973735" indent="0">
              <a:buNone/>
              <a:defRPr sz="1511">
                <a:solidFill>
                  <a:schemeClr val="tx1">
                    <a:tint val="75000"/>
                  </a:schemeClr>
                </a:solidFill>
              </a:defRPr>
            </a:lvl5pPr>
            <a:lvl6pPr marL="2467169" indent="0">
              <a:buNone/>
              <a:defRPr sz="1511">
                <a:solidFill>
                  <a:schemeClr val="tx1">
                    <a:tint val="75000"/>
                  </a:schemeClr>
                </a:solidFill>
              </a:defRPr>
            </a:lvl6pPr>
            <a:lvl7pPr marL="2960602" indent="0">
              <a:buNone/>
              <a:defRPr sz="1511">
                <a:solidFill>
                  <a:schemeClr val="tx1">
                    <a:tint val="75000"/>
                  </a:schemeClr>
                </a:solidFill>
              </a:defRPr>
            </a:lvl7pPr>
            <a:lvl8pPr marL="3454037" indent="0">
              <a:buNone/>
              <a:defRPr sz="1511">
                <a:solidFill>
                  <a:schemeClr val="tx1">
                    <a:tint val="75000"/>
                  </a:schemeClr>
                </a:solidFill>
              </a:defRPr>
            </a:lvl8pPr>
            <a:lvl9pPr marL="3947471" indent="0">
              <a:buNone/>
              <a:defRPr sz="1511">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2024/11/27</a:t>
            </a:fld>
            <a:endParaRPr kumimoji="1" lang="ja-JP" altLang="en-US"/>
          </a:p>
        </p:txBody>
      </p:sp>
      <p:sp>
        <p:nvSpPr>
          <p:cNvPr id="5" name="フッター プレースホルダ 4"/>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377984" y="2494759"/>
            <a:ext cx="3338856" cy="7056102"/>
          </a:xfrm>
        </p:spPr>
        <p:txBody>
          <a:bodyPr/>
          <a:lstStyle>
            <a:lvl1pPr>
              <a:defRPr sz="3022"/>
            </a:lvl1pPr>
            <a:lvl2pPr>
              <a:defRPr sz="2590"/>
            </a:lvl2pPr>
            <a:lvl3pPr>
              <a:defRPr sz="2159"/>
            </a:lvl3pPr>
            <a:lvl4pPr>
              <a:defRPr sz="1943"/>
            </a:lvl4pPr>
            <a:lvl5pPr>
              <a:defRPr sz="1943"/>
            </a:lvl5pPr>
            <a:lvl6pPr>
              <a:defRPr sz="1943"/>
            </a:lvl6pPr>
            <a:lvl7pPr>
              <a:defRPr sz="1943"/>
            </a:lvl7pPr>
            <a:lvl8pPr>
              <a:defRPr sz="1943"/>
            </a:lvl8pPr>
            <a:lvl9pPr>
              <a:defRPr sz="194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842835" y="2494759"/>
            <a:ext cx="3338856" cy="7056102"/>
          </a:xfrm>
        </p:spPr>
        <p:txBody>
          <a:bodyPr/>
          <a:lstStyle>
            <a:lvl1pPr>
              <a:defRPr sz="3022"/>
            </a:lvl1pPr>
            <a:lvl2pPr>
              <a:defRPr sz="2590"/>
            </a:lvl2pPr>
            <a:lvl3pPr>
              <a:defRPr sz="2159"/>
            </a:lvl3pPr>
            <a:lvl4pPr>
              <a:defRPr sz="1943"/>
            </a:lvl4pPr>
            <a:lvl5pPr>
              <a:defRPr sz="1943"/>
            </a:lvl5pPr>
            <a:lvl6pPr>
              <a:defRPr sz="1943"/>
            </a:lvl6pPr>
            <a:lvl7pPr>
              <a:defRPr sz="1943"/>
            </a:lvl7pPr>
            <a:lvl8pPr>
              <a:defRPr sz="1943"/>
            </a:lvl8pPr>
            <a:lvl9pPr>
              <a:defRPr sz="194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2024/11/27</a:t>
            </a:fld>
            <a:endParaRPr kumimoji="1" lang="ja-JP" altLang="en-US"/>
          </a:p>
        </p:txBody>
      </p:sp>
      <p:sp>
        <p:nvSpPr>
          <p:cNvPr id="6" name="フッター プレースホルダ 5"/>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77986" y="2393287"/>
            <a:ext cx="3340169" cy="997407"/>
          </a:xfrm>
        </p:spPr>
        <p:txBody>
          <a:bodyPr anchor="b"/>
          <a:lstStyle>
            <a:lvl1pPr marL="0" indent="0">
              <a:buNone/>
              <a:defRPr sz="2590" b="1"/>
            </a:lvl1pPr>
            <a:lvl2pPr marL="493433" indent="0">
              <a:buNone/>
              <a:defRPr sz="2159" b="1"/>
            </a:lvl2pPr>
            <a:lvl3pPr marL="986867" indent="0">
              <a:buNone/>
              <a:defRPr sz="1943" b="1"/>
            </a:lvl3pPr>
            <a:lvl4pPr marL="1480302" indent="0">
              <a:buNone/>
              <a:defRPr sz="1727" b="1"/>
            </a:lvl4pPr>
            <a:lvl5pPr marL="1973735" indent="0">
              <a:buNone/>
              <a:defRPr sz="1727" b="1"/>
            </a:lvl5pPr>
            <a:lvl6pPr marL="2467169" indent="0">
              <a:buNone/>
              <a:defRPr sz="1727" b="1"/>
            </a:lvl6pPr>
            <a:lvl7pPr marL="2960602" indent="0">
              <a:buNone/>
              <a:defRPr sz="1727" b="1"/>
            </a:lvl7pPr>
            <a:lvl8pPr marL="3454037" indent="0">
              <a:buNone/>
              <a:defRPr sz="1727" b="1"/>
            </a:lvl8pPr>
            <a:lvl9pPr marL="3947471" indent="0">
              <a:buNone/>
              <a:defRPr sz="1727"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77986" y="3390694"/>
            <a:ext cx="3340169" cy="6160168"/>
          </a:xfrm>
        </p:spPr>
        <p:txBody>
          <a:bodyPr/>
          <a:lstStyle>
            <a:lvl1pPr>
              <a:defRPr sz="2590"/>
            </a:lvl1pPr>
            <a:lvl2pPr>
              <a:defRPr sz="2159"/>
            </a:lvl2pPr>
            <a:lvl3pPr>
              <a:defRPr sz="1943"/>
            </a:lvl3pPr>
            <a:lvl4pPr>
              <a:defRPr sz="1727"/>
            </a:lvl4pPr>
            <a:lvl5pPr>
              <a:defRPr sz="1727"/>
            </a:lvl5pPr>
            <a:lvl6pPr>
              <a:defRPr sz="1727"/>
            </a:lvl6pPr>
            <a:lvl7pPr>
              <a:defRPr sz="1727"/>
            </a:lvl7pPr>
            <a:lvl8pPr>
              <a:defRPr sz="1727"/>
            </a:lvl8pPr>
            <a:lvl9pPr>
              <a:defRPr sz="172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840214" y="2393287"/>
            <a:ext cx="3341481" cy="997407"/>
          </a:xfrm>
        </p:spPr>
        <p:txBody>
          <a:bodyPr anchor="b"/>
          <a:lstStyle>
            <a:lvl1pPr marL="0" indent="0">
              <a:buNone/>
              <a:defRPr sz="2590" b="1"/>
            </a:lvl1pPr>
            <a:lvl2pPr marL="493433" indent="0">
              <a:buNone/>
              <a:defRPr sz="2159" b="1"/>
            </a:lvl2pPr>
            <a:lvl3pPr marL="986867" indent="0">
              <a:buNone/>
              <a:defRPr sz="1943" b="1"/>
            </a:lvl3pPr>
            <a:lvl4pPr marL="1480302" indent="0">
              <a:buNone/>
              <a:defRPr sz="1727" b="1"/>
            </a:lvl4pPr>
            <a:lvl5pPr marL="1973735" indent="0">
              <a:buNone/>
              <a:defRPr sz="1727" b="1"/>
            </a:lvl5pPr>
            <a:lvl6pPr marL="2467169" indent="0">
              <a:buNone/>
              <a:defRPr sz="1727" b="1"/>
            </a:lvl6pPr>
            <a:lvl7pPr marL="2960602" indent="0">
              <a:buNone/>
              <a:defRPr sz="1727" b="1"/>
            </a:lvl7pPr>
            <a:lvl8pPr marL="3454037" indent="0">
              <a:buNone/>
              <a:defRPr sz="1727" b="1"/>
            </a:lvl8pPr>
            <a:lvl9pPr marL="3947471" indent="0">
              <a:buNone/>
              <a:defRPr sz="1727"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840214" y="3390694"/>
            <a:ext cx="3341481" cy="6160168"/>
          </a:xfrm>
        </p:spPr>
        <p:txBody>
          <a:bodyPr/>
          <a:lstStyle>
            <a:lvl1pPr>
              <a:defRPr sz="2590"/>
            </a:lvl1pPr>
            <a:lvl2pPr>
              <a:defRPr sz="2159"/>
            </a:lvl2pPr>
            <a:lvl3pPr>
              <a:defRPr sz="1943"/>
            </a:lvl3pPr>
            <a:lvl4pPr>
              <a:defRPr sz="1727"/>
            </a:lvl4pPr>
            <a:lvl5pPr>
              <a:defRPr sz="1727"/>
            </a:lvl5pPr>
            <a:lvl6pPr>
              <a:defRPr sz="1727"/>
            </a:lvl6pPr>
            <a:lvl7pPr>
              <a:defRPr sz="1727"/>
            </a:lvl7pPr>
            <a:lvl8pPr>
              <a:defRPr sz="1727"/>
            </a:lvl8pPr>
            <a:lvl9pPr>
              <a:defRPr sz="172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2024/11/27</a:t>
            </a:fld>
            <a:endParaRPr kumimoji="1" lang="ja-JP" altLang="en-US"/>
          </a:p>
        </p:txBody>
      </p:sp>
      <p:sp>
        <p:nvSpPr>
          <p:cNvPr id="8" name="フッター プレースホルダ 7"/>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p>
            <a:r>
              <a:rPr kumimoji="1" lang="ja-JP" altLang="en-US"/>
              <a:t>マスタ タイトルの書式設定</a:t>
            </a:r>
          </a:p>
        </p:txBody>
      </p:sp>
      <p:sp>
        <p:nvSpPr>
          <p:cNvPr id="3" name="日付プレースホルダ 2"/>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2024/11/27</a:t>
            </a:fld>
            <a:endParaRPr kumimoji="1" lang="ja-JP" altLang="en-US"/>
          </a:p>
        </p:txBody>
      </p:sp>
      <p:sp>
        <p:nvSpPr>
          <p:cNvPr id="4" name="フッター プレースホルダ 3"/>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2024/11/27</a:t>
            </a:fld>
            <a:endParaRPr kumimoji="1" lang="ja-JP" altLang="en-US"/>
          </a:p>
        </p:txBody>
      </p:sp>
      <p:sp>
        <p:nvSpPr>
          <p:cNvPr id="3" name="フッター プレースホルダ 2"/>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6" y="425693"/>
            <a:ext cx="2487081" cy="1811669"/>
          </a:xfrm>
          <a:prstGeom prst="rect">
            <a:avLst/>
          </a:prstGeom>
        </p:spPr>
        <p:txBody>
          <a:bodyPr anchor="b"/>
          <a:lstStyle>
            <a:lvl1pPr algn="l">
              <a:defRPr sz="2159" b="1"/>
            </a:lvl1pPr>
          </a:lstStyle>
          <a:p>
            <a:r>
              <a:rPr kumimoji="1" lang="ja-JP" altLang="en-US"/>
              <a:t>マスタ タイトルの書式設定</a:t>
            </a:r>
          </a:p>
        </p:txBody>
      </p:sp>
      <p:sp>
        <p:nvSpPr>
          <p:cNvPr id="3" name="コンテンツ プレースホルダ 2"/>
          <p:cNvSpPr>
            <a:spLocks noGrp="1"/>
          </p:cNvSpPr>
          <p:nvPr>
            <p:ph idx="1"/>
          </p:nvPr>
        </p:nvSpPr>
        <p:spPr>
          <a:xfrm>
            <a:off x="2955625" y="425697"/>
            <a:ext cx="4226069" cy="9125167"/>
          </a:xfrm>
        </p:spPr>
        <p:txBody>
          <a:bodyPr/>
          <a:lstStyle>
            <a:lvl1pPr>
              <a:defRPr sz="3453"/>
            </a:lvl1pPr>
            <a:lvl2pPr>
              <a:defRPr sz="3022"/>
            </a:lvl2pPr>
            <a:lvl3pPr>
              <a:defRPr sz="2590"/>
            </a:lvl3pPr>
            <a:lvl4pPr>
              <a:defRPr sz="2159"/>
            </a:lvl4pPr>
            <a:lvl5pPr>
              <a:defRPr sz="2159"/>
            </a:lvl5pPr>
            <a:lvl6pPr>
              <a:defRPr sz="2159"/>
            </a:lvl6pPr>
            <a:lvl7pPr>
              <a:defRPr sz="2159"/>
            </a:lvl7pPr>
            <a:lvl8pPr>
              <a:defRPr sz="2159"/>
            </a:lvl8pPr>
            <a:lvl9pPr>
              <a:defRPr sz="2159"/>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77986" y="2237363"/>
            <a:ext cx="2487081" cy="7313498"/>
          </a:xfrm>
        </p:spPr>
        <p:txBody>
          <a:bodyPr/>
          <a:lstStyle>
            <a:lvl1pPr marL="0" indent="0">
              <a:buNone/>
              <a:defRPr sz="1511"/>
            </a:lvl1pPr>
            <a:lvl2pPr marL="493433" indent="0">
              <a:buNone/>
              <a:defRPr sz="1295"/>
            </a:lvl2pPr>
            <a:lvl3pPr marL="986867" indent="0">
              <a:buNone/>
              <a:defRPr sz="1079"/>
            </a:lvl3pPr>
            <a:lvl4pPr marL="1480302" indent="0">
              <a:buNone/>
              <a:defRPr sz="971"/>
            </a:lvl4pPr>
            <a:lvl5pPr marL="1973735" indent="0">
              <a:buNone/>
              <a:defRPr sz="971"/>
            </a:lvl5pPr>
            <a:lvl6pPr marL="2467169" indent="0">
              <a:buNone/>
              <a:defRPr sz="971"/>
            </a:lvl6pPr>
            <a:lvl7pPr marL="2960602" indent="0">
              <a:buNone/>
              <a:defRPr sz="971"/>
            </a:lvl7pPr>
            <a:lvl8pPr marL="3454037" indent="0">
              <a:buNone/>
              <a:defRPr sz="971"/>
            </a:lvl8pPr>
            <a:lvl9pPr marL="3947471" indent="0">
              <a:buNone/>
              <a:defRPr sz="971"/>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2024/11/27</a:t>
            </a:fld>
            <a:endParaRPr kumimoji="1" lang="ja-JP" altLang="en-US"/>
          </a:p>
        </p:txBody>
      </p:sp>
      <p:sp>
        <p:nvSpPr>
          <p:cNvPr id="6" name="フッター プレースホルダ 5"/>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1749" y="7484269"/>
            <a:ext cx="4535805" cy="883561"/>
          </a:xfrm>
          <a:prstGeom prst="rect">
            <a:avLst/>
          </a:prstGeom>
        </p:spPr>
        <p:txBody>
          <a:bodyPr anchor="b"/>
          <a:lstStyle>
            <a:lvl1pPr algn="l">
              <a:defRPr sz="2159" b="1"/>
            </a:lvl1pPr>
          </a:lstStyle>
          <a:p>
            <a:r>
              <a:rPr kumimoji="1" lang="ja-JP" altLang="en-US"/>
              <a:t>マスタ タイトルの書式設定</a:t>
            </a:r>
          </a:p>
        </p:txBody>
      </p:sp>
      <p:sp>
        <p:nvSpPr>
          <p:cNvPr id="3" name="図プレースホルダ 2"/>
          <p:cNvSpPr>
            <a:spLocks noGrp="1"/>
          </p:cNvSpPr>
          <p:nvPr>
            <p:ph type="pic" idx="1"/>
          </p:nvPr>
        </p:nvSpPr>
        <p:spPr>
          <a:xfrm>
            <a:off x="1481749" y="955334"/>
            <a:ext cx="4535805" cy="6415088"/>
          </a:xfrm>
        </p:spPr>
        <p:txBody>
          <a:bodyPr/>
          <a:lstStyle>
            <a:lvl1pPr marL="0" indent="0">
              <a:buNone/>
              <a:defRPr sz="3453"/>
            </a:lvl1pPr>
            <a:lvl2pPr marL="493433" indent="0">
              <a:buNone/>
              <a:defRPr sz="3022"/>
            </a:lvl2pPr>
            <a:lvl3pPr marL="986867" indent="0">
              <a:buNone/>
              <a:defRPr sz="2590"/>
            </a:lvl3pPr>
            <a:lvl4pPr marL="1480302" indent="0">
              <a:buNone/>
              <a:defRPr sz="2159"/>
            </a:lvl4pPr>
            <a:lvl5pPr marL="1973735" indent="0">
              <a:buNone/>
              <a:defRPr sz="2159"/>
            </a:lvl5pPr>
            <a:lvl6pPr marL="2467169" indent="0">
              <a:buNone/>
              <a:defRPr sz="2159"/>
            </a:lvl6pPr>
            <a:lvl7pPr marL="2960602" indent="0">
              <a:buNone/>
              <a:defRPr sz="2159"/>
            </a:lvl7pPr>
            <a:lvl8pPr marL="3454037" indent="0">
              <a:buNone/>
              <a:defRPr sz="2159"/>
            </a:lvl8pPr>
            <a:lvl9pPr marL="3947471" indent="0">
              <a:buNone/>
              <a:defRPr sz="2159"/>
            </a:lvl9pPr>
          </a:lstStyle>
          <a:p>
            <a:endParaRPr kumimoji="1" lang="ja-JP" altLang="en-US"/>
          </a:p>
        </p:txBody>
      </p:sp>
      <p:sp>
        <p:nvSpPr>
          <p:cNvPr id="4" name="テキスト プレースホルダ 3"/>
          <p:cNvSpPr>
            <a:spLocks noGrp="1"/>
          </p:cNvSpPr>
          <p:nvPr>
            <p:ph type="body" sz="half" idx="2"/>
          </p:nvPr>
        </p:nvSpPr>
        <p:spPr>
          <a:xfrm>
            <a:off x="1481749" y="8367830"/>
            <a:ext cx="4535805" cy="1254802"/>
          </a:xfrm>
        </p:spPr>
        <p:txBody>
          <a:bodyPr/>
          <a:lstStyle>
            <a:lvl1pPr marL="0" indent="0">
              <a:buNone/>
              <a:defRPr sz="1511"/>
            </a:lvl1pPr>
            <a:lvl2pPr marL="493433" indent="0">
              <a:buNone/>
              <a:defRPr sz="1295"/>
            </a:lvl2pPr>
            <a:lvl3pPr marL="986867" indent="0">
              <a:buNone/>
              <a:defRPr sz="1079"/>
            </a:lvl3pPr>
            <a:lvl4pPr marL="1480302" indent="0">
              <a:buNone/>
              <a:defRPr sz="971"/>
            </a:lvl4pPr>
            <a:lvl5pPr marL="1973735" indent="0">
              <a:buNone/>
              <a:defRPr sz="971"/>
            </a:lvl5pPr>
            <a:lvl6pPr marL="2467169" indent="0">
              <a:buNone/>
              <a:defRPr sz="971"/>
            </a:lvl6pPr>
            <a:lvl7pPr marL="2960602" indent="0">
              <a:buNone/>
              <a:defRPr sz="971"/>
            </a:lvl7pPr>
            <a:lvl8pPr marL="3454037" indent="0">
              <a:buNone/>
              <a:defRPr sz="971"/>
            </a:lvl8pPr>
            <a:lvl9pPr marL="3947471" indent="0">
              <a:buNone/>
              <a:defRPr sz="971"/>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2024/11/27</a:t>
            </a:fld>
            <a:endParaRPr kumimoji="1" lang="ja-JP" altLang="en-US"/>
          </a:p>
        </p:txBody>
      </p:sp>
      <p:sp>
        <p:nvSpPr>
          <p:cNvPr id="6" name="フッター プレースホルダ 5"/>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a:xfrm>
            <a:off x="377984" y="682701"/>
            <a:ext cx="6803708" cy="8868164"/>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 5"/>
          <p:cNvSpPr>
            <a:spLocks noGrp="1"/>
          </p:cNvSpPr>
          <p:nvPr>
            <p:ph type="sldNum" sz="quarter" idx="4"/>
          </p:nvPr>
        </p:nvSpPr>
        <p:spPr>
          <a:xfrm>
            <a:off x="3127170" y="10397718"/>
            <a:ext cx="1763924" cy="294095"/>
          </a:xfrm>
          <a:prstGeom prst="rect">
            <a:avLst/>
          </a:prstGeom>
        </p:spPr>
        <p:txBody>
          <a:bodyPr vert="horz" lIns="91440" tIns="45720" rIns="91440" bIns="45720" rtlCol="0" anchor="ctr"/>
          <a:lstStyle>
            <a:lvl1pPr algn="ctr">
              <a:defRPr sz="1295">
                <a:solidFill>
                  <a:schemeClr val="tx1">
                    <a:tint val="75000"/>
                  </a:schemeClr>
                </a:solidFill>
              </a:defRPr>
            </a:lvl1pPr>
          </a:lstStyle>
          <a:p>
            <a:fld id="{D2D8002D-B5B0-4BAC-B1F6-782DDCCE6D9C}"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86867" rtl="0" eaLnBrk="1" latinLnBrk="0" hangingPunct="1">
        <a:spcBef>
          <a:spcPct val="0"/>
        </a:spcBef>
        <a:buNone/>
        <a:defRPr kumimoji="1" sz="4748" kern="1200">
          <a:solidFill>
            <a:schemeClr val="tx1"/>
          </a:solidFill>
          <a:latin typeface="+mj-lt"/>
          <a:ea typeface="+mj-ea"/>
          <a:cs typeface="+mj-cs"/>
        </a:defRPr>
      </a:lvl1pPr>
    </p:titleStyle>
    <p:bodyStyle>
      <a:lvl1pPr marL="370075" indent="-370075" algn="l" defTabSz="986867" rtl="0" eaLnBrk="1" latinLnBrk="0" hangingPunct="1">
        <a:spcBef>
          <a:spcPct val="20000"/>
        </a:spcBef>
        <a:buFont typeface="Arial" pitchFamily="34" charset="0"/>
        <a:buChar char="•"/>
        <a:defRPr kumimoji="1" sz="1295" kern="1200">
          <a:solidFill>
            <a:schemeClr val="tx1"/>
          </a:solidFill>
          <a:latin typeface="+mn-lt"/>
          <a:ea typeface="+mn-ea"/>
          <a:cs typeface="+mn-cs"/>
        </a:defRPr>
      </a:lvl1pPr>
      <a:lvl2pPr marL="801830" indent="-308397" algn="l" defTabSz="986867" rtl="0" eaLnBrk="1" latinLnBrk="0" hangingPunct="1">
        <a:spcBef>
          <a:spcPct val="20000"/>
        </a:spcBef>
        <a:buFont typeface="Arial" pitchFamily="34" charset="0"/>
        <a:buChar char="–"/>
        <a:defRPr kumimoji="1" sz="1187" kern="1200">
          <a:solidFill>
            <a:schemeClr val="tx1"/>
          </a:solidFill>
          <a:latin typeface="+mn-lt"/>
          <a:ea typeface="+mn-ea"/>
          <a:cs typeface="+mn-cs"/>
        </a:defRPr>
      </a:lvl2pPr>
      <a:lvl3pPr marL="1233585" indent="-246717" algn="l" defTabSz="986867" rtl="0" eaLnBrk="1" latinLnBrk="0" hangingPunct="1">
        <a:spcBef>
          <a:spcPct val="20000"/>
        </a:spcBef>
        <a:buFont typeface="Arial" pitchFamily="34" charset="0"/>
        <a:buChar char="•"/>
        <a:defRPr kumimoji="1" sz="1133" kern="1200">
          <a:solidFill>
            <a:schemeClr val="tx1"/>
          </a:solidFill>
          <a:latin typeface="+mn-lt"/>
          <a:ea typeface="+mn-ea"/>
          <a:cs typeface="+mn-cs"/>
        </a:defRPr>
      </a:lvl3pPr>
      <a:lvl4pPr marL="1727018" indent="-246717" algn="l" defTabSz="986867" rtl="0" eaLnBrk="1" latinLnBrk="0" hangingPunct="1">
        <a:spcBef>
          <a:spcPct val="20000"/>
        </a:spcBef>
        <a:buFont typeface="Arial" pitchFamily="34" charset="0"/>
        <a:buChar char="–"/>
        <a:defRPr kumimoji="1" sz="1079" kern="1200">
          <a:solidFill>
            <a:schemeClr val="tx1"/>
          </a:solidFill>
          <a:latin typeface="+mn-lt"/>
          <a:ea typeface="+mn-ea"/>
          <a:cs typeface="+mn-cs"/>
        </a:defRPr>
      </a:lvl4pPr>
      <a:lvl5pPr marL="2220453" indent="-246717" algn="l" defTabSz="986867" rtl="0" eaLnBrk="1" latinLnBrk="0" hangingPunct="1">
        <a:spcBef>
          <a:spcPct val="20000"/>
        </a:spcBef>
        <a:buFont typeface="Arial" pitchFamily="34" charset="0"/>
        <a:buChar char="»"/>
        <a:defRPr kumimoji="1" sz="1079" kern="1200">
          <a:solidFill>
            <a:schemeClr val="tx1"/>
          </a:solidFill>
          <a:latin typeface="+mn-lt"/>
          <a:ea typeface="+mn-ea"/>
          <a:cs typeface="+mn-cs"/>
        </a:defRPr>
      </a:lvl5pPr>
      <a:lvl6pPr marL="2713886" indent="-246717" algn="l" defTabSz="986867" rtl="0" eaLnBrk="1" latinLnBrk="0" hangingPunct="1">
        <a:spcBef>
          <a:spcPct val="20000"/>
        </a:spcBef>
        <a:buFont typeface="Arial" pitchFamily="34" charset="0"/>
        <a:buChar char="•"/>
        <a:defRPr kumimoji="1" sz="2159" kern="1200">
          <a:solidFill>
            <a:schemeClr val="tx1"/>
          </a:solidFill>
          <a:latin typeface="+mn-lt"/>
          <a:ea typeface="+mn-ea"/>
          <a:cs typeface="+mn-cs"/>
        </a:defRPr>
      </a:lvl6pPr>
      <a:lvl7pPr marL="3207320" indent="-246717" algn="l" defTabSz="986867" rtl="0" eaLnBrk="1" latinLnBrk="0" hangingPunct="1">
        <a:spcBef>
          <a:spcPct val="20000"/>
        </a:spcBef>
        <a:buFont typeface="Arial" pitchFamily="34" charset="0"/>
        <a:buChar char="•"/>
        <a:defRPr kumimoji="1" sz="2159" kern="1200">
          <a:solidFill>
            <a:schemeClr val="tx1"/>
          </a:solidFill>
          <a:latin typeface="+mn-lt"/>
          <a:ea typeface="+mn-ea"/>
          <a:cs typeface="+mn-cs"/>
        </a:defRPr>
      </a:lvl7pPr>
      <a:lvl8pPr marL="3700753" indent="-246717" algn="l" defTabSz="986867" rtl="0" eaLnBrk="1" latinLnBrk="0" hangingPunct="1">
        <a:spcBef>
          <a:spcPct val="20000"/>
        </a:spcBef>
        <a:buFont typeface="Arial" pitchFamily="34" charset="0"/>
        <a:buChar char="•"/>
        <a:defRPr kumimoji="1" sz="2159" kern="1200">
          <a:solidFill>
            <a:schemeClr val="tx1"/>
          </a:solidFill>
          <a:latin typeface="+mn-lt"/>
          <a:ea typeface="+mn-ea"/>
          <a:cs typeface="+mn-cs"/>
        </a:defRPr>
      </a:lvl8pPr>
      <a:lvl9pPr marL="4194188" indent="-246717" algn="l" defTabSz="986867" rtl="0" eaLnBrk="1" latinLnBrk="0" hangingPunct="1">
        <a:spcBef>
          <a:spcPct val="20000"/>
        </a:spcBef>
        <a:buFont typeface="Arial" pitchFamily="34" charset="0"/>
        <a:buChar char="•"/>
        <a:defRPr kumimoji="1" sz="2159" kern="1200">
          <a:solidFill>
            <a:schemeClr val="tx1"/>
          </a:solidFill>
          <a:latin typeface="+mn-lt"/>
          <a:ea typeface="+mn-ea"/>
          <a:cs typeface="+mn-cs"/>
        </a:defRPr>
      </a:lvl9pPr>
    </p:bodyStyle>
    <p:otherStyle>
      <a:defPPr>
        <a:defRPr lang="ja-JP"/>
      </a:defPPr>
      <a:lvl1pPr marL="0" algn="l" defTabSz="986867" rtl="0" eaLnBrk="1" latinLnBrk="0" hangingPunct="1">
        <a:defRPr kumimoji="1" sz="1943" kern="1200">
          <a:solidFill>
            <a:schemeClr val="tx1"/>
          </a:solidFill>
          <a:latin typeface="+mn-lt"/>
          <a:ea typeface="+mn-ea"/>
          <a:cs typeface="+mn-cs"/>
        </a:defRPr>
      </a:lvl1pPr>
      <a:lvl2pPr marL="493433" algn="l" defTabSz="986867" rtl="0" eaLnBrk="1" latinLnBrk="0" hangingPunct="1">
        <a:defRPr kumimoji="1" sz="1943" kern="1200">
          <a:solidFill>
            <a:schemeClr val="tx1"/>
          </a:solidFill>
          <a:latin typeface="+mn-lt"/>
          <a:ea typeface="+mn-ea"/>
          <a:cs typeface="+mn-cs"/>
        </a:defRPr>
      </a:lvl2pPr>
      <a:lvl3pPr marL="986867" algn="l" defTabSz="986867" rtl="0" eaLnBrk="1" latinLnBrk="0" hangingPunct="1">
        <a:defRPr kumimoji="1" sz="1943" kern="1200">
          <a:solidFill>
            <a:schemeClr val="tx1"/>
          </a:solidFill>
          <a:latin typeface="+mn-lt"/>
          <a:ea typeface="+mn-ea"/>
          <a:cs typeface="+mn-cs"/>
        </a:defRPr>
      </a:lvl3pPr>
      <a:lvl4pPr marL="1480302" algn="l" defTabSz="986867" rtl="0" eaLnBrk="1" latinLnBrk="0" hangingPunct="1">
        <a:defRPr kumimoji="1" sz="1943" kern="1200">
          <a:solidFill>
            <a:schemeClr val="tx1"/>
          </a:solidFill>
          <a:latin typeface="+mn-lt"/>
          <a:ea typeface="+mn-ea"/>
          <a:cs typeface="+mn-cs"/>
        </a:defRPr>
      </a:lvl4pPr>
      <a:lvl5pPr marL="1973735" algn="l" defTabSz="986867" rtl="0" eaLnBrk="1" latinLnBrk="0" hangingPunct="1">
        <a:defRPr kumimoji="1" sz="1943" kern="1200">
          <a:solidFill>
            <a:schemeClr val="tx1"/>
          </a:solidFill>
          <a:latin typeface="+mn-lt"/>
          <a:ea typeface="+mn-ea"/>
          <a:cs typeface="+mn-cs"/>
        </a:defRPr>
      </a:lvl5pPr>
      <a:lvl6pPr marL="2467169" algn="l" defTabSz="986867" rtl="0" eaLnBrk="1" latinLnBrk="0" hangingPunct="1">
        <a:defRPr kumimoji="1" sz="1943" kern="1200">
          <a:solidFill>
            <a:schemeClr val="tx1"/>
          </a:solidFill>
          <a:latin typeface="+mn-lt"/>
          <a:ea typeface="+mn-ea"/>
          <a:cs typeface="+mn-cs"/>
        </a:defRPr>
      </a:lvl6pPr>
      <a:lvl7pPr marL="2960602" algn="l" defTabSz="986867" rtl="0" eaLnBrk="1" latinLnBrk="0" hangingPunct="1">
        <a:defRPr kumimoji="1" sz="1943" kern="1200">
          <a:solidFill>
            <a:schemeClr val="tx1"/>
          </a:solidFill>
          <a:latin typeface="+mn-lt"/>
          <a:ea typeface="+mn-ea"/>
          <a:cs typeface="+mn-cs"/>
        </a:defRPr>
      </a:lvl7pPr>
      <a:lvl8pPr marL="3454037" algn="l" defTabSz="986867" rtl="0" eaLnBrk="1" latinLnBrk="0" hangingPunct="1">
        <a:defRPr kumimoji="1" sz="1943" kern="1200">
          <a:solidFill>
            <a:schemeClr val="tx1"/>
          </a:solidFill>
          <a:latin typeface="+mn-lt"/>
          <a:ea typeface="+mn-ea"/>
          <a:cs typeface="+mn-cs"/>
        </a:defRPr>
      </a:lvl8pPr>
      <a:lvl9pPr marL="3947471" algn="l" defTabSz="986867" rtl="0" eaLnBrk="1" latinLnBrk="0" hangingPunct="1">
        <a:defRPr kumimoji="1" sz="1943"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 Id="rId3" Target="../media/image1.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角丸四角形 45">
            <a:extLst>
              <a:ext uri="{FF2B5EF4-FFF2-40B4-BE49-F238E27FC236}">
                <a16:creationId xmlns:a16="http://schemas.microsoft.com/office/drawing/2014/main" id="{4EB1E75F-A4AD-57AA-0556-997B6C806EF8}"/>
              </a:ext>
            </a:extLst>
          </p:cNvPr>
          <p:cNvSpPr/>
          <p:nvPr/>
        </p:nvSpPr>
        <p:spPr bwMode="auto">
          <a:xfrm>
            <a:off x="899517" y="1601490"/>
            <a:ext cx="6301383" cy="2192588"/>
          </a:xfrm>
          <a:prstGeom prst="roundRect">
            <a:avLst>
              <a:gd name="adj" fmla="val 9191"/>
            </a:avLst>
          </a:prstGeom>
          <a:noFill/>
          <a:ln w="19050">
            <a:solidFill>
              <a:schemeClr val="tx1">
                <a:lumMod val="50000"/>
                <a:lumOff val="50000"/>
              </a:schemeClr>
            </a:solidFill>
            <a:round/>
            <a:headEnd/>
            <a:tailEnd type="triangle" w="med" len="sm"/>
          </a:ln>
        </p:spPr>
        <p:txBody>
          <a:bodyPr lIns="68415" tIns="34208" rIns="68415" bIns="34208" rtlCol="0" anchor="ctr"/>
          <a:lstStyle/>
          <a:p>
            <a:pPr algn="ctr"/>
            <a:endParaRPr kumimoji="1" lang="ja-JP" altLang="en-US"/>
          </a:p>
        </p:txBody>
      </p:sp>
      <p:sp>
        <p:nvSpPr>
          <p:cNvPr id="47" name="直角三角形 46">
            <a:extLst>
              <a:ext uri="{FF2B5EF4-FFF2-40B4-BE49-F238E27FC236}">
                <a16:creationId xmlns:a16="http://schemas.microsoft.com/office/drawing/2014/main" id="{D154127F-15C3-CF27-433F-1FE90028E3FA}"/>
              </a:ext>
            </a:extLst>
          </p:cNvPr>
          <p:cNvSpPr/>
          <p:nvPr/>
        </p:nvSpPr>
        <p:spPr bwMode="auto">
          <a:xfrm>
            <a:off x="113" y="5346700"/>
            <a:ext cx="720000" cy="5346000"/>
          </a:xfrm>
          <a:prstGeom prst="rtTriangle">
            <a:avLst/>
          </a:prstGeom>
          <a:solidFill>
            <a:srgbClr val="CBE8AD"/>
          </a:solidFill>
          <a:ln w="57150">
            <a:noFill/>
            <a:round/>
            <a:headEnd/>
            <a:tailEnd type="triangle" w="med" len="sm"/>
          </a:ln>
        </p:spPr>
        <p:txBody>
          <a:bodyPr lIns="68415" tIns="34208" rIns="68415" bIns="34208" rtlCol="0" anchor="ctr"/>
          <a:lstStyle/>
          <a:p>
            <a:pPr algn="ctr"/>
            <a:endParaRPr kumimoji="1" lang="ja-JP" altLang="en-US"/>
          </a:p>
        </p:txBody>
      </p:sp>
      <p:sp>
        <p:nvSpPr>
          <p:cNvPr id="4" name="正方形/長方形 3"/>
          <p:cNvSpPr/>
          <p:nvPr/>
        </p:nvSpPr>
        <p:spPr bwMode="auto">
          <a:xfrm>
            <a:off x="859358" y="699910"/>
            <a:ext cx="6336000" cy="760590"/>
          </a:xfrm>
          <a:prstGeom prst="rect">
            <a:avLst/>
          </a:prstGeom>
          <a:noFill/>
          <a:ln w="25400">
            <a:noFill/>
            <a:round/>
            <a:headEnd/>
            <a:tailEnd type="triangle" w="med" len="sm"/>
          </a:ln>
        </p:spPr>
        <p:txBody>
          <a:bodyPr lIns="73842" tIns="36922" rIns="73842" bIns="36922" rtlCol="0" anchor="t"/>
          <a:lstStyle/>
          <a:p>
            <a:r>
              <a:rPr lang="ja-JP" altLang="en-US" sz="2200">
                <a:solidFill>
                  <a:srgbClr val="92D050"/>
                </a:solidFill>
                <a:latin typeface="HGSSoeiKakugothicUB" panose="020B0900000000000000" pitchFamily="34" charset="-128"/>
                <a:ea typeface="HGSSoeiKakugothicUB" panose="020B0900000000000000" pitchFamily="34" charset="-128"/>
              </a:rPr>
              <a:t>我が社は仕事と介護を両立する社員を</a:t>
            </a:r>
          </a:p>
          <a:p>
            <a:r>
              <a:rPr lang="ja-JP" altLang="en-US" sz="2200">
                <a:solidFill>
                  <a:srgbClr val="92D050"/>
                </a:solidFill>
                <a:latin typeface="HGSSoeiKakugothicUB" panose="020B0900000000000000" pitchFamily="34" charset="-128"/>
                <a:ea typeface="HGSSoeiKakugothicUB" panose="020B0900000000000000" pitchFamily="34" charset="-128"/>
              </a:rPr>
              <a:t>積極的にサポートします！</a:t>
            </a:r>
            <a:endParaRPr kumimoji="1" lang="ja-JP" altLang="en-US" sz="2200" dirty="0">
              <a:solidFill>
                <a:srgbClr val="92D050"/>
              </a:solidFill>
              <a:latin typeface="HGSSoeiKakugothicUB" panose="020B0900000000000000" pitchFamily="34" charset="-128"/>
              <a:ea typeface="HGSSoeiKakugothicUB" panose="020B0900000000000000" pitchFamily="34" charset="-128"/>
            </a:endParaRPr>
          </a:p>
        </p:txBody>
      </p:sp>
      <p:sp>
        <p:nvSpPr>
          <p:cNvPr id="29" name="正方形/長方形 28"/>
          <p:cNvSpPr/>
          <p:nvPr/>
        </p:nvSpPr>
        <p:spPr bwMode="auto">
          <a:xfrm>
            <a:off x="150660" y="10109966"/>
            <a:ext cx="442381" cy="240534"/>
          </a:xfrm>
          <a:prstGeom prst="rect">
            <a:avLst/>
          </a:prstGeom>
          <a:noFill/>
          <a:ln w="57150">
            <a:noFill/>
            <a:round/>
            <a:headEnd/>
            <a:tailEnd type="triangle" w="med" len="sm"/>
          </a:ln>
        </p:spPr>
        <p:txBody>
          <a:bodyPr lIns="73842" tIns="36922" rIns="73842" bIns="36922" rtlCol="0" anchor="ctr"/>
          <a:lstStyle/>
          <a:p>
            <a:pPr algn="ctr"/>
            <a:endParaRPr lang="ja-JP" altLang="en-US" sz="2115" b="1" dirty="0">
              <a:solidFill>
                <a:schemeClr val="bg1"/>
              </a:solidFill>
            </a:endParaRPr>
          </a:p>
        </p:txBody>
      </p:sp>
      <p:sp>
        <p:nvSpPr>
          <p:cNvPr id="48" name="直角三角形 47">
            <a:extLst>
              <a:ext uri="{FF2B5EF4-FFF2-40B4-BE49-F238E27FC236}">
                <a16:creationId xmlns:a16="http://schemas.microsoft.com/office/drawing/2014/main" id="{5BD9F6D4-0793-57C5-EA4E-AEBFBDDE5614}"/>
              </a:ext>
            </a:extLst>
          </p:cNvPr>
          <p:cNvSpPr/>
          <p:nvPr/>
        </p:nvSpPr>
        <p:spPr bwMode="auto">
          <a:xfrm flipV="1">
            <a:off x="0" y="700"/>
            <a:ext cx="720000" cy="5346000"/>
          </a:xfrm>
          <a:prstGeom prst="rtTriangle">
            <a:avLst/>
          </a:prstGeom>
          <a:solidFill>
            <a:srgbClr val="CBE8AD"/>
          </a:solidFill>
          <a:ln w="57150">
            <a:noFill/>
            <a:round/>
            <a:headEnd/>
            <a:tailEnd type="triangle" w="med" len="sm"/>
          </a:ln>
        </p:spPr>
        <p:txBody>
          <a:bodyPr lIns="68415" tIns="34208" rIns="68415" bIns="34208" rtlCol="0" anchor="ctr"/>
          <a:lstStyle/>
          <a:p>
            <a:pPr algn="ctr"/>
            <a:endParaRPr kumimoji="1" lang="ja-JP" altLang="en-US"/>
          </a:p>
        </p:txBody>
      </p:sp>
      <p:grpSp>
        <p:nvGrpSpPr>
          <p:cNvPr id="52" name="グループ化 51">
            <a:extLst>
              <a:ext uri="{FF2B5EF4-FFF2-40B4-BE49-F238E27FC236}">
                <a16:creationId xmlns:a16="http://schemas.microsoft.com/office/drawing/2014/main" id="{A3417ED7-E459-8BED-443A-BE48D43156B0}"/>
              </a:ext>
            </a:extLst>
          </p:cNvPr>
          <p:cNvGrpSpPr/>
          <p:nvPr/>
        </p:nvGrpSpPr>
        <p:grpSpPr>
          <a:xfrm>
            <a:off x="900113" y="4098015"/>
            <a:ext cx="6408000" cy="756000"/>
            <a:chOff x="900113" y="1860978"/>
            <a:chExt cx="6408000" cy="756000"/>
          </a:xfrm>
        </p:grpSpPr>
        <p:sp>
          <p:nvSpPr>
            <p:cNvPr id="53" name="テキスト ボックス 52">
              <a:extLst>
                <a:ext uri="{FF2B5EF4-FFF2-40B4-BE49-F238E27FC236}">
                  <a16:creationId xmlns:a16="http://schemas.microsoft.com/office/drawing/2014/main" id="{EB8FFAB3-DA38-508B-CA33-4F1140E516D7}"/>
                </a:ext>
              </a:extLst>
            </p:cNvPr>
            <p:cNvSpPr txBox="1"/>
            <p:nvPr/>
          </p:nvSpPr>
          <p:spPr>
            <a:xfrm>
              <a:off x="900113" y="1932978"/>
              <a:ext cx="6408000" cy="656590"/>
            </a:xfrm>
            <a:prstGeom prst="rect">
              <a:avLst/>
            </a:prstGeom>
            <a:noFill/>
          </p:spPr>
          <p:txBody>
            <a:bodyPr wrap="square" rtlCol="0">
              <a:spAutoFit/>
            </a:bodyPr>
            <a:lstStyle/>
            <a:p>
              <a:pPr marL="180000">
                <a:lnSpc>
                  <a:spcPts val="2200"/>
                </a:lnSpc>
              </a:pPr>
              <a:r>
                <a:rPr lang="ja-JP" altLang="en-US" sz="2000" kern="100">
                  <a:effectLst/>
                  <a:latin typeface="HGSSoeiKakugothicUB" panose="020B0900000000000000" pitchFamily="34" charset="-128"/>
                  <a:ea typeface="HGSSoeiKakugothicUB" panose="020B0900000000000000" pitchFamily="34" charset="-128"/>
                  <a:cs typeface="Times New Roman" panose="02020603050405020304" pitchFamily="18" charset="0"/>
                </a:rPr>
                <a:t>介護休業や介護休暇等の両立支援制度を積極的に</a:t>
              </a:r>
              <a:endParaRPr lang="en-US" altLang="ja-JP" sz="2000" kern="100" dirty="0">
                <a:effectLst/>
                <a:latin typeface="HGSSoeiKakugothicUB" panose="020B0900000000000000" pitchFamily="34" charset="-128"/>
                <a:ea typeface="HGSSoeiKakugothicUB" panose="020B0900000000000000" pitchFamily="34" charset="-128"/>
                <a:cs typeface="Times New Roman" panose="02020603050405020304" pitchFamily="18" charset="0"/>
              </a:endParaRPr>
            </a:p>
            <a:p>
              <a:pPr marL="180000">
                <a:lnSpc>
                  <a:spcPts val="2200"/>
                </a:lnSpc>
              </a:pPr>
              <a:r>
                <a:rPr lang="ja-JP" altLang="en-US" sz="2000" kern="100">
                  <a:effectLst/>
                  <a:latin typeface="HGSSoeiKakugothicUB" panose="020B0900000000000000" pitchFamily="34" charset="-128"/>
                  <a:ea typeface="HGSSoeiKakugothicUB" panose="020B0900000000000000" pitchFamily="34" charset="-128"/>
                  <a:cs typeface="Times New Roman" panose="02020603050405020304" pitchFamily="18" charset="0"/>
                </a:rPr>
                <a:t>活用してください！</a:t>
              </a:r>
              <a:endParaRPr lang="en-US" altLang="ja-JP" sz="2000" dirty="0">
                <a:latin typeface="HGSSoeiKakugothicUB" panose="020B0900000000000000" pitchFamily="34" charset="-128"/>
                <a:ea typeface="HGSSoeiKakugothicUB" panose="020B0900000000000000" pitchFamily="34" charset="-128"/>
              </a:endParaRPr>
            </a:p>
          </p:txBody>
        </p:sp>
        <p:sp>
          <p:nvSpPr>
            <p:cNvPr id="54" name="正方形/長方形 53">
              <a:extLst>
                <a:ext uri="{FF2B5EF4-FFF2-40B4-BE49-F238E27FC236}">
                  <a16:creationId xmlns:a16="http://schemas.microsoft.com/office/drawing/2014/main" id="{1883029F-0CBD-0018-04BB-9DCBBA291DA5}"/>
                </a:ext>
              </a:extLst>
            </p:cNvPr>
            <p:cNvSpPr/>
            <p:nvPr/>
          </p:nvSpPr>
          <p:spPr bwMode="auto">
            <a:xfrm>
              <a:off x="900113" y="1860978"/>
              <a:ext cx="180000" cy="756000"/>
            </a:xfrm>
            <a:prstGeom prst="rect">
              <a:avLst/>
            </a:prstGeom>
            <a:solidFill>
              <a:srgbClr val="B4DE8A"/>
            </a:solidFill>
            <a:ln w="57150">
              <a:noFill/>
              <a:round/>
              <a:headEnd/>
              <a:tailEnd type="triangle" w="med" len="sm"/>
            </a:ln>
          </p:spPr>
          <p:txBody>
            <a:bodyPr lIns="68415" tIns="34208" rIns="68415" bIns="34208" rtlCol="0" anchor="ctr"/>
            <a:lstStyle/>
            <a:p>
              <a:pPr algn="ctr"/>
              <a:endParaRPr kumimoji="1" lang="ja-JP" altLang="en-US"/>
            </a:p>
          </p:txBody>
        </p:sp>
        <p:sp>
          <p:nvSpPr>
            <p:cNvPr id="55" name="正方形/長方形 54">
              <a:extLst>
                <a:ext uri="{FF2B5EF4-FFF2-40B4-BE49-F238E27FC236}">
                  <a16:creationId xmlns:a16="http://schemas.microsoft.com/office/drawing/2014/main" id="{F5F19192-9F81-3036-97B3-45EE43EBDDCF}"/>
                </a:ext>
              </a:extLst>
            </p:cNvPr>
            <p:cNvSpPr/>
            <p:nvPr/>
          </p:nvSpPr>
          <p:spPr bwMode="auto">
            <a:xfrm>
              <a:off x="900113" y="1860978"/>
              <a:ext cx="6300787" cy="56099"/>
            </a:xfrm>
            <a:prstGeom prst="rect">
              <a:avLst/>
            </a:prstGeom>
            <a:solidFill>
              <a:srgbClr val="B4DE8A"/>
            </a:solidFill>
            <a:ln w="57150">
              <a:noFill/>
              <a:round/>
              <a:headEnd/>
              <a:tailEnd type="triangle" w="med" len="sm"/>
            </a:ln>
          </p:spPr>
          <p:txBody>
            <a:bodyPr lIns="68415" tIns="34208" rIns="68415" bIns="34208" rtlCol="0" anchor="ctr"/>
            <a:lstStyle/>
            <a:p>
              <a:pPr algn="ctr"/>
              <a:endParaRPr kumimoji="1" lang="ja-JP" altLang="en-US"/>
            </a:p>
          </p:txBody>
        </p:sp>
      </p:grpSp>
      <p:sp>
        <p:nvSpPr>
          <p:cNvPr id="100" name="テキスト ボックス 99">
            <a:extLst>
              <a:ext uri="{FF2B5EF4-FFF2-40B4-BE49-F238E27FC236}">
                <a16:creationId xmlns:a16="http://schemas.microsoft.com/office/drawing/2014/main" id="{249E4F06-E49F-60C8-79A6-7757AD543E21}"/>
              </a:ext>
            </a:extLst>
          </p:cNvPr>
          <p:cNvSpPr txBox="1"/>
          <p:nvPr/>
        </p:nvSpPr>
        <p:spPr>
          <a:xfrm>
            <a:off x="900113" y="308557"/>
            <a:ext cx="4183516" cy="389513"/>
          </a:xfrm>
          <a:prstGeom prst="roundRect">
            <a:avLst>
              <a:gd name="adj" fmla="val 50000"/>
            </a:avLst>
          </a:prstGeom>
          <a:solidFill>
            <a:srgbClr val="92D050">
              <a:alpha val="20117"/>
            </a:srgbClr>
          </a:solidFill>
          <a:ln>
            <a:noFill/>
          </a:ln>
        </p:spPr>
        <p:txBody>
          <a:bodyPr wrap="square" rtlCol="0" anchor="ctr">
            <a:spAutoFit/>
          </a:bodyPr>
          <a:lstStyle/>
          <a:p>
            <a:pPr marL="0" lvl="2" algn="ctr"/>
            <a:r>
              <a:rPr lang="ja-JP" altLang="en-US" sz="1200" b="1">
                <a:latin typeface="+mn-ea"/>
              </a:rPr>
              <a:t>介護休業及び両立支援制度等取得・利用促進方針周知例</a:t>
            </a:r>
            <a:endParaRPr lang="en-US" altLang="ja-JP" sz="1200" dirty="0">
              <a:latin typeface="+mn-ea"/>
            </a:endParaRPr>
          </a:p>
        </p:txBody>
      </p:sp>
      <p:sp>
        <p:nvSpPr>
          <p:cNvPr id="105" name="テキスト ボックス 104">
            <a:extLst>
              <a:ext uri="{FF2B5EF4-FFF2-40B4-BE49-F238E27FC236}">
                <a16:creationId xmlns:a16="http://schemas.microsoft.com/office/drawing/2014/main" id="{8D121BB2-88F7-AFF6-C761-7F1F656B0BB4}"/>
              </a:ext>
            </a:extLst>
          </p:cNvPr>
          <p:cNvSpPr txBox="1"/>
          <p:nvPr/>
        </p:nvSpPr>
        <p:spPr>
          <a:xfrm>
            <a:off x="900113" y="10257787"/>
            <a:ext cx="6415087" cy="307777"/>
          </a:xfrm>
          <a:prstGeom prst="rect">
            <a:avLst/>
          </a:prstGeom>
          <a:noFill/>
        </p:spPr>
        <p:txBody>
          <a:bodyPr wrap="square">
            <a:spAutoFit/>
          </a:bodyPr>
          <a:lstStyle/>
          <a:p>
            <a:pPr marL="180000" algn="just"/>
            <a:r>
              <a:rPr lang="ja-JP" altLang="en-US" sz="700"/>
              <a:t>（注）事業主は、介護のための所定労働時間の短縮等の措置として、（１）短時間勤務の制度、（２）フレックスタイム制、（３）始業・終業時刻の繰上げ・繰下げ、（４）労働者が利用する介護サービスの費用の助成その他これに準ずる制度のいずれかを講ずる必要があります。選択して講じた措置について記載してください。</a:t>
            </a:r>
          </a:p>
        </p:txBody>
      </p:sp>
      <p:sp>
        <p:nvSpPr>
          <p:cNvPr id="5" name="テキスト ボックス 4">
            <a:extLst>
              <a:ext uri="{FF2B5EF4-FFF2-40B4-BE49-F238E27FC236}">
                <a16:creationId xmlns:a16="http://schemas.microsoft.com/office/drawing/2014/main" id="{3D20EE56-D0BC-D3E5-8A60-A6A75E1510A2}"/>
              </a:ext>
            </a:extLst>
          </p:cNvPr>
          <p:cNvSpPr txBox="1"/>
          <p:nvPr/>
        </p:nvSpPr>
        <p:spPr>
          <a:xfrm>
            <a:off x="1039813" y="1977176"/>
            <a:ext cx="4992687" cy="1015663"/>
          </a:xfrm>
          <a:prstGeom prst="rect">
            <a:avLst/>
          </a:prstGeom>
          <a:noFill/>
        </p:spPr>
        <p:txBody>
          <a:bodyPr wrap="square" rtlCol="0">
            <a:spAutoFit/>
          </a:bodyPr>
          <a:lstStyle/>
          <a:p>
            <a:pPr marL="0" lvl="1" algn="just"/>
            <a:r>
              <a:rPr lang="ja-JP" altLang="en-US" sz="1200">
                <a:latin typeface="+mn-ea"/>
              </a:rPr>
              <a:t>□□□□□□□□□□□□□□□□□□□□□□□□□□□□□□□□□□□□□□□□□□□□□□□□□□□□□□□□□□□□□□□□□□□□□□□□□□□□□□□□□□□□□□□□□□□□□□□□□□□□□□□□□□□□□□□□□□□□□□□□□□□□□□□□□□□□□□□□□□□□□□□□□□□□□□□□□□</a:t>
            </a:r>
            <a:endParaRPr lang="en-US" altLang="ja-JP" sz="1200" dirty="0">
              <a:latin typeface="+mn-ea"/>
            </a:endParaRPr>
          </a:p>
        </p:txBody>
      </p:sp>
      <p:sp>
        <p:nvSpPr>
          <p:cNvPr id="6" name="テキスト ボックス 5">
            <a:extLst>
              <a:ext uri="{FF2B5EF4-FFF2-40B4-BE49-F238E27FC236}">
                <a16:creationId xmlns:a16="http://schemas.microsoft.com/office/drawing/2014/main" id="{29AB997D-9527-03FA-FB82-05DFF5FF097E}"/>
              </a:ext>
            </a:extLst>
          </p:cNvPr>
          <p:cNvSpPr txBox="1"/>
          <p:nvPr/>
        </p:nvSpPr>
        <p:spPr>
          <a:xfrm>
            <a:off x="1039813" y="3011474"/>
            <a:ext cx="5941225" cy="701795"/>
          </a:xfrm>
          <a:prstGeom prst="rect">
            <a:avLst/>
          </a:prstGeom>
          <a:noFill/>
        </p:spPr>
        <p:txBody>
          <a:bodyPr wrap="square" rtlCol="0">
            <a:spAutoFit/>
          </a:bodyPr>
          <a:lstStyle/>
          <a:p>
            <a:pPr marL="0" lvl="1" algn="just">
              <a:lnSpc>
                <a:spcPct val="150000"/>
              </a:lnSpc>
            </a:pPr>
            <a:r>
              <a:rPr lang="ja-JP" altLang="en-US" sz="1400" b="1">
                <a:latin typeface="+mn-ea"/>
              </a:rPr>
              <a:t>～我が社の目標～</a:t>
            </a:r>
          </a:p>
          <a:p>
            <a:pPr marL="180000" lvl="1" algn="just">
              <a:lnSpc>
                <a:spcPct val="150000"/>
              </a:lnSpc>
            </a:pPr>
            <a:r>
              <a:rPr lang="ja-JP" altLang="en-US" sz="1400" b="1">
                <a:latin typeface="+mn-ea"/>
              </a:rPr>
              <a:t>介護を理由として退職する社員を生じさせない。</a:t>
            </a:r>
            <a:endParaRPr lang="en-US" altLang="ja-JP" sz="1400" dirty="0"/>
          </a:p>
        </p:txBody>
      </p:sp>
      <p:sp>
        <p:nvSpPr>
          <p:cNvPr id="11" name="テキスト ボックス 10">
            <a:extLst>
              <a:ext uri="{FF2B5EF4-FFF2-40B4-BE49-F238E27FC236}">
                <a16:creationId xmlns:a16="http://schemas.microsoft.com/office/drawing/2014/main" id="{7E34250A-6449-6CC0-3764-538A373DDEED}"/>
              </a:ext>
            </a:extLst>
          </p:cNvPr>
          <p:cNvSpPr txBox="1"/>
          <p:nvPr/>
        </p:nvSpPr>
        <p:spPr>
          <a:xfrm>
            <a:off x="900113" y="4927614"/>
            <a:ext cx="6408000" cy="1538883"/>
          </a:xfrm>
          <a:prstGeom prst="rect">
            <a:avLst/>
          </a:prstGeom>
          <a:noFill/>
        </p:spPr>
        <p:txBody>
          <a:bodyPr wrap="square" rtlCol="0">
            <a:spAutoFit/>
          </a:bodyPr>
          <a:lstStyle/>
          <a:p>
            <a:pPr marL="342000" lvl="1" indent="-144000" algn="just">
              <a:spcAft>
                <a:spcPts val="300"/>
              </a:spcAft>
            </a:pPr>
            <a:r>
              <a:rPr lang="ja-JP" altLang="en-US" sz="1200">
                <a:latin typeface="+mn-ea"/>
              </a:rPr>
              <a:t>そのためにも、</a:t>
            </a:r>
          </a:p>
          <a:p>
            <a:pPr marL="338400" lvl="1" indent="-151200" algn="just">
              <a:spcAft>
                <a:spcPts val="300"/>
              </a:spcAft>
            </a:pPr>
            <a:r>
              <a:rPr lang="ja-JP" altLang="en-US" sz="1200">
                <a:latin typeface="+mn-ea"/>
              </a:rPr>
              <a:t>●全労働者に対し年に１回以上仕事と介護の両立に関する研修を実施します！</a:t>
            </a:r>
          </a:p>
          <a:p>
            <a:pPr marL="338400" lvl="1" indent="-151200" algn="just">
              <a:spcAft>
                <a:spcPts val="300"/>
              </a:spcAft>
            </a:pPr>
            <a:r>
              <a:rPr lang="ja-JP" altLang="en-US" sz="1200">
                <a:latin typeface="+mn-ea"/>
              </a:rPr>
              <a:t>●仕事と介護の両立に関する相談窓口を設置します！</a:t>
            </a:r>
          </a:p>
          <a:p>
            <a:pPr marL="338400" lvl="1" indent="-151200" algn="just">
              <a:spcAft>
                <a:spcPts val="300"/>
              </a:spcAft>
            </a:pPr>
            <a:r>
              <a:rPr lang="ja-JP" altLang="en-US" sz="1200">
                <a:latin typeface="+mn-ea"/>
              </a:rPr>
              <a:t>●介護に直面した旨の申出をした方に対し、個別に制度を周知するとともに介護休業や介護両立支援制度等の取得・利用の意向を確認します！</a:t>
            </a:r>
          </a:p>
          <a:p>
            <a:pPr marL="338400" lvl="1" indent="-151200" algn="just">
              <a:spcAft>
                <a:spcPts val="300"/>
              </a:spcAft>
            </a:pPr>
            <a:r>
              <a:rPr lang="ja-JP" altLang="en-US" sz="1200">
                <a:latin typeface="+mn-ea"/>
              </a:rPr>
              <a:t>●介護に直面する前の早い段階（</a:t>
            </a:r>
            <a:r>
              <a:rPr lang="en-US" altLang="ja-JP" sz="1200" dirty="0">
                <a:latin typeface="+mn-ea"/>
              </a:rPr>
              <a:t>40</a:t>
            </a:r>
            <a:r>
              <a:rPr lang="ja-JP" altLang="en-US" sz="1200">
                <a:latin typeface="+mn-ea"/>
              </a:rPr>
              <a:t>歳等）の方に対し、介護休業や介護両立支援制度等に関して情報提供を行います！</a:t>
            </a:r>
            <a:endParaRPr lang="en-US" altLang="ja-JP" sz="1200" dirty="0">
              <a:latin typeface="+mn-ea"/>
            </a:endParaRPr>
          </a:p>
        </p:txBody>
      </p:sp>
      <p:sp>
        <p:nvSpPr>
          <p:cNvPr id="31" name="正方形/長方形 30">
            <a:extLst>
              <a:ext uri="{FF2B5EF4-FFF2-40B4-BE49-F238E27FC236}">
                <a16:creationId xmlns:a16="http://schemas.microsoft.com/office/drawing/2014/main" id="{A6447229-FF27-23E8-24DA-60020CBCFD2B}"/>
              </a:ext>
            </a:extLst>
          </p:cNvPr>
          <p:cNvSpPr/>
          <p:nvPr/>
        </p:nvSpPr>
        <p:spPr bwMode="auto">
          <a:xfrm>
            <a:off x="6210300" y="2037465"/>
            <a:ext cx="787399" cy="935425"/>
          </a:xfrm>
          <a:prstGeom prst="rect">
            <a:avLst/>
          </a:prstGeom>
          <a:solidFill>
            <a:schemeClr val="bg1">
              <a:lumMod val="85000"/>
            </a:schemeClr>
          </a:solidFill>
          <a:ln w="57150">
            <a:noFill/>
            <a:round/>
            <a:headEnd/>
            <a:tailEnd type="triangle" w="med" len="sm"/>
          </a:ln>
        </p:spPr>
        <p:txBody>
          <a:bodyPr lIns="68415" tIns="34208" rIns="68415" bIns="34208" rtlCol="0" anchor="ctr"/>
          <a:lstStyle/>
          <a:p>
            <a:pPr algn="ctr"/>
            <a:endParaRPr kumimoji="1" lang="ja-JP" altLang="en-US"/>
          </a:p>
        </p:txBody>
      </p:sp>
      <p:sp>
        <p:nvSpPr>
          <p:cNvPr id="45" name="テキスト ボックス 44">
            <a:extLst>
              <a:ext uri="{FF2B5EF4-FFF2-40B4-BE49-F238E27FC236}">
                <a16:creationId xmlns:a16="http://schemas.microsoft.com/office/drawing/2014/main" id="{D439B33C-1FA0-B766-7556-C06ECCE3F23F}"/>
              </a:ext>
            </a:extLst>
          </p:cNvPr>
          <p:cNvSpPr txBox="1"/>
          <p:nvPr/>
        </p:nvSpPr>
        <p:spPr>
          <a:xfrm>
            <a:off x="1039813" y="1682130"/>
            <a:ext cx="5941225" cy="307777"/>
          </a:xfrm>
          <a:prstGeom prst="rect">
            <a:avLst/>
          </a:prstGeom>
          <a:noFill/>
        </p:spPr>
        <p:txBody>
          <a:bodyPr wrap="square" rtlCol="0">
            <a:spAutoFit/>
          </a:bodyPr>
          <a:lstStyle/>
          <a:p>
            <a:r>
              <a:rPr lang="ja-JP" altLang="en-US" sz="1400">
                <a:latin typeface="HGP創英角ｺﾞｼｯｸUB" panose="020B0A00000000000000" pitchFamily="50" charset="-128"/>
                <a:ea typeface="HGP創英角ｺﾞｼｯｸUB" panose="020B0A00000000000000" pitchFamily="50" charset="-128"/>
              </a:rPr>
              <a:t>社長からのメッセージ</a:t>
            </a:r>
            <a:endParaRPr lang="en-US" altLang="ja-JP" sz="1400" dirty="0">
              <a:latin typeface="HGP創英角ｺﾞｼｯｸUB" panose="020B0A00000000000000" pitchFamily="50" charset="-128"/>
              <a:ea typeface="HGP創英角ｺﾞｼｯｸUB" panose="020B0A00000000000000" pitchFamily="50" charset="-128"/>
            </a:endParaRPr>
          </a:p>
        </p:txBody>
      </p:sp>
      <p:graphicFrame>
        <p:nvGraphicFramePr>
          <p:cNvPr id="56" name="表 55">
            <a:extLst>
              <a:ext uri="{FF2B5EF4-FFF2-40B4-BE49-F238E27FC236}">
                <a16:creationId xmlns:a16="http://schemas.microsoft.com/office/drawing/2014/main" id="{FEA82232-A35B-F1D5-A5C0-B4206B9E076C}"/>
              </a:ext>
            </a:extLst>
          </p:cNvPr>
          <p:cNvGraphicFramePr>
            <a:graphicFrameLocks noGrp="1"/>
          </p:cNvGraphicFramePr>
          <p:nvPr>
            <p:extLst>
              <p:ext uri="{D42A27DB-BD31-4B8C-83A1-F6EECF244321}">
                <p14:modId xmlns:p14="http://schemas.microsoft.com/office/powerpoint/2010/main" val="1076074849"/>
              </p:ext>
            </p:extLst>
          </p:nvPr>
        </p:nvGraphicFramePr>
        <p:xfrm>
          <a:off x="1187450" y="9997807"/>
          <a:ext cx="6013450" cy="261069"/>
        </p:xfrm>
        <a:graphic>
          <a:graphicData uri="http://schemas.openxmlformats.org/drawingml/2006/table">
            <a:tbl>
              <a:tblPr firstRow="1" bandRow="1">
                <a:tableStyleId>{5940675A-B579-460E-94D1-54222C63F5DA}</a:tableStyleId>
              </a:tblPr>
              <a:tblGrid>
                <a:gridCol w="2361293">
                  <a:extLst>
                    <a:ext uri="{9D8B030D-6E8A-4147-A177-3AD203B41FA5}">
                      <a16:colId xmlns:a16="http://schemas.microsoft.com/office/drawing/2014/main" val="2038493834"/>
                    </a:ext>
                  </a:extLst>
                </a:gridCol>
                <a:gridCol w="3652157">
                  <a:extLst>
                    <a:ext uri="{9D8B030D-6E8A-4147-A177-3AD203B41FA5}">
                      <a16:colId xmlns:a16="http://schemas.microsoft.com/office/drawing/2014/main" val="25703911"/>
                    </a:ext>
                  </a:extLst>
                </a:gridCol>
              </a:tblGrid>
              <a:tr h="261069">
                <a:tc>
                  <a:txBody>
                    <a:bodyPr/>
                    <a:lstStyle/>
                    <a:p>
                      <a:pPr marL="0" marR="0" lvl="0" indent="0" algn="l" defTabSz="986867" rtl="0" eaLnBrk="1" fontAlgn="auto" latinLnBrk="0" hangingPunct="1">
                        <a:lnSpc>
                          <a:spcPct val="100000"/>
                        </a:lnSpc>
                        <a:spcBef>
                          <a:spcPts val="0"/>
                        </a:spcBef>
                        <a:spcAft>
                          <a:spcPts val="0"/>
                        </a:spcAft>
                        <a:buClrTx/>
                        <a:buSzTx/>
                        <a:buFontTx/>
                        <a:buNone/>
                        <a:tabLst/>
                        <a:defRPr/>
                      </a:pPr>
                      <a:r>
                        <a:rPr lang="ja-JP" altLang="en-US" sz="800" kern="100">
                          <a:solidFill>
                            <a:schemeClr val="tx1"/>
                          </a:solidFill>
                          <a:effectLst/>
                          <a:latin typeface="+mn-ea"/>
                          <a:ea typeface="+mn-ea"/>
                          <a:cs typeface="Times New Roman" panose="02020603050405020304" pitchFamily="18" charset="0"/>
                        </a:rPr>
                        <a:t>介護休業等に関する相談窓口、制度利用の申込先</a:t>
                      </a:r>
                      <a:endParaRPr lang="ja-JP" altLang="ja-JP" sz="800" kern="100">
                        <a:solidFill>
                          <a:schemeClr val="tx1"/>
                        </a:solidFill>
                        <a:effectLst/>
                        <a:latin typeface="+mn-ea"/>
                        <a:ea typeface="+mn-ea"/>
                        <a:cs typeface="Times New Roman" panose="02020603050405020304" pitchFamily="18" charset="0"/>
                      </a:endParaRPr>
                    </a:p>
                  </a:txBody>
                  <a:tcPr anchor="ctr">
                    <a:noFill/>
                  </a:tcPr>
                </a:tc>
                <a:tc>
                  <a:txBody>
                    <a:bodyPr/>
                    <a:lstStyle/>
                    <a:p>
                      <a:pPr marL="0" marR="0" lvl="0" indent="0" algn="l" defTabSz="986867" rtl="0" eaLnBrk="1" fontAlgn="auto" latinLnBrk="0" hangingPunct="1">
                        <a:lnSpc>
                          <a:spcPct val="100000"/>
                        </a:lnSpc>
                        <a:spcBef>
                          <a:spcPts val="0"/>
                        </a:spcBef>
                        <a:spcAft>
                          <a:spcPts val="0"/>
                        </a:spcAft>
                        <a:buClrTx/>
                        <a:buSzTx/>
                        <a:buFontTx/>
                        <a:buNone/>
                        <a:tabLst/>
                        <a:defRPr/>
                      </a:pPr>
                      <a:r>
                        <a:rPr kumimoji="1" lang="ja-JP" altLang="en-US" sz="800"/>
                        <a:t>○○部△△課　□□□□（内線○○、メールアドレス△△）</a:t>
                      </a:r>
                    </a:p>
                  </a:txBody>
                  <a:tcPr anchor="ctr">
                    <a:noFill/>
                  </a:tcPr>
                </a:tc>
                <a:extLst>
                  <a:ext uri="{0D108BD9-81ED-4DB2-BD59-A6C34878D82A}">
                    <a16:rowId xmlns:a16="http://schemas.microsoft.com/office/drawing/2014/main" val="4028163153"/>
                  </a:ext>
                </a:extLst>
              </a:tr>
            </a:tbl>
          </a:graphicData>
        </a:graphic>
      </p:graphicFrame>
      <p:sp>
        <p:nvSpPr>
          <p:cNvPr id="27" name="テキスト ボックス 26">
            <a:extLst>
              <a:ext uri="{FF2B5EF4-FFF2-40B4-BE49-F238E27FC236}">
                <a16:creationId xmlns:a16="http://schemas.microsoft.com/office/drawing/2014/main" id="{3FCFA6CC-FDCC-F4D7-7E63-F698CDFD8458}"/>
              </a:ext>
            </a:extLst>
          </p:cNvPr>
          <p:cNvSpPr txBox="1"/>
          <p:nvPr/>
        </p:nvSpPr>
        <p:spPr>
          <a:xfrm>
            <a:off x="1187449" y="6537759"/>
            <a:ext cx="6012663" cy="307777"/>
          </a:xfrm>
          <a:prstGeom prst="rect">
            <a:avLst/>
          </a:prstGeom>
          <a:noFill/>
        </p:spPr>
        <p:txBody>
          <a:bodyPr wrap="square" rtlCol="0">
            <a:spAutoFit/>
          </a:bodyPr>
          <a:lstStyle/>
          <a:p>
            <a:pPr marL="0" lvl="1" algn="ctr"/>
            <a:r>
              <a:rPr lang="ja-JP" altLang="en-US" sz="1400">
                <a:latin typeface="+mn-ea"/>
              </a:rPr>
              <a:t>仕事と介護の両立支援制度概要</a:t>
            </a:r>
            <a:endParaRPr lang="en-US" altLang="ja-JP" sz="1400" dirty="0">
              <a:latin typeface="+mn-ea"/>
            </a:endParaRPr>
          </a:p>
        </p:txBody>
      </p:sp>
      <p:cxnSp>
        <p:nvCxnSpPr>
          <p:cNvPr id="22" name="直線矢印コネクタ 21">
            <a:extLst>
              <a:ext uri="{FF2B5EF4-FFF2-40B4-BE49-F238E27FC236}">
                <a16:creationId xmlns:a16="http://schemas.microsoft.com/office/drawing/2014/main" id="{C878A654-2CBB-8DC5-02C1-B853270DF94E}"/>
              </a:ext>
            </a:extLst>
          </p:cNvPr>
          <p:cNvCxnSpPr>
            <a:cxnSpLocks/>
          </p:cNvCxnSpPr>
          <p:nvPr/>
        </p:nvCxnSpPr>
        <p:spPr>
          <a:xfrm>
            <a:off x="1321467" y="7319728"/>
            <a:ext cx="5879433" cy="0"/>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sp>
        <p:nvSpPr>
          <p:cNvPr id="71" name="Line 20">
            <a:extLst>
              <a:ext uri="{FF2B5EF4-FFF2-40B4-BE49-F238E27FC236}">
                <a16:creationId xmlns:a16="http://schemas.microsoft.com/office/drawing/2014/main" id="{CA3A0D14-71A3-213B-1C93-48ACE890C50F}"/>
              </a:ext>
            </a:extLst>
          </p:cNvPr>
          <p:cNvSpPr>
            <a:spLocks noChangeShapeType="1"/>
          </p:cNvSpPr>
          <p:nvPr/>
        </p:nvSpPr>
        <p:spPr bwMode="auto">
          <a:xfrm>
            <a:off x="1395856" y="6995148"/>
            <a:ext cx="0" cy="2916000"/>
          </a:xfrm>
          <a:prstGeom prst="line">
            <a:avLst/>
          </a:prstGeom>
          <a:noFill/>
          <a:ln w="6350">
            <a:solidFill>
              <a:schemeClr val="tx1"/>
            </a:solidFill>
            <a:prstDash val="dash"/>
            <a:round/>
            <a:headEnd/>
            <a:tailEnd/>
          </a:ln>
        </p:spPr>
        <p:txBody>
          <a:bodyPr lIns="67338" tIns="35016" rIns="67338" bIns="35016" anchor="ctr"/>
          <a:lstStyle/>
          <a:p>
            <a:pPr>
              <a:spcBef>
                <a:spcPts val="600"/>
              </a:spcBef>
            </a:pPr>
            <a:endParaRPr lang="ja-JP" altLang="en-US"/>
          </a:p>
        </p:txBody>
      </p:sp>
      <p:sp>
        <p:nvSpPr>
          <p:cNvPr id="20" name="Line 20">
            <a:extLst>
              <a:ext uri="{FF2B5EF4-FFF2-40B4-BE49-F238E27FC236}">
                <a16:creationId xmlns:a16="http://schemas.microsoft.com/office/drawing/2014/main" id="{984D4047-CAA5-4499-FCC8-DC13DD8CC41B}"/>
              </a:ext>
            </a:extLst>
          </p:cNvPr>
          <p:cNvSpPr>
            <a:spLocks noChangeShapeType="1"/>
          </p:cNvSpPr>
          <p:nvPr/>
        </p:nvSpPr>
        <p:spPr bwMode="auto">
          <a:xfrm>
            <a:off x="6660784" y="6989639"/>
            <a:ext cx="0" cy="2916000"/>
          </a:xfrm>
          <a:prstGeom prst="line">
            <a:avLst/>
          </a:prstGeom>
          <a:noFill/>
          <a:ln w="6350">
            <a:solidFill>
              <a:schemeClr val="tx1"/>
            </a:solidFill>
            <a:prstDash val="dash"/>
            <a:round/>
            <a:headEnd/>
            <a:tailEnd/>
          </a:ln>
        </p:spPr>
        <p:txBody>
          <a:bodyPr lIns="67338" tIns="35016" rIns="67338" bIns="35016" anchor="ctr"/>
          <a:lstStyle/>
          <a:p>
            <a:pPr>
              <a:spcBef>
                <a:spcPts val="600"/>
              </a:spcBef>
            </a:pPr>
            <a:endParaRPr lang="ja-JP" altLang="en-US"/>
          </a:p>
        </p:txBody>
      </p:sp>
      <p:sp>
        <p:nvSpPr>
          <p:cNvPr id="14" name="テキスト ボックス 13">
            <a:extLst>
              <a:ext uri="{FF2B5EF4-FFF2-40B4-BE49-F238E27FC236}">
                <a16:creationId xmlns:a16="http://schemas.microsoft.com/office/drawing/2014/main" id="{05CE7221-C325-B758-D58A-06DDFACD18D7}"/>
              </a:ext>
            </a:extLst>
          </p:cNvPr>
          <p:cNvSpPr txBox="1"/>
          <p:nvPr/>
        </p:nvSpPr>
        <p:spPr>
          <a:xfrm>
            <a:off x="1398813" y="9525000"/>
            <a:ext cx="5260750" cy="313577"/>
          </a:xfrm>
          <a:prstGeom prst="roundRect">
            <a:avLst>
              <a:gd name="adj" fmla="val 18120"/>
            </a:avLst>
          </a:prstGeom>
          <a:solidFill>
            <a:srgbClr val="92D050">
              <a:alpha val="20000"/>
            </a:srgbClr>
          </a:solidFill>
          <a:ln w="12700">
            <a:solidFill>
              <a:schemeClr val="tx1"/>
            </a:solidFill>
          </a:ln>
        </p:spPr>
        <p:txBody>
          <a:bodyPr wrap="none" rtlCol="0" anchor="ctr">
            <a:noAutofit/>
          </a:bodyPr>
          <a:lstStyle/>
          <a:p>
            <a:pPr marL="0" lvl="2" algn="ctr"/>
            <a:r>
              <a:rPr lang="ja-JP" altLang="en-US" sz="1200">
                <a:latin typeface="+mn-ea"/>
              </a:rPr>
              <a:t>深夜業の制限</a:t>
            </a:r>
            <a:endParaRPr lang="en-US" altLang="ja-JP" sz="1200" dirty="0">
              <a:latin typeface="+mn-ea"/>
            </a:endParaRPr>
          </a:p>
        </p:txBody>
      </p:sp>
      <p:sp>
        <p:nvSpPr>
          <p:cNvPr id="12" name="テキスト ボックス 11">
            <a:extLst>
              <a:ext uri="{FF2B5EF4-FFF2-40B4-BE49-F238E27FC236}">
                <a16:creationId xmlns:a16="http://schemas.microsoft.com/office/drawing/2014/main" id="{75C2F638-C8E5-BA53-CAF1-816A8471A9BB}"/>
              </a:ext>
            </a:extLst>
          </p:cNvPr>
          <p:cNvSpPr txBox="1"/>
          <p:nvPr/>
        </p:nvSpPr>
        <p:spPr>
          <a:xfrm>
            <a:off x="6268996" y="2273527"/>
            <a:ext cx="660442" cy="461665"/>
          </a:xfrm>
          <a:prstGeom prst="rect">
            <a:avLst/>
          </a:prstGeom>
          <a:noFill/>
        </p:spPr>
        <p:txBody>
          <a:bodyPr wrap="square" rtlCol="0" anchor="ctr">
            <a:spAutoFit/>
          </a:bodyPr>
          <a:lstStyle/>
          <a:p>
            <a:pPr marL="0" lvl="1" algn="ctr"/>
            <a:r>
              <a:rPr lang="ja-JP" altLang="en-US" sz="1200">
                <a:latin typeface="+mn-ea"/>
              </a:rPr>
              <a:t>社長の</a:t>
            </a:r>
            <a:endParaRPr lang="en-US" altLang="ja-JP" sz="1200" dirty="0">
              <a:latin typeface="+mn-ea"/>
            </a:endParaRPr>
          </a:p>
          <a:p>
            <a:pPr marL="0" lvl="1" algn="ctr"/>
            <a:r>
              <a:rPr lang="ja-JP" altLang="en-US" sz="1200">
                <a:latin typeface="+mn-ea"/>
              </a:rPr>
              <a:t>顔写真</a:t>
            </a:r>
            <a:endParaRPr lang="en-US" altLang="ja-JP" sz="1200" dirty="0">
              <a:latin typeface="+mn-ea"/>
            </a:endParaRPr>
          </a:p>
        </p:txBody>
      </p:sp>
      <p:sp>
        <p:nvSpPr>
          <p:cNvPr id="13" name="テキスト ボックス 12">
            <a:extLst>
              <a:ext uri="{FF2B5EF4-FFF2-40B4-BE49-F238E27FC236}">
                <a16:creationId xmlns:a16="http://schemas.microsoft.com/office/drawing/2014/main" id="{908449B7-0212-9C33-05B7-044B0467CDD7}"/>
              </a:ext>
            </a:extLst>
          </p:cNvPr>
          <p:cNvSpPr txBox="1"/>
          <p:nvPr/>
        </p:nvSpPr>
        <p:spPr>
          <a:xfrm>
            <a:off x="1398813" y="9106826"/>
            <a:ext cx="5260750" cy="313577"/>
          </a:xfrm>
          <a:prstGeom prst="roundRect">
            <a:avLst>
              <a:gd name="adj" fmla="val 18120"/>
            </a:avLst>
          </a:prstGeom>
          <a:solidFill>
            <a:srgbClr val="92D050">
              <a:alpha val="20000"/>
            </a:srgbClr>
          </a:solidFill>
          <a:ln w="12700">
            <a:solidFill>
              <a:schemeClr val="tx1"/>
            </a:solidFill>
          </a:ln>
        </p:spPr>
        <p:txBody>
          <a:bodyPr wrap="none" rtlCol="0" anchor="ctr">
            <a:noAutofit/>
          </a:bodyPr>
          <a:lstStyle/>
          <a:p>
            <a:pPr marL="0" lvl="2" algn="ctr"/>
            <a:r>
              <a:rPr lang="ja-JP" altLang="en-US" sz="1200">
                <a:latin typeface="+mn-ea"/>
              </a:rPr>
              <a:t>時間外労働の制限</a:t>
            </a:r>
            <a:endParaRPr lang="en-US" altLang="ja-JP" sz="1200" dirty="0">
              <a:latin typeface="+mn-ea"/>
            </a:endParaRPr>
          </a:p>
        </p:txBody>
      </p:sp>
      <p:sp>
        <p:nvSpPr>
          <p:cNvPr id="16" name="テキスト ボックス 15">
            <a:extLst>
              <a:ext uri="{FF2B5EF4-FFF2-40B4-BE49-F238E27FC236}">
                <a16:creationId xmlns:a16="http://schemas.microsoft.com/office/drawing/2014/main" id="{9DE7EE4B-872E-9C42-F1FE-CCF0E00A10D6}"/>
              </a:ext>
            </a:extLst>
          </p:cNvPr>
          <p:cNvSpPr txBox="1"/>
          <p:nvPr/>
        </p:nvSpPr>
        <p:spPr>
          <a:xfrm>
            <a:off x="1398813" y="8688654"/>
            <a:ext cx="5260750" cy="313577"/>
          </a:xfrm>
          <a:prstGeom prst="roundRect">
            <a:avLst>
              <a:gd name="adj" fmla="val 18120"/>
            </a:avLst>
          </a:prstGeom>
          <a:solidFill>
            <a:srgbClr val="92D050">
              <a:alpha val="20000"/>
            </a:srgbClr>
          </a:solidFill>
          <a:ln w="12700">
            <a:solidFill>
              <a:schemeClr val="tx1"/>
            </a:solidFill>
          </a:ln>
        </p:spPr>
        <p:txBody>
          <a:bodyPr wrap="none" rtlCol="0" anchor="ctr">
            <a:noAutofit/>
          </a:bodyPr>
          <a:lstStyle/>
          <a:p>
            <a:pPr marL="0" lvl="2" algn="ctr"/>
            <a:r>
              <a:rPr lang="ja-JP" altLang="en-US" sz="1200">
                <a:latin typeface="+mn-ea"/>
              </a:rPr>
              <a:t>所定外労働の制限</a:t>
            </a:r>
            <a:endParaRPr lang="en-US" altLang="ja-JP" sz="1200" dirty="0">
              <a:latin typeface="+mn-ea"/>
            </a:endParaRPr>
          </a:p>
        </p:txBody>
      </p:sp>
      <p:sp>
        <p:nvSpPr>
          <p:cNvPr id="17" name="テキスト ボックス 16">
            <a:extLst>
              <a:ext uri="{FF2B5EF4-FFF2-40B4-BE49-F238E27FC236}">
                <a16:creationId xmlns:a16="http://schemas.microsoft.com/office/drawing/2014/main" id="{4C0DD631-152C-11D9-A6D6-CB5B876A4039}"/>
              </a:ext>
            </a:extLst>
          </p:cNvPr>
          <p:cNvSpPr txBox="1"/>
          <p:nvPr/>
        </p:nvSpPr>
        <p:spPr>
          <a:xfrm>
            <a:off x="1398813" y="8270482"/>
            <a:ext cx="5260750" cy="313577"/>
          </a:xfrm>
          <a:prstGeom prst="roundRect">
            <a:avLst>
              <a:gd name="adj" fmla="val 18120"/>
            </a:avLst>
          </a:prstGeom>
          <a:solidFill>
            <a:srgbClr val="92D050">
              <a:alpha val="20000"/>
            </a:srgbClr>
          </a:solidFill>
          <a:ln w="12700">
            <a:solidFill>
              <a:schemeClr val="tx1"/>
            </a:solidFill>
          </a:ln>
        </p:spPr>
        <p:txBody>
          <a:bodyPr wrap="none" rtlCol="0" anchor="ctr">
            <a:noAutofit/>
          </a:bodyPr>
          <a:lstStyle/>
          <a:p>
            <a:pPr marL="0" lvl="2" algn="ctr"/>
            <a:r>
              <a:rPr lang="ja-JP" altLang="en-US" sz="1200">
                <a:latin typeface="+mn-ea"/>
              </a:rPr>
              <a:t>介護休暇</a:t>
            </a:r>
            <a:endParaRPr lang="en-US" altLang="ja-JP" sz="1200" dirty="0">
              <a:latin typeface="+mn-ea"/>
            </a:endParaRPr>
          </a:p>
        </p:txBody>
      </p:sp>
      <p:sp>
        <p:nvSpPr>
          <p:cNvPr id="18" name="テキスト ボックス 17">
            <a:extLst>
              <a:ext uri="{FF2B5EF4-FFF2-40B4-BE49-F238E27FC236}">
                <a16:creationId xmlns:a16="http://schemas.microsoft.com/office/drawing/2014/main" id="{043B3BC4-ECDD-92A4-95F0-8545EB7778AC}"/>
              </a:ext>
            </a:extLst>
          </p:cNvPr>
          <p:cNvSpPr txBox="1"/>
          <p:nvPr/>
        </p:nvSpPr>
        <p:spPr>
          <a:xfrm>
            <a:off x="2443843" y="7852310"/>
            <a:ext cx="2906486" cy="313577"/>
          </a:xfrm>
          <a:prstGeom prst="roundRect">
            <a:avLst>
              <a:gd name="adj" fmla="val 18120"/>
            </a:avLst>
          </a:prstGeom>
          <a:solidFill>
            <a:srgbClr val="92D050">
              <a:alpha val="20000"/>
            </a:srgbClr>
          </a:solidFill>
          <a:ln w="12700">
            <a:solidFill>
              <a:schemeClr val="tx1"/>
            </a:solidFill>
          </a:ln>
        </p:spPr>
        <p:txBody>
          <a:bodyPr wrap="none" rtlCol="0" anchor="ctr">
            <a:noAutofit/>
          </a:bodyPr>
          <a:lstStyle/>
          <a:p>
            <a:pPr marL="0" lvl="2" algn="ctr"/>
            <a:r>
              <a:rPr lang="ja-JP" altLang="en-US" sz="1200">
                <a:latin typeface="+mn-ea"/>
              </a:rPr>
              <a:t>所定労働時間の短縮等の措置（注）</a:t>
            </a:r>
            <a:endParaRPr lang="en-US" altLang="ja-JP" sz="1200" dirty="0">
              <a:latin typeface="+mn-ea"/>
            </a:endParaRPr>
          </a:p>
        </p:txBody>
      </p:sp>
      <p:sp>
        <p:nvSpPr>
          <p:cNvPr id="19" name="テキスト ボックス 18">
            <a:extLst>
              <a:ext uri="{FF2B5EF4-FFF2-40B4-BE49-F238E27FC236}">
                <a16:creationId xmlns:a16="http://schemas.microsoft.com/office/drawing/2014/main" id="{15542253-52C3-9937-2585-F38715B4B009}"/>
              </a:ext>
            </a:extLst>
          </p:cNvPr>
          <p:cNvSpPr txBox="1"/>
          <p:nvPr/>
        </p:nvSpPr>
        <p:spPr>
          <a:xfrm>
            <a:off x="1638299" y="7434138"/>
            <a:ext cx="1224644" cy="313577"/>
          </a:xfrm>
          <a:prstGeom prst="roundRect">
            <a:avLst>
              <a:gd name="adj" fmla="val 18120"/>
            </a:avLst>
          </a:prstGeom>
          <a:solidFill>
            <a:srgbClr val="92D050">
              <a:alpha val="20000"/>
            </a:srgbClr>
          </a:solidFill>
          <a:ln w="12700">
            <a:solidFill>
              <a:schemeClr val="tx1"/>
            </a:solidFill>
          </a:ln>
        </p:spPr>
        <p:txBody>
          <a:bodyPr wrap="none" rtlCol="0" anchor="ctr">
            <a:noAutofit/>
          </a:bodyPr>
          <a:lstStyle/>
          <a:p>
            <a:pPr marL="0" lvl="2" algn="ctr"/>
            <a:r>
              <a:rPr lang="ja-JP" altLang="en-US" sz="1200">
                <a:latin typeface="+mn-ea"/>
              </a:rPr>
              <a:t>介護休業</a:t>
            </a:r>
            <a:r>
              <a:rPr lang="en-US" altLang="ja-JP" sz="1200" dirty="0">
                <a:latin typeface="+mn-ea"/>
              </a:rPr>
              <a:t>①</a:t>
            </a:r>
          </a:p>
        </p:txBody>
      </p:sp>
      <p:sp>
        <p:nvSpPr>
          <p:cNvPr id="23" name="テキスト ボックス 22">
            <a:extLst>
              <a:ext uri="{FF2B5EF4-FFF2-40B4-BE49-F238E27FC236}">
                <a16:creationId xmlns:a16="http://schemas.microsoft.com/office/drawing/2014/main" id="{94955598-8832-E630-9B29-966AE5E07E49}"/>
              </a:ext>
            </a:extLst>
          </p:cNvPr>
          <p:cNvSpPr txBox="1"/>
          <p:nvPr/>
        </p:nvSpPr>
        <p:spPr>
          <a:xfrm>
            <a:off x="1187450" y="6760030"/>
            <a:ext cx="1256393" cy="395294"/>
          </a:xfrm>
          <a:prstGeom prst="roundRect">
            <a:avLst>
              <a:gd name="adj" fmla="val 0"/>
            </a:avLst>
          </a:prstGeom>
          <a:solidFill>
            <a:schemeClr val="bg1"/>
          </a:solidFill>
          <a:ln w="12700">
            <a:solidFill>
              <a:schemeClr val="tx1"/>
            </a:solidFill>
          </a:ln>
        </p:spPr>
        <p:txBody>
          <a:bodyPr wrap="none" rtlCol="0" anchor="ctr">
            <a:noAutofit/>
          </a:bodyPr>
          <a:lstStyle/>
          <a:p>
            <a:pPr marL="0" lvl="2" algn="ctr"/>
            <a:r>
              <a:rPr lang="ja-JP" altLang="en-US" sz="1200">
                <a:latin typeface="+mn-ea"/>
              </a:rPr>
              <a:t>要介護状態</a:t>
            </a:r>
          </a:p>
          <a:p>
            <a:pPr marL="0" lvl="2" algn="ctr"/>
            <a:r>
              <a:rPr lang="ja-JP" altLang="en-US" sz="800">
                <a:latin typeface="+mn-ea"/>
              </a:rPr>
              <a:t>（制度利用可能な状態）</a:t>
            </a:r>
            <a:endParaRPr lang="en-US" altLang="ja-JP" sz="800" dirty="0">
              <a:latin typeface="+mn-ea"/>
            </a:endParaRPr>
          </a:p>
        </p:txBody>
      </p:sp>
      <p:sp>
        <p:nvSpPr>
          <p:cNvPr id="24" name="テキスト ボックス 23">
            <a:extLst>
              <a:ext uri="{FF2B5EF4-FFF2-40B4-BE49-F238E27FC236}">
                <a16:creationId xmlns:a16="http://schemas.microsoft.com/office/drawing/2014/main" id="{2AD5333E-D0CF-F8C8-9607-39798C44139A}"/>
              </a:ext>
            </a:extLst>
          </p:cNvPr>
          <p:cNvSpPr txBox="1"/>
          <p:nvPr/>
        </p:nvSpPr>
        <p:spPr>
          <a:xfrm>
            <a:off x="5652045" y="6760030"/>
            <a:ext cx="1256393" cy="395294"/>
          </a:xfrm>
          <a:prstGeom prst="roundRect">
            <a:avLst>
              <a:gd name="adj" fmla="val 0"/>
            </a:avLst>
          </a:prstGeom>
          <a:solidFill>
            <a:schemeClr val="bg1"/>
          </a:solidFill>
          <a:ln w="12700">
            <a:solidFill>
              <a:schemeClr val="tx1"/>
            </a:solidFill>
          </a:ln>
        </p:spPr>
        <p:txBody>
          <a:bodyPr wrap="none" rtlCol="0" anchor="ctr">
            <a:noAutofit/>
          </a:bodyPr>
          <a:lstStyle/>
          <a:p>
            <a:pPr marL="0" lvl="2" algn="ctr"/>
            <a:r>
              <a:rPr lang="ja-JP" altLang="en-US" sz="1200">
                <a:latin typeface="+mn-ea"/>
              </a:rPr>
              <a:t>介護終了</a:t>
            </a:r>
            <a:endParaRPr lang="en-US" altLang="ja-JP" sz="1200" dirty="0">
              <a:latin typeface="+mn-ea"/>
            </a:endParaRPr>
          </a:p>
          <a:p>
            <a:pPr marL="0" lvl="2" algn="ctr"/>
            <a:r>
              <a:rPr lang="ja-JP" altLang="en-US" sz="800">
                <a:latin typeface="+mn-ea"/>
              </a:rPr>
              <a:t>（要介護状態の解消等）</a:t>
            </a:r>
            <a:endParaRPr lang="en-US" altLang="ja-JP" sz="800" dirty="0">
              <a:latin typeface="+mn-ea"/>
            </a:endParaRPr>
          </a:p>
        </p:txBody>
      </p:sp>
      <p:sp>
        <p:nvSpPr>
          <p:cNvPr id="25" name="テキスト ボックス 24">
            <a:extLst>
              <a:ext uri="{FF2B5EF4-FFF2-40B4-BE49-F238E27FC236}">
                <a16:creationId xmlns:a16="http://schemas.microsoft.com/office/drawing/2014/main" id="{80EE134E-A02E-D7B8-C18E-01DD3A479A7B}"/>
              </a:ext>
            </a:extLst>
          </p:cNvPr>
          <p:cNvSpPr txBox="1"/>
          <p:nvPr/>
        </p:nvSpPr>
        <p:spPr>
          <a:xfrm>
            <a:off x="3105112" y="7434138"/>
            <a:ext cx="1224644" cy="313577"/>
          </a:xfrm>
          <a:prstGeom prst="roundRect">
            <a:avLst>
              <a:gd name="adj" fmla="val 18120"/>
            </a:avLst>
          </a:prstGeom>
          <a:solidFill>
            <a:srgbClr val="92D050">
              <a:alpha val="20000"/>
            </a:srgbClr>
          </a:solidFill>
          <a:ln w="12700">
            <a:solidFill>
              <a:schemeClr val="tx1"/>
            </a:solidFill>
          </a:ln>
        </p:spPr>
        <p:txBody>
          <a:bodyPr wrap="none" rtlCol="0" anchor="ctr">
            <a:noAutofit/>
          </a:bodyPr>
          <a:lstStyle/>
          <a:p>
            <a:pPr marL="0" lvl="2" algn="ctr"/>
            <a:r>
              <a:rPr lang="ja-JP" altLang="en-US" sz="1200">
                <a:latin typeface="+mn-ea"/>
              </a:rPr>
              <a:t>介護休業</a:t>
            </a:r>
            <a:r>
              <a:rPr lang="en-US" altLang="ja-JP" sz="1200" dirty="0">
                <a:latin typeface="+mn-ea"/>
              </a:rPr>
              <a:t>②</a:t>
            </a:r>
          </a:p>
        </p:txBody>
      </p:sp>
      <p:sp>
        <p:nvSpPr>
          <p:cNvPr id="26" name="テキスト ボックス 25">
            <a:extLst>
              <a:ext uri="{FF2B5EF4-FFF2-40B4-BE49-F238E27FC236}">
                <a16:creationId xmlns:a16="http://schemas.microsoft.com/office/drawing/2014/main" id="{E8D1909E-F4AC-9B8B-D662-4911F7121F0B}"/>
              </a:ext>
            </a:extLst>
          </p:cNvPr>
          <p:cNvSpPr txBox="1"/>
          <p:nvPr/>
        </p:nvSpPr>
        <p:spPr>
          <a:xfrm>
            <a:off x="4571925" y="7434138"/>
            <a:ext cx="1224644" cy="313577"/>
          </a:xfrm>
          <a:prstGeom prst="roundRect">
            <a:avLst>
              <a:gd name="adj" fmla="val 18120"/>
            </a:avLst>
          </a:prstGeom>
          <a:solidFill>
            <a:srgbClr val="92D050">
              <a:alpha val="20000"/>
            </a:srgbClr>
          </a:solidFill>
          <a:ln w="12700">
            <a:solidFill>
              <a:schemeClr val="tx1"/>
            </a:solidFill>
          </a:ln>
        </p:spPr>
        <p:txBody>
          <a:bodyPr wrap="none" rtlCol="0" anchor="ctr">
            <a:noAutofit/>
          </a:bodyPr>
          <a:lstStyle/>
          <a:p>
            <a:pPr marL="0" lvl="2" algn="ctr"/>
            <a:r>
              <a:rPr lang="ja-JP" altLang="en-US" sz="1200">
                <a:latin typeface="+mn-ea"/>
              </a:rPr>
              <a:t>介護休業</a:t>
            </a:r>
            <a:r>
              <a:rPr lang="en-US" altLang="ja-JP" sz="1200" dirty="0">
                <a:latin typeface="+mn-ea"/>
              </a:rPr>
              <a:t>③</a:t>
            </a:r>
          </a:p>
        </p:txBody>
      </p:sp>
      <p:sp>
        <p:nvSpPr>
          <p:cNvPr id="28" name="テキスト ボックス 27">
            <a:extLst>
              <a:ext uri="{FF2B5EF4-FFF2-40B4-BE49-F238E27FC236}">
                <a16:creationId xmlns:a16="http://schemas.microsoft.com/office/drawing/2014/main" id="{19F35240-4FC9-E326-7FCA-BFD0D6E3FD6E}"/>
              </a:ext>
            </a:extLst>
          </p:cNvPr>
          <p:cNvSpPr txBox="1"/>
          <p:nvPr/>
        </p:nvSpPr>
        <p:spPr>
          <a:xfrm>
            <a:off x="5508030" y="7852310"/>
            <a:ext cx="952642" cy="313577"/>
          </a:xfrm>
          <a:prstGeom prst="wedgeRoundRectCallout">
            <a:avLst>
              <a:gd name="adj1" fmla="val -66586"/>
              <a:gd name="adj2" fmla="val -5193"/>
              <a:gd name="adj3" fmla="val 16667"/>
            </a:avLst>
          </a:prstGeom>
          <a:solidFill>
            <a:schemeClr val="bg1"/>
          </a:solidFill>
          <a:ln w="12700">
            <a:solidFill>
              <a:schemeClr val="tx1"/>
            </a:solidFill>
          </a:ln>
        </p:spPr>
        <p:txBody>
          <a:bodyPr wrap="none" rtlCol="0" anchor="ctr">
            <a:noAutofit/>
          </a:bodyPr>
          <a:lstStyle/>
          <a:p>
            <a:pPr marL="0" lvl="2" algn="ctr"/>
            <a:r>
              <a:rPr lang="ja-JP" altLang="en-US" sz="800">
                <a:latin typeface="+mn-ea"/>
              </a:rPr>
              <a:t>３年の間に２回まで</a:t>
            </a:r>
            <a:endParaRPr lang="en-US" altLang="ja-JP" sz="800" dirty="0">
              <a:latin typeface="+mn-ea"/>
            </a:endParaRPr>
          </a:p>
        </p:txBody>
      </p:sp>
      <p:sp>
        <p:nvSpPr>
          <p:cNvPr id="33" name="テキスト ボックス 32">
            <a:extLst>
              <a:ext uri="{FF2B5EF4-FFF2-40B4-BE49-F238E27FC236}">
                <a16:creationId xmlns:a16="http://schemas.microsoft.com/office/drawing/2014/main" id="{0D2E8D15-B89F-BDE8-E2D9-793D7C54D8FF}"/>
              </a:ext>
            </a:extLst>
          </p:cNvPr>
          <p:cNvSpPr txBox="1"/>
          <p:nvPr/>
        </p:nvSpPr>
        <p:spPr>
          <a:xfrm>
            <a:off x="5963099" y="7434138"/>
            <a:ext cx="884015" cy="313577"/>
          </a:xfrm>
          <a:prstGeom prst="wedgeRoundRectCallout">
            <a:avLst>
              <a:gd name="adj1" fmla="val -68128"/>
              <a:gd name="adj2" fmla="val -3458"/>
              <a:gd name="adj3" fmla="val 16667"/>
            </a:avLst>
          </a:prstGeom>
          <a:solidFill>
            <a:schemeClr val="bg1"/>
          </a:solidFill>
          <a:ln w="12700">
            <a:solidFill>
              <a:schemeClr val="tx1"/>
            </a:solidFill>
          </a:ln>
        </p:spPr>
        <p:txBody>
          <a:bodyPr wrap="none" rtlCol="0" anchor="ctr">
            <a:noAutofit/>
          </a:bodyPr>
          <a:lstStyle/>
          <a:p>
            <a:pPr marL="0" lvl="2" algn="ctr"/>
            <a:r>
              <a:rPr lang="ja-JP" altLang="en-US" sz="800">
                <a:latin typeface="+mn-ea"/>
              </a:rPr>
              <a:t>３回まで分割可能</a:t>
            </a:r>
            <a:endParaRPr lang="en-US" altLang="ja-JP" sz="800" dirty="0">
              <a:latin typeface="+mn-ea"/>
            </a:endParaRPr>
          </a:p>
        </p:txBody>
      </p:sp>
      <p:pic>
        <p:nvPicPr>
          <p:cNvPr id="37" name="図 36" descr="時計, らくがき, 挿絵 が含まれている画像&#10;&#10;自動的に生成された説明">
            <a:extLst>
              <a:ext uri="{FF2B5EF4-FFF2-40B4-BE49-F238E27FC236}">
                <a16:creationId xmlns:a16="http://schemas.microsoft.com/office/drawing/2014/main" id="{9C650E69-A8F5-7D89-B2B0-A70E0073647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8287" y="171320"/>
            <a:ext cx="1346010" cy="1778937"/>
          </a:xfrm>
          <a:prstGeom prst="rect">
            <a:avLst/>
          </a:prstGeom>
        </p:spPr>
      </p:pic>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57150">
          <a:solidFill>
            <a:srgbClr val="876B1B"/>
          </a:solidFill>
          <a:round/>
          <a:headEnd/>
          <a:tailEnd type="triangle" w="med" len="sm"/>
        </a:ln>
      </a:spPr>
      <a:bodyPr lIns="68415" tIns="34208" rIns="68415" bIns="34208"/>
      <a:lstStyle>
        <a:defPPr>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522</Words>
  <PresentationFormat>ユーザー設定</PresentationFormat>
  <Paragraphs>35</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HGP創英角ｺﾞｼｯｸUB</vt:lpstr>
      <vt:lpstr>HGSSoeiKakugothicUB</vt:lpstr>
      <vt:lpstr>Arial</vt:lpstr>
      <vt:lpstr>Calibri</vt:lpstr>
      <vt:lpstr>Office テーマ</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