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heme/theme2.xml" ContentType="application/vnd.openxmlformats-officedocument.theme+xml"/>
  <Override PartName="/ppt/tags/tag9.xml" ContentType="application/vnd.openxmlformats-officedocument.presentationml.tags+xml"/>
  <Override PartName="/ppt/notesSlides/notesSlide1.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908" r:id="rId4"/>
  </p:sldMasterIdLst>
  <p:notesMasterIdLst>
    <p:notesMasterId r:id="rId13"/>
  </p:notesMasterIdLst>
  <p:sldIdLst>
    <p:sldId id="423" r:id="rId5"/>
    <p:sldId id="2147469727" r:id="rId6"/>
    <p:sldId id="2147469728" r:id="rId7"/>
    <p:sldId id="2147469735" r:id="rId8"/>
    <p:sldId id="2147469736" r:id="rId9"/>
    <p:sldId id="2147469734" r:id="rId10"/>
    <p:sldId id="2147469733" r:id="rId11"/>
    <p:sldId id="2147469730" r:id="rId12"/>
  </p:sldIdLst>
  <p:sldSz cx="9906000" cy="6858000" type="A4"/>
  <p:notesSz cx="6807200" cy="9939338"/>
  <p:custDataLst>
    <p:tags r:id="rId14"/>
  </p:custDataLst>
  <p:defaultTextStyle>
    <a:defPPr>
      <a:defRPr lang="en-US"/>
    </a:defPPr>
    <a:lvl1pPr algn="l" rtl="0" fontAlgn="base">
      <a:spcBef>
        <a:spcPct val="0"/>
      </a:spcBef>
      <a:spcAft>
        <a:spcPct val="0"/>
      </a:spcAft>
      <a:defRPr sz="1900" kern="1200">
        <a:solidFill>
          <a:schemeClr val="tx1"/>
        </a:solidFill>
        <a:latin typeface="Arial" charset="0"/>
        <a:ea typeface="+mn-ea"/>
        <a:cs typeface="Arial" charset="0"/>
      </a:defRPr>
    </a:lvl1pPr>
    <a:lvl2pPr marL="429768" algn="l" rtl="0" fontAlgn="base">
      <a:spcBef>
        <a:spcPct val="0"/>
      </a:spcBef>
      <a:spcAft>
        <a:spcPct val="0"/>
      </a:spcAft>
      <a:defRPr sz="1900" kern="1200">
        <a:solidFill>
          <a:schemeClr val="tx1"/>
        </a:solidFill>
        <a:latin typeface="Arial" charset="0"/>
        <a:ea typeface="+mn-ea"/>
        <a:cs typeface="Arial" charset="0"/>
      </a:defRPr>
    </a:lvl2pPr>
    <a:lvl3pPr marL="859536" algn="l" rtl="0" fontAlgn="base">
      <a:spcBef>
        <a:spcPct val="0"/>
      </a:spcBef>
      <a:spcAft>
        <a:spcPct val="0"/>
      </a:spcAft>
      <a:defRPr sz="1900" kern="1200">
        <a:solidFill>
          <a:schemeClr val="tx1"/>
        </a:solidFill>
        <a:latin typeface="Arial" charset="0"/>
        <a:ea typeface="+mn-ea"/>
        <a:cs typeface="Arial" charset="0"/>
      </a:defRPr>
    </a:lvl3pPr>
    <a:lvl4pPr marL="1289304" algn="l" rtl="0" fontAlgn="base">
      <a:spcBef>
        <a:spcPct val="0"/>
      </a:spcBef>
      <a:spcAft>
        <a:spcPct val="0"/>
      </a:spcAft>
      <a:defRPr sz="1900" kern="1200">
        <a:solidFill>
          <a:schemeClr val="tx1"/>
        </a:solidFill>
        <a:latin typeface="Arial" charset="0"/>
        <a:ea typeface="+mn-ea"/>
        <a:cs typeface="Arial" charset="0"/>
      </a:defRPr>
    </a:lvl4pPr>
    <a:lvl5pPr marL="1719072" algn="l" rtl="0" fontAlgn="base">
      <a:spcBef>
        <a:spcPct val="0"/>
      </a:spcBef>
      <a:spcAft>
        <a:spcPct val="0"/>
      </a:spcAft>
      <a:defRPr sz="1900" kern="1200">
        <a:solidFill>
          <a:schemeClr val="tx1"/>
        </a:solidFill>
        <a:latin typeface="Arial" charset="0"/>
        <a:ea typeface="+mn-ea"/>
        <a:cs typeface="Arial" charset="0"/>
      </a:defRPr>
    </a:lvl5pPr>
    <a:lvl6pPr marL="2148840" algn="l" defTabSz="859536" rtl="0" eaLnBrk="1" latinLnBrk="0" hangingPunct="1">
      <a:defRPr sz="1900" kern="1200">
        <a:solidFill>
          <a:schemeClr val="tx1"/>
        </a:solidFill>
        <a:latin typeface="Arial" charset="0"/>
        <a:ea typeface="+mn-ea"/>
        <a:cs typeface="Arial" charset="0"/>
      </a:defRPr>
    </a:lvl6pPr>
    <a:lvl7pPr marL="2578608" algn="l" defTabSz="859536" rtl="0" eaLnBrk="1" latinLnBrk="0" hangingPunct="1">
      <a:defRPr sz="1900" kern="1200">
        <a:solidFill>
          <a:schemeClr val="tx1"/>
        </a:solidFill>
        <a:latin typeface="Arial" charset="0"/>
        <a:ea typeface="+mn-ea"/>
        <a:cs typeface="Arial" charset="0"/>
      </a:defRPr>
    </a:lvl7pPr>
    <a:lvl8pPr marL="3008376" algn="l" defTabSz="859536" rtl="0" eaLnBrk="1" latinLnBrk="0" hangingPunct="1">
      <a:defRPr sz="1900" kern="1200">
        <a:solidFill>
          <a:schemeClr val="tx1"/>
        </a:solidFill>
        <a:latin typeface="Arial" charset="0"/>
        <a:ea typeface="+mn-ea"/>
        <a:cs typeface="Arial" charset="0"/>
      </a:defRPr>
    </a:lvl8pPr>
    <a:lvl9pPr marL="3438144" algn="l" defTabSz="859536" rtl="0" eaLnBrk="1" latinLnBrk="0" hangingPunct="1">
      <a:defRPr sz="1900"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2" pos="3120" userDrawn="1">
          <p15:clr>
            <a:srgbClr val="A4A3A4"/>
          </p15:clr>
        </p15:guide>
        <p15:guide id="3" orient="horz" pos="2160" userDrawn="1">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552B6523-CB30-F7A9-F017-7EB147D54A2F}" name="Ema, Satoko" initials="ES" userId="S::satoko.ema@tohmatsu.co.jp::2986f40c-dac5-4afd-ae2b-5249df2c64df" providerId="AD"/>
  <p188:author id="{A3570334-9BC3-974C-F1D0-9D466A3B2F1D}" name="Sato, Yui" initials="SY" userId="S::yui.sato@tohmatsu.co.jp::343a9ceb-99c0-4f2b-ad94-b494cfe29e9b"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Teshima, Michiru" initials="TM" lastIdx="20" clrIdx="0">
    <p:extLst>
      <p:ext uri="{19B8F6BF-5375-455C-9EA6-DF929625EA0E}">
        <p15:presenceInfo xmlns:p15="http://schemas.microsoft.com/office/powerpoint/2012/main" userId="S::miteshima@tohmatsu.co.jp::4ce32794-bca9-4413-b02a-c3d46948b27f" providerId="AD"/>
      </p:ext>
    </p:extLst>
  </p:cmAuthor>
  <p:cmAuthor id="2" name="Administrator" initials="A" lastIdx="49" clrIdx="1">
    <p:extLst>
      <p:ext uri="{19B8F6BF-5375-455C-9EA6-DF929625EA0E}">
        <p15:presenceInfo xmlns:p15="http://schemas.microsoft.com/office/powerpoint/2012/main" userId="Administrator" providerId="None"/>
      </p:ext>
    </p:extLst>
  </p:cmAuthor>
  <p:cmAuthor id="3" name="RI" initials="A" lastIdx="16" clrIdx="2">
    <p:extLst>
      <p:ext uri="{19B8F6BF-5375-455C-9EA6-DF929625EA0E}">
        <p15:presenceInfo xmlns:p15="http://schemas.microsoft.com/office/powerpoint/2012/main" userId="RI"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80" autoAdjust="0"/>
    <p:restoredTop sz="96051" autoAdjust="0"/>
  </p:normalViewPr>
  <p:slideViewPr>
    <p:cSldViewPr snapToGrid="0" showGuides="1">
      <p:cViewPr varScale="1">
        <p:scale>
          <a:sx n="118" d="100"/>
          <a:sy n="118" d="100"/>
        </p:scale>
        <p:origin x="966" y="114"/>
      </p:cViewPr>
      <p:guideLst>
        <p:guide pos="3120"/>
        <p:guide orient="horz" pos="2160"/>
      </p:guideLst>
    </p:cSldViewPr>
  </p:slideViewPr>
  <p:outlineViewPr>
    <p:cViewPr>
      <p:scale>
        <a:sx n="33" d="100"/>
        <a:sy n="33" d="100"/>
      </p:scale>
      <p:origin x="0" y="-84564"/>
    </p:cViewPr>
  </p:outlineViewPr>
  <p:notesTextViewPr>
    <p:cViewPr>
      <p:scale>
        <a:sx n="1" d="1"/>
        <a:sy n="1" d="1"/>
      </p:scale>
      <p:origin x="0" y="0"/>
    </p:cViewPr>
  </p:notesTextViewPr>
  <p:sorterViewPr>
    <p:cViewPr>
      <p:scale>
        <a:sx n="100" d="100"/>
        <a:sy n="100" d="100"/>
      </p:scale>
      <p:origin x="0" y="-18462"/>
    </p:cViewPr>
  </p:sorterViewPr>
  <p:notesViewPr>
    <p:cSldViewPr snapToGrid="0" showGuides="1">
      <p:cViewPr varScale="1">
        <p:scale>
          <a:sx n="74" d="100"/>
          <a:sy n="74" d="100"/>
        </p:scale>
        <p:origin x="3480" y="5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notesMaster" Target="notesMasters/notesMaster1.xml"/><Relationship Id="rId1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20" Type="http://schemas.microsoft.com/office/2018/10/relationships/authors" Target="author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commentAuthors" Target="commentAuthors.xml"/><Relationship Id="rId10" Type="http://schemas.openxmlformats.org/officeDocument/2006/relationships/slide" Target="slides/slide6.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tags" Target="tags/tag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50375" cy="498966"/>
          </a:xfrm>
          <a:prstGeom prst="rect">
            <a:avLst/>
          </a:prstGeom>
        </p:spPr>
        <p:txBody>
          <a:bodyPr vert="horz" lIns="92236" tIns="46118" rIns="92236" bIns="46118" rtlCol="0"/>
          <a:lstStyle>
            <a:lvl1pPr algn="l">
              <a:defRPr sz="1200">
                <a:latin typeface="+mn-lt"/>
                <a:ea typeface="Yu Gothic UI" panose="020B0500000000000000" pitchFamily="50" charset="-128"/>
                <a:cs typeface="+mn-cs"/>
                <a:sym typeface="+mn-lt"/>
              </a:defRPr>
            </a:lvl1pPr>
          </a:lstStyle>
          <a:p>
            <a:endParaRPr kumimoji="1" lang="ja-JP" altLang="en-US"/>
          </a:p>
        </p:txBody>
      </p:sp>
      <p:sp>
        <p:nvSpPr>
          <p:cNvPr id="3" name="日付プレースホルダー 2"/>
          <p:cNvSpPr>
            <a:spLocks noGrp="1"/>
          </p:cNvSpPr>
          <p:nvPr>
            <p:ph type="dt" idx="1"/>
          </p:nvPr>
        </p:nvSpPr>
        <p:spPr>
          <a:xfrm>
            <a:off x="3855221" y="0"/>
            <a:ext cx="2950374" cy="498966"/>
          </a:xfrm>
          <a:prstGeom prst="rect">
            <a:avLst/>
          </a:prstGeom>
        </p:spPr>
        <p:txBody>
          <a:bodyPr vert="horz" lIns="92236" tIns="46118" rIns="92236" bIns="46118" rtlCol="0"/>
          <a:lstStyle>
            <a:lvl1pPr algn="r">
              <a:defRPr sz="1200">
                <a:latin typeface="+mn-lt"/>
                <a:ea typeface="Yu Gothic UI" panose="020B0500000000000000" pitchFamily="50" charset="-128"/>
                <a:cs typeface="+mn-cs"/>
                <a:sym typeface="+mn-lt"/>
              </a:defRPr>
            </a:lvl1pPr>
          </a:lstStyle>
          <a:p>
            <a:fld id="{AAE2C4BB-DD5D-4EF0-8811-528209874544}" type="datetimeFigureOut">
              <a:rPr kumimoji="1" lang="ja-JP" altLang="en-US" smtClean="0"/>
              <a:pPr/>
              <a:t>2024/7/4</a:t>
            </a:fld>
            <a:endParaRPr kumimoji="1" lang="ja-JP" altLang="en-US"/>
          </a:p>
        </p:txBody>
      </p:sp>
      <p:sp>
        <p:nvSpPr>
          <p:cNvPr id="4" name="スライド イメージ プレースホルダー 3"/>
          <p:cNvSpPr>
            <a:spLocks noGrp="1" noRot="1" noChangeAspect="1"/>
          </p:cNvSpPr>
          <p:nvPr>
            <p:ph type="sldImg" idx="2"/>
          </p:nvPr>
        </p:nvSpPr>
        <p:spPr>
          <a:xfrm>
            <a:off x="982663" y="1243013"/>
            <a:ext cx="4841875" cy="3352800"/>
          </a:xfrm>
          <a:prstGeom prst="rect">
            <a:avLst/>
          </a:prstGeom>
          <a:noFill/>
          <a:ln w="12700">
            <a:solidFill>
              <a:prstClr val="black"/>
            </a:solidFill>
          </a:ln>
        </p:spPr>
        <p:txBody>
          <a:bodyPr vert="horz" lIns="92236" tIns="46118" rIns="92236" bIns="46118" rtlCol="0" anchor="ctr"/>
          <a:lstStyle/>
          <a:p>
            <a:endParaRPr lang="ja-JP" altLang="en-US" dirty="0"/>
          </a:p>
        </p:txBody>
      </p:sp>
      <p:sp>
        <p:nvSpPr>
          <p:cNvPr id="5" name="ノート プレースホルダー 4"/>
          <p:cNvSpPr>
            <a:spLocks noGrp="1"/>
          </p:cNvSpPr>
          <p:nvPr>
            <p:ph type="body" sz="quarter" idx="3"/>
          </p:nvPr>
        </p:nvSpPr>
        <p:spPr>
          <a:xfrm>
            <a:off x="680239" y="4783357"/>
            <a:ext cx="5446723" cy="3913364"/>
          </a:xfrm>
          <a:prstGeom prst="rect">
            <a:avLst/>
          </a:prstGeom>
        </p:spPr>
        <p:txBody>
          <a:bodyPr vert="horz" lIns="92236" tIns="46118" rIns="92236" bIns="46118" rtlCol="0"/>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6" name="フッター プレースホルダー 5"/>
          <p:cNvSpPr>
            <a:spLocks noGrp="1"/>
          </p:cNvSpPr>
          <p:nvPr>
            <p:ph type="ftr" sz="quarter" idx="4"/>
          </p:nvPr>
        </p:nvSpPr>
        <p:spPr>
          <a:xfrm>
            <a:off x="1" y="9440372"/>
            <a:ext cx="2950375" cy="498966"/>
          </a:xfrm>
          <a:prstGeom prst="rect">
            <a:avLst/>
          </a:prstGeom>
        </p:spPr>
        <p:txBody>
          <a:bodyPr vert="horz" lIns="92236" tIns="46118" rIns="92236" bIns="46118" rtlCol="0" anchor="b"/>
          <a:lstStyle>
            <a:lvl1pPr algn="l">
              <a:defRPr sz="1200">
                <a:latin typeface="+mn-lt"/>
                <a:ea typeface="Yu Gothic UI" panose="020B0500000000000000" pitchFamily="50" charset="-128"/>
                <a:cs typeface="+mn-cs"/>
                <a:sym typeface="+mn-lt"/>
              </a:defRPr>
            </a:lvl1pPr>
          </a:lstStyle>
          <a:p>
            <a:endParaRPr kumimoji="1" lang="ja-JP" altLang="en-US"/>
          </a:p>
        </p:txBody>
      </p:sp>
      <p:sp>
        <p:nvSpPr>
          <p:cNvPr id="7" name="スライド番号プレースホルダー 6"/>
          <p:cNvSpPr>
            <a:spLocks noGrp="1"/>
          </p:cNvSpPr>
          <p:nvPr>
            <p:ph type="sldNum" sz="quarter" idx="5"/>
          </p:nvPr>
        </p:nvSpPr>
        <p:spPr>
          <a:xfrm>
            <a:off x="3855221" y="9440372"/>
            <a:ext cx="2950374" cy="498966"/>
          </a:xfrm>
          <a:prstGeom prst="rect">
            <a:avLst/>
          </a:prstGeom>
        </p:spPr>
        <p:txBody>
          <a:bodyPr vert="horz" lIns="92236" tIns="46118" rIns="92236" bIns="46118" rtlCol="0" anchor="b"/>
          <a:lstStyle>
            <a:lvl1pPr algn="r">
              <a:defRPr sz="1200">
                <a:latin typeface="+mn-lt"/>
                <a:ea typeface="Yu Gothic UI" panose="020B0500000000000000" pitchFamily="50" charset="-128"/>
                <a:cs typeface="+mn-cs"/>
                <a:sym typeface="+mn-lt"/>
              </a:defRPr>
            </a:lvl1pPr>
          </a:lstStyle>
          <a:p>
            <a:fld id="{24DE13BB-FCB6-4491-A87D-1E9BA7500F8E}" type="slidenum">
              <a:rPr kumimoji="1" lang="ja-JP" altLang="en-US" smtClean="0"/>
              <a:pPr/>
              <a:t>‹#›</a:t>
            </a:fld>
            <a:endParaRPr kumimoji="1" lang="ja-JP" altLang="en-US"/>
          </a:p>
        </p:txBody>
      </p:sp>
    </p:spTree>
    <p:extLst>
      <p:ext uri="{BB962C8B-B14F-4D97-AF65-F5344CB8AC3E}">
        <p14:creationId xmlns:p14="http://schemas.microsoft.com/office/powerpoint/2010/main" val="989852245"/>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Yu Gothic UI" panose="020B0500000000000000" pitchFamily="50" charset="-128"/>
        <a:cs typeface="+mn-cs"/>
        <a:sym typeface="+mn-lt"/>
      </a:defRPr>
    </a:lvl1pPr>
    <a:lvl2pPr marL="457200" algn="l" defTabSz="914400" rtl="0" eaLnBrk="1" latinLnBrk="0" hangingPunct="1">
      <a:defRPr kumimoji="1" sz="1200" kern="1200">
        <a:solidFill>
          <a:schemeClr val="tx1"/>
        </a:solidFill>
        <a:latin typeface="+mn-lt"/>
        <a:ea typeface="Yu Gothic UI" panose="020B0500000000000000" pitchFamily="50" charset="-128"/>
        <a:cs typeface="+mn-cs"/>
        <a:sym typeface="+mn-lt"/>
      </a:defRPr>
    </a:lvl2pPr>
    <a:lvl3pPr marL="914400" algn="l" defTabSz="914400" rtl="0" eaLnBrk="1" latinLnBrk="0" hangingPunct="1">
      <a:defRPr kumimoji="1" sz="1200" kern="1200">
        <a:solidFill>
          <a:schemeClr val="tx1"/>
        </a:solidFill>
        <a:latin typeface="+mn-lt"/>
        <a:ea typeface="Yu Gothic UI" panose="020B0500000000000000" pitchFamily="50" charset="-128"/>
        <a:cs typeface="+mn-cs"/>
        <a:sym typeface="+mn-lt"/>
      </a:defRPr>
    </a:lvl3pPr>
    <a:lvl4pPr marL="1371600" algn="l" defTabSz="914400" rtl="0" eaLnBrk="1" latinLnBrk="0" hangingPunct="1">
      <a:defRPr kumimoji="1" sz="1200" kern="1200">
        <a:solidFill>
          <a:schemeClr val="tx1"/>
        </a:solidFill>
        <a:latin typeface="+mn-lt"/>
        <a:ea typeface="Yu Gothic UI" panose="020B0500000000000000" pitchFamily="50" charset="-128"/>
        <a:cs typeface="+mn-cs"/>
        <a:sym typeface="+mn-lt"/>
      </a:defRPr>
    </a:lvl4pPr>
    <a:lvl5pPr marL="1828800" algn="l" defTabSz="914400" rtl="0" eaLnBrk="1" latinLnBrk="0" hangingPunct="1">
      <a:defRPr kumimoji="1" sz="1200" kern="1200">
        <a:solidFill>
          <a:schemeClr val="tx1"/>
        </a:solidFill>
        <a:latin typeface="+mn-lt"/>
        <a:ea typeface="Yu Gothic UI" panose="020B0500000000000000" pitchFamily="50" charset="-128"/>
        <a:cs typeface="+mn-cs"/>
        <a:sym typeface="+mn-lt"/>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24DE13BB-FCB6-4491-A87D-1E9BA7500F8E}" type="slidenum">
              <a:rPr kumimoji="1" lang="ja-JP" altLang="en-US" smtClean="0"/>
              <a:t>1</a:t>
            </a:fld>
            <a:endParaRPr kumimoji="1" lang="ja-JP" altLang="en-US"/>
          </a:p>
        </p:txBody>
      </p:sp>
    </p:spTree>
    <p:extLst>
      <p:ext uri="{BB962C8B-B14F-4D97-AF65-F5344CB8AC3E}">
        <p14:creationId xmlns:p14="http://schemas.microsoft.com/office/powerpoint/2010/main" val="3721905436"/>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Master" Target="../slideMasters/slideMaster1.xml"/><Relationship Id="rId1" Type="http://schemas.openxmlformats.org/officeDocument/2006/relationships/tags" Target="../tags/tag3.xml"/><Relationship Id="rId4" Type="http://schemas.openxmlformats.org/officeDocument/2006/relationships/image" Target="../media/image1.emf"/></Relationships>
</file>

<file path=ppt/slideLayouts/_rels/slideLayout2.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Master" Target="../slideMasters/slideMaster1.xml"/><Relationship Id="rId1" Type="http://schemas.openxmlformats.org/officeDocument/2006/relationships/tags" Target="../tags/tag4.xml"/><Relationship Id="rId4" Type="http://schemas.openxmlformats.org/officeDocument/2006/relationships/image" Target="../media/image1.emf"/></Relationships>
</file>

<file path=ppt/slideLayouts/_rels/slideLayout3.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Master" Target="../slideMasters/slideMaster1.xml"/><Relationship Id="rId1" Type="http://schemas.openxmlformats.org/officeDocument/2006/relationships/tags" Target="../tags/tag5.xml"/><Relationship Id="rId4" Type="http://schemas.openxmlformats.org/officeDocument/2006/relationships/image" Target="../media/image1.emf"/></Relationships>
</file>

<file path=ppt/slideLayouts/_rels/slideLayout4.xml.rels><?xml version="1.0" encoding="UTF-8" standalone="yes"?>
<Relationships xmlns="http://schemas.openxmlformats.org/package/2006/relationships"><Relationship Id="rId3" Type="http://schemas.openxmlformats.org/officeDocument/2006/relationships/oleObject" Target="../embeddings/oleObject5.bin"/><Relationship Id="rId2" Type="http://schemas.openxmlformats.org/officeDocument/2006/relationships/slideMaster" Target="../slideMasters/slideMaster1.xml"/><Relationship Id="rId1" Type="http://schemas.openxmlformats.org/officeDocument/2006/relationships/tags" Target="../tags/tag6.xml"/><Relationship Id="rId4" Type="http://schemas.openxmlformats.org/officeDocument/2006/relationships/image" Target="../media/image1.emf"/></Relationships>
</file>

<file path=ppt/slideLayouts/_rels/slideLayout5.xml.rels><?xml version="1.0" encoding="UTF-8" standalone="yes"?>
<Relationships xmlns="http://schemas.openxmlformats.org/package/2006/relationships"><Relationship Id="rId3" Type="http://schemas.openxmlformats.org/officeDocument/2006/relationships/oleObject" Target="../embeddings/oleObject6.bin"/><Relationship Id="rId2" Type="http://schemas.openxmlformats.org/officeDocument/2006/relationships/slideMaster" Target="../slideMasters/slideMaster1.xml"/><Relationship Id="rId1" Type="http://schemas.openxmlformats.org/officeDocument/2006/relationships/tags" Target="../tags/tag7.xml"/><Relationship Id="rId4" Type="http://schemas.openxmlformats.org/officeDocument/2006/relationships/image" Target="../media/image1.emf"/></Relationships>
</file>

<file path=ppt/slideLayouts/_rels/slideLayout6.xml.rels><?xml version="1.0" encoding="UTF-8" standalone="yes"?>
<Relationships xmlns="http://schemas.openxmlformats.org/package/2006/relationships"><Relationship Id="rId3" Type="http://schemas.openxmlformats.org/officeDocument/2006/relationships/oleObject" Target="../embeddings/oleObject7.bin"/><Relationship Id="rId2" Type="http://schemas.openxmlformats.org/officeDocument/2006/relationships/slideMaster" Target="../slideMasters/slideMaster1.xml"/><Relationship Id="rId1" Type="http://schemas.openxmlformats.org/officeDocument/2006/relationships/tags" Target="../tags/tag8.xml"/><Relationship Id="rId4" Type="http://schemas.openxmlformats.org/officeDocument/2006/relationships/image" Target="../media/image1.emf"/></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p:cSld name="（基本版） タイトル_ ロゴ入り_A4">
    <p:spTree>
      <p:nvGrpSpPr>
        <p:cNvPr id="1" name=""/>
        <p:cNvGrpSpPr/>
        <p:nvPr/>
      </p:nvGrpSpPr>
      <p:grpSpPr>
        <a:xfrm>
          <a:off x="0" y="0"/>
          <a:ext cx="0" cy="0"/>
          <a:chOff x="0" y="0"/>
          <a:chExt cx="0" cy="0"/>
        </a:xfrm>
      </p:grpSpPr>
      <p:graphicFrame>
        <p:nvGraphicFramePr>
          <p:cNvPr id="4" name="オブジェクト 3" hidden="1"/>
          <p:cNvGraphicFramePr>
            <a:graphicFrameLocks noChangeAspect="1"/>
          </p:cNvGraphicFramePr>
          <p:nvPr userDrawn="1">
            <p:custDataLst>
              <p:tags r:id="rId1"/>
            </p:custDataLst>
            <p:extLst>
              <p:ext uri="{D42A27DB-BD31-4B8C-83A1-F6EECF244321}">
                <p14:modId xmlns:p14="http://schemas.microsoft.com/office/powerpoint/2010/main" val="1888485287"/>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3" imgW="563" imgH="564" progId="TCLayout.ActiveDocument.1">
                  <p:embed/>
                </p:oleObj>
              </mc:Choice>
              <mc:Fallback>
                <p:oleObj name="think-cell スライド" r:id="rId3" imgW="563" imgH="564" progId="TCLayout.ActiveDocument.1">
                  <p:embed/>
                  <p:pic>
                    <p:nvPicPr>
                      <p:cNvPr id="4" name="オブジェクト 3" hidden="1"/>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9" name="Picture Placeholder 8"/>
          <p:cNvSpPr>
            <a:spLocks noGrp="1" noChangeAspect="1"/>
          </p:cNvSpPr>
          <p:nvPr>
            <p:ph type="pic" sz="quarter" idx="11"/>
          </p:nvPr>
        </p:nvSpPr>
        <p:spPr bwMode="gray">
          <a:xfrm>
            <a:off x="2523000" y="999000"/>
            <a:ext cx="4860000" cy="4860000"/>
          </a:xfrm>
          <a:prstGeom prst="rect">
            <a:avLst/>
          </a:prstGeom>
        </p:spPr>
        <p:txBody>
          <a:bodyPr/>
          <a:lstStyle>
            <a:lvl1pPr>
              <a:defRPr baseline="0">
                <a:latin typeface="+mn-lt"/>
                <a:ea typeface="+mn-ea"/>
                <a:cs typeface="+mn-cs"/>
                <a:sym typeface="+mn-lt"/>
              </a:defRPr>
            </a:lvl1pPr>
          </a:lstStyle>
          <a:p>
            <a:r>
              <a:rPr lang="ja-JP" altLang="en-US"/>
              <a:t>アイコンをクリックして図を追加</a:t>
            </a:r>
            <a:endParaRPr lang="en-GB"/>
          </a:p>
        </p:txBody>
      </p:sp>
      <p:sp>
        <p:nvSpPr>
          <p:cNvPr id="2" name="Title 1"/>
          <p:cNvSpPr>
            <a:spLocks noGrp="1"/>
          </p:cNvSpPr>
          <p:nvPr>
            <p:ph type="ctrTitle" hasCustomPrompt="1"/>
          </p:nvPr>
        </p:nvSpPr>
        <p:spPr bwMode="gray">
          <a:xfrm>
            <a:off x="417600" y="5040000"/>
            <a:ext cx="4536000" cy="615553"/>
          </a:xfrm>
        </p:spPr>
        <p:txBody>
          <a:bodyPr vert="horz" anchor="b" anchorCtr="0">
            <a:noAutofit/>
          </a:bodyPr>
          <a:lstStyle>
            <a:lvl1pPr algn="l">
              <a:lnSpc>
                <a:spcPct val="100000"/>
              </a:lnSpc>
              <a:spcBef>
                <a:spcPts val="0"/>
              </a:spcBef>
              <a:spcAft>
                <a:spcPts val="0"/>
              </a:spcAft>
              <a:defRPr sz="2000" b="1" baseline="0">
                <a:solidFill>
                  <a:schemeClr val="tx1"/>
                </a:solidFill>
                <a:latin typeface="+mj-lt"/>
                <a:ea typeface="+mj-ea"/>
                <a:cs typeface="+mj-cs"/>
                <a:sym typeface="+mj-lt"/>
              </a:defRPr>
            </a:lvl1pPr>
          </a:lstStyle>
          <a:p>
            <a:r>
              <a:rPr lang="ja-JP" altLang="en-US" noProof="0" dirty="0"/>
              <a:t>表紙タイトル</a:t>
            </a:r>
            <a:endParaRPr lang="en-US" noProof="0" dirty="0"/>
          </a:p>
        </p:txBody>
      </p:sp>
      <p:sp>
        <p:nvSpPr>
          <p:cNvPr id="3" name="Subtitle 2"/>
          <p:cNvSpPr>
            <a:spLocks noGrp="1"/>
          </p:cNvSpPr>
          <p:nvPr>
            <p:ph type="subTitle" idx="1" hasCustomPrompt="1"/>
          </p:nvPr>
        </p:nvSpPr>
        <p:spPr bwMode="gray">
          <a:xfrm>
            <a:off x="417600" y="5652000"/>
            <a:ext cx="4536000" cy="492443"/>
          </a:xfrm>
          <a:prstGeom prst="rect">
            <a:avLst/>
          </a:prstGeom>
        </p:spPr>
        <p:txBody>
          <a:bodyPr lIns="0" tIns="0" rIns="0" bIns="0" anchor="t" anchorCtr="0">
            <a:noAutofit/>
          </a:bodyPr>
          <a:lstStyle>
            <a:lvl1pPr marL="0" indent="0" algn="l">
              <a:lnSpc>
                <a:spcPct val="100000"/>
              </a:lnSpc>
              <a:spcBef>
                <a:spcPts val="0"/>
              </a:spcBef>
              <a:spcAft>
                <a:spcPts val="0"/>
              </a:spcAft>
              <a:buNone/>
              <a:defRPr sz="1600" baseline="0">
                <a:solidFill>
                  <a:schemeClr val="tx1"/>
                </a:solidFill>
                <a:latin typeface="+mn-lt"/>
                <a:ea typeface="+mn-ea"/>
                <a:cs typeface="+mn-cs"/>
                <a:sym typeface="+mn-lt"/>
              </a:defRPr>
            </a:lvl1pPr>
            <a:lvl2pPr marL="495283" indent="0" algn="ctr">
              <a:buNone/>
              <a:defRPr sz="2167"/>
            </a:lvl2pPr>
            <a:lvl3pPr marL="990564" indent="0" algn="ctr">
              <a:buNone/>
              <a:defRPr sz="1950"/>
            </a:lvl3pPr>
            <a:lvl4pPr marL="1485846" indent="0" algn="ctr">
              <a:buNone/>
              <a:defRPr sz="1733"/>
            </a:lvl4pPr>
            <a:lvl5pPr marL="1981127" indent="0" algn="ctr">
              <a:buNone/>
              <a:defRPr sz="1733"/>
            </a:lvl5pPr>
            <a:lvl6pPr marL="2476410" indent="0" algn="ctr">
              <a:buNone/>
              <a:defRPr sz="1733"/>
            </a:lvl6pPr>
            <a:lvl7pPr marL="2971692" indent="0" algn="ctr">
              <a:buNone/>
              <a:defRPr sz="1733"/>
            </a:lvl7pPr>
            <a:lvl8pPr marL="3466973" indent="0" algn="ctr">
              <a:buNone/>
              <a:defRPr sz="1733"/>
            </a:lvl8pPr>
            <a:lvl9pPr marL="3962255" indent="0" algn="ctr">
              <a:buNone/>
              <a:defRPr sz="1733"/>
            </a:lvl9pPr>
          </a:lstStyle>
          <a:p>
            <a:r>
              <a:rPr lang="ja-JP" altLang="en-US" noProof="0" dirty="0"/>
              <a:t>表紙サブタイトル</a:t>
            </a:r>
            <a:endParaRPr lang="en-US" noProof="0" dirty="0"/>
          </a:p>
        </p:txBody>
      </p:sp>
      <p:sp>
        <p:nvSpPr>
          <p:cNvPr id="5" name="Text Placeholder 4"/>
          <p:cNvSpPr>
            <a:spLocks noGrp="1"/>
          </p:cNvSpPr>
          <p:nvPr>
            <p:ph type="body" sz="quarter" idx="10"/>
          </p:nvPr>
        </p:nvSpPr>
        <p:spPr bwMode="gray">
          <a:xfrm>
            <a:off x="417599" y="6408000"/>
            <a:ext cx="4536000" cy="215444"/>
          </a:xfrm>
          <a:prstGeom prst="rect">
            <a:avLst/>
          </a:prstGeom>
        </p:spPr>
        <p:txBody>
          <a:bodyPr wrap="square" lIns="0" anchor="b" anchorCtr="0">
            <a:spAutoFit/>
          </a:bodyPr>
          <a:lstStyle>
            <a:lvl1pPr>
              <a:lnSpc>
                <a:spcPct val="100000"/>
              </a:lnSpc>
              <a:spcBef>
                <a:spcPts val="0"/>
              </a:spcBef>
              <a:spcAft>
                <a:spcPts val="0"/>
              </a:spcAft>
              <a:defRPr sz="1400" baseline="0">
                <a:solidFill>
                  <a:schemeClr val="tx1"/>
                </a:solidFill>
                <a:latin typeface="+mn-lt"/>
                <a:ea typeface="+mn-ea"/>
                <a:cs typeface="+mn-cs"/>
                <a:sym typeface="+mn-lt"/>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ja-JP" altLang="en-US" noProof="0"/>
              <a:t>マスター テキストの書式設定</a:t>
            </a:r>
          </a:p>
        </p:txBody>
      </p:sp>
      <p:sp>
        <p:nvSpPr>
          <p:cNvPr id="10" name="テキスト プレースホルダー 9"/>
          <p:cNvSpPr>
            <a:spLocks noGrp="1"/>
          </p:cNvSpPr>
          <p:nvPr>
            <p:ph type="body" sz="quarter" idx="12" hasCustomPrompt="1"/>
          </p:nvPr>
        </p:nvSpPr>
        <p:spPr bwMode="gray">
          <a:xfrm>
            <a:off x="4953000" y="396000"/>
            <a:ext cx="4536000" cy="676800"/>
          </a:xfrm>
          <a:prstGeom prst="rect">
            <a:avLst/>
          </a:prstGeom>
        </p:spPr>
        <p:txBody>
          <a:bodyPr lIns="0">
            <a:normAutofit/>
          </a:bodyPr>
          <a:lstStyle>
            <a:lvl1pPr algn="r">
              <a:lnSpc>
                <a:spcPct val="100000"/>
              </a:lnSpc>
              <a:spcBef>
                <a:spcPts val="0"/>
              </a:spcBef>
              <a:defRPr sz="2200" baseline="0">
                <a:latin typeface="+mn-lt"/>
                <a:ea typeface="+mn-ea"/>
                <a:cs typeface="+mn-cs"/>
                <a:sym typeface="+mn-lt"/>
              </a:defRPr>
            </a:lvl1pPr>
            <a:lvl2pPr>
              <a:defRPr sz="2200"/>
            </a:lvl2pPr>
            <a:lvl3pPr>
              <a:defRPr sz="2200"/>
            </a:lvl3pPr>
            <a:lvl4pPr>
              <a:defRPr sz="2200"/>
            </a:lvl4pPr>
            <a:lvl5pPr>
              <a:defRPr sz="2200"/>
            </a:lvl5pPr>
          </a:lstStyle>
          <a:p>
            <a:pPr lvl="0"/>
            <a:r>
              <a:rPr kumimoji="1" lang="ja-JP" altLang="en-US" dirty="0"/>
              <a:t>クライアント社名</a:t>
            </a:r>
          </a:p>
        </p:txBody>
      </p:sp>
      <p:sp>
        <p:nvSpPr>
          <p:cNvPr id="6" name="日付プレースホルダー 5">
            <a:extLst>
              <a:ext uri="{FF2B5EF4-FFF2-40B4-BE49-F238E27FC236}">
                <a16:creationId xmlns:a16="http://schemas.microsoft.com/office/drawing/2014/main" id="{3C0424FA-1860-43B7-8A94-43021EEC50FC}"/>
              </a:ext>
            </a:extLst>
          </p:cNvPr>
          <p:cNvSpPr>
            <a:spLocks noGrp="1"/>
          </p:cNvSpPr>
          <p:nvPr>
            <p:ph type="dt" sz="half" idx="13"/>
          </p:nvPr>
        </p:nvSpPr>
        <p:spPr bwMode="gray"/>
        <p:txBody>
          <a:bodyPr/>
          <a:lstStyle>
            <a:lvl1pPr>
              <a:defRPr>
                <a:cs typeface="+mn-cs"/>
              </a:defRPr>
            </a:lvl1pPr>
          </a:lstStyle>
          <a:p>
            <a:pPr algn="ctr"/>
            <a:endParaRPr lang="en-US" dirty="0"/>
          </a:p>
        </p:txBody>
      </p:sp>
    </p:spTree>
    <p:extLst>
      <p:ext uri="{BB962C8B-B14F-4D97-AF65-F5344CB8AC3E}">
        <p14:creationId xmlns:p14="http://schemas.microsoft.com/office/powerpoint/2010/main" val="1058155235"/>
      </p:ext>
    </p:extLst>
  </p:cSld>
  <p:clrMapOvr>
    <a:masterClrMapping/>
  </p:clrMapOvr>
  <p:extLst>
    <p:ext uri="{DCECCB84-F9BA-43D5-87BE-67443E8EF086}">
      <p15:sldGuideLst xmlns:p15="http://schemas.microsoft.com/office/powerpoint/2012/main"/>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基本版） 目次_A4">
    <p:spTree>
      <p:nvGrpSpPr>
        <p:cNvPr id="1" name=""/>
        <p:cNvGrpSpPr/>
        <p:nvPr/>
      </p:nvGrpSpPr>
      <p:grpSpPr>
        <a:xfrm>
          <a:off x="0" y="0"/>
          <a:ext cx="0" cy="0"/>
          <a:chOff x="0" y="0"/>
          <a:chExt cx="0" cy="0"/>
        </a:xfrm>
      </p:grpSpPr>
      <p:graphicFrame>
        <p:nvGraphicFramePr>
          <p:cNvPr id="2" name="オブジェクト 1" hidden="1"/>
          <p:cNvGraphicFramePr>
            <a:graphicFrameLocks noChangeAspect="1"/>
          </p:cNvGraphicFramePr>
          <p:nvPr userDrawn="1">
            <p:custDataLst>
              <p:tags r:id="rId1"/>
            </p:custDataLst>
            <p:extLst>
              <p:ext uri="{D42A27DB-BD31-4B8C-83A1-F6EECF244321}">
                <p14:modId xmlns:p14="http://schemas.microsoft.com/office/powerpoint/2010/main" val="3612439775"/>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3" imgW="563" imgH="564" progId="TCLayout.ActiveDocument.1">
                  <p:embed/>
                </p:oleObj>
              </mc:Choice>
              <mc:Fallback>
                <p:oleObj name="think-cell スライド" r:id="rId3" imgW="563" imgH="564" progId="TCLayout.ActiveDocument.1">
                  <p:embed/>
                  <p:pic>
                    <p:nvPicPr>
                      <p:cNvPr id="2" name="オブジェクト 1" hidden="1"/>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13" name="Content Placeholder 3"/>
          <p:cNvSpPr>
            <a:spLocks noGrp="1"/>
          </p:cNvSpPr>
          <p:nvPr>
            <p:ph sz="quarter" idx="10"/>
          </p:nvPr>
        </p:nvSpPr>
        <p:spPr bwMode="gray">
          <a:xfrm>
            <a:off x="417000" y="1476000"/>
            <a:ext cx="4356000" cy="4824000"/>
          </a:xfrm>
          <a:prstGeom prst="rect">
            <a:avLst/>
          </a:prstGeom>
        </p:spPr>
        <p:txBody>
          <a:bodyPr/>
          <a:lstStyle>
            <a:lvl1pPr>
              <a:lnSpc>
                <a:spcPct val="110000"/>
              </a:lnSpc>
              <a:spcBef>
                <a:spcPts val="600"/>
              </a:spcBef>
              <a:tabLst>
                <a:tab pos="5448101" algn="r"/>
              </a:tabLst>
              <a:defRPr sz="1200">
                <a:latin typeface="+mn-lt"/>
                <a:ea typeface="+mn-ea"/>
                <a:cs typeface="+mn-cs"/>
                <a:sym typeface="+mn-lt"/>
              </a:defRPr>
            </a:lvl1pPr>
            <a:lvl2pPr>
              <a:lnSpc>
                <a:spcPct val="110000"/>
              </a:lnSpc>
              <a:spcBef>
                <a:spcPts val="600"/>
              </a:spcBef>
              <a:tabLst>
                <a:tab pos="5448101" algn="r"/>
              </a:tabLst>
              <a:defRPr sz="1200">
                <a:latin typeface="+mn-lt"/>
                <a:ea typeface="+mn-ea"/>
                <a:cs typeface="+mn-cs"/>
                <a:sym typeface="+mn-lt"/>
              </a:defRPr>
            </a:lvl2pPr>
            <a:lvl3pPr>
              <a:lnSpc>
                <a:spcPct val="110000"/>
              </a:lnSpc>
              <a:spcBef>
                <a:spcPts val="600"/>
              </a:spcBef>
              <a:tabLst>
                <a:tab pos="5448101" algn="r"/>
              </a:tabLst>
              <a:defRPr sz="1200">
                <a:latin typeface="+mn-lt"/>
                <a:ea typeface="+mn-ea"/>
                <a:cs typeface="+mn-cs"/>
                <a:sym typeface="+mn-lt"/>
              </a:defRPr>
            </a:lvl3pPr>
            <a:lvl4pPr>
              <a:lnSpc>
                <a:spcPct val="110000"/>
              </a:lnSpc>
              <a:spcBef>
                <a:spcPts val="600"/>
              </a:spcBef>
              <a:tabLst>
                <a:tab pos="5448101" algn="r"/>
              </a:tabLst>
              <a:defRPr sz="1200">
                <a:latin typeface="+mn-lt"/>
                <a:ea typeface="+mn-ea"/>
                <a:cs typeface="+mn-cs"/>
                <a:sym typeface="+mn-lt"/>
              </a:defRPr>
            </a:lvl4pPr>
            <a:lvl5pPr>
              <a:tabLst>
                <a:tab pos="5448101" algn="r"/>
              </a:tabLst>
              <a:defRPr baseline="0"/>
            </a:lvl5pPr>
          </a:lstStyle>
          <a:p>
            <a:pPr lvl="0"/>
            <a:r>
              <a:rPr lang="ja-JP" altLang="en-US" noProof="0"/>
              <a:t>マスター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p:txBody>
      </p:sp>
      <p:sp>
        <p:nvSpPr>
          <p:cNvPr id="15" name="Content Placeholder 3"/>
          <p:cNvSpPr>
            <a:spLocks noGrp="1"/>
          </p:cNvSpPr>
          <p:nvPr>
            <p:ph sz="quarter" idx="20"/>
          </p:nvPr>
        </p:nvSpPr>
        <p:spPr bwMode="gray">
          <a:xfrm>
            <a:off x="5133000" y="1476000"/>
            <a:ext cx="4356000" cy="4824000"/>
          </a:xfrm>
          <a:prstGeom prst="rect">
            <a:avLst/>
          </a:prstGeom>
        </p:spPr>
        <p:txBody>
          <a:bodyPr/>
          <a:lstStyle>
            <a:lvl1pPr>
              <a:lnSpc>
                <a:spcPct val="110000"/>
              </a:lnSpc>
              <a:spcBef>
                <a:spcPts val="600"/>
              </a:spcBef>
              <a:tabLst>
                <a:tab pos="5448101" algn="r"/>
              </a:tabLst>
              <a:defRPr sz="1200">
                <a:latin typeface="+mn-lt"/>
                <a:ea typeface="+mn-ea"/>
                <a:cs typeface="+mn-cs"/>
                <a:sym typeface="+mn-lt"/>
              </a:defRPr>
            </a:lvl1pPr>
            <a:lvl2pPr>
              <a:lnSpc>
                <a:spcPct val="110000"/>
              </a:lnSpc>
              <a:spcBef>
                <a:spcPts val="600"/>
              </a:spcBef>
              <a:tabLst>
                <a:tab pos="5448101" algn="r"/>
              </a:tabLst>
              <a:defRPr sz="1200">
                <a:latin typeface="+mn-lt"/>
                <a:ea typeface="+mn-ea"/>
                <a:cs typeface="+mn-cs"/>
                <a:sym typeface="+mn-lt"/>
              </a:defRPr>
            </a:lvl2pPr>
            <a:lvl3pPr>
              <a:lnSpc>
                <a:spcPct val="110000"/>
              </a:lnSpc>
              <a:spcBef>
                <a:spcPts val="600"/>
              </a:spcBef>
              <a:tabLst>
                <a:tab pos="5448101" algn="r"/>
              </a:tabLst>
              <a:defRPr sz="1200">
                <a:latin typeface="+mn-lt"/>
                <a:ea typeface="+mn-ea"/>
                <a:cs typeface="+mn-cs"/>
                <a:sym typeface="+mn-lt"/>
              </a:defRPr>
            </a:lvl3pPr>
            <a:lvl4pPr>
              <a:lnSpc>
                <a:spcPct val="110000"/>
              </a:lnSpc>
              <a:spcBef>
                <a:spcPts val="600"/>
              </a:spcBef>
              <a:tabLst>
                <a:tab pos="5448101" algn="r"/>
              </a:tabLst>
              <a:defRPr sz="1200">
                <a:latin typeface="+mn-lt"/>
                <a:ea typeface="+mn-ea"/>
                <a:cs typeface="+mn-cs"/>
                <a:sym typeface="+mn-lt"/>
              </a:defRPr>
            </a:lvl4pPr>
            <a:lvl5pPr>
              <a:tabLst>
                <a:tab pos="5448101" algn="r"/>
              </a:tabLst>
              <a:defRPr baseline="0"/>
            </a:lvl5pPr>
          </a:lstStyle>
          <a:p>
            <a:pPr lvl="0"/>
            <a:r>
              <a:rPr lang="ja-JP" altLang="en-US" noProof="0"/>
              <a:t>マスター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p:txBody>
      </p:sp>
      <p:sp>
        <p:nvSpPr>
          <p:cNvPr id="6" name="タイトル 1">
            <a:extLst>
              <a:ext uri="{FF2B5EF4-FFF2-40B4-BE49-F238E27FC236}">
                <a16:creationId xmlns:a16="http://schemas.microsoft.com/office/drawing/2014/main" id="{276088EF-9292-4156-B82A-AEC6FAF17735}"/>
              </a:ext>
            </a:extLst>
          </p:cNvPr>
          <p:cNvSpPr>
            <a:spLocks noGrp="1"/>
          </p:cNvSpPr>
          <p:nvPr>
            <p:ph type="title"/>
          </p:nvPr>
        </p:nvSpPr>
        <p:spPr bwMode="gray">
          <a:xfrm>
            <a:off x="417000" y="180000"/>
            <a:ext cx="9072000" cy="615600"/>
          </a:xfrm>
        </p:spPr>
        <p:txBody>
          <a:bodyPr vert="horz"/>
          <a:lstStyle>
            <a:lvl1pPr>
              <a:defRPr>
                <a:latin typeface="+mj-lt"/>
                <a:ea typeface="+mj-ea"/>
                <a:cs typeface="+mj-cs"/>
                <a:sym typeface="+mj-lt"/>
              </a:defRPr>
            </a:lvl1pPr>
          </a:lstStyle>
          <a:p>
            <a:r>
              <a:rPr kumimoji="1" lang="ja-JP" altLang="en-US"/>
              <a:t>マスター タイトルの書式設定</a:t>
            </a:r>
            <a:endParaRPr kumimoji="1" lang="ja-JP" altLang="en-US" dirty="0"/>
          </a:p>
        </p:txBody>
      </p:sp>
    </p:spTree>
    <p:extLst>
      <p:ext uri="{BB962C8B-B14F-4D97-AF65-F5344CB8AC3E}">
        <p14:creationId xmlns:p14="http://schemas.microsoft.com/office/powerpoint/2010/main" val="2982903191"/>
      </p:ext>
    </p:extLst>
  </p:cSld>
  <p:clrMapOvr>
    <a:masterClrMapping/>
  </p:clrMapOvr>
  <p:extLst>
    <p:ext uri="{DCECCB84-F9BA-43D5-87BE-67443E8EF086}">
      <p15:sldGuideLst xmlns:p15="http://schemas.microsoft.com/office/powerpoint/2012/main"/>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p:cSld name="（基本版） 白紙_A4">
    <p:spTree>
      <p:nvGrpSpPr>
        <p:cNvPr id="1" name=""/>
        <p:cNvGrpSpPr/>
        <p:nvPr/>
      </p:nvGrpSpPr>
      <p:grpSpPr>
        <a:xfrm>
          <a:off x="0" y="0"/>
          <a:ext cx="0" cy="0"/>
          <a:chOff x="0" y="0"/>
          <a:chExt cx="0" cy="0"/>
        </a:xfrm>
      </p:grpSpPr>
      <p:graphicFrame>
        <p:nvGraphicFramePr>
          <p:cNvPr id="2" name="オブジェクト 1" hidden="1"/>
          <p:cNvGraphicFramePr>
            <a:graphicFrameLocks noChangeAspect="1"/>
          </p:cNvGraphicFramePr>
          <p:nvPr userDrawn="1">
            <p:custDataLst>
              <p:tags r:id="rId1"/>
            </p:custDataLst>
            <p:extLst>
              <p:ext uri="{D42A27DB-BD31-4B8C-83A1-F6EECF244321}">
                <p14:modId xmlns:p14="http://schemas.microsoft.com/office/powerpoint/2010/main" val="3098792112"/>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3" imgW="563" imgH="564" progId="TCLayout.ActiveDocument.1">
                  <p:embed/>
                </p:oleObj>
              </mc:Choice>
              <mc:Fallback>
                <p:oleObj name="think-cell スライド" r:id="rId3" imgW="563" imgH="564" progId="TCLayout.ActiveDocument.1">
                  <p:embed/>
                  <p:pic>
                    <p:nvPicPr>
                      <p:cNvPr id="2" name="オブジェクト 1" hidden="1"/>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4" name="スライド番号プレースホルダー 3"/>
          <p:cNvSpPr>
            <a:spLocks noGrp="1"/>
          </p:cNvSpPr>
          <p:nvPr>
            <p:ph type="sldNum" sz="quarter" idx="11"/>
          </p:nvPr>
        </p:nvSpPr>
        <p:spPr bwMode="gray"/>
        <p:txBody>
          <a:bodyPr/>
          <a:lstStyle>
            <a:lvl1pPr>
              <a:defRPr>
                <a:latin typeface="+mn-lt"/>
                <a:ea typeface="+mn-ea"/>
                <a:cs typeface="+mn-cs"/>
                <a:sym typeface="+mn-lt"/>
              </a:defRPr>
            </a:lvl1pPr>
          </a:lstStyle>
          <a:p>
            <a:fld id="{AA5FCFE5-FE56-4EF1-80A8-07776887C2A1}" type="slidenum">
              <a:rPr lang="ja-JP" altLang="en-US" smtClean="0"/>
              <a:pPr/>
              <a:t>‹#›</a:t>
            </a:fld>
            <a:endParaRPr lang="ja-JP" altLang="en-US" dirty="0"/>
          </a:p>
        </p:txBody>
      </p:sp>
      <p:sp>
        <p:nvSpPr>
          <p:cNvPr id="6" name="テキスト プレースホルダー 5"/>
          <p:cNvSpPr>
            <a:spLocks noGrp="1"/>
          </p:cNvSpPr>
          <p:nvPr>
            <p:ph type="body" sz="quarter" idx="12"/>
          </p:nvPr>
        </p:nvSpPr>
        <p:spPr bwMode="gray">
          <a:xfrm>
            <a:off x="1893000" y="2340000"/>
            <a:ext cx="6120000" cy="2520000"/>
          </a:xfrm>
          <a:prstGeom prst="rect">
            <a:avLst/>
          </a:prstGeom>
        </p:spPr>
        <p:txBody>
          <a:bodyPr/>
          <a:lstStyle>
            <a:lvl1pPr>
              <a:defRPr>
                <a:latin typeface="+mn-lt"/>
                <a:ea typeface="+mn-ea"/>
                <a:cs typeface="+mn-cs"/>
                <a:sym typeface="+mn-lt"/>
              </a:defRPr>
            </a:lvl1pPr>
          </a:lstStyle>
          <a:p>
            <a:pPr lvl="0"/>
            <a:r>
              <a:rPr kumimoji="1" lang="ja-JP" altLang="en-US"/>
              <a:t>マスター テキストの書式設定</a:t>
            </a:r>
          </a:p>
        </p:txBody>
      </p:sp>
    </p:spTree>
    <p:extLst>
      <p:ext uri="{BB962C8B-B14F-4D97-AF65-F5344CB8AC3E}">
        <p14:creationId xmlns:p14="http://schemas.microsoft.com/office/powerpoint/2010/main" val="28940295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基本版） 中表紙_A4">
    <p:spTree>
      <p:nvGrpSpPr>
        <p:cNvPr id="1" name=""/>
        <p:cNvGrpSpPr/>
        <p:nvPr/>
      </p:nvGrpSpPr>
      <p:grpSpPr>
        <a:xfrm>
          <a:off x="0" y="0"/>
          <a:ext cx="0" cy="0"/>
          <a:chOff x="0" y="0"/>
          <a:chExt cx="0" cy="0"/>
        </a:xfrm>
      </p:grpSpPr>
      <p:graphicFrame>
        <p:nvGraphicFramePr>
          <p:cNvPr id="2" name="オブジェクト 1" hidden="1"/>
          <p:cNvGraphicFramePr>
            <a:graphicFrameLocks noChangeAspect="1"/>
          </p:cNvGraphicFramePr>
          <p:nvPr userDrawn="1">
            <p:custDataLst>
              <p:tags r:id="rId1"/>
            </p:custDataLst>
            <p:extLst>
              <p:ext uri="{D42A27DB-BD31-4B8C-83A1-F6EECF244321}">
                <p14:modId xmlns:p14="http://schemas.microsoft.com/office/powerpoint/2010/main" val="1302836274"/>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3" imgW="563" imgH="564" progId="TCLayout.ActiveDocument.1">
                  <p:embed/>
                </p:oleObj>
              </mc:Choice>
              <mc:Fallback>
                <p:oleObj name="think-cell スライド" r:id="rId3" imgW="563" imgH="564" progId="TCLayout.ActiveDocument.1">
                  <p:embed/>
                  <p:pic>
                    <p:nvPicPr>
                      <p:cNvPr id="2" name="オブジェクト 1" hidden="1"/>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8" name="Text Placeholder 7"/>
          <p:cNvSpPr>
            <a:spLocks noGrp="1"/>
          </p:cNvSpPr>
          <p:nvPr>
            <p:ph type="body" sz="quarter" idx="10" hasCustomPrompt="1"/>
          </p:nvPr>
        </p:nvSpPr>
        <p:spPr bwMode="gray">
          <a:xfrm>
            <a:off x="1029599" y="2232000"/>
            <a:ext cx="5184000" cy="432000"/>
          </a:xfrm>
          <a:prstGeom prst="rect">
            <a:avLst/>
          </a:prstGeom>
          <a:noFill/>
        </p:spPr>
        <p:txBody>
          <a:bodyPr wrap="square" lIns="0" rIns="0" anchor="t" anchorCtr="0">
            <a:noAutofit/>
          </a:bodyPr>
          <a:lstStyle>
            <a:lvl1pPr marL="0" indent="0" algn="l">
              <a:lnSpc>
                <a:spcPct val="100000"/>
              </a:lnSpc>
              <a:spcBef>
                <a:spcPts val="0"/>
              </a:spcBef>
              <a:buNone/>
              <a:defRPr sz="2800" b="1" baseline="0">
                <a:solidFill>
                  <a:schemeClr val="tx1"/>
                </a:solidFill>
                <a:latin typeface="+mj-lt"/>
                <a:ea typeface="+mj-ea"/>
                <a:cs typeface="+mn-cs"/>
                <a:sym typeface="+mn-lt"/>
              </a:defRPr>
            </a:lvl1pPr>
          </a:lstStyle>
          <a:p>
            <a:pPr lvl="0"/>
            <a:r>
              <a:rPr lang="ja-JP" altLang="en-US" dirty="0"/>
              <a:t>中表紙タイトル</a:t>
            </a:r>
          </a:p>
        </p:txBody>
      </p:sp>
      <p:sp>
        <p:nvSpPr>
          <p:cNvPr id="5" name="スライド番号プレースホルダ 4"/>
          <p:cNvSpPr>
            <a:spLocks noGrp="1"/>
          </p:cNvSpPr>
          <p:nvPr>
            <p:ph type="sldNum" sz="quarter" idx="11"/>
          </p:nvPr>
        </p:nvSpPr>
        <p:spPr bwMode="gray"/>
        <p:txBody>
          <a:bodyPr/>
          <a:lstStyle>
            <a:lvl1pPr>
              <a:defRPr>
                <a:solidFill>
                  <a:schemeClr val="tx1"/>
                </a:solidFill>
                <a:latin typeface="+mn-lt"/>
                <a:ea typeface="+mn-ea"/>
                <a:cs typeface="+mn-cs"/>
                <a:sym typeface="+mn-lt"/>
              </a:defRPr>
            </a:lvl1pPr>
          </a:lstStyle>
          <a:p>
            <a:fld id="{AA5FCFE5-FE56-4EF1-80A8-07776887C2A1}" type="slidenum">
              <a:rPr lang="ja-JP" altLang="en-US" smtClean="0"/>
              <a:pPr/>
              <a:t>‹#›</a:t>
            </a:fld>
            <a:endParaRPr lang="ja-JP" altLang="en-US" dirty="0"/>
          </a:p>
        </p:txBody>
      </p:sp>
    </p:spTree>
    <p:extLst>
      <p:ext uri="{BB962C8B-B14F-4D97-AF65-F5344CB8AC3E}">
        <p14:creationId xmlns:p14="http://schemas.microsoft.com/office/powerpoint/2010/main" val="16332684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基本版）タイトルのみ_A4">
    <p:spTree>
      <p:nvGrpSpPr>
        <p:cNvPr id="1" name=""/>
        <p:cNvGrpSpPr/>
        <p:nvPr/>
      </p:nvGrpSpPr>
      <p:grpSpPr>
        <a:xfrm>
          <a:off x="0" y="0"/>
          <a:ext cx="0" cy="0"/>
          <a:chOff x="0" y="0"/>
          <a:chExt cx="0" cy="0"/>
        </a:xfrm>
      </p:grpSpPr>
      <p:graphicFrame>
        <p:nvGraphicFramePr>
          <p:cNvPr id="2" name="オブジェクト 1" hidden="1"/>
          <p:cNvGraphicFramePr>
            <a:graphicFrameLocks noChangeAspect="1"/>
          </p:cNvGraphicFramePr>
          <p:nvPr userDrawn="1">
            <p:custDataLst>
              <p:tags r:id="rId1"/>
            </p:custDataLst>
            <p:extLst>
              <p:ext uri="{D42A27DB-BD31-4B8C-83A1-F6EECF244321}">
                <p14:modId xmlns:p14="http://schemas.microsoft.com/office/powerpoint/2010/main" val="996002765"/>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3" imgW="563" imgH="564" progId="TCLayout.ActiveDocument.1">
                  <p:embed/>
                </p:oleObj>
              </mc:Choice>
              <mc:Fallback>
                <p:oleObj name="think-cell スライド" r:id="rId3" imgW="563" imgH="564" progId="TCLayout.ActiveDocument.1">
                  <p:embed/>
                  <p:pic>
                    <p:nvPicPr>
                      <p:cNvPr id="2" name="オブジェクト 1" hidden="1"/>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4" name="スライド番号プレースホルダ 3"/>
          <p:cNvSpPr>
            <a:spLocks noGrp="1"/>
          </p:cNvSpPr>
          <p:nvPr>
            <p:ph type="sldNum" sz="quarter" idx="11"/>
          </p:nvPr>
        </p:nvSpPr>
        <p:spPr bwMode="gray"/>
        <p:txBody>
          <a:bodyPr/>
          <a:lstStyle>
            <a:lvl1pPr>
              <a:defRPr>
                <a:solidFill>
                  <a:schemeClr val="tx1"/>
                </a:solidFill>
                <a:latin typeface="+mn-lt"/>
                <a:ea typeface="+mn-ea"/>
                <a:cs typeface="+mn-cs"/>
                <a:sym typeface="+mn-lt"/>
              </a:defRPr>
            </a:lvl1pPr>
          </a:lstStyle>
          <a:p>
            <a:fld id="{AA5FCFE5-FE56-4EF1-80A8-07776887C2A1}" type="slidenum">
              <a:rPr lang="ja-JP" altLang="en-US" smtClean="0"/>
              <a:pPr/>
              <a:t>‹#›</a:t>
            </a:fld>
            <a:endParaRPr lang="ja-JP" altLang="en-US" dirty="0"/>
          </a:p>
        </p:txBody>
      </p:sp>
      <p:sp>
        <p:nvSpPr>
          <p:cNvPr id="9" name="テキスト プレースホルダー 2"/>
          <p:cNvSpPr>
            <a:spLocks noGrp="1"/>
          </p:cNvSpPr>
          <p:nvPr>
            <p:ph type="body" sz="quarter" idx="15" hasCustomPrompt="1"/>
          </p:nvPr>
        </p:nvSpPr>
        <p:spPr bwMode="gray">
          <a:xfrm>
            <a:off x="416496" y="1008000"/>
            <a:ext cx="9072000" cy="468000"/>
          </a:xfrm>
          <a:prstGeom prst="rect">
            <a:avLst/>
          </a:prstGeom>
        </p:spPr>
        <p:txBody>
          <a:bodyPr wrap="square" anchor="ctr">
            <a:noAutofit/>
          </a:bodyPr>
          <a:lstStyle>
            <a:lvl1pPr>
              <a:lnSpc>
                <a:spcPct val="100000"/>
              </a:lnSpc>
              <a:spcBef>
                <a:spcPts val="0"/>
              </a:spcBef>
              <a:defRPr sz="1600" b="1">
                <a:solidFill>
                  <a:schemeClr val="accent3"/>
                </a:solidFill>
                <a:latin typeface="+mn-lt"/>
                <a:ea typeface="+mn-ea"/>
                <a:cs typeface="+mn-cs"/>
                <a:sym typeface="+mn-lt"/>
              </a:defRPr>
            </a:lvl1pPr>
          </a:lstStyle>
          <a:p>
            <a:pPr lvl="0"/>
            <a:r>
              <a:rPr kumimoji="1" lang="ja-JP" altLang="en-US" dirty="0"/>
              <a:t>スライドタイトル</a:t>
            </a:r>
          </a:p>
        </p:txBody>
      </p:sp>
      <p:sp>
        <p:nvSpPr>
          <p:cNvPr id="6" name="タイトル 2"/>
          <p:cNvSpPr>
            <a:spLocks noGrp="1"/>
          </p:cNvSpPr>
          <p:nvPr>
            <p:ph type="title" hasCustomPrompt="1"/>
          </p:nvPr>
        </p:nvSpPr>
        <p:spPr bwMode="gray"/>
        <p:txBody>
          <a:bodyPr vert="horz"/>
          <a:lstStyle>
            <a:lvl1pPr>
              <a:defRPr>
                <a:latin typeface="+mj-lt"/>
                <a:ea typeface="+mj-ea"/>
                <a:cs typeface="+mj-cs"/>
                <a:sym typeface="+mj-lt"/>
              </a:defRPr>
            </a:lvl1pPr>
          </a:lstStyle>
          <a:p>
            <a:r>
              <a:rPr lang="ja-JP" altLang="en-US" dirty="0"/>
              <a:t>キーメッセージを入力（本スライドで一番伝えたいこと＜名詞止め・体言止め不可＞）</a:t>
            </a:r>
            <a:endParaRPr kumimoji="1" lang="ja-JP" altLang="en-US" dirty="0"/>
          </a:p>
        </p:txBody>
      </p:sp>
    </p:spTree>
    <p:extLst>
      <p:ext uri="{BB962C8B-B14F-4D97-AF65-F5344CB8AC3E}">
        <p14:creationId xmlns:p14="http://schemas.microsoft.com/office/powerpoint/2010/main" val="16893630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基本版）タイトルのみ_出所・脚注なし_A4">
    <p:spTree>
      <p:nvGrpSpPr>
        <p:cNvPr id="1" name=""/>
        <p:cNvGrpSpPr/>
        <p:nvPr/>
      </p:nvGrpSpPr>
      <p:grpSpPr>
        <a:xfrm>
          <a:off x="0" y="0"/>
          <a:ext cx="0" cy="0"/>
          <a:chOff x="0" y="0"/>
          <a:chExt cx="0" cy="0"/>
        </a:xfrm>
      </p:grpSpPr>
      <p:graphicFrame>
        <p:nvGraphicFramePr>
          <p:cNvPr id="2" name="オブジェクト 1" hidden="1"/>
          <p:cNvGraphicFramePr>
            <a:graphicFrameLocks noChangeAspect="1"/>
          </p:cNvGraphicFramePr>
          <p:nvPr userDrawn="1">
            <p:custDataLst>
              <p:tags r:id="rId1"/>
            </p:custDataLst>
            <p:extLst>
              <p:ext uri="{D42A27DB-BD31-4B8C-83A1-F6EECF244321}">
                <p14:modId xmlns:p14="http://schemas.microsoft.com/office/powerpoint/2010/main" val="996002765"/>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3" imgW="563" imgH="564" progId="TCLayout.ActiveDocument.1">
                  <p:embed/>
                </p:oleObj>
              </mc:Choice>
              <mc:Fallback>
                <p:oleObj name="think-cell スライド" r:id="rId3" imgW="563" imgH="564" progId="TCLayout.ActiveDocument.1">
                  <p:embed/>
                  <p:pic>
                    <p:nvPicPr>
                      <p:cNvPr id="2" name="オブジェクト 1" hidden="1"/>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4" name="スライド番号プレースホルダ 3"/>
          <p:cNvSpPr>
            <a:spLocks noGrp="1"/>
          </p:cNvSpPr>
          <p:nvPr>
            <p:ph type="sldNum" sz="quarter" idx="11"/>
          </p:nvPr>
        </p:nvSpPr>
        <p:spPr bwMode="gray"/>
        <p:txBody>
          <a:bodyPr/>
          <a:lstStyle>
            <a:lvl1pPr>
              <a:defRPr>
                <a:solidFill>
                  <a:schemeClr val="tx1"/>
                </a:solidFill>
                <a:latin typeface="+mn-lt"/>
                <a:ea typeface="+mn-ea"/>
                <a:cs typeface="+mn-cs"/>
                <a:sym typeface="+mn-lt"/>
              </a:defRPr>
            </a:lvl1pPr>
          </a:lstStyle>
          <a:p>
            <a:fld id="{AA5FCFE5-FE56-4EF1-80A8-07776887C2A1}" type="slidenum">
              <a:rPr lang="ja-JP" altLang="en-US" smtClean="0"/>
              <a:pPr/>
              <a:t>‹#›</a:t>
            </a:fld>
            <a:endParaRPr lang="ja-JP" altLang="en-US" dirty="0"/>
          </a:p>
        </p:txBody>
      </p:sp>
      <p:sp>
        <p:nvSpPr>
          <p:cNvPr id="9" name="テキスト プレースホルダー 2"/>
          <p:cNvSpPr>
            <a:spLocks noGrp="1"/>
          </p:cNvSpPr>
          <p:nvPr>
            <p:ph type="body" sz="quarter" idx="15" hasCustomPrompt="1"/>
          </p:nvPr>
        </p:nvSpPr>
        <p:spPr bwMode="gray">
          <a:xfrm>
            <a:off x="416496" y="1008000"/>
            <a:ext cx="9072000" cy="468000"/>
          </a:xfrm>
          <a:prstGeom prst="rect">
            <a:avLst/>
          </a:prstGeom>
        </p:spPr>
        <p:txBody>
          <a:bodyPr wrap="square" anchor="ctr">
            <a:noAutofit/>
          </a:bodyPr>
          <a:lstStyle>
            <a:lvl1pPr>
              <a:lnSpc>
                <a:spcPct val="100000"/>
              </a:lnSpc>
              <a:spcBef>
                <a:spcPts val="0"/>
              </a:spcBef>
              <a:defRPr sz="1600" b="1">
                <a:solidFill>
                  <a:schemeClr val="accent3"/>
                </a:solidFill>
                <a:latin typeface="+mn-lt"/>
                <a:ea typeface="+mn-ea"/>
                <a:cs typeface="+mn-cs"/>
                <a:sym typeface="+mn-lt"/>
              </a:defRPr>
            </a:lvl1pPr>
          </a:lstStyle>
          <a:p>
            <a:pPr lvl="0"/>
            <a:r>
              <a:rPr kumimoji="1" lang="ja-JP" altLang="en-US" dirty="0"/>
              <a:t>スライドタイトル</a:t>
            </a:r>
          </a:p>
        </p:txBody>
      </p:sp>
      <p:sp>
        <p:nvSpPr>
          <p:cNvPr id="6" name="タイトル 2"/>
          <p:cNvSpPr>
            <a:spLocks noGrp="1"/>
          </p:cNvSpPr>
          <p:nvPr>
            <p:ph type="title" hasCustomPrompt="1"/>
          </p:nvPr>
        </p:nvSpPr>
        <p:spPr bwMode="gray"/>
        <p:txBody>
          <a:bodyPr vert="horz"/>
          <a:lstStyle>
            <a:lvl1pPr>
              <a:defRPr>
                <a:latin typeface="+mj-lt"/>
                <a:ea typeface="+mj-ea"/>
                <a:cs typeface="+mj-cs"/>
                <a:sym typeface="+mj-lt"/>
              </a:defRPr>
            </a:lvl1pPr>
          </a:lstStyle>
          <a:p>
            <a:r>
              <a:rPr lang="ja-JP" altLang="en-US" dirty="0"/>
              <a:t>キーメッセージを入力（本スライドで一番伝えたいこと＜名詞止め・体言止め不可＞）</a:t>
            </a:r>
            <a:endParaRPr kumimoji="1" lang="ja-JP" altLang="en-US" dirty="0"/>
          </a:p>
        </p:txBody>
      </p:sp>
    </p:spTree>
    <p:extLst>
      <p:ext uri="{BB962C8B-B14F-4D97-AF65-F5344CB8AC3E}">
        <p14:creationId xmlns:p14="http://schemas.microsoft.com/office/powerpoint/2010/main" val="18860547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ags" Target="../tags/tag2.xml"/><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1.emf"/><Relationship Id="rId4" Type="http://schemas.openxmlformats.org/officeDocument/2006/relationships/slideLayout" Target="../slideLayouts/slideLayout4.xml"/><Relationship Id="rId9" Type="http://schemas.openxmlformats.org/officeDocument/2006/relationships/oleObject" Target="../embeddings/oleObject1.bin"/></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bwMode="gray">
      <p:bgRef idx="1001">
        <a:schemeClr val="bg1"/>
      </p:bgRef>
    </p:bg>
    <p:spTree>
      <p:nvGrpSpPr>
        <p:cNvPr id="1" name=""/>
        <p:cNvGrpSpPr/>
        <p:nvPr/>
      </p:nvGrpSpPr>
      <p:grpSpPr>
        <a:xfrm>
          <a:off x="0" y="0"/>
          <a:ext cx="0" cy="0"/>
          <a:chOff x="0" y="0"/>
          <a:chExt cx="0" cy="0"/>
        </a:xfrm>
      </p:grpSpPr>
      <p:graphicFrame>
        <p:nvGraphicFramePr>
          <p:cNvPr id="4" name="オブジェクト 3" hidden="1"/>
          <p:cNvGraphicFramePr>
            <a:graphicFrameLocks noChangeAspect="1"/>
          </p:cNvGraphicFramePr>
          <p:nvPr userDrawn="1">
            <p:custDataLst>
              <p:tags r:id="rId8"/>
            </p:custDataLst>
            <p:extLst>
              <p:ext uri="{D42A27DB-BD31-4B8C-83A1-F6EECF244321}">
                <p14:modId xmlns:p14="http://schemas.microsoft.com/office/powerpoint/2010/main" val="2969415227"/>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9" imgW="563" imgH="564" progId="TCLayout.ActiveDocument.1">
                  <p:embed/>
                </p:oleObj>
              </mc:Choice>
              <mc:Fallback>
                <p:oleObj name="think-cell スライド" r:id="rId9" imgW="563" imgH="564" progId="TCLayout.ActiveDocument.1">
                  <p:embed/>
                  <p:pic>
                    <p:nvPicPr>
                      <p:cNvPr id="4" name="オブジェクト 3" hidden="1"/>
                      <p:cNvPicPr/>
                      <p:nvPr/>
                    </p:nvPicPr>
                    <p:blipFill>
                      <a:blip r:embed="rId10"/>
                      <a:stretch>
                        <a:fillRect/>
                      </a:stretch>
                    </p:blipFill>
                    <p:spPr>
                      <a:xfrm>
                        <a:off x="1588" y="1588"/>
                        <a:ext cx="1588" cy="1588"/>
                      </a:xfrm>
                      <a:prstGeom prst="rect">
                        <a:avLst/>
                      </a:prstGeom>
                    </p:spPr>
                  </p:pic>
                </p:oleObj>
              </mc:Fallback>
            </mc:AlternateContent>
          </a:graphicData>
        </a:graphic>
      </p:graphicFrame>
      <p:sp>
        <p:nvSpPr>
          <p:cNvPr id="2" name="Title Placeholder 1"/>
          <p:cNvSpPr>
            <a:spLocks noGrp="1"/>
          </p:cNvSpPr>
          <p:nvPr>
            <p:ph type="title"/>
          </p:nvPr>
        </p:nvSpPr>
        <p:spPr bwMode="gray">
          <a:xfrm>
            <a:off x="417000" y="180000"/>
            <a:ext cx="9072000" cy="615600"/>
          </a:xfrm>
          <a:prstGeom prst="rect">
            <a:avLst/>
          </a:prstGeom>
        </p:spPr>
        <p:txBody>
          <a:bodyPr vert="horz" lIns="0" tIns="0" rIns="0" bIns="0" rtlCol="0" anchor="b" anchorCtr="0">
            <a:noAutofit/>
          </a:bodyPr>
          <a:lstStyle/>
          <a:p>
            <a:r>
              <a:rPr lang="ja-JP" altLang="en-US" noProof="0" dirty="0"/>
              <a:t>キーメッセージを入力（本スライドで一番伝えたいこと＜名詞止め・体言止め不可＞）</a:t>
            </a:r>
            <a:endParaRPr lang="en-US" noProof="0" dirty="0"/>
          </a:p>
        </p:txBody>
      </p:sp>
      <p:sp>
        <p:nvSpPr>
          <p:cNvPr id="9" name="スライド番号プレースホルダ 9"/>
          <p:cNvSpPr>
            <a:spLocks noGrp="1"/>
          </p:cNvSpPr>
          <p:nvPr>
            <p:ph type="sldNum" sz="quarter" idx="4"/>
          </p:nvPr>
        </p:nvSpPr>
        <p:spPr bwMode="gray">
          <a:xfrm>
            <a:off x="417600" y="6588000"/>
            <a:ext cx="180000" cy="169200"/>
          </a:xfrm>
          <a:prstGeom prst="rect">
            <a:avLst/>
          </a:prstGeom>
        </p:spPr>
        <p:txBody>
          <a:bodyPr vert="horz" wrap="none" lIns="0" tIns="0" rIns="0" bIns="0" rtlCol="0" anchor="b" anchorCtr="0"/>
          <a:lstStyle>
            <a:lvl1pPr algn="r">
              <a:defRPr sz="900">
                <a:solidFill>
                  <a:schemeClr val="tx1"/>
                </a:solidFill>
                <a:latin typeface="+mn-lt"/>
                <a:ea typeface="+mn-ea"/>
                <a:cs typeface="+mn-cs"/>
                <a:sym typeface="+mn-lt"/>
              </a:defRPr>
            </a:lvl1pPr>
          </a:lstStyle>
          <a:p>
            <a:pPr fontAlgn="auto">
              <a:spcBef>
                <a:spcPts val="0"/>
              </a:spcBef>
              <a:spcAft>
                <a:spcPts val="0"/>
              </a:spcAft>
            </a:pPr>
            <a:fld id="{AA5FCFE5-FE56-4EF1-80A8-07776887C2A1}" type="slidenum">
              <a:rPr kumimoji="1" lang="ja-JP" altLang="en-US" smtClean="0"/>
              <a:pPr fontAlgn="auto">
                <a:spcBef>
                  <a:spcPts val="0"/>
                </a:spcBef>
                <a:spcAft>
                  <a:spcPts val="0"/>
                </a:spcAft>
              </a:pPr>
              <a:t>‹#›</a:t>
            </a:fld>
            <a:endParaRPr kumimoji="1" lang="ja-JP" altLang="en-US" dirty="0"/>
          </a:p>
        </p:txBody>
      </p:sp>
      <p:sp>
        <p:nvSpPr>
          <p:cNvPr id="3" name="テキスト プレースホルダー 2"/>
          <p:cNvSpPr>
            <a:spLocks noGrp="1"/>
          </p:cNvSpPr>
          <p:nvPr>
            <p:ph type="body" idx="1"/>
          </p:nvPr>
        </p:nvSpPr>
        <p:spPr bwMode="gray">
          <a:xfrm>
            <a:off x="416999" y="1476000"/>
            <a:ext cx="9073075" cy="4824000"/>
          </a:xfrm>
          <a:prstGeom prst="rect">
            <a:avLst/>
          </a:prstGeom>
        </p:spPr>
        <p:txBody>
          <a:bodyPr vert="horz" lIns="0" tIns="0" rIns="0" bIns="0" rtlCol="0">
            <a:noAutofit/>
          </a:bodyPr>
          <a:lstStyle/>
          <a:p>
            <a:pPr lvl="0"/>
            <a:r>
              <a:rPr kumimoji="1" lang="ja-JP" altLang="en-US" dirty="0"/>
              <a:t>マスター テキストの書式設定</a:t>
            </a:r>
            <a:endParaRPr kumimoji="1" lang="en-US" altLang="ja-JP" dirty="0"/>
          </a:p>
          <a:p>
            <a:pPr lvl="1"/>
            <a:r>
              <a:rPr kumimoji="1" lang="ja-JP" altLang="en-US" dirty="0"/>
              <a:t>第 </a:t>
            </a:r>
            <a:r>
              <a:rPr kumimoji="1" lang="en-US" altLang="ja-JP" dirty="0"/>
              <a:t>1 </a:t>
            </a:r>
            <a:r>
              <a:rPr kumimoji="1" lang="ja-JP" altLang="en-US" dirty="0"/>
              <a:t>レベル</a:t>
            </a:r>
            <a:endParaRPr kumimoji="1" lang="en-US" altLang="ja-JP" dirty="0"/>
          </a:p>
          <a:p>
            <a:pPr lvl="2"/>
            <a:r>
              <a:rPr kumimoji="1" lang="ja-JP" altLang="en-US" dirty="0"/>
              <a:t>第 </a:t>
            </a:r>
            <a:r>
              <a:rPr kumimoji="1" lang="en-US" altLang="ja-JP" dirty="0"/>
              <a:t>2 </a:t>
            </a:r>
            <a:r>
              <a:rPr kumimoji="1" lang="ja-JP" altLang="en-US" dirty="0"/>
              <a:t>レベル</a:t>
            </a:r>
            <a:endParaRPr kumimoji="1" lang="en-US" altLang="ja-JP" dirty="0"/>
          </a:p>
          <a:p>
            <a:pPr lvl="3"/>
            <a:r>
              <a:rPr kumimoji="1" lang="ja-JP" altLang="en-US" dirty="0"/>
              <a:t>第 </a:t>
            </a:r>
            <a:r>
              <a:rPr kumimoji="1" lang="en-US" altLang="ja-JP" dirty="0"/>
              <a:t>3 </a:t>
            </a:r>
            <a:r>
              <a:rPr kumimoji="1" lang="ja-JP" altLang="en-US" dirty="0"/>
              <a:t>レベル</a:t>
            </a:r>
            <a:endParaRPr kumimoji="1" lang="en-US" altLang="ja-JP" dirty="0"/>
          </a:p>
        </p:txBody>
      </p:sp>
      <p:sp>
        <p:nvSpPr>
          <p:cNvPr id="5" name="日付プレースホルダー 4">
            <a:extLst>
              <a:ext uri="{FF2B5EF4-FFF2-40B4-BE49-F238E27FC236}">
                <a16:creationId xmlns:a16="http://schemas.microsoft.com/office/drawing/2014/main" id="{E4C0FFE5-9BDB-4F97-92E4-5E9243BDA74A}"/>
              </a:ext>
            </a:extLst>
          </p:cNvPr>
          <p:cNvSpPr>
            <a:spLocks noGrp="1"/>
          </p:cNvSpPr>
          <p:nvPr>
            <p:ph type="dt" sz="half" idx="2"/>
          </p:nvPr>
        </p:nvSpPr>
        <p:spPr bwMode="gray">
          <a:xfrm>
            <a:off x="4508167" y="6444000"/>
            <a:ext cx="889667" cy="169277"/>
          </a:xfrm>
          <a:prstGeom prst="rect">
            <a:avLst/>
          </a:prstGeom>
        </p:spPr>
        <p:txBody>
          <a:bodyPr vert="horz" wrap="none" lIns="0" tIns="0" rIns="0" bIns="0" rtlCol="0" anchor="t" anchorCtr="0">
            <a:spAutoFit/>
          </a:bodyPr>
          <a:lstStyle>
            <a:lvl1pPr>
              <a:defRPr kumimoji="1" lang="en-US" altLang="ja-JP" sz="1100" smtClean="0">
                <a:solidFill>
                  <a:srgbClr val="75787B"/>
                </a:solidFill>
                <a:latin typeface="+mn-lt"/>
                <a:cs typeface="+mn-cs"/>
              </a:defRPr>
            </a:lvl1pPr>
          </a:lstStyle>
          <a:p>
            <a:pPr algn="ctr"/>
            <a:endParaRPr lang="en-US" dirty="0"/>
          </a:p>
        </p:txBody>
      </p:sp>
    </p:spTree>
    <p:extLst>
      <p:ext uri="{BB962C8B-B14F-4D97-AF65-F5344CB8AC3E}">
        <p14:creationId xmlns:p14="http://schemas.microsoft.com/office/powerpoint/2010/main" val="1977651121"/>
      </p:ext>
    </p:extLst>
  </p:cSld>
  <p:clrMap bg1="lt1" tx1="dk1" bg2="lt2" tx2="dk2" accent1="accent1" accent2="accent2" accent3="accent3" accent4="accent4" accent5="accent5" accent6="accent6" hlink="hlink" folHlink="folHlink"/>
  <p:sldLayoutIdLst>
    <p:sldLayoutId id="2147483935" r:id="rId1"/>
    <p:sldLayoutId id="2147483911" r:id="rId2"/>
    <p:sldLayoutId id="2147483912" r:id="rId3"/>
    <p:sldLayoutId id="2147483934" r:id="rId4"/>
    <p:sldLayoutId id="2147483936" r:id="rId5"/>
    <p:sldLayoutId id="2147483961" r:id="rId6"/>
  </p:sldLayoutIdLst>
  <p:hf hdr="0" ftr="0" dt="0"/>
  <p:txStyles>
    <p:titleStyle>
      <a:lvl1pPr algn="l" defTabSz="990564" rtl="0" eaLnBrk="1" latinLnBrk="0" hangingPunct="1">
        <a:spcBef>
          <a:spcPct val="0"/>
        </a:spcBef>
        <a:buNone/>
        <a:defRPr kumimoji="1" sz="2000" b="1" kern="1200" baseline="0">
          <a:solidFill>
            <a:schemeClr val="tx1"/>
          </a:solidFill>
          <a:latin typeface="+mj-lt"/>
          <a:ea typeface="+mj-ea"/>
          <a:cs typeface="+mj-cs"/>
          <a:sym typeface="+mj-lt"/>
        </a:defRPr>
      </a:lvl1pPr>
    </p:titleStyle>
    <p:bodyStyle>
      <a:lvl1pPr marL="0" marR="0" indent="0" algn="l" defTabSz="990564" rtl="0" eaLnBrk="1" fontAlgn="auto" latinLnBrk="0" hangingPunct="1">
        <a:lnSpc>
          <a:spcPct val="110000"/>
        </a:lnSpc>
        <a:spcBef>
          <a:spcPts val="600"/>
        </a:spcBef>
        <a:spcAft>
          <a:spcPts val="0"/>
        </a:spcAft>
        <a:buClrTx/>
        <a:buSzPct val="100000"/>
        <a:buFont typeface="Arial" panose="020B0604020202020204" pitchFamily="34" charset="0"/>
        <a:buNone/>
        <a:tabLst/>
        <a:defRPr kumimoji="1" sz="1200" b="0" kern="1200">
          <a:solidFill>
            <a:schemeClr val="tx1"/>
          </a:solidFill>
          <a:latin typeface="+mn-lt"/>
          <a:ea typeface="+mn-ea"/>
          <a:cs typeface="+mn-cs"/>
          <a:sym typeface="+mn-lt"/>
        </a:defRPr>
      </a:lvl1pPr>
      <a:lvl2pPr marL="180000" marR="0" indent="-180000" algn="l" defTabSz="990564" rtl="0" eaLnBrk="1" fontAlgn="auto" latinLnBrk="0" hangingPunct="1">
        <a:lnSpc>
          <a:spcPct val="110000"/>
        </a:lnSpc>
        <a:spcBef>
          <a:spcPts val="600"/>
        </a:spcBef>
        <a:spcAft>
          <a:spcPts val="0"/>
        </a:spcAft>
        <a:buClrTx/>
        <a:buSzPct val="100000"/>
        <a:buFont typeface="Wingdings" panose="05000000000000000000" pitchFamily="2" charset="2"/>
        <a:buChar char="n"/>
        <a:tabLst/>
        <a:defRPr kumimoji="1" lang="en-US" sz="1200" b="0" kern="1200" dirty="0" smtClean="0">
          <a:solidFill>
            <a:schemeClr val="tx1"/>
          </a:solidFill>
          <a:latin typeface="+mn-lt"/>
          <a:ea typeface="+mn-ea"/>
          <a:cs typeface="+mn-cs"/>
          <a:sym typeface="+mn-lt"/>
        </a:defRPr>
      </a:lvl2pPr>
      <a:lvl3pPr marL="360000" marR="0" indent="-180000" algn="l" defTabSz="990564" rtl="0" eaLnBrk="1" fontAlgn="auto" latinLnBrk="0" hangingPunct="1">
        <a:lnSpc>
          <a:spcPct val="110000"/>
        </a:lnSpc>
        <a:spcBef>
          <a:spcPts val="600"/>
        </a:spcBef>
        <a:spcAft>
          <a:spcPts val="0"/>
        </a:spcAft>
        <a:buClrTx/>
        <a:buSzPct val="100000"/>
        <a:buFont typeface="Wingdings" panose="05000000000000000000" pitchFamily="2" charset="2"/>
        <a:buChar char="Ø"/>
        <a:tabLst/>
        <a:defRPr kumimoji="1" lang="en-US" sz="1200" b="0" kern="1200" dirty="0" smtClean="0">
          <a:solidFill>
            <a:schemeClr val="tx1"/>
          </a:solidFill>
          <a:latin typeface="+mn-lt"/>
          <a:ea typeface="+mn-ea"/>
          <a:cs typeface="+mn-cs"/>
          <a:sym typeface="+mn-lt"/>
        </a:defRPr>
      </a:lvl3pPr>
      <a:lvl4pPr marL="504000" marR="0" indent="-144000" algn="l" defTabSz="990564" rtl="0" eaLnBrk="1" fontAlgn="auto" latinLnBrk="0" hangingPunct="1">
        <a:lnSpc>
          <a:spcPct val="110000"/>
        </a:lnSpc>
        <a:spcBef>
          <a:spcPts val="600"/>
        </a:spcBef>
        <a:spcAft>
          <a:spcPts val="0"/>
        </a:spcAft>
        <a:buClrTx/>
        <a:buSzPct val="100000"/>
        <a:buFont typeface="Arial" panose="020B0604020202020204" pitchFamily="34" charset="0"/>
        <a:buChar char="•"/>
        <a:tabLst/>
        <a:defRPr kumimoji="1" lang="en-US" sz="1200" b="0" kern="1200" baseline="0" dirty="0" smtClean="0">
          <a:solidFill>
            <a:schemeClr val="tx1"/>
          </a:solidFill>
          <a:latin typeface="+mn-lt"/>
          <a:ea typeface="+mn-ea"/>
          <a:cs typeface="+mn-cs"/>
          <a:sym typeface="+mn-lt"/>
        </a:defRPr>
      </a:lvl4pPr>
      <a:lvl5pPr marL="684000" indent="-180000" algn="l" defTabSz="865024" rtl="0" eaLnBrk="1" latinLnBrk="0" hangingPunct="1">
        <a:lnSpc>
          <a:spcPct val="110000"/>
        </a:lnSpc>
        <a:spcBef>
          <a:spcPts val="600"/>
        </a:spcBef>
        <a:spcAft>
          <a:spcPts val="0"/>
        </a:spcAft>
        <a:buClrTx/>
        <a:buSzPct val="100000"/>
        <a:buFont typeface="Verdana" panose="020B0604030504040204" pitchFamily="34" charset="0"/>
        <a:buChar char="−"/>
        <a:tabLst/>
        <a:defRPr kumimoji="1" lang="en-US" sz="1200" kern="1200" baseline="0" dirty="0" smtClean="0">
          <a:solidFill>
            <a:schemeClr val="tx1"/>
          </a:solidFill>
          <a:latin typeface="+mn-lt"/>
          <a:ea typeface="+mn-ea"/>
          <a:cs typeface="+mn-cs"/>
        </a:defRPr>
      </a:lvl5pPr>
      <a:lvl6pPr marL="864000" indent="-180000" algn="l" defTabSz="990564" rtl="0" eaLnBrk="1" latinLnBrk="0" hangingPunct="1">
        <a:lnSpc>
          <a:spcPct val="110000"/>
        </a:lnSpc>
        <a:spcBef>
          <a:spcPts val="600"/>
        </a:spcBef>
        <a:spcAft>
          <a:spcPts val="0"/>
        </a:spcAft>
        <a:buFont typeface="Wingdings" panose="05000000000000000000" pitchFamily="2" charset="2"/>
        <a:buChar char="ü"/>
        <a:defRPr kumimoji="1" sz="1200" kern="1200" baseline="0">
          <a:solidFill>
            <a:schemeClr val="tx1"/>
          </a:solidFill>
          <a:latin typeface="+mn-lt"/>
          <a:ea typeface="+mn-ea"/>
          <a:cs typeface="+mn-cs"/>
        </a:defRPr>
      </a:lvl6pPr>
      <a:lvl7pPr marL="577179" indent="-191093" algn="l" defTabSz="990564" rtl="0" eaLnBrk="1" latinLnBrk="0" hangingPunct="1">
        <a:spcBef>
          <a:spcPts val="0"/>
        </a:spcBef>
        <a:spcAft>
          <a:spcPts val="1083"/>
        </a:spcAft>
        <a:buFont typeface="Verdana" panose="020B0604030504040204" pitchFamily="34" charset="0"/>
        <a:buChar char="−"/>
        <a:defRPr kumimoji="1" sz="1300" kern="1200">
          <a:solidFill>
            <a:schemeClr val="tx1"/>
          </a:solidFill>
          <a:latin typeface="+mn-lt"/>
          <a:ea typeface="+mn-ea"/>
          <a:cs typeface="+mn-cs"/>
        </a:defRPr>
      </a:lvl7pPr>
      <a:lvl8pPr marL="577179" indent="-191093" algn="l" defTabSz="990564" rtl="0" eaLnBrk="1" latinLnBrk="0" hangingPunct="1">
        <a:spcBef>
          <a:spcPts val="0"/>
        </a:spcBef>
        <a:spcAft>
          <a:spcPts val="1083"/>
        </a:spcAft>
        <a:buFont typeface="Verdana" panose="020B0604030504040204" pitchFamily="34" charset="0"/>
        <a:buChar char="−"/>
        <a:defRPr kumimoji="1" sz="1300" kern="1200" baseline="0">
          <a:solidFill>
            <a:schemeClr val="tx1"/>
          </a:solidFill>
          <a:latin typeface="+mn-lt"/>
          <a:ea typeface="+mn-ea"/>
          <a:cs typeface="+mn-cs"/>
        </a:defRPr>
      </a:lvl8pPr>
      <a:lvl9pPr marL="577179" indent="-191093" algn="l" defTabSz="990564" rtl="0" eaLnBrk="1" latinLnBrk="0" hangingPunct="1">
        <a:spcBef>
          <a:spcPts val="0"/>
        </a:spcBef>
        <a:spcAft>
          <a:spcPts val="1083"/>
        </a:spcAft>
        <a:buFont typeface="Verdana" panose="020B0604030504040204" pitchFamily="34" charset="0"/>
        <a:buChar char="−"/>
        <a:defRPr kumimoji="1" sz="1300" kern="1200" baseline="0">
          <a:solidFill>
            <a:schemeClr val="tx1"/>
          </a:solidFill>
          <a:latin typeface="+mn-lt"/>
          <a:ea typeface="+mn-ea"/>
          <a:cs typeface="+mn-cs"/>
        </a:defRPr>
      </a:lvl9pPr>
    </p:bodyStyle>
    <p:otherStyle>
      <a:defPPr>
        <a:defRPr lang="en-US"/>
      </a:defPPr>
      <a:lvl1pPr marL="0" algn="l" defTabSz="990564" rtl="0" eaLnBrk="1" latinLnBrk="0" hangingPunct="1">
        <a:defRPr kumimoji="1" sz="1950" kern="1200">
          <a:solidFill>
            <a:schemeClr val="tx1"/>
          </a:solidFill>
          <a:latin typeface="+mn-lt"/>
          <a:ea typeface="+mn-ea"/>
          <a:cs typeface="+mn-cs"/>
        </a:defRPr>
      </a:lvl1pPr>
      <a:lvl2pPr marL="495283" algn="l" defTabSz="990564" rtl="0" eaLnBrk="1" latinLnBrk="0" hangingPunct="1">
        <a:defRPr kumimoji="1" sz="1950" kern="1200">
          <a:solidFill>
            <a:schemeClr val="tx1"/>
          </a:solidFill>
          <a:latin typeface="+mn-lt"/>
          <a:ea typeface="+mn-ea"/>
          <a:cs typeface="+mn-cs"/>
        </a:defRPr>
      </a:lvl2pPr>
      <a:lvl3pPr marL="990564" algn="l" defTabSz="990564" rtl="0" eaLnBrk="1" latinLnBrk="0" hangingPunct="1">
        <a:defRPr kumimoji="1" sz="1950" kern="1200">
          <a:solidFill>
            <a:schemeClr val="tx1"/>
          </a:solidFill>
          <a:latin typeface="+mn-lt"/>
          <a:ea typeface="+mn-ea"/>
          <a:cs typeface="+mn-cs"/>
        </a:defRPr>
      </a:lvl3pPr>
      <a:lvl4pPr marL="1485846" algn="l" defTabSz="990564" rtl="0" eaLnBrk="1" latinLnBrk="0" hangingPunct="1">
        <a:defRPr kumimoji="1" sz="1950" kern="1200">
          <a:solidFill>
            <a:schemeClr val="tx1"/>
          </a:solidFill>
          <a:latin typeface="+mn-lt"/>
          <a:ea typeface="+mn-ea"/>
          <a:cs typeface="+mn-cs"/>
        </a:defRPr>
      </a:lvl4pPr>
      <a:lvl5pPr marL="1981127" algn="l" defTabSz="990564" rtl="0" eaLnBrk="1" latinLnBrk="0" hangingPunct="1">
        <a:defRPr kumimoji="1" sz="1950" kern="1200">
          <a:solidFill>
            <a:schemeClr val="tx1"/>
          </a:solidFill>
          <a:latin typeface="+mn-lt"/>
          <a:ea typeface="+mn-ea"/>
          <a:cs typeface="+mn-cs"/>
        </a:defRPr>
      </a:lvl5pPr>
      <a:lvl6pPr marL="2476410" algn="l" defTabSz="990564" rtl="0" eaLnBrk="1" latinLnBrk="0" hangingPunct="1">
        <a:defRPr kumimoji="1" sz="1950" kern="1200">
          <a:solidFill>
            <a:schemeClr val="tx1"/>
          </a:solidFill>
          <a:latin typeface="+mn-lt"/>
          <a:ea typeface="+mn-ea"/>
          <a:cs typeface="+mn-cs"/>
        </a:defRPr>
      </a:lvl6pPr>
      <a:lvl7pPr marL="2971692" algn="l" defTabSz="990564" rtl="0" eaLnBrk="1" latinLnBrk="0" hangingPunct="1">
        <a:defRPr kumimoji="1" sz="1950" kern="1200">
          <a:solidFill>
            <a:schemeClr val="tx1"/>
          </a:solidFill>
          <a:latin typeface="+mn-lt"/>
          <a:ea typeface="+mn-ea"/>
          <a:cs typeface="+mn-cs"/>
        </a:defRPr>
      </a:lvl7pPr>
      <a:lvl8pPr marL="3466973" algn="l" defTabSz="990564" rtl="0" eaLnBrk="1" latinLnBrk="0" hangingPunct="1">
        <a:defRPr kumimoji="1" sz="1950" kern="1200">
          <a:solidFill>
            <a:schemeClr val="tx1"/>
          </a:solidFill>
          <a:latin typeface="+mn-lt"/>
          <a:ea typeface="+mn-ea"/>
          <a:cs typeface="+mn-cs"/>
        </a:defRPr>
      </a:lvl8pPr>
      <a:lvl9pPr marL="3962255" algn="l" defTabSz="990564" rtl="0" eaLnBrk="1" latinLnBrk="0" hangingPunct="1">
        <a:defRPr kumimoji="1" sz="1950" kern="1200">
          <a:solidFill>
            <a:schemeClr val="tx1"/>
          </a:solidFill>
          <a:latin typeface="+mn-lt"/>
          <a:ea typeface="+mn-ea"/>
          <a:cs typeface="+mn-cs"/>
        </a:defRPr>
      </a:lvl9pPr>
    </p:otherStyle>
  </p:txStyles>
  <p:extLst>
    <p:ext uri="{27BBF7A9-308A-43DC-89C8-2F10F3537804}">
      <p15:sldGuideLst xmlns:p15="http://schemas.microsoft.com/office/powerpoint/2012/main">
        <p15:guide id="0" pos="3120">
          <p15:clr>
            <a:srgbClr val="A4A3A4"/>
          </p15:clr>
        </p15:guide>
        <p15:guide id="2" pos="3007">
          <p15:clr>
            <a:srgbClr val="A4A3A4"/>
          </p15:clr>
        </p15:guide>
        <p15:guide id="3" pos="3233">
          <p15:clr>
            <a:srgbClr val="A4A3A4"/>
          </p15:clr>
        </p15:guide>
        <p15:guide id="4" pos="5978">
          <p15:clr>
            <a:srgbClr val="A4A3A4"/>
          </p15:clr>
        </p15:guide>
        <p15:guide id="5" pos="262">
          <p15:clr>
            <a:srgbClr val="A4A3A4"/>
          </p15:clr>
        </p15:guide>
        <p15:guide id="9" orient="horz" pos="3974">
          <p15:clr>
            <a:srgbClr val="A4A3A4"/>
          </p15:clr>
        </p15:guide>
        <p15:guide id="10" orient="horz" pos="4156">
          <p15:clr>
            <a:srgbClr val="A4A3A4"/>
          </p15:clr>
        </p15:guide>
        <p15:guide id="11" orient="horz" pos="4269">
          <p15:clr>
            <a:srgbClr val="A4A3A4"/>
          </p15:clr>
        </p15:guide>
        <p15:guide id="12" orient="horz" pos="935" userDrawn="1">
          <p15:clr>
            <a:srgbClr val="A4A3A4"/>
          </p15:clr>
        </p15:guide>
        <p15:guide id="14" orient="horz" pos="640" userDrawn="1">
          <p15:clr>
            <a:srgbClr val="A4A3A4"/>
          </p15:clr>
        </p15:guide>
        <p15:guide id="15" orient="horz" pos="96" userDrawn="1">
          <p15:clr>
            <a:srgbClr val="A4A3A4"/>
          </p15:clr>
        </p15:guide>
        <p15:guide id="17" orient="horz" pos="504" userDrawn="1">
          <p15:clr>
            <a:srgbClr val="A4A3A4"/>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9.xml"/><Relationship Id="rId5" Type="http://schemas.openxmlformats.org/officeDocument/2006/relationships/image" Target="../media/image1.emf"/><Relationship Id="rId4" Type="http://schemas.openxmlformats.org/officeDocument/2006/relationships/oleObject" Target="../embeddings/oleObject8.bin"/></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Relationships xmlns="http://schemas.openxmlformats.org/package/2006/relationships"><Relationship Id="rId2" Type="http://schemas.openxmlformats.org/officeDocument/2006/relationships/hyperlink" Target="" TargetMode="External"/><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オブジェクト 1" hidden="1"/>
          <p:cNvGraphicFramePr>
            <a:graphicFrameLocks noChangeAspect="1"/>
          </p:cNvGraphicFramePr>
          <p:nvPr>
            <p:custDataLst>
              <p:tags r:id="rId1"/>
            </p:custDataLst>
            <p:extLst>
              <p:ext uri="{D42A27DB-BD31-4B8C-83A1-F6EECF244321}">
                <p14:modId xmlns:p14="http://schemas.microsoft.com/office/powerpoint/2010/main" val="3963425147"/>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4" imgW="563" imgH="564" progId="TCLayout.ActiveDocument.1">
                  <p:embed/>
                </p:oleObj>
              </mc:Choice>
              <mc:Fallback>
                <p:oleObj name="think-cell スライド" r:id="rId4" imgW="563" imgH="564" progId="TCLayout.ActiveDocument.1">
                  <p:embed/>
                  <p:pic>
                    <p:nvPicPr>
                      <p:cNvPr id="2" name="オブジェクト 1" hidden="1"/>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3" name="タイトル 2"/>
          <p:cNvSpPr>
            <a:spLocks noGrp="1"/>
          </p:cNvSpPr>
          <p:nvPr>
            <p:ph type="ctrTitle"/>
          </p:nvPr>
        </p:nvSpPr>
        <p:spPr bwMode="gray">
          <a:xfrm>
            <a:off x="417599" y="5040000"/>
            <a:ext cx="8969161" cy="615553"/>
          </a:xfrm>
        </p:spPr>
        <p:txBody>
          <a:bodyPr vert="horz"/>
          <a:lstStyle/>
          <a:p>
            <a:r>
              <a:rPr lang="ja-JP" altLang="en-US" dirty="0"/>
              <a:t>令和</a:t>
            </a:r>
            <a:r>
              <a:rPr lang="en-US" altLang="ja-JP" dirty="0"/>
              <a:t>6</a:t>
            </a:r>
            <a:r>
              <a:rPr lang="ja-JP" altLang="en-US" dirty="0"/>
              <a:t>年度地域の医療・観光を活用した外国人受入れ推進のための調査・実証事業</a:t>
            </a:r>
            <a:br>
              <a:rPr lang="en-US" altLang="ja-JP" dirty="0"/>
            </a:br>
            <a:r>
              <a:rPr lang="ja-JP" altLang="en-US" dirty="0"/>
              <a:t>実証事業地域　応募企画書</a:t>
            </a:r>
            <a:endParaRPr lang="ja-JP" altLang="en-US" dirty="0">
              <a:sym typeface="+mj-lt"/>
            </a:endParaRPr>
          </a:p>
        </p:txBody>
      </p:sp>
      <p:sp>
        <p:nvSpPr>
          <p:cNvPr id="5" name="テキスト プレースホルダー 4"/>
          <p:cNvSpPr>
            <a:spLocks noGrp="1"/>
          </p:cNvSpPr>
          <p:nvPr>
            <p:ph type="body" sz="quarter" idx="10"/>
          </p:nvPr>
        </p:nvSpPr>
        <p:spPr bwMode="gray">
          <a:xfrm>
            <a:off x="417599" y="6408000"/>
            <a:ext cx="4536000" cy="215444"/>
          </a:xfrm>
        </p:spPr>
        <p:txBody>
          <a:bodyPr/>
          <a:lstStyle/>
          <a:p>
            <a:r>
              <a:rPr lang="en-US" altLang="ja-JP" dirty="0">
                <a:sym typeface="+mn-lt"/>
              </a:rPr>
              <a:t>2024</a:t>
            </a:r>
            <a:r>
              <a:rPr lang="ja-JP" altLang="en-US" dirty="0">
                <a:sym typeface="+mn-lt"/>
              </a:rPr>
              <a:t>年</a:t>
            </a:r>
            <a:r>
              <a:rPr lang="en-US" altLang="ja-JP" dirty="0">
                <a:sym typeface="+mn-lt"/>
              </a:rPr>
              <a:t>7</a:t>
            </a:r>
            <a:r>
              <a:rPr lang="ja-JP" altLang="en-US" dirty="0">
                <a:sym typeface="+mn-lt"/>
              </a:rPr>
              <a:t>月</a:t>
            </a:r>
          </a:p>
        </p:txBody>
      </p:sp>
      <p:sp>
        <p:nvSpPr>
          <p:cNvPr id="10" name="字幕 9">
            <a:extLst>
              <a:ext uri="{FF2B5EF4-FFF2-40B4-BE49-F238E27FC236}">
                <a16:creationId xmlns:a16="http://schemas.microsoft.com/office/drawing/2014/main" id="{2103A9BE-BEA6-B9DE-A263-71F4C3B1E997}"/>
              </a:ext>
            </a:extLst>
          </p:cNvPr>
          <p:cNvSpPr>
            <a:spLocks noGrp="1"/>
          </p:cNvSpPr>
          <p:nvPr>
            <p:ph type="subTitle" idx="1"/>
          </p:nvPr>
        </p:nvSpPr>
        <p:spPr/>
        <p:txBody>
          <a:bodyPr/>
          <a:lstStyle/>
          <a:p>
            <a:r>
              <a:rPr lang="ja-JP" altLang="en-US" dirty="0"/>
              <a:t>代表となる提案団体名：</a:t>
            </a:r>
            <a:endParaRPr lang="en-US" altLang="ja-JP" dirty="0"/>
          </a:p>
          <a:p>
            <a:r>
              <a:rPr lang="ja-JP" altLang="en-US" dirty="0"/>
              <a:t>代表者氏名：</a:t>
            </a:r>
          </a:p>
        </p:txBody>
      </p:sp>
      <p:sp>
        <p:nvSpPr>
          <p:cNvPr id="19" name="テキスト プレースホルダー 9">
            <a:extLst>
              <a:ext uri="{FF2B5EF4-FFF2-40B4-BE49-F238E27FC236}">
                <a16:creationId xmlns:a16="http://schemas.microsoft.com/office/drawing/2014/main" id="{976EFE67-FC1D-DC32-561A-6C7F0053A870}"/>
              </a:ext>
            </a:extLst>
          </p:cNvPr>
          <p:cNvSpPr>
            <a:spLocks noGrp="1"/>
          </p:cNvSpPr>
          <p:nvPr>
            <p:ph type="body" sz="quarter" idx="12" hasCustomPrompt="1"/>
          </p:nvPr>
        </p:nvSpPr>
        <p:spPr bwMode="gray">
          <a:xfrm>
            <a:off x="4953000" y="396000"/>
            <a:ext cx="4536000" cy="676800"/>
          </a:xfrm>
          <a:prstGeom prst="rect">
            <a:avLst/>
          </a:prstGeom>
        </p:spPr>
        <p:txBody>
          <a:bodyPr lIns="0">
            <a:normAutofit/>
          </a:bodyPr>
          <a:lstStyle>
            <a:lvl1pPr algn="r">
              <a:lnSpc>
                <a:spcPct val="100000"/>
              </a:lnSpc>
              <a:spcBef>
                <a:spcPts val="0"/>
              </a:spcBef>
              <a:defRPr sz="2200" baseline="0">
                <a:latin typeface="+mn-lt"/>
                <a:ea typeface="+mn-ea"/>
                <a:cs typeface="+mn-cs"/>
                <a:sym typeface="+mn-lt"/>
              </a:defRPr>
            </a:lvl1pPr>
            <a:lvl2pPr>
              <a:defRPr sz="2200"/>
            </a:lvl2pPr>
            <a:lvl3pPr>
              <a:defRPr sz="2200"/>
            </a:lvl3pPr>
            <a:lvl4pPr>
              <a:defRPr sz="2200"/>
            </a:lvl4pPr>
            <a:lvl5pPr>
              <a:defRPr sz="2200"/>
            </a:lvl5pPr>
          </a:lstStyle>
          <a:p>
            <a:pPr lvl="0"/>
            <a:r>
              <a:rPr kumimoji="1" lang="ja-JP" altLang="en-US" dirty="0"/>
              <a:t>厚生労働省医政局総務課</a:t>
            </a:r>
            <a:endParaRPr kumimoji="1" lang="en-US" altLang="ja-JP" dirty="0"/>
          </a:p>
          <a:p>
            <a:pPr lvl="0"/>
            <a:r>
              <a:rPr kumimoji="1" lang="ja-JP" altLang="en-US" dirty="0"/>
              <a:t>医療国際展開推進室御中</a:t>
            </a:r>
          </a:p>
        </p:txBody>
      </p:sp>
      <p:sp>
        <p:nvSpPr>
          <p:cNvPr id="4" name="テキスト ボックス 3">
            <a:extLst>
              <a:ext uri="{FF2B5EF4-FFF2-40B4-BE49-F238E27FC236}">
                <a16:creationId xmlns:a16="http://schemas.microsoft.com/office/drawing/2014/main" id="{D54ACD41-735B-3ED8-C71C-507C3EBA7FF8}"/>
              </a:ext>
            </a:extLst>
          </p:cNvPr>
          <p:cNvSpPr txBox="1"/>
          <p:nvPr/>
        </p:nvSpPr>
        <p:spPr bwMode="gray">
          <a:xfrm>
            <a:off x="417599" y="4003536"/>
            <a:ext cx="6070287" cy="369332"/>
          </a:xfrm>
          <a:prstGeom prst="rect">
            <a:avLst/>
          </a:prstGeom>
          <a:noFill/>
        </p:spPr>
        <p:txBody>
          <a:bodyPr wrap="square" lIns="0" tIns="0" rIns="0" bIns="0" rtlCol="0">
            <a:spAutoFit/>
          </a:bodyPr>
          <a:lstStyle/>
          <a:p>
            <a:pPr marL="0" marR="0" indent="0" algn="l"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dirty="0">
                <a:solidFill>
                  <a:prstClr val="black"/>
                </a:solidFill>
                <a:latin typeface="+mn-lt"/>
                <a:cs typeface="+mn-cs"/>
              </a:rPr>
              <a:t>注</a:t>
            </a:r>
            <a:r>
              <a:rPr kumimoji="1" lang="en-US" altLang="ja-JP" sz="1200" dirty="0">
                <a:solidFill>
                  <a:prstClr val="black"/>
                </a:solidFill>
                <a:latin typeface="+mn-lt"/>
                <a:cs typeface="+mn-cs"/>
              </a:rPr>
              <a:t>1) </a:t>
            </a:r>
            <a:r>
              <a:rPr kumimoji="1" lang="ja-JP" altLang="en-US" sz="1200" b="0" i="0" u="none" strike="noStrike" kern="1200" cap="none" spc="0" normalizeH="0" baseline="0" noProof="0" dirty="0">
                <a:ln>
                  <a:noFill/>
                </a:ln>
                <a:solidFill>
                  <a:prstClr val="black"/>
                </a:solidFill>
                <a:effectLst/>
                <a:uLnTx/>
                <a:uFillTx/>
                <a:latin typeface="+mn-lt"/>
                <a:ea typeface="+mn-ea"/>
                <a:cs typeface="+mn-cs"/>
              </a:rPr>
              <a:t>企画内容に、必要情報が含まれていれば、必ずしもこの様式を使用する必要はありません。</a:t>
            </a:r>
            <a:endParaRPr kumimoji="1" lang="en-US" altLang="ja-JP" sz="1200" b="0" i="0" u="none" strike="noStrike" kern="1200" cap="none" spc="0" normalizeH="0" baseline="0" noProof="0" dirty="0">
              <a:ln>
                <a:noFill/>
              </a:ln>
              <a:solidFill>
                <a:prstClr val="black"/>
              </a:solidFill>
              <a:effectLst/>
              <a:uLnTx/>
              <a:uFillTx/>
              <a:latin typeface="+mn-lt"/>
              <a:ea typeface="+mn-ea"/>
              <a:cs typeface="+mn-cs"/>
            </a:endParaRPr>
          </a:p>
          <a:p>
            <a:pPr marL="0" marR="0" indent="0" algn="l"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b="0" i="0" u="none" strike="noStrike" kern="1200" cap="none" spc="0" normalizeH="0" baseline="0" noProof="0" dirty="0">
                <a:ln>
                  <a:noFill/>
                </a:ln>
                <a:solidFill>
                  <a:prstClr val="black"/>
                </a:solidFill>
                <a:effectLst/>
                <a:uLnTx/>
                <a:uFillTx/>
                <a:latin typeface="+mn-lt"/>
                <a:ea typeface="+mn-ea"/>
                <a:cs typeface="+mn-cs"/>
              </a:rPr>
              <a:t>注</a:t>
            </a:r>
            <a:r>
              <a:rPr kumimoji="1" lang="en-US" altLang="ja-JP" sz="1200" dirty="0">
                <a:solidFill>
                  <a:prstClr val="black"/>
                </a:solidFill>
                <a:latin typeface="+mn-lt"/>
                <a:cs typeface="+mn-cs"/>
              </a:rPr>
              <a:t>2) </a:t>
            </a:r>
            <a:r>
              <a:rPr kumimoji="1" lang="ja-JP" altLang="en-US" sz="1200" dirty="0">
                <a:solidFill>
                  <a:prstClr val="black"/>
                </a:solidFill>
                <a:latin typeface="+mn-lt"/>
                <a:cs typeface="+mn-cs"/>
              </a:rPr>
              <a:t>ご提供いただいた個人情報は、選考及び事業実施に必要な範囲でのみ使用します。</a:t>
            </a:r>
            <a:endParaRPr kumimoji="1" lang="en-US" altLang="ja-JP" sz="1200" b="0" i="0" u="none" strike="noStrike" kern="1200" cap="none" spc="0" normalizeH="0" baseline="0" noProof="0" dirty="0">
              <a:ln>
                <a:noFill/>
              </a:ln>
              <a:solidFill>
                <a:prstClr val="black"/>
              </a:solidFill>
              <a:effectLst/>
              <a:uLnTx/>
              <a:uFillTx/>
              <a:latin typeface="+mn-lt"/>
              <a:ea typeface="+mn-ea"/>
              <a:cs typeface="+mn-cs"/>
            </a:endParaRPr>
          </a:p>
        </p:txBody>
      </p:sp>
    </p:spTree>
    <p:extLst>
      <p:ext uri="{BB962C8B-B14F-4D97-AF65-F5344CB8AC3E}">
        <p14:creationId xmlns:p14="http://schemas.microsoft.com/office/powerpoint/2010/main" val="31863028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4">
            <a:extLst>
              <a:ext uri="{FF2B5EF4-FFF2-40B4-BE49-F238E27FC236}">
                <a16:creationId xmlns:a16="http://schemas.microsoft.com/office/drawing/2014/main" id="{D46BFBCA-FC6C-6D23-0100-FB5E14EFE0AD}"/>
              </a:ext>
            </a:extLst>
          </p:cNvPr>
          <p:cNvSpPr>
            <a:spLocks noGrp="1"/>
          </p:cNvSpPr>
          <p:nvPr>
            <p:ph type="title"/>
          </p:nvPr>
        </p:nvSpPr>
        <p:spPr/>
        <p:txBody>
          <a:bodyPr/>
          <a:lstStyle/>
          <a:p>
            <a:r>
              <a:rPr kumimoji="1" lang="ja-JP" altLang="en-US" dirty="0"/>
              <a:t>提案団体概要</a:t>
            </a:r>
            <a:br>
              <a:rPr kumimoji="1" lang="en-US" altLang="ja-JP" dirty="0"/>
            </a:br>
            <a:endParaRPr kumimoji="1" lang="ja-JP" altLang="en-US" dirty="0"/>
          </a:p>
        </p:txBody>
      </p:sp>
      <p:graphicFrame>
        <p:nvGraphicFramePr>
          <p:cNvPr id="6" name="表 6">
            <a:extLst>
              <a:ext uri="{FF2B5EF4-FFF2-40B4-BE49-F238E27FC236}">
                <a16:creationId xmlns:a16="http://schemas.microsoft.com/office/drawing/2014/main" id="{DF57BE1E-6E5D-8DF3-3869-A6D835010F54}"/>
              </a:ext>
            </a:extLst>
          </p:cNvPr>
          <p:cNvGraphicFramePr>
            <a:graphicFrameLocks noGrp="1"/>
          </p:cNvGraphicFramePr>
          <p:nvPr>
            <p:extLst>
              <p:ext uri="{D42A27DB-BD31-4B8C-83A1-F6EECF244321}">
                <p14:modId xmlns:p14="http://schemas.microsoft.com/office/powerpoint/2010/main" val="1631401"/>
              </p:ext>
            </p:extLst>
          </p:nvPr>
        </p:nvGraphicFramePr>
        <p:xfrm>
          <a:off x="417000" y="1032305"/>
          <a:ext cx="9072001" cy="5259756"/>
        </p:xfrm>
        <a:graphic>
          <a:graphicData uri="http://schemas.openxmlformats.org/drawingml/2006/table">
            <a:tbl>
              <a:tblPr firstRow="1" bandRow="1">
                <a:tableStyleId>{5C22544A-7EE6-4342-B048-85BDC9FD1C3A}</a:tableStyleId>
              </a:tblPr>
              <a:tblGrid>
                <a:gridCol w="2178154">
                  <a:extLst>
                    <a:ext uri="{9D8B030D-6E8A-4147-A177-3AD203B41FA5}">
                      <a16:colId xmlns:a16="http://schemas.microsoft.com/office/drawing/2014/main" val="3362646784"/>
                    </a:ext>
                  </a:extLst>
                </a:gridCol>
                <a:gridCol w="6893847">
                  <a:extLst>
                    <a:ext uri="{9D8B030D-6E8A-4147-A177-3AD203B41FA5}">
                      <a16:colId xmlns:a16="http://schemas.microsoft.com/office/drawing/2014/main" val="125173364"/>
                    </a:ext>
                  </a:extLst>
                </a:gridCol>
              </a:tblGrid>
              <a:tr h="324000">
                <a:tc>
                  <a:txBody>
                    <a:bodyPr/>
                    <a:lstStyle/>
                    <a:p>
                      <a:pPr algn="ctr"/>
                      <a:r>
                        <a:rPr kumimoji="1" lang="ja-JP" altLang="en-US" sz="1200" dirty="0"/>
                        <a:t>項目</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50000"/>
                      </a:schemeClr>
                    </a:solidFill>
                  </a:tcPr>
                </a:tc>
                <a:tc>
                  <a:txBody>
                    <a:bodyPr/>
                    <a:lstStyle/>
                    <a:p>
                      <a:pPr algn="ctr"/>
                      <a:r>
                        <a:rPr kumimoji="1" lang="ja-JP" altLang="en-US" sz="1200" dirty="0"/>
                        <a:t>記入欄</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50000"/>
                      </a:schemeClr>
                    </a:solidFill>
                  </a:tcPr>
                </a:tc>
                <a:extLst>
                  <a:ext uri="{0D108BD9-81ED-4DB2-BD59-A6C34878D82A}">
                    <a16:rowId xmlns:a16="http://schemas.microsoft.com/office/drawing/2014/main" val="100174934"/>
                  </a:ext>
                </a:extLst>
              </a:tr>
              <a:tr h="567772">
                <a:tc>
                  <a:txBody>
                    <a:bodyPr/>
                    <a:lstStyle/>
                    <a:p>
                      <a:r>
                        <a:rPr kumimoji="1" lang="ja-JP" altLang="en-US" sz="1200" dirty="0"/>
                        <a:t>応募事業</a:t>
                      </a:r>
                      <a:endParaRPr kumimoji="1" lang="en-US" altLang="ja-JP" sz="1200" dirty="0"/>
                    </a:p>
                    <a:p>
                      <a:r>
                        <a:rPr kumimoji="1" lang="en-US" altLang="ja-JP" sz="1200" dirty="0"/>
                        <a:t>(</a:t>
                      </a:r>
                      <a:r>
                        <a:rPr kumimoji="1" lang="ja-JP" altLang="en-US" sz="1200" dirty="0"/>
                        <a:t>いずれかに〇をつけてください</a:t>
                      </a:r>
                      <a:r>
                        <a:rPr kumimoji="1" lang="en-US" altLang="ja-JP" sz="1200" dirty="0"/>
                        <a:t>) ※</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tc>
                  <a:txBody>
                    <a:bodyPr/>
                    <a:lstStyle/>
                    <a:p>
                      <a:r>
                        <a:rPr kumimoji="1" lang="ja-JP" altLang="en-US" sz="1200" dirty="0"/>
                        <a:t>ア</a:t>
                      </a:r>
                      <a:r>
                        <a:rPr kumimoji="1" lang="en-US" altLang="ja-JP" sz="1200" dirty="0"/>
                        <a:t>)</a:t>
                      </a:r>
                      <a:r>
                        <a:rPr kumimoji="1" lang="ja-JP" altLang="en-US" sz="1200" dirty="0"/>
                        <a:t>　過年度実証内容の成果拡充</a:t>
                      </a:r>
                      <a:endParaRPr kumimoji="1" lang="en-US" altLang="ja-JP" sz="1200" dirty="0"/>
                    </a:p>
                    <a:p>
                      <a:r>
                        <a:rPr kumimoji="1" lang="ja-JP" altLang="en-US" sz="1200" dirty="0"/>
                        <a:t>イ</a:t>
                      </a:r>
                      <a:r>
                        <a:rPr kumimoji="1" lang="en-US" altLang="ja-JP" sz="1200" dirty="0"/>
                        <a:t>)</a:t>
                      </a:r>
                      <a:r>
                        <a:rPr kumimoji="1" lang="ja-JP" altLang="en-US" sz="1200" dirty="0"/>
                        <a:t>　日本の先進医療や健診と観光コンテンツの融合</a:t>
                      </a:r>
                      <a:endParaRPr kumimoji="1" lang="en-US" altLang="ja-JP" sz="1200" dirty="0"/>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extLst>
                  <a:ext uri="{0D108BD9-81ED-4DB2-BD59-A6C34878D82A}">
                    <a16:rowId xmlns:a16="http://schemas.microsoft.com/office/drawing/2014/main" val="941403662"/>
                  </a:ext>
                </a:extLst>
              </a:tr>
              <a:tr h="524224">
                <a:tc>
                  <a:txBody>
                    <a:bodyPr/>
                    <a:lstStyle/>
                    <a:p>
                      <a:r>
                        <a:rPr kumimoji="1" lang="ja-JP" altLang="en-US" sz="1200" dirty="0"/>
                        <a:t>提案事業名</a:t>
                      </a:r>
                      <a:endParaRPr kumimoji="1" lang="en-US" altLang="ja-JP" sz="1200" dirty="0"/>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tc>
                  <a:txBody>
                    <a:bodyPr/>
                    <a:lstStyle/>
                    <a:p>
                      <a:endParaRPr kumimoji="1" lang="ja-JP" altLang="en-US" sz="1200" dirty="0"/>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extLst>
                  <a:ext uri="{0D108BD9-81ED-4DB2-BD59-A6C34878D82A}">
                    <a16:rowId xmlns:a16="http://schemas.microsoft.com/office/drawing/2014/main" val="3853806090"/>
                  </a:ext>
                </a:extLst>
              </a:tr>
              <a:tr h="567772">
                <a:tc>
                  <a:txBody>
                    <a:bodyPr/>
                    <a:lstStyle/>
                    <a:p>
                      <a:r>
                        <a:rPr kumimoji="1" lang="en-US" altLang="ja-JP" sz="1200" dirty="0"/>
                        <a:t>(</a:t>
                      </a:r>
                      <a:r>
                        <a:rPr kumimoji="1" lang="ja-JP" altLang="en-US" sz="1200" dirty="0"/>
                        <a:t>ふりがな</a:t>
                      </a:r>
                      <a:r>
                        <a:rPr kumimoji="1" lang="en-US" altLang="ja-JP" sz="1200" dirty="0"/>
                        <a:t>)</a:t>
                      </a:r>
                    </a:p>
                    <a:p>
                      <a:r>
                        <a:rPr kumimoji="1" lang="ja-JP" altLang="en-US" sz="1200" dirty="0"/>
                        <a:t>提案団体名</a:t>
                      </a:r>
                      <a:endParaRPr kumimoji="1" lang="en-US" altLang="ja-JP" sz="1200" dirty="0"/>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tc>
                  <a:txBody>
                    <a:bodyPr/>
                    <a:lstStyle/>
                    <a:p>
                      <a:endParaRPr kumimoji="1" lang="ja-JP" altLang="en-US" sz="1200" dirty="0"/>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extLst>
                  <a:ext uri="{0D108BD9-81ED-4DB2-BD59-A6C34878D82A}">
                    <a16:rowId xmlns:a16="http://schemas.microsoft.com/office/drawing/2014/main" val="2821487752"/>
                  </a:ext>
                </a:extLst>
              </a:tr>
              <a:tr h="567772">
                <a:tc>
                  <a:txBody>
                    <a:bodyPr/>
                    <a:lstStyle/>
                    <a:p>
                      <a:r>
                        <a:rPr kumimoji="1" lang="ja-JP" altLang="en-US" sz="1200" dirty="0"/>
                        <a:t>事務局所在地</a:t>
                      </a:r>
                      <a:endParaRPr kumimoji="1" lang="en-US" altLang="ja-JP" sz="1200" dirty="0"/>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tc>
                  <a:txBody>
                    <a:bodyPr/>
                    <a:lstStyle/>
                    <a:p>
                      <a:endParaRPr kumimoji="1" lang="ja-JP" altLang="en-US" sz="1200" dirty="0"/>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extLst>
                  <a:ext uri="{0D108BD9-81ED-4DB2-BD59-A6C34878D82A}">
                    <a16:rowId xmlns:a16="http://schemas.microsoft.com/office/drawing/2014/main" val="4280731161"/>
                  </a:ext>
                </a:extLst>
              </a:tr>
              <a:tr h="524224">
                <a:tc>
                  <a:txBody>
                    <a:bodyPr/>
                    <a:lstStyle/>
                    <a:p>
                      <a:r>
                        <a:rPr kumimoji="1" lang="ja-JP" altLang="en-US" sz="1200" dirty="0"/>
                        <a:t>設立年月日</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tc>
                  <a:txBody>
                    <a:bodyPr/>
                    <a:lstStyle/>
                    <a:p>
                      <a:endParaRPr kumimoji="1" lang="ja-JP" altLang="en-US" sz="1200" dirty="0"/>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extLst>
                  <a:ext uri="{0D108BD9-81ED-4DB2-BD59-A6C34878D82A}">
                    <a16:rowId xmlns:a16="http://schemas.microsoft.com/office/drawing/2014/main" val="359815083"/>
                  </a:ext>
                </a:extLst>
              </a:tr>
              <a:tr h="567772">
                <a:tc>
                  <a:txBody>
                    <a:bodyPr/>
                    <a:lstStyle/>
                    <a:p>
                      <a:r>
                        <a:rPr kumimoji="1" lang="ja-JP" altLang="en-US" sz="1200" dirty="0"/>
                        <a:t>代表者</a:t>
                      </a:r>
                      <a:endParaRPr kumimoji="1" lang="en-US" altLang="ja-JP" sz="1200" dirty="0"/>
                    </a:p>
                    <a:p>
                      <a:r>
                        <a:rPr kumimoji="1" lang="en-US" altLang="ja-JP" sz="1200" dirty="0"/>
                        <a:t>(</a:t>
                      </a:r>
                      <a:r>
                        <a:rPr kumimoji="1" lang="ja-JP" altLang="en-US" sz="1200" dirty="0"/>
                        <a:t>所属、役職、氏名</a:t>
                      </a:r>
                      <a:r>
                        <a:rPr kumimoji="1" lang="en-US" altLang="ja-JP" sz="1200" dirty="0"/>
                        <a:t>)</a:t>
                      </a:r>
                      <a:endParaRPr kumimoji="1" lang="ja-JP" altLang="en-US" sz="1200" dirty="0"/>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tc>
                  <a:txBody>
                    <a:bodyPr/>
                    <a:lstStyle/>
                    <a:p>
                      <a:endParaRPr kumimoji="1" lang="ja-JP" altLang="en-US" sz="1200" dirty="0"/>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extLst>
                  <a:ext uri="{0D108BD9-81ED-4DB2-BD59-A6C34878D82A}">
                    <a16:rowId xmlns:a16="http://schemas.microsoft.com/office/drawing/2014/main" val="2152459240"/>
                  </a:ext>
                </a:extLst>
              </a:tr>
              <a:tr h="567772">
                <a:tc>
                  <a:txBody>
                    <a:bodyPr/>
                    <a:lstStyle/>
                    <a:p>
                      <a:r>
                        <a:rPr kumimoji="1" lang="ja-JP" altLang="en-US" sz="1200" dirty="0"/>
                        <a:t>担当者</a:t>
                      </a:r>
                      <a:endParaRPr kumimoji="1" lang="en-US" altLang="ja-JP" sz="1200" dirty="0"/>
                    </a:p>
                    <a:p>
                      <a:r>
                        <a:rPr kumimoji="1" lang="en-US" altLang="ja-JP" sz="1200" dirty="0"/>
                        <a:t>(</a:t>
                      </a:r>
                      <a:r>
                        <a:rPr kumimoji="1" lang="ja-JP" altLang="en-US" sz="1200" dirty="0"/>
                        <a:t>所属、役職、氏名</a:t>
                      </a:r>
                      <a:r>
                        <a:rPr kumimoji="1" lang="en-US" altLang="ja-JP" sz="1200" dirty="0"/>
                        <a:t>)</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tc>
                  <a:txBody>
                    <a:bodyPr/>
                    <a:lstStyle/>
                    <a:p>
                      <a:endParaRPr kumimoji="1" lang="ja-JP" altLang="en-US" sz="1200" dirty="0"/>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extLst>
                  <a:ext uri="{0D108BD9-81ED-4DB2-BD59-A6C34878D82A}">
                    <a16:rowId xmlns:a16="http://schemas.microsoft.com/office/drawing/2014/main" val="2575143908"/>
                  </a:ext>
                </a:extLst>
              </a:tr>
              <a:tr h="524224">
                <a:tc>
                  <a:txBody>
                    <a:bodyPr/>
                    <a:lstStyle/>
                    <a:p>
                      <a:r>
                        <a:rPr kumimoji="1" lang="ja-JP" altLang="en-US" sz="1200" dirty="0"/>
                        <a:t>担当者電話番号</a:t>
                      </a:r>
                      <a:endParaRPr kumimoji="1" lang="en-US" altLang="ja-JP" sz="1200" dirty="0"/>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tc>
                  <a:txBody>
                    <a:bodyPr/>
                    <a:lstStyle/>
                    <a:p>
                      <a:endParaRPr kumimoji="1" lang="ja-JP" altLang="en-US" sz="1200" dirty="0"/>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extLst>
                  <a:ext uri="{0D108BD9-81ED-4DB2-BD59-A6C34878D82A}">
                    <a16:rowId xmlns:a16="http://schemas.microsoft.com/office/drawing/2014/main" val="2585456159"/>
                  </a:ext>
                </a:extLst>
              </a:tr>
              <a:tr h="524224">
                <a:tc>
                  <a:txBody>
                    <a:bodyPr/>
                    <a:lstStyle/>
                    <a:p>
                      <a:r>
                        <a:rPr kumimoji="1" lang="ja-JP" altLang="en-US" sz="1200" dirty="0"/>
                        <a:t>担当者電子メール</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tc>
                  <a:txBody>
                    <a:bodyPr/>
                    <a:lstStyle/>
                    <a:p>
                      <a:endParaRPr kumimoji="1" lang="ja-JP" altLang="en-US" sz="1200" dirty="0"/>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extLst>
                  <a:ext uri="{0D108BD9-81ED-4DB2-BD59-A6C34878D82A}">
                    <a16:rowId xmlns:a16="http://schemas.microsoft.com/office/drawing/2014/main" val="100913874"/>
                  </a:ext>
                </a:extLst>
              </a:tr>
            </a:tbl>
          </a:graphicData>
        </a:graphic>
      </p:graphicFrame>
      <p:sp>
        <p:nvSpPr>
          <p:cNvPr id="2" name="テキスト ボックス 1">
            <a:extLst>
              <a:ext uri="{FF2B5EF4-FFF2-40B4-BE49-F238E27FC236}">
                <a16:creationId xmlns:a16="http://schemas.microsoft.com/office/drawing/2014/main" id="{B74D6860-211B-B9F1-78C9-9CD85D16624E}"/>
              </a:ext>
            </a:extLst>
          </p:cNvPr>
          <p:cNvSpPr txBox="1"/>
          <p:nvPr/>
        </p:nvSpPr>
        <p:spPr bwMode="gray">
          <a:xfrm>
            <a:off x="415925" y="6428373"/>
            <a:ext cx="7010400" cy="169277"/>
          </a:xfrm>
          <a:prstGeom prst="rect">
            <a:avLst/>
          </a:prstGeom>
          <a:noFill/>
        </p:spPr>
        <p:txBody>
          <a:bodyPr wrap="square" lIns="0" tIns="0" rIns="0" bIns="0" rtlCol="0">
            <a:spAutoFit/>
          </a:bodyPr>
          <a:lstStyle/>
          <a:p>
            <a:pPr marL="0" marR="0" indent="0" algn="l"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en-US" altLang="ja-JP" sz="1100" dirty="0">
                <a:solidFill>
                  <a:prstClr val="black"/>
                </a:solidFill>
                <a:latin typeface="+mn-lt"/>
                <a:cs typeface="+mn-cs"/>
              </a:rPr>
              <a:t>※ </a:t>
            </a:r>
            <a:r>
              <a:rPr kumimoji="1" lang="ja-JP" altLang="en-US" sz="1100" b="0" i="0" u="none" strike="noStrike" kern="1200" cap="none" spc="0" normalizeH="0" baseline="0" noProof="0" dirty="0">
                <a:ln>
                  <a:noFill/>
                </a:ln>
                <a:solidFill>
                  <a:prstClr val="black"/>
                </a:solidFill>
                <a:effectLst/>
                <a:uLnTx/>
                <a:uFillTx/>
                <a:latin typeface="+mn-lt"/>
                <a:ea typeface="+mn-ea"/>
                <a:cs typeface="+mn-cs"/>
              </a:rPr>
              <a:t>ア</a:t>
            </a:r>
            <a:r>
              <a:rPr kumimoji="1" lang="en-US" altLang="ja-JP" sz="1100" b="0" i="0" u="none" strike="noStrike" kern="1200" cap="none" spc="0" normalizeH="0" baseline="0" noProof="0" dirty="0">
                <a:ln>
                  <a:noFill/>
                </a:ln>
                <a:solidFill>
                  <a:prstClr val="black"/>
                </a:solidFill>
                <a:effectLst/>
                <a:uLnTx/>
                <a:uFillTx/>
                <a:latin typeface="+mn-lt"/>
                <a:ea typeface="+mn-ea"/>
                <a:cs typeface="+mn-cs"/>
              </a:rPr>
              <a:t>) </a:t>
            </a:r>
            <a:r>
              <a:rPr kumimoji="1" lang="ja-JP" altLang="en-US" sz="1100" b="0" i="0" u="none" strike="noStrike" kern="1200" cap="none" spc="0" normalizeH="0" baseline="0" noProof="0" dirty="0">
                <a:ln>
                  <a:noFill/>
                </a:ln>
                <a:solidFill>
                  <a:prstClr val="black"/>
                </a:solidFill>
                <a:effectLst/>
                <a:uLnTx/>
                <a:uFillTx/>
                <a:latin typeface="+mn-lt"/>
                <a:ea typeface="+mn-ea"/>
                <a:cs typeface="+mn-cs"/>
              </a:rPr>
              <a:t>及び イ</a:t>
            </a:r>
            <a:r>
              <a:rPr kumimoji="1" lang="en-US" altLang="ja-JP" sz="1100" dirty="0">
                <a:solidFill>
                  <a:prstClr val="black"/>
                </a:solidFill>
                <a:latin typeface="+mn-lt"/>
                <a:cs typeface="+mn-cs"/>
              </a:rPr>
              <a:t>) </a:t>
            </a:r>
            <a:r>
              <a:rPr kumimoji="1" lang="ja-JP" altLang="en-US" sz="1100" dirty="0">
                <a:solidFill>
                  <a:prstClr val="black"/>
                </a:solidFill>
                <a:latin typeface="+mn-lt"/>
                <a:cs typeface="+mn-cs"/>
              </a:rPr>
              <a:t>の両方へ応募にする場合は、それぞれの企画書を提出してください。</a:t>
            </a:r>
            <a:endParaRPr kumimoji="1" lang="ja-JP" altLang="en-US" sz="1100" b="0" i="0" u="none" strike="noStrike" kern="1200" cap="none" spc="0" normalizeH="0" baseline="0" noProof="0" dirty="0">
              <a:ln>
                <a:noFill/>
              </a:ln>
              <a:solidFill>
                <a:prstClr val="black"/>
              </a:solidFill>
              <a:effectLst/>
              <a:uLnTx/>
              <a:uFillTx/>
              <a:latin typeface="+mn-lt"/>
              <a:ea typeface="+mn-ea"/>
              <a:cs typeface="+mn-cs"/>
            </a:endParaRPr>
          </a:p>
        </p:txBody>
      </p:sp>
      <p:sp>
        <p:nvSpPr>
          <p:cNvPr id="3" name="スライド番号プレースホルダー 2">
            <a:extLst>
              <a:ext uri="{FF2B5EF4-FFF2-40B4-BE49-F238E27FC236}">
                <a16:creationId xmlns:a16="http://schemas.microsoft.com/office/drawing/2014/main" id="{B8EA2BF5-EB51-E71B-FAD8-F57A5DEC613B}"/>
              </a:ext>
            </a:extLst>
          </p:cNvPr>
          <p:cNvSpPr>
            <a:spLocks noGrp="1"/>
          </p:cNvSpPr>
          <p:nvPr>
            <p:ph type="sldNum" sz="quarter" idx="11"/>
          </p:nvPr>
        </p:nvSpPr>
        <p:spPr/>
        <p:txBody>
          <a:bodyPr/>
          <a:lstStyle/>
          <a:p>
            <a:fld id="{AA5FCFE5-FE56-4EF1-80A8-07776887C2A1}" type="slidenum">
              <a:rPr lang="ja-JP" altLang="en-US" smtClean="0"/>
              <a:pPr/>
              <a:t>2</a:t>
            </a:fld>
            <a:endParaRPr lang="ja-JP" altLang="en-US" dirty="0"/>
          </a:p>
        </p:txBody>
      </p:sp>
    </p:spTree>
    <p:extLst>
      <p:ext uri="{BB962C8B-B14F-4D97-AF65-F5344CB8AC3E}">
        <p14:creationId xmlns:p14="http://schemas.microsoft.com/office/powerpoint/2010/main" val="23056082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4">
            <a:extLst>
              <a:ext uri="{FF2B5EF4-FFF2-40B4-BE49-F238E27FC236}">
                <a16:creationId xmlns:a16="http://schemas.microsoft.com/office/drawing/2014/main" id="{D46BFBCA-FC6C-6D23-0100-FB5E14EFE0AD}"/>
              </a:ext>
            </a:extLst>
          </p:cNvPr>
          <p:cNvSpPr>
            <a:spLocks noGrp="1"/>
          </p:cNvSpPr>
          <p:nvPr>
            <p:ph type="title"/>
          </p:nvPr>
        </p:nvSpPr>
        <p:spPr/>
        <p:txBody>
          <a:bodyPr/>
          <a:lstStyle/>
          <a:p>
            <a:r>
              <a:rPr lang="ja-JP" altLang="en-US" dirty="0"/>
              <a:t>実施体制</a:t>
            </a:r>
            <a:br>
              <a:rPr lang="en-US" altLang="ja-JP" dirty="0"/>
            </a:br>
            <a:endParaRPr kumimoji="1" lang="ja-JP" altLang="en-US" dirty="0"/>
          </a:p>
        </p:txBody>
      </p:sp>
      <p:graphicFrame>
        <p:nvGraphicFramePr>
          <p:cNvPr id="6" name="表 6">
            <a:extLst>
              <a:ext uri="{FF2B5EF4-FFF2-40B4-BE49-F238E27FC236}">
                <a16:creationId xmlns:a16="http://schemas.microsoft.com/office/drawing/2014/main" id="{DF57BE1E-6E5D-8DF3-3869-A6D835010F54}"/>
              </a:ext>
            </a:extLst>
          </p:cNvPr>
          <p:cNvGraphicFramePr>
            <a:graphicFrameLocks noGrp="1"/>
          </p:cNvGraphicFramePr>
          <p:nvPr>
            <p:extLst>
              <p:ext uri="{D42A27DB-BD31-4B8C-83A1-F6EECF244321}">
                <p14:modId xmlns:p14="http://schemas.microsoft.com/office/powerpoint/2010/main" val="4214770050"/>
              </p:ext>
            </p:extLst>
          </p:nvPr>
        </p:nvGraphicFramePr>
        <p:xfrm>
          <a:off x="418077" y="1484313"/>
          <a:ext cx="9071998" cy="4843070"/>
        </p:xfrm>
        <a:graphic>
          <a:graphicData uri="http://schemas.openxmlformats.org/drawingml/2006/table">
            <a:tbl>
              <a:tblPr firstRow="1" bandRow="1">
                <a:tableStyleId>{5C22544A-7EE6-4342-B048-85BDC9FD1C3A}</a:tableStyleId>
              </a:tblPr>
              <a:tblGrid>
                <a:gridCol w="392203">
                  <a:extLst>
                    <a:ext uri="{9D8B030D-6E8A-4147-A177-3AD203B41FA5}">
                      <a16:colId xmlns:a16="http://schemas.microsoft.com/office/drawing/2014/main" val="391770527"/>
                    </a:ext>
                  </a:extLst>
                </a:gridCol>
                <a:gridCol w="1716283">
                  <a:extLst>
                    <a:ext uri="{9D8B030D-6E8A-4147-A177-3AD203B41FA5}">
                      <a16:colId xmlns:a16="http://schemas.microsoft.com/office/drawing/2014/main" val="125173364"/>
                    </a:ext>
                  </a:extLst>
                </a:gridCol>
                <a:gridCol w="1740878">
                  <a:extLst>
                    <a:ext uri="{9D8B030D-6E8A-4147-A177-3AD203B41FA5}">
                      <a16:colId xmlns:a16="http://schemas.microsoft.com/office/drawing/2014/main" val="1183036352"/>
                    </a:ext>
                  </a:extLst>
                </a:gridCol>
                <a:gridCol w="1740878">
                  <a:extLst>
                    <a:ext uri="{9D8B030D-6E8A-4147-A177-3AD203B41FA5}">
                      <a16:colId xmlns:a16="http://schemas.microsoft.com/office/drawing/2014/main" val="1903717240"/>
                    </a:ext>
                  </a:extLst>
                </a:gridCol>
                <a:gridCol w="1740878">
                  <a:extLst>
                    <a:ext uri="{9D8B030D-6E8A-4147-A177-3AD203B41FA5}">
                      <a16:colId xmlns:a16="http://schemas.microsoft.com/office/drawing/2014/main" val="2670461092"/>
                    </a:ext>
                  </a:extLst>
                </a:gridCol>
                <a:gridCol w="1740878">
                  <a:extLst>
                    <a:ext uri="{9D8B030D-6E8A-4147-A177-3AD203B41FA5}">
                      <a16:colId xmlns:a16="http://schemas.microsoft.com/office/drawing/2014/main" val="171200767"/>
                    </a:ext>
                  </a:extLst>
                </a:gridCol>
              </a:tblGrid>
              <a:tr h="501295">
                <a:tc>
                  <a:txBody>
                    <a:bodyPr/>
                    <a:lstStyle/>
                    <a:p>
                      <a:pPr algn="ctr"/>
                      <a:r>
                        <a:rPr kumimoji="1" lang="en-US" altLang="ja-JP" sz="1200" dirty="0"/>
                        <a:t>No.</a:t>
                      </a:r>
                      <a:endParaRPr kumimoji="1" lang="ja-JP" altLang="en-US" sz="1200" dirty="0"/>
                    </a:p>
                  </a:txBody>
                  <a:tcPr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50000"/>
                      </a:schemeClr>
                    </a:solidFill>
                  </a:tcPr>
                </a:tc>
                <a:tc>
                  <a:txBody>
                    <a:bodyPr/>
                    <a:lstStyle/>
                    <a:p>
                      <a:pPr algn="ctr"/>
                      <a:r>
                        <a:rPr kumimoji="1" lang="ja-JP" altLang="en-US" sz="1200" dirty="0"/>
                        <a:t>役割</a:t>
                      </a:r>
                    </a:p>
                  </a:txBody>
                  <a:tcPr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50000"/>
                      </a:schemeClr>
                    </a:solidFill>
                  </a:tcPr>
                </a:tc>
                <a:tc>
                  <a:txBody>
                    <a:bodyPr/>
                    <a:lstStyle/>
                    <a:p>
                      <a:pPr algn="ctr"/>
                      <a:r>
                        <a:rPr kumimoji="1" lang="ja-JP" altLang="en-US" sz="1200" dirty="0"/>
                        <a:t>組織名</a:t>
                      </a:r>
                    </a:p>
                  </a:txBody>
                  <a:tcPr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50000"/>
                      </a:schemeClr>
                    </a:solidFill>
                  </a:tcPr>
                </a:tc>
                <a:tc>
                  <a:txBody>
                    <a:bodyPr/>
                    <a:lstStyle/>
                    <a:p>
                      <a:pPr algn="ctr"/>
                      <a:r>
                        <a:rPr kumimoji="1" lang="ja-JP" altLang="en-US" sz="1200" dirty="0"/>
                        <a:t>所在地</a:t>
                      </a:r>
                    </a:p>
                  </a:txBody>
                  <a:tcPr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50000"/>
                      </a:schemeClr>
                    </a:solidFill>
                  </a:tcPr>
                </a:tc>
                <a:tc>
                  <a:txBody>
                    <a:bodyPr/>
                    <a:lstStyle/>
                    <a:p>
                      <a:pPr algn="ctr"/>
                      <a:r>
                        <a:rPr kumimoji="1" lang="ja-JP" altLang="en-US" sz="1200" dirty="0"/>
                        <a:t>代表者</a:t>
                      </a:r>
                      <a:endParaRPr kumimoji="1" lang="en-US" altLang="ja-JP" sz="1200" dirty="0"/>
                    </a:p>
                    <a:p>
                      <a:pPr algn="ctr"/>
                      <a:r>
                        <a:rPr kumimoji="1" lang="en-US" altLang="ja-JP" sz="1200" dirty="0"/>
                        <a:t>(</a:t>
                      </a:r>
                      <a:r>
                        <a:rPr kumimoji="1" lang="ja-JP" altLang="en-US" sz="1200" dirty="0"/>
                        <a:t>役職、氏名</a:t>
                      </a:r>
                      <a:r>
                        <a:rPr kumimoji="1" lang="en-US" altLang="ja-JP" sz="1200" dirty="0"/>
                        <a:t>)</a:t>
                      </a:r>
                      <a:endParaRPr kumimoji="1" lang="ja-JP" altLang="en-US" sz="1200" dirty="0"/>
                    </a:p>
                  </a:txBody>
                  <a:tcPr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50000"/>
                      </a:schemeClr>
                    </a:solidFill>
                  </a:tcPr>
                </a:tc>
                <a:tc>
                  <a:txBody>
                    <a:bodyPr/>
                    <a:lstStyle/>
                    <a:p>
                      <a:pPr algn="ctr"/>
                      <a:r>
                        <a:rPr kumimoji="1" lang="ja-JP" altLang="en-US" sz="1200" dirty="0"/>
                        <a:t>事業内容</a:t>
                      </a:r>
                    </a:p>
                  </a:txBody>
                  <a:tcPr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50000"/>
                      </a:schemeClr>
                    </a:solidFill>
                  </a:tcPr>
                </a:tc>
                <a:extLst>
                  <a:ext uri="{0D108BD9-81ED-4DB2-BD59-A6C34878D82A}">
                    <a16:rowId xmlns:a16="http://schemas.microsoft.com/office/drawing/2014/main" val="494407635"/>
                  </a:ext>
                </a:extLst>
              </a:tr>
              <a:tr h="501295">
                <a:tc>
                  <a:txBody>
                    <a:bodyPr/>
                    <a:lstStyle/>
                    <a:p>
                      <a:pPr algn="ctr"/>
                      <a:r>
                        <a:rPr kumimoji="1" lang="en-US" altLang="ja-JP" sz="1200" dirty="0"/>
                        <a:t>1</a:t>
                      </a:r>
                      <a:endParaRPr kumimoji="1" lang="ja-JP" altLang="en-US" sz="1200" dirty="0"/>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noFill/>
                  </a:tcPr>
                </a:tc>
                <a:tc>
                  <a:txBody>
                    <a:bodyPr/>
                    <a:lstStyle/>
                    <a:p>
                      <a:r>
                        <a:rPr kumimoji="1" lang="en-US" altLang="ja-JP" sz="1200" dirty="0"/>
                        <a:t>PMO</a:t>
                      </a:r>
                      <a:r>
                        <a:rPr kumimoji="1" lang="ja-JP" altLang="en-US" sz="1200" dirty="0"/>
                        <a:t> </a:t>
                      </a:r>
                      <a:r>
                        <a:rPr kumimoji="1" lang="en-US" altLang="ja-JP" sz="1200" dirty="0"/>
                        <a:t>(</a:t>
                      </a:r>
                      <a:r>
                        <a:rPr kumimoji="1" lang="ja-JP" altLang="en-US" sz="1200" dirty="0"/>
                        <a:t>本事業のプロジェクトマネジメント</a:t>
                      </a:r>
                      <a:r>
                        <a:rPr kumimoji="1" lang="en-US" altLang="ja-JP" sz="1200" dirty="0"/>
                        <a:t>)</a:t>
                      </a:r>
                      <a:endParaRPr kumimoji="1" lang="ja-JP" altLang="en-US" sz="1200" dirty="0"/>
                    </a:p>
                  </a:txBody>
                  <a:tcPr marL="72000" marR="3600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noFill/>
                  </a:tcPr>
                </a:tc>
                <a:tc>
                  <a:txBody>
                    <a:bodyPr/>
                    <a:lstStyle/>
                    <a:p>
                      <a:endParaRPr kumimoji="1" lang="en-US" altLang="ja-JP" sz="1200" dirty="0"/>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noFill/>
                  </a:tcPr>
                </a:tc>
                <a:tc>
                  <a:txBody>
                    <a:bodyPr/>
                    <a:lstStyle/>
                    <a:p>
                      <a:endParaRPr kumimoji="1" lang="ja-JP" altLang="en-US" sz="1200" dirty="0"/>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noFill/>
                  </a:tcPr>
                </a:tc>
                <a:tc>
                  <a:txBody>
                    <a:bodyPr/>
                    <a:lstStyle/>
                    <a:p>
                      <a:endParaRPr kumimoji="1" lang="ja-JP" altLang="en-US" sz="1200" dirty="0"/>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noFill/>
                  </a:tcPr>
                </a:tc>
                <a:tc>
                  <a:txBody>
                    <a:bodyPr/>
                    <a:lstStyle/>
                    <a:p>
                      <a:endParaRPr kumimoji="1" lang="ja-JP" altLang="en-US" sz="1200" dirty="0"/>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noFill/>
                  </a:tcPr>
                </a:tc>
                <a:extLst>
                  <a:ext uri="{0D108BD9-81ED-4DB2-BD59-A6C34878D82A}">
                    <a16:rowId xmlns:a16="http://schemas.microsoft.com/office/drawing/2014/main" val="3813622350"/>
                  </a:ext>
                </a:extLst>
              </a:tr>
              <a:tr h="426720">
                <a:tc>
                  <a:txBody>
                    <a:bodyPr/>
                    <a:lstStyle/>
                    <a:p>
                      <a:pPr algn="ctr"/>
                      <a:r>
                        <a:rPr kumimoji="1" lang="en-US" altLang="ja-JP" sz="1200" dirty="0"/>
                        <a:t>2</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tc>
                  <a:txBody>
                    <a:bodyPr/>
                    <a:lstStyle/>
                    <a:p>
                      <a:r>
                        <a:rPr kumimoji="1" lang="ja-JP" altLang="en-US" sz="1200" dirty="0"/>
                        <a:t>医療サービス</a:t>
                      </a:r>
                    </a:p>
                  </a:txBody>
                  <a:tcPr marL="72000" marR="3600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tc>
                  <a:txBody>
                    <a:bodyPr/>
                    <a:lstStyle/>
                    <a:p>
                      <a:endParaRPr kumimoji="1" lang="en-US" altLang="ja-JP" sz="1200" dirty="0"/>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tc>
                  <a:txBody>
                    <a:bodyPr/>
                    <a:lstStyle/>
                    <a:p>
                      <a:endParaRPr kumimoji="1" lang="ja-JP" altLang="en-US" sz="1200" dirty="0"/>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tc>
                  <a:txBody>
                    <a:bodyPr/>
                    <a:lstStyle/>
                    <a:p>
                      <a:endParaRPr kumimoji="1" lang="ja-JP" altLang="en-US" sz="1200" dirty="0"/>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tc>
                  <a:txBody>
                    <a:bodyPr/>
                    <a:lstStyle/>
                    <a:p>
                      <a:endParaRPr kumimoji="1" lang="ja-JP" altLang="en-US" sz="1200" dirty="0"/>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extLst>
                  <a:ext uri="{0D108BD9-81ED-4DB2-BD59-A6C34878D82A}">
                    <a16:rowId xmlns:a16="http://schemas.microsoft.com/office/drawing/2014/main" val="2224555968"/>
                  </a:ext>
                </a:extLst>
              </a:tr>
              <a:tr h="426720">
                <a:tc>
                  <a:txBody>
                    <a:bodyPr/>
                    <a:lstStyle/>
                    <a:p>
                      <a:pPr algn="ctr"/>
                      <a:r>
                        <a:rPr kumimoji="1" lang="en-US" altLang="ja-JP" sz="1200" dirty="0"/>
                        <a:t>3</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tc>
                  <a:txBody>
                    <a:bodyPr/>
                    <a:lstStyle/>
                    <a:p>
                      <a:r>
                        <a:rPr kumimoji="1" lang="ja-JP" altLang="en-US" sz="1200" dirty="0"/>
                        <a:t>宿泊受入れ</a:t>
                      </a:r>
                      <a:endParaRPr kumimoji="1" lang="en-US" altLang="ja-JP" sz="1200" dirty="0"/>
                    </a:p>
                  </a:txBody>
                  <a:tcPr marL="72000" marR="3600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tc>
                  <a:txBody>
                    <a:bodyPr/>
                    <a:lstStyle/>
                    <a:p>
                      <a:endParaRPr kumimoji="1" lang="en-US" altLang="ja-JP" sz="1200" dirty="0"/>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tc>
                  <a:txBody>
                    <a:bodyPr/>
                    <a:lstStyle/>
                    <a:p>
                      <a:endParaRPr kumimoji="1" lang="ja-JP" altLang="en-US" sz="1200" dirty="0"/>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tc>
                  <a:txBody>
                    <a:bodyPr/>
                    <a:lstStyle/>
                    <a:p>
                      <a:endParaRPr kumimoji="1" lang="ja-JP" altLang="en-US" sz="1200" dirty="0"/>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tc>
                  <a:txBody>
                    <a:bodyPr/>
                    <a:lstStyle/>
                    <a:p>
                      <a:endParaRPr kumimoji="1" lang="ja-JP" altLang="en-US" sz="1200" dirty="0"/>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extLst>
                  <a:ext uri="{0D108BD9-81ED-4DB2-BD59-A6C34878D82A}">
                    <a16:rowId xmlns:a16="http://schemas.microsoft.com/office/drawing/2014/main" val="3476029328"/>
                  </a:ext>
                </a:extLst>
              </a:tr>
              <a:tr h="426720">
                <a:tc>
                  <a:txBody>
                    <a:bodyPr/>
                    <a:lstStyle/>
                    <a:p>
                      <a:pPr algn="ctr"/>
                      <a:r>
                        <a:rPr kumimoji="1" lang="en-US" altLang="ja-JP" sz="1200" dirty="0"/>
                        <a:t>4</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tc>
                  <a:txBody>
                    <a:bodyPr/>
                    <a:lstStyle/>
                    <a:p>
                      <a:r>
                        <a:rPr kumimoji="1" lang="ja-JP" altLang="en-US" sz="1200" dirty="0"/>
                        <a:t>観光コンテンツの提供</a:t>
                      </a:r>
                      <a:endParaRPr kumimoji="1" lang="en-US" altLang="ja-JP" sz="1200" dirty="0"/>
                    </a:p>
                  </a:txBody>
                  <a:tcPr marL="72000" marR="3600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tc>
                  <a:txBody>
                    <a:bodyPr/>
                    <a:lstStyle/>
                    <a:p>
                      <a:endParaRPr kumimoji="1" lang="en-US" altLang="ja-JP" sz="1200" dirty="0"/>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tc>
                  <a:txBody>
                    <a:bodyPr/>
                    <a:lstStyle/>
                    <a:p>
                      <a:endParaRPr kumimoji="1" lang="ja-JP" altLang="en-US" sz="1200" dirty="0"/>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tc>
                  <a:txBody>
                    <a:bodyPr/>
                    <a:lstStyle/>
                    <a:p>
                      <a:endParaRPr kumimoji="1" lang="ja-JP" altLang="en-US" sz="1200" dirty="0"/>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tc>
                  <a:txBody>
                    <a:bodyPr/>
                    <a:lstStyle/>
                    <a:p>
                      <a:endParaRPr kumimoji="1" lang="ja-JP" altLang="en-US" sz="1200" dirty="0"/>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extLst>
                  <a:ext uri="{0D108BD9-81ED-4DB2-BD59-A6C34878D82A}">
                    <a16:rowId xmlns:a16="http://schemas.microsoft.com/office/drawing/2014/main" val="1318126035"/>
                  </a:ext>
                </a:extLst>
              </a:tr>
              <a:tr h="426720">
                <a:tc>
                  <a:txBody>
                    <a:bodyPr/>
                    <a:lstStyle/>
                    <a:p>
                      <a:pPr algn="ctr"/>
                      <a:r>
                        <a:rPr kumimoji="1" lang="en-US" altLang="ja-JP" sz="1200" dirty="0"/>
                        <a:t>5</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tc>
                  <a:txBody>
                    <a:bodyPr/>
                    <a:lstStyle/>
                    <a:p>
                      <a:r>
                        <a:rPr kumimoji="1" lang="ja-JP" altLang="en-US" sz="1200" dirty="0"/>
                        <a:t>ランドオペレーター</a:t>
                      </a:r>
                      <a:endParaRPr kumimoji="1" lang="en-US" altLang="ja-JP" sz="1200" dirty="0"/>
                    </a:p>
                  </a:txBody>
                  <a:tcPr marL="72000" marR="3600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tc>
                  <a:txBody>
                    <a:bodyPr/>
                    <a:lstStyle/>
                    <a:p>
                      <a:endParaRPr kumimoji="1" lang="en-US" altLang="ja-JP" sz="1200" dirty="0"/>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tc>
                  <a:txBody>
                    <a:bodyPr/>
                    <a:lstStyle/>
                    <a:p>
                      <a:endParaRPr kumimoji="1" lang="ja-JP" altLang="en-US" sz="1200" dirty="0"/>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tc>
                  <a:txBody>
                    <a:bodyPr/>
                    <a:lstStyle/>
                    <a:p>
                      <a:endParaRPr kumimoji="1" lang="ja-JP" altLang="en-US" sz="1200" dirty="0"/>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tc>
                  <a:txBody>
                    <a:bodyPr/>
                    <a:lstStyle/>
                    <a:p>
                      <a:endParaRPr kumimoji="1" lang="ja-JP" altLang="en-US" sz="1200" dirty="0"/>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extLst>
                  <a:ext uri="{0D108BD9-81ED-4DB2-BD59-A6C34878D82A}">
                    <a16:rowId xmlns:a16="http://schemas.microsoft.com/office/drawing/2014/main" val="3468255318"/>
                  </a:ext>
                </a:extLst>
              </a:tr>
              <a:tr h="426720">
                <a:tc>
                  <a:txBody>
                    <a:bodyPr/>
                    <a:lstStyle/>
                    <a:p>
                      <a:pPr algn="ctr"/>
                      <a:r>
                        <a:rPr kumimoji="1" lang="en-US" altLang="ja-JP" sz="1200" dirty="0"/>
                        <a:t>6</a:t>
                      </a:r>
                      <a:endParaRPr kumimoji="1" lang="ja-JP" altLang="en-US" sz="1200" dirty="0"/>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tc>
                  <a:txBody>
                    <a:bodyPr/>
                    <a:lstStyle/>
                    <a:p>
                      <a:r>
                        <a:rPr kumimoji="1" lang="ja-JP" altLang="en-US" sz="1200" dirty="0"/>
                        <a:t>交通</a:t>
                      </a:r>
                      <a:endParaRPr kumimoji="1" lang="en-US" altLang="ja-JP" sz="1200" dirty="0"/>
                    </a:p>
                  </a:txBody>
                  <a:tcPr marL="72000" marR="3600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tc>
                  <a:txBody>
                    <a:bodyPr/>
                    <a:lstStyle/>
                    <a:p>
                      <a:endParaRPr kumimoji="1" lang="en-US" altLang="ja-JP" sz="1200" dirty="0"/>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tc>
                  <a:txBody>
                    <a:bodyPr/>
                    <a:lstStyle/>
                    <a:p>
                      <a:endParaRPr kumimoji="1" lang="ja-JP" altLang="en-US" sz="1200" dirty="0"/>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tc>
                  <a:txBody>
                    <a:bodyPr/>
                    <a:lstStyle/>
                    <a:p>
                      <a:endParaRPr kumimoji="1" lang="ja-JP" altLang="en-US" sz="1200" dirty="0"/>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tc>
                  <a:txBody>
                    <a:bodyPr/>
                    <a:lstStyle/>
                    <a:p>
                      <a:endParaRPr kumimoji="1" lang="ja-JP" altLang="en-US" sz="1200" dirty="0"/>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extLst>
                  <a:ext uri="{0D108BD9-81ED-4DB2-BD59-A6C34878D82A}">
                    <a16:rowId xmlns:a16="http://schemas.microsoft.com/office/drawing/2014/main" val="366677502"/>
                  </a:ext>
                </a:extLst>
              </a:tr>
              <a:tr h="426720">
                <a:tc>
                  <a:txBody>
                    <a:bodyPr/>
                    <a:lstStyle/>
                    <a:p>
                      <a:pPr algn="ctr"/>
                      <a:r>
                        <a:rPr kumimoji="1" lang="en-US" altLang="ja-JP" sz="1200" dirty="0"/>
                        <a:t>7</a:t>
                      </a:r>
                      <a:endParaRPr kumimoji="1" lang="ja-JP" altLang="en-US" sz="1200" dirty="0"/>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tc>
                  <a:txBody>
                    <a:bodyPr/>
                    <a:lstStyle/>
                    <a:p>
                      <a:r>
                        <a:rPr kumimoji="1" lang="ja-JP" altLang="en-US" sz="1200" dirty="0"/>
                        <a:t>医療渡航支援</a:t>
                      </a:r>
                    </a:p>
                  </a:txBody>
                  <a:tcPr marL="72000" marR="3600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tc>
                  <a:txBody>
                    <a:bodyPr/>
                    <a:lstStyle/>
                    <a:p>
                      <a:endParaRPr kumimoji="1" lang="en-US" altLang="ja-JP" sz="1200" dirty="0"/>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tc>
                  <a:txBody>
                    <a:bodyPr/>
                    <a:lstStyle/>
                    <a:p>
                      <a:endParaRPr kumimoji="1" lang="ja-JP" altLang="en-US" sz="1200" dirty="0"/>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tc>
                  <a:txBody>
                    <a:bodyPr/>
                    <a:lstStyle/>
                    <a:p>
                      <a:endParaRPr kumimoji="1" lang="ja-JP" altLang="en-US" sz="1200" dirty="0"/>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tc>
                  <a:txBody>
                    <a:bodyPr/>
                    <a:lstStyle/>
                    <a:p>
                      <a:endParaRPr kumimoji="1" lang="ja-JP" altLang="en-US" sz="1200" dirty="0"/>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extLst>
                  <a:ext uri="{0D108BD9-81ED-4DB2-BD59-A6C34878D82A}">
                    <a16:rowId xmlns:a16="http://schemas.microsoft.com/office/drawing/2014/main" val="1901510240"/>
                  </a:ext>
                </a:extLst>
              </a:tr>
              <a:tr h="426720">
                <a:tc>
                  <a:txBody>
                    <a:bodyPr/>
                    <a:lstStyle/>
                    <a:p>
                      <a:pPr algn="ctr"/>
                      <a:r>
                        <a:rPr kumimoji="1" lang="en-US" altLang="ja-JP" sz="1200" dirty="0"/>
                        <a:t>8</a:t>
                      </a:r>
                      <a:endParaRPr kumimoji="1" lang="ja-JP" altLang="en-US" sz="1200" dirty="0"/>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tc>
                  <a:txBody>
                    <a:bodyPr/>
                    <a:lstStyle/>
                    <a:p>
                      <a:r>
                        <a:rPr kumimoji="1" lang="ja-JP" altLang="en-US" sz="1200" dirty="0"/>
                        <a:t>医療通訳</a:t>
                      </a:r>
                    </a:p>
                  </a:txBody>
                  <a:tcPr marL="72000" marR="3600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tc>
                  <a:txBody>
                    <a:bodyPr/>
                    <a:lstStyle/>
                    <a:p>
                      <a:endParaRPr kumimoji="1" lang="en-US" altLang="ja-JP" sz="1200" dirty="0"/>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tc>
                  <a:txBody>
                    <a:bodyPr/>
                    <a:lstStyle/>
                    <a:p>
                      <a:endParaRPr kumimoji="1" lang="ja-JP" altLang="en-US" sz="1200" dirty="0"/>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tc>
                  <a:txBody>
                    <a:bodyPr/>
                    <a:lstStyle/>
                    <a:p>
                      <a:endParaRPr kumimoji="1" lang="ja-JP" altLang="en-US" sz="1200" dirty="0"/>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tc>
                  <a:txBody>
                    <a:bodyPr/>
                    <a:lstStyle/>
                    <a:p>
                      <a:endParaRPr kumimoji="1" lang="ja-JP" altLang="en-US" sz="1200" dirty="0"/>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extLst>
                  <a:ext uri="{0D108BD9-81ED-4DB2-BD59-A6C34878D82A}">
                    <a16:rowId xmlns:a16="http://schemas.microsoft.com/office/drawing/2014/main" val="3099856549"/>
                  </a:ext>
                </a:extLst>
              </a:tr>
              <a:tr h="426720">
                <a:tc>
                  <a:txBody>
                    <a:bodyPr/>
                    <a:lstStyle/>
                    <a:p>
                      <a:pPr marL="0" marR="0" lvl="0" indent="0" algn="ctr" defTabSz="990564" rtl="0" eaLnBrk="1" fontAlgn="auto" latinLnBrk="0" hangingPunct="1">
                        <a:lnSpc>
                          <a:spcPct val="100000"/>
                        </a:lnSpc>
                        <a:spcBef>
                          <a:spcPts val="0"/>
                        </a:spcBef>
                        <a:spcAft>
                          <a:spcPts val="0"/>
                        </a:spcAft>
                        <a:buClrTx/>
                        <a:buSzTx/>
                        <a:buFontTx/>
                        <a:buNone/>
                        <a:tabLst/>
                        <a:defRPr/>
                      </a:pPr>
                      <a:r>
                        <a:rPr kumimoji="1" lang="en-US" altLang="ja-JP" sz="1200" dirty="0"/>
                        <a:t>9</a:t>
                      </a:r>
                      <a:endParaRPr kumimoji="1" lang="ja-JP" altLang="en-US" sz="1200" dirty="0"/>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tc>
                  <a:txBody>
                    <a:bodyPr/>
                    <a:lstStyle/>
                    <a:p>
                      <a:r>
                        <a:rPr kumimoji="1" lang="ja-JP" altLang="en-US" sz="1200" dirty="0"/>
                        <a:t>観光通訳及びガイド</a:t>
                      </a:r>
                    </a:p>
                  </a:txBody>
                  <a:tcPr marL="72000" marR="3600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tc>
                  <a:txBody>
                    <a:bodyPr/>
                    <a:lstStyle/>
                    <a:p>
                      <a:endParaRPr kumimoji="1" lang="ja-JP" altLang="en-US" sz="1200" dirty="0"/>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tc>
                  <a:txBody>
                    <a:bodyPr/>
                    <a:lstStyle/>
                    <a:p>
                      <a:endParaRPr kumimoji="1" lang="ja-JP" altLang="en-US" sz="1200" dirty="0"/>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tc>
                  <a:txBody>
                    <a:bodyPr/>
                    <a:lstStyle/>
                    <a:p>
                      <a:endParaRPr kumimoji="1" lang="ja-JP" altLang="en-US" sz="1200" dirty="0"/>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tc>
                  <a:txBody>
                    <a:bodyPr/>
                    <a:lstStyle/>
                    <a:p>
                      <a:endParaRPr kumimoji="1" lang="ja-JP" altLang="en-US" sz="1200" dirty="0"/>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extLst>
                  <a:ext uri="{0D108BD9-81ED-4DB2-BD59-A6C34878D82A}">
                    <a16:rowId xmlns:a16="http://schemas.microsoft.com/office/drawing/2014/main" val="1646361514"/>
                  </a:ext>
                </a:extLst>
              </a:tr>
              <a:tr h="426720">
                <a:tc>
                  <a:txBody>
                    <a:bodyPr/>
                    <a:lstStyle/>
                    <a:p>
                      <a:pPr marL="0" marR="0" lvl="0" indent="0" algn="ctr" defTabSz="990564" rtl="0" eaLnBrk="1" fontAlgn="auto" latinLnBrk="0" hangingPunct="1">
                        <a:lnSpc>
                          <a:spcPct val="100000"/>
                        </a:lnSpc>
                        <a:spcBef>
                          <a:spcPts val="0"/>
                        </a:spcBef>
                        <a:spcAft>
                          <a:spcPts val="0"/>
                        </a:spcAft>
                        <a:buClrTx/>
                        <a:buSzTx/>
                        <a:buFontTx/>
                        <a:buNone/>
                        <a:tabLst/>
                        <a:defRPr/>
                      </a:pPr>
                      <a:r>
                        <a:rPr kumimoji="1" lang="en-US" altLang="ja-JP" sz="1200" dirty="0"/>
                        <a:t>10</a:t>
                      </a:r>
                      <a:endParaRPr kumimoji="1" lang="ja-JP" altLang="en-US" sz="1200" dirty="0"/>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tc>
                  <a:txBody>
                    <a:bodyPr/>
                    <a:lstStyle/>
                    <a:p>
                      <a:pPr marL="0" marR="0" lvl="0" indent="0" algn="l" defTabSz="990564" rtl="0" eaLnBrk="1" fontAlgn="auto" latinLnBrk="0" hangingPunct="1">
                        <a:lnSpc>
                          <a:spcPct val="100000"/>
                        </a:lnSpc>
                        <a:spcBef>
                          <a:spcPts val="0"/>
                        </a:spcBef>
                        <a:spcAft>
                          <a:spcPts val="0"/>
                        </a:spcAft>
                        <a:buClrTx/>
                        <a:buSzTx/>
                        <a:buFontTx/>
                        <a:buNone/>
                        <a:tabLst/>
                        <a:defRPr/>
                      </a:pPr>
                      <a:r>
                        <a:rPr kumimoji="1" lang="ja-JP" altLang="en-US" sz="1200" dirty="0"/>
                        <a:t>地域の理解・協力促進</a:t>
                      </a:r>
                      <a:endParaRPr kumimoji="1" lang="en-US" altLang="ja-JP" sz="1200" dirty="0"/>
                    </a:p>
                    <a:p>
                      <a:pPr marL="0" marR="0" lvl="0" indent="0" algn="l" defTabSz="990564" rtl="0" eaLnBrk="1" fontAlgn="auto" latinLnBrk="0" hangingPunct="1">
                        <a:lnSpc>
                          <a:spcPct val="100000"/>
                        </a:lnSpc>
                        <a:spcBef>
                          <a:spcPts val="0"/>
                        </a:spcBef>
                        <a:spcAft>
                          <a:spcPts val="0"/>
                        </a:spcAft>
                        <a:buClrTx/>
                        <a:buSzTx/>
                        <a:buFontTx/>
                        <a:buNone/>
                        <a:tabLst/>
                        <a:defRPr/>
                      </a:pPr>
                      <a:r>
                        <a:rPr kumimoji="1" lang="en-US" altLang="ja-JP" sz="1000" dirty="0"/>
                        <a:t>(</a:t>
                      </a:r>
                      <a:r>
                        <a:rPr kumimoji="1" lang="ja-JP" altLang="en-US" sz="1000" dirty="0"/>
                        <a:t>自治体、医師会等</a:t>
                      </a:r>
                      <a:r>
                        <a:rPr kumimoji="1" lang="en-US" altLang="ja-JP" sz="1000" dirty="0"/>
                        <a:t>)</a:t>
                      </a:r>
                      <a:endParaRPr kumimoji="1" lang="ja-JP" altLang="en-US" sz="1000" dirty="0"/>
                    </a:p>
                  </a:txBody>
                  <a:tcPr marL="72000" marR="3600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tc>
                  <a:txBody>
                    <a:bodyPr/>
                    <a:lstStyle/>
                    <a:p>
                      <a:endParaRPr kumimoji="1" lang="ja-JP" altLang="en-US" sz="1200" dirty="0"/>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tc>
                  <a:txBody>
                    <a:bodyPr/>
                    <a:lstStyle/>
                    <a:p>
                      <a:endParaRPr kumimoji="1" lang="ja-JP" altLang="en-US" sz="1200" dirty="0"/>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tc>
                  <a:txBody>
                    <a:bodyPr/>
                    <a:lstStyle/>
                    <a:p>
                      <a:endParaRPr kumimoji="1" lang="ja-JP" altLang="en-US" sz="1200" dirty="0"/>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tc>
                  <a:txBody>
                    <a:bodyPr/>
                    <a:lstStyle/>
                    <a:p>
                      <a:endParaRPr kumimoji="1" lang="ja-JP" altLang="en-US" sz="1200" dirty="0"/>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extLst>
                  <a:ext uri="{0D108BD9-81ED-4DB2-BD59-A6C34878D82A}">
                    <a16:rowId xmlns:a16="http://schemas.microsoft.com/office/drawing/2014/main" val="543076219"/>
                  </a:ext>
                </a:extLst>
              </a:tr>
            </a:tbl>
          </a:graphicData>
        </a:graphic>
      </p:graphicFrame>
      <p:sp>
        <p:nvSpPr>
          <p:cNvPr id="4" name="テキスト ボックス 3">
            <a:extLst>
              <a:ext uri="{FF2B5EF4-FFF2-40B4-BE49-F238E27FC236}">
                <a16:creationId xmlns:a16="http://schemas.microsoft.com/office/drawing/2014/main" id="{8107D580-7ACE-E3C6-A687-7FA0EB5945F1}"/>
              </a:ext>
            </a:extLst>
          </p:cNvPr>
          <p:cNvSpPr txBox="1"/>
          <p:nvPr/>
        </p:nvSpPr>
        <p:spPr bwMode="gray">
          <a:xfrm>
            <a:off x="415925" y="699632"/>
            <a:ext cx="9072000" cy="615553"/>
          </a:xfrm>
          <a:prstGeom prst="rect">
            <a:avLst/>
          </a:prstGeom>
          <a:noFill/>
        </p:spPr>
        <p:txBody>
          <a:bodyPr wrap="square" lIns="0" tIns="0" rIns="0" bIns="0" rtlCol="0">
            <a:spAutoFit/>
          </a:bodyPr>
          <a:lstStyle/>
          <a:p>
            <a:pPr marL="171450" indent="-171450">
              <a:buFont typeface="Arial" panose="020B0604020202020204" pitchFamily="34" charset="0"/>
              <a:buChar char="•"/>
            </a:pPr>
            <a:r>
              <a:rPr kumimoji="1" lang="ja-JP" altLang="en-US" sz="1000" dirty="0"/>
              <a:t>原則、本事業に参画することの合意がとれている組織を記載してください。ただし、まだ合意がとれていないものの連携候補先として検討予定の組織は </a:t>
            </a:r>
            <a:r>
              <a:rPr kumimoji="1" lang="en-US" altLang="ja-JP" sz="1000" dirty="0"/>
              <a:t>(</a:t>
            </a:r>
            <a:r>
              <a:rPr kumimoji="1" lang="ja-JP" altLang="en-US" sz="1000" dirty="0"/>
              <a:t>かっこ</a:t>
            </a:r>
            <a:r>
              <a:rPr kumimoji="1" lang="en-US" altLang="ja-JP" sz="1000" dirty="0"/>
              <a:t>)</a:t>
            </a:r>
            <a:r>
              <a:rPr kumimoji="1" lang="ja-JP" altLang="en-US" sz="1000" dirty="0"/>
              <a:t> 書きにしてください。</a:t>
            </a:r>
            <a:endParaRPr kumimoji="1" lang="en-US" altLang="ja-JP" sz="1000" dirty="0"/>
          </a:p>
          <a:p>
            <a:pPr marL="171450" indent="-171450">
              <a:buFont typeface="Arial" panose="020B0604020202020204" pitchFamily="34" charset="0"/>
              <a:buChar char="•"/>
            </a:pPr>
            <a:r>
              <a:rPr kumimoji="1" lang="ja-JP" altLang="en-US" sz="1000" dirty="0"/>
              <a:t>一つの役割を複数の組織が担う場合は、同じセルの中に各組織の情報を記載してください。</a:t>
            </a:r>
            <a:endParaRPr kumimoji="1" lang="en-US" altLang="ja-JP" sz="1000" dirty="0"/>
          </a:p>
          <a:p>
            <a:pPr marL="171450" indent="-171450">
              <a:buFont typeface="Arial" panose="020B0604020202020204" pitchFamily="34" charset="0"/>
              <a:buChar char="•"/>
            </a:pPr>
            <a:r>
              <a:rPr kumimoji="1" lang="ja-JP" altLang="en-US" sz="1000" dirty="0"/>
              <a:t>地域の協議会へ参加することが計画されている組織名の冒頭には〇をつけてください。</a:t>
            </a:r>
            <a:endParaRPr kumimoji="1" lang="en-US" altLang="ja-JP" sz="1000" dirty="0"/>
          </a:p>
          <a:p>
            <a:pPr marL="171450" indent="-171450">
              <a:buFont typeface="Arial" panose="020B0604020202020204" pitchFamily="34" charset="0"/>
              <a:buChar char="•"/>
            </a:pPr>
            <a:r>
              <a:rPr kumimoji="1" lang="ja-JP" altLang="en-US" sz="1000" dirty="0"/>
              <a:t>必要に応じて、行を追加して作成してください。</a:t>
            </a:r>
            <a:endParaRPr kumimoji="1" lang="en-US" altLang="ja-JP" sz="1000" dirty="0"/>
          </a:p>
        </p:txBody>
      </p:sp>
      <p:sp>
        <p:nvSpPr>
          <p:cNvPr id="2" name="スライド番号プレースホルダー 1">
            <a:extLst>
              <a:ext uri="{FF2B5EF4-FFF2-40B4-BE49-F238E27FC236}">
                <a16:creationId xmlns:a16="http://schemas.microsoft.com/office/drawing/2014/main" id="{D972CF37-FA76-D117-7897-73B37082B624}"/>
              </a:ext>
            </a:extLst>
          </p:cNvPr>
          <p:cNvSpPr>
            <a:spLocks noGrp="1"/>
          </p:cNvSpPr>
          <p:nvPr>
            <p:ph type="sldNum" sz="quarter" idx="11"/>
          </p:nvPr>
        </p:nvSpPr>
        <p:spPr/>
        <p:txBody>
          <a:bodyPr/>
          <a:lstStyle/>
          <a:p>
            <a:fld id="{AA5FCFE5-FE56-4EF1-80A8-07776887C2A1}" type="slidenum">
              <a:rPr lang="ja-JP" altLang="en-US" smtClean="0"/>
              <a:pPr/>
              <a:t>3</a:t>
            </a:fld>
            <a:endParaRPr lang="ja-JP" altLang="en-US" dirty="0"/>
          </a:p>
        </p:txBody>
      </p:sp>
    </p:spTree>
    <p:extLst>
      <p:ext uri="{BB962C8B-B14F-4D97-AF65-F5344CB8AC3E}">
        <p14:creationId xmlns:p14="http://schemas.microsoft.com/office/powerpoint/2010/main" val="26938957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4">
            <a:extLst>
              <a:ext uri="{FF2B5EF4-FFF2-40B4-BE49-F238E27FC236}">
                <a16:creationId xmlns:a16="http://schemas.microsoft.com/office/drawing/2014/main" id="{D46BFBCA-FC6C-6D23-0100-FB5E14EFE0AD}"/>
              </a:ext>
            </a:extLst>
          </p:cNvPr>
          <p:cNvSpPr>
            <a:spLocks noGrp="1"/>
          </p:cNvSpPr>
          <p:nvPr>
            <p:ph type="title"/>
          </p:nvPr>
        </p:nvSpPr>
        <p:spPr/>
        <p:txBody>
          <a:bodyPr/>
          <a:lstStyle/>
          <a:p>
            <a:r>
              <a:rPr kumimoji="1" lang="ja-JP" altLang="en-US" dirty="0"/>
              <a:t>事業計画案</a:t>
            </a:r>
            <a:br>
              <a:rPr kumimoji="1" lang="en-US" altLang="ja-JP" dirty="0"/>
            </a:br>
            <a:endParaRPr kumimoji="1" lang="ja-JP" altLang="en-US" dirty="0"/>
          </a:p>
        </p:txBody>
      </p:sp>
      <p:graphicFrame>
        <p:nvGraphicFramePr>
          <p:cNvPr id="6" name="表 6">
            <a:extLst>
              <a:ext uri="{FF2B5EF4-FFF2-40B4-BE49-F238E27FC236}">
                <a16:creationId xmlns:a16="http://schemas.microsoft.com/office/drawing/2014/main" id="{DF57BE1E-6E5D-8DF3-3869-A6D835010F54}"/>
              </a:ext>
            </a:extLst>
          </p:cNvPr>
          <p:cNvGraphicFramePr>
            <a:graphicFrameLocks noGrp="1"/>
          </p:cNvGraphicFramePr>
          <p:nvPr>
            <p:extLst>
              <p:ext uri="{D42A27DB-BD31-4B8C-83A1-F6EECF244321}">
                <p14:modId xmlns:p14="http://schemas.microsoft.com/office/powerpoint/2010/main" val="619571653"/>
              </p:ext>
            </p:extLst>
          </p:nvPr>
        </p:nvGraphicFramePr>
        <p:xfrm>
          <a:off x="412002" y="1017422"/>
          <a:ext cx="9076398" cy="5334616"/>
        </p:xfrm>
        <a:graphic>
          <a:graphicData uri="http://schemas.openxmlformats.org/drawingml/2006/table">
            <a:tbl>
              <a:tblPr firstRow="1" bandRow="1">
                <a:tableStyleId>{5C22544A-7EE6-4342-B048-85BDC9FD1C3A}</a:tableStyleId>
              </a:tblPr>
              <a:tblGrid>
                <a:gridCol w="1597918">
                  <a:extLst>
                    <a:ext uri="{9D8B030D-6E8A-4147-A177-3AD203B41FA5}">
                      <a16:colId xmlns:a16="http://schemas.microsoft.com/office/drawing/2014/main" val="3362646784"/>
                    </a:ext>
                  </a:extLst>
                </a:gridCol>
                <a:gridCol w="1793337">
                  <a:extLst>
                    <a:ext uri="{9D8B030D-6E8A-4147-A177-3AD203B41FA5}">
                      <a16:colId xmlns:a16="http://schemas.microsoft.com/office/drawing/2014/main" val="125173364"/>
                    </a:ext>
                  </a:extLst>
                </a:gridCol>
                <a:gridCol w="5685143">
                  <a:extLst>
                    <a:ext uri="{9D8B030D-6E8A-4147-A177-3AD203B41FA5}">
                      <a16:colId xmlns:a16="http://schemas.microsoft.com/office/drawing/2014/main" val="1892316587"/>
                    </a:ext>
                  </a:extLst>
                </a:gridCol>
              </a:tblGrid>
              <a:tr h="324000">
                <a:tc>
                  <a:txBody>
                    <a:bodyPr/>
                    <a:lstStyle/>
                    <a:p>
                      <a:pPr algn="ctr"/>
                      <a:r>
                        <a:rPr kumimoji="1" lang="ja-JP" altLang="en-US" sz="1200" dirty="0">
                          <a:latin typeface="+mn-ea"/>
                          <a:ea typeface="+mn-ea"/>
                        </a:rPr>
                        <a:t>項目</a:t>
                      </a: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50000"/>
                      </a:schemeClr>
                    </a:solidFill>
                  </a:tcPr>
                </a:tc>
                <a:tc gridSpan="2">
                  <a:txBody>
                    <a:bodyPr/>
                    <a:lstStyle/>
                    <a:p>
                      <a:pPr algn="ctr"/>
                      <a:r>
                        <a:rPr kumimoji="1" lang="ja-JP" altLang="en-US" sz="1200" dirty="0"/>
                        <a:t>記入欄</a:t>
                      </a: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50000"/>
                      </a:schemeClr>
                    </a:solidFill>
                  </a:tcPr>
                </a:tc>
                <a:tc hMerge="1">
                  <a:txBody>
                    <a:bodyPr/>
                    <a:lstStyle/>
                    <a:p>
                      <a:endParaRPr kumimoji="1" lang="ja-JP" altLang="en-US"/>
                    </a:p>
                  </a:txBody>
                  <a:tcPr/>
                </a:tc>
                <a:extLst>
                  <a:ext uri="{0D108BD9-81ED-4DB2-BD59-A6C34878D82A}">
                    <a16:rowId xmlns:a16="http://schemas.microsoft.com/office/drawing/2014/main" val="100174934"/>
                  </a:ext>
                </a:extLst>
              </a:tr>
              <a:tr h="1140948">
                <a:tc>
                  <a:txBody>
                    <a:bodyPr/>
                    <a:lstStyle/>
                    <a:p>
                      <a:r>
                        <a:rPr kumimoji="1" lang="ja-JP" altLang="en-US" sz="1200" dirty="0">
                          <a:latin typeface="+mn-ea"/>
                          <a:ea typeface="+mn-ea"/>
                        </a:rPr>
                        <a:t>応募理由</a:t>
                      </a:r>
                      <a:endParaRPr kumimoji="1" lang="en-US" altLang="ja-JP" sz="1200" dirty="0">
                        <a:latin typeface="+mn-ea"/>
                        <a:ea typeface="+mn-ea"/>
                      </a:endParaRPr>
                    </a:p>
                    <a:p>
                      <a:pPr marL="171450" indent="-171450">
                        <a:buFont typeface="Arial" panose="020B0604020202020204" pitchFamily="34" charset="0"/>
                        <a:buChar char="•"/>
                      </a:pPr>
                      <a:r>
                        <a:rPr kumimoji="1" lang="ja-JP" altLang="en-US" sz="1000" dirty="0">
                          <a:latin typeface="+mn-ea"/>
                          <a:ea typeface="+mn-ea"/>
                        </a:rPr>
                        <a:t>取組の背景</a:t>
                      </a:r>
                      <a:endParaRPr kumimoji="1" lang="en-US" altLang="ja-JP" sz="1000" dirty="0">
                        <a:latin typeface="+mn-ea"/>
                        <a:ea typeface="+mn-ea"/>
                      </a:endParaRPr>
                    </a:p>
                    <a:p>
                      <a:pPr marL="171450" indent="-171450">
                        <a:buFont typeface="Arial" panose="020B0604020202020204" pitchFamily="34" charset="0"/>
                        <a:buChar char="•"/>
                      </a:pPr>
                      <a:r>
                        <a:rPr kumimoji="1" lang="ja-JP" altLang="en-US" sz="1000" dirty="0">
                          <a:latin typeface="+mn-ea"/>
                          <a:ea typeface="+mn-ea"/>
                        </a:rPr>
                        <a:t>医療インバウンド促進に係る課題</a:t>
                      </a:r>
                      <a:endParaRPr kumimoji="1" lang="en-US" altLang="ja-JP" sz="1000" dirty="0">
                        <a:latin typeface="+mn-ea"/>
                        <a:ea typeface="+mn-ea"/>
                      </a:endParaRPr>
                    </a:p>
                    <a:p>
                      <a:pPr marL="171450" indent="-171450">
                        <a:buFont typeface="Arial" panose="020B0604020202020204" pitchFamily="34" charset="0"/>
                        <a:buChar char="•"/>
                      </a:pPr>
                      <a:r>
                        <a:rPr kumimoji="1" lang="ja-JP" altLang="en-US" sz="1000" dirty="0">
                          <a:latin typeface="+mn-ea"/>
                          <a:ea typeface="+mn-ea"/>
                        </a:rPr>
                        <a:t>本事業で達成したいこと</a:t>
                      </a:r>
                      <a:endParaRPr kumimoji="1" lang="en-US" altLang="ja-JP" sz="1000" dirty="0">
                        <a:latin typeface="+mn-ea"/>
                        <a:ea typeface="+mn-ea"/>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tc gridSpan="2">
                  <a:txBody>
                    <a:bodyPr/>
                    <a:lstStyle/>
                    <a:p>
                      <a:endParaRPr kumimoji="1" lang="en-US" altLang="ja-JP" sz="1200" dirty="0"/>
                    </a:p>
                    <a:p>
                      <a:endParaRPr kumimoji="1" lang="en-US" altLang="ja-JP" sz="1200" dirty="0"/>
                    </a:p>
                    <a:p>
                      <a:endParaRPr kumimoji="1" lang="en-US" altLang="ja-JP" sz="1200" dirty="0"/>
                    </a:p>
                    <a:p>
                      <a:endParaRPr kumimoji="1" lang="en-US" altLang="ja-JP" sz="1200" dirty="0"/>
                    </a:p>
                    <a:p>
                      <a:endParaRPr kumimoji="1" lang="en-US" altLang="ja-JP" sz="1200" dirty="0"/>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tc hMerge="1">
                  <a:txBody>
                    <a:bodyPr/>
                    <a:lstStyle/>
                    <a:p>
                      <a:endParaRPr kumimoji="1" lang="ja-JP" altLang="en-US"/>
                    </a:p>
                  </a:txBody>
                  <a:tcPr/>
                </a:tc>
                <a:extLst>
                  <a:ext uri="{0D108BD9-81ED-4DB2-BD59-A6C34878D82A}">
                    <a16:rowId xmlns:a16="http://schemas.microsoft.com/office/drawing/2014/main" val="941403662"/>
                  </a:ext>
                </a:extLst>
              </a:tr>
              <a:tr h="413003">
                <a:tc rowSpan="6">
                  <a:txBody>
                    <a:bodyPr/>
                    <a:lstStyle/>
                    <a:p>
                      <a:pPr marL="0" indent="0">
                        <a:buFont typeface="Arial" panose="020B0604020202020204" pitchFamily="34" charset="0"/>
                        <a:buNone/>
                      </a:pPr>
                      <a:r>
                        <a:rPr kumimoji="1" lang="ja-JP" altLang="en-US" sz="1200" dirty="0"/>
                        <a:t>滞在プラン案の概要</a:t>
                      </a:r>
                      <a:endParaRPr kumimoji="1" lang="en-US" altLang="ja-JP" sz="1200" dirty="0"/>
                    </a:p>
                    <a:p>
                      <a:pPr marL="0" indent="0">
                        <a:buFont typeface="Arial" panose="020B0604020202020204" pitchFamily="34" charset="0"/>
                        <a:buNone/>
                      </a:pPr>
                      <a:r>
                        <a:rPr kumimoji="1" lang="ja-JP" altLang="en-US" sz="1200" dirty="0"/>
                        <a:t>　</a:t>
                      </a:r>
                      <a:r>
                        <a:rPr kumimoji="1" lang="en-US" altLang="ja-JP" sz="1200" dirty="0"/>
                        <a:t>(</a:t>
                      </a:r>
                      <a:r>
                        <a:rPr kumimoji="1" lang="ja-JP" altLang="en-US" sz="1200" dirty="0"/>
                        <a:t>応募時点の案</a:t>
                      </a:r>
                      <a:r>
                        <a:rPr kumimoji="1" lang="en-US" altLang="ja-JP" sz="1200" dirty="0"/>
                        <a:t>)</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noFill/>
                  </a:tcPr>
                </a:tc>
                <a:tc>
                  <a:txBody>
                    <a:bodyPr/>
                    <a:lstStyle/>
                    <a:p>
                      <a:r>
                        <a:rPr kumimoji="1" lang="ja-JP" altLang="en-US" sz="1200" dirty="0"/>
                        <a:t>ターゲット国とその理由</a:t>
                      </a:r>
                      <a:endParaRPr kumimoji="1" lang="en-US" altLang="ja-JP" sz="1200" dirty="0"/>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tc>
                  <a:txBody>
                    <a:bodyPr/>
                    <a:lstStyle/>
                    <a:p>
                      <a:endParaRPr kumimoji="1" lang="ja-JP" altLang="en-US" sz="1200" dirty="0"/>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extLst>
                  <a:ext uri="{0D108BD9-81ED-4DB2-BD59-A6C34878D82A}">
                    <a16:rowId xmlns:a16="http://schemas.microsoft.com/office/drawing/2014/main" val="1246639617"/>
                  </a:ext>
                </a:extLst>
              </a:tr>
              <a:tr h="413003">
                <a:tc vMerge="1">
                  <a:txBody>
                    <a:bodyPr/>
                    <a:lstStyle/>
                    <a:p>
                      <a:endParaRPr kumimoji="1" lang="ja-JP" altLang="en-US"/>
                    </a:p>
                  </a:txBody>
                  <a:tcPr/>
                </a:tc>
                <a:tc>
                  <a:txBody>
                    <a:bodyPr/>
                    <a:lstStyle/>
                    <a:p>
                      <a:pPr marL="0" marR="0" lvl="0" indent="0" algn="l" defTabSz="990564" rtl="0" eaLnBrk="1" fontAlgn="auto" latinLnBrk="0" hangingPunct="1">
                        <a:lnSpc>
                          <a:spcPct val="100000"/>
                        </a:lnSpc>
                        <a:spcBef>
                          <a:spcPts val="0"/>
                        </a:spcBef>
                        <a:spcAft>
                          <a:spcPts val="0"/>
                        </a:spcAft>
                        <a:buClrTx/>
                        <a:buSzTx/>
                        <a:buFontTx/>
                        <a:buNone/>
                        <a:tabLst/>
                        <a:defRPr/>
                      </a:pPr>
                      <a:r>
                        <a:rPr kumimoji="1" lang="ja-JP" altLang="en-US" sz="1200" dirty="0"/>
                        <a:t>ターゲット層とその理由</a:t>
                      </a:r>
                      <a:endParaRPr kumimoji="1" lang="en-US" altLang="ja-JP" sz="1200" dirty="0"/>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tc>
                  <a:txBody>
                    <a:bodyPr/>
                    <a:lstStyle/>
                    <a:p>
                      <a:endParaRPr kumimoji="1" lang="ja-JP" altLang="en-US" sz="1200" dirty="0"/>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extLst>
                  <a:ext uri="{0D108BD9-81ED-4DB2-BD59-A6C34878D82A}">
                    <a16:rowId xmlns:a16="http://schemas.microsoft.com/office/drawing/2014/main" val="2981137523"/>
                  </a:ext>
                </a:extLst>
              </a:tr>
              <a:tr h="413003">
                <a:tc vMerge="1">
                  <a:txBody>
                    <a:bodyPr/>
                    <a:lstStyle/>
                    <a:p>
                      <a:endParaRPr kumimoji="1" lang="ja-JP" altLang="en-US"/>
                    </a:p>
                  </a:txBody>
                  <a:tcPr/>
                </a:tc>
                <a:tc>
                  <a:txBody>
                    <a:bodyPr/>
                    <a:lstStyle/>
                    <a:p>
                      <a:pPr marL="0" marR="0" lvl="0" indent="0" algn="l" defTabSz="990564" rtl="0" eaLnBrk="1" fontAlgn="auto" latinLnBrk="0" hangingPunct="1">
                        <a:lnSpc>
                          <a:spcPct val="100000"/>
                        </a:lnSpc>
                        <a:spcBef>
                          <a:spcPts val="0"/>
                        </a:spcBef>
                        <a:spcAft>
                          <a:spcPts val="0"/>
                        </a:spcAft>
                        <a:buClrTx/>
                        <a:buSzTx/>
                        <a:buFontTx/>
                        <a:buNone/>
                        <a:tabLst/>
                        <a:defRPr/>
                      </a:pPr>
                      <a:r>
                        <a:rPr kumimoji="1" lang="ja-JP" altLang="en-US" sz="1200" dirty="0"/>
                        <a:t>滞在プランの想定日数</a:t>
                      </a:r>
                      <a:endParaRPr kumimoji="1" lang="en-US" altLang="ja-JP" sz="1200" dirty="0"/>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tc>
                  <a:txBody>
                    <a:bodyPr/>
                    <a:lstStyle/>
                    <a:p>
                      <a:endParaRPr kumimoji="1" lang="ja-JP" altLang="en-US" sz="1200" dirty="0"/>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extLst>
                  <a:ext uri="{0D108BD9-81ED-4DB2-BD59-A6C34878D82A}">
                    <a16:rowId xmlns:a16="http://schemas.microsoft.com/office/drawing/2014/main" val="3075440824"/>
                  </a:ext>
                </a:extLst>
              </a:tr>
              <a:tr h="622335">
                <a:tc vMerge="1">
                  <a:txBody>
                    <a:bodyPr/>
                    <a:lstStyle/>
                    <a:p>
                      <a:endParaRPr kumimoji="1" lang="ja-JP" altLang="en-US"/>
                    </a:p>
                  </a:txBody>
                  <a:tcPr/>
                </a:tc>
                <a:tc>
                  <a:txBody>
                    <a:bodyPr/>
                    <a:lstStyle/>
                    <a:p>
                      <a:pPr marL="0" marR="0" lvl="0" indent="0" algn="l" defTabSz="990564" rtl="0" eaLnBrk="1" fontAlgn="auto" latinLnBrk="0" hangingPunct="1">
                        <a:lnSpc>
                          <a:spcPct val="100000"/>
                        </a:lnSpc>
                        <a:spcBef>
                          <a:spcPts val="0"/>
                        </a:spcBef>
                        <a:spcAft>
                          <a:spcPts val="0"/>
                        </a:spcAft>
                        <a:buClrTx/>
                        <a:buSzTx/>
                        <a:buFontTx/>
                        <a:buNone/>
                        <a:tabLst/>
                        <a:defRPr/>
                      </a:pPr>
                      <a:r>
                        <a:rPr kumimoji="1" lang="ja-JP" altLang="en-US" sz="1200" dirty="0"/>
                        <a:t>滞在プランの想定価格</a:t>
                      </a:r>
                      <a:endParaRPr kumimoji="1" lang="en-US" altLang="ja-JP" sz="1200" dirty="0"/>
                    </a:p>
                    <a:p>
                      <a:pPr marL="0" marR="0" lvl="0" indent="0" algn="l" defTabSz="990564" rtl="0" eaLnBrk="1" fontAlgn="auto" latinLnBrk="0" hangingPunct="1">
                        <a:lnSpc>
                          <a:spcPct val="100000"/>
                        </a:lnSpc>
                        <a:spcBef>
                          <a:spcPts val="0"/>
                        </a:spcBef>
                        <a:spcAft>
                          <a:spcPts val="0"/>
                        </a:spcAft>
                        <a:buClrTx/>
                        <a:buSzTx/>
                        <a:buFontTx/>
                        <a:buNone/>
                        <a:tabLst/>
                        <a:defRPr/>
                      </a:pPr>
                      <a:r>
                        <a:rPr kumimoji="1" lang="en-US" altLang="ja-JP" sz="1000" dirty="0"/>
                        <a:t>(</a:t>
                      </a:r>
                      <a:r>
                        <a:rPr kumimoji="1" lang="ja-JP" altLang="en-US" sz="1000" dirty="0"/>
                        <a:t>医療と観光を合わせた金額</a:t>
                      </a:r>
                      <a:r>
                        <a:rPr kumimoji="1" lang="en-US" altLang="ja-JP" sz="1000" dirty="0"/>
                        <a:t>)</a:t>
                      </a:r>
                    </a:p>
                  </a:txBody>
                  <a:tcPr marL="54000" marR="5400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tc>
                  <a:txBody>
                    <a:bodyPr/>
                    <a:lstStyle/>
                    <a:p>
                      <a:endParaRPr kumimoji="1" lang="en-US" altLang="ja-JP" sz="1200" dirty="0"/>
                    </a:p>
                    <a:p>
                      <a:endParaRPr kumimoji="1" lang="ja-JP" altLang="en-US" sz="1200" dirty="0"/>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extLst>
                  <a:ext uri="{0D108BD9-81ED-4DB2-BD59-A6C34878D82A}">
                    <a16:rowId xmlns:a16="http://schemas.microsoft.com/office/drawing/2014/main" val="3842369980"/>
                  </a:ext>
                </a:extLst>
              </a:tr>
              <a:tr h="1004162">
                <a:tc vMerge="1">
                  <a:txBody>
                    <a:bodyPr/>
                    <a:lstStyle/>
                    <a:p>
                      <a:pPr marL="0" indent="0">
                        <a:buFont typeface="Arial" panose="020B0604020202020204" pitchFamily="34" charset="0"/>
                        <a:buNone/>
                      </a:pPr>
                      <a:r>
                        <a:rPr kumimoji="1" lang="ja-JP" altLang="en-US" sz="1200" dirty="0"/>
                        <a:t>滞在プラン案の概要</a:t>
                      </a:r>
                      <a:endParaRPr kumimoji="1" lang="en-US" altLang="ja-JP" sz="1200" dirty="0"/>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tc>
                  <a:txBody>
                    <a:bodyPr/>
                    <a:lstStyle/>
                    <a:p>
                      <a:r>
                        <a:rPr kumimoji="1" lang="ja-JP" altLang="en-US" sz="1200" dirty="0"/>
                        <a:t>医療資源</a:t>
                      </a:r>
                      <a:endParaRPr kumimoji="1" lang="en-US" altLang="ja-JP" sz="1200" dirty="0"/>
                    </a:p>
                    <a:p>
                      <a:endParaRPr kumimoji="1" lang="en-US" altLang="ja-JP" sz="1200" dirty="0"/>
                    </a:p>
                    <a:p>
                      <a:pPr marL="171450" marR="0" lvl="0" indent="-171450" algn="l" defTabSz="990564"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1000" dirty="0"/>
                        <a:t>サービス内容</a:t>
                      </a:r>
                      <a:r>
                        <a:rPr kumimoji="1" lang="en-US" altLang="ja-JP" sz="1000" dirty="0"/>
                        <a:t>/</a:t>
                      </a:r>
                      <a:r>
                        <a:rPr kumimoji="1" lang="ja-JP" altLang="en-US" sz="1000" dirty="0"/>
                        <a:t>医療渡航受診者に対する想定価格</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tc>
                  <a:txBody>
                    <a:bodyPr/>
                    <a:lstStyle/>
                    <a:p>
                      <a:endParaRPr kumimoji="1" lang="ja-JP" altLang="en-US" sz="1200" dirty="0"/>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extLst>
                  <a:ext uri="{0D108BD9-81ED-4DB2-BD59-A6C34878D82A}">
                    <a16:rowId xmlns:a16="http://schemas.microsoft.com/office/drawing/2014/main" val="2821511759"/>
                  </a:ext>
                </a:extLst>
              </a:tr>
              <a:tr h="1004162">
                <a:tc vMerge="1">
                  <a:txBody>
                    <a:bodyPr/>
                    <a:lstStyle/>
                    <a:p>
                      <a:endParaRPr kumimoji="1" lang="ja-JP" altLang="en-US"/>
                    </a:p>
                  </a:txBody>
                  <a:tcPr/>
                </a:tc>
                <a:tc>
                  <a:txBody>
                    <a:bodyPr/>
                    <a:lstStyle/>
                    <a:p>
                      <a:r>
                        <a:rPr kumimoji="1" lang="ja-JP" altLang="en-US" sz="1200" dirty="0"/>
                        <a:t>観光資源</a:t>
                      </a:r>
                      <a:endParaRPr kumimoji="1" lang="en-US" altLang="ja-JP" sz="1200" dirty="0"/>
                    </a:p>
                    <a:p>
                      <a:endParaRPr kumimoji="1" lang="en-US" altLang="ja-JP" sz="1200" dirty="0"/>
                    </a:p>
                    <a:p>
                      <a:pPr marL="171450" marR="0" lvl="0" indent="-171450" algn="l" defTabSz="990564"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1000" dirty="0"/>
                        <a:t>宿泊先、観光コンテンツ、移動手段、想定価格等</a:t>
                      </a:r>
                      <a:endParaRPr kumimoji="1" lang="en-US" altLang="ja-JP" sz="1000" dirty="0"/>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tc>
                  <a:txBody>
                    <a:bodyPr/>
                    <a:lstStyle/>
                    <a:p>
                      <a:endParaRPr kumimoji="1" lang="en-US" altLang="ja-JP" sz="1200" dirty="0"/>
                    </a:p>
                    <a:p>
                      <a:endParaRPr kumimoji="1" lang="en-US" altLang="ja-JP" sz="1200" dirty="0"/>
                    </a:p>
                    <a:p>
                      <a:endParaRPr kumimoji="1" lang="en-US" altLang="ja-JP" sz="1200" dirty="0"/>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extLst>
                  <a:ext uri="{0D108BD9-81ED-4DB2-BD59-A6C34878D82A}">
                    <a16:rowId xmlns:a16="http://schemas.microsoft.com/office/drawing/2014/main" val="2991759842"/>
                  </a:ext>
                </a:extLst>
              </a:tr>
            </a:tbl>
          </a:graphicData>
        </a:graphic>
      </p:graphicFrame>
      <p:sp>
        <p:nvSpPr>
          <p:cNvPr id="2" name="テキスト ボックス 1">
            <a:extLst>
              <a:ext uri="{FF2B5EF4-FFF2-40B4-BE49-F238E27FC236}">
                <a16:creationId xmlns:a16="http://schemas.microsoft.com/office/drawing/2014/main" id="{431214B0-DAFC-08A6-7DAA-A17B6AAB3366}"/>
              </a:ext>
            </a:extLst>
          </p:cNvPr>
          <p:cNvSpPr txBox="1"/>
          <p:nvPr/>
        </p:nvSpPr>
        <p:spPr bwMode="gray">
          <a:xfrm>
            <a:off x="415925" y="615407"/>
            <a:ext cx="9072000" cy="153888"/>
          </a:xfrm>
          <a:prstGeom prst="rect">
            <a:avLst/>
          </a:prstGeom>
          <a:noFill/>
        </p:spPr>
        <p:txBody>
          <a:bodyPr wrap="square" lIns="0" tIns="0" rIns="0" bIns="0" rtlCol="0">
            <a:spAutoFit/>
          </a:bodyPr>
          <a:lstStyle/>
          <a:p>
            <a:pPr marL="171450" indent="-171450">
              <a:buFont typeface="Arial" panose="020B0604020202020204" pitchFamily="34" charset="0"/>
              <a:buChar char="•"/>
            </a:pPr>
            <a:r>
              <a:rPr kumimoji="1" lang="ja-JP" altLang="en-US" sz="1000" dirty="0"/>
              <a:t>必要に応じて、ページ数を追加して作成してください。</a:t>
            </a:r>
            <a:endParaRPr kumimoji="1" lang="en-US" altLang="ja-JP" sz="1000" dirty="0"/>
          </a:p>
        </p:txBody>
      </p:sp>
      <p:sp>
        <p:nvSpPr>
          <p:cNvPr id="3" name="スライド番号プレースホルダー 2">
            <a:extLst>
              <a:ext uri="{FF2B5EF4-FFF2-40B4-BE49-F238E27FC236}">
                <a16:creationId xmlns:a16="http://schemas.microsoft.com/office/drawing/2014/main" id="{43B52C81-13D6-3165-501B-C168415D695A}"/>
              </a:ext>
            </a:extLst>
          </p:cNvPr>
          <p:cNvSpPr>
            <a:spLocks noGrp="1"/>
          </p:cNvSpPr>
          <p:nvPr>
            <p:ph type="sldNum" sz="quarter" idx="11"/>
          </p:nvPr>
        </p:nvSpPr>
        <p:spPr/>
        <p:txBody>
          <a:bodyPr/>
          <a:lstStyle/>
          <a:p>
            <a:fld id="{AA5FCFE5-FE56-4EF1-80A8-07776887C2A1}" type="slidenum">
              <a:rPr lang="ja-JP" altLang="en-US" smtClean="0"/>
              <a:pPr/>
              <a:t>4</a:t>
            </a:fld>
            <a:endParaRPr lang="ja-JP" altLang="en-US" dirty="0"/>
          </a:p>
        </p:txBody>
      </p:sp>
    </p:spTree>
    <p:extLst>
      <p:ext uri="{BB962C8B-B14F-4D97-AF65-F5344CB8AC3E}">
        <p14:creationId xmlns:p14="http://schemas.microsoft.com/office/powerpoint/2010/main" val="8447019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4">
            <a:extLst>
              <a:ext uri="{FF2B5EF4-FFF2-40B4-BE49-F238E27FC236}">
                <a16:creationId xmlns:a16="http://schemas.microsoft.com/office/drawing/2014/main" id="{D46BFBCA-FC6C-6D23-0100-FB5E14EFE0AD}"/>
              </a:ext>
            </a:extLst>
          </p:cNvPr>
          <p:cNvSpPr>
            <a:spLocks noGrp="1"/>
          </p:cNvSpPr>
          <p:nvPr>
            <p:ph type="title"/>
          </p:nvPr>
        </p:nvSpPr>
        <p:spPr/>
        <p:txBody>
          <a:bodyPr/>
          <a:lstStyle/>
          <a:p>
            <a:r>
              <a:rPr kumimoji="1" lang="ja-JP" altLang="en-US" dirty="0"/>
              <a:t>事業計画案</a:t>
            </a:r>
            <a:br>
              <a:rPr kumimoji="1" lang="en-US" altLang="ja-JP" dirty="0"/>
            </a:br>
            <a:endParaRPr kumimoji="1" lang="ja-JP" altLang="en-US" dirty="0"/>
          </a:p>
        </p:txBody>
      </p:sp>
      <p:graphicFrame>
        <p:nvGraphicFramePr>
          <p:cNvPr id="6" name="表 6">
            <a:extLst>
              <a:ext uri="{FF2B5EF4-FFF2-40B4-BE49-F238E27FC236}">
                <a16:creationId xmlns:a16="http://schemas.microsoft.com/office/drawing/2014/main" id="{DF57BE1E-6E5D-8DF3-3869-A6D835010F54}"/>
              </a:ext>
            </a:extLst>
          </p:cNvPr>
          <p:cNvGraphicFramePr>
            <a:graphicFrameLocks noGrp="1"/>
          </p:cNvGraphicFramePr>
          <p:nvPr>
            <p:extLst>
              <p:ext uri="{D42A27DB-BD31-4B8C-83A1-F6EECF244321}">
                <p14:modId xmlns:p14="http://schemas.microsoft.com/office/powerpoint/2010/main" val="3400074276"/>
              </p:ext>
            </p:extLst>
          </p:nvPr>
        </p:nvGraphicFramePr>
        <p:xfrm>
          <a:off x="412002" y="1025041"/>
          <a:ext cx="9072000" cy="5298690"/>
        </p:xfrm>
        <a:graphic>
          <a:graphicData uri="http://schemas.openxmlformats.org/drawingml/2006/table">
            <a:tbl>
              <a:tblPr firstRow="1" bandRow="1">
                <a:tableStyleId>{5C22544A-7EE6-4342-B048-85BDC9FD1C3A}</a:tableStyleId>
              </a:tblPr>
              <a:tblGrid>
                <a:gridCol w="1548000">
                  <a:extLst>
                    <a:ext uri="{9D8B030D-6E8A-4147-A177-3AD203B41FA5}">
                      <a16:colId xmlns:a16="http://schemas.microsoft.com/office/drawing/2014/main" val="3362646784"/>
                    </a:ext>
                  </a:extLst>
                </a:gridCol>
                <a:gridCol w="2592000">
                  <a:extLst>
                    <a:ext uri="{9D8B030D-6E8A-4147-A177-3AD203B41FA5}">
                      <a16:colId xmlns:a16="http://schemas.microsoft.com/office/drawing/2014/main" val="125173364"/>
                    </a:ext>
                  </a:extLst>
                </a:gridCol>
                <a:gridCol w="4932000">
                  <a:extLst>
                    <a:ext uri="{9D8B030D-6E8A-4147-A177-3AD203B41FA5}">
                      <a16:colId xmlns:a16="http://schemas.microsoft.com/office/drawing/2014/main" val="1892316587"/>
                    </a:ext>
                  </a:extLst>
                </a:gridCol>
              </a:tblGrid>
              <a:tr h="330690">
                <a:tc>
                  <a:txBody>
                    <a:bodyPr/>
                    <a:lstStyle/>
                    <a:p>
                      <a:pPr algn="ctr"/>
                      <a:r>
                        <a:rPr kumimoji="1" lang="ja-JP" altLang="en-US" sz="1200" dirty="0">
                          <a:latin typeface="+mn-ea"/>
                          <a:ea typeface="+mn-ea"/>
                        </a:rPr>
                        <a:t>項目</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50000"/>
                      </a:schemeClr>
                    </a:solidFill>
                  </a:tcPr>
                </a:tc>
                <a:tc gridSpan="2">
                  <a:txBody>
                    <a:bodyPr/>
                    <a:lstStyle/>
                    <a:p>
                      <a:pPr algn="ctr"/>
                      <a:r>
                        <a:rPr kumimoji="1" lang="ja-JP" altLang="en-US" sz="1200" dirty="0"/>
                        <a:t>記入欄</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50000"/>
                      </a:schemeClr>
                    </a:solidFill>
                  </a:tcPr>
                </a:tc>
                <a:tc hMerge="1">
                  <a:txBody>
                    <a:bodyPr/>
                    <a:lstStyle/>
                    <a:p>
                      <a:endParaRPr kumimoji="1" lang="ja-JP" altLang="en-US"/>
                    </a:p>
                  </a:txBody>
                  <a:tcPr>
                    <a:lnL w="12700" cap="flat" cmpd="sng" algn="ctr">
                      <a:solidFill>
                        <a:schemeClr val="bg1">
                          <a:lumMod val="75000"/>
                        </a:schemeClr>
                      </a:solidFill>
                      <a:prstDash val="solid"/>
                      <a:round/>
                      <a:headEnd type="none" w="med" len="med"/>
                      <a:tailEnd type="none" w="med" len="med"/>
                    </a:lnL>
                  </a:tcPr>
                </a:tc>
                <a:extLst>
                  <a:ext uri="{0D108BD9-81ED-4DB2-BD59-A6C34878D82A}">
                    <a16:rowId xmlns:a16="http://schemas.microsoft.com/office/drawing/2014/main" val="100174934"/>
                  </a:ext>
                </a:extLst>
              </a:tr>
              <a:tr h="648000">
                <a:tc rowSpan="3">
                  <a:txBody>
                    <a:bodyPr/>
                    <a:lstStyle/>
                    <a:p>
                      <a:pPr marL="0" indent="0">
                        <a:buFont typeface="Arial" panose="020B0604020202020204" pitchFamily="34" charset="0"/>
                        <a:buNone/>
                      </a:pPr>
                      <a:r>
                        <a:rPr kumimoji="1" lang="ja-JP" altLang="en-US" sz="1200" dirty="0"/>
                        <a:t>広報</a:t>
                      </a:r>
                      <a:endParaRPr kumimoji="1" lang="en-US" altLang="ja-JP" sz="1200" dirty="0"/>
                    </a:p>
                    <a:p>
                      <a:pPr marL="0" indent="0">
                        <a:buFont typeface="Arial" panose="020B0604020202020204" pitchFamily="34" charset="0"/>
                        <a:buNone/>
                      </a:pPr>
                      <a:endParaRPr kumimoji="1" lang="en-US" altLang="ja-JP" sz="1200" dirty="0"/>
                    </a:p>
                    <a:p>
                      <a:pPr marL="171450" indent="-171450">
                        <a:buFont typeface="Arial" panose="020B0604020202020204" pitchFamily="34" charset="0"/>
                        <a:buChar char="•"/>
                      </a:pPr>
                      <a:r>
                        <a:rPr kumimoji="1" lang="ja-JP" altLang="en-US" sz="1000" dirty="0"/>
                        <a:t>滞在プランの販売を見据えた広報の方法など</a:t>
                      </a:r>
                      <a:endParaRPr kumimoji="1" lang="en-US" altLang="ja-JP" sz="1000" dirty="0"/>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tc>
                  <a:txBody>
                    <a:bodyPr/>
                    <a:lstStyle/>
                    <a:p>
                      <a:r>
                        <a:rPr kumimoji="1" lang="ja-JP" altLang="en-US" sz="1200" dirty="0"/>
                        <a:t>広報マテリアル</a:t>
                      </a:r>
                      <a:endParaRPr kumimoji="1" lang="en-US" altLang="ja-JP" sz="1200" dirty="0"/>
                    </a:p>
                    <a:p>
                      <a:r>
                        <a:rPr kumimoji="1" lang="en-US" altLang="ja-JP" sz="1000" dirty="0"/>
                        <a:t>(</a:t>
                      </a:r>
                      <a:r>
                        <a:rPr kumimoji="1" lang="ja-JP" altLang="en-US" sz="1000" dirty="0"/>
                        <a:t>例：チラシ、動画、記事</a:t>
                      </a:r>
                      <a:r>
                        <a:rPr kumimoji="1" lang="en-US" altLang="ja-JP" sz="1000" dirty="0"/>
                        <a:t>…</a:t>
                      </a:r>
                      <a:r>
                        <a:rPr kumimoji="1" lang="ja-JP" altLang="en-US" sz="1000" dirty="0"/>
                        <a:t>等</a:t>
                      </a:r>
                      <a:r>
                        <a:rPr kumimoji="1" lang="en-US" altLang="ja-JP" sz="1000" dirty="0"/>
                        <a:t>)</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tc>
                  <a:txBody>
                    <a:bodyPr/>
                    <a:lstStyle/>
                    <a:p>
                      <a:endParaRPr kumimoji="1" lang="ja-JP" altLang="en-US" sz="1200" dirty="0"/>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extLst>
                  <a:ext uri="{0D108BD9-81ED-4DB2-BD59-A6C34878D82A}">
                    <a16:rowId xmlns:a16="http://schemas.microsoft.com/office/drawing/2014/main" val="1159100934"/>
                  </a:ext>
                </a:extLst>
              </a:tr>
              <a:tr h="648000">
                <a:tc vMerge="1">
                  <a:txBody>
                    <a:bodyPr/>
                    <a:lstStyle/>
                    <a:p>
                      <a:pPr marL="0" indent="0">
                        <a:buFont typeface="Arial" panose="020B0604020202020204" pitchFamily="34" charset="0"/>
                        <a:buNone/>
                      </a:pPr>
                      <a:endParaRPr kumimoji="1" lang="en-US" altLang="ja-JP" sz="1200" dirty="0"/>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tc>
                  <a:txBody>
                    <a:bodyPr/>
                    <a:lstStyle/>
                    <a:p>
                      <a:r>
                        <a:rPr kumimoji="1" lang="ja-JP" altLang="en-US" sz="1200" dirty="0"/>
                        <a:t>掲載媒体</a:t>
                      </a:r>
                      <a:endParaRPr kumimoji="1" lang="en-US" altLang="ja-JP" sz="1200" dirty="0"/>
                    </a:p>
                    <a:p>
                      <a:r>
                        <a:rPr kumimoji="1" lang="en-US" altLang="ja-JP" sz="1000" dirty="0"/>
                        <a:t>(</a:t>
                      </a:r>
                      <a:r>
                        <a:rPr kumimoji="1" lang="ja-JP" altLang="en-US" sz="1000" dirty="0"/>
                        <a:t>例：</a:t>
                      </a:r>
                      <a:r>
                        <a:rPr kumimoji="1" lang="en-US" altLang="ja-JP" sz="1000" dirty="0"/>
                        <a:t>SNS</a:t>
                      </a:r>
                      <a:r>
                        <a:rPr kumimoji="1" lang="ja-JP" altLang="en-US" sz="1000" dirty="0"/>
                        <a:t>、ウェブサイト、雑誌</a:t>
                      </a:r>
                      <a:r>
                        <a:rPr kumimoji="1" lang="en-US" altLang="ja-JP" sz="1000" dirty="0"/>
                        <a:t>…</a:t>
                      </a:r>
                      <a:r>
                        <a:rPr kumimoji="1" lang="ja-JP" altLang="en-US" sz="1000" dirty="0"/>
                        <a:t>等</a:t>
                      </a:r>
                      <a:r>
                        <a:rPr kumimoji="1" lang="en-US" altLang="ja-JP" sz="1000" dirty="0"/>
                        <a:t>)</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tc>
                  <a:txBody>
                    <a:bodyPr/>
                    <a:lstStyle/>
                    <a:p>
                      <a:endParaRPr kumimoji="1" lang="ja-JP" altLang="en-US" sz="1200" dirty="0"/>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extLst>
                  <a:ext uri="{0D108BD9-81ED-4DB2-BD59-A6C34878D82A}">
                    <a16:rowId xmlns:a16="http://schemas.microsoft.com/office/drawing/2014/main" val="1224492402"/>
                  </a:ext>
                </a:extLst>
              </a:tr>
              <a:tr h="648000">
                <a:tc vMerge="1">
                  <a:txBody>
                    <a:bodyPr/>
                    <a:lstStyle/>
                    <a:p>
                      <a:pPr marL="0" indent="0">
                        <a:buFont typeface="Arial" panose="020B0604020202020204" pitchFamily="34" charset="0"/>
                        <a:buNone/>
                      </a:pPr>
                      <a:endParaRPr kumimoji="1" lang="en-US" altLang="ja-JP" sz="1000" dirty="0"/>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tc>
                  <a:txBody>
                    <a:bodyPr/>
                    <a:lstStyle/>
                    <a:p>
                      <a:r>
                        <a:rPr kumimoji="1" lang="ja-JP" altLang="en-US" sz="1200" dirty="0"/>
                        <a:t>イベント開催 </a:t>
                      </a:r>
                      <a:r>
                        <a:rPr kumimoji="1" lang="en-US" altLang="ja-JP" sz="1200" dirty="0"/>
                        <a:t>(</a:t>
                      </a:r>
                      <a:r>
                        <a:rPr kumimoji="1" lang="ja-JP" altLang="en-US" sz="1200" dirty="0"/>
                        <a:t>予定</a:t>
                      </a:r>
                      <a:r>
                        <a:rPr kumimoji="1" lang="en-US" altLang="ja-JP" sz="1200" dirty="0"/>
                        <a:t>)</a:t>
                      </a:r>
                    </a:p>
                    <a:p>
                      <a:r>
                        <a:rPr kumimoji="1" lang="en-US" altLang="ja-JP" sz="1000" dirty="0"/>
                        <a:t>(</a:t>
                      </a:r>
                      <a:r>
                        <a:rPr kumimoji="1" lang="ja-JP" altLang="en-US" sz="1000" dirty="0"/>
                        <a:t>例：展示会、説明会</a:t>
                      </a:r>
                      <a:r>
                        <a:rPr kumimoji="1" lang="en-US" altLang="ja-JP" sz="1000" dirty="0"/>
                        <a:t>…</a:t>
                      </a:r>
                      <a:r>
                        <a:rPr kumimoji="1" lang="ja-JP" altLang="en-US" sz="1000" dirty="0"/>
                        <a:t>等</a:t>
                      </a:r>
                      <a:r>
                        <a:rPr kumimoji="1" lang="en-US" altLang="ja-JP" sz="1000" dirty="0"/>
                        <a:t>)</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tc>
                  <a:txBody>
                    <a:bodyPr/>
                    <a:lstStyle/>
                    <a:p>
                      <a:endParaRPr kumimoji="1" lang="ja-JP" altLang="en-US" sz="1200" dirty="0"/>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extLst>
                  <a:ext uri="{0D108BD9-81ED-4DB2-BD59-A6C34878D82A}">
                    <a16:rowId xmlns:a16="http://schemas.microsoft.com/office/drawing/2014/main" val="3883860910"/>
                  </a:ext>
                </a:extLst>
              </a:tr>
              <a:tr h="648000">
                <a:tc rowSpan="3">
                  <a:txBody>
                    <a:bodyPr/>
                    <a:lstStyle/>
                    <a:p>
                      <a:pPr marL="0" indent="0">
                        <a:buFont typeface="Arial" panose="020B0604020202020204" pitchFamily="34" charset="0"/>
                        <a:buNone/>
                      </a:pPr>
                      <a:r>
                        <a:rPr kumimoji="1" lang="ja-JP" altLang="en-US" sz="1200" dirty="0"/>
                        <a:t>販売企画</a:t>
                      </a:r>
                      <a:endParaRPr kumimoji="1" lang="en-US" altLang="ja-JP" sz="1200" dirty="0"/>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tc>
                  <a:txBody>
                    <a:bodyPr/>
                    <a:lstStyle/>
                    <a:p>
                      <a:r>
                        <a:rPr kumimoji="1" lang="ja-JP" altLang="en-US" sz="1200" dirty="0"/>
                        <a:t>滞在プランの販売者</a:t>
                      </a:r>
                      <a:endParaRPr kumimoji="1" lang="en-US" altLang="ja-JP" sz="1200" dirty="0"/>
                    </a:p>
                    <a:p>
                      <a:r>
                        <a:rPr kumimoji="1" lang="en-US" altLang="ja-JP" sz="1000" dirty="0"/>
                        <a:t>(</a:t>
                      </a:r>
                      <a:r>
                        <a:rPr kumimoji="1" lang="ja-JP" altLang="en-US" sz="1000" dirty="0"/>
                        <a:t>例：旅行会社、医療機関、自治体</a:t>
                      </a:r>
                      <a:r>
                        <a:rPr kumimoji="1" lang="en-US" altLang="ja-JP" sz="1000" dirty="0"/>
                        <a:t>…</a:t>
                      </a:r>
                      <a:r>
                        <a:rPr kumimoji="1" lang="ja-JP" altLang="en-US" sz="1000" dirty="0"/>
                        <a:t>等</a:t>
                      </a:r>
                      <a:r>
                        <a:rPr kumimoji="1" lang="en-US" altLang="ja-JP" sz="1000" dirty="0"/>
                        <a:t>)</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tc>
                  <a:txBody>
                    <a:bodyPr/>
                    <a:lstStyle/>
                    <a:p>
                      <a:endParaRPr kumimoji="1" lang="ja-JP" altLang="en-US" sz="1200" dirty="0"/>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extLst>
                  <a:ext uri="{0D108BD9-81ED-4DB2-BD59-A6C34878D82A}">
                    <a16:rowId xmlns:a16="http://schemas.microsoft.com/office/drawing/2014/main" val="1246639617"/>
                  </a:ext>
                </a:extLst>
              </a:tr>
              <a:tr h="648000">
                <a:tc vMerge="1">
                  <a:txBody>
                    <a:bodyPr/>
                    <a:lstStyle/>
                    <a:p>
                      <a:endParaRPr kumimoji="1" lang="ja-JP" altLang="en-US"/>
                    </a:p>
                  </a:txBody>
                  <a:tcPr/>
                </a:tc>
                <a:tc>
                  <a:txBody>
                    <a:bodyPr/>
                    <a:lstStyle/>
                    <a:p>
                      <a:r>
                        <a:rPr kumimoji="1" lang="ja-JP" altLang="en-US" sz="1200" dirty="0"/>
                        <a:t>海外連携先 </a:t>
                      </a:r>
                      <a:r>
                        <a:rPr kumimoji="1" lang="en-US" altLang="ja-JP" sz="1200" dirty="0"/>
                        <a:t>(</a:t>
                      </a:r>
                      <a:r>
                        <a:rPr kumimoji="1" lang="ja-JP" altLang="en-US" sz="1200" dirty="0"/>
                        <a:t>予定</a:t>
                      </a:r>
                      <a:r>
                        <a:rPr kumimoji="1" lang="en-US" altLang="ja-JP" sz="1200" dirty="0"/>
                        <a:t>)</a:t>
                      </a:r>
                    </a:p>
                    <a:p>
                      <a:r>
                        <a:rPr kumimoji="1" lang="en-US" altLang="ja-JP" sz="1000" dirty="0"/>
                        <a:t>(</a:t>
                      </a:r>
                      <a:r>
                        <a:rPr kumimoji="1" lang="ja-JP" altLang="en-US" sz="1000" dirty="0"/>
                        <a:t>例：海外の医療機関や渡航支援企業等</a:t>
                      </a:r>
                      <a:r>
                        <a:rPr kumimoji="1" lang="en-US" altLang="ja-JP" sz="1000" dirty="0"/>
                        <a:t>)</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tc>
                  <a:txBody>
                    <a:bodyPr/>
                    <a:lstStyle/>
                    <a:p>
                      <a:endParaRPr kumimoji="1" lang="ja-JP" altLang="en-US" sz="1200" dirty="0"/>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extLst>
                  <a:ext uri="{0D108BD9-81ED-4DB2-BD59-A6C34878D82A}">
                    <a16:rowId xmlns:a16="http://schemas.microsoft.com/office/drawing/2014/main" val="665095677"/>
                  </a:ext>
                </a:extLst>
              </a:tr>
              <a:tr h="648000">
                <a:tc vMerge="1">
                  <a:txBody>
                    <a:bodyPr/>
                    <a:lstStyle/>
                    <a:p>
                      <a:endParaRPr kumimoji="1" lang="ja-JP" altLang="en-US"/>
                    </a:p>
                  </a:txBody>
                  <a:tcPr/>
                </a:tc>
                <a:tc>
                  <a:txBody>
                    <a:bodyPr/>
                    <a:lstStyle/>
                    <a:p>
                      <a:pPr marL="0" marR="0" lvl="0" indent="0" algn="l" defTabSz="990564"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ja-JP" altLang="en-US" sz="1200" dirty="0"/>
                        <a:t>本年度及び将来的な販売目標件数</a:t>
                      </a:r>
                      <a:endParaRPr kumimoji="1" lang="en-US" altLang="ja-JP" sz="1200" dirty="0"/>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tc>
                  <a:txBody>
                    <a:bodyPr/>
                    <a:lstStyle/>
                    <a:p>
                      <a:endParaRPr kumimoji="1" lang="ja-JP" altLang="en-US" sz="1200" dirty="0"/>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extLst>
                  <a:ext uri="{0D108BD9-81ED-4DB2-BD59-A6C34878D82A}">
                    <a16:rowId xmlns:a16="http://schemas.microsoft.com/office/drawing/2014/main" val="2981137523"/>
                  </a:ext>
                </a:extLst>
              </a:tr>
              <a:tr h="1080000">
                <a:tc>
                  <a:txBody>
                    <a:bodyPr/>
                    <a:lstStyle/>
                    <a:p>
                      <a:pPr marL="0" indent="0">
                        <a:buFont typeface="Arial" panose="020B0604020202020204" pitchFamily="34" charset="0"/>
                        <a:buNone/>
                      </a:pPr>
                      <a:r>
                        <a:rPr kumimoji="1" lang="ja-JP" altLang="en-US" sz="1200" dirty="0"/>
                        <a:t>人材育成 </a:t>
                      </a:r>
                      <a:endParaRPr kumimoji="1" lang="en-US" altLang="ja-JP" sz="1200" dirty="0"/>
                    </a:p>
                    <a:p>
                      <a:pPr marL="0" indent="0">
                        <a:buFont typeface="Arial" panose="020B0604020202020204" pitchFamily="34" charset="0"/>
                        <a:buNone/>
                      </a:pPr>
                      <a:endParaRPr kumimoji="1" lang="en-US" altLang="ja-JP" sz="1200" dirty="0"/>
                    </a:p>
                    <a:p>
                      <a:pPr marL="171450" indent="-171450">
                        <a:buFont typeface="Arial" panose="020B0604020202020204" pitchFamily="34" charset="0"/>
                        <a:buChar char="•"/>
                      </a:pPr>
                      <a:r>
                        <a:rPr kumimoji="1" lang="ja-JP" altLang="en-US" sz="1000" dirty="0"/>
                        <a:t>滞在プランを実行する上で必要な人材を育成する方法など</a:t>
                      </a:r>
                      <a:endParaRPr kumimoji="1" lang="en-US" altLang="ja-JP" sz="1000" dirty="0"/>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noFill/>
                  </a:tcPr>
                </a:tc>
                <a:tc gridSpan="2">
                  <a:txBody>
                    <a:bodyPr/>
                    <a:lstStyle/>
                    <a:p>
                      <a:pPr marL="0" marR="0" lvl="0" indent="0" algn="l" defTabSz="990564" rtl="0" eaLnBrk="1" fontAlgn="auto" latinLnBrk="0" hangingPunct="1">
                        <a:lnSpc>
                          <a:spcPct val="100000"/>
                        </a:lnSpc>
                        <a:spcBef>
                          <a:spcPts val="0"/>
                        </a:spcBef>
                        <a:spcAft>
                          <a:spcPts val="0"/>
                        </a:spcAft>
                        <a:buClrTx/>
                        <a:buSzTx/>
                        <a:buFont typeface="Arial" panose="020B0604020202020204" pitchFamily="34" charset="0"/>
                        <a:buNone/>
                        <a:tabLst/>
                        <a:defRPr/>
                      </a:pPr>
                      <a:endParaRPr kumimoji="1" lang="en-US" altLang="ja-JP" sz="1200" dirty="0"/>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tc hMerge="1">
                  <a:txBody>
                    <a:bodyPr/>
                    <a:lstStyle/>
                    <a:p>
                      <a:endParaRPr kumimoji="1" lang="ja-JP" altLang="en-US" sz="1200" dirty="0"/>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extLst>
                  <a:ext uri="{0D108BD9-81ED-4DB2-BD59-A6C34878D82A}">
                    <a16:rowId xmlns:a16="http://schemas.microsoft.com/office/drawing/2014/main" val="3742043416"/>
                  </a:ext>
                </a:extLst>
              </a:tr>
            </a:tbl>
          </a:graphicData>
        </a:graphic>
      </p:graphicFrame>
      <p:sp>
        <p:nvSpPr>
          <p:cNvPr id="2" name="テキスト ボックス 1">
            <a:extLst>
              <a:ext uri="{FF2B5EF4-FFF2-40B4-BE49-F238E27FC236}">
                <a16:creationId xmlns:a16="http://schemas.microsoft.com/office/drawing/2014/main" id="{431214B0-DAFC-08A6-7DAA-A17B6AAB3366}"/>
              </a:ext>
            </a:extLst>
          </p:cNvPr>
          <p:cNvSpPr txBox="1"/>
          <p:nvPr/>
        </p:nvSpPr>
        <p:spPr bwMode="gray">
          <a:xfrm>
            <a:off x="415925" y="615407"/>
            <a:ext cx="9072000" cy="153888"/>
          </a:xfrm>
          <a:prstGeom prst="rect">
            <a:avLst/>
          </a:prstGeom>
          <a:noFill/>
        </p:spPr>
        <p:txBody>
          <a:bodyPr wrap="square" lIns="0" tIns="0" rIns="0" bIns="0" rtlCol="0">
            <a:spAutoFit/>
          </a:bodyPr>
          <a:lstStyle/>
          <a:p>
            <a:pPr marL="171450" indent="-171450">
              <a:buFont typeface="Arial" panose="020B0604020202020204" pitchFamily="34" charset="0"/>
              <a:buChar char="•"/>
            </a:pPr>
            <a:r>
              <a:rPr kumimoji="1" lang="ja-JP" altLang="en-US" sz="1000" dirty="0"/>
              <a:t>必要に応じて、ページ数を追加して作成してください。</a:t>
            </a:r>
            <a:endParaRPr kumimoji="1" lang="en-US" altLang="ja-JP" sz="1000" dirty="0"/>
          </a:p>
        </p:txBody>
      </p:sp>
      <p:sp>
        <p:nvSpPr>
          <p:cNvPr id="3" name="スライド番号プレースホルダー 2">
            <a:extLst>
              <a:ext uri="{FF2B5EF4-FFF2-40B4-BE49-F238E27FC236}">
                <a16:creationId xmlns:a16="http://schemas.microsoft.com/office/drawing/2014/main" id="{6D5CCEF6-19BA-A521-44A5-DD67C87C388C}"/>
              </a:ext>
            </a:extLst>
          </p:cNvPr>
          <p:cNvSpPr>
            <a:spLocks noGrp="1"/>
          </p:cNvSpPr>
          <p:nvPr>
            <p:ph type="sldNum" sz="quarter" idx="11"/>
          </p:nvPr>
        </p:nvSpPr>
        <p:spPr/>
        <p:txBody>
          <a:bodyPr/>
          <a:lstStyle/>
          <a:p>
            <a:fld id="{AA5FCFE5-FE56-4EF1-80A8-07776887C2A1}" type="slidenum">
              <a:rPr lang="ja-JP" altLang="en-US" smtClean="0"/>
              <a:pPr/>
              <a:t>5</a:t>
            </a:fld>
            <a:endParaRPr lang="ja-JP" altLang="en-US" dirty="0"/>
          </a:p>
        </p:txBody>
      </p:sp>
    </p:spTree>
    <p:extLst>
      <p:ext uri="{BB962C8B-B14F-4D97-AF65-F5344CB8AC3E}">
        <p14:creationId xmlns:p14="http://schemas.microsoft.com/office/powerpoint/2010/main" val="359914244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4">
            <a:extLst>
              <a:ext uri="{FF2B5EF4-FFF2-40B4-BE49-F238E27FC236}">
                <a16:creationId xmlns:a16="http://schemas.microsoft.com/office/drawing/2014/main" id="{D46BFBCA-FC6C-6D23-0100-FB5E14EFE0AD}"/>
              </a:ext>
            </a:extLst>
          </p:cNvPr>
          <p:cNvSpPr>
            <a:spLocks noGrp="1"/>
          </p:cNvSpPr>
          <p:nvPr>
            <p:ph type="title"/>
          </p:nvPr>
        </p:nvSpPr>
        <p:spPr/>
        <p:txBody>
          <a:bodyPr/>
          <a:lstStyle/>
          <a:p>
            <a:r>
              <a:rPr kumimoji="1" lang="ja-JP" altLang="en-US" dirty="0"/>
              <a:t>事業計画案</a:t>
            </a:r>
            <a:br>
              <a:rPr kumimoji="1" lang="en-US" altLang="ja-JP" dirty="0"/>
            </a:br>
            <a:endParaRPr kumimoji="1" lang="ja-JP" altLang="en-US" dirty="0"/>
          </a:p>
        </p:txBody>
      </p:sp>
      <p:sp>
        <p:nvSpPr>
          <p:cNvPr id="6" name="テキスト ボックス 5">
            <a:extLst>
              <a:ext uri="{FF2B5EF4-FFF2-40B4-BE49-F238E27FC236}">
                <a16:creationId xmlns:a16="http://schemas.microsoft.com/office/drawing/2014/main" id="{B7B2F4A6-16CD-0524-908A-7F4AE0A86609}"/>
              </a:ext>
            </a:extLst>
          </p:cNvPr>
          <p:cNvSpPr txBox="1"/>
          <p:nvPr/>
        </p:nvSpPr>
        <p:spPr bwMode="gray">
          <a:xfrm>
            <a:off x="415925" y="615407"/>
            <a:ext cx="9072000" cy="461665"/>
          </a:xfrm>
          <a:prstGeom prst="rect">
            <a:avLst/>
          </a:prstGeom>
          <a:noFill/>
        </p:spPr>
        <p:txBody>
          <a:bodyPr wrap="square" lIns="0" tIns="0" rIns="0" bIns="0" rtlCol="0">
            <a:spAutoFit/>
          </a:bodyPr>
          <a:lstStyle/>
          <a:p>
            <a:pPr marL="171450" indent="-171450">
              <a:buFont typeface="Arial" panose="020B0604020202020204" pitchFamily="34" charset="0"/>
              <a:buChar char="•"/>
            </a:pPr>
            <a:r>
              <a:rPr kumimoji="1" lang="ja-JP" altLang="en-US" sz="1000" b="1" u="sng" dirty="0"/>
              <a:t>事業実施スケジュールや滞在プラン案等</a:t>
            </a:r>
            <a:r>
              <a:rPr kumimoji="1" lang="ja-JP" altLang="en-US" sz="1000" dirty="0"/>
              <a:t>について、令和</a:t>
            </a:r>
            <a:r>
              <a:rPr kumimoji="1" lang="en-US" altLang="ja-JP" sz="1000" dirty="0"/>
              <a:t>5</a:t>
            </a:r>
            <a:r>
              <a:rPr kumimoji="1" lang="ja-JP" altLang="en-US" sz="1000" dirty="0"/>
              <a:t>年度報告書の「</a:t>
            </a:r>
            <a:r>
              <a:rPr kumimoji="1" lang="en-US" altLang="ja-JP" sz="1000" dirty="0"/>
              <a:t>2.</a:t>
            </a:r>
            <a:r>
              <a:rPr kumimoji="1" lang="ja-JP" altLang="en-US" sz="1000" dirty="0"/>
              <a:t>医療と観光の連携による地域の誘客に向けた取組</a:t>
            </a:r>
            <a:r>
              <a:rPr kumimoji="1" lang="en-US" altLang="ja-JP" sz="1000" dirty="0"/>
              <a:t>(P.6</a:t>
            </a:r>
            <a:r>
              <a:rPr kumimoji="1" lang="ja-JP" altLang="en-US" sz="1000" dirty="0"/>
              <a:t>～</a:t>
            </a:r>
            <a:r>
              <a:rPr kumimoji="1" lang="en-US" altLang="ja-JP" sz="1000" dirty="0"/>
              <a:t>63) </a:t>
            </a:r>
            <a:r>
              <a:rPr kumimoji="1" lang="ja-JP" altLang="en-US" sz="1000" dirty="0"/>
              <a:t>」を参考の上、自由に記入してください。</a:t>
            </a:r>
            <a:endParaRPr kumimoji="1" lang="en-US" altLang="ja-JP" sz="1000" dirty="0"/>
          </a:p>
          <a:p>
            <a:r>
              <a:rPr kumimoji="1" lang="ja-JP" altLang="en-US" sz="1000" dirty="0"/>
              <a:t>　</a:t>
            </a:r>
            <a:r>
              <a:rPr kumimoji="1" lang="en-US" altLang="ja-JP" sz="1000" dirty="0"/>
              <a:t>(</a:t>
            </a:r>
            <a:r>
              <a:rPr kumimoji="1" lang="ja-JP" altLang="en-US" sz="1000" dirty="0"/>
              <a:t>参考</a:t>
            </a:r>
            <a:r>
              <a:rPr kumimoji="1" lang="en-US" altLang="ja-JP" sz="1000" dirty="0"/>
              <a:t>URL</a:t>
            </a:r>
            <a:r>
              <a:rPr kumimoji="1" lang="ja-JP" altLang="en-US" sz="1000" dirty="0"/>
              <a:t>：</a:t>
            </a:r>
            <a:r>
              <a:rPr kumimoji="1" lang="en-US" altLang="ja-JP" sz="1000" dirty="0">
                <a:hlinkClick r:id="rId2"/>
              </a:rPr>
              <a:t>https://www.mhlw.go.jp/content/001243636.</a:t>
            </a:r>
            <a:r>
              <a:rPr kumimoji="1" lang="en-US" altLang="ja-JP" sz="1000">
                <a:hlinkClick r:id="rId2"/>
              </a:rPr>
              <a:t>pdf</a:t>
            </a:r>
            <a:r>
              <a:rPr kumimoji="1" lang="en-US" altLang="ja-JP" sz="1000"/>
              <a:t> )</a:t>
            </a:r>
            <a:endParaRPr kumimoji="1" lang="en-US" altLang="ja-JP" sz="1000" dirty="0"/>
          </a:p>
          <a:p>
            <a:pPr marL="171450" indent="-171450">
              <a:buFont typeface="Arial" panose="020B0604020202020204" pitchFamily="34" charset="0"/>
              <a:buChar char="•"/>
            </a:pPr>
            <a:r>
              <a:rPr kumimoji="1" lang="ja-JP" altLang="en-US" sz="1000" dirty="0"/>
              <a:t>必要に応じて、ページ数を追加して作成してください。</a:t>
            </a:r>
            <a:endParaRPr kumimoji="1" lang="en-US" altLang="ja-JP" sz="1000" dirty="0"/>
          </a:p>
        </p:txBody>
      </p:sp>
      <p:sp>
        <p:nvSpPr>
          <p:cNvPr id="2" name="スライド番号プレースホルダー 1">
            <a:extLst>
              <a:ext uri="{FF2B5EF4-FFF2-40B4-BE49-F238E27FC236}">
                <a16:creationId xmlns:a16="http://schemas.microsoft.com/office/drawing/2014/main" id="{D5071537-9F37-75DB-DED5-01CBEB8D218F}"/>
              </a:ext>
            </a:extLst>
          </p:cNvPr>
          <p:cNvSpPr>
            <a:spLocks noGrp="1"/>
          </p:cNvSpPr>
          <p:nvPr>
            <p:ph type="sldNum" sz="quarter" idx="11"/>
          </p:nvPr>
        </p:nvSpPr>
        <p:spPr/>
        <p:txBody>
          <a:bodyPr/>
          <a:lstStyle/>
          <a:p>
            <a:fld id="{AA5FCFE5-FE56-4EF1-80A8-07776887C2A1}" type="slidenum">
              <a:rPr lang="ja-JP" altLang="en-US" smtClean="0"/>
              <a:pPr/>
              <a:t>6</a:t>
            </a:fld>
            <a:endParaRPr lang="ja-JP" altLang="en-US" dirty="0"/>
          </a:p>
        </p:txBody>
      </p:sp>
    </p:spTree>
    <p:extLst>
      <p:ext uri="{BB962C8B-B14F-4D97-AF65-F5344CB8AC3E}">
        <p14:creationId xmlns:p14="http://schemas.microsoft.com/office/powerpoint/2010/main" val="12543936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4">
            <a:extLst>
              <a:ext uri="{FF2B5EF4-FFF2-40B4-BE49-F238E27FC236}">
                <a16:creationId xmlns:a16="http://schemas.microsoft.com/office/drawing/2014/main" id="{D46BFBCA-FC6C-6D23-0100-FB5E14EFE0AD}"/>
              </a:ext>
            </a:extLst>
          </p:cNvPr>
          <p:cNvSpPr>
            <a:spLocks noGrp="1"/>
          </p:cNvSpPr>
          <p:nvPr>
            <p:ph type="title"/>
          </p:nvPr>
        </p:nvSpPr>
        <p:spPr/>
        <p:txBody>
          <a:bodyPr/>
          <a:lstStyle/>
          <a:p>
            <a:r>
              <a:rPr lang="ja-JP" altLang="en-US" dirty="0"/>
              <a:t>経費計画</a:t>
            </a:r>
            <a:br>
              <a:rPr lang="en-US" altLang="ja-JP" dirty="0"/>
            </a:br>
            <a:endParaRPr kumimoji="1" lang="ja-JP" altLang="en-US" dirty="0"/>
          </a:p>
        </p:txBody>
      </p:sp>
      <p:graphicFrame>
        <p:nvGraphicFramePr>
          <p:cNvPr id="6" name="表 6">
            <a:extLst>
              <a:ext uri="{FF2B5EF4-FFF2-40B4-BE49-F238E27FC236}">
                <a16:creationId xmlns:a16="http://schemas.microsoft.com/office/drawing/2014/main" id="{DF57BE1E-6E5D-8DF3-3869-A6D835010F54}"/>
              </a:ext>
            </a:extLst>
          </p:cNvPr>
          <p:cNvGraphicFramePr>
            <a:graphicFrameLocks noGrp="1"/>
          </p:cNvGraphicFramePr>
          <p:nvPr>
            <p:extLst>
              <p:ext uri="{D42A27DB-BD31-4B8C-83A1-F6EECF244321}">
                <p14:modId xmlns:p14="http://schemas.microsoft.com/office/powerpoint/2010/main" val="3761731342"/>
              </p:ext>
            </p:extLst>
          </p:nvPr>
        </p:nvGraphicFramePr>
        <p:xfrm>
          <a:off x="417001" y="1488985"/>
          <a:ext cx="9071999" cy="4611421"/>
        </p:xfrm>
        <a:graphic>
          <a:graphicData uri="http://schemas.openxmlformats.org/drawingml/2006/table">
            <a:tbl>
              <a:tblPr firstRow="1" bandRow="1">
                <a:tableStyleId>{5C22544A-7EE6-4342-B048-85BDC9FD1C3A}</a:tableStyleId>
              </a:tblPr>
              <a:tblGrid>
                <a:gridCol w="392203">
                  <a:extLst>
                    <a:ext uri="{9D8B030D-6E8A-4147-A177-3AD203B41FA5}">
                      <a16:colId xmlns:a16="http://schemas.microsoft.com/office/drawing/2014/main" val="391770527"/>
                    </a:ext>
                  </a:extLst>
                </a:gridCol>
                <a:gridCol w="1602223">
                  <a:extLst>
                    <a:ext uri="{9D8B030D-6E8A-4147-A177-3AD203B41FA5}">
                      <a16:colId xmlns:a16="http://schemas.microsoft.com/office/drawing/2014/main" val="125173364"/>
                    </a:ext>
                  </a:extLst>
                </a:gridCol>
                <a:gridCol w="1945951">
                  <a:extLst>
                    <a:ext uri="{9D8B030D-6E8A-4147-A177-3AD203B41FA5}">
                      <a16:colId xmlns:a16="http://schemas.microsoft.com/office/drawing/2014/main" val="1183036352"/>
                    </a:ext>
                  </a:extLst>
                </a:gridCol>
                <a:gridCol w="1713692">
                  <a:extLst>
                    <a:ext uri="{9D8B030D-6E8A-4147-A177-3AD203B41FA5}">
                      <a16:colId xmlns:a16="http://schemas.microsoft.com/office/drawing/2014/main" val="1903717240"/>
                    </a:ext>
                  </a:extLst>
                </a:gridCol>
                <a:gridCol w="1713692">
                  <a:extLst>
                    <a:ext uri="{9D8B030D-6E8A-4147-A177-3AD203B41FA5}">
                      <a16:colId xmlns:a16="http://schemas.microsoft.com/office/drawing/2014/main" val="2670461092"/>
                    </a:ext>
                  </a:extLst>
                </a:gridCol>
                <a:gridCol w="1704238">
                  <a:extLst>
                    <a:ext uri="{9D8B030D-6E8A-4147-A177-3AD203B41FA5}">
                      <a16:colId xmlns:a16="http://schemas.microsoft.com/office/drawing/2014/main" val="171200767"/>
                    </a:ext>
                  </a:extLst>
                </a:gridCol>
              </a:tblGrid>
              <a:tr h="274402">
                <a:tc>
                  <a:txBody>
                    <a:bodyPr/>
                    <a:lstStyle/>
                    <a:p>
                      <a:pPr algn="ctr"/>
                      <a:r>
                        <a:rPr kumimoji="1" lang="en-US" altLang="ja-JP" sz="1200" dirty="0"/>
                        <a:t>No.</a:t>
                      </a:r>
                      <a:endParaRPr kumimoji="1" lang="ja-JP" altLang="en-US" sz="1200" dirty="0"/>
                    </a:p>
                  </a:txBody>
                  <a:tcPr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50000"/>
                      </a:schemeClr>
                    </a:solidFill>
                  </a:tcPr>
                </a:tc>
                <a:tc>
                  <a:txBody>
                    <a:bodyPr/>
                    <a:lstStyle/>
                    <a:p>
                      <a:pPr algn="ctr"/>
                      <a:r>
                        <a:rPr kumimoji="1" lang="ja-JP" altLang="en-US" sz="1200" dirty="0"/>
                        <a:t>役割</a:t>
                      </a:r>
                    </a:p>
                  </a:txBody>
                  <a:tcPr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50000"/>
                      </a:schemeClr>
                    </a:solidFill>
                  </a:tcPr>
                </a:tc>
                <a:tc>
                  <a:txBody>
                    <a:bodyPr/>
                    <a:lstStyle/>
                    <a:p>
                      <a:pPr algn="ctr"/>
                      <a:r>
                        <a:rPr kumimoji="1" lang="ja-JP" altLang="en-US" sz="1200" dirty="0"/>
                        <a:t>単価 </a:t>
                      </a:r>
                      <a:r>
                        <a:rPr kumimoji="1" lang="en-US" altLang="ja-JP" sz="1200" dirty="0"/>
                        <a:t>(</a:t>
                      </a:r>
                      <a:r>
                        <a:rPr kumimoji="1" lang="ja-JP" altLang="en-US" sz="1200" dirty="0"/>
                        <a:t>円</a:t>
                      </a:r>
                      <a:r>
                        <a:rPr kumimoji="1" lang="en-US" altLang="ja-JP" sz="1200" dirty="0"/>
                        <a:t>)</a:t>
                      </a:r>
                      <a:endParaRPr kumimoji="1" lang="ja-JP" altLang="en-US" sz="1200" dirty="0"/>
                    </a:p>
                  </a:txBody>
                  <a:tcPr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50000"/>
                      </a:schemeClr>
                    </a:solidFill>
                  </a:tcPr>
                </a:tc>
                <a:tc>
                  <a:txBody>
                    <a:bodyPr/>
                    <a:lstStyle/>
                    <a:p>
                      <a:pPr algn="ctr"/>
                      <a:r>
                        <a:rPr kumimoji="1" lang="ja-JP" altLang="en-US" sz="1200" dirty="0"/>
                        <a:t>数量</a:t>
                      </a:r>
                    </a:p>
                  </a:txBody>
                  <a:tcPr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50000"/>
                      </a:schemeClr>
                    </a:solidFill>
                  </a:tcPr>
                </a:tc>
                <a:tc>
                  <a:txBody>
                    <a:bodyPr/>
                    <a:lstStyle/>
                    <a:p>
                      <a:pPr algn="ctr"/>
                      <a:r>
                        <a:rPr kumimoji="1" lang="ja-JP" altLang="en-US" sz="1200" dirty="0"/>
                        <a:t>金額 </a:t>
                      </a:r>
                      <a:r>
                        <a:rPr kumimoji="1" lang="en-US" altLang="ja-JP" sz="1200" dirty="0"/>
                        <a:t>(</a:t>
                      </a:r>
                      <a:r>
                        <a:rPr kumimoji="1" lang="ja-JP" altLang="en-US" sz="1200" dirty="0"/>
                        <a:t>円</a:t>
                      </a:r>
                      <a:r>
                        <a:rPr kumimoji="1" lang="en-US" altLang="ja-JP" sz="1200" dirty="0"/>
                        <a:t>)</a:t>
                      </a:r>
                    </a:p>
                  </a:txBody>
                  <a:tcPr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50000"/>
                      </a:schemeClr>
                    </a:solidFill>
                  </a:tcPr>
                </a:tc>
                <a:tc>
                  <a:txBody>
                    <a:bodyPr/>
                    <a:lstStyle/>
                    <a:p>
                      <a:pPr algn="ctr"/>
                      <a:r>
                        <a:rPr kumimoji="1" lang="ja-JP" altLang="en-US" sz="1200" dirty="0"/>
                        <a:t>摘要</a:t>
                      </a:r>
                    </a:p>
                  </a:txBody>
                  <a:tcPr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50000"/>
                      </a:schemeClr>
                    </a:solidFill>
                  </a:tcPr>
                </a:tc>
                <a:extLst>
                  <a:ext uri="{0D108BD9-81ED-4DB2-BD59-A6C34878D82A}">
                    <a16:rowId xmlns:a16="http://schemas.microsoft.com/office/drawing/2014/main" val="494407635"/>
                  </a:ext>
                </a:extLst>
              </a:tr>
              <a:tr h="358317">
                <a:tc gridSpan="2">
                  <a:txBody>
                    <a:bodyPr/>
                    <a:lstStyle/>
                    <a:p>
                      <a:pPr algn="l"/>
                      <a:r>
                        <a:rPr kumimoji="1" lang="en-US" altLang="ja-JP" sz="1200" dirty="0"/>
                        <a:t>Ⅰ. </a:t>
                      </a:r>
                      <a:r>
                        <a:rPr kumimoji="1" lang="ja-JP" altLang="en-US" sz="1200" dirty="0"/>
                        <a:t>取組の費用</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12700" cap="flat" cmpd="sng" algn="ctr">
                      <a:solidFill>
                        <a:schemeClr val="bg1"/>
                      </a:solidFill>
                      <a:prstDash val="solid"/>
                      <a:round/>
                      <a:headEnd type="none" w="med" len="med"/>
                      <a:tailEnd type="none" w="med" len="med"/>
                    </a:lnB>
                    <a:noFill/>
                  </a:tcPr>
                </a:tc>
                <a:tc hMerge="1">
                  <a:txBody>
                    <a:bodyPr/>
                    <a:lstStyle/>
                    <a:p>
                      <a:endParaRPr kumimoji="1" lang="ja-JP" altLang="en-US" sz="1200" dirty="0"/>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noFill/>
                  </a:tcPr>
                </a:tc>
                <a:tc>
                  <a:txBody>
                    <a:bodyPr/>
                    <a:lstStyle/>
                    <a:p>
                      <a:endParaRPr kumimoji="1" lang="en-US" altLang="ja-JP" sz="1200" dirty="0"/>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noFill/>
                  </a:tcPr>
                </a:tc>
                <a:tc>
                  <a:txBody>
                    <a:bodyPr/>
                    <a:lstStyle/>
                    <a:p>
                      <a:endParaRPr kumimoji="1" lang="ja-JP" altLang="en-US" sz="1200" dirty="0"/>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noFill/>
                  </a:tcPr>
                </a:tc>
                <a:tc>
                  <a:txBody>
                    <a:bodyPr/>
                    <a:lstStyle/>
                    <a:p>
                      <a:endParaRPr kumimoji="1" lang="ja-JP" altLang="en-US" sz="1200" dirty="0"/>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noFill/>
                  </a:tcPr>
                </a:tc>
                <a:tc>
                  <a:txBody>
                    <a:bodyPr/>
                    <a:lstStyle/>
                    <a:p>
                      <a:endParaRPr kumimoji="1" lang="ja-JP" altLang="en-US" sz="1200" dirty="0"/>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noFill/>
                  </a:tcPr>
                </a:tc>
                <a:extLst>
                  <a:ext uri="{0D108BD9-81ED-4DB2-BD59-A6C34878D82A}">
                    <a16:rowId xmlns:a16="http://schemas.microsoft.com/office/drawing/2014/main" val="2962348862"/>
                  </a:ext>
                </a:extLst>
              </a:tr>
              <a:tr h="392712">
                <a:tc rowSpan="7">
                  <a:txBody>
                    <a:bodyPr/>
                    <a:lstStyle/>
                    <a:p>
                      <a:pPr algn="ctr"/>
                      <a:endParaRPr kumimoji="1" lang="ja-JP" altLang="en-US" sz="1200" dirty="0"/>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tc>
                  <a:txBody>
                    <a:bodyPr/>
                    <a:lstStyle/>
                    <a:p>
                      <a:r>
                        <a:rPr kumimoji="1" lang="ja-JP" altLang="en-US" sz="1200" dirty="0"/>
                        <a:t>人件費</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tc>
                  <a:txBody>
                    <a:bodyPr/>
                    <a:lstStyle/>
                    <a:p>
                      <a:endParaRPr kumimoji="1" lang="en-US" altLang="ja-JP" sz="1200" dirty="0"/>
                    </a:p>
                    <a:p>
                      <a:endParaRPr kumimoji="1" lang="en-US" altLang="ja-JP" sz="1200" dirty="0"/>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tc>
                  <a:txBody>
                    <a:bodyPr/>
                    <a:lstStyle/>
                    <a:p>
                      <a:endParaRPr kumimoji="1" lang="ja-JP" altLang="en-US" sz="1200" dirty="0"/>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tc>
                  <a:txBody>
                    <a:bodyPr/>
                    <a:lstStyle/>
                    <a:p>
                      <a:endParaRPr kumimoji="1" lang="ja-JP" altLang="en-US" sz="1200" dirty="0"/>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tc>
                  <a:txBody>
                    <a:bodyPr/>
                    <a:lstStyle/>
                    <a:p>
                      <a:endParaRPr kumimoji="1" lang="ja-JP" altLang="en-US" sz="1200" dirty="0"/>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extLst>
                  <a:ext uri="{0D108BD9-81ED-4DB2-BD59-A6C34878D82A}">
                    <a16:rowId xmlns:a16="http://schemas.microsoft.com/office/drawing/2014/main" val="2224555968"/>
                  </a:ext>
                </a:extLst>
              </a:tr>
              <a:tr h="392712">
                <a:tc vMerge="1">
                  <a:txBody>
                    <a:bodyPr/>
                    <a:lstStyle/>
                    <a:p>
                      <a:pPr algn="ctr"/>
                      <a:endParaRPr kumimoji="1" lang="en-US" altLang="ja-JP" sz="1200" dirty="0"/>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tc>
                  <a:txBody>
                    <a:bodyPr/>
                    <a:lstStyle/>
                    <a:p>
                      <a:r>
                        <a:rPr kumimoji="1" lang="ja-JP" altLang="en-US" sz="1200" dirty="0"/>
                        <a:t>旅費</a:t>
                      </a:r>
                      <a:endParaRPr kumimoji="1" lang="en-US" altLang="ja-JP" sz="1200" dirty="0"/>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tc>
                  <a:txBody>
                    <a:bodyPr/>
                    <a:lstStyle/>
                    <a:p>
                      <a:endParaRPr kumimoji="1" lang="en-US" altLang="ja-JP" sz="1200" dirty="0"/>
                    </a:p>
                    <a:p>
                      <a:endParaRPr kumimoji="1" lang="en-US" altLang="ja-JP" sz="1200" dirty="0"/>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tc>
                  <a:txBody>
                    <a:bodyPr/>
                    <a:lstStyle/>
                    <a:p>
                      <a:endParaRPr kumimoji="1" lang="ja-JP" altLang="en-US" sz="1200" dirty="0"/>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tc>
                  <a:txBody>
                    <a:bodyPr/>
                    <a:lstStyle/>
                    <a:p>
                      <a:endParaRPr kumimoji="1" lang="ja-JP" altLang="en-US" sz="1200" dirty="0"/>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tc>
                  <a:txBody>
                    <a:bodyPr/>
                    <a:lstStyle/>
                    <a:p>
                      <a:endParaRPr kumimoji="1" lang="ja-JP" altLang="en-US" sz="1200" dirty="0"/>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extLst>
                  <a:ext uri="{0D108BD9-81ED-4DB2-BD59-A6C34878D82A}">
                    <a16:rowId xmlns:a16="http://schemas.microsoft.com/office/drawing/2014/main" val="3476029328"/>
                  </a:ext>
                </a:extLst>
              </a:tr>
              <a:tr h="358317">
                <a:tc vMerge="1">
                  <a:txBody>
                    <a:bodyPr/>
                    <a:lstStyle/>
                    <a:p>
                      <a:pPr algn="ctr"/>
                      <a:endParaRPr kumimoji="1" lang="en-US" altLang="ja-JP" sz="1200" dirty="0"/>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tc>
                  <a:txBody>
                    <a:bodyPr/>
                    <a:lstStyle/>
                    <a:p>
                      <a:r>
                        <a:rPr kumimoji="1" lang="ja-JP" altLang="en-US" sz="1200" dirty="0"/>
                        <a:t>謝金</a:t>
                      </a:r>
                      <a:endParaRPr kumimoji="1" lang="en-US" altLang="ja-JP" sz="1200" dirty="0"/>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tc>
                  <a:txBody>
                    <a:bodyPr/>
                    <a:lstStyle/>
                    <a:p>
                      <a:endParaRPr kumimoji="1" lang="en-US" altLang="ja-JP" sz="1200" dirty="0"/>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tc>
                  <a:txBody>
                    <a:bodyPr/>
                    <a:lstStyle/>
                    <a:p>
                      <a:endParaRPr kumimoji="1" lang="ja-JP" altLang="en-US" sz="1200" dirty="0"/>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tc>
                  <a:txBody>
                    <a:bodyPr/>
                    <a:lstStyle/>
                    <a:p>
                      <a:endParaRPr kumimoji="1" lang="ja-JP" altLang="en-US" sz="1200" dirty="0"/>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tc>
                  <a:txBody>
                    <a:bodyPr/>
                    <a:lstStyle/>
                    <a:p>
                      <a:endParaRPr kumimoji="1" lang="ja-JP" altLang="en-US" sz="1200" dirty="0"/>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extLst>
                  <a:ext uri="{0D108BD9-81ED-4DB2-BD59-A6C34878D82A}">
                    <a16:rowId xmlns:a16="http://schemas.microsoft.com/office/drawing/2014/main" val="1318126035"/>
                  </a:ext>
                </a:extLst>
              </a:tr>
              <a:tr h="358317">
                <a:tc vMerge="1">
                  <a:txBody>
                    <a:bodyPr/>
                    <a:lstStyle/>
                    <a:p>
                      <a:pPr algn="ctr"/>
                      <a:endParaRPr kumimoji="1" lang="en-US" altLang="ja-JP" sz="1200" dirty="0"/>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tc>
                  <a:txBody>
                    <a:bodyPr/>
                    <a:lstStyle/>
                    <a:p>
                      <a:r>
                        <a:rPr kumimoji="1" lang="ja-JP" altLang="en-US" sz="1200" dirty="0"/>
                        <a:t>広告宣伝費</a:t>
                      </a:r>
                      <a:endParaRPr kumimoji="1" lang="en-US" altLang="ja-JP" sz="1200" dirty="0"/>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tc>
                  <a:txBody>
                    <a:bodyPr/>
                    <a:lstStyle/>
                    <a:p>
                      <a:endParaRPr kumimoji="1" lang="en-US" altLang="ja-JP" sz="1200" dirty="0"/>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tc>
                  <a:txBody>
                    <a:bodyPr/>
                    <a:lstStyle/>
                    <a:p>
                      <a:endParaRPr kumimoji="1" lang="ja-JP" altLang="en-US" sz="1200" dirty="0"/>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tc>
                  <a:txBody>
                    <a:bodyPr/>
                    <a:lstStyle/>
                    <a:p>
                      <a:endParaRPr kumimoji="1" lang="ja-JP" altLang="en-US" sz="1200" dirty="0"/>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tc>
                  <a:txBody>
                    <a:bodyPr/>
                    <a:lstStyle/>
                    <a:p>
                      <a:endParaRPr kumimoji="1" lang="ja-JP" altLang="en-US" sz="1200" dirty="0"/>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extLst>
                  <a:ext uri="{0D108BD9-81ED-4DB2-BD59-A6C34878D82A}">
                    <a16:rowId xmlns:a16="http://schemas.microsoft.com/office/drawing/2014/main" val="366677502"/>
                  </a:ext>
                </a:extLst>
              </a:tr>
              <a:tr h="392712">
                <a:tc vMerge="1">
                  <a:txBody>
                    <a:bodyPr/>
                    <a:lstStyle/>
                    <a:p>
                      <a:pPr algn="ctr"/>
                      <a:endParaRPr kumimoji="1" lang="ja-JP" altLang="en-US" sz="1200" dirty="0"/>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tc>
                  <a:txBody>
                    <a:bodyPr/>
                    <a:lstStyle/>
                    <a:p>
                      <a:r>
                        <a:rPr kumimoji="1" lang="ja-JP" altLang="en-US" sz="1200" dirty="0"/>
                        <a:t>借料及び損料</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tc>
                  <a:txBody>
                    <a:bodyPr/>
                    <a:lstStyle/>
                    <a:p>
                      <a:endParaRPr kumimoji="1" lang="en-US" altLang="ja-JP" sz="1200" dirty="0"/>
                    </a:p>
                    <a:p>
                      <a:endParaRPr kumimoji="1" lang="en-US" altLang="ja-JP" sz="1200" dirty="0"/>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tc>
                  <a:txBody>
                    <a:bodyPr/>
                    <a:lstStyle/>
                    <a:p>
                      <a:endParaRPr kumimoji="1" lang="ja-JP" altLang="en-US" sz="1200" dirty="0"/>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tc>
                  <a:txBody>
                    <a:bodyPr/>
                    <a:lstStyle/>
                    <a:p>
                      <a:endParaRPr kumimoji="1" lang="ja-JP" altLang="en-US" sz="1200" dirty="0"/>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tc>
                  <a:txBody>
                    <a:bodyPr/>
                    <a:lstStyle/>
                    <a:p>
                      <a:endParaRPr kumimoji="1" lang="ja-JP" altLang="en-US" sz="1200" dirty="0"/>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extLst>
                  <a:ext uri="{0D108BD9-81ED-4DB2-BD59-A6C34878D82A}">
                    <a16:rowId xmlns:a16="http://schemas.microsoft.com/office/drawing/2014/main" val="1901510240"/>
                  </a:ext>
                </a:extLst>
              </a:tr>
              <a:tr h="358317">
                <a:tc vMerge="1">
                  <a:txBody>
                    <a:bodyPr/>
                    <a:lstStyle/>
                    <a:p>
                      <a:pPr algn="ctr"/>
                      <a:endParaRPr kumimoji="1" lang="ja-JP" altLang="en-US" sz="1200" dirty="0"/>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tc>
                  <a:txBody>
                    <a:bodyPr/>
                    <a:lstStyle/>
                    <a:p>
                      <a:pPr marL="0" marR="0" lvl="0" indent="0" algn="l" defTabSz="990564" rtl="0" eaLnBrk="1" fontAlgn="auto" latinLnBrk="0" hangingPunct="1">
                        <a:lnSpc>
                          <a:spcPct val="100000"/>
                        </a:lnSpc>
                        <a:spcBef>
                          <a:spcPts val="0"/>
                        </a:spcBef>
                        <a:spcAft>
                          <a:spcPts val="0"/>
                        </a:spcAft>
                        <a:buClrTx/>
                        <a:buSzTx/>
                        <a:buFontTx/>
                        <a:buNone/>
                        <a:tabLst/>
                        <a:defRPr/>
                      </a:pPr>
                      <a:r>
                        <a:rPr kumimoji="1" lang="ja-JP" altLang="en-US" sz="1200" dirty="0"/>
                        <a:t>消耗品費</a:t>
                      </a:r>
                      <a:endParaRPr kumimoji="1" lang="en-US" altLang="ja-JP" sz="1200" dirty="0"/>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tc>
                  <a:txBody>
                    <a:bodyPr/>
                    <a:lstStyle/>
                    <a:p>
                      <a:endParaRPr kumimoji="1" lang="ja-JP" altLang="en-US" sz="1200" dirty="0"/>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tc>
                  <a:txBody>
                    <a:bodyPr/>
                    <a:lstStyle/>
                    <a:p>
                      <a:endParaRPr kumimoji="1" lang="ja-JP" altLang="en-US" sz="1200" dirty="0"/>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tc>
                  <a:txBody>
                    <a:bodyPr/>
                    <a:lstStyle/>
                    <a:p>
                      <a:endParaRPr kumimoji="1" lang="ja-JP" altLang="en-US" sz="1200" dirty="0"/>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tc>
                  <a:txBody>
                    <a:bodyPr/>
                    <a:lstStyle/>
                    <a:p>
                      <a:endParaRPr kumimoji="1" lang="ja-JP" altLang="en-US" sz="1200" dirty="0"/>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extLst>
                  <a:ext uri="{0D108BD9-81ED-4DB2-BD59-A6C34878D82A}">
                    <a16:rowId xmlns:a16="http://schemas.microsoft.com/office/drawing/2014/main" val="433417355"/>
                  </a:ext>
                </a:extLst>
              </a:tr>
              <a:tr h="392712">
                <a:tc vMerge="1">
                  <a:txBody>
                    <a:bodyPr/>
                    <a:lstStyle/>
                    <a:p>
                      <a:pPr algn="ctr"/>
                      <a:endParaRPr kumimoji="1" lang="ja-JP" altLang="en-US" sz="1200" dirty="0"/>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tc>
                  <a:txBody>
                    <a:bodyPr/>
                    <a:lstStyle/>
                    <a:p>
                      <a:r>
                        <a:rPr kumimoji="1" lang="ja-JP" altLang="en-US" sz="1200" dirty="0"/>
                        <a:t>その他諸経費</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tc>
                  <a:txBody>
                    <a:bodyPr/>
                    <a:lstStyle/>
                    <a:p>
                      <a:endParaRPr kumimoji="1" lang="en-US" altLang="ja-JP" sz="1200" dirty="0"/>
                    </a:p>
                    <a:p>
                      <a:endParaRPr kumimoji="1" lang="en-US" altLang="ja-JP" sz="1200" dirty="0"/>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tc>
                  <a:txBody>
                    <a:bodyPr/>
                    <a:lstStyle/>
                    <a:p>
                      <a:endParaRPr kumimoji="1" lang="ja-JP" altLang="en-US" sz="1200" dirty="0"/>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tc>
                  <a:txBody>
                    <a:bodyPr/>
                    <a:lstStyle/>
                    <a:p>
                      <a:endParaRPr kumimoji="1" lang="ja-JP" altLang="en-US" sz="1200" dirty="0"/>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tc>
                  <a:txBody>
                    <a:bodyPr/>
                    <a:lstStyle/>
                    <a:p>
                      <a:endParaRPr kumimoji="1" lang="ja-JP" altLang="en-US" sz="1200" dirty="0"/>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extLst>
                  <a:ext uri="{0D108BD9-81ED-4DB2-BD59-A6C34878D82A}">
                    <a16:rowId xmlns:a16="http://schemas.microsoft.com/office/drawing/2014/main" val="3099856549"/>
                  </a:ext>
                </a:extLst>
              </a:tr>
              <a:tr h="358317">
                <a:tc gridSpan="2">
                  <a:txBody>
                    <a:bodyPr/>
                    <a:lstStyle/>
                    <a:p>
                      <a:pPr algn="l"/>
                      <a:r>
                        <a:rPr kumimoji="1" lang="en-US" altLang="ja-JP" sz="1200" dirty="0"/>
                        <a:t>Ⅱ. </a:t>
                      </a:r>
                      <a:r>
                        <a:rPr kumimoji="1" lang="ja-JP" altLang="en-US" sz="1200" dirty="0"/>
                        <a:t>再委託費</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tc hMerge="1">
                  <a:txBody>
                    <a:bodyPr/>
                    <a:lstStyle/>
                    <a:p>
                      <a:endParaRPr kumimoji="1" lang="ja-JP" altLang="en-US" sz="1200" dirty="0"/>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tc>
                  <a:txBody>
                    <a:bodyPr/>
                    <a:lstStyle/>
                    <a:p>
                      <a:endParaRPr kumimoji="1" lang="ja-JP" altLang="en-US" sz="1200" dirty="0"/>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tc>
                  <a:txBody>
                    <a:bodyPr/>
                    <a:lstStyle/>
                    <a:p>
                      <a:endParaRPr kumimoji="1" lang="ja-JP" altLang="en-US" sz="1200" dirty="0"/>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tc>
                  <a:txBody>
                    <a:bodyPr/>
                    <a:lstStyle/>
                    <a:p>
                      <a:endParaRPr kumimoji="1" lang="ja-JP" altLang="en-US" sz="1200" dirty="0"/>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tc>
                  <a:txBody>
                    <a:bodyPr/>
                    <a:lstStyle/>
                    <a:p>
                      <a:endParaRPr kumimoji="1" lang="ja-JP" altLang="en-US" sz="1200" dirty="0"/>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extLst>
                  <a:ext uri="{0D108BD9-81ED-4DB2-BD59-A6C34878D82A}">
                    <a16:rowId xmlns:a16="http://schemas.microsoft.com/office/drawing/2014/main" val="1646361514"/>
                  </a:ext>
                </a:extLst>
              </a:tr>
              <a:tr h="358317">
                <a:tc gridSpan="2">
                  <a:txBody>
                    <a:bodyPr/>
                    <a:lstStyle/>
                    <a:p>
                      <a:pPr marL="0" marR="0" lvl="0" indent="0" algn="l" defTabSz="990564" rtl="0" eaLnBrk="1" fontAlgn="auto" latinLnBrk="0" hangingPunct="1">
                        <a:lnSpc>
                          <a:spcPct val="100000"/>
                        </a:lnSpc>
                        <a:spcBef>
                          <a:spcPts val="0"/>
                        </a:spcBef>
                        <a:spcAft>
                          <a:spcPts val="0"/>
                        </a:spcAft>
                        <a:buClrTx/>
                        <a:buSzTx/>
                        <a:buFontTx/>
                        <a:buNone/>
                        <a:tabLst/>
                        <a:defRPr/>
                      </a:pPr>
                      <a:r>
                        <a:rPr kumimoji="1" lang="en-US" altLang="ja-JP" sz="1200" dirty="0"/>
                        <a:t>Ⅲ.</a:t>
                      </a:r>
                      <a:r>
                        <a:rPr kumimoji="1" lang="ja-JP" altLang="en-US" sz="1200" dirty="0"/>
                        <a:t> 一般管理費</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tc hMerge="1">
                  <a:txBody>
                    <a:bodyPr/>
                    <a:lstStyle/>
                    <a:p>
                      <a:pPr marL="0" marR="0" lvl="0" indent="0" algn="l" defTabSz="990564" rtl="0" eaLnBrk="1" fontAlgn="auto" latinLnBrk="0" hangingPunct="1">
                        <a:lnSpc>
                          <a:spcPct val="100000"/>
                        </a:lnSpc>
                        <a:spcBef>
                          <a:spcPts val="0"/>
                        </a:spcBef>
                        <a:spcAft>
                          <a:spcPts val="0"/>
                        </a:spcAft>
                        <a:buClrTx/>
                        <a:buSzTx/>
                        <a:buFontTx/>
                        <a:buNone/>
                        <a:tabLst/>
                        <a:defRPr/>
                      </a:pPr>
                      <a:endParaRPr kumimoji="1" lang="ja-JP" altLang="en-US" sz="1200" dirty="0"/>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tc>
                  <a:txBody>
                    <a:bodyPr/>
                    <a:lstStyle/>
                    <a:p>
                      <a:endParaRPr kumimoji="1" lang="ja-JP" altLang="en-US" sz="1200" dirty="0"/>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tc>
                  <a:txBody>
                    <a:bodyPr/>
                    <a:lstStyle/>
                    <a:p>
                      <a:endParaRPr kumimoji="1" lang="ja-JP" altLang="en-US" sz="1200" dirty="0"/>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tc>
                  <a:txBody>
                    <a:bodyPr/>
                    <a:lstStyle/>
                    <a:p>
                      <a:endParaRPr kumimoji="1" lang="ja-JP" altLang="en-US" sz="1200" dirty="0"/>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tc>
                  <a:txBody>
                    <a:bodyPr/>
                    <a:lstStyle/>
                    <a:p>
                      <a:endParaRPr kumimoji="1" lang="ja-JP" altLang="en-US" sz="1200" dirty="0"/>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extLst>
                  <a:ext uri="{0D108BD9-81ED-4DB2-BD59-A6C34878D82A}">
                    <a16:rowId xmlns:a16="http://schemas.microsoft.com/office/drawing/2014/main" val="543076219"/>
                  </a:ext>
                </a:extLst>
              </a:tr>
              <a:tr h="358317">
                <a:tc gridSpan="4">
                  <a:txBody>
                    <a:bodyPr/>
                    <a:lstStyle/>
                    <a:p>
                      <a:pPr marL="0" marR="0" lvl="0" indent="0" algn="l" defTabSz="990564" rtl="0" eaLnBrk="1" fontAlgn="auto" latinLnBrk="0" hangingPunct="1">
                        <a:lnSpc>
                          <a:spcPct val="100000"/>
                        </a:lnSpc>
                        <a:spcBef>
                          <a:spcPts val="0"/>
                        </a:spcBef>
                        <a:spcAft>
                          <a:spcPts val="0"/>
                        </a:spcAft>
                        <a:buClrTx/>
                        <a:buSzTx/>
                        <a:buFontTx/>
                        <a:buNone/>
                        <a:tabLst/>
                        <a:defRPr/>
                      </a:pPr>
                      <a:r>
                        <a:rPr kumimoji="1" lang="ja-JP" altLang="en-US" sz="1200" dirty="0"/>
                        <a:t>合計</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tc hMerge="1">
                  <a:txBody>
                    <a:bodyPr/>
                    <a:lstStyle/>
                    <a:p>
                      <a:endParaRPr kumimoji="1" lang="ja-JP" altLang="en-US"/>
                    </a:p>
                  </a:txBody>
                  <a:tcPr/>
                </a:tc>
                <a:tc hMerge="1">
                  <a:txBody>
                    <a:bodyPr/>
                    <a:lstStyle/>
                    <a:p>
                      <a:endParaRPr kumimoji="1" lang="ja-JP" altLang="en-US" sz="1200" dirty="0"/>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tc hMerge="1">
                  <a:txBody>
                    <a:bodyPr/>
                    <a:lstStyle/>
                    <a:p>
                      <a:endParaRPr kumimoji="1" lang="ja-JP" altLang="en-US" sz="1200" dirty="0"/>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tc>
                  <a:txBody>
                    <a:bodyPr/>
                    <a:lstStyle/>
                    <a:p>
                      <a:endParaRPr kumimoji="1" lang="ja-JP" altLang="en-US" sz="1200" dirty="0"/>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tc>
                  <a:txBody>
                    <a:bodyPr/>
                    <a:lstStyle/>
                    <a:p>
                      <a:endParaRPr kumimoji="1" lang="ja-JP" altLang="en-US" sz="1200" dirty="0"/>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extLst>
                  <a:ext uri="{0D108BD9-81ED-4DB2-BD59-A6C34878D82A}">
                    <a16:rowId xmlns:a16="http://schemas.microsoft.com/office/drawing/2014/main" val="745950174"/>
                  </a:ext>
                </a:extLst>
              </a:tr>
            </a:tbl>
          </a:graphicData>
        </a:graphic>
      </p:graphicFrame>
      <p:sp>
        <p:nvSpPr>
          <p:cNvPr id="4" name="テキスト ボックス 3">
            <a:extLst>
              <a:ext uri="{FF2B5EF4-FFF2-40B4-BE49-F238E27FC236}">
                <a16:creationId xmlns:a16="http://schemas.microsoft.com/office/drawing/2014/main" id="{8107D580-7ACE-E3C6-A687-7FA0EB5945F1}"/>
              </a:ext>
            </a:extLst>
          </p:cNvPr>
          <p:cNvSpPr txBox="1"/>
          <p:nvPr/>
        </p:nvSpPr>
        <p:spPr bwMode="gray">
          <a:xfrm>
            <a:off x="417000" y="722274"/>
            <a:ext cx="9275640" cy="615553"/>
          </a:xfrm>
          <a:prstGeom prst="rect">
            <a:avLst/>
          </a:prstGeom>
          <a:noFill/>
        </p:spPr>
        <p:txBody>
          <a:bodyPr wrap="square" lIns="0" tIns="0" rIns="0" bIns="0" rtlCol="0">
            <a:spAutoFit/>
          </a:bodyPr>
          <a:lstStyle/>
          <a:p>
            <a:pPr marL="171450" indent="-171450">
              <a:buFont typeface="Arial" panose="020B0604020202020204" pitchFamily="34" charset="0"/>
              <a:buChar char="•"/>
            </a:pPr>
            <a:r>
              <a:rPr kumimoji="1" lang="ja-JP" altLang="en-US" sz="1000" dirty="0"/>
              <a:t>必要に応じて、行を挿入して作成してください。</a:t>
            </a:r>
          </a:p>
          <a:p>
            <a:pPr marL="171450" indent="-171450">
              <a:buFont typeface="Arial" panose="020B0604020202020204" pitchFamily="34" charset="0"/>
              <a:buChar char="•"/>
            </a:pPr>
            <a:r>
              <a:rPr kumimoji="1" lang="ja-JP" altLang="en-US" sz="1000" dirty="0"/>
              <a:t>令和</a:t>
            </a:r>
            <a:r>
              <a:rPr kumimoji="1" lang="en-US" altLang="ja-JP" sz="1000" dirty="0"/>
              <a:t>6</a:t>
            </a:r>
            <a:r>
              <a:rPr kumimoji="1" lang="ja-JP" altLang="en-US" sz="1000" dirty="0"/>
              <a:t>年度の本事業の取組のための経費全額をご記載ください。</a:t>
            </a:r>
          </a:p>
          <a:p>
            <a:pPr marL="171450" indent="-171450">
              <a:buFont typeface="Arial" panose="020B0604020202020204" pitchFamily="34" charset="0"/>
              <a:buChar char="•"/>
            </a:pPr>
            <a:r>
              <a:rPr kumimoji="1" lang="en-US" altLang="ja-JP" sz="1000" dirty="0"/>
              <a:t>1</a:t>
            </a:r>
            <a:r>
              <a:rPr kumimoji="1" lang="ja-JP" altLang="en-US" sz="1000" dirty="0"/>
              <a:t>地域につき</a:t>
            </a:r>
            <a:r>
              <a:rPr kumimoji="1" lang="en-US" altLang="ja-JP" sz="1000" dirty="0"/>
              <a:t>500</a:t>
            </a:r>
            <a:r>
              <a:rPr kumimoji="1" lang="ja-JP" altLang="en-US" sz="1000" dirty="0"/>
              <a:t>万円 </a:t>
            </a:r>
            <a:r>
              <a:rPr kumimoji="1" lang="en-US" altLang="ja-JP" sz="1000" dirty="0"/>
              <a:t>(</a:t>
            </a:r>
            <a:r>
              <a:rPr kumimoji="1" lang="ja-JP" altLang="en-US" sz="1000" dirty="0"/>
              <a:t>税込</a:t>
            </a:r>
            <a:r>
              <a:rPr kumimoji="1" lang="en-US" altLang="ja-JP" sz="1000" dirty="0"/>
              <a:t>) </a:t>
            </a:r>
            <a:r>
              <a:rPr kumimoji="1" lang="ja-JP" altLang="en-US" sz="1000" dirty="0"/>
              <a:t>を上限として資金が交付されますが、上限を超える経費又は取組経費の対象とならない費用を地域が自らの負担で支出することは妨げないものとします。</a:t>
            </a:r>
          </a:p>
          <a:p>
            <a:pPr marL="171450" indent="-171450">
              <a:buFont typeface="Arial" panose="020B0604020202020204" pitchFamily="34" charset="0"/>
              <a:buChar char="•"/>
            </a:pPr>
            <a:r>
              <a:rPr kumimoji="1" lang="ja-JP" altLang="en-US" sz="1000" dirty="0"/>
              <a:t>資金の交付の対象となる経費の詳細は、募集要項の 「対象経費」 をご確認ください。</a:t>
            </a:r>
          </a:p>
        </p:txBody>
      </p:sp>
      <p:sp>
        <p:nvSpPr>
          <p:cNvPr id="2" name="スライド番号プレースホルダー 1">
            <a:extLst>
              <a:ext uri="{FF2B5EF4-FFF2-40B4-BE49-F238E27FC236}">
                <a16:creationId xmlns:a16="http://schemas.microsoft.com/office/drawing/2014/main" id="{83BEADB3-5C3B-C454-C4CF-D8B6C9E40D48}"/>
              </a:ext>
            </a:extLst>
          </p:cNvPr>
          <p:cNvSpPr>
            <a:spLocks noGrp="1"/>
          </p:cNvSpPr>
          <p:nvPr>
            <p:ph type="sldNum" sz="quarter" idx="11"/>
          </p:nvPr>
        </p:nvSpPr>
        <p:spPr/>
        <p:txBody>
          <a:bodyPr/>
          <a:lstStyle/>
          <a:p>
            <a:fld id="{AA5FCFE5-FE56-4EF1-80A8-07776887C2A1}" type="slidenum">
              <a:rPr lang="ja-JP" altLang="en-US" smtClean="0"/>
              <a:pPr/>
              <a:t>7</a:t>
            </a:fld>
            <a:endParaRPr lang="ja-JP" altLang="en-US" dirty="0"/>
          </a:p>
        </p:txBody>
      </p:sp>
    </p:spTree>
    <p:extLst>
      <p:ext uri="{BB962C8B-B14F-4D97-AF65-F5344CB8AC3E}">
        <p14:creationId xmlns:p14="http://schemas.microsoft.com/office/powerpoint/2010/main" val="385739312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4">
            <a:extLst>
              <a:ext uri="{FF2B5EF4-FFF2-40B4-BE49-F238E27FC236}">
                <a16:creationId xmlns:a16="http://schemas.microsoft.com/office/drawing/2014/main" id="{D46BFBCA-FC6C-6D23-0100-FB5E14EFE0AD}"/>
              </a:ext>
            </a:extLst>
          </p:cNvPr>
          <p:cNvSpPr>
            <a:spLocks noGrp="1"/>
          </p:cNvSpPr>
          <p:nvPr>
            <p:ph type="title"/>
          </p:nvPr>
        </p:nvSpPr>
        <p:spPr/>
        <p:txBody>
          <a:bodyPr/>
          <a:lstStyle/>
          <a:p>
            <a:r>
              <a:rPr lang="en-US" altLang="ja-JP" dirty="0"/>
              <a:t>【</a:t>
            </a:r>
            <a:r>
              <a:rPr lang="ja-JP" altLang="en-US" dirty="0"/>
              <a:t>任意</a:t>
            </a:r>
            <a:r>
              <a:rPr kumimoji="1" lang="en-US" altLang="ja-JP" dirty="0"/>
              <a:t>】</a:t>
            </a:r>
            <a:r>
              <a:rPr kumimoji="1" lang="ja-JP" altLang="en-US" dirty="0"/>
              <a:t>医療機関での渡航受診者受入れ実績</a:t>
            </a:r>
            <a:br>
              <a:rPr kumimoji="1" lang="en-US" altLang="ja-JP" dirty="0"/>
            </a:br>
            <a:endParaRPr kumimoji="1" lang="ja-JP" altLang="en-US" dirty="0"/>
          </a:p>
        </p:txBody>
      </p:sp>
      <p:graphicFrame>
        <p:nvGraphicFramePr>
          <p:cNvPr id="6" name="表 6">
            <a:extLst>
              <a:ext uri="{FF2B5EF4-FFF2-40B4-BE49-F238E27FC236}">
                <a16:creationId xmlns:a16="http://schemas.microsoft.com/office/drawing/2014/main" id="{DF57BE1E-6E5D-8DF3-3869-A6D835010F54}"/>
              </a:ext>
            </a:extLst>
          </p:cNvPr>
          <p:cNvGraphicFramePr>
            <a:graphicFrameLocks noGrp="1"/>
          </p:cNvGraphicFramePr>
          <p:nvPr>
            <p:extLst>
              <p:ext uri="{D42A27DB-BD31-4B8C-83A1-F6EECF244321}">
                <p14:modId xmlns:p14="http://schemas.microsoft.com/office/powerpoint/2010/main" val="4214777664"/>
              </p:ext>
            </p:extLst>
          </p:nvPr>
        </p:nvGraphicFramePr>
        <p:xfrm>
          <a:off x="415925" y="1011148"/>
          <a:ext cx="9076398" cy="1828800"/>
        </p:xfrm>
        <a:graphic>
          <a:graphicData uri="http://schemas.openxmlformats.org/drawingml/2006/table">
            <a:tbl>
              <a:tblPr firstRow="1" bandRow="1">
                <a:tableStyleId>{5C22544A-7EE6-4342-B048-85BDC9FD1C3A}</a:tableStyleId>
              </a:tblPr>
              <a:tblGrid>
                <a:gridCol w="1597918">
                  <a:extLst>
                    <a:ext uri="{9D8B030D-6E8A-4147-A177-3AD203B41FA5}">
                      <a16:colId xmlns:a16="http://schemas.microsoft.com/office/drawing/2014/main" val="3362646784"/>
                    </a:ext>
                  </a:extLst>
                </a:gridCol>
                <a:gridCol w="1067726">
                  <a:extLst>
                    <a:ext uri="{9D8B030D-6E8A-4147-A177-3AD203B41FA5}">
                      <a16:colId xmlns:a16="http://schemas.microsoft.com/office/drawing/2014/main" val="125173364"/>
                    </a:ext>
                  </a:extLst>
                </a:gridCol>
                <a:gridCol w="1072122">
                  <a:extLst>
                    <a:ext uri="{9D8B030D-6E8A-4147-A177-3AD203B41FA5}">
                      <a16:colId xmlns:a16="http://schemas.microsoft.com/office/drawing/2014/main" val="100265960"/>
                    </a:ext>
                  </a:extLst>
                </a:gridCol>
                <a:gridCol w="1067726">
                  <a:extLst>
                    <a:ext uri="{9D8B030D-6E8A-4147-A177-3AD203B41FA5}">
                      <a16:colId xmlns:a16="http://schemas.microsoft.com/office/drawing/2014/main" val="3173824483"/>
                    </a:ext>
                  </a:extLst>
                </a:gridCol>
                <a:gridCol w="1067728">
                  <a:extLst>
                    <a:ext uri="{9D8B030D-6E8A-4147-A177-3AD203B41FA5}">
                      <a16:colId xmlns:a16="http://schemas.microsoft.com/office/drawing/2014/main" val="2798086066"/>
                    </a:ext>
                  </a:extLst>
                </a:gridCol>
                <a:gridCol w="1067726">
                  <a:extLst>
                    <a:ext uri="{9D8B030D-6E8A-4147-A177-3AD203B41FA5}">
                      <a16:colId xmlns:a16="http://schemas.microsoft.com/office/drawing/2014/main" val="1012120363"/>
                    </a:ext>
                  </a:extLst>
                </a:gridCol>
                <a:gridCol w="1067726">
                  <a:extLst>
                    <a:ext uri="{9D8B030D-6E8A-4147-A177-3AD203B41FA5}">
                      <a16:colId xmlns:a16="http://schemas.microsoft.com/office/drawing/2014/main" val="279863469"/>
                    </a:ext>
                  </a:extLst>
                </a:gridCol>
                <a:gridCol w="1067726">
                  <a:extLst>
                    <a:ext uri="{9D8B030D-6E8A-4147-A177-3AD203B41FA5}">
                      <a16:colId xmlns:a16="http://schemas.microsoft.com/office/drawing/2014/main" val="1263749357"/>
                    </a:ext>
                  </a:extLst>
                </a:gridCol>
              </a:tblGrid>
              <a:tr h="259268">
                <a:tc>
                  <a:txBody>
                    <a:bodyPr/>
                    <a:lstStyle/>
                    <a:p>
                      <a:pPr algn="ctr"/>
                      <a:r>
                        <a:rPr kumimoji="1" lang="ja-JP" altLang="en-US" sz="1200" dirty="0"/>
                        <a:t>項目</a:t>
                      </a: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50000"/>
                      </a:schemeClr>
                    </a:solidFill>
                  </a:tcPr>
                </a:tc>
                <a:tc gridSpan="7">
                  <a:txBody>
                    <a:bodyPr/>
                    <a:lstStyle/>
                    <a:p>
                      <a:pPr algn="ctr"/>
                      <a:r>
                        <a:rPr kumimoji="1" lang="ja-JP" altLang="en-US" sz="1200" dirty="0"/>
                        <a:t>記入欄</a:t>
                      </a: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50000"/>
                      </a:schemeClr>
                    </a:solidFill>
                  </a:tcPr>
                </a:tc>
                <a:tc hMerge="1">
                  <a:txBody>
                    <a:bodyPr/>
                    <a:lstStyle/>
                    <a:p>
                      <a:endParaRPr kumimoji="1" lang="ja-JP" altLang="en-US"/>
                    </a:p>
                  </a:txBody>
                  <a:tcPr/>
                </a:tc>
                <a:tc hMerge="1">
                  <a:txBody>
                    <a:bodyPr/>
                    <a:lstStyle/>
                    <a:p>
                      <a:endParaRPr kumimoji="1" lang="ja-JP" altLang="en-US"/>
                    </a:p>
                  </a:txBody>
                  <a:tcPr>
                    <a:lnL w="12700" cap="flat" cmpd="sng" algn="ctr">
                      <a:solidFill>
                        <a:schemeClr val="bg1">
                          <a:lumMod val="75000"/>
                        </a:schemeClr>
                      </a:solidFill>
                      <a:prstDash val="solid"/>
                      <a:round/>
                      <a:headEnd type="none" w="med" len="med"/>
                      <a:tailEnd type="none" w="med" len="med"/>
                    </a:lnL>
                  </a:tcPr>
                </a:tc>
                <a:tc hMerge="1">
                  <a:txBody>
                    <a:bodyPr/>
                    <a:lstStyle/>
                    <a:p>
                      <a:endParaRPr kumimoji="1" lang="ja-JP" altLang="en-US"/>
                    </a:p>
                  </a:txBody>
                  <a:tcPr/>
                </a:tc>
                <a:tc hMerge="1">
                  <a:txBody>
                    <a:bodyPr/>
                    <a:lstStyle/>
                    <a:p>
                      <a:endParaRPr kumimoji="1" lang="ja-JP" altLang="en-US"/>
                    </a:p>
                  </a:txBody>
                  <a:tcPr>
                    <a:lnL w="12700" cap="flat" cmpd="sng" algn="ctr">
                      <a:solidFill>
                        <a:schemeClr val="bg1">
                          <a:lumMod val="75000"/>
                        </a:schemeClr>
                      </a:solidFill>
                      <a:prstDash val="solid"/>
                      <a:round/>
                      <a:headEnd type="none" w="med" len="med"/>
                      <a:tailEnd type="none" w="med" len="med"/>
                    </a:ln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174934"/>
                  </a:ext>
                </a:extLst>
              </a:tr>
              <a:tr h="259268">
                <a:tc rowSpan="5">
                  <a:txBody>
                    <a:bodyPr/>
                    <a:lstStyle/>
                    <a:p>
                      <a:r>
                        <a:rPr kumimoji="1" lang="en-US" altLang="ja-JP" sz="1200" dirty="0"/>
                        <a:t> </a:t>
                      </a:r>
                      <a:r>
                        <a:rPr kumimoji="1" lang="ja-JP" altLang="en-US" sz="1200" dirty="0"/>
                        <a:t>本事業外での医療渡航受診者受入れ実績 </a:t>
                      </a:r>
                      <a:endParaRPr kumimoji="1" lang="en-US" altLang="ja-JP" sz="1200" dirty="0"/>
                    </a:p>
                    <a:p>
                      <a:r>
                        <a:rPr kumimoji="1" lang="en-US" altLang="ja-JP" sz="1200" dirty="0"/>
                        <a:t>(</a:t>
                      </a:r>
                      <a:r>
                        <a:rPr kumimoji="1" lang="ja-JP" altLang="en-US" sz="1200" dirty="0"/>
                        <a:t>年度別・国籍別人数</a:t>
                      </a:r>
                      <a:r>
                        <a:rPr kumimoji="1" lang="en-US" altLang="ja-JP" sz="1200" dirty="0"/>
                        <a:t>)</a:t>
                      </a:r>
                    </a:p>
                  </a:txBody>
                  <a:tcPr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noFill/>
                  </a:tcPr>
                </a:tc>
                <a:tc>
                  <a:txBody>
                    <a:bodyPr/>
                    <a:lstStyle/>
                    <a:p>
                      <a:r>
                        <a:rPr kumimoji="1" lang="ja-JP" altLang="en-US" sz="1200" dirty="0"/>
                        <a:t>医療サービス</a:t>
                      </a:r>
                      <a:endParaRPr kumimoji="1" lang="en-US" altLang="ja-JP" sz="1200" dirty="0"/>
                    </a:p>
                  </a:txBody>
                  <a:tcPr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noFill/>
                  </a:tcPr>
                </a:tc>
                <a:tc>
                  <a:txBody>
                    <a:bodyPr/>
                    <a:lstStyle/>
                    <a:p>
                      <a:pPr algn="ctr"/>
                      <a:r>
                        <a:rPr kumimoji="1" lang="en-US" altLang="ja-JP" sz="1200" dirty="0"/>
                        <a:t>2018</a:t>
                      </a:r>
                      <a:r>
                        <a:rPr kumimoji="1" lang="ja-JP" altLang="en-US" sz="1200" dirty="0"/>
                        <a:t>年度</a:t>
                      </a:r>
                    </a:p>
                  </a:txBody>
                  <a:tcPr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noFill/>
                  </a:tcPr>
                </a:tc>
                <a:tc>
                  <a:txBody>
                    <a:bodyPr/>
                    <a:lstStyle/>
                    <a:p>
                      <a:pPr algn="ctr"/>
                      <a:r>
                        <a:rPr kumimoji="1" lang="en-US" altLang="ja-JP" sz="1200" dirty="0"/>
                        <a:t>2019</a:t>
                      </a:r>
                      <a:r>
                        <a:rPr kumimoji="1" lang="ja-JP" altLang="en-US" sz="1200" dirty="0"/>
                        <a:t>年度</a:t>
                      </a:r>
                    </a:p>
                  </a:txBody>
                  <a:tcPr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noFill/>
                  </a:tcPr>
                </a:tc>
                <a:tc>
                  <a:txBody>
                    <a:bodyPr/>
                    <a:lstStyle/>
                    <a:p>
                      <a:pPr algn="ctr"/>
                      <a:r>
                        <a:rPr kumimoji="1" lang="en-US" altLang="ja-JP" sz="1200" dirty="0"/>
                        <a:t>2020</a:t>
                      </a:r>
                      <a:r>
                        <a:rPr kumimoji="1" lang="ja-JP" altLang="en-US" sz="1200" dirty="0"/>
                        <a:t>年度</a:t>
                      </a:r>
                    </a:p>
                  </a:txBody>
                  <a:tcPr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noFill/>
                  </a:tcPr>
                </a:tc>
                <a:tc>
                  <a:txBody>
                    <a:bodyPr/>
                    <a:lstStyle/>
                    <a:p>
                      <a:pPr algn="ctr"/>
                      <a:r>
                        <a:rPr kumimoji="1" lang="en-US" altLang="ja-JP" sz="1200" dirty="0"/>
                        <a:t>2021</a:t>
                      </a:r>
                      <a:r>
                        <a:rPr kumimoji="1" lang="ja-JP" altLang="en-US" sz="1200" dirty="0"/>
                        <a:t>年度</a:t>
                      </a:r>
                    </a:p>
                  </a:txBody>
                  <a:tcPr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noFill/>
                  </a:tcPr>
                </a:tc>
                <a:tc>
                  <a:txBody>
                    <a:bodyPr/>
                    <a:lstStyle/>
                    <a:p>
                      <a:pPr algn="ctr"/>
                      <a:r>
                        <a:rPr kumimoji="1" lang="en-US" altLang="ja-JP" sz="1200" dirty="0"/>
                        <a:t>2022</a:t>
                      </a:r>
                      <a:r>
                        <a:rPr kumimoji="1" lang="ja-JP" altLang="en-US" sz="1200" dirty="0"/>
                        <a:t>年度</a:t>
                      </a:r>
                    </a:p>
                  </a:txBody>
                  <a:tcPr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noFill/>
                  </a:tcPr>
                </a:tc>
                <a:tc>
                  <a:txBody>
                    <a:bodyPr/>
                    <a:lstStyle/>
                    <a:p>
                      <a:pPr algn="ctr"/>
                      <a:r>
                        <a:rPr kumimoji="1" lang="en-US" altLang="ja-JP" sz="1200" dirty="0"/>
                        <a:t>2023</a:t>
                      </a:r>
                      <a:r>
                        <a:rPr kumimoji="1" lang="ja-JP" altLang="en-US" sz="1200" dirty="0"/>
                        <a:t>年度</a:t>
                      </a:r>
                    </a:p>
                  </a:txBody>
                  <a:tcPr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noFill/>
                  </a:tcPr>
                </a:tc>
                <a:extLst>
                  <a:ext uri="{0D108BD9-81ED-4DB2-BD59-A6C34878D82A}">
                    <a16:rowId xmlns:a16="http://schemas.microsoft.com/office/drawing/2014/main" val="2821487752"/>
                  </a:ext>
                </a:extLst>
              </a:tr>
              <a:tr h="432114">
                <a:tc vMerge="1">
                  <a:txBody>
                    <a:bodyPr/>
                    <a:lstStyle/>
                    <a:p>
                      <a:endParaRPr kumimoji="1" lang="en-US" altLang="ja-JP" sz="1200" dirty="0"/>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tc>
                  <a:txBody>
                    <a:bodyPr/>
                    <a:lstStyle/>
                    <a:p>
                      <a:r>
                        <a:rPr kumimoji="1" lang="ja-JP" altLang="en-US" sz="1200" dirty="0"/>
                        <a:t>人間ドック</a:t>
                      </a:r>
                    </a:p>
                  </a:txBody>
                  <a:tcPr>
                    <a:lnL w="9525"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1">
                        <a:lumMod val="20000"/>
                        <a:lumOff val="80000"/>
                      </a:schemeClr>
                    </a:solidFill>
                  </a:tcPr>
                </a:tc>
                <a:tc>
                  <a:txBody>
                    <a:bodyPr/>
                    <a:lstStyle/>
                    <a:p>
                      <a:r>
                        <a:rPr kumimoji="1" lang="ja-JP" altLang="en-US" sz="1200" dirty="0"/>
                        <a:t>中国</a:t>
                      </a:r>
                      <a:r>
                        <a:rPr kumimoji="1" lang="en-US" altLang="ja-JP" sz="1200" dirty="0"/>
                        <a:t>5</a:t>
                      </a:r>
                      <a:r>
                        <a:rPr kumimoji="1" lang="ja-JP" altLang="en-US" sz="1200" dirty="0"/>
                        <a:t>名</a:t>
                      </a:r>
                      <a:endParaRPr kumimoji="1" lang="en-US" altLang="ja-JP" sz="1200" dirty="0"/>
                    </a:p>
                    <a:p>
                      <a:r>
                        <a:rPr kumimoji="1" lang="ja-JP" altLang="en-US" sz="1200" dirty="0"/>
                        <a:t>ロシア</a:t>
                      </a:r>
                      <a:r>
                        <a:rPr kumimoji="1" lang="en-US" altLang="ja-JP" sz="1200" dirty="0"/>
                        <a:t>2</a:t>
                      </a:r>
                      <a:r>
                        <a:rPr kumimoji="1" lang="ja-JP" altLang="en-US" sz="1200" dirty="0"/>
                        <a:t>名</a:t>
                      </a: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1">
                        <a:lumMod val="20000"/>
                        <a:lumOff val="80000"/>
                      </a:schemeClr>
                    </a:solidFill>
                  </a:tcPr>
                </a:tc>
                <a:tc>
                  <a:txBody>
                    <a:bodyPr/>
                    <a:lstStyle/>
                    <a:p>
                      <a:r>
                        <a:rPr kumimoji="1" lang="ja-JP" altLang="en-US" sz="1200" dirty="0"/>
                        <a:t>中国</a:t>
                      </a:r>
                      <a:r>
                        <a:rPr kumimoji="1" lang="en-US" altLang="ja-JP" sz="1200" dirty="0"/>
                        <a:t>7</a:t>
                      </a:r>
                      <a:r>
                        <a:rPr kumimoji="1" lang="ja-JP" altLang="en-US" sz="1200" dirty="0"/>
                        <a:t>名</a:t>
                      </a: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1">
                        <a:lumMod val="20000"/>
                        <a:lumOff val="80000"/>
                      </a:schemeClr>
                    </a:solidFill>
                  </a:tcPr>
                </a:tc>
                <a:tc>
                  <a:txBody>
                    <a:bodyPr/>
                    <a:lstStyle/>
                    <a:p>
                      <a:r>
                        <a:rPr kumimoji="1" lang="en-US" altLang="ja-JP" sz="1200" dirty="0"/>
                        <a:t>0</a:t>
                      </a:r>
                      <a:endParaRPr kumimoji="1" lang="ja-JP" altLang="en-US" sz="1200" dirty="0"/>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1">
                        <a:lumMod val="20000"/>
                        <a:lumOff val="80000"/>
                      </a:schemeClr>
                    </a:solidFill>
                  </a:tcPr>
                </a:tc>
                <a:tc>
                  <a:txBody>
                    <a:bodyPr/>
                    <a:lstStyle/>
                    <a:p>
                      <a:r>
                        <a:rPr kumimoji="1" lang="en-US" altLang="ja-JP" sz="1200" dirty="0"/>
                        <a:t>0</a:t>
                      </a:r>
                      <a:endParaRPr kumimoji="1" lang="ja-JP" altLang="en-US" sz="1200" dirty="0"/>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1">
                        <a:lumMod val="20000"/>
                        <a:lumOff val="80000"/>
                      </a:schemeClr>
                    </a:solidFill>
                  </a:tcPr>
                </a:tc>
                <a:tc>
                  <a:txBody>
                    <a:bodyPr/>
                    <a:lstStyle/>
                    <a:p>
                      <a:r>
                        <a:rPr kumimoji="1" lang="en-US" altLang="ja-JP" sz="1200" dirty="0"/>
                        <a:t>0</a:t>
                      </a:r>
                      <a:endParaRPr kumimoji="1" lang="ja-JP" altLang="en-US" sz="1200" dirty="0"/>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1">
                        <a:lumMod val="20000"/>
                        <a:lumOff val="80000"/>
                      </a:schemeClr>
                    </a:solidFill>
                  </a:tcPr>
                </a:tc>
                <a:tc>
                  <a:txBody>
                    <a:bodyPr/>
                    <a:lstStyle/>
                    <a:p>
                      <a:r>
                        <a:rPr kumimoji="1" lang="ja-JP" altLang="en-US" sz="1200" dirty="0"/>
                        <a:t>中国</a:t>
                      </a:r>
                      <a:r>
                        <a:rPr kumimoji="1" lang="en-US" altLang="ja-JP" sz="1200" dirty="0"/>
                        <a:t>1</a:t>
                      </a:r>
                      <a:r>
                        <a:rPr kumimoji="1" lang="ja-JP" altLang="en-US" sz="1200" dirty="0"/>
                        <a:t>名</a:t>
                      </a:r>
                      <a:endParaRPr kumimoji="1" lang="en-US" altLang="ja-JP" sz="1200" dirty="0"/>
                    </a:p>
                    <a:p>
                      <a:r>
                        <a:rPr kumimoji="1" lang="ja-JP" altLang="en-US" sz="1200" dirty="0"/>
                        <a:t>ベトナム</a:t>
                      </a:r>
                      <a:r>
                        <a:rPr kumimoji="1" lang="en-US" altLang="ja-JP" sz="1200" dirty="0"/>
                        <a:t>1</a:t>
                      </a:r>
                      <a:r>
                        <a:rPr kumimoji="1" lang="ja-JP" altLang="en-US" sz="1200" dirty="0"/>
                        <a:t>名</a:t>
                      </a: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4280731161"/>
                  </a:ext>
                </a:extLst>
              </a:tr>
              <a:tr h="259268">
                <a:tc vMerge="1">
                  <a:txBody>
                    <a:bodyPr/>
                    <a:lstStyle/>
                    <a:p>
                      <a:endParaRPr kumimoji="1" lang="en-US" altLang="ja-JP" sz="1200" dirty="0"/>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tc>
                  <a:txBody>
                    <a:bodyPr/>
                    <a:lstStyle/>
                    <a:p>
                      <a:endParaRPr kumimoji="1" lang="ja-JP" altLang="en-US" sz="1200" dirty="0"/>
                    </a:p>
                  </a:txBody>
                  <a:tcPr>
                    <a:lnL w="9525"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tc>
                  <a:txBody>
                    <a:bodyPr/>
                    <a:lstStyle/>
                    <a:p>
                      <a:endParaRPr kumimoji="1" lang="ja-JP" altLang="en-US" sz="1200" dirty="0"/>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tc>
                  <a:txBody>
                    <a:bodyPr/>
                    <a:lstStyle/>
                    <a:p>
                      <a:endParaRPr kumimoji="1" lang="ja-JP" altLang="en-US" sz="1200" dirty="0"/>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tc>
                  <a:txBody>
                    <a:bodyPr/>
                    <a:lstStyle/>
                    <a:p>
                      <a:endParaRPr kumimoji="1" lang="ja-JP" altLang="en-US" sz="1200" dirty="0"/>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tc>
                  <a:txBody>
                    <a:bodyPr/>
                    <a:lstStyle/>
                    <a:p>
                      <a:endParaRPr kumimoji="1" lang="ja-JP" altLang="en-US" sz="1200" dirty="0"/>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tc>
                  <a:txBody>
                    <a:bodyPr/>
                    <a:lstStyle/>
                    <a:p>
                      <a:endParaRPr kumimoji="1" lang="ja-JP" altLang="en-US" sz="1200" dirty="0"/>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tc>
                  <a:txBody>
                    <a:bodyPr/>
                    <a:lstStyle/>
                    <a:p>
                      <a:endParaRPr kumimoji="1" lang="ja-JP" altLang="en-US" sz="1200" dirty="0"/>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extLst>
                  <a:ext uri="{0D108BD9-81ED-4DB2-BD59-A6C34878D82A}">
                    <a16:rowId xmlns:a16="http://schemas.microsoft.com/office/drawing/2014/main" val="359815083"/>
                  </a:ext>
                </a:extLst>
              </a:tr>
              <a:tr h="259268">
                <a:tc vMerge="1">
                  <a:txBody>
                    <a:bodyPr/>
                    <a:lstStyle/>
                    <a:p>
                      <a:endParaRPr kumimoji="1" lang="ja-JP" altLang="en-US" sz="1200" dirty="0"/>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tc>
                  <a:txBody>
                    <a:bodyPr/>
                    <a:lstStyle/>
                    <a:p>
                      <a:endParaRPr kumimoji="1" lang="ja-JP" altLang="en-US" sz="1200" dirty="0"/>
                    </a:p>
                  </a:txBody>
                  <a:tcPr>
                    <a:lnL w="9525"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tc>
                  <a:txBody>
                    <a:bodyPr/>
                    <a:lstStyle/>
                    <a:p>
                      <a:endParaRPr kumimoji="1" lang="ja-JP" altLang="en-US" sz="1200" dirty="0"/>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tc>
                  <a:txBody>
                    <a:bodyPr/>
                    <a:lstStyle/>
                    <a:p>
                      <a:endParaRPr kumimoji="1" lang="ja-JP" altLang="en-US" sz="1200" dirty="0"/>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tc>
                  <a:txBody>
                    <a:bodyPr/>
                    <a:lstStyle/>
                    <a:p>
                      <a:endParaRPr kumimoji="1" lang="ja-JP" altLang="en-US" sz="1200" dirty="0"/>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tc>
                  <a:txBody>
                    <a:bodyPr/>
                    <a:lstStyle/>
                    <a:p>
                      <a:endParaRPr kumimoji="1" lang="ja-JP" altLang="en-US" sz="1200" dirty="0"/>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tc>
                  <a:txBody>
                    <a:bodyPr/>
                    <a:lstStyle/>
                    <a:p>
                      <a:endParaRPr kumimoji="1" lang="ja-JP" altLang="en-US" sz="1200" dirty="0"/>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tc>
                  <a:txBody>
                    <a:bodyPr/>
                    <a:lstStyle/>
                    <a:p>
                      <a:endParaRPr kumimoji="1" lang="ja-JP" altLang="en-US" sz="1200" dirty="0"/>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extLst>
                  <a:ext uri="{0D108BD9-81ED-4DB2-BD59-A6C34878D82A}">
                    <a16:rowId xmlns:a16="http://schemas.microsoft.com/office/drawing/2014/main" val="2152459240"/>
                  </a:ext>
                </a:extLst>
              </a:tr>
              <a:tr h="259268">
                <a:tc vMerge="1">
                  <a:txBody>
                    <a:bodyPr/>
                    <a:lstStyle/>
                    <a:p>
                      <a:endParaRPr kumimoji="1" lang="en-US" altLang="ja-JP" sz="1200" dirty="0"/>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tc>
                  <a:txBody>
                    <a:bodyPr/>
                    <a:lstStyle/>
                    <a:p>
                      <a:endParaRPr kumimoji="1" lang="ja-JP" altLang="en-US" sz="1200" dirty="0"/>
                    </a:p>
                  </a:txBody>
                  <a:tcPr>
                    <a:lnL w="9525"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tc>
                  <a:txBody>
                    <a:bodyPr/>
                    <a:lstStyle/>
                    <a:p>
                      <a:endParaRPr kumimoji="1" lang="ja-JP" altLang="en-US" sz="1200" dirty="0"/>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tc>
                  <a:txBody>
                    <a:bodyPr/>
                    <a:lstStyle/>
                    <a:p>
                      <a:endParaRPr kumimoji="1" lang="ja-JP" altLang="en-US" sz="1200" dirty="0"/>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tc>
                  <a:txBody>
                    <a:bodyPr/>
                    <a:lstStyle/>
                    <a:p>
                      <a:endParaRPr kumimoji="1" lang="ja-JP" altLang="en-US" sz="1200" dirty="0"/>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tc>
                  <a:txBody>
                    <a:bodyPr/>
                    <a:lstStyle/>
                    <a:p>
                      <a:endParaRPr kumimoji="1" lang="ja-JP" altLang="en-US" sz="1200" dirty="0"/>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tc>
                  <a:txBody>
                    <a:bodyPr/>
                    <a:lstStyle/>
                    <a:p>
                      <a:endParaRPr kumimoji="1" lang="ja-JP" altLang="en-US" sz="1200" dirty="0"/>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tc>
                  <a:txBody>
                    <a:bodyPr/>
                    <a:lstStyle/>
                    <a:p>
                      <a:endParaRPr kumimoji="1" lang="ja-JP" altLang="en-US" sz="1200" dirty="0"/>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extLst>
                  <a:ext uri="{0D108BD9-81ED-4DB2-BD59-A6C34878D82A}">
                    <a16:rowId xmlns:a16="http://schemas.microsoft.com/office/drawing/2014/main" val="2575143908"/>
                  </a:ext>
                </a:extLst>
              </a:tr>
            </a:tbl>
          </a:graphicData>
        </a:graphic>
      </p:graphicFrame>
      <p:sp>
        <p:nvSpPr>
          <p:cNvPr id="4" name="正方形/長方形 3">
            <a:extLst>
              <a:ext uri="{FF2B5EF4-FFF2-40B4-BE49-F238E27FC236}">
                <a16:creationId xmlns:a16="http://schemas.microsoft.com/office/drawing/2014/main" id="{2A6A1AEC-438A-F84D-DC38-C4C871CD4CA4}"/>
              </a:ext>
            </a:extLst>
          </p:cNvPr>
          <p:cNvSpPr/>
          <p:nvPr/>
        </p:nvSpPr>
        <p:spPr bwMode="gray">
          <a:xfrm>
            <a:off x="8776301" y="609697"/>
            <a:ext cx="712099" cy="178025"/>
          </a:xfrm>
          <a:prstGeom prst="rect">
            <a:avLst/>
          </a:prstGeom>
          <a:solidFill>
            <a:schemeClr val="accent1">
              <a:lumMod val="20000"/>
              <a:lumOff val="80000"/>
            </a:schemeClr>
          </a:solidFill>
          <a:ln w="12700" algn="ctr">
            <a:solidFill>
              <a:schemeClr val="accent1">
                <a:lumMod val="20000"/>
                <a:lumOff val="80000"/>
              </a:schemeClr>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000" dirty="0">
                <a:solidFill>
                  <a:prstClr val="black"/>
                </a:solidFill>
                <a:latin typeface="+mn-lt"/>
                <a:cs typeface="+mn-cs"/>
              </a:rPr>
              <a:t>記載例</a:t>
            </a:r>
            <a:endParaRPr kumimoji="1" lang="ja-JP" altLang="en-US" sz="1000" b="0" i="0" u="none" strike="noStrike" kern="1200" cap="none" spc="0" normalizeH="0" baseline="0" noProof="0" dirty="0">
              <a:ln>
                <a:noFill/>
              </a:ln>
              <a:solidFill>
                <a:prstClr val="black"/>
              </a:solidFill>
              <a:effectLst/>
              <a:uLnTx/>
              <a:uFillTx/>
              <a:latin typeface="+mn-lt"/>
              <a:ea typeface="+mn-ea"/>
              <a:cs typeface="+mn-cs"/>
            </a:endParaRPr>
          </a:p>
        </p:txBody>
      </p:sp>
      <p:sp>
        <p:nvSpPr>
          <p:cNvPr id="2" name="スライド番号プレースホルダー 1">
            <a:extLst>
              <a:ext uri="{FF2B5EF4-FFF2-40B4-BE49-F238E27FC236}">
                <a16:creationId xmlns:a16="http://schemas.microsoft.com/office/drawing/2014/main" id="{9BA23401-13F3-4421-814E-5004C401F6FB}"/>
              </a:ext>
            </a:extLst>
          </p:cNvPr>
          <p:cNvSpPr>
            <a:spLocks noGrp="1"/>
          </p:cNvSpPr>
          <p:nvPr>
            <p:ph type="sldNum" sz="quarter" idx="11"/>
          </p:nvPr>
        </p:nvSpPr>
        <p:spPr/>
        <p:txBody>
          <a:bodyPr/>
          <a:lstStyle/>
          <a:p>
            <a:fld id="{AA5FCFE5-FE56-4EF1-80A8-07776887C2A1}" type="slidenum">
              <a:rPr lang="ja-JP" altLang="en-US" smtClean="0"/>
              <a:pPr/>
              <a:t>8</a:t>
            </a:fld>
            <a:endParaRPr lang="ja-JP" altLang="en-US" dirty="0"/>
          </a:p>
        </p:txBody>
      </p:sp>
    </p:spTree>
    <p:extLst>
      <p:ext uri="{BB962C8B-B14F-4D97-AF65-F5344CB8AC3E}">
        <p14:creationId xmlns:p14="http://schemas.microsoft.com/office/powerpoint/2010/main" val="1096345594"/>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EE4P_STYLE_ID" val="35e8e40f-b990-41de-a0fc-543397efce71"/>
  <p:tag name="THINKCELLUNDODONOTDELETE" val="0"/>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9.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heme/theme1.xml><?xml version="1.0" encoding="utf-8"?>
<a:theme xmlns:a="http://schemas.openxmlformats.org/drawingml/2006/main" name="DT Template_A4_J_202401">
  <a:themeElements>
    <a:clrScheme name="DT">
      <a:dk1>
        <a:sysClr val="windowText" lastClr="000000"/>
      </a:dk1>
      <a:lt1>
        <a:sysClr val="window" lastClr="FFFFFF"/>
      </a:lt1>
      <a:dk2>
        <a:srgbClr val="53565A"/>
      </a:dk2>
      <a:lt2>
        <a:srgbClr val="D0D0CE"/>
      </a:lt2>
      <a:accent1>
        <a:srgbClr val="86BC25"/>
      </a:accent1>
      <a:accent2>
        <a:srgbClr val="43B02A"/>
      </a:accent2>
      <a:accent3>
        <a:srgbClr val="26890D"/>
      </a:accent3>
      <a:accent4>
        <a:srgbClr val="046A38"/>
      </a:accent4>
      <a:accent5>
        <a:srgbClr val="0D8390"/>
      </a:accent5>
      <a:accent6>
        <a:srgbClr val="007CB0"/>
      </a:accent6>
      <a:hlink>
        <a:srgbClr val="00A3E0"/>
      </a:hlink>
      <a:folHlink>
        <a:srgbClr val="7F7F7F"/>
      </a:folHlink>
    </a:clrScheme>
    <a:fontScheme name="Deloitte Font2024">
      <a:majorFont>
        <a:latin typeface="Calibri"/>
        <a:ea typeface="Yu Gothic UI"/>
        <a:cs typeface=""/>
      </a:majorFont>
      <a:minorFont>
        <a:latin typeface="Calibri"/>
        <a:ea typeface="Yu Gothic UI"/>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gray">
        <a:solidFill>
          <a:srgbClr val="BBBCBC"/>
        </a:solidFill>
        <a:ln w="12700" algn="ctr">
          <a:solidFill>
            <a:srgbClr val="BBBCBC"/>
          </a:solidFill>
          <a:miter lim="800000"/>
          <a:headEnd/>
          <a:tailEnd/>
        </a:ln>
      </a:spPr>
      <a:bodyPr rot="0" spcFirstLastPara="0" vertOverflow="overflow" horzOverflow="overflow" vert="horz" wrap="square" lIns="0" tIns="0" rIns="0" bIns="0" numCol="1" spcCol="0" rtlCol="0" fromWordArt="0" anchor="ctr" anchorCtr="0" forceAA="0" compatLnSpc="1">
        <a:prstTxWarp prst="textNoShape">
          <a:avLst/>
        </a:prstTxWarp>
        <a:noAutofit/>
      </a:bodyPr>
      <a:lstStyle>
        <a:def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defRPr kumimoji="1" sz="1200" b="0" i="0" u="none" strike="noStrike" kern="1200" cap="none" spc="0" normalizeH="0" baseline="0" noProof="0" dirty="0" smtClean="0">
            <a:ln>
              <a:noFill/>
            </a:ln>
            <a:solidFill>
              <a:prstClr val="black"/>
            </a:solidFill>
            <a:effectLst/>
            <a:uLnTx/>
            <a:uFillTx/>
            <a:latin typeface="+mn-lt"/>
            <a:ea typeface="+mn-ea"/>
            <a:cs typeface="+mn-cs"/>
          </a:defRPr>
        </a:defPPr>
      </a:lstStyle>
    </a:spDef>
    <a:lnDef>
      <a:spPr bwMode="gray">
        <a:ln w="12700">
          <a:solidFill>
            <a:schemeClr val="tx2"/>
          </a:solidFill>
        </a:ln>
      </a:spPr>
      <a:bodyPr/>
      <a:lstStyle/>
      <a:style>
        <a:lnRef idx="1">
          <a:schemeClr val="accent1"/>
        </a:lnRef>
        <a:fillRef idx="0">
          <a:schemeClr val="accent1"/>
        </a:fillRef>
        <a:effectRef idx="0">
          <a:schemeClr val="accent1"/>
        </a:effectRef>
        <a:fontRef idx="minor">
          <a:schemeClr val="tx1"/>
        </a:fontRef>
      </a:style>
    </a:lnDef>
    <a:txDef>
      <a:spPr bwMode="gray">
        <a:noFill/>
      </a:spPr>
      <a:bodyPr wrap="none" lIns="0" tIns="0" rIns="0" bIns="0" rtlCol="0">
        <a:spAutoFit/>
      </a:bodyPr>
      <a:lstStyle>
        <a:defPPr marL="0" marR="0" indent="0" algn="l" defTabSz="990564" rtl="0" eaLnBrk="1" fontAlgn="auto" latinLnBrk="0" hangingPunct="1">
          <a:lnSpc>
            <a:spcPct val="100000"/>
          </a:lnSpc>
          <a:spcBef>
            <a:spcPts val="0"/>
          </a:spcBef>
          <a:spcAft>
            <a:spcPts val="0"/>
          </a:spcAft>
          <a:buClrTx/>
          <a:buSzPct val="100000"/>
          <a:buFont typeface="Wingdings" panose="05000000000000000000" pitchFamily="2" charset="2"/>
          <a:buNone/>
          <a:tabLst/>
          <a:defRPr kumimoji="1" sz="1200" b="0" i="0" u="none" strike="noStrike" kern="1200" cap="none" spc="0" normalizeH="0" baseline="0" noProof="0" dirty="0" smtClean="0">
            <a:ln>
              <a:noFill/>
            </a:ln>
            <a:solidFill>
              <a:prstClr val="black"/>
            </a:solidFill>
            <a:effectLst/>
            <a:uLnTx/>
            <a:uFillTx/>
            <a:latin typeface="+mn-lt"/>
            <a:ea typeface="+mn-ea"/>
            <a:cs typeface="+mn-cs"/>
          </a:defRPr>
        </a:defPPr>
      </a:lstStyle>
    </a:txDef>
  </a:objectDefaults>
  <a:extraClrSchemeLst/>
  <a:custClrLst>
    <a:custClr name="Green 7">
      <a:srgbClr val="2C5234"/>
    </a:custClr>
    <a:custClr name="Green 6">
      <a:srgbClr val="046A38"/>
    </a:custClr>
    <a:custClr name="Green 5">
      <a:srgbClr val="009A44"/>
    </a:custClr>
    <a:custClr name="Green 4">
      <a:srgbClr val="43B02A"/>
    </a:custClr>
    <a:custClr name="Deloitte Green">
      <a:srgbClr val="86BC25"/>
    </a:custClr>
    <a:custClr name="Green 2">
      <a:srgbClr val="C4D600"/>
    </a:custClr>
    <a:custClr name="Green 1">
      <a:srgbClr val="E3E48D"/>
    </a:custClr>
    <a:custClr name="Teal 7">
      <a:srgbClr val="004F59"/>
    </a:custClr>
    <a:custClr name="Teal 6">
      <a:srgbClr val="007680"/>
    </a:custClr>
    <a:custClr name="Teal 5">
      <a:srgbClr val="0097A9"/>
    </a:custClr>
    <a:custClr name="Teal 4">
      <a:srgbClr val="00ABAB"/>
    </a:custClr>
    <a:custClr name="Teal 3">
      <a:srgbClr val="6FC2B4"/>
    </a:custClr>
    <a:custClr name="Teal 2">
      <a:srgbClr val="9DD4CF"/>
    </a:custClr>
    <a:custClr name="Teal 1">
      <a:srgbClr val="DDEFE8"/>
    </a:custClr>
    <a:custClr name="Blue 7">
      <a:srgbClr val="041E42"/>
    </a:custClr>
    <a:custClr name="Blue 6">
      <a:srgbClr val="012169"/>
    </a:custClr>
    <a:custClr name="Blue 5">
      <a:srgbClr val="005587"/>
    </a:custClr>
    <a:custClr name="Blue 4">
      <a:srgbClr val="0076A8"/>
    </a:custClr>
    <a:custClr name="Blue 3">
      <a:srgbClr val="00A3E0"/>
    </a:custClr>
    <a:custClr name="Blue 2">
      <a:srgbClr val="62B5E5"/>
    </a:custClr>
    <a:custClr name="Blue 1">
      <a:srgbClr val="A0DCFF"/>
    </a:custClr>
    <a:custClr name="Cool Gray 11">
      <a:srgbClr val="53565A"/>
    </a:custClr>
    <a:custClr name="Cool Gray 10">
      <a:srgbClr val="63666A"/>
    </a:custClr>
    <a:custClr name="Cool Gray 9">
      <a:srgbClr val="75787B"/>
    </a:custClr>
    <a:custClr name="Cool Gray 7">
      <a:srgbClr val="97999B"/>
    </a:custClr>
    <a:custClr name="Cool Gray 6">
      <a:srgbClr val="A7A8AA"/>
    </a:custClr>
    <a:custClr name="Cool Gray 4">
      <a:srgbClr val="BBBCBC"/>
    </a:custClr>
    <a:custClr name="Cool Gray 2">
      <a:srgbClr val="D0D0CE"/>
    </a:custClr>
    <a:custClr name="White">
      <a:srgbClr val="FFFFFF"/>
    </a:custClr>
    <a:custClr name="Black">
      <a:srgbClr val="000000"/>
    </a:custClr>
    <a:custClr name="Red">
      <a:srgbClr val="DA291C"/>
    </a:custClr>
    <a:custClr name="Orange">
      <a:srgbClr val="ED8B00"/>
    </a:custClr>
    <a:custClr name="Yellow">
      <a:srgbClr val="FFCD00"/>
    </a:custClr>
  </a:custClrLst>
  <a:extLst>
    <a:ext uri="{05A4C25C-085E-4340-85A3-A5531E510DB2}">
      <thm15:themeFamily xmlns:thm15="http://schemas.microsoft.com/office/thememl/2012/main" name="RA_提案書テンプレート　【A4版（オリジナル版）】_20240221 (1).pptx" id="{F411D8EE-1B18-4A0C-87B1-B01ED23F4FBB}" vid="{0BCEC22E-4273-4016-AAC4-FDB4DCB55482}"/>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イメージ" ma:contentTypeID="0x0101009148F5A04DDD49CBA7127AADA5FB792B00AADE34325A8B49CDA8BB4DB53328F21400778D91BD771A4F4A8466E309A7EEFEC7" ma:contentTypeVersion="6" ma:contentTypeDescription="イメージをアップロードします。" ma:contentTypeScope="" ma:versionID="47c1476d0b2aaae04ae53551fb2c1628">
  <xsd:schema xmlns:xsd="http://www.w3.org/2001/XMLSchema" xmlns:xs="http://www.w3.org/2001/XMLSchema" xmlns:p="http://schemas.microsoft.com/office/2006/metadata/properties" xmlns:ns1="http://schemas.microsoft.com/sharepoint/v3" xmlns:ns2="A0C1827B-F5FB-424B-8DA3-E2081AF9079D" xmlns:ns3="http://schemas.microsoft.com/sharepoint/v3/fields" xmlns:ns4="a0c1827b-f5fb-424b-8da3-e2081af9079d" targetNamespace="http://schemas.microsoft.com/office/2006/metadata/properties" ma:root="true" ma:fieldsID="a93a330e94f52ec58133cc8bf264b4ae" ns1:_="" ns2:_="" ns3:_="" ns4:_="">
    <xsd:import namespace="http://schemas.microsoft.com/sharepoint/v3"/>
    <xsd:import namespace="A0C1827B-F5FB-424B-8DA3-E2081AF9079D"/>
    <xsd:import namespace="http://schemas.microsoft.com/sharepoint/v3/fields"/>
    <xsd:import namespace="a0c1827b-f5fb-424b-8da3-e2081af9079d"/>
    <xsd:element name="properties">
      <xsd:complexType>
        <xsd:sequence>
          <xsd:element name="documentManagement">
            <xsd:complexType>
              <xsd:all>
                <xsd:element ref="ns1:FileRef" minOccurs="0"/>
                <xsd:element ref="ns1:File_x0020_Type" minOccurs="0"/>
                <xsd:element ref="ns1:HTML_x0020_File_x0020_Type" minOccurs="0"/>
                <xsd:element ref="ns1:FSObjType" minOccurs="0"/>
                <xsd:element ref="ns2:ThumbnailExists" minOccurs="0"/>
                <xsd:element ref="ns2:PreviewExists" minOccurs="0"/>
                <xsd:element ref="ns2:ImageWidth" minOccurs="0"/>
                <xsd:element ref="ns2:ImageHeight" minOccurs="0"/>
                <xsd:element ref="ns2:ImageCreateDate" minOccurs="0"/>
                <xsd:element ref="ns3:wic_System_Copyright" minOccurs="0"/>
                <xsd:element ref="ns1:PublishingStartDate" minOccurs="0"/>
                <xsd:element ref="ns1:PublishingExpirationDate" minOccurs="0"/>
                <xsd:element ref="ns4:MediaServiceMetadata" minOccurs="0"/>
                <xsd:element ref="ns4:MediaServiceFastMetadata" minOccurs="0"/>
                <xsd:element ref="ns4:MediaServiceObjectDetectorVersions" minOccurs="0"/>
                <xsd:element ref="ns4:update" minOccurs="0"/>
                <xsd:element ref="ns4: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FileRef" ma:index="8" nillable="true" ma:displayName="URL パス" ma:hidden="true" ma:list="Docs" ma:internalName="FileRef" ma:readOnly="true" ma:showField="FullUrl">
      <xsd:simpleType>
        <xsd:restriction base="dms:Lookup"/>
      </xsd:simpleType>
    </xsd:element>
    <xsd:element name="File_x0020_Type" ma:index="9" nillable="true" ma:displayName="ファイルの種類" ma:hidden="true" ma:internalName="File_x0020_Type" ma:readOnly="true">
      <xsd:simpleType>
        <xsd:restriction base="dms:Text"/>
      </xsd:simpleType>
    </xsd:element>
    <xsd:element name="HTML_x0020_File_x0020_Type" ma:index="10" nillable="true" ma:displayName="HTML ファイルの種類" ma:hidden="true" ma:internalName="HTML_x0020_File_x0020_Type" ma:readOnly="true">
      <xsd:simpleType>
        <xsd:restriction base="dms:Text"/>
      </xsd:simpleType>
    </xsd:element>
    <xsd:element name="FSObjType" ma:index="11" nillable="true" ma:displayName="アイテムの種類" ma:hidden="true" ma:list="Docs" ma:internalName="FSObjType" ma:readOnly="true" ma:showField="FSType">
      <xsd:simpleType>
        <xsd:restriction base="dms:Lookup"/>
      </xsd:simpleType>
    </xsd:element>
    <xsd:element name="PublishingStartDate" ma:index="27" nillable="true" ma:displayName="スケジュールの開始日" ma:description="" ma:hidden="true" ma:internalName="PublishingStartDate">
      <xsd:simpleType>
        <xsd:restriction base="dms:Unknown"/>
      </xsd:simpleType>
    </xsd:element>
    <xsd:element name="PublishingExpirationDate" ma:index="28" nillable="true" ma:displayName="スケジュールの終了日" ma:description="" ma:hidden="true"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A0C1827B-F5FB-424B-8DA3-E2081AF9079D" elementFormDefault="qualified">
    <xsd:import namespace="http://schemas.microsoft.com/office/2006/documentManagement/types"/>
    <xsd:import namespace="http://schemas.microsoft.com/office/infopath/2007/PartnerControls"/>
    <xsd:element name="ThumbnailExists" ma:index="18" nillable="true" ma:displayName="サムネイルあり" ma:default="FALSE" ma:hidden="true" ma:internalName="ThumbnailExists" ma:readOnly="true">
      <xsd:simpleType>
        <xsd:restriction base="dms:Boolean"/>
      </xsd:simpleType>
    </xsd:element>
    <xsd:element name="PreviewExists" ma:index="19" nillable="true" ma:displayName="プレビューあり" ma:default="FALSE" ma:hidden="true" ma:internalName="PreviewExists" ma:readOnly="true">
      <xsd:simpleType>
        <xsd:restriction base="dms:Boolean"/>
      </xsd:simpleType>
    </xsd:element>
    <xsd:element name="ImageWidth" ma:index="20" nillable="true" ma:displayName="幅" ma:internalName="ImageWidth" ma:readOnly="true">
      <xsd:simpleType>
        <xsd:restriction base="dms:Unknown"/>
      </xsd:simpleType>
    </xsd:element>
    <xsd:element name="ImageHeight" ma:index="22" nillable="true" ma:displayName="高さ" ma:internalName="ImageHeight" ma:readOnly="true">
      <xsd:simpleType>
        <xsd:restriction base="dms:Unknown"/>
      </xsd:simpleType>
    </xsd:element>
    <xsd:element name="ImageCreateDate" ma:index="25" nillable="true" ma:displayName="画像の作成日" ma:format="DateTime" ma:hidden="true" ma:internalName="ImageCreateDate">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fields" elementFormDefault="qualified">
    <xsd:import namespace="http://schemas.microsoft.com/office/2006/documentManagement/types"/>
    <xsd:import namespace="http://schemas.microsoft.com/office/infopath/2007/PartnerControls"/>
    <xsd:element name="wic_System_Copyright" ma:index="26" nillable="true" ma:displayName="著作権" ma:internalName="wic_System_Copyright">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a0c1827b-f5fb-424b-8da3-e2081af9079d" elementFormDefault="qualified">
    <xsd:import namespace="http://schemas.microsoft.com/office/2006/documentManagement/types"/>
    <xsd:import namespace="http://schemas.microsoft.com/office/infopath/2007/PartnerControls"/>
    <xsd:element name="MediaServiceMetadata" ma:index="29" nillable="true" ma:displayName="MediaServiceMetadata" ma:hidden="true" ma:internalName="MediaServiceMetadata" ma:readOnly="true">
      <xsd:simpleType>
        <xsd:restriction base="dms:Note"/>
      </xsd:simpleType>
    </xsd:element>
    <xsd:element name="MediaServiceFastMetadata" ma:index="30" nillable="true" ma:displayName="MediaServiceFastMetadata" ma:hidden="true" ma:internalName="MediaServiceFastMetadata" ma:readOnly="true">
      <xsd:simpleType>
        <xsd:restriction base="dms:Note"/>
      </xsd:simpleType>
    </xsd:element>
    <xsd:element name="MediaServiceObjectDetectorVersions" ma:index="31" nillable="true" ma:displayName="MediaServiceObjectDetectorVersions" ma:hidden="true" ma:indexed="true" ma:internalName="MediaServiceObjectDetectorVersions" ma:readOnly="true">
      <xsd:simpleType>
        <xsd:restriction base="dms:Text"/>
      </xsd:simpleType>
    </xsd:element>
    <xsd:element name="update" ma:index="32" nillable="true" ma:displayName="update" ma:format="Dropdown" ma:internalName="update" ma:percentage="FALSE">
      <xsd:simpleType>
        <xsd:restriction base="dms:Number"/>
      </xsd:simpleType>
    </xsd:element>
    <xsd:element name="MediaServiceSearchProperties" ma:index="33" nillable="true" ma:displayName="MediaServiceSearchProperties" ma:hidden="true" ma:internalName="MediaServiceSearchProperties"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ma:index="24" ma:displayName="作成者"/>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ma:index="23" ma:displayName="コメント"/>
        <xsd:element name="keywords" minOccurs="0" maxOccurs="1" type="xsd:string" ma:index="14" ma:displayName="キーワード"/>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update xmlns="a0c1827b-f5fb-424b-8da3-e2081af9079d" xsi:nil="true"/>
    <PublishingExpirationDate xmlns="http://schemas.microsoft.com/sharepoint/v3" xsi:nil="true"/>
    <ImageCreateDate xmlns="A0C1827B-F5FB-424B-8DA3-E2081AF9079D" xsi:nil="true"/>
    <PublishingStartDate xmlns="http://schemas.microsoft.com/sharepoint/v3" xsi:nil="true"/>
    <wic_System_Copyright xmlns="http://schemas.microsoft.com/sharepoint/v3/fields" xsi:nil="true"/>
  </documentManagement>
</p:properties>
</file>

<file path=customXml/itemProps1.xml><?xml version="1.0" encoding="utf-8"?>
<ds:datastoreItem xmlns:ds="http://schemas.openxmlformats.org/officeDocument/2006/customXml" ds:itemID="{2624146D-8F4C-4977-A238-2A5FEF01AEF3}">
  <ds:schemaRefs>
    <ds:schemaRef ds:uri="http://schemas.microsoft.com/sharepoint/v3/contenttype/forms"/>
  </ds:schemaRefs>
</ds:datastoreItem>
</file>

<file path=customXml/itemProps2.xml><?xml version="1.0" encoding="utf-8"?>
<ds:datastoreItem xmlns:ds="http://schemas.openxmlformats.org/officeDocument/2006/customXml" ds:itemID="{80B78F92-A9FF-4274-8AAF-FE6F11CC914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A0C1827B-F5FB-424B-8DA3-E2081AF9079D"/>
    <ds:schemaRef ds:uri="http://schemas.microsoft.com/sharepoint/v3/fields"/>
    <ds:schemaRef ds:uri="a0c1827b-f5fb-424b-8da3-e2081af9079d"/>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4E21B286-A395-480F-812B-D3810D1663A3}">
  <ds:schemaRefs>
    <ds:schemaRef ds:uri="http://purl.org/dc/dcmitype/"/>
    <ds:schemaRef ds:uri="a0c1827b-f5fb-424b-8da3-e2081af9079d"/>
    <ds:schemaRef ds:uri="http://purl.org/dc/elements/1.1/"/>
    <ds:schemaRef ds:uri="http://www.w3.org/XML/1998/namespace"/>
    <ds:schemaRef ds:uri="http://schemas.microsoft.com/office/infopath/2007/PartnerControls"/>
    <ds:schemaRef ds:uri="http://schemas.openxmlformats.org/package/2006/metadata/core-properties"/>
    <ds:schemaRef ds:uri="http://schemas.microsoft.com/sharepoint/v3/fields"/>
    <ds:schemaRef ds:uri="A0C1827B-F5FB-424B-8DA3-E2081AF9079D"/>
    <ds:schemaRef ds:uri="http://schemas.microsoft.com/office/2006/documentManagement/types"/>
    <ds:schemaRef ds:uri="http://schemas.microsoft.com/sharepoint/v3"/>
    <ds:schemaRef ds:uri="http://schemas.microsoft.com/office/2006/metadata/properties"/>
    <ds:schemaRef ds:uri="http://purl.org/dc/terms/"/>
  </ds:schemaRefs>
</ds:datastoreItem>
</file>

<file path=docProps/app.xml><?xml version="1.0" encoding="utf-8"?>
<Properties xmlns="http://schemas.openxmlformats.org/officeDocument/2006/extended-properties" xmlns:vt="http://schemas.openxmlformats.org/officeDocument/2006/docPropsVTypes">
  <Template>RA_提案書テンプレート　【A4版（オリジナル版）】_20240221 (1)</Template>
  <TotalTime>505</TotalTime>
  <Words>886</Words>
  <Application>Microsoft Office PowerPoint</Application>
  <PresentationFormat>A4 210 x 297 mm</PresentationFormat>
  <Paragraphs>163</Paragraphs>
  <Slides>8</Slides>
  <Notes>1</Notes>
  <HiddenSlides>0</HiddenSlides>
  <MMClips>0</MMClips>
  <ScaleCrop>false</ScaleCrop>
  <HeadingPairs>
    <vt:vector size="8" baseType="variant">
      <vt:variant>
        <vt:lpstr>使用されているフォント</vt:lpstr>
      </vt:variant>
      <vt:variant>
        <vt:i4>4</vt:i4>
      </vt:variant>
      <vt:variant>
        <vt:lpstr>テーマ</vt:lpstr>
      </vt:variant>
      <vt:variant>
        <vt:i4>1</vt:i4>
      </vt:variant>
      <vt:variant>
        <vt:lpstr>埋め込まれた OLE サーバー</vt:lpstr>
      </vt:variant>
      <vt:variant>
        <vt:i4>1</vt:i4>
      </vt:variant>
      <vt:variant>
        <vt:lpstr>スライド タイトル</vt:lpstr>
      </vt:variant>
      <vt:variant>
        <vt:i4>8</vt:i4>
      </vt:variant>
    </vt:vector>
  </HeadingPairs>
  <TitlesOfParts>
    <vt:vector size="14" baseType="lpstr">
      <vt:lpstr>Arial</vt:lpstr>
      <vt:lpstr>Calibri</vt:lpstr>
      <vt:lpstr>Verdana</vt:lpstr>
      <vt:lpstr>Wingdings</vt:lpstr>
      <vt:lpstr>DT Template_A4_J_202401</vt:lpstr>
      <vt:lpstr>think-cell スライド</vt:lpstr>
      <vt:lpstr>令和6年度地域の医療・観光を活用した外国人受入れ推進のための調査・実証事業 実証事業地域　応募企画書</vt:lpstr>
      <vt:lpstr>提案団体概要 </vt:lpstr>
      <vt:lpstr>実施体制 </vt:lpstr>
      <vt:lpstr>事業計画案 </vt:lpstr>
      <vt:lpstr>事業計画案 </vt:lpstr>
      <vt:lpstr>事業計画案 </vt:lpstr>
      <vt:lpstr>経費計画 </vt:lpstr>
      <vt:lpstr>【任意】医療機関での渡航受診者受入れ実績 </vt:lpstr>
    </vt:vector>
  </TitlesOfParts>
  <Manager/>
  <Company>Deloitte</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令和6年度地域の医療・観光を活用した外国人受入れ推進のための調査・実証事業 実証事業地域　応募企画書</dc:title>
  <dc:subject/>
  <dc:creator>Morikawa, Mitsuyo</dc:creator>
  <cp:keywords/>
  <dc:description/>
  <cp:lastModifiedBy>Morikawa, Mitsuyo</cp:lastModifiedBy>
  <cp:revision>19</cp:revision>
  <cp:lastPrinted>2019-06-13T07:52:20Z</cp:lastPrinted>
  <dcterms:created xsi:type="dcterms:W3CDTF">2024-05-13T07:11:37Z</dcterms:created>
  <dcterms:modified xsi:type="dcterms:W3CDTF">2024-07-04T07:09:59Z</dcterms:modified>
  <cp:category/>
  <cp:contentStatus/>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0x0101009148F5A04DDD49CBA7127AADA5FB792B00AADE34325A8B49CDA8BB4DB53328F21400778D91BD771A4F4A8466E309A7EEFEC7</vt:lpwstr>
  </property>
  <property fmtid="{D5CDD505-2E9C-101B-9397-08002B2CF9AE}" pid="3" name="MSIP_Label_ea60d57e-af5b-4752-ac57-3e4f28ca11dc_Enabled">
    <vt:lpwstr>true</vt:lpwstr>
  </property>
  <property fmtid="{D5CDD505-2E9C-101B-9397-08002B2CF9AE}" pid="4" name="MSIP_Label_ea60d57e-af5b-4752-ac57-3e4f28ca11dc_SetDate">
    <vt:lpwstr>2021-06-10T06:45:02Z</vt:lpwstr>
  </property>
  <property fmtid="{D5CDD505-2E9C-101B-9397-08002B2CF9AE}" pid="5" name="MSIP_Label_ea60d57e-af5b-4752-ac57-3e4f28ca11dc_Method">
    <vt:lpwstr>Standard</vt:lpwstr>
  </property>
  <property fmtid="{D5CDD505-2E9C-101B-9397-08002B2CF9AE}" pid="6" name="MSIP_Label_ea60d57e-af5b-4752-ac57-3e4f28ca11dc_Name">
    <vt:lpwstr>ea60d57e-af5b-4752-ac57-3e4f28ca11dc</vt:lpwstr>
  </property>
  <property fmtid="{D5CDD505-2E9C-101B-9397-08002B2CF9AE}" pid="7" name="MSIP_Label_ea60d57e-af5b-4752-ac57-3e4f28ca11dc_SiteId">
    <vt:lpwstr>36da45f1-dd2c-4d1f-af13-5abe46b99921</vt:lpwstr>
  </property>
  <property fmtid="{D5CDD505-2E9C-101B-9397-08002B2CF9AE}" pid="8" name="MSIP_Label_ea60d57e-af5b-4752-ac57-3e4f28ca11dc_ActionId">
    <vt:lpwstr>345753b9-61e8-4351-aba5-64732c5426f6</vt:lpwstr>
  </property>
  <property fmtid="{D5CDD505-2E9C-101B-9397-08002B2CF9AE}" pid="9" name="MSIP_Label_ea60d57e-af5b-4752-ac57-3e4f28ca11dc_ContentBits">
    <vt:lpwstr>0</vt:lpwstr>
  </property>
</Properties>
</file>