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5065" r:id="rId1"/>
    <p:sldMasterId id="2147485158" r:id="rId2"/>
  </p:sldMasterIdLst>
  <p:notesMasterIdLst>
    <p:notesMasterId r:id="rId4"/>
  </p:notesMasterIdLst>
  <p:handoutMasterIdLst>
    <p:handoutMasterId r:id="rId5"/>
  </p:handoutMasterIdLst>
  <p:sldIdLst>
    <p:sldId id="257" r:id="rId3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147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29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44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587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5733" algn="l" defTabSz="91429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2879" algn="l" defTabSz="91429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026" algn="l" defTabSz="91429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173" algn="l" defTabSz="91429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3399FF"/>
    <a:srgbClr val="9999FF"/>
    <a:srgbClr val="CCFFFF"/>
    <a:srgbClr val="FFCCFF"/>
    <a:srgbClr val="00FF99"/>
    <a:srgbClr val="0000CC"/>
    <a:srgbClr val="FEF9F4"/>
    <a:srgbClr val="FFEEE7"/>
    <a:srgbClr val="FFF4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4" autoAdjust="0"/>
    <p:restoredTop sz="95320" autoAdjust="0"/>
  </p:normalViewPr>
  <p:slideViewPr>
    <p:cSldViewPr>
      <p:cViewPr varScale="1">
        <p:scale>
          <a:sx n="113" d="100"/>
          <a:sy n="113" d="100"/>
        </p:scale>
        <p:origin x="978" y="84"/>
      </p:cViewPr>
      <p:guideLst>
        <p:guide orient="horz" pos="2160"/>
        <p:guide pos="31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98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4DDC26-932E-4441-AAE8-0381B097C1FB}" type="datetimeFigureOut">
              <a:rPr kumimoji="1" lang="ja-JP" altLang="en-US" smtClean="0"/>
              <a:t>2023/5/23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4BF3B-0B8A-491E-86C2-FE9C9305D7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639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349" y="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228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6125"/>
            <a:ext cx="538003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198" y="4721225"/>
            <a:ext cx="544480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4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349" y="9440864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9037E017-C4CE-4A86-8903-C7A029BF502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34107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147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29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44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587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5733" algn="l" defTabSz="91429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73" algn="l" defTabSz="91429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lit_top"/>
          <p:cNvPicPr>
            <a:picLocks noChangeAspect="1" noChangeArrowheads="1"/>
          </p:cNvPicPr>
          <p:nvPr userDrawn="1"/>
        </p:nvPicPr>
        <p:blipFill>
          <a:blip r:embed="rId2" cstate="print"/>
          <a:srcRect t="62230"/>
          <a:stretch>
            <a:fillRect/>
          </a:stretch>
        </p:blipFill>
        <p:spPr bwMode="auto">
          <a:xfrm>
            <a:off x="0" y="6524630"/>
            <a:ext cx="9906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1833301" y="3284543"/>
            <a:ext cx="8072702" cy="73025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40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" y="6051555"/>
            <a:ext cx="2301081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1" y="6524629"/>
            <a:ext cx="36429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1200" i="1" dirty="0">
                <a:solidFill>
                  <a:srgbClr val="FFFFFF"/>
                </a:solidFill>
                <a:latin typeface="Times New Roman" pitchFamily="18" charset="0"/>
                <a:ea typeface="ＭＳ Ｐゴシック"/>
              </a:rPr>
              <a:t>Ministry of Land, Infrastructure, Transport and Tourism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4187" y="2133605"/>
            <a:ext cx="8151813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665C7BD5-FD36-4301-BE93-A5224EC7B5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6093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D74C06DE-7BF5-49D4-B0C8-167F24BAE9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8303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519A4E1C-5704-41D9-BA23-B004F16B2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8049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0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8929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DC08A5E1-10BB-4093-88AB-6CA9C45FF6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8558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0" y="0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89FF4A1D-955E-4B66-8893-97F2CA3907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7926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" y="0"/>
            <a:ext cx="7604919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95300" y="1600204"/>
            <a:ext cx="89154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B9CA457B-7809-48A8-AE71-DB2D1136D1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66081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" y="0"/>
            <a:ext cx="7604919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2DDE8E8E-C436-49FA-AFBC-9998D1B665C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5349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" y="0"/>
            <a:ext cx="7604919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5035550" y="1600200"/>
            <a:ext cx="437515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5035550" y="3938589"/>
            <a:ext cx="437515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CF973E4F-DD0D-49F5-9FD3-EB1B84E2D8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58075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" y="0"/>
            <a:ext cx="7604919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C53382D9-3D6B-406A-B30C-B85DE84F0A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02602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" y="0"/>
            <a:ext cx="7604919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1CE711B3-B7CE-49C8-92F7-9D4392603E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16978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" y="0"/>
            <a:ext cx="7604919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5C137-8EBC-475C-A13A-F996E2D434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537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lit_top"/>
          <p:cNvPicPr>
            <a:picLocks noChangeAspect="1" noChangeArrowheads="1"/>
          </p:cNvPicPr>
          <p:nvPr userDrawn="1"/>
        </p:nvPicPr>
        <p:blipFill>
          <a:blip r:embed="rId2" cstate="print"/>
          <a:srcRect t="62230"/>
          <a:stretch>
            <a:fillRect/>
          </a:stretch>
        </p:blipFill>
        <p:spPr bwMode="auto">
          <a:xfrm>
            <a:off x="0" y="6524630"/>
            <a:ext cx="9906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1833301" y="3284543"/>
            <a:ext cx="8072702" cy="73025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40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4187" y="2133605"/>
            <a:ext cx="8151813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665C7BD5-FD36-4301-BE93-A5224EC7B5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0617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" y="0"/>
            <a:ext cx="9905994" cy="47625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282116" y="6624638"/>
            <a:ext cx="741362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19449-5BB2-4D48-B815-7C0B1D963A05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4372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ロゴ無し-タイトル＆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3E570A37-384E-DC43-806F-95BD4EF48678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907200" cy="827999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" name="テキスト プレースホルダー 6">
            <a:extLst>
              <a:ext uri="{FF2B5EF4-FFF2-40B4-BE49-F238E27FC236}">
                <a16:creationId xmlns:a16="http://schemas.microsoft.com/office/drawing/2014/main" id="{B714221B-43CA-D24B-BCAF-0768E1FC8C9F}"/>
              </a:ext>
            </a:extLst>
          </p:cNvPr>
          <p:cNvSpPr txBox="1">
            <a:spLocks/>
          </p:cNvSpPr>
          <p:nvPr userDrawn="1"/>
        </p:nvSpPr>
        <p:spPr>
          <a:xfrm>
            <a:off x="6019800" y="0"/>
            <a:ext cx="3896710" cy="827999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2146971 w 9907200"/>
              <a:gd name="connsiteY0" fmla="*/ 82296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46971 w 9907200"/>
              <a:gd name="connsiteY4" fmla="*/ 82296 h 827999"/>
              <a:gd name="connsiteX0" fmla="*/ 2100475 w 9907200"/>
              <a:gd name="connsiteY0" fmla="*/ 457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00475 w 9907200"/>
              <a:gd name="connsiteY4" fmla="*/ 4572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200" h="827999">
                <a:moveTo>
                  <a:pt x="2100475" y="4572"/>
                </a:moveTo>
                <a:lnTo>
                  <a:pt x="9907200" y="0"/>
                </a:lnTo>
                <a:lnTo>
                  <a:pt x="9907200" y="827999"/>
                </a:lnTo>
                <a:lnTo>
                  <a:pt x="0" y="827999"/>
                </a:lnTo>
                <a:lnTo>
                  <a:pt x="2100475" y="4572"/>
                </a:lnTo>
                <a:close/>
              </a:path>
            </a:pathLst>
          </a:custGeom>
          <a:gradFill flip="none" rotWithShape="1">
            <a:gsLst>
              <a:gs pos="0">
                <a:srgbClr val="0064DF">
                  <a:alpha val="50196"/>
                </a:srgbClr>
              </a:gs>
              <a:gs pos="62000">
                <a:srgbClr val="0C338E">
                  <a:alpha val="5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86" y="1879526"/>
            <a:ext cx="9185828" cy="444983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8E6ABEB-2A7D-D846-8DE5-D6E43210D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5314" y="6536158"/>
            <a:ext cx="630513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テキスト プレースホルダー 12">
            <a:extLst>
              <a:ext uri="{FF2B5EF4-FFF2-40B4-BE49-F238E27FC236}">
                <a16:creationId xmlns:a16="http://schemas.microsoft.com/office/drawing/2014/main" id="{2B853A86-3EEA-354D-94D1-2263E9AA63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828000"/>
            <a:ext cx="9907200" cy="550884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44000" rIns="360000" bIns="144000" rtlCol="0" anchor="t">
            <a:spAutoFit/>
          </a:bodyPr>
          <a:lstStyle>
            <a:lvl1pPr marL="0" indent="0">
              <a:buNone/>
              <a:defRPr lang="ja-JP" altLang="en-US" sz="1300" kern="900" spc="69" smtClean="0">
                <a:solidFill>
                  <a:schemeClr val="tx1"/>
                </a:solidFill>
              </a:defRPr>
            </a:lvl1pPr>
            <a:lvl2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ja-JP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defTabSz="457200">
              <a:spcAft>
                <a:spcPts val="1000"/>
              </a:spcAft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272629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ロゴ無し-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テキスト プレースホルダー 6">
            <a:extLst>
              <a:ext uri="{FF2B5EF4-FFF2-40B4-BE49-F238E27FC236}">
                <a16:creationId xmlns:a16="http://schemas.microsoft.com/office/drawing/2014/main" id="{4B66BDE1-5ABE-1A49-831A-CACBD5DC5471}"/>
              </a:ext>
            </a:extLst>
          </p:cNvPr>
          <p:cNvSpPr txBox="1">
            <a:spLocks/>
          </p:cNvSpPr>
          <p:nvPr userDrawn="1"/>
        </p:nvSpPr>
        <p:spPr>
          <a:xfrm>
            <a:off x="0" y="3027"/>
            <a:ext cx="9907200" cy="827999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128C7BBE-DA91-2546-9948-0ECF38C7D752}"/>
              </a:ext>
            </a:extLst>
          </p:cNvPr>
          <p:cNvSpPr txBox="1">
            <a:spLocks/>
          </p:cNvSpPr>
          <p:nvPr userDrawn="1"/>
        </p:nvSpPr>
        <p:spPr>
          <a:xfrm>
            <a:off x="6019800" y="0"/>
            <a:ext cx="3896710" cy="827999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2146971 w 9907200"/>
              <a:gd name="connsiteY0" fmla="*/ 82296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46971 w 9907200"/>
              <a:gd name="connsiteY4" fmla="*/ 82296 h 827999"/>
              <a:gd name="connsiteX0" fmla="*/ 2100475 w 9907200"/>
              <a:gd name="connsiteY0" fmla="*/ 457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00475 w 9907200"/>
              <a:gd name="connsiteY4" fmla="*/ 4572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200" h="827999">
                <a:moveTo>
                  <a:pt x="2100475" y="4572"/>
                </a:moveTo>
                <a:lnTo>
                  <a:pt x="9907200" y="0"/>
                </a:lnTo>
                <a:lnTo>
                  <a:pt x="9907200" y="827999"/>
                </a:lnTo>
                <a:lnTo>
                  <a:pt x="0" y="827999"/>
                </a:lnTo>
                <a:lnTo>
                  <a:pt x="2100475" y="4572"/>
                </a:lnTo>
                <a:close/>
              </a:path>
            </a:pathLst>
          </a:custGeom>
          <a:gradFill flip="none" rotWithShape="1">
            <a:gsLst>
              <a:gs pos="0">
                <a:srgbClr val="0064DF">
                  <a:alpha val="50196"/>
                </a:srgbClr>
              </a:gs>
              <a:gs pos="62000">
                <a:srgbClr val="0C338E">
                  <a:alpha val="5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4636362-6DC1-7D45-87A6-A2F4247CD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906000" cy="82799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A7A2EE5-AF89-5B47-A63C-DED06F0883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06040" y="427034"/>
            <a:ext cx="222885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5C1C095-3D5F-3846-A68B-623E5D5B3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5314" y="6536158"/>
            <a:ext cx="630513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テキスト プレースホルダー 12">
            <a:extLst>
              <a:ext uri="{FF2B5EF4-FFF2-40B4-BE49-F238E27FC236}">
                <a16:creationId xmlns:a16="http://schemas.microsoft.com/office/drawing/2014/main" id="{E32FF9E2-AACC-F14F-A96C-A0E9FD2730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828000"/>
            <a:ext cx="9907200" cy="535880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44000" rIns="360000" bIns="144000" rtlCol="0" anchor="t">
            <a:spAutoFit/>
          </a:bodyPr>
          <a:lstStyle>
            <a:lvl1pPr marL="0" indent="0">
              <a:buNone/>
              <a:defRPr lang="ja-JP" altLang="en-US" sz="1300" kern="900" spc="69" smtClean="0">
                <a:solidFill>
                  <a:schemeClr val="tx1"/>
                </a:solidFill>
              </a:defRPr>
            </a:lvl1pPr>
            <a:lvl2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ja-JP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defTabSz="457200">
              <a:spcAft>
                <a:spcPts val="1000"/>
              </a:spcAft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609109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ロゴ無し-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45C1C095-3D5F-3846-A68B-623E5D5B3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5314" y="6536158"/>
            <a:ext cx="630513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7403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ロゴ有-タイトル＆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86" y="1879526"/>
            <a:ext cx="9185828" cy="444983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8E6ABEB-2A7D-D846-8DE5-D6E43210D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04203" y="6536158"/>
            <a:ext cx="630513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テキスト プレースホルダー 6">
            <a:extLst>
              <a:ext uri="{FF2B5EF4-FFF2-40B4-BE49-F238E27FC236}">
                <a16:creationId xmlns:a16="http://schemas.microsoft.com/office/drawing/2014/main" id="{4B66BDE1-5ABE-1A49-831A-CACBD5DC5471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907200" cy="827999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3" name="テキスト プレースホルダー 6">
            <a:extLst>
              <a:ext uri="{FF2B5EF4-FFF2-40B4-BE49-F238E27FC236}">
                <a16:creationId xmlns:a16="http://schemas.microsoft.com/office/drawing/2014/main" id="{128C7BBE-DA91-2546-9948-0ECF38C7D752}"/>
              </a:ext>
            </a:extLst>
          </p:cNvPr>
          <p:cNvSpPr txBox="1">
            <a:spLocks/>
          </p:cNvSpPr>
          <p:nvPr userDrawn="1"/>
        </p:nvSpPr>
        <p:spPr>
          <a:xfrm>
            <a:off x="6019800" y="0"/>
            <a:ext cx="3896710" cy="827999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2146971 w 9907200"/>
              <a:gd name="connsiteY0" fmla="*/ 82296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46971 w 9907200"/>
              <a:gd name="connsiteY4" fmla="*/ 82296 h 827999"/>
              <a:gd name="connsiteX0" fmla="*/ 2100475 w 9907200"/>
              <a:gd name="connsiteY0" fmla="*/ 457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00475 w 9907200"/>
              <a:gd name="connsiteY4" fmla="*/ 4572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200" h="827999">
                <a:moveTo>
                  <a:pt x="2100475" y="4572"/>
                </a:moveTo>
                <a:lnTo>
                  <a:pt x="9907200" y="0"/>
                </a:lnTo>
                <a:lnTo>
                  <a:pt x="9907200" y="827999"/>
                </a:lnTo>
                <a:lnTo>
                  <a:pt x="0" y="827999"/>
                </a:lnTo>
                <a:lnTo>
                  <a:pt x="2100475" y="4572"/>
                </a:lnTo>
                <a:close/>
              </a:path>
            </a:pathLst>
          </a:custGeom>
          <a:gradFill flip="none" rotWithShape="1">
            <a:gsLst>
              <a:gs pos="0">
                <a:srgbClr val="0064DF">
                  <a:alpha val="50196"/>
                </a:srgbClr>
              </a:gs>
              <a:gs pos="62000">
                <a:srgbClr val="0C338E">
                  <a:alpha val="5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4636362-6DC1-7D45-87A6-A2F4247CD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906000" cy="82799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7A7A2EE5-AF89-5B47-A63C-DED06F0883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06040" y="427034"/>
            <a:ext cx="222885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テキスト プレースホルダー 12">
            <a:extLst>
              <a:ext uri="{FF2B5EF4-FFF2-40B4-BE49-F238E27FC236}">
                <a16:creationId xmlns:a16="http://schemas.microsoft.com/office/drawing/2014/main" id="{E32FF9E2-AACC-F14F-A96C-A0E9FD2730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828000"/>
            <a:ext cx="9907200" cy="535880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44000" rIns="360000" bIns="144000" rtlCol="0" anchor="t">
            <a:spAutoFit/>
          </a:bodyPr>
          <a:lstStyle>
            <a:lvl1pPr marL="0" indent="0">
              <a:buNone/>
              <a:defRPr lang="ja-JP" altLang="en-US" sz="1300" kern="900" spc="69" smtClean="0">
                <a:solidFill>
                  <a:schemeClr val="tx1"/>
                </a:solidFill>
              </a:defRPr>
            </a:lvl1pPr>
            <a:lvl2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ja-JP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defTabSz="457200">
              <a:spcAft>
                <a:spcPts val="1000"/>
              </a:spcAft>
            </a:pPr>
            <a:r>
              <a:rPr kumimoji="1" lang="ja-JP" altLang="en-US"/>
              <a:t>マスター テキストの書式設定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0086" y="6534000"/>
            <a:ext cx="2030144" cy="20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599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ロゴ有-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5C1C095-3D5F-3846-A68B-623E5D5B3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5314" y="6536158"/>
            <a:ext cx="630513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テキスト プレースホルダー 6">
            <a:extLst>
              <a:ext uri="{FF2B5EF4-FFF2-40B4-BE49-F238E27FC236}">
                <a16:creationId xmlns:a16="http://schemas.microsoft.com/office/drawing/2014/main" id="{4B66BDE1-5ABE-1A49-831A-CACBD5DC5471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907200" cy="827999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4" name="テキスト プレースホルダー 6">
            <a:extLst>
              <a:ext uri="{FF2B5EF4-FFF2-40B4-BE49-F238E27FC236}">
                <a16:creationId xmlns:a16="http://schemas.microsoft.com/office/drawing/2014/main" id="{128C7BBE-DA91-2546-9948-0ECF38C7D752}"/>
              </a:ext>
            </a:extLst>
          </p:cNvPr>
          <p:cNvSpPr txBox="1">
            <a:spLocks/>
          </p:cNvSpPr>
          <p:nvPr userDrawn="1"/>
        </p:nvSpPr>
        <p:spPr>
          <a:xfrm>
            <a:off x="6019800" y="0"/>
            <a:ext cx="3896710" cy="827999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2146971 w 9907200"/>
              <a:gd name="connsiteY0" fmla="*/ 82296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46971 w 9907200"/>
              <a:gd name="connsiteY4" fmla="*/ 82296 h 827999"/>
              <a:gd name="connsiteX0" fmla="*/ 2100475 w 9907200"/>
              <a:gd name="connsiteY0" fmla="*/ 457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00475 w 9907200"/>
              <a:gd name="connsiteY4" fmla="*/ 4572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200" h="827999">
                <a:moveTo>
                  <a:pt x="2100475" y="4572"/>
                </a:moveTo>
                <a:lnTo>
                  <a:pt x="9907200" y="0"/>
                </a:lnTo>
                <a:lnTo>
                  <a:pt x="9907200" y="827999"/>
                </a:lnTo>
                <a:lnTo>
                  <a:pt x="0" y="827999"/>
                </a:lnTo>
                <a:lnTo>
                  <a:pt x="2100475" y="4572"/>
                </a:lnTo>
                <a:close/>
              </a:path>
            </a:pathLst>
          </a:custGeom>
          <a:gradFill flip="none" rotWithShape="1">
            <a:gsLst>
              <a:gs pos="0">
                <a:srgbClr val="0064DF">
                  <a:alpha val="50196"/>
                </a:srgbClr>
              </a:gs>
              <a:gs pos="62000">
                <a:srgbClr val="0C338E">
                  <a:alpha val="5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24636362-6DC1-7D45-87A6-A2F4247CD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906000" cy="82799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7A7A2EE5-AF89-5B47-A63C-DED06F0883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06040" y="427034"/>
            <a:ext cx="222885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テキスト プレースホルダー 12">
            <a:extLst>
              <a:ext uri="{FF2B5EF4-FFF2-40B4-BE49-F238E27FC236}">
                <a16:creationId xmlns:a16="http://schemas.microsoft.com/office/drawing/2014/main" id="{E32FF9E2-AACC-F14F-A96C-A0E9FD2730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828000"/>
            <a:ext cx="9907200" cy="535880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44000" rIns="360000" bIns="144000" rtlCol="0" anchor="t">
            <a:spAutoFit/>
          </a:bodyPr>
          <a:lstStyle>
            <a:lvl1pPr marL="0" indent="0">
              <a:buNone/>
              <a:defRPr lang="ja-JP" altLang="en-US" sz="1300" kern="900" spc="69" smtClean="0">
                <a:solidFill>
                  <a:schemeClr val="tx1"/>
                </a:solidFill>
              </a:defRPr>
            </a:lvl1pPr>
            <a:lvl2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ja-JP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defTabSz="457200">
              <a:spcAft>
                <a:spcPts val="1000"/>
              </a:spcAft>
            </a:pPr>
            <a:r>
              <a:rPr kumimoji="1" lang="ja-JP" altLang="en-US"/>
              <a:t>マスター テキストの書式設定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0086" y="6534000"/>
            <a:ext cx="2030144" cy="20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9067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ロゴ有-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5C1C095-3D5F-3846-A68B-623E5D5B3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5314" y="6536158"/>
            <a:ext cx="630513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0086" y="6534000"/>
            <a:ext cx="2030144" cy="20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6993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レイアウト調整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42AB819-EED4-A946-82DE-13861620C8BA}"/>
              </a:ext>
            </a:extLst>
          </p:cNvPr>
          <p:cNvSpPr/>
          <p:nvPr/>
        </p:nvSpPr>
        <p:spPr>
          <a:xfrm>
            <a:off x="0" y="0"/>
            <a:ext cx="360000" cy="6858000"/>
          </a:xfrm>
          <a:prstGeom prst="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19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60C0383-7E27-CC41-BDF1-C49E8091F6E1}"/>
              </a:ext>
            </a:extLst>
          </p:cNvPr>
          <p:cNvSpPr/>
          <p:nvPr/>
        </p:nvSpPr>
        <p:spPr>
          <a:xfrm>
            <a:off x="7165290" y="0"/>
            <a:ext cx="333541" cy="6858000"/>
          </a:xfrm>
          <a:prstGeom prst="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19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B4AEF06-A638-9B41-AE70-D8C99ADA08F1}"/>
              </a:ext>
            </a:extLst>
          </p:cNvPr>
          <p:cNvSpPr/>
          <p:nvPr/>
        </p:nvSpPr>
        <p:spPr>
          <a:xfrm>
            <a:off x="4772175" y="0"/>
            <a:ext cx="360000" cy="6858000"/>
          </a:xfrm>
          <a:prstGeom prst="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19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9872FEA-3D6E-E242-8DFD-C32CC74DF272}"/>
              </a:ext>
            </a:extLst>
          </p:cNvPr>
          <p:cNvSpPr/>
          <p:nvPr/>
        </p:nvSpPr>
        <p:spPr>
          <a:xfrm>
            <a:off x="9546000" y="44998"/>
            <a:ext cx="360000" cy="6858000"/>
          </a:xfrm>
          <a:prstGeom prst="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19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98D6E89-891D-F245-B6F3-D7580D40D66F}"/>
              </a:ext>
            </a:extLst>
          </p:cNvPr>
          <p:cNvSpPr/>
          <p:nvPr/>
        </p:nvSpPr>
        <p:spPr>
          <a:xfrm>
            <a:off x="2379061" y="0"/>
            <a:ext cx="333541" cy="6858000"/>
          </a:xfrm>
          <a:prstGeom prst="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19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785A7A5-3C92-6141-8CC3-A3BC67C02BA0}"/>
              </a:ext>
            </a:extLst>
          </p:cNvPr>
          <p:cNvSpPr/>
          <p:nvPr userDrawn="1"/>
        </p:nvSpPr>
        <p:spPr>
          <a:xfrm>
            <a:off x="-14054" y="0"/>
            <a:ext cx="9906000" cy="827999"/>
          </a:xfrm>
          <a:prstGeom prst="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19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604A1B9-5E8B-8F4C-A437-13CE56CB2868}"/>
              </a:ext>
            </a:extLst>
          </p:cNvPr>
          <p:cNvSpPr/>
          <p:nvPr/>
        </p:nvSpPr>
        <p:spPr>
          <a:xfrm>
            <a:off x="-14054" y="6531709"/>
            <a:ext cx="9906173" cy="360000"/>
          </a:xfrm>
          <a:prstGeom prst="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19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3251D04-7828-CA45-A01C-E88E90EAFFCF}"/>
              </a:ext>
            </a:extLst>
          </p:cNvPr>
          <p:cNvSpPr/>
          <p:nvPr/>
        </p:nvSpPr>
        <p:spPr>
          <a:xfrm>
            <a:off x="-14054" y="1552940"/>
            <a:ext cx="9906173" cy="326585"/>
          </a:xfrm>
          <a:prstGeom prst="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19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7B071EB-FA6A-1645-AD95-27B80DF07B86}"/>
              </a:ext>
            </a:extLst>
          </p:cNvPr>
          <p:cNvSpPr/>
          <p:nvPr/>
        </p:nvSpPr>
        <p:spPr>
          <a:xfrm>
            <a:off x="3176766" y="0"/>
            <a:ext cx="333541" cy="6858000"/>
          </a:xfrm>
          <a:prstGeom prst="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19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0632FA1A-CC74-9547-B2EF-18A9F394F4CB}"/>
              </a:ext>
            </a:extLst>
          </p:cNvPr>
          <p:cNvSpPr/>
          <p:nvPr/>
        </p:nvSpPr>
        <p:spPr>
          <a:xfrm>
            <a:off x="6367586" y="0"/>
            <a:ext cx="333541" cy="6858000"/>
          </a:xfrm>
          <a:prstGeom prst="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19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7FF220FC-A34D-BF48-8CED-54629815E8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15314" y="6536158"/>
            <a:ext cx="630513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4" name="テキスト プレースホルダー 6">
            <a:extLst>
              <a:ext uri="{FF2B5EF4-FFF2-40B4-BE49-F238E27FC236}">
                <a16:creationId xmlns:a16="http://schemas.microsoft.com/office/drawing/2014/main" id="{4B66BDE1-5ABE-1A49-831A-CACBD5DC5471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907200" cy="827999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テキスト プレースホルダー 6">
            <a:extLst>
              <a:ext uri="{FF2B5EF4-FFF2-40B4-BE49-F238E27FC236}">
                <a16:creationId xmlns:a16="http://schemas.microsoft.com/office/drawing/2014/main" id="{128C7BBE-DA91-2546-9948-0ECF38C7D752}"/>
              </a:ext>
            </a:extLst>
          </p:cNvPr>
          <p:cNvSpPr txBox="1">
            <a:spLocks/>
          </p:cNvSpPr>
          <p:nvPr userDrawn="1"/>
        </p:nvSpPr>
        <p:spPr>
          <a:xfrm>
            <a:off x="6019800" y="0"/>
            <a:ext cx="3896710" cy="827999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2146971 w 9907200"/>
              <a:gd name="connsiteY0" fmla="*/ 82296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46971 w 9907200"/>
              <a:gd name="connsiteY4" fmla="*/ 82296 h 827999"/>
              <a:gd name="connsiteX0" fmla="*/ 2100475 w 9907200"/>
              <a:gd name="connsiteY0" fmla="*/ 457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00475 w 9907200"/>
              <a:gd name="connsiteY4" fmla="*/ 4572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200" h="827999">
                <a:moveTo>
                  <a:pt x="2100475" y="4572"/>
                </a:moveTo>
                <a:lnTo>
                  <a:pt x="9907200" y="0"/>
                </a:lnTo>
                <a:lnTo>
                  <a:pt x="9907200" y="827999"/>
                </a:lnTo>
                <a:lnTo>
                  <a:pt x="0" y="827999"/>
                </a:lnTo>
                <a:lnTo>
                  <a:pt x="2100475" y="4572"/>
                </a:lnTo>
                <a:close/>
              </a:path>
            </a:pathLst>
          </a:custGeom>
          <a:gradFill flip="none" rotWithShape="1">
            <a:gsLst>
              <a:gs pos="0">
                <a:srgbClr val="0064DF">
                  <a:alpha val="50196"/>
                </a:srgbClr>
              </a:gs>
              <a:gs pos="62000">
                <a:srgbClr val="0C338E">
                  <a:alpha val="5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24636362-6DC1-7D45-87A6-A2F4247CD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906000" cy="82799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7" name="Date Placeholder 3">
            <a:extLst>
              <a:ext uri="{FF2B5EF4-FFF2-40B4-BE49-F238E27FC236}">
                <a16:creationId xmlns:a16="http://schemas.microsoft.com/office/drawing/2014/main" id="{7A7A2EE5-AF89-5B47-A63C-DED06F0883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06040" y="427034"/>
            <a:ext cx="222885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8" name="テキスト プレースホルダー 12">
            <a:extLst>
              <a:ext uri="{FF2B5EF4-FFF2-40B4-BE49-F238E27FC236}">
                <a16:creationId xmlns:a16="http://schemas.microsoft.com/office/drawing/2014/main" id="{E32FF9E2-AACC-F14F-A96C-A0E9FD2730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828000"/>
            <a:ext cx="9907200" cy="535880"/>
          </a:xfrm>
          <a:solidFill>
            <a:srgbClr val="EDEEF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44000" rIns="360000" bIns="144000" rtlCol="0" anchor="t">
            <a:spAutoFit/>
          </a:bodyPr>
          <a:lstStyle>
            <a:lvl1pPr marL="0" indent="0">
              <a:buNone/>
              <a:defRPr lang="ja-JP" altLang="en-US" sz="1300" kern="900" spc="69" smtClean="0">
                <a:solidFill>
                  <a:schemeClr val="tx1"/>
                </a:solidFill>
              </a:defRPr>
            </a:lvl1pPr>
            <a:lvl2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ja-JP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ja-JP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defTabSz="457200">
              <a:spcAft>
                <a:spcPts val="1000"/>
              </a:spcAft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484052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6">
            <a:extLst>
              <a:ext uri="{FF2B5EF4-FFF2-40B4-BE49-F238E27FC236}">
                <a16:creationId xmlns:a16="http://schemas.microsoft.com/office/drawing/2014/main" id="{947288C7-7203-D54E-8629-CD9317DDB283}"/>
              </a:ext>
            </a:extLst>
          </p:cNvPr>
          <p:cNvSpPr txBox="1">
            <a:spLocks/>
          </p:cNvSpPr>
          <p:nvPr userDrawn="1"/>
        </p:nvSpPr>
        <p:spPr>
          <a:xfrm>
            <a:off x="0" y="3886200"/>
            <a:ext cx="9906000" cy="3000118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ctr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C430249E-AE45-AB46-9462-F239EA5FB436}"/>
              </a:ext>
            </a:extLst>
          </p:cNvPr>
          <p:cNvSpPr txBox="1">
            <a:spLocks/>
          </p:cNvSpPr>
          <p:nvPr userDrawn="1"/>
        </p:nvSpPr>
        <p:spPr>
          <a:xfrm>
            <a:off x="4165600" y="3886200"/>
            <a:ext cx="5740400" cy="3000118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3540809 w 9907200"/>
              <a:gd name="connsiteY0" fmla="*/ 905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3540809 w 9907200"/>
              <a:gd name="connsiteY4" fmla="*/ 9052 h 827999"/>
              <a:gd name="connsiteX0" fmla="*/ 3858857 w 9907200"/>
              <a:gd name="connsiteY0" fmla="*/ 5588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3858857 w 9907200"/>
              <a:gd name="connsiteY4" fmla="*/ 5588 h 827999"/>
              <a:gd name="connsiteX0" fmla="*/ 5052983 w 9907200"/>
              <a:gd name="connsiteY0" fmla="*/ 5588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5052983 w 9907200"/>
              <a:gd name="connsiteY4" fmla="*/ 5588 h 827999"/>
              <a:gd name="connsiteX0" fmla="*/ 3331732 w 9907200"/>
              <a:gd name="connsiteY0" fmla="*/ 0 h 828042"/>
              <a:gd name="connsiteX1" fmla="*/ 9907200 w 9907200"/>
              <a:gd name="connsiteY1" fmla="*/ 43 h 828042"/>
              <a:gd name="connsiteX2" fmla="*/ 9907200 w 9907200"/>
              <a:gd name="connsiteY2" fmla="*/ 828042 h 828042"/>
              <a:gd name="connsiteX3" fmla="*/ 0 w 9907200"/>
              <a:gd name="connsiteY3" fmla="*/ 828042 h 828042"/>
              <a:gd name="connsiteX4" fmla="*/ 3331732 w 9907200"/>
              <a:gd name="connsiteY4" fmla="*/ 0 h 828042"/>
              <a:gd name="connsiteX0" fmla="*/ 4732750 w 11308218"/>
              <a:gd name="connsiteY0" fmla="*/ 0 h 828042"/>
              <a:gd name="connsiteX1" fmla="*/ 11308218 w 11308218"/>
              <a:gd name="connsiteY1" fmla="*/ 43 h 828042"/>
              <a:gd name="connsiteX2" fmla="*/ 11308218 w 11308218"/>
              <a:gd name="connsiteY2" fmla="*/ 828042 h 828042"/>
              <a:gd name="connsiteX3" fmla="*/ 0 w 11308218"/>
              <a:gd name="connsiteY3" fmla="*/ 828042 h 828042"/>
              <a:gd name="connsiteX4" fmla="*/ 4732750 w 11308218"/>
              <a:gd name="connsiteY4" fmla="*/ 0 h 828042"/>
              <a:gd name="connsiteX0" fmla="*/ 5153056 w 11308218"/>
              <a:gd name="connsiteY0" fmla="*/ 0 h 828042"/>
              <a:gd name="connsiteX1" fmla="*/ 11308218 w 11308218"/>
              <a:gd name="connsiteY1" fmla="*/ 43 h 828042"/>
              <a:gd name="connsiteX2" fmla="*/ 11308218 w 11308218"/>
              <a:gd name="connsiteY2" fmla="*/ 828042 h 828042"/>
              <a:gd name="connsiteX3" fmla="*/ 0 w 11308218"/>
              <a:gd name="connsiteY3" fmla="*/ 828042 h 828042"/>
              <a:gd name="connsiteX4" fmla="*/ 5153056 w 11308218"/>
              <a:gd name="connsiteY4" fmla="*/ 0 h 828042"/>
              <a:gd name="connsiteX0" fmla="*/ 5613390 w 11308218"/>
              <a:gd name="connsiteY0" fmla="*/ 5588 h 827999"/>
              <a:gd name="connsiteX1" fmla="*/ 11308218 w 11308218"/>
              <a:gd name="connsiteY1" fmla="*/ 0 h 827999"/>
              <a:gd name="connsiteX2" fmla="*/ 11308218 w 11308218"/>
              <a:gd name="connsiteY2" fmla="*/ 827999 h 827999"/>
              <a:gd name="connsiteX3" fmla="*/ 0 w 11308218"/>
              <a:gd name="connsiteY3" fmla="*/ 827999 h 827999"/>
              <a:gd name="connsiteX4" fmla="*/ 5613390 w 11308218"/>
              <a:gd name="connsiteY4" fmla="*/ 5588 h 827999"/>
              <a:gd name="connsiteX0" fmla="*/ 5702896 w 11308218"/>
              <a:gd name="connsiteY0" fmla="*/ 5588 h 827999"/>
              <a:gd name="connsiteX1" fmla="*/ 11308218 w 11308218"/>
              <a:gd name="connsiteY1" fmla="*/ 0 h 827999"/>
              <a:gd name="connsiteX2" fmla="*/ 11308218 w 11308218"/>
              <a:gd name="connsiteY2" fmla="*/ 827999 h 827999"/>
              <a:gd name="connsiteX3" fmla="*/ 0 w 11308218"/>
              <a:gd name="connsiteY3" fmla="*/ 827999 h 827999"/>
              <a:gd name="connsiteX4" fmla="*/ 5702896 w 11308218"/>
              <a:gd name="connsiteY4" fmla="*/ 5588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08218" h="827999">
                <a:moveTo>
                  <a:pt x="5702896" y="5588"/>
                </a:moveTo>
                <a:lnTo>
                  <a:pt x="11308218" y="0"/>
                </a:lnTo>
                <a:lnTo>
                  <a:pt x="11308218" y="827999"/>
                </a:lnTo>
                <a:lnTo>
                  <a:pt x="0" y="827999"/>
                </a:lnTo>
                <a:lnTo>
                  <a:pt x="5702896" y="5588"/>
                </a:lnTo>
                <a:close/>
              </a:path>
            </a:pathLst>
          </a:custGeom>
          <a:gradFill flip="none" rotWithShape="1">
            <a:gsLst>
              <a:gs pos="0">
                <a:srgbClr val="0064DF">
                  <a:alpha val="50196"/>
                </a:srgbClr>
              </a:gs>
              <a:gs pos="62000">
                <a:srgbClr val="0C338E">
                  <a:alpha val="5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BE08920-B0C0-9B48-A34C-F8D99A48DBF8}"/>
              </a:ext>
            </a:extLst>
          </p:cNvPr>
          <p:cNvSpPr/>
          <p:nvPr userDrawn="1"/>
        </p:nvSpPr>
        <p:spPr>
          <a:xfrm>
            <a:off x="-17980" y="0"/>
            <a:ext cx="9923980" cy="3874149"/>
          </a:xfrm>
          <a:prstGeom prst="rect">
            <a:avLst/>
          </a:prstGeom>
          <a:gradFill flip="none" rotWithShape="1">
            <a:gsLst>
              <a:gs pos="50000">
                <a:srgbClr val="FFFFFF">
                  <a:alpha val="31000"/>
                </a:srgbClr>
              </a:gs>
              <a:gs pos="82000">
                <a:srgbClr val="EDEEF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76246" rIns="326585" bIns="176246" rtlCol="0" anchor="ctr"/>
          <a:lstStyle/>
          <a:p>
            <a:pPr>
              <a:lnSpc>
                <a:spcPct val="130000"/>
              </a:lnSpc>
              <a:spcAft>
                <a:spcPts val="1089"/>
              </a:spcAft>
            </a:pPr>
            <a:endParaRPr kumimoji="1" lang="ja-JP" altLang="en-US" sz="1200" kern="900" spc="69">
              <a:solidFill>
                <a:prstClr val="whit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" name="テキスト プレースホルダー 14">
            <a:extLst>
              <a:ext uri="{FF2B5EF4-FFF2-40B4-BE49-F238E27FC236}">
                <a16:creationId xmlns:a16="http://schemas.microsoft.com/office/drawing/2014/main" id="{61738D56-6561-1C48-AB89-C7F65FB158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620281" y="5866857"/>
            <a:ext cx="3913874" cy="340093"/>
          </a:xfrm>
        </p:spPr>
        <p:txBody>
          <a:bodyPr wrap="square" lIns="0" tIns="0" rIns="0" bIns="0" anchor="b">
            <a:spAutoFit/>
          </a:bodyPr>
          <a:lstStyle>
            <a:lvl1pPr marL="0" indent="0">
              <a:spcAft>
                <a:spcPts val="400"/>
              </a:spcAft>
              <a:buNone/>
              <a:defRPr lang="ja-JP" altLang="en-US" sz="1700" spc="150" smtClean="0">
                <a:solidFill>
                  <a:schemeClr val="bg1"/>
                </a:solidFill>
              </a:defRPr>
            </a:lvl1pPr>
            <a:lvl2pPr marL="228600" indent="0">
              <a:spcAft>
                <a:spcPts val="400"/>
              </a:spcAft>
              <a:buNone/>
              <a:defRPr lang="ja-JP" altLang="en-US" sz="1800" smtClean="0">
                <a:latin typeface="+mn-lt"/>
                <a:ea typeface="+mn-ea"/>
              </a:defRPr>
            </a:lvl2pPr>
            <a:lvl3pPr marL="685800" indent="0">
              <a:spcAft>
                <a:spcPts val="400"/>
              </a:spcAft>
              <a:buNone/>
              <a:defRPr lang="ja-JP" altLang="en-US" sz="1800" smtClean="0">
                <a:latin typeface="+mn-lt"/>
                <a:ea typeface="+mn-ea"/>
              </a:defRPr>
            </a:lvl3pPr>
            <a:lvl4pPr marL="1143000" indent="0">
              <a:spcAft>
                <a:spcPts val="400"/>
              </a:spcAft>
              <a:buNone/>
              <a:defRPr lang="ja-JP" altLang="en-US" sz="1800" smtClean="0">
                <a:latin typeface="+mn-lt"/>
                <a:ea typeface="+mn-ea"/>
              </a:defRPr>
            </a:lvl4pPr>
            <a:lvl5pPr marL="1600200" indent="0">
              <a:spcAft>
                <a:spcPts val="400"/>
              </a:spcAft>
              <a:buNone/>
              <a:defRPr lang="ja-JP" altLang="en-US" sz="1800">
                <a:latin typeface="+mn-lt"/>
                <a:ea typeface="+mn-ea"/>
              </a:defRPr>
            </a:lvl5pPr>
          </a:lstStyle>
          <a:p>
            <a:pPr marL="0" lvl="0" defTabSz="45720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テキスト プレースホルダー 6">
            <a:extLst>
              <a:ext uri="{FF2B5EF4-FFF2-40B4-BE49-F238E27FC236}">
                <a16:creationId xmlns:a16="http://schemas.microsoft.com/office/drawing/2014/main" id="{F717D99F-273F-B847-B6C4-5B4E29D01E4E}"/>
              </a:ext>
            </a:extLst>
          </p:cNvPr>
          <p:cNvSpPr txBox="1">
            <a:spLocks/>
          </p:cNvSpPr>
          <p:nvPr userDrawn="1"/>
        </p:nvSpPr>
        <p:spPr>
          <a:xfrm>
            <a:off x="7237314" y="2838996"/>
            <a:ext cx="2291003" cy="318273"/>
          </a:xfrm>
          <a:prstGeom prst="rect">
            <a:avLst/>
          </a:prstGeom>
          <a:noFill/>
          <a:ln>
            <a:noFill/>
          </a:ln>
        </p:spPr>
        <p:txBody>
          <a:bodyPr wrap="none" lIns="105747" tIns="0" rIns="105747" bIns="0" anchor="ctr"/>
          <a:lstStyle>
            <a:lvl1pPr marL="0" indent="0" algn="l" defTabSz="742950" rtl="0" eaLnBrk="1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1pPr>
            <a:lvl2pPr marL="371475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2pPr>
            <a:lvl3pPr marL="742950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3pPr>
            <a:lvl4pPr marL="1114425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4pPr>
            <a:lvl5pPr marL="1485900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5pPr>
            <a:lvl6pPr marL="20431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60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5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en-US" altLang="ja-JP" sz="1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2021</a:t>
            </a:r>
            <a:r>
              <a:rPr lang="ja-JP" altLang="en-US" sz="14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年</a:t>
            </a:r>
            <a:r>
              <a:rPr lang="en-US" altLang="ja-JP" sz="1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4</a:t>
            </a:r>
            <a:r>
              <a:rPr lang="ja-JP" altLang="en-US" sz="14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lang="en-US" altLang="ja-JP" sz="1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lang="ja-JP" altLang="en-US" sz="14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日</a:t>
            </a:r>
          </a:p>
        </p:txBody>
      </p:sp>
      <p:sp>
        <p:nvSpPr>
          <p:cNvPr id="13" name="Date Placeholder 1">
            <a:extLst>
              <a:ext uri="{FF2B5EF4-FFF2-40B4-BE49-F238E27FC236}">
                <a16:creationId xmlns:a16="http://schemas.microsoft.com/office/drawing/2014/main" id="{B4AD2287-6E3C-6647-80BD-596F7E84AF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20019" y="4878176"/>
            <a:ext cx="222885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0B915E3-9721-E14D-9069-1E3398AC9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683" y="6469296"/>
            <a:ext cx="3757975" cy="2632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タイトル 17">
            <a:extLst>
              <a:ext uri="{FF2B5EF4-FFF2-40B4-BE49-F238E27FC236}">
                <a16:creationId xmlns:a16="http://schemas.microsoft.com/office/drawing/2014/main" id="{74E58C1A-9531-3C45-9E29-C7A0D7F28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81200"/>
            <a:ext cx="9897010" cy="1904457"/>
          </a:xfrm>
        </p:spPr>
        <p:txBody>
          <a:bodyPr lIns="288000" tIns="180000" rIns="360000" bIns="72000" anchor="b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6" name="テキスト プレースホルダー 14">
            <a:extLst>
              <a:ext uri="{FF2B5EF4-FFF2-40B4-BE49-F238E27FC236}">
                <a16:creationId xmlns:a16="http://schemas.microsoft.com/office/drawing/2014/main" id="{D77FD104-BAAE-1E43-B733-8EE9CC9EC4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-9227" y="3901925"/>
            <a:ext cx="9924453" cy="412805"/>
          </a:xfrm>
        </p:spPr>
        <p:txBody>
          <a:bodyPr wrap="square" lIns="288000">
            <a:spAutoFit/>
          </a:bodyPr>
          <a:lstStyle>
            <a:lvl1pPr marL="0" indent="0">
              <a:buNone/>
              <a:defRPr lang="ja-JP" altLang="en-US" sz="1700" spc="150" smtClean="0">
                <a:solidFill>
                  <a:schemeClr val="bg1"/>
                </a:solidFill>
              </a:defRPr>
            </a:lvl1pPr>
            <a:lvl2pPr marL="228600" indent="0">
              <a:buNone/>
              <a:defRPr lang="ja-JP" altLang="en-US" sz="1700" smtClean="0">
                <a:solidFill>
                  <a:schemeClr val="bg1"/>
                </a:solidFill>
                <a:latin typeface="+mn-lt"/>
                <a:ea typeface="+mn-ea"/>
              </a:defRPr>
            </a:lvl2pPr>
            <a:lvl3pPr marL="685800" indent="0">
              <a:buNone/>
              <a:defRPr lang="ja-JP" altLang="en-US" sz="1700" smtClean="0">
                <a:solidFill>
                  <a:schemeClr val="bg1"/>
                </a:solidFill>
                <a:latin typeface="+mn-lt"/>
                <a:ea typeface="+mn-ea"/>
              </a:defRPr>
            </a:lvl3pPr>
            <a:lvl4pPr marL="1143000" indent="0">
              <a:buNone/>
              <a:defRPr lang="ja-JP" altLang="en-US" sz="1700" smtClean="0">
                <a:solidFill>
                  <a:schemeClr val="bg1"/>
                </a:solidFill>
                <a:latin typeface="+mn-lt"/>
                <a:ea typeface="+mn-ea"/>
              </a:defRPr>
            </a:lvl4pPr>
            <a:lvl5pPr marL="1600200" indent="0">
              <a:buNone/>
              <a:defRPr lang="ja-JP" altLang="en-US" sz="1700">
                <a:solidFill>
                  <a:schemeClr val="bg1"/>
                </a:solidFill>
                <a:latin typeface="+mn-lt"/>
                <a:ea typeface="+mn-ea"/>
              </a:defRPr>
            </a:lvl5pPr>
          </a:lstStyle>
          <a:p>
            <a:pPr marL="0" lvl="0" defTabSz="457200"/>
            <a:r>
              <a:rPr kumimoji="1" lang="ja-JP" altLang="en-US"/>
              <a:t>マスター テキストの書式設定</a:t>
            </a:r>
          </a:p>
        </p:txBody>
      </p:sp>
      <p:grpSp>
        <p:nvGrpSpPr>
          <p:cNvPr id="99" name="グループ化 98"/>
          <p:cNvGrpSpPr/>
          <p:nvPr userDrawn="1"/>
        </p:nvGrpSpPr>
        <p:grpSpPr>
          <a:xfrm>
            <a:off x="5638800" y="6379733"/>
            <a:ext cx="3851369" cy="173467"/>
            <a:chOff x="900632" y="1414463"/>
            <a:chExt cx="7938089" cy="357535"/>
          </a:xfrm>
          <a:solidFill>
            <a:schemeClr val="bg1">
              <a:alpha val="17000"/>
            </a:schemeClr>
          </a:solidFill>
        </p:grpSpPr>
        <p:sp>
          <p:nvSpPr>
            <p:cNvPr id="19" name="Freeform 5"/>
            <p:cNvSpPr>
              <a:spLocks/>
            </p:cNvSpPr>
            <p:nvPr userDrawn="1"/>
          </p:nvSpPr>
          <p:spPr bwMode="auto">
            <a:xfrm>
              <a:off x="900632" y="1414463"/>
              <a:ext cx="250067" cy="283134"/>
            </a:xfrm>
            <a:custGeom>
              <a:avLst/>
              <a:gdLst>
                <a:gd name="T0" fmla="*/ 0 w 140"/>
                <a:gd name="T1" fmla="*/ 3 h 158"/>
                <a:gd name="T2" fmla="*/ 2 w 140"/>
                <a:gd name="T3" fmla="*/ 0 h 158"/>
                <a:gd name="T4" fmla="*/ 23 w 140"/>
                <a:gd name="T5" fmla="*/ 0 h 158"/>
                <a:gd name="T6" fmla="*/ 27 w 140"/>
                <a:gd name="T7" fmla="*/ 3 h 158"/>
                <a:gd name="T8" fmla="*/ 70 w 140"/>
                <a:gd name="T9" fmla="*/ 100 h 158"/>
                <a:gd name="T10" fmla="*/ 71 w 140"/>
                <a:gd name="T11" fmla="*/ 100 h 158"/>
                <a:gd name="T12" fmla="*/ 113 w 140"/>
                <a:gd name="T13" fmla="*/ 3 h 158"/>
                <a:gd name="T14" fmla="*/ 117 w 140"/>
                <a:gd name="T15" fmla="*/ 0 h 158"/>
                <a:gd name="T16" fmla="*/ 138 w 140"/>
                <a:gd name="T17" fmla="*/ 0 h 158"/>
                <a:gd name="T18" fmla="*/ 140 w 140"/>
                <a:gd name="T19" fmla="*/ 3 h 158"/>
                <a:gd name="T20" fmla="*/ 140 w 140"/>
                <a:gd name="T21" fmla="*/ 156 h 158"/>
                <a:gd name="T22" fmla="*/ 138 w 140"/>
                <a:gd name="T23" fmla="*/ 158 h 158"/>
                <a:gd name="T24" fmla="*/ 118 w 140"/>
                <a:gd name="T25" fmla="*/ 158 h 158"/>
                <a:gd name="T26" fmla="*/ 115 w 140"/>
                <a:gd name="T27" fmla="*/ 156 h 158"/>
                <a:gd name="T28" fmla="*/ 115 w 140"/>
                <a:gd name="T29" fmla="*/ 59 h 158"/>
                <a:gd name="T30" fmla="*/ 114 w 140"/>
                <a:gd name="T31" fmla="*/ 59 h 158"/>
                <a:gd name="T32" fmla="*/ 81 w 140"/>
                <a:gd name="T33" fmla="*/ 133 h 158"/>
                <a:gd name="T34" fmla="*/ 77 w 140"/>
                <a:gd name="T35" fmla="*/ 136 h 158"/>
                <a:gd name="T36" fmla="*/ 63 w 140"/>
                <a:gd name="T37" fmla="*/ 136 h 158"/>
                <a:gd name="T38" fmla="*/ 59 w 140"/>
                <a:gd name="T39" fmla="*/ 133 h 158"/>
                <a:gd name="T40" fmla="*/ 25 w 140"/>
                <a:gd name="T41" fmla="*/ 59 h 158"/>
                <a:gd name="T42" fmla="*/ 25 w 140"/>
                <a:gd name="T43" fmla="*/ 59 h 158"/>
                <a:gd name="T44" fmla="*/ 25 w 140"/>
                <a:gd name="T45" fmla="*/ 156 h 158"/>
                <a:gd name="T46" fmla="*/ 22 w 140"/>
                <a:gd name="T47" fmla="*/ 158 h 158"/>
                <a:gd name="T48" fmla="*/ 2 w 140"/>
                <a:gd name="T49" fmla="*/ 158 h 158"/>
                <a:gd name="T50" fmla="*/ 0 w 140"/>
                <a:gd name="T51" fmla="*/ 156 h 158"/>
                <a:gd name="T52" fmla="*/ 0 w 140"/>
                <a:gd name="T53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7" y="3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4" y="1"/>
                    <a:pt x="115" y="0"/>
                    <a:pt x="117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40" y="1"/>
                    <a:pt x="140" y="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57"/>
                    <a:pt x="139" y="158"/>
                    <a:pt x="138" y="158"/>
                  </a:cubicBezTo>
                  <a:cubicBezTo>
                    <a:pt x="118" y="158"/>
                    <a:pt x="118" y="158"/>
                    <a:pt x="118" y="158"/>
                  </a:cubicBezTo>
                  <a:cubicBezTo>
                    <a:pt x="116" y="158"/>
                    <a:pt x="115" y="157"/>
                    <a:pt x="115" y="156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0" y="136"/>
                    <a:pt x="79" y="136"/>
                    <a:pt x="77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1" y="136"/>
                    <a:pt x="60" y="136"/>
                    <a:pt x="59" y="133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25" y="157"/>
                    <a:pt x="24" y="158"/>
                    <a:pt x="22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6"/>
            <p:cNvSpPr>
              <a:spLocks noEditPoints="1"/>
            </p:cNvSpPr>
            <p:nvPr userDrawn="1"/>
          </p:nvSpPr>
          <p:spPr bwMode="auto">
            <a:xfrm>
              <a:off x="1202367" y="1414463"/>
              <a:ext cx="45467" cy="283134"/>
            </a:xfrm>
            <a:custGeom>
              <a:avLst/>
              <a:gdLst>
                <a:gd name="T0" fmla="*/ 2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2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2 w 26"/>
                <a:gd name="T17" fmla="*/ 25 h 158"/>
                <a:gd name="T18" fmla="*/ 2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2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2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2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2" y="25"/>
                  </a:lnTo>
                  <a:close/>
                  <a:moveTo>
                    <a:pt x="2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2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7"/>
            <p:cNvSpPr>
              <a:spLocks/>
            </p:cNvSpPr>
            <p:nvPr userDrawn="1"/>
          </p:nvSpPr>
          <p:spPr bwMode="auto">
            <a:xfrm>
              <a:off x="1297433" y="1492997"/>
              <a:ext cx="167400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6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1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8"/>
            <p:cNvSpPr>
              <a:spLocks noEditPoints="1"/>
            </p:cNvSpPr>
            <p:nvPr userDrawn="1"/>
          </p:nvSpPr>
          <p:spPr bwMode="auto">
            <a:xfrm>
              <a:off x="1512367" y="1414463"/>
              <a:ext cx="45467" cy="283134"/>
            </a:xfrm>
            <a:custGeom>
              <a:avLst/>
              <a:gdLst>
                <a:gd name="T0" fmla="*/ 3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3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3 w 26"/>
                <a:gd name="T17" fmla="*/ 25 h 158"/>
                <a:gd name="T18" fmla="*/ 3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3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3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3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3" y="25"/>
                  </a:lnTo>
                  <a:close/>
                  <a:moveTo>
                    <a:pt x="3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9"/>
            <p:cNvSpPr>
              <a:spLocks/>
            </p:cNvSpPr>
            <p:nvPr userDrawn="1"/>
          </p:nvSpPr>
          <p:spPr bwMode="auto">
            <a:xfrm>
              <a:off x="1595034" y="1492997"/>
              <a:ext cx="167400" cy="208734"/>
            </a:xfrm>
            <a:custGeom>
              <a:avLst/>
              <a:gdLst>
                <a:gd name="T0" fmla="*/ 1 w 95"/>
                <a:gd name="T1" fmla="*/ 99 h 117"/>
                <a:gd name="T2" fmla="*/ 1 w 95"/>
                <a:gd name="T3" fmla="*/ 96 h 117"/>
                <a:gd name="T4" fmla="*/ 14 w 95"/>
                <a:gd name="T5" fmla="*/ 82 h 117"/>
                <a:gd name="T6" fmla="*/ 17 w 95"/>
                <a:gd name="T7" fmla="*/ 82 h 117"/>
                <a:gd name="T8" fmla="*/ 50 w 95"/>
                <a:gd name="T9" fmla="*/ 95 h 117"/>
                <a:gd name="T10" fmla="*/ 70 w 95"/>
                <a:gd name="T11" fmla="*/ 81 h 117"/>
                <a:gd name="T12" fmla="*/ 52 w 95"/>
                <a:gd name="T13" fmla="*/ 69 h 117"/>
                <a:gd name="T14" fmla="*/ 40 w 95"/>
                <a:gd name="T15" fmla="*/ 68 h 117"/>
                <a:gd name="T16" fmla="*/ 5 w 95"/>
                <a:gd name="T17" fmla="*/ 35 h 117"/>
                <a:gd name="T18" fmla="*/ 49 w 95"/>
                <a:gd name="T19" fmla="*/ 0 h 117"/>
                <a:gd name="T20" fmla="*/ 91 w 95"/>
                <a:gd name="T21" fmla="*/ 13 h 117"/>
                <a:gd name="T22" fmla="*/ 91 w 95"/>
                <a:gd name="T23" fmla="*/ 17 h 117"/>
                <a:gd name="T24" fmla="*/ 80 w 95"/>
                <a:gd name="T25" fmla="*/ 30 h 117"/>
                <a:gd name="T26" fmla="*/ 77 w 95"/>
                <a:gd name="T27" fmla="*/ 31 h 117"/>
                <a:gd name="T28" fmla="*/ 47 w 95"/>
                <a:gd name="T29" fmla="*/ 22 h 117"/>
                <a:gd name="T30" fmla="*/ 30 w 95"/>
                <a:gd name="T31" fmla="*/ 33 h 117"/>
                <a:gd name="T32" fmla="*/ 49 w 95"/>
                <a:gd name="T33" fmla="*/ 45 h 117"/>
                <a:gd name="T34" fmla="*/ 61 w 95"/>
                <a:gd name="T35" fmla="*/ 46 h 117"/>
                <a:gd name="T36" fmla="*/ 95 w 95"/>
                <a:gd name="T37" fmla="*/ 79 h 117"/>
                <a:gd name="T38" fmla="*/ 49 w 95"/>
                <a:gd name="T39" fmla="*/ 117 h 117"/>
                <a:gd name="T40" fmla="*/ 1 w 95"/>
                <a:gd name="T41" fmla="*/ 9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17">
                  <a:moveTo>
                    <a:pt x="1" y="99"/>
                  </a:moveTo>
                  <a:cubicBezTo>
                    <a:pt x="0" y="98"/>
                    <a:pt x="0" y="97"/>
                    <a:pt x="1" y="9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5" y="81"/>
                    <a:pt x="16" y="81"/>
                    <a:pt x="17" y="82"/>
                  </a:cubicBezTo>
                  <a:cubicBezTo>
                    <a:pt x="25" y="89"/>
                    <a:pt x="38" y="95"/>
                    <a:pt x="50" y="95"/>
                  </a:cubicBezTo>
                  <a:cubicBezTo>
                    <a:pt x="63" y="95"/>
                    <a:pt x="70" y="89"/>
                    <a:pt x="70" y="81"/>
                  </a:cubicBezTo>
                  <a:cubicBezTo>
                    <a:pt x="70" y="75"/>
                    <a:pt x="66" y="70"/>
                    <a:pt x="52" y="69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17" y="66"/>
                    <a:pt x="5" y="54"/>
                    <a:pt x="5" y="35"/>
                  </a:cubicBezTo>
                  <a:cubicBezTo>
                    <a:pt x="5" y="13"/>
                    <a:pt x="21" y="0"/>
                    <a:pt x="49" y="0"/>
                  </a:cubicBezTo>
                  <a:cubicBezTo>
                    <a:pt x="66" y="0"/>
                    <a:pt x="81" y="6"/>
                    <a:pt x="91" y="13"/>
                  </a:cubicBezTo>
                  <a:cubicBezTo>
                    <a:pt x="92" y="14"/>
                    <a:pt x="92" y="16"/>
                    <a:pt x="91" y="17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0" y="26"/>
                    <a:pt x="58" y="22"/>
                    <a:pt x="47" y="22"/>
                  </a:cubicBezTo>
                  <a:cubicBezTo>
                    <a:pt x="36" y="22"/>
                    <a:pt x="30" y="26"/>
                    <a:pt x="30" y="33"/>
                  </a:cubicBezTo>
                  <a:cubicBezTo>
                    <a:pt x="30" y="40"/>
                    <a:pt x="34" y="44"/>
                    <a:pt x="49" y="45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84" y="48"/>
                    <a:pt x="95" y="60"/>
                    <a:pt x="95" y="79"/>
                  </a:cubicBezTo>
                  <a:cubicBezTo>
                    <a:pt x="95" y="101"/>
                    <a:pt x="79" y="117"/>
                    <a:pt x="49" y="117"/>
                  </a:cubicBezTo>
                  <a:cubicBezTo>
                    <a:pt x="26" y="117"/>
                    <a:pt x="10" y="107"/>
                    <a:pt x="1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10"/>
            <p:cNvSpPr>
              <a:spLocks/>
            </p:cNvSpPr>
            <p:nvPr userDrawn="1"/>
          </p:nvSpPr>
          <p:spPr bwMode="auto">
            <a:xfrm>
              <a:off x="1789301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11"/>
            <p:cNvSpPr>
              <a:spLocks/>
            </p:cNvSpPr>
            <p:nvPr userDrawn="1"/>
          </p:nvSpPr>
          <p:spPr bwMode="auto">
            <a:xfrm>
              <a:off x="1925702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12"/>
            <p:cNvSpPr>
              <a:spLocks/>
            </p:cNvSpPr>
            <p:nvPr userDrawn="1"/>
          </p:nvSpPr>
          <p:spPr bwMode="auto">
            <a:xfrm>
              <a:off x="2084836" y="1497130"/>
              <a:ext cx="183934" cy="274867"/>
            </a:xfrm>
            <a:custGeom>
              <a:avLst/>
              <a:gdLst>
                <a:gd name="T0" fmla="*/ 17 w 104"/>
                <a:gd name="T1" fmla="*/ 154 h 154"/>
                <a:gd name="T2" fmla="*/ 14 w 104"/>
                <a:gd name="T3" fmla="*/ 151 h 154"/>
                <a:gd name="T4" fmla="*/ 14 w 104"/>
                <a:gd name="T5" fmla="*/ 133 h 154"/>
                <a:gd name="T6" fmla="*/ 17 w 104"/>
                <a:gd name="T7" fmla="*/ 131 h 154"/>
                <a:gd name="T8" fmla="*/ 21 w 104"/>
                <a:gd name="T9" fmla="*/ 131 h 154"/>
                <a:gd name="T10" fmla="*/ 38 w 104"/>
                <a:gd name="T11" fmla="*/ 117 h 154"/>
                <a:gd name="T12" fmla="*/ 41 w 104"/>
                <a:gd name="T13" fmla="*/ 108 h 154"/>
                <a:gd name="T14" fmla="*/ 0 w 104"/>
                <a:gd name="T15" fmla="*/ 3 h 154"/>
                <a:gd name="T16" fmla="*/ 2 w 104"/>
                <a:gd name="T17" fmla="*/ 0 h 154"/>
                <a:gd name="T18" fmla="*/ 25 w 104"/>
                <a:gd name="T19" fmla="*/ 0 h 154"/>
                <a:gd name="T20" fmla="*/ 28 w 104"/>
                <a:gd name="T21" fmla="*/ 3 h 154"/>
                <a:gd name="T22" fmla="*/ 53 w 104"/>
                <a:gd name="T23" fmla="*/ 76 h 154"/>
                <a:gd name="T24" fmla="*/ 53 w 104"/>
                <a:gd name="T25" fmla="*/ 76 h 154"/>
                <a:gd name="T26" fmla="*/ 77 w 104"/>
                <a:gd name="T27" fmla="*/ 3 h 154"/>
                <a:gd name="T28" fmla="*/ 80 w 104"/>
                <a:gd name="T29" fmla="*/ 0 h 154"/>
                <a:gd name="T30" fmla="*/ 102 w 104"/>
                <a:gd name="T31" fmla="*/ 0 h 154"/>
                <a:gd name="T32" fmla="*/ 104 w 104"/>
                <a:gd name="T33" fmla="*/ 3 h 154"/>
                <a:gd name="T34" fmla="*/ 61 w 104"/>
                <a:gd name="T35" fmla="*/ 119 h 154"/>
                <a:gd name="T36" fmla="*/ 24 w 104"/>
                <a:gd name="T37" fmla="*/ 154 h 154"/>
                <a:gd name="T38" fmla="*/ 17 w 104"/>
                <a:gd name="T3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" h="154">
                  <a:moveTo>
                    <a:pt x="17" y="154"/>
                  </a:moveTo>
                  <a:cubicBezTo>
                    <a:pt x="15" y="154"/>
                    <a:pt x="14" y="153"/>
                    <a:pt x="14" y="151"/>
                  </a:cubicBezTo>
                  <a:cubicBezTo>
                    <a:pt x="14" y="133"/>
                    <a:pt x="14" y="133"/>
                    <a:pt x="14" y="133"/>
                  </a:cubicBezTo>
                  <a:cubicBezTo>
                    <a:pt x="14" y="131"/>
                    <a:pt x="15" y="131"/>
                    <a:pt x="17" y="131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30" y="131"/>
                    <a:pt x="34" y="127"/>
                    <a:pt x="38" y="117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8" y="3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79" y="0"/>
                    <a:pt x="80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4" y="0"/>
                    <a:pt x="104" y="1"/>
                    <a:pt x="104" y="3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52" y="145"/>
                    <a:pt x="42" y="154"/>
                    <a:pt x="24" y="154"/>
                  </a:cubicBezTo>
                  <a:lnTo>
                    <a:pt x="17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13"/>
            <p:cNvSpPr>
              <a:spLocks noEditPoints="1"/>
            </p:cNvSpPr>
            <p:nvPr userDrawn="1"/>
          </p:nvSpPr>
          <p:spPr bwMode="auto">
            <a:xfrm>
              <a:off x="235350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14"/>
            <p:cNvSpPr>
              <a:spLocks/>
            </p:cNvSpPr>
            <p:nvPr userDrawn="1"/>
          </p:nvSpPr>
          <p:spPr bwMode="auto">
            <a:xfrm>
              <a:off x="2553970" y="1414463"/>
              <a:ext cx="109534" cy="283134"/>
            </a:xfrm>
            <a:custGeom>
              <a:avLst/>
              <a:gdLst>
                <a:gd name="T0" fmla="*/ 14 w 61"/>
                <a:gd name="T1" fmla="*/ 158 h 158"/>
                <a:gd name="T2" fmla="*/ 12 w 61"/>
                <a:gd name="T3" fmla="*/ 156 h 158"/>
                <a:gd name="T4" fmla="*/ 12 w 61"/>
                <a:gd name="T5" fmla="*/ 68 h 158"/>
                <a:gd name="T6" fmla="*/ 10 w 61"/>
                <a:gd name="T7" fmla="*/ 66 h 158"/>
                <a:gd name="T8" fmla="*/ 3 w 61"/>
                <a:gd name="T9" fmla="*/ 66 h 158"/>
                <a:gd name="T10" fmla="*/ 0 w 61"/>
                <a:gd name="T11" fmla="*/ 64 h 158"/>
                <a:gd name="T12" fmla="*/ 0 w 61"/>
                <a:gd name="T13" fmla="*/ 49 h 158"/>
                <a:gd name="T14" fmla="*/ 3 w 61"/>
                <a:gd name="T15" fmla="*/ 46 h 158"/>
                <a:gd name="T16" fmla="*/ 10 w 61"/>
                <a:gd name="T17" fmla="*/ 46 h 158"/>
                <a:gd name="T18" fmla="*/ 12 w 61"/>
                <a:gd name="T19" fmla="*/ 45 h 158"/>
                <a:gd name="T20" fmla="*/ 12 w 61"/>
                <a:gd name="T21" fmla="*/ 38 h 158"/>
                <a:gd name="T22" fmla="*/ 49 w 61"/>
                <a:gd name="T23" fmla="*/ 0 h 158"/>
                <a:gd name="T24" fmla="*/ 59 w 61"/>
                <a:gd name="T25" fmla="*/ 0 h 158"/>
                <a:gd name="T26" fmla="*/ 61 w 61"/>
                <a:gd name="T27" fmla="*/ 3 h 158"/>
                <a:gd name="T28" fmla="*/ 61 w 61"/>
                <a:gd name="T29" fmla="*/ 21 h 158"/>
                <a:gd name="T30" fmla="*/ 59 w 61"/>
                <a:gd name="T31" fmla="*/ 24 h 158"/>
                <a:gd name="T32" fmla="*/ 52 w 61"/>
                <a:gd name="T33" fmla="*/ 24 h 158"/>
                <a:gd name="T34" fmla="*/ 37 w 61"/>
                <a:gd name="T35" fmla="*/ 37 h 158"/>
                <a:gd name="T36" fmla="*/ 37 w 61"/>
                <a:gd name="T37" fmla="*/ 45 h 158"/>
                <a:gd name="T38" fmla="*/ 39 w 61"/>
                <a:gd name="T39" fmla="*/ 46 h 158"/>
                <a:gd name="T40" fmla="*/ 59 w 61"/>
                <a:gd name="T41" fmla="*/ 46 h 158"/>
                <a:gd name="T42" fmla="*/ 61 w 61"/>
                <a:gd name="T43" fmla="*/ 49 h 158"/>
                <a:gd name="T44" fmla="*/ 61 w 61"/>
                <a:gd name="T45" fmla="*/ 64 h 158"/>
                <a:gd name="T46" fmla="*/ 59 w 61"/>
                <a:gd name="T47" fmla="*/ 66 h 158"/>
                <a:gd name="T48" fmla="*/ 39 w 61"/>
                <a:gd name="T49" fmla="*/ 66 h 158"/>
                <a:gd name="T50" fmla="*/ 37 w 61"/>
                <a:gd name="T51" fmla="*/ 68 h 158"/>
                <a:gd name="T52" fmla="*/ 37 w 61"/>
                <a:gd name="T53" fmla="*/ 156 h 158"/>
                <a:gd name="T54" fmla="*/ 35 w 61"/>
                <a:gd name="T55" fmla="*/ 158 h 158"/>
                <a:gd name="T56" fmla="*/ 14 w 61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158">
                  <a:moveTo>
                    <a:pt x="14" y="158"/>
                  </a:moveTo>
                  <a:cubicBezTo>
                    <a:pt x="12" y="158"/>
                    <a:pt x="12" y="157"/>
                    <a:pt x="12" y="156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7"/>
                    <a:pt x="11" y="66"/>
                    <a:pt x="10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6"/>
                    <a:pt x="12" y="46"/>
                    <a:pt x="12" y="45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12"/>
                    <a:pt x="24" y="0"/>
                    <a:pt x="4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3"/>
                    <a:pt x="60" y="24"/>
                    <a:pt x="59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0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8" y="46"/>
                    <a:pt x="3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1" y="47"/>
                    <a:pt x="61" y="4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6"/>
                    <a:pt x="60" y="66"/>
                    <a:pt x="59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8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7" y="158"/>
                    <a:pt x="35" y="158"/>
                  </a:cubicBezTo>
                  <a:lnTo>
                    <a:pt x="14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15"/>
            <p:cNvSpPr>
              <a:spLocks/>
            </p:cNvSpPr>
            <p:nvPr userDrawn="1"/>
          </p:nvSpPr>
          <p:spPr bwMode="auto">
            <a:xfrm>
              <a:off x="2762704" y="1414463"/>
              <a:ext cx="208734" cy="283134"/>
            </a:xfrm>
            <a:custGeom>
              <a:avLst/>
              <a:gdLst>
                <a:gd name="T0" fmla="*/ 0 w 117"/>
                <a:gd name="T1" fmla="*/ 3 h 158"/>
                <a:gd name="T2" fmla="*/ 2 w 117"/>
                <a:gd name="T3" fmla="*/ 0 h 158"/>
                <a:gd name="T4" fmla="*/ 25 w 117"/>
                <a:gd name="T5" fmla="*/ 0 h 158"/>
                <a:gd name="T6" fmla="*/ 27 w 117"/>
                <a:gd name="T7" fmla="*/ 3 h 158"/>
                <a:gd name="T8" fmla="*/ 27 w 117"/>
                <a:gd name="T9" fmla="*/ 65 h 158"/>
                <a:gd name="T10" fmla="*/ 29 w 117"/>
                <a:gd name="T11" fmla="*/ 66 h 158"/>
                <a:gd name="T12" fmla="*/ 89 w 117"/>
                <a:gd name="T13" fmla="*/ 66 h 158"/>
                <a:gd name="T14" fmla="*/ 90 w 117"/>
                <a:gd name="T15" fmla="*/ 65 h 158"/>
                <a:gd name="T16" fmla="*/ 90 w 117"/>
                <a:gd name="T17" fmla="*/ 3 h 158"/>
                <a:gd name="T18" fmla="*/ 92 w 117"/>
                <a:gd name="T19" fmla="*/ 0 h 158"/>
                <a:gd name="T20" fmla="*/ 115 w 117"/>
                <a:gd name="T21" fmla="*/ 0 h 158"/>
                <a:gd name="T22" fmla="*/ 117 w 117"/>
                <a:gd name="T23" fmla="*/ 3 h 158"/>
                <a:gd name="T24" fmla="*/ 117 w 117"/>
                <a:gd name="T25" fmla="*/ 156 h 158"/>
                <a:gd name="T26" fmla="*/ 115 w 117"/>
                <a:gd name="T27" fmla="*/ 158 h 158"/>
                <a:gd name="T28" fmla="*/ 92 w 117"/>
                <a:gd name="T29" fmla="*/ 158 h 158"/>
                <a:gd name="T30" fmla="*/ 90 w 117"/>
                <a:gd name="T31" fmla="*/ 156 h 158"/>
                <a:gd name="T32" fmla="*/ 90 w 117"/>
                <a:gd name="T33" fmla="*/ 92 h 158"/>
                <a:gd name="T34" fmla="*/ 89 w 117"/>
                <a:gd name="T35" fmla="*/ 91 h 158"/>
                <a:gd name="T36" fmla="*/ 29 w 117"/>
                <a:gd name="T37" fmla="*/ 91 h 158"/>
                <a:gd name="T38" fmla="*/ 27 w 117"/>
                <a:gd name="T39" fmla="*/ 92 h 158"/>
                <a:gd name="T40" fmla="*/ 27 w 117"/>
                <a:gd name="T41" fmla="*/ 156 h 158"/>
                <a:gd name="T42" fmla="*/ 25 w 117"/>
                <a:gd name="T43" fmla="*/ 158 h 158"/>
                <a:gd name="T44" fmla="*/ 2 w 117"/>
                <a:gd name="T45" fmla="*/ 158 h 158"/>
                <a:gd name="T46" fmla="*/ 0 w 117"/>
                <a:gd name="T47" fmla="*/ 156 h 158"/>
                <a:gd name="T48" fmla="*/ 0 w 117"/>
                <a:gd name="T49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7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66"/>
                    <a:pt x="28" y="66"/>
                    <a:pt x="29" y="66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3"/>
                    <a:pt x="90" y="3"/>
                    <a:pt x="90" y="3"/>
                  </a:cubicBezTo>
                  <a:cubicBezTo>
                    <a:pt x="90" y="1"/>
                    <a:pt x="91" y="0"/>
                    <a:pt x="9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6" y="0"/>
                    <a:pt x="117" y="1"/>
                    <a:pt x="117" y="3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7"/>
                    <a:pt x="116" y="158"/>
                    <a:pt x="115" y="158"/>
                  </a:cubicBezTo>
                  <a:cubicBezTo>
                    <a:pt x="92" y="158"/>
                    <a:pt x="92" y="158"/>
                    <a:pt x="92" y="158"/>
                  </a:cubicBezTo>
                  <a:cubicBezTo>
                    <a:pt x="91" y="158"/>
                    <a:pt x="90" y="157"/>
                    <a:pt x="90" y="156"/>
                  </a:cubicBezTo>
                  <a:cubicBezTo>
                    <a:pt x="90" y="92"/>
                    <a:pt x="90" y="92"/>
                    <a:pt x="90" y="92"/>
                  </a:cubicBezTo>
                  <a:cubicBezTo>
                    <a:pt x="90" y="91"/>
                    <a:pt x="89" y="91"/>
                    <a:pt x="89" y="9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8" y="91"/>
                    <a:pt x="27" y="91"/>
                    <a:pt x="27" y="92"/>
                  </a:cubicBezTo>
                  <a:cubicBezTo>
                    <a:pt x="27" y="156"/>
                    <a:pt x="27" y="156"/>
                    <a:pt x="27" y="156"/>
                  </a:cubicBezTo>
                  <a:cubicBezTo>
                    <a:pt x="27" y="157"/>
                    <a:pt x="26" y="158"/>
                    <a:pt x="25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16"/>
            <p:cNvSpPr>
              <a:spLocks noEditPoints="1"/>
            </p:cNvSpPr>
            <p:nvPr userDrawn="1"/>
          </p:nvSpPr>
          <p:spPr bwMode="auto">
            <a:xfrm>
              <a:off x="3014838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4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7 w 99"/>
                <a:gd name="T13" fmla="*/ 66 h 117"/>
                <a:gd name="T14" fmla="*/ 28 w 99"/>
                <a:gd name="T15" fmla="*/ 66 h 117"/>
                <a:gd name="T16" fmla="*/ 26 w 99"/>
                <a:gd name="T17" fmla="*/ 68 h 117"/>
                <a:gd name="T18" fmla="*/ 28 w 99"/>
                <a:gd name="T19" fmla="*/ 76 h 117"/>
                <a:gd name="T20" fmla="*/ 53 w 99"/>
                <a:gd name="T21" fmla="*/ 93 h 117"/>
                <a:gd name="T22" fmla="*/ 79 w 99"/>
                <a:gd name="T23" fmla="*/ 83 h 117"/>
                <a:gd name="T24" fmla="*/ 83 w 99"/>
                <a:gd name="T25" fmla="*/ 82 h 117"/>
                <a:gd name="T26" fmla="*/ 96 w 99"/>
                <a:gd name="T27" fmla="*/ 94 h 117"/>
                <a:gd name="T28" fmla="*/ 97 w 99"/>
                <a:gd name="T29" fmla="*/ 98 h 117"/>
                <a:gd name="T30" fmla="*/ 51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50 w 99"/>
                <a:gd name="T37" fmla="*/ 22 h 117"/>
                <a:gd name="T38" fmla="*/ 28 w 99"/>
                <a:gd name="T39" fmla="*/ 36 h 117"/>
                <a:gd name="T40" fmla="*/ 26 w 99"/>
                <a:gd name="T41" fmla="*/ 46 h 117"/>
                <a:gd name="T42" fmla="*/ 28 w 99"/>
                <a:gd name="T43" fmla="*/ 47 h 117"/>
                <a:gd name="T44" fmla="*/ 71 w 99"/>
                <a:gd name="T45" fmla="*/ 47 h 117"/>
                <a:gd name="T46" fmla="*/ 73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7"/>
                    <a:pt x="2" y="38"/>
                    <a:pt x="4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8" y="38"/>
                    <a:pt x="99" y="46"/>
                    <a:pt x="99" y="64"/>
                  </a:cubicBezTo>
                  <a:cubicBezTo>
                    <a:pt x="99" y="66"/>
                    <a:pt x="98" y="66"/>
                    <a:pt x="97" y="6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27" y="66"/>
                    <a:pt x="26" y="67"/>
                    <a:pt x="26" y="68"/>
                  </a:cubicBezTo>
                  <a:cubicBezTo>
                    <a:pt x="26" y="71"/>
                    <a:pt x="27" y="74"/>
                    <a:pt x="28" y="76"/>
                  </a:cubicBezTo>
                  <a:cubicBezTo>
                    <a:pt x="32" y="87"/>
                    <a:pt x="40" y="93"/>
                    <a:pt x="53" y="93"/>
                  </a:cubicBezTo>
                  <a:cubicBezTo>
                    <a:pt x="65" y="93"/>
                    <a:pt x="74" y="89"/>
                    <a:pt x="79" y="83"/>
                  </a:cubicBezTo>
                  <a:cubicBezTo>
                    <a:pt x="80" y="82"/>
                    <a:pt x="81" y="81"/>
                    <a:pt x="83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7" y="98"/>
                  </a:cubicBezTo>
                  <a:cubicBezTo>
                    <a:pt x="87" y="109"/>
                    <a:pt x="71" y="117"/>
                    <a:pt x="51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50" y="22"/>
                  </a:cubicBezTo>
                  <a:cubicBezTo>
                    <a:pt x="39" y="22"/>
                    <a:pt x="31" y="27"/>
                    <a:pt x="28" y="36"/>
                  </a:cubicBezTo>
                  <a:cubicBezTo>
                    <a:pt x="27" y="39"/>
                    <a:pt x="26" y="42"/>
                    <a:pt x="26" y="46"/>
                  </a:cubicBezTo>
                  <a:cubicBezTo>
                    <a:pt x="26" y="47"/>
                    <a:pt x="27" y="47"/>
                    <a:pt x="28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3" y="47"/>
                    <a:pt x="73" y="46"/>
                  </a:cubicBezTo>
                  <a:cubicBezTo>
                    <a:pt x="73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17"/>
            <p:cNvSpPr>
              <a:spLocks noEditPoints="1"/>
            </p:cNvSpPr>
            <p:nvPr userDrawn="1"/>
          </p:nvSpPr>
          <p:spPr bwMode="auto">
            <a:xfrm>
              <a:off x="322150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Freeform 18"/>
            <p:cNvSpPr>
              <a:spLocks/>
            </p:cNvSpPr>
            <p:nvPr userDrawn="1"/>
          </p:nvSpPr>
          <p:spPr bwMode="auto">
            <a:xfrm>
              <a:off x="3434373" y="1414463"/>
              <a:ext cx="76467" cy="285201"/>
            </a:xfrm>
            <a:custGeom>
              <a:avLst/>
              <a:gdLst>
                <a:gd name="T0" fmla="*/ 30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2 w 43"/>
                <a:gd name="T7" fmla="*/ 0 h 159"/>
                <a:gd name="T8" fmla="*/ 23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5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0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0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5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0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Freeform 19"/>
            <p:cNvSpPr>
              <a:spLocks/>
            </p:cNvSpPr>
            <p:nvPr userDrawn="1"/>
          </p:nvSpPr>
          <p:spPr bwMode="auto">
            <a:xfrm>
              <a:off x="3525306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Freeform 20"/>
            <p:cNvSpPr>
              <a:spLocks/>
            </p:cNvSpPr>
            <p:nvPr userDrawn="1"/>
          </p:nvSpPr>
          <p:spPr bwMode="auto">
            <a:xfrm>
              <a:off x="3663773" y="1414463"/>
              <a:ext cx="167400" cy="283134"/>
            </a:xfrm>
            <a:custGeom>
              <a:avLst/>
              <a:gdLst>
                <a:gd name="T0" fmla="*/ 71 w 94"/>
                <a:gd name="T1" fmla="*/ 158 h 158"/>
                <a:gd name="T2" fmla="*/ 69 w 94"/>
                <a:gd name="T3" fmla="*/ 156 h 158"/>
                <a:gd name="T4" fmla="*/ 69 w 94"/>
                <a:gd name="T5" fmla="*/ 91 h 158"/>
                <a:gd name="T6" fmla="*/ 47 w 94"/>
                <a:gd name="T7" fmla="*/ 67 h 158"/>
                <a:gd name="T8" fmla="*/ 26 w 94"/>
                <a:gd name="T9" fmla="*/ 91 h 158"/>
                <a:gd name="T10" fmla="*/ 26 w 94"/>
                <a:gd name="T11" fmla="*/ 156 h 158"/>
                <a:gd name="T12" fmla="*/ 24 w 94"/>
                <a:gd name="T13" fmla="*/ 158 h 158"/>
                <a:gd name="T14" fmla="*/ 3 w 94"/>
                <a:gd name="T15" fmla="*/ 158 h 158"/>
                <a:gd name="T16" fmla="*/ 0 w 94"/>
                <a:gd name="T17" fmla="*/ 156 h 158"/>
                <a:gd name="T18" fmla="*/ 0 w 94"/>
                <a:gd name="T19" fmla="*/ 3 h 158"/>
                <a:gd name="T20" fmla="*/ 3 w 94"/>
                <a:gd name="T21" fmla="*/ 0 h 158"/>
                <a:gd name="T22" fmla="*/ 24 w 94"/>
                <a:gd name="T23" fmla="*/ 0 h 158"/>
                <a:gd name="T24" fmla="*/ 26 w 94"/>
                <a:gd name="T25" fmla="*/ 3 h 158"/>
                <a:gd name="T26" fmla="*/ 26 w 94"/>
                <a:gd name="T27" fmla="*/ 57 h 158"/>
                <a:gd name="T28" fmla="*/ 26 w 94"/>
                <a:gd name="T29" fmla="*/ 57 h 158"/>
                <a:gd name="T30" fmla="*/ 56 w 94"/>
                <a:gd name="T31" fmla="*/ 44 h 158"/>
                <a:gd name="T32" fmla="*/ 94 w 94"/>
                <a:gd name="T33" fmla="*/ 85 h 158"/>
                <a:gd name="T34" fmla="*/ 94 w 94"/>
                <a:gd name="T35" fmla="*/ 156 h 158"/>
                <a:gd name="T36" fmla="*/ 92 w 94"/>
                <a:gd name="T37" fmla="*/ 158 h 158"/>
                <a:gd name="T38" fmla="*/ 71 w 94"/>
                <a:gd name="T3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58">
                  <a:moveTo>
                    <a:pt x="71" y="158"/>
                  </a:moveTo>
                  <a:cubicBezTo>
                    <a:pt x="69" y="158"/>
                    <a:pt x="69" y="157"/>
                    <a:pt x="69" y="15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9" y="77"/>
                    <a:pt x="61" y="67"/>
                    <a:pt x="47" y="67"/>
                  </a:cubicBezTo>
                  <a:cubicBezTo>
                    <a:pt x="34" y="67"/>
                    <a:pt x="26" y="77"/>
                    <a:pt x="26" y="91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cubicBezTo>
                    <a:pt x="3" y="158"/>
                    <a:pt x="3" y="158"/>
                    <a:pt x="3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50"/>
                    <a:pt x="41" y="44"/>
                    <a:pt x="56" y="44"/>
                  </a:cubicBezTo>
                  <a:cubicBezTo>
                    <a:pt x="80" y="44"/>
                    <a:pt x="94" y="61"/>
                    <a:pt x="94" y="85"/>
                  </a:cubicBezTo>
                  <a:cubicBezTo>
                    <a:pt x="94" y="156"/>
                    <a:pt x="94" y="156"/>
                    <a:pt x="94" y="156"/>
                  </a:cubicBezTo>
                  <a:cubicBezTo>
                    <a:pt x="94" y="157"/>
                    <a:pt x="94" y="158"/>
                    <a:pt x="92" y="158"/>
                  </a:cubicBezTo>
                  <a:lnTo>
                    <a:pt x="71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Freeform 21"/>
            <p:cNvSpPr>
              <a:spLocks/>
            </p:cNvSpPr>
            <p:nvPr userDrawn="1"/>
          </p:nvSpPr>
          <p:spPr bwMode="auto">
            <a:xfrm>
              <a:off x="3880774" y="1647997"/>
              <a:ext cx="45467" cy="95067"/>
            </a:xfrm>
            <a:custGeom>
              <a:avLst/>
              <a:gdLst>
                <a:gd name="T0" fmla="*/ 0 w 26"/>
                <a:gd name="T1" fmla="*/ 2 h 54"/>
                <a:gd name="T2" fmla="*/ 2 w 26"/>
                <a:gd name="T3" fmla="*/ 0 h 54"/>
                <a:gd name="T4" fmla="*/ 24 w 26"/>
                <a:gd name="T5" fmla="*/ 0 h 54"/>
                <a:gd name="T6" fmla="*/ 26 w 26"/>
                <a:gd name="T7" fmla="*/ 2 h 54"/>
                <a:gd name="T8" fmla="*/ 26 w 26"/>
                <a:gd name="T9" fmla="*/ 27 h 54"/>
                <a:gd name="T10" fmla="*/ 24 w 26"/>
                <a:gd name="T11" fmla="*/ 32 h 54"/>
                <a:gd name="T12" fmla="*/ 5 w 26"/>
                <a:gd name="T13" fmla="*/ 52 h 54"/>
                <a:gd name="T14" fmla="*/ 2 w 26"/>
                <a:gd name="T15" fmla="*/ 54 h 54"/>
                <a:gd name="T16" fmla="*/ 0 w 26"/>
                <a:gd name="T17" fmla="*/ 51 h 54"/>
                <a:gd name="T18" fmla="*/ 0 w 26"/>
                <a:gd name="T19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54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30"/>
                    <a:pt x="26" y="31"/>
                    <a:pt x="24" y="3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4" y="53"/>
                    <a:pt x="3" y="54"/>
                    <a:pt x="2" y="54"/>
                  </a:cubicBezTo>
                  <a:cubicBezTo>
                    <a:pt x="0" y="54"/>
                    <a:pt x="0" y="53"/>
                    <a:pt x="0" y="51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Freeform 22"/>
            <p:cNvSpPr>
              <a:spLocks/>
            </p:cNvSpPr>
            <p:nvPr userDrawn="1"/>
          </p:nvSpPr>
          <p:spPr bwMode="auto">
            <a:xfrm>
              <a:off x="4041974" y="1414463"/>
              <a:ext cx="183934" cy="283134"/>
            </a:xfrm>
            <a:custGeom>
              <a:avLst/>
              <a:gdLst>
                <a:gd name="T0" fmla="*/ 0 w 103"/>
                <a:gd name="T1" fmla="*/ 3 h 158"/>
                <a:gd name="T2" fmla="*/ 2 w 103"/>
                <a:gd name="T3" fmla="*/ 0 h 158"/>
                <a:gd name="T4" fmla="*/ 25 w 103"/>
                <a:gd name="T5" fmla="*/ 0 h 158"/>
                <a:gd name="T6" fmla="*/ 27 w 103"/>
                <a:gd name="T7" fmla="*/ 3 h 158"/>
                <a:gd name="T8" fmla="*/ 27 w 103"/>
                <a:gd name="T9" fmla="*/ 132 h 158"/>
                <a:gd name="T10" fmla="*/ 29 w 103"/>
                <a:gd name="T11" fmla="*/ 133 h 158"/>
                <a:gd name="T12" fmla="*/ 101 w 103"/>
                <a:gd name="T13" fmla="*/ 133 h 158"/>
                <a:gd name="T14" fmla="*/ 103 w 103"/>
                <a:gd name="T15" fmla="*/ 136 h 158"/>
                <a:gd name="T16" fmla="*/ 103 w 103"/>
                <a:gd name="T17" fmla="*/ 156 h 158"/>
                <a:gd name="T18" fmla="*/ 101 w 103"/>
                <a:gd name="T19" fmla="*/ 158 h 158"/>
                <a:gd name="T20" fmla="*/ 2 w 103"/>
                <a:gd name="T21" fmla="*/ 158 h 158"/>
                <a:gd name="T22" fmla="*/ 0 w 103"/>
                <a:gd name="T23" fmla="*/ 156 h 158"/>
                <a:gd name="T24" fmla="*/ 0 w 103"/>
                <a:gd name="T25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7" y="133"/>
                    <a:pt x="28" y="133"/>
                    <a:pt x="29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2" y="133"/>
                    <a:pt x="103" y="134"/>
                    <a:pt x="103" y="136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3" y="157"/>
                    <a:pt x="102" y="158"/>
                    <a:pt x="101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Freeform 23"/>
            <p:cNvSpPr>
              <a:spLocks noEditPoints="1"/>
            </p:cNvSpPr>
            <p:nvPr userDrawn="1"/>
          </p:nvSpPr>
          <p:spPr bwMode="auto">
            <a:xfrm>
              <a:off x="4254842" y="1492997"/>
              <a:ext cx="167400" cy="208734"/>
            </a:xfrm>
            <a:custGeom>
              <a:avLst/>
              <a:gdLst>
                <a:gd name="T0" fmla="*/ 72 w 94"/>
                <a:gd name="T1" fmla="*/ 114 h 117"/>
                <a:gd name="T2" fmla="*/ 70 w 94"/>
                <a:gd name="T3" fmla="*/ 112 h 117"/>
                <a:gd name="T4" fmla="*/ 70 w 94"/>
                <a:gd name="T5" fmla="*/ 104 h 117"/>
                <a:gd name="T6" fmla="*/ 69 w 94"/>
                <a:gd name="T7" fmla="*/ 104 h 117"/>
                <a:gd name="T8" fmla="*/ 38 w 94"/>
                <a:gd name="T9" fmla="*/ 117 h 117"/>
                <a:gd name="T10" fmla="*/ 0 w 94"/>
                <a:gd name="T11" fmla="*/ 82 h 117"/>
                <a:gd name="T12" fmla="*/ 45 w 94"/>
                <a:gd name="T13" fmla="*/ 47 h 117"/>
                <a:gd name="T14" fmla="*/ 68 w 94"/>
                <a:gd name="T15" fmla="*/ 47 h 117"/>
                <a:gd name="T16" fmla="*/ 69 w 94"/>
                <a:gd name="T17" fmla="*/ 46 h 117"/>
                <a:gd name="T18" fmla="*/ 69 w 94"/>
                <a:gd name="T19" fmla="*/ 40 h 117"/>
                <a:gd name="T20" fmla="*/ 44 w 94"/>
                <a:gd name="T21" fmla="*/ 22 h 117"/>
                <a:gd name="T22" fmla="*/ 19 w 94"/>
                <a:gd name="T23" fmla="*/ 29 h 117"/>
                <a:gd name="T24" fmla="*/ 16 w 94"/>
                <a:gd name="T25" fmla="*/ 29 h 117"/>
                <a:gd name="T26" fmla="*/ 7 w 94"/>
                <a:gd name="T27" fmla="*/ 14 h 117"/>
                <a:gd name="T28" fmla="*/ 8 w 94"/>
                <a:gd name="T29" fmla="*/ 11 h 117"/>
                <a:gd name="T30" fmla="*/ 47 w 94"/>
                <a:gd name="T31" fmla="*/ 0 h 117"/>
                <a:gd name="T32" fmla="*/ 94 w 94"/>
                <a:gd name="T33" fmla="*/ 39 h 117"/>
                <a:gd name="T34" fmla="*/ 94 w 94"/>
                <a:gd name="T35" fmla="*/ 112 h 117"/>
                <a:gd name="T36" fmla="*/ 91 w 94"/>
                <a:gd name="T37" fmla="*/ 114 h 117"/>
                <a:gd name="T38" fmla="*/ 72 w 94"/>
                <a:gd name="T39" fmla="*/ 114 h 117"/>
                <a:gd name="T40" fmla="*/ 69 w 94"/>
                <a:gd name="T41" fmla="*/ 76 h 117"/>
                <a:gd name="T42" fmla="*/ 69 w 94"/>
                <a:gd name="T43" fmla="*/ 68 h 117"/>
                <a:gd name="T44" fmla="*/ 68 w 94"/>
                <a:gd name="T45" fmla="*/ 66 h 117"/>
                <a:gd name="T46" fmla="*/ 49 w 94"/>
                <a:gd name="T47" fmla="*/ 66 h 117"/>
                <a:gd name="T48" fmla="*/ 25 w 94"/>
                <a:gd name="T49" fmla="*/ 82 h 117"/>
                <a:gd name="T50" fmla="*/ 44 w 94"/>
                <a:gd name="T51" fmla="*/ 95 h 117"/>
                <a:gd name="T52" fmla="*/ 69 w 94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117">
                  <a:moveTo>
                    <a:pt x="72" y="114"/>
                  </a:moveTo>
                  <a:cubicBezTo>
                    <a:pt x="71" y="114"/>
                    <a:pt x="70" y="113"/>
                    <a:pt x="70" y="11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4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9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2" y="22"/>
                    <a:pt x="24" y="25"/>
                    <a:pt x="19" y="29"/>
                  </a:cubicBezTo>
                  <a:cubicBezTo>
                    <a:pt x="18" y="30"/>
                    <a:pt x="16" y="30"/>
                    <a:pt x="16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7" y="11"/>
                    <a:pt x="8" y="11"/>
                  </a:cubicBezTo>
                  <a:cubicBezTo>
                    <a:pt x="17" y="4"/>
                    <a:pt x="29" y="0"/>
                    <a:pt x="47" y="0"/>
                  </a:cubicBezTo>
                  <a:cubicBezTo>
                    <a:pt x="81" y="0"/>
                    <a:pt x="94" y="11"/>
                    <a:pt x="94" y="39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9" y="66"/>
                    <a:pt x="68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3" y="66"/>
                    <a:pt x="25" y="71"/>
                    <a:pt x="25" y="82"/>
                  </a:cubicBezTo>
                  <a:cubicBezTo>
                    <a:pt x="25" y="91"/>
                    <a:pt x="32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Freeform 24"/>
            <p:cNvSpPr>
              <a:spLocks noEditPoints="1"/>
            </p:cNvSpPr>
            <p:nvPr userDrawn="1"/>
          </p:nvSpPr>
          <p:spPr bwMode="auto">
            <a:xfrm>
              <a:off x="4469776" y="1414463"/>
              <a:ext cx="175667" cy="287267"/>
            </a:xfrm>
            <a:custGeom>
              <a:avLst/>
              <a:gdLst>
                <a:gd name="T0" fmla="*/ 26 w 98"/>
                <a:gd name="T1" fmla="*/ 147 h 161"/>
                <a:gd name="T2" fmla="*/ 26 w 98"/>
                <a:gd name="T3" fmla="*/ 147 h 161"/>
                <a:gd name="T4" fmla="*/ 26 w 98"/>
                <a:gd name="T5" fmla="*/ 156 h 161"/>
                <a:gd name="T6" fmla="*/ 23 w 98"/>
                <a:gd name="T7" fmla="*/ 158 h 161"/>
                <a:gd name="T8" fmla="*/ 2 w 98"/>
                <a:gd name="T9" fmla="*/ 158 h 161"/>
                <a:gd name="T10" fmla="*/ 0 w 98"/>
                <a:gd name="T11" fmla="*/ 156 h 161"/>
                <a:gd name="T12" fmla="*/ 0 w 98"/>
                <a:gd name="T13" fmla="*/ 3 h 161"/>
                <a:gd name="T14" fmla="*/ 2 w 98"/>
                <a:gd name="T15" fmla="*/ 0 h 161"/>
                <a:gd name="T16" fmla="*/ 23 w 98"/>
                <a:gd name="T17" fmla="*/ 0 h 161"/>
                <a:gd name="T18" fmla="*/ 26 w 98"/>
                <a:gd name="T19" fmla="*/ 3 h 161"/>
                <a:gd name="T20" fmla="*/ 26 w 98"/>
                <a:gd name="T21" fmla="*/ 57 h 161"/>
                <a:gd name="T22" fmla="*/ 26 w 98"/>
                <a:gd name="T23" fmla="*/ 57 h 161"/>
                <a:gd name="T24" fmla="*/ 56 w 98"/>
                <a:gd name="T25" fmla="*/ 44 h 161"/>
                <a:gd name="T26" fmla="*/ 94 w 98"/>
                <a:gd name="T27" fmla="*/ 71 h 161"/>
                <a:gd name="T28" fmla="*/ 98 w 98"/>
                <a:gd name="T29" fmla="*/ 102 h 161"/>
                <a:gd name="T30" fmla="*/ 94 w 98"/>
                <a:gd name="T31" fmla="*/ 134 h 161"/>
                <a:gd name="T32" fmla="*/ 56 w 98"/>
                <a:gd name="T33" fmla="*/ 161 h 161"/>
                <a:gd name="T34" fmla="*/ 26 w 98"/>
                <a:gd name="T35" fmla="*/ 147 h 161"/>
                <a:gd name="T36" fmla="*/ 69 w 98"/>
                <a:gd name="T37" fmla="*/ 123 h 161"/>
                <a:gd name="T38" fmla="*/ 72 w 98"/>
                <a:gd name="T39" fmla="*/ 102 h 161"/>
                <a:gd name="T40" fmla="*/ 69 w 98"/>
                <a:gd name="T41" fmla="*/ 81 h 161"/>
                <a:gd name="T42" fmla="*/ 49 w 98"/>
                <a:gd name="T43" fmla="*/ 67 h 161"/>
                <a:gd name="T44" fmla="*/ 28 w 98"/>
                <a:gd name="T45" fmla="*/ 81 h 161"/>
                <a:gd name="T46" fmla="*/ 26 w 98"/>
                <a:gd name="T47" fmla="*/ 102 h 161"/>
                <a:gd name="T48" fmla="*/ 28 w 98"/>
                <a:gd name="T49" fmla="*/ 123 h 161"/>
                <a:gd name="T50" fmla="*/ 49 w 98"/>
                <a:gd name="T51" fmla="*/ 137 h 161"/>
                <a:gd name="T52" fmla="*/ 69 w 98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61">
                  <a:moveTo>
                    <a:pt x="26" y="147"/>
                  </a:moveTo>
                  <a:cubicBezTo>
                    <a:pt x="26" y="147"/>
                    <a:pt x="26" y="147"/>
                    <a:pt x="26" y="147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3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49"/>
                    <a:pt x="40" y="44"/>
                    <a:pt x="56" y="44"/>
                  </a:cubicBezTo>
                  <a:cubicBezTo>
                    <a:pt x="75" y="44"/>
                    <a:pt x="88" y="53"/>
                    <a:pt x="94" y="71"/>
                  </a:cubicBezTo>
                  <a:cubicBezTo>
                    <a:pt x="97" y="79"/>
                    <a:pt x="98" y="87"/>
                    <a:pt x="98" y="102"/>
                  </a:cubicBezTo>
                  <a:cubicBezTo>
                    <a:pt x="98" y="117"/>
                    <a:pt x="97" y="125"/>
                    <a:pt x="94" y="134"/>
                  </a:cubicBezTo>
                  <a:cubicBezTo>
                    <a:pt x="88" y="151"/>
                    <a:pt x="75" y="161"/>
                    <a:pt x="56" y="161"/>
                  </a:cubicBezTo>
                  <a:cubicBezTo>
                    <a:pt x="40" y="161"/>
                    <a:pt x="31" y="155"/>
                    <a:pt x="26" y="147"/>
                  </a:cubicBezTo>
                  <a:close/>
                  <a:moveTo>
                    <a:pt x="69" y="123"/>
                  </a:moveTo>
                  <a:cubicBezTo>
                    <a:pt x="71" y="118"/>
                    <a:pt x="72" y="112"/>
                    <a:pt x="72" y="102"/>
                  </a:cubicBezTo>
                  <a:cubicBezTo>
                    <a:pt x="72" y="92"/>
                    <a:pt x="71" y="86"/>
                    <a:pt x="69" y="81"/>
                  </a:cubicBezTo>
                  <a:cubicBezTo>
                    <a:pt x="66" y="72"/>
                    <a:pt x="59" y="67"/>
                    <a:pt x="49" y="67"/>
                  </a:cubicBezTo>
                  <a:cubicBezTo>
                    <a:pt x="38" y="67"/>
                    <a:pt x="31" y="72"/>
                    <a:pt x="28" y="81"/>
                  </a:cubicBezTo>
                  <a:cubicBezTo>
                    <a:pt x="26" y="86"/>
                    <a:pt x="26" y="92"/>
                    <a:pt x="26" y="102"/>
                  </a:cubicBezTo>
                  <a:cubicBezTo>
                    <a:pt x="26" y="112"/>
                    <a:pt x="26" y="118"/>
                    <a:pt x="28" y="123"/>
                  </a:cubicBezTo>
                  <a:cubicBezTo>
                    <a:pt x="31" y="132"/>
                    <a:pt x="38" y="137"/>
                    <a:pt x="49" y="137"/>
                  </a:cubicBezTo>
                  <a:cubicBezTo>
                    <a:pt x="59" y="137"/>
                    <a:pt x="66" y="132"/>
                    <a:pt x="69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Freeform 25"/>
            <p:cNvSpPr>
              <a:spLocks noEditPoints="1"/>
            </p:cNvSpPr>
            <p:nvPr userDrawn="1"/>
          </p:nvSpPr>
          <p:spPr bwMode="auto">
            <a:xfrm>
              <a:off x="467644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Freeform 26"/>
            <p:cNvSpPr>
              <a:spLocks/>
            </p:cNvSpPr>
            <p:nvPr userDrawn="1"/>
          </p:nvSpPr>
          <p:spPr bwMode="auto">
            <a:xfrm>
              <a:off x="4891377" y="1497130"/>
              <a:ext cx="167400" cy="204601"/>
            </a:xfrm>
            <a:custGeom>
              <a:avLst/>
              <a:gdLst>
                <a:gd name="T0" fmla="*/ 70 w 94"/>
                <a:gd name="T1" fmla="*/ 112 h 115"/>
                <a:gd name="T2" fmla="*/ 68 w 94"/>
                <a:gd name="T3" fmla="*/ 110 h 115"/>
                <a:gd name="T4" fmla="*/ 68 w 94"/>
                <a:gd name="T5" fmla="*/ 102 h 115"/>
                <a:gd name="T6" fmla="*/ 68 w 94"/>
                <a:gd name="T7" fmla="*/ 102 h 115"/>
                <a:gd name="T8" fmla="*/ 39 w 94"/>
                <a:gd name="T9" fmla="*/ 115 h 115"/>
                <a:gd name="T10" fmla="*/ 0 w 94"/>
                <a:gd name="T11" fmla="*/ 73 h 115"/>
                <a:gd name="T12" fmla="*/ 0 w 94"/>
                <a:gd name="T13" fmla="*/ 3 h 115"/>
                <a:gd name="T14" fmla="*/ 3 w 94"/>
                <a:gd name="T15" fmla="*/ 0 h 115"/>
                <a:gd name="T16" fmla="*/ 24 w 94"/>
                <a:gd name="T17" fmla="*/ 0 h 115"/>
                <a:gd name="T18" fmla="*/ 26 w 94"/>
                <a:gd name="T19" fmla="*/ 3 h 115"/>
                <a:gd name="T20" fmla="*/ 26 w 94"/>
                <a:gd name="T21" fmla="*/ 67 h 115"/>
                <a:gd name="T22" fmla="*/ 47 w 94"/>
                <a:gd name="T23" fmla="*/ 91 h 115"/>
                <a:gd name="T24" fmla="*/ 68 w 94"/>
                <a:gd name="T25" fmla="*/ 67 h 115"/>
                <a:gd name="T26" fmla="*/ 68 w 94"/>
                <a:gd name="T27" fmla="*/ 3 h 115"/>
                <a:gd name="T28" fmla="*/ 70 w 94"/>
                <a:gd name="T29" fmla="*/ 0 h 115"/>
                <a:gd name="T30" fmla="*/ 91 w 94"/>
                <a:gd name="T31" fmla="*/ 0 h 115"/>
                <a:gd name="T32" fmla="*/ 94 w 94"/>
                <a:gd name="T33" fmla="*/ 3 h 115"/>
                <a:gd name="T34" fmla="*/ 94 w 94"/>
                <a:gd name="T35" fmla="*/ 110 h 115"/>
                <a:gd name="T36" fmla="*/ 91 w 94"/>
                <a:gd name="T37" fmla="*/ 112 h 115"/>
                <a:gd name="T38" fmla="*/ 70 w 94"/>
                <a:gd name="T39" fmla="*/ 1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5">
                  <a:moveTo>
                    <a:pt x="70" y="112"/>
                  </a:moveTo>
                  <a:cubicBezTo>
                    <a:pt x="69" y="112"/>
                    <a:pt x="68" y="111"/>
                    <a:pt x="68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2" y="109"/>
                    <a:pt x="53" y="115"/>
                    <a:pt x="39" y="115"/>
                  </a:cubicBezTo>
                  <a:cubicBezTo>
                    <a:pt x="15" y="115"/>
                    <a:pt x="0" y="97"/>
                    <a:pt x="0" y="7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81"/>
                    <a:pt x="33" y="91"/>
                    <a:pt x="47" y="91"/>
                  </a:cubicBezTo>
                  <a:cubicBezTo>
                    <a:pt x="60" y="91"/>
                    <a:pt x="68" y="81"/>
                    <a:pt x="68" y="67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3" y="0"/>
                    <a:pt x="94" y="1"/>
                    <a:pt x="94" y="3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3" y="112"/>
                    <a:pt x="91" y="112"/>
                  </a:cubicBezTo>
                  <a:lnTo>
                    <a:pt x="7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Freeform 27"/>
            <p:cNvSpPr>
              <a:spLocks/>
            </p:cNvSpPr>
            <p:nvPr userDrawn="1"/>
          </p:nvSpPr>
          <p:spPr bwMode="auto">
            <a:xfrm>
              <a:off x="5108377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7 w 80"/>
                <a:gd name="T15" fmla="*/ 14 h 114"/>
                <a:gd name="T16" fmla="*/ 56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6"/>
                    <a:pt x="41" y="0"/>
                    <a:pt x="56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Freeform 28"/>
            <p:cNvSpPr>
              <a:spLocks noEditPoints="1"/>
            </p:cNvSpPr>
            <p:nvPr userDrawn="1"/>
          </p:nvSpPr>
          <p:spPr bwMode="auto">
            <a:xfrm>
              <a:off x="5331578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Freeform 29"/>
            <p:cNvSpPr>
              <a:spLocks/>
            </p:cNvSpPr>
            <p:nvPr userDrawn="1"/>
          </p:nvSpPr>
          <p:spPr bwMode="auto">
            <a:xfrm>
              <a:off x="5546512" y="1492997"/>
              <a:ext cx="167400" cy="204601"/>
            </a:xfrm>
            <a:custGeom>
              <a:avLst/>
              <a:gdLst>
                <a:gd name="T0" fmla="*/ 71 w 94"/>
                <a:gd name="T1" fmla="*/ 114 h 114"/>
                <a:gd name="T2" fmla="*/ 68 w 94"/>
                <a:gd name="T3" fmla="*/ 112 h 114"/>
                <a:gd name="T4" fmla="*/ 68 w 94"/>
                <a:gd name="T5" fmla="*/ 47 h 114"/>
                <a:gd name="T6" fmla="*/ 47 w 94"/>
                <a:gd name="T7" fmla="*/ 23 h 114"/>
                <a:gd name="T8" fmla="*/ 26 w 94"/>
                <a:gd name="T9" fmla="*/ 47 h 114"/>
                <a:gd name="T10" fmla="*/ 26 w 94"/>
                <a:gd name="T11" fmla="*/ 112 h 114"/>
                <a:gd name="T12" fmla="*/ 24 w 94"/>
                <a:gd name="T13" fmla="*/ 114 h 114"/>
                <a:gd name="T14" fmla="*/ 2 w 94"/>
                <a:gd name="T15" fmla="*/ 114 h 114"/>
                <a:gd name="T16" fmla="*/ 0 w 94"/>
                <a:gd name="T17" fmla="*/ 112 h 114"/>
                <a:gd name="T18" fmla="*/ 0 w 94"/>
                <a:gd name="T19" fmla="*/ 5 h 114"/>
                <a:gd name="T20" fmla="*/ 2 w 94"/>
                <a:gd name="T21" fmla="*/ 2 h 114"/>
                <a:gd name="T22" fmla="*/ 24 w 94"/>
                <a:gd name="T23" fmla="*/ 2 h 114"/>
                <a:gd name="T24" fmla="*/ 26 w 94"/>
                <a:gd name="T25" fmla="*/ 5 h 114"/>
                <a:gd name="T26" fmla="*/ 26 w 94"/>
                <a:gd name="T27" fmla="*/ 13 h 114"/>
                <a:gd name="T28" fmla="*/ 26 w 94"/>
                <a:gd name="T29" fmla="*/ 13 h 114"/>
                <a:gd name="T30" fmla="*/ 56 w 94"/>
                <a:gd name="T31" fmla="*/ 0 h 114"/>
                <a:gd name="T32" fmla="*/ 94 w 94"/>
                <a:gd name="T33" fmla="*/ 41 h 114"/>
                <a:gd name="T34" fmla="*/ 94 w 94"/>
                <a:gd name="T35" fmla="*/ 112 h 114"/>
                <a:gd name="T36" fmla="*/ 92 w 94"/>
                <a:gd name="T37" fmla="*/ 114 h 114"/>
                <a:gd name="T38" fmla="*/ 71 w 94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4">
                  <a:moveTo>
                    <a:pt x="71" y="114"/>
                  </a:moveTo>
                  <a:cubicBezTo>
                    <a:pt x="69" y="114"/>
                    <a:pt x="68" y="113"/>
                    <a:pt x="68" y="112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8" y="33"/>
                    <a:pt x="61" y="23"/>
                    <a:pt x="47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79" y="0"/>
                    <a:pt x="94" y="17"/>
                    <a:pt x="94" y="41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Freeform 30"/>
            <p:cNvSpPr>
              <a:spLocks noEditPoints="1"/>
            </p:cNvSpPr>
            <p:nvPr userDrawn="1"/>
          </p:nvSpPr>
          <p:spPr bwMode="auto">
            <a:xfrm>
              <a:off x="5753179" y="1414463"/>
              <a:ext cx="175667" cy="287267"/>
            </a:xfrm>
            <a:custGeom>
              <a:avLst/>
              <a:gdLst>
                <a:gd name="T0" fmla="*/ 75 w 99"/>
                <a:gd name="T1" fmla="*/ 158 h 161"/>
                <a:gd name="T2" fmla="*/ 73 w 99"/>
                <a:gd name="T3" fmla="*/ 156 h 161"/>
                <a:gd name="T4" fmla="*/ 73 w 99"/>
                <a:gd name="T5" fmla="*/ 147 h 161"/>
                <a:gd name="T6" fmla="*/ 73 w 99"/>
                <a:gd name="T7" fmla="*/ 147 h 161"/>
                <a:gd name="T8" fmla="*/ 43 w 99"/>
                <a:gd name="T9" fmla="*/ 161 h 161"/>
                <a:gd name="T10" fmla="*/ 4 w 99"/>
                <a:gd name="T11" fmla="*/ 134 h 161"/>
                <a:gd name="T12" fmla="*/ 0 w 99"/>
                <a:gd name="T13" fmla="*/ 102 h 161"/>
                <a:gd name="T14" fmla="*/ 4 w 99"/>
                <a:gd name="T15" fmla="*/ 71 h 161"/>
                <a:gd name="T16" fmla="*/ 43 w 99"/>
                <a:gd name="T17" fmla="*/ 44 h 161"/>
                <a:gd name="T18" fmla="*/ 73 w 99"/>
                <a:gd name="T19" fmla="*/ 57 h 161"/>
                <a:gd name="T20" fmla="*/ 73 w 99"/>
                <a:gd name="T21" fmla="*/ 57 h 161"/>
                <a:gd name="T22" fmla="*/ 73 w 99"/>
                <a:gd name="T23" fmla="*/ 3 h 161"/>
                <a:gd name="T24" fmla="*/ 75 w 99"/>
                <a:gd name="T25" fmla="*/ 0 h 161"/>
                <a:gd name="T26" fmla="*/ 97 w 99"/>
                <a:gd name="T27" fmla="*/ 0 h 161"/>
                <a:gd name="T28" fmla="*/ 99 w 99"/>
                <a:gd name="T29" fmla="*/ 3 h 161"/>
                <a:gd name="T30" fmla="*/ 99 w 99"/>
                <a:gd name="T31" fmla="*/ 156 h 161"/>
                <a:gd name="T32" fmla="*/ 97 w 99"/>
                <a:gd name="T33" fmla="*/ 158 h 161"/>
                <a:gd name="T34" fmla="*/ 75 w 99"/>
                <a:gd name="T35" fmla="*/ 158 h 161"/>
                <a:gd name="T36" fmla="*/ 71 w 99"/>
                <a:gd name="T37" fmla="*/ 123 h 161"/>
                <a:gd name="T38" fmla="*/ 73 w 99"/>
                <a:gd name="T39" fmla="*/ 102 h 161"/>
                <a:gd name="T40" fmla="*/ 71 w 99"/>
                <a:gd name="T41" fmla="*/ 81 h 161"/>
                <a:gd name="T42" fmla="*/ 50 w 99"/>
                <a:gd name="T43" fmla="*/ 67 h 161"/>
                <a:gd name="T44" fmla="*/ 29 w 99"/>
                <a:gd name="T45" fmla="*/ 81 h 161"/>
                <a:gd name="T46" fmla="*/ 27 w 99"/>
                <a:gd name="T47" fmla="*/ 102 h 161"/>
                <a:gd name="T48" fmla="*/ 29 w 99"/>
                <a:gd name="T49" fmla="*/ 123 h 161"/>
                <a:gd name="T50" fmla="*/ 50 w 99"/>
                <a:gd name="T51" fmla="*/ 137 h 161"/>
                <a:gd name="T52" fmla="*/ 71 w 99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9" h="161">
                  <a:moveTo>
                    <a:pt x="75" y="158"/>
                  </a:moveTo>
                  <a:cubicBezTo>
                    <a:pt x="74" y="158"/>
                    <a:pt x="73" y="157"/>
                    <a:pt x="73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67" y="155"/>
                    <a:pt x="58" y="161"/>
                    <a:pt x="43" y="161"/>
                  </a:cubicBezTo>
                  <a:cubicBezTo>
                    <a:pt x="24" y="161"/>
                    <a:pt x="10" y="151"/>
                    <a:pt x="4" y="134"/>
                  </a:cubicBezTo>
                  <a:cubicBezTo>
                    <a:pt x="2" y="125"/>
                    <a:pt x="0" y="117"/>
                    <a:pt x="0" y="102"/>
                  </a:cubicBezTo>
                  <a:cubicBezTo>
                    <a:pt x="0" y="87"/>
                    <a:pt x="2" y="79"/>
                    <a:pt x="4" y="71"/>
                  </a:cubicBezTo>
                  <a:cubicBezTo>
                    <a:pt x="10" y="53"/>
                    <a:pt x="24" y="44"/>
                    <a:pt x="43" y="44"/>
                  </a:cubicBezTo>
                  <a:cubicBezTo>
                    <a:pt x="58" y="44"/>
                    <a:pt x="67" y="49"/>
                    <a:pt x="73" y="57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73" y="1"/>
                    <a:pt x="74" y="0"/>
                    <a:pt x="75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8" y="0"/>
                    <a:pt x="99" y="1"/>
                    <a:pt x="99" y="3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9" y="157"/>
                    <a:pt x="98" y="158"/>
                    <a:pt x="97" y="158"/>
                  </a:cubicBezTo>
                  <a:lnTo>
                    <a:pt x="75" y="158"/>
                  </a:lnTo>
                  <a:close/>
                  <a:moveTo>
                    <a:pt x="71" y="123"/>
                  </a:moveTo>
                  <a:cubicBezTo>
                    <a:pt x="72" y="118"/>
                    <a:pt x="73" y="112"/>
                    <a:pt x="73" y="102"/>
                  </a:cubicBezTo>
                  <a:cubicBezTo>
                    <a:pt x="73" y="92"/>
                    <a:pt x="72" y="86"/>
                    <a:pt x="71" y="81"/>
                  </a:cubicBezTo>
                  <a:cubicBezTo>
                    <a:pt x="68" y="72"/>
                    <a:pt x="60" y="67"/>
                    <a:pt x="50" y="67"/>
                  </a:cubicBezTo>
                  <a:cubicBezTo>
                    <a:pt x="39" y="67"/>
                    <a:pt x="32" y="72"/>
                    <a:pt x="29" y="81"/>
                  </a:cubicBezTo>
                  <a:cubicBezTo>
                    <a:pt x="28" y="86"/>
                    <a:pt x="27" y="92"/>
                    <a:pt x="27" y="102"/>
                  </a:cubicBezTo>
                  <a:cubicBezTo>
                    <a:pt x="27" y="112"/>
                    <a:pt x="28" y="118"/>
                    <a:pt x="29" y="123"/>
                  </a:cubicBezTo>
                  <a:cubicBezTo>
                    <a:pt x="32" y="132"/>
                    <a:pt x="39" y="137"/>
                    <a:pt x="50" y="137"/>
                  </a:cubicBezTo>
                  <a:cubicBezTo>
                    <a:pt x="60" y="137"/>
                    <a:pt x="68" y="132"/>
                    <a:pt x="71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Freeform 31"/>
            <p:cNvSpPr>
              <a:spLocks/>
            </p:cNvSpPr>
            <p:nvPr userDrawn="1"/>
          </p:nvSpPr>
          <p:spPr bwMode="auto">
            <a:xfrm>
              <a:off x="6023913" y="1414463"/>
              <a:ext cx="328601" cy="283134"/>
            </a:xfrm>
            <a:custGeom>
              <a:avLst/>
              <a:gdLst>
                <a:gd name="T0" fmla="*/ 125 w 184"/>
                <a:gd name="T1" fmla="*/ 158 h 158"/>
                <a:gd name="T2" fmla="*/ 122 w 184"/>
                <a:gd name="T3" fmla="*/ 156 h 158"/>
                <a:gd name="T4" fmla="*/ 92 w 184"/>
                <a:gd name="T5" fmla="*/ 48 h 158"/>
                <a:gd name="T6" fmla="*/ 92 w 184"/>
                <a:gd name="T7" fmla="*/ 48 h 158"/>
                <a:gd name="T8" fmla="*/ 61 w 184"/>
                <a:gd name="T9" fmla="*/ 156 h 158"/>
                <a:gd name="T10" fmla="*/ 59 w 184"/>
                <a:gd name="T11" fmla="*/ 158 h 158"/>
                <a:gd name="T12" fmla="*/ 41 w 184"/>
                <a:gd name="T13" fmla="*/ 158 h 158"/>
                <a:gd name="T14" fmla="*/ 39 w 184"/>
                <a:gd name="T15" fmla="*/ 156 h 158"/>
                <a:gd name="T16" fmla="*/ 0 w 184"/>
                <a:gd name="T17" fmla="*/ 3 h 158"/>
                <a:gd name="T18" fmla="*/ 2 w 184"/>
                <a:gd name="T19" fmla="*/ 0 h 158"/>
                <a:gd name="T20" fmla="*/ 23 w 184"/>
                <a:gd name="T21" fmla="*/ 0 h 158"/>
                <a:gd name="T22" fmla="*/ 26 w 184"/>
                <a:gd name="T23" fmla="*/ 3 h 158"/>
                <a:gd name="T24" fmla="*/ 51 w 184"/>
                <a:gd name="T25" fmla="*/ 109 h 158"/>
                <a:gd name="T26" fmla="*/ 52 w 184"/>
                <a:gd name="T27" fmla="*/ 109 h 158"/>
                <a:gd name="T28" fmla="*/ 81 w 184"/>
                <a:gd name="T29" fmla="*/ 3 h 158"/>
                <a:gd name="T30" fmla="*/ 84 w 184"/>
                <a:gd name="T31" fmla="*/ 0 h 158"/>
                <a:gd name="T32" fmla="*/ 100 w 184"/>
                <a:gd name="T33" fmla="*/ 0 h 158"/>
                <a:gd name="T34" fmla="*/ 103 w 184"/>
                <a:gd name="T35" fmla="*/ 3 h 158"/>
                <a:gd name="T36" fmla="*/ 133 w 184"/>
                <a:gd name="T37" fmla="*/ 109 h 158"/>
                <a:gd name="T38" fmla="*/ 133 w 184"/>
                <a:gd name="T39" fmla="*/ 109 h 158"/>
                <a:gd name="T40" fmla="*/ 158 w 184"/>
                <a:gd name="T41" fmla="*/ 3 h 158"/>
                <a:gd name="T42" fmla="*/ 161 w 184"/>
                <a:gd name="T43" fmla="*/ 0 h 158"/>
                <a:gd name="T44" fmla="*/ 182 w 184"/>
                <a:gd name="T45" fmla="*/ 0 h 158"/>
                <a:gd name="T46" fmla="*/ 184 w 184"/>
                <a:gd name="T47" fmla="*/ 3 h 158"/>
                <a:gd name="T48" fmla="*/ 146 w 184"/>
                <a:gd name="T49" fmla="*/ 156 h 158"/>
                <a:gd name="T50" fmla="*/ 143 w 184"/>
                <a:gd name="T51" fmla="*/ 158 h 158"/>
                <a:gd name="T52" fmla="*/ 125 w 184"/>
                <a:gd name="T53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4" h="158">
                  <a:moveTo>
                    <a:pt x="125" y="158"/>
                  </a:moveTo>
                  <a:cubicBezTo>
                    <a:pt x="124" y="158"/>
                    <a:pt x="123" y="157"/>
                    <a:pt x="122" y="156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61" y="157"/>
                    <a:pt x="60" y="158"/>
                    <a:pt x="59" y="158"/>
                  </a:cubicBezTo>
                  <a:cubicBezTo>
                    <a:pt x="41" y="158"/>
                    <a:pt x="41" y="158"/>
                    <a:pt x="41" y="158"/>
                  </a:cubicBezTo>
                  <a:cubicBezTo>
                    <a:pt x="40" y="158"/>
                    <a:pt x="39" y="157"/>
                    <a:pt x="39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2" y="1"/>
                    <a:pt x="83" y="0"/>
                    <a:pt x="8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2" y="0"/>
                    <a:pt x="102" y="1"/>
                    <a:pt x="103" y="3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58" y="3"/>
                    <a:pt x="158" y="3"/>
                    <a:pt x="158" y="3"/>
                  </a:cubicBezTo>
                  <a:cubicBezTo>
                    <a:pt x="158" y="1"/>
                    <a:pt x="159" y="0"/>
                    <a:pt x="161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0"/>
                    <a:pt x="184" y="1"/>
                    <a:pt x="184" y="3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45" y="157"/>
                    <a:pt x="144" y="158"/>
                    <a:pt x="143" y="158"/>
                  </a:cubicBezTo>
                  <a:lnTo>
                    <a:pt x="125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Freeform 32"/>
            <p:cNvSpPr>
              <a:spLocks noEditPoints="1"/>
            </p:cNvSpPr>
            <p:nvPr userDrawn="1"/>
          </p:nvSpPr>
          <p:spPr bwMode="auto">
            <a:xfrm>
              <a:off x="6360781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6 w 99"/>
                <a:gd name="T13" fmla="*/ 66 h 117"/>
                <a:gd name="T14" fmla="*/ 27 w 99"/>
                <a:gd name="T15" fmla="*/ 66 h 117"/>
                <a:gd name="T16" fmla="*/ 26 w 99"/>
                <a:gd name="T17" fmla="*/ 68 h 117"/>
                <a:gd name="T18" fmla="*/ 27 w 99"/>
                <a:gd name="T19" fmla="*/ 76 h 117"/>
                <a:gd name="T20" fmla="*/ 52 w 99"/>
                <a:gd name="T21" fmla="*/ 93 h 117"/>
                <a:gd name="T22" fmla="*/ 79 w 99"/>
                <a:gd name="T23" fmla="*/ 83 h 117"/>
                <a:gd name="T24" fmla="*/ 82 w 99"/>
                <a:gd name="T25" fmla="*/ 82 h 117"/>
                <a:gd name="T26" fmla="*/ 96 w 99"/>
                <a:gd name="T27" fmla="*/ 94 h 117"/>
                <a:gd name="T28" fmla="*/ 96 w 99"/>
                <a:gd name="T29" fmla="*/ 98 h 117"/>
                <a:gd name="T30" fmla="*/ 50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49 w 99"/>
                <a:gd name="T37" fmla="*/ 22 h 117"/>
                <a:gd name="T38" fmla="*/ 27 w 99"/>
                <a:gd name="T39" fmla="*/ 36 h 117"/>
                <a:gd name="T40" fmla="*/ 26 w 99"/>
                <a:gd name="T41" fmla="*/ 46 h 117"/>
                <a:gd name="T42" fmla="*/ 27 w 99"/>
                <a:gd name="T43" fmla="*/ 47 h 117"/>
                <a:gd name="T44" fmla="*/ 71 w 99"/>
                <a:gd name="T45" fmla="*/ 47 h 117"/>
                <a:gd name="T46" fmla="*/ 72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9" y="46"/>
                    <a:pt x="99" y="64"/>
                  </a:cubicBezTo>
                  <a:cubicBezTo>
                    <a:pt x="99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7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7" y="109"/>
                    <a:pt x="71" y="117"/>
                    <a:pt x="50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Freeform 33"/>
            <p:cNvSpPr>
              <a:spLocks/>
            </p:cNvSpPr>
            <p:nvPr userDrawn="1"/>
          </p:nvSpPr>
          <p:spPr bwMode="auto">
            <a:xfrm>
              <a:off x="6573648" y="1414463"/>
              <a:ext cx="76467" cy="285201"/>
            </a:xfrm>
            <a:custGeom>
              <a:avLst/>
              <a:gdLst>
                <a:gd name="T0" fmla="*/ 31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3 w 43"/>
                <a:gd name="T7" fmla="*/ 0 h 159"/>
                <a:gd name="T8" fmla="*/ 24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6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1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1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6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Freeform 34"/>
            <p:cNvSpPr>
              <a:spLocks/>
            </p:cNvSpPr>
            <p:nvPr userDrawn="1"/>
          </p:nvSpPr>
          <p:spPr bwMode="auto">
            <a:xfrm>
              <a:off x="6668715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4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Freeform 35"/>
            <p:cNvSpPr>
              <a:spLocks noEditPoints="1"/>
            </p:cNvSpPr>
            <p:nvPr userDrawn="1"/>
          </p:nvSpPr>
          <p:spPr bwMode="auto">
            <a:xfrm>
              <a:off x="679891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Freeform 36"/>
            <p:cNvSpPr>
              <a:spLocks/>
            </p:cNvSpPr>
            <p:nvPr userDrawn="1"/>
          </p:nvSpPr>
          <p:spPr bwMode="auto">
            <a:xfrm>
              <a:off x="7011783" y="1492997"/>
              <a:ext cx="142600" cy="204601"/>
            </a:xfrm>
            <a:custGeom>
              <a:avLst/>
              <a:gdLst>
                <a:gd name="T0" fmla="*/ 2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2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3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2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2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3" y="28"/>
                  </a:cubicBezTo>
                  <a:cubicBezTo>
                    <a:pt x="58" y="25"/>
                    <a:pt x="53" y="23"/>
                    <a:pt x="47" y="23"/>
                  </a:cubicBezTo>
                  <a:cubicBezTo>
                    <a:pt x="32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2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Freeform 37"/>
            <p:cNvSpPr>
              <a:spLocks noEditPoints="1"/>
            </p:cNvSpPr>
            <p:nvPr userDrawn="1"/>
          </p:nvSpPr>
          <p:spPr bwMode="auto">
            <a:xfrm>
              <a:off x="7166783" y="1492997"/>
              <a:ext cx="175667" cy="208734"/>
            </a:xfrm>
            <a:custGeom>
              <a:avLst/>
              <a:gdLst>
                <a:gd name="T0" fmla="*/ 4 w 98"/>
                <a:gd name="T1" fmla="*/ 85 h 117"/>
                <a:gd name="T2" fmla="*/ 0 w 98"/>
                <a:gd name="T3" fmla="*/ 58 h 117"/>
                <a:gd name="T4" fmla="*/ 3 w 98"/>
                <a:gd name="T5" fmla="*/ 31 h 117"/>
                <a:gd name="T6" fmla="*/ 49 w 98"/>
                <a:gd name="T7" fmla="*/ 0 h 117"/>
                <a:gd name="T8" fmla="*/ 95 w 98"/>
                <a:gd name="T9" fmla="*/ 31 h 117"/>
                <a:gd name="T10" fmla="*/ 98 w 98"/>
                <a:gd name="T11" fmla="*/ 64 h 117"/>
                <a:gd name="T12" fmla="*/ 96 w 98"/>
                <a:gd name="T13" fmla="*/ 66 h 117"/>
                <a:gd name="T14" fmla="*/ 27 w 98"/>
                <a:gd name="T15" fmla="*/ 66 h 117"/>
                <a:gd name="T16" fmla="*/ 26 w 98"/>
                <a:gd name="T17" fmla="*/ 68 h 117"/>
                <a:gd name="T18" fmla="*/ 27 w 98"/>
                <a:gd name="T19" fmla="*/ 76 h 117"/>
                <a:gd name="T20" fmla="*/ 52 w 98"/>
                <a:gd name="T21" fmla="*/ 93 h 117"/>
                <a:gd name="T22" fmla="*/ 79 w 98"/>
                <a:gd name="T23" fmla="*/ 83 h 117"/>
                <a:gd name="T24" fmla="*/ 82 w 98"/>
                <a:gd name="T25" fmla="*/ 82 h 117"/>
                <a:gd name="T26" fmla="*/ 96 w 98"/>
                <a:gd name="T27" fmla="*/ 94 h 117"/>
                <a:gd name="T28" fmla="*/ 96 w 98"/>
                <a:gd name="T29" fmla="*/ 98 h 117"/>
                <a:gd name="T30" fmla="*/ 50 w 98"/>
                <a:gd name="T31" fmla="*/ 117 h 117"/>
                <a:gd name="T32" fmla="*/ 4 w 98"/>
                <a:gd name="T33" fmla="*/ 85 h 117"/>
                <a:gd name="T34" fmla="*/ 71 w 98"/>
                <a:gd name="T35" fmla="*/ 36 h 117"/>
                <a:gd name="T36" fmla="*/ 49 w 98"/>
                <a:gd name="T37" fmla="*/ 22 h 117"/>
                <a:gd name="T38" fmla="*/ 27 w 98"/>
                <a:gd name="T39" fmla="*/ 36 h 117"/>
                <a:gd name="T40" fmla="*/ 26 w 98"/>
                <a:gd name="T41" fmla="*/ 46 h 117"/>
                <a:gd name="T42" fmla="*/ 27 w 98"/>
                <a:gd name="T43" fmla="*/ 47 h 117"/>
                <a:gd name="T44" fmla="*/ 71 w 98"/>
                <a:gd name="T45" fmla="*/ 47 h 117"/>
                <a:gd name="T46" fmla="*/ 72 w 98"/>
                <a:gd name="T47" fmla="*/ 46 h 117"/>
                <a:gd name="T48" fmla="*/ 71 w 98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8" y="46"/>
                    <a:pt x="98" y="64"/>
                  </a:cubicBezTo>
                  <a:cubicBezTo>
                    <a:pt x="98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6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6" y="109"/>
                    <a:pt x="71" y="117"/>
                    <a:pt x="50" y="117"/>
                  </a:cubicBezTo>
                  <a:cubicBezTo>
                    <a:pt x="26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Freeform 38"/>
            <p:cNvSpPr>
              <a:spLocks noEditPoints="1"/>
            </p:cNvSpPr>
            <p:nvPr userDrawn="1"/>
          </p:nvSpPr>
          <p:spPr bwMode="auto">
            <a:xfrm>
              <a:off x="7439584" y="1492997"/>
              <a:ext cx="177734" cy="208734"/>
            </a:xfrm>
            <a:custGeom>
              <a:avLst/>
              <a:gdLst>
                <a:gd name="T0" fmla="*/ 3 w 99"/>
                <a:gd name="T1" fmla="*/ 86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58 h 117"/>
                <a:gd name="T12" fmla="*/ 95 w 99"/>
                <a:gd name="T13" fmla="*/ 86 h 117"/>
                <a:gd name="T14" fmla="*/ 49 w 99"/>
                <a:gd name="T15" fmla="*/ 117 h 117"/>
                <a:gd name="T16" fmla="*/ 3 w 99"/>
                <a:gd name="T17" fmla="*/ 86 h 117"/>
                <a:gd name="T18" fmla="*/ 70 w 99"/>
                <a:gd name="T19" fmla="*/ 79 h 117"/>
                <a:gd name="T20" fmla="*/ 73 w 99"/>
                <a:gd name="T21" fmla="*/ 58 h 117"/>
                <a:gd name="T22" fmla="*/ 70 w 99"/>
                <a:gd name="T23" fmla="*/ 38 h 117"/>
                <a:gd name="T24" fmla="*/ 49 w 99"/>
                <a:gd name="T25" fmla="*/ 23 h 117"/>
                <a:gd name="T26" fmla="*/ 28 w 99"/>
                <a:gd name="T27" fmla="*/ 38 h 117"/>
                <a:gd name="T28" fmla="*/ 26 w 99"/>
                <a:gd name="T29" fmla="*/ 58 h 117"/>
                <a:gd name="T30" fmla="*/ 28 w 99"/>
                <a:gd name="T31" fmla="*/ 79 h 117"/>
                <a:gd name="T32" fmla="*/ 49 w 99"/>
                <a:gd name="T33" fmla="*/ 93 h 117"/>
                <a:gd name="T34" fmla="*/ 70 w 99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9" h="117">
                  <a:moveTo>
                    <a:pt x="3" y="86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6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1"/>
                    <a:pt x="95" y="31"/>
                  </a:cubicBezTo>
                  <a:cubicBezTo>
                    <a:pt x="98" y="38"/>
                    <a:pt x="99" y="46"/>
                    <a:pt x="99" y="58"/>
                  </a:cubicBezTo>
                  <a:cubicBezTo>
                    <a:pt x="99" y="70"/>
                    <a:pt x="98" y="78"/>
                    <a:pt x="95" y="86"/>
                  </a:cubicBezTo>
                  <a:cubicBezTo>
                    <a:pt x="89" y="105"/>
                    <a:pt x="72" y="117"/>
                    <a:pt x="49" y="117"/>
                  </a:cubicBezTo>
                  <a:cubicBezTo>
                    <a:pt x="27" y="117"/>
                    <a:pt x="10" y="105"/>
                    <a:pt x="3" y="86"/>
                  </a:cubicBezTo>
                  <a:close/>
                  <a:moveTo>
                    <a:pt x="70" y="79"/>
                  </a:moveTo>
                  <a:cubicBezTo>
                    <a:pt x="72" y="73"/>
                    <a:pt x="73" y="68"/>
                    <a:pt x="73" y="58"/>
                  </a:cubicBezTo>
                  <a:cubicBezTo>
                    <a:pt x="73" y="49"/>
                    <a:pt x="72" y="44"/>
                    <a:pt x="70" y="38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9" y="23"/>
                    <a:pt x="32" y="28"/>
                    <a:pt x="28" y="38"/>
                  </a:cubicBezTo>
                  <a:cubicBezTo>
                    <a:pt x="27" y="44"/>
                    <a:pt x="26" y="49"/>
                    <a:pt x="26" y="58"/>
                  </a:cubicBezTo>
                  <a:cubicBezTo>
                    <a:pt x="26" y="68"/>
                    <a:pt x="27" y="73"/>
                    <a:pt x="28" y="79"/>
                  </a:cubicBezTo>
                  <a:cubicBezTo>
                    <a:pt x="32" y="88"/>
                    <a:pt x="39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Freeform 39"/>
            <p:cNvSpPr>
              <a:spLocks/>
            </p:cNvSpPr>
            <p:nvPr userDrawn="1"/>
          </p:nvSpPr>
          <p:spPr bwMode="auto">
            <a:xfrm>
              <a:off x="7642118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3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Freeform 40"/>
            <p:cNvSpPr>
              <a:spLocks/>
            </p:cNvSpPr>
            <p:nvPr userDrawn="1"/>
          </p:nvSpPr>
          <p:spPr bwMode="auto">
            <a:xfrm>
              <a:off x="7826052" y="1414463"/>
              <a:ext cx="171534" cy="287267"/>
            </a:xfrm>
            <a:custGeom>
              <a:avLst/>
              <a:gdLst>
                <a:gd name="T0" fmla="*/ 1 w 96"/>
                <a:gd name="T1" fmla="*/ 138 h 161"/>
                <a:gd name="T2" fmla="*/ 18 w 96"/>
                <a:gd name="T3" fmla="*/ 126 h 161"/>
                <a:gd name="T4" fmla="*/ 21 w 96"/>
                <a:gd name="T5" fmla="*/ 126 h 161"/>
                <a:gd name="T6" fmla="*/ 42 w 96"/>
                <a:gd name="T7" fmla="*/ 136 h 161"/>
                <a:gd name="T8" fmla="*/ 68 w 96"/>
                <a:gd name="T9" fmla="*/ 105 h 161"/>
                <a:gd name="T10" fmla="*/ 68 w 96"/>
                <a:gd name="T11" fmla="*/ 3 h 161"/>
                <a:gd name="T12" fmla="*/ 71 w 96"/>
                <a:gd name="T13" fmla="*/ 0 h 161"/>
                <a:gd name="T14" fmla="*/ 93 w 96"/>
                <a:gd name="T15" fmla="*/ 0 h 161"/>
                <a:gd name="T16" fmla="*/ 96 w 96"/>
                <a:gd name="T17" fmla="*/ 3 h 161"/>
                <a:gd name="T18" fmla="*/ 96 w 96"/>
                <a:gd name="T19" fmla="*/ 105 h 161"/>
                <a:gd name="T20" fmla="*/ 41 w 96"/>
                <a:gd name="T21" fmla="*/ 161 h 161"/>
                <a:gd name="T22" fmla="*/ 0 w 96"/>
                <a:gd name="T23" fmla="*/ 142 h 161"/>
                <a:gd name="T24" fmla="*/ 1 w 96"/>
                <a:gd name="T25" fmla="*/ 1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61">
                  <a:moveTo>
                    <a:pt x="1" y="138"/>
                  </a:moveTo>
                  <a:cubicBezTo>
                    <a:pt x="18" y="126"/>
                    <a:pt x="18" y="126"/>
                    <a:pt x="18" y="126"/>
                  </a:cubicBezTo>
                  <a:cubicBezTo>
                    <a:pt x="19" y="125"/>
                    <a:pt x="20" y="125"/>
                    <a:pt x="21" y="126"/>
                  </a:cubicBezTo>
                  <a:cubicBezTo>
                    <a:pt x="25" y="131"/>
                    <a:pt x="33" y="136"/>
                    <a:pt x="42" y="136"/>
                  </a:cubicBezTo>
                  <a:cubicBezTo>
                    <a:pt x="59" y="136"/>
                    <a:pt x="68" y="126"/>
                    <a:pt x="68" y="105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1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1"/>
                    <a:pt x="96" y="3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96" y="141"/>
                    <a:pt x="75" y="161"/>
                    <a:pt x="41" y="161"/>
                  </a:cubicBezTo>
                  <a:cubicBezTo>
                    <a:pt x="23" y="161"/>
                    <a:pt x="7" y="152"/>
                    <a:pt x="0" y="142"/>
                  </a:cubicBezTo>
                  <a:cubicBezTo>
                    <a:pt x="0" y="140"/>
                    <a:pt x="0" y="139"/>
                    <a:pt x="1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Freeform 41"/>
            <p:cNvSpPr>
              <a:spLocks noEditPoints="1"/>
            </p:cNvSpPr>
            <p:nvPr userDrawn="1"/>
          </p:nvSpPr>
          <p:spPr bwMode="auto">
            <a:xfrm>
              <a:off x="8034786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8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Freeform 42"/>
            <p:cNvSpPr>
              <a:spLocks noEditPoints="1"/>
            </p:cNvSpPr>
            <p:nvPr userDrawn="1"/>
          </p:nvSpPr>
          <p:spPr bwMode="auto">
            <a:xfrm>
              <a:off x="8249720" y="1492997"/>
              <a:ext cx="173600" cy="279001"/>
            </a:xfrm>
            <a:custGeom>
              <a:avLst/>
              <a:gdLst>
                <a:gd name="T0" fmla="*/ 2 w 98"/>
                <a:gd name="T1" fmla="*/ 156 h 156"/>
                <a:gd name="T2" fmla="*/ 0 w 98"/>
                <a:gd name="T3" fmla="*/ 153 h 156"/>
                <a:gd name="T4" fmla="*/ 0 w 98"/>
                <a:gd name="T5" fmla="*/ 5 h 156"/>
                <a:gd name="T6" fmla="*/ 2 w 98"/>
                <a:gd name="T7" fmla="*/ 2 h 156"/>
                <a:gd name="T8" fmla="*/ 24 w 98"/>
                <a:gd name="T9" fmla="*/ 2 h 156"/>
                <a:gd name="T10" fmla="*/ 26 w 98"/>
                <a:gd name="T11" fmla="*/ 5 h 156"/>
                <a:gd name="T12" fmla="*/ 26 w 98"/>
                <a:gd name="T13" fmla="*/ 13 h 156"/>
                <a:gd name="T14" fmla="*/ 26 w 98"/>
                <a:gd name="T15" fmla="*/ 13 h 156"/>
                <a:gd name="T16" fmla="*/ 56 w 98"/>
                <a:gd name="T17" fmla="*/ 0 h 156"/>
                <a:gd name="T18" fmla="*/ 94 w 98"/>
                <a:gd name="T19" fmla="*/ 27 h 156"/>
                <a:gd name="T20" fmla="*/ 98 w 98"/>
                <a:gd name="T21" fmla="*/ 58 h 156"/>
                <a:gd name="T22" fmla="*/ 94 w 98"/>
                <a:gd name="T23" fmla="*/ 90 h 156"/>
                <a:gd name="T24" fmla="*/ 56 w 98"/>
                <a:gd name="T25" fmla="*/ 117 h 156"/>
                <a:gd name="T26" fmla="*/ 26 w 98"/>
                <a:gd name="T27" fmla="*/ 103 h 156"/>
                <a:gd name="T28" fmla="*/ 26 w 98"/>
                <a:gd name="T29" fmla="*/ 103 h 156"/>
                <a:gd name="T30" fmla="*/ 26 w 98"/>
                <a:gd name="T31" fmla="*/ 153 h 156"/>
                <a:gd name="T32" fmla="*/ 24 w 98"/>
                <a:gd name="T33" fmla="*/ 156 h 156"/>
                <a:gd name="T34" fmla="*/ 2 w 98"/>
                <a:gd name="T35" fmla="*/ 156 h 156"/>
                <a:gd name="T36" fmla="*/ 70 w 98"/>
                <a:gd name="T37" fmla="*/ 79 h 156"/>
                <a:gd name="T38" fmla="*/ 72 w 98"/>
                <a:gd name="T39" fmla="*/ 58 h 156"/>
                <a:gd name="T40" fmla="*/ 70 w 98"/>
                <a:gd name="T41" fmla="*/ 37 h 156"/>
                <a:gd name="T42" fmla="*/ 49 w 98"/>
                <a:gd name="T43" fmla="*/ 23 h 156"/>
                <a:gd name="T44" fmla="*/ 28 w 98"/>
                <a:gd name="T45" fmla="*/ 37 h 156"/>
                <a:gd name="T46" fmla="*/ 26 w 98"/>
                <a:gd name="T47" fmla="*/ 58 h 156"/>
                <a:gd name="T48" fmla="*/ 28 w 98"/>
                <a:gd name="T49" fmla="*/ 79 h 156"/>
                <a:gd name="T50" fmla="*/ 49 w 98"/>
                <a:gd name="T51" fmla="*/ 93 h 156"/>
                <a:gd name="T52" fmla="*/ 70 w 98"/>
                <a:gd name="T53" fmla="*/ 7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56">
                  <a:moveTo>
                    <a:pt x="2" y="156"/>
                  </a:moveTo>
                  <a:cubicBezTo>
                    <a:pt x="1" y="156"/>
                    <a:pt x="0" y="155"/>
                    <a:pt x="0" y="15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5"/>
                    <a:pt x="41" y="0"/>
                    <a:pt x="56" y="0"/>
                  </a:cubicBezTo>
                  <a:cubicBezTo>
                    <a:pt x="75" y="0"/>
                    <a:pt x="89" y="9"/>
                    <a:pt x="94" y="27"/>
                  </a:cubicBezTo>
                  <a:cubicBezTo>
                    <a:pt x="97" y="35"/>
                    <a:pt x="98" y="43"/>
                    <a:pt x="98" y="58"/>
                  </a:cubicBezTo>
                  <a:cubicBezTo>
                    <a:pt x="98" y="73"/>
                    <a:pt x="97" y="81"/>
                    <a:pt x="94" y="90"/>
                  </a:cubicBezTo>
                  <a:cubicBezTo>
                    <a:pt x="89" y="107"/>
                    <a:pt x="75" y="117"/>
                    <a:pt x="56" y="117"/>
                  </a:cubicBezTo>
                  <a:cubicBezTo>
                    <a:pt x="41" y="117"/>
                    <a:pt x="31" y="111"/>
                    <a:pt x="26" y="103"/>
                  </a:cubicBezTo>
                  <a:cubicBezTo>
                    <a:pt x="26" y="103"/>
                    <a:pt x="26" y="103"/>
                    <a:pt x="26" y="10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6" y="155"/>
                    <a:pt x="25" y="156"/>
                    <a:pt x="24" y="156"/>
                  </a:cubicBezTo>
                  <a:lnTo>
                    <a:pt x="2" y="156"/>
                  </a:lnTo>
                  <a:close/>
                  <a:moveTo>
                    <a:pt x="70" y="79"/>
                  </a:moveTo>
                  <a:cubicBezTo>
                    <a:pt x="71" y="74"/>
                    <a:pt x="72" y="68"/>
                    <a:pt x="72" y="58"/>
                  </a:cubicBezTo>
                  <a:cubicBezTo>
                    <a:pt x="72" y="48"/>
                    <a:pt x="71" y="42"/>
                    <a:pt x="70" y="37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8" y="23"/>
                    <a:pt x="31" y="28"/>
                    <a:pt x="28" y="37"/>
                  </a:cubicBezTo>
                  <a:cubicBezTo>
                    <a:pt x="27" y="42"/>
                    <a:pt x="26" y="48"/>
                    <a:pt x="26" y="58"/>
                  </a:cubicBezTo>
                  <a:cubicBezTo>
                    <a:pt x="26" y="68"/>
                    <a:pt x="27" y="74"/>
                    <a:pt x="28" y="79"/>
                  </a:cubicBezTo>
                  <a:cubicBezTo>
                    <a:pt x="31" y="88"/>
                    <a:pt x="38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Freeform 43"/>
            <p:cNvSpPr>
              <a:spLocks noEditPoints="1"/>
            </p:cNvSpPr>
            <p:nvPr userDrawn="1"/>
          </p:nvSpPr>
          <p:spPr bwMode="auto">
            <a:xfrm>
              <a:off x="8456387" y="1492997"/>
              <a:ext cx="165334" cy="208734"/>
            </a:xfrm>
            <a:custGeom>
              <a:avLst/>
              <a:gdLst>
                <a:gd name="T0" fmla="*/ 72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8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9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2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2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9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Freeform 44"/>
            <p:cNvSpPr>
              <a:spLocks/>
            </p:cNvSpPr>
            <p:nvPr userDrawn="1"/>
          </p:nvSpPr>
          <p:spPr bwMode="auto">
            <a:xfrm>
              <a:off x="8669254" y="1492997"/>
              <a:ext cx="169467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7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2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Freeform 45"/>
            <p:cNvSpPr>
              <a:spLocks/>
            </p:cNvSpPr>
            <p:nvPr userDrawn="1"/>
          </p:nvSpPr>
          <p:spPr bwMode="auto">
            <a:xfrm>
              <a:off x="900632" y="1414463"/>
              <a:ext cx="250067" cy="283134"/>
            </a:xfrm>
            <a:custGeom>
              <a:avLst/>
              <a:gdLst>
                <a:gd name="T0" fmla="*/ 0 w 140"/>
                <a:gd name="T1" fmla="*/ 3 h 158"/>
                <a:gd name="T2" fmla="*/ 2 w 140"/>
                <a:gd name="T3" fmla="*/ 0 h 158"/>
                <a:gd name="T4" fmla="*/ 23 w 140"/>
                <a:gd name="T5" fmla="*/ 0 h 158"/>
                <a:gd name="T6" fmla="*/ 27 w 140"/>
                <a:gd name="T7" fmla="*/ 3 h 158"/>
                <a:gd name="T8" fmla="*/ 70 w 140"/>
                <a:gd name="T9" fmla="*/ 100 h 158"/>
                <a:gd name="T10" fmla="*/ 71 w 140"/>
                <a:gd name="T11" fmla="*/ 100 h 158"/>
                <a:gd name="T12" fmla="*/ 113 w 140"/>
                <a:gd name="T13" fmla="*/ 3 h 158"/>
                <a:gd name="T14" fmla="*/ 117 w 140"/>
                <a:gd name="T15" fmla="*/ 0 h 158"/>
                <a:gd name="T16" fmla="*/ 138 w 140"/>
                <a:gd name="T17" fmla="*/ 0 h 158"/>
                <a:gd name="T18" fmla="*/ 140 w 140"/>
                <a:gd name="T19" fmla="*/ 3 h 158"/>
                <a:gd name="T20" fmla="*/ 140 w 140"/>
                <a:gd name="T21" fmla="*/ 156 h 158"/>
                <a:gd name="T22" fmla="*/ 138 w 140"/>
                <a:gd name="T23" fmla="*/ 158 h 158"/>
                <a:gd name="T24" fmla="*/ 118 w 140"/>
                <a:gd name="T25" fmla="*/ 158 h 158"/>
                <a:gd name="T26" fmla="*/ 115 w 140"/>
                <a:gd name="T27" fmla="*/ 156 h 158"/>
                <a:gd name="T28" fmla="*/ 115 w 140"/>
                <a:gd name="T29" fmla="*/ 59 h 158"/>
                <a:gd name="T30" fmla="*/ 114 w 140"/>
                <a:gd name="T31" fmla="*/ 59 h 158"/>
                <a:gd name="T32" fmla="*/ 81 w 140"/>
                <a:gd name="T33" fmla="*/ 133 h 158"/>
                <a:gd name="T34" fmla="*/ 77 w 140"/>
                <a:gd name="T35" fmla="*/ 136 h 158"/>
                <a:gd name="T36" fmla="*/ 63 w 140"/>
                <a:gd name="T37" fmla="*/ 136 h 158"/>
                <a:gd name="T38" fmla="*/ 59 w 140"/>
                <a:gd name="T39" fmla="*/ 133 h 158"/>
                <a:gd name="T40" fmla="*/ 25 w 140"/>
                <a:gd name="T41" fmla="*/ 59 h 158"/>
                <a:gd name="T42" fmla="*/ 25 w 140"/>
                <a:gd name="T43" fmla="*/ 59 h 158"/>
                <a:gd name="T44" fmla="*/ 25 w 140"/>
                <a:gd name="T45" fmla="*/ 156 h 158"/>
                <a:gd name="T46" fmla="*/ 22 w 140"/>
                <a:gd name="T47" fmla="*/ 158 h 158"/>
                <a:gd name="T48" fmla="*/ 2 w 140"/>
                <a:gd name="T49" fmla="*/ 158 h 158"/>
                <a:gd name="T50" fmla="*/ 0 w 140"/>
                <a:gd name="T51" fmla="*/ 156 h 158"/>
                <a:gd name="T52" fmla="*/ 0 w 140"/>
                <a:gd name="T53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7" y="3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4" y="1"/>
                    <a:pt x="115" y="0"/>
                    <a:pt x="117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40" y="1"/>
                    <a:pt x="140" y="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57"/>
                    <a:pt x="139" y="158"/>
                    <a:pt x="138" y="158"/>
                  </a:cubicBezTo>
                  <a:cubicBezTo>
                    <a:pt x="118" y="158"/>
                    <a:pt x="118" y="158"/>
                    <a:pt x="118" y="158"/>
                  </a:cubicBezTo>
                  <a:cubicBezTo>
                    <a:pt x="116" y="158"/>
                    <a:pt x="115" y="157"/>
                    <a:pt x="115" y="156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0" y="136"/>
                    <a:pt x="79" y="136"/>
                    <a:pt x="77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1" y="136"/>
                    <a:pt x="60" y="136"/>
                    <a:pt x="59" y="133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25" y="157"/>
                    <a:pt x="24" y="158"/>
                    <a:pt x="22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Freeform 46"/>
            <p:cNvSpPr>
              <a:spLocks noEditPoints="1"/>
            </p:cNvSpPr>
            <p:nvPr userDrawn="1"/>
          </p:nvSpPr>
          <p:spPr bwMode="auto">
            <a:xfrm>
              <a:off x="1202367" y="1414463"/>
              <a:ext cx="45467" cy="283134"/>
            </a:xfrm>
            <a:custGeom>
              <a:avLst/>
              <a:gdLst>
                <a:gd name="T0" fmla="*/ 2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2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2 w 26"/>
                <a:gd name="T17" fmla="*/ 25 h 158"/>
                <a:gd name="T18" fmla="*/ 2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2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2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2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2" y="25"/>
                  </a:lnTo>
                  <a:close/>
                  <a:moveTo>
                    <a:pt x="2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2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Freeform 47"/>
            <p:cNvSpPr>
              <a:spLocks/>
            </p:cNvSpPr>
            <p:nvPr userDrawn="1"/>
          </p:nvSpPr>
          <p:spPr bwMode="auto">
            <a:xfrm>
              <a:off x="1297433" y="1492997"/>
              <a:ext cx="167400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6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1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Freeform 48"/>
            <p:cNvSpPr>
              <a:spLocks noEditPoints="1"/>
            </p:cNvSpPr>
            <p:nvPr userDrawn="1"/>
          </p:nvSpPr>
          <p:spPr bwMode="auto">
            <a:xfrm>
              <a:off x="1512367" y="1414463"/>
              <a:ext cx="45467" cy="283134"/>
            </a:xfrm>
            <a:custGeom>
              <a:avLst/>
              <a:gdLst>
                <a:gd name="T0" fmla="*/ 3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3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3 w 26"/>
                <a:gd name="T17" fmla="*/ 25 h 158"/>
                <a:gd name="T18" fmla="*/ 3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3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3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3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3" y="25"/>
                  </a:lnTo>
                  <a:close/>
                  <a:moveTo>
                    <a:pt x="3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Freeform 49"/>
            <p:cNvSpPr>
              <a:spLocks/>
            </p:cNvSpPr>
            <p:nvPr userDrawn="1"/>
          </p:nvSpPr>
          <p:spPr bwMode="auto">
            <a:xfrm>
              <a:off x="1595034" y="1492997"/>
              <a:ext cx="167400" cy="208734"/>
            </a:xfrm>
            <a:custGeom>
              <a:avLst/>
              <a:gdLst>
                <a:gd name="T0" fmla="*/ 1 w 95"/>
                <a:gd name="T1" fmla="*/ 99 h 117"/>
                <a:gd name="T2" fmla="*/ 1 w 95"/>
                <a:gd name="T3" fmla="*/ 96 h 117"/>
                <a:gd name="T4" fmla="*/ 14 w 95"/>
                <a:gd name="T5" fmla="*/ 82 h 117"/>
                <a:gd name="T6" fmla="*/ 17 w 95"/>
                <a:gd name="T7" fmla="*/ 82 h 117"/>
                <a:gd name="T8" fmla="*/ 50 w 95"/>
                <a:gd name="T9" fmla="*/ 95 h 117"/>
                <a:gd name="T10" fmla="*/ 70 w 95"/>
                <a:gd name="T11" fmla="*/ 81 h 117"/>
                <a:gd name="T12" fmla="*/ 52 w 95"/>
                <a:gd name="T13" fmla="*/ 69 h 117"/>
                <a:gd name="T14" fmla="*/ 40 w 95"/>
                <a:gd name="T15" fmla="*/ 68 h 117"/>
                <a:gd name="T16" fmla="*/ 5 w 95"/>
                <a:gd name="T17" fmla="*/ 35 h 117"/>
                <a:gd name="T18" fmla="*/ 49 w 95"/>
                <a:gd name="T19" fmla="*/ 0 h 117"/>
                <a:gd name="T20" fmla="*/ 91 w 95"/>
                <a:gd name="T21" fmla="*/ 13 h 117"/>
                <a:gd name="T22" fmla="*/ 91 w 95"/>
                <a:gd name="T23" fmla="*/ 17 h 117"/>
                <a:gd name="T24" fmla="*/ 80 w 95"/>
                <a:gd name="T25" fmla="*/ 30 h 117"/>
                <a:gd name="T26" fmla="*/ 77 w 95"/>
                <a:gd name="T27" fmla="*/ 31 h 117"/>
                <a:gd name="T28" fmla="*/ 47 w 95"/>
                <a:gd name="T29" fmla="*/ 22 h 117"/>
                <a:gd name="T30" fmla="*/ 30 w 95"/>
                <a:gd name="T31" fmla="*/ 33 h 117"/>
                <a:gd name="T32" fmla="*/ 49 w 95"/>
                <a:gd name="T33" fmla="*/ 45 h 117"/>
                <a:gd name="T34" fmla="*/ 61 w 95"/>
                <a:gd name="T35" fmla="*/ 46 h 117"/>
                <a:gd name="T36" fmla="*/ 95 w 95"/>
                <a:gd name="T37" fmla="*/ 79 h 117"/>
                <a:gd name="T38" fmla="*/ 49 w 95"/>
                <a:gd name="T39" fmla="*/ 117 h 117"/>
                <a:gd name="T40" fmla="*/ 1 w 95"/>
                <a:gd name="T41" fmla="*/ 9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17">
                  <a:moveTo>
                    <a:pt x="1" y="99"/>
                  </a:moveTo>
                  <a:cubicBezTo>
                    <a:pt x="0" y="98"/>
                    <a:pt x="0" y="97"/>
                    <a:pt x="1" y="9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5" y="81"/>
                    <a:pt x="16" y="81"/>
                    <a:pt x="17" y="82"/>
                  </a:cubicBezTo>
                  <a:cubicBezTo>
                    <a:pt x="25" y="89"/>
                    <a:pt x="38" y="95"/>
                    <a:pt x="50" y="95"/>
                  </a:cubicBezTo>
                  <a:cubicBezTo>
                    <a:pt x="63" y="95"/>
                    <a:pt x="70" y="89"/>
                    <a:pt x="70" y="81"/>
                  </a:cubicBezTo>
                  <a:cubicBezTo>
                    <a:pt x="70" y="75"/>
                    <a:pt x="66" y="70"/>
                    <a:pt x="52" y="69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17" y="66"/>
                    <a:pt x="5" y="54"/>
                    <a:pt x="5" y="35"/>
                  </a:cubicBezTo>
                  <a:cubicBezTo>
                    <a:pt x="5" y="13"/>
                    <a:pt x="21" y="0"/>
                    <a:pt x="49" y="0"/>
                  </a:cubicBezTo>
                  <a:cubicBezTo>
                    <a:pt x="66" y="0"/>
                    <a:pt x="81" y="6"/>
                    <a:pt x="91" y="13"/>
                  </a:cubicBezTo>
                  <a:cubicBezTo>
                    <a:pt x="92" y="14"/>
                    <a:pt x="92" y="16"/>
                    <a:pt x="91" y="17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0" y="26"/>
                    <a:pt x="58" y="22"/>
                    <a:pt x="47" y="22"/>
                  </a:cubicBezTo>
                  <a:cubicBezTo>
                    <a:pt x="36" y="22"/>
                    <a:pt x="30" y="26"/>
                    <a:pt x="30" y="33"/>
                  </a:cubicBezTo>
                  <a:cubicBezTo>
                    <a:pt x="30" y="40"/>
                    <a:pt x="34" y="44"/>
                    <a:pt x="49" y="45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84" y="48"/>
                    <a:pt x="95" y="60"/>
                    <a:pt x="95" y="79"/>
                  </a:cubicBezTo>
                  <a:cubicBezTo>
                    <a:pt x="95" y="101"/>
                    <a:pt x="79" y="117"/>
                    <a:pt x="49" y="117"/>
                  </a:cubicBezTo>
                  <a:cubicBezTo>
                    <a:pt x="26" y="117"/>
                    <a:pt x="10" y="107"/>
                    <a:pt x="1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Freeform 50"/>
            <p:cNvSpPr>
              <a:spLocks/>
            </p:cNvSpPr>
            <p:nvPr userDrawn="1"/>
          </p:nvSpPr>
          <p:spPr bwMode="auto">
            <a:xfrm>
              <a:off x="1789301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Freeform 51"/>
            <p:cNvSpPr>
              <a:spLocks/>
            </p:cNvSpPr>
            <p:nvPr userDrawn="1"/>
          </p:nvSpPr>
          <p:spPr bwMode="auto">
            <a:xfrm>
              <a:off x="1925702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Freeform 52"/>
            <p:cNvSpPr>
              <a:spLocks/>
            </p:cNvSpPr>
            <p:nvPr userDrawn="1"/>
          </p:nvSpPr>
          <p:spPr bwMode="auto">
            <a:xfrm>
              <a:off x="2084836" y="1497130"/>
              <a:ext cx="183934" cy="274867"/>
            </a:xfrm>
            <a:custGeom>
              <a:avLst/>
              <a:gdLst>
                <a:gd name="T0" fmla="*/ 17 w 104"/>
                <a:gd name="T1" fmla="*/ 154 h 154"/>
                <a:gd name="T2" fmla="*/ 14 w 104"/>
                <a:gd name="T3" fmla="*/ 151 h 154"/>
                <a:gd name="T4" fmla="*/ 14 w 104"/>
                <a:gd name="T5" fmla="*/ 133 h 154"/>
                <a:gd name="T6" fmla="*/ 17 w 104"/>
                <a:gd name="T7" fmla="*/ 131 h 154"/>
                <a:gd name="T8" fmla="*/ 21 w 104"/>
                <a:gd name="T9" fmla="*/ 131 h 154"/>
                <a:gd name="T10" fmla="*/ 38 w 104"/>
                <a:gd name="T11" fmla="*/ 117 h 154"/>
                <a:gd name="T12" fmla="*/ 41 w 104"/>
                <a:gd name="T13" fmla="*/ 108 h 154"/>
                <a:gd name="T14" fmla="*/ 0 w 104"/>
                <a:gd name="T15" fmla="*/ 3 h 154"/>
                <a:gd name="T16" fmla="*/ 2 w 104"/>
                <a:gd name="T17" fmla="*/ 0 h 154"/>
                <a:gd name="T18" fmla="*/ 25 w 104"/>
                <a:gd name="T19" fmla="*/ 0 h 154"/>
                <a:gd name="T20" fmla="*/ 28 w 104"/>
                <a:gd name="T21" fmla="*/ 3 h 154"/>
                <a:gd name="T22" fmla="*/ 53 w 104"/>
                <a:gd name="T23" fmla="*/ 76 h 154"/>
                <a:gd name="T24" fmla="*/ 53 w 104"/>
                <a:gd name="T25" fmla="*/ 76 h 154"/>
                <a:gd name="T26" fmla="*/ 77 w 104"/>
                <a:gd name="T27" fmla="*/ 3 h 154"/>
                <a:gd name="T28" fmla="*/ 80 w 104"/>
                <a:gd name="T29" fmla="*/ 0 h 154"/>
                <a:gd name="T30" fmla="*/ 102 w 104"/>
                <a:gd name="T31" fmla="*/ 0 h 154"/>
                <a:gd name="T32" fmla="*/ 104 w 104"/>
                <a:gd name="T33" fmla="*/ 3 h 154"/>
                <a:gd name="T34" fmla="*/ 61 w 104"/>
                <a:gd name="T35" fmla="*/ 119 h 154"/>
                <a:gd name="T36" fmla="*/ 24 w 104"/>
                <a:gd name="T37" fmla="*/ 154 h 154"/>
                <a:gd name="T38" fmla="*/ 17 w 104"/>
                <a:gd name="T3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" h="154">
                  <a:moveTo>
                    <a:pt x="17" y="154"/>
                  </a:moveTo>
                  <a:cubicBezTo>
                    <a:pt x="15" y="154"/>
                    <a:pt x="14" y="153"/>
                    <a:pt x="14" y="151"/>
                  </a:cubicBezTo>
                  <a:cubicBezTo>
                    <a:pt x="14" y="133"/>
                    <a:pt x="14" y="133"/>
                    <a:pt x="14" y="133"/>
                  </a:cubicBezTo>
                  <a:cubicBezTo>
                    <a:pt x="14" y="131"/>
                    <a:pt x="15" y="131"/>
                    <a:pt x="17" y="131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30" y="131"/>
                    <a:pt x="34" y="127"/>
                    <a:pt x="38" y="117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8" y="3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79" y="0"/>
                    <a:pt x="80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4" y="0"/>
                    <a:pt x="104" y="1"/>
                    <a:pt x="104" y="3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52" y="145"/>
                    <a:pt x="42" y="154"/>
                    <a:pt x="24" y="154"/>
                  </a:cubicBezTo>
                  <a:lnTo>
                    <a:pt x="17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Freeform 53"/>
            <p:cNvSpPr>
              <a:spLocks noEditPoints="1"/>
            </p:cNvSpPr>
            <p:nvPr userDrawn="1"/>
          </p:nvSpPr>
          <p:spPr bwMode="auto">
            <a:xfrm>
              <a:off x="235350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Freeform 54"/>
            <p:cNvSpPr>
              <a:spLocks/>
            </p:cNvSpPr>
            <p:nvPr userDrawn="1"/>
          </p:nvSpPr>
          <p:spPr bwMode="auto">
            <a:xfrm>
              <a:off x="2553970" y="1414463"/>
              <a:ext cx="109534" cy="283134"/>
            </a:xfrm>
            <a:custGeom>
              <a:avLst/>
              <a:gdLst>
                <a:gd name="T0" fmla="*/ 14 w 61"/>
                <a:gd name="T1" fmla="*/ 158 h 158"/>
                <a:gd name="T2" fmla="*/ 12 w 61"/>
                <a:gd name="T3" fmla="*/ 156 h 158"/>
                <a:gd name="T4" fmla="*/ 12 w 61"/>
                <a:gd name="T5" fmla="*/ 68 h 158"/>
                <a:gd name="T6" fmla="*/ 10 w 61"/>
                <a:gd name="T7" fmla="*/ 66 h 158"/>
                <a:gd name="T8" fmla="*/ 3 w 61"/>
                <a:gd name="T9" fmla="*/ 66 h 158"/>
                <a:gd name="T10" fmla="*/ 0 w 61"/>
                <a:gd name="T11" fmla="*/ 64 h 158"/>
                <a:gd name="T12" fmla="*/ 0 w 61"/>
                <a:gd name="T13" fmla="*/ 49 h 158"/>
                <a:gd name="T14" fmla="*/ 3 w 61"/>
                <a:gd name="T15" fmla="*/ 46 h 158"/>
                <a:gd name="T16" fmla="*/ 10 w 61"/>
                <a:gd name="T17" fmla="*/ 46 h 158"/>
                <a:gd name="T18" fmla="*/ 12 w 61"/>
                <a:gd name="T19" fmla="*/ 45 h 158"/>
                <a:gd name="T20" fmla="*/ 12 w 61"/>
                <a:gd name="T21" fmla="*/ 38 h 158"/>
                <a:gd name="T22" fmla="*/ 49 w 61"/>
                <a:gd name="T23" fmla="*/ 0 h 158"/>
                <a:gd name="T24" fmla="*/ 59 w 61"/>
                <a:gd name="T25" fmla="*/ 0 h 158"/>
                <a:gd name="T26" fmla="*/ 61 w 61"/>
                <a:gd name="T27" fmla="*/ 3 h 158"/>
                <a:gd name="T28" fmla="*/ 61 w 61"/>
                <a:gd name="T29" fmla="*/ 21 h 158"/>
                <a:gd name="T30" fmla="*/ 59 w 61"/>
                <a:gd name="T31" fmla="*/ 24 h 158"/>
                <a:gd name="T32" fmla="*/ 52 w 61"/>
                <a:gd name="T33" fmla="*/ 24 h 158"/>
                <a:gd name="T34" fmla="*/ 37 w 61"/>
                <a:gd name="T35" fmla="*/ 37 h 158"/>
                <a:gd name="T36" fmla="*/ 37 w 61"/>
                <a:gd name="T37" fmla="*/ 45 h 158"/>
                <a:gd name="T38" fmla="*/ 39 w 61"/>
                <a:gd name="T39" fmla="*/ 46 h 158"/>
                <a:gd name="T40" fmla="*/ 59 w 61"/>
                <a:gd name="T41" fmla="*/ 46 h 158"/>
                <a:gd name="T42" fmla="*/ 61 w 61"/>
                <a:gd name="T43" fmla="*/ 49 h 158"/>
                <a:gd name="T44" fmla="*/ 61 w 61"/>
                <a:gd name="T45" fmla="*/ 64 h 158"/>
                <a:gd name="T46" fmla="*/ 59 w 61"/>
                <a:gd name="T47" fmla="*/ 66 h 158"/>
                <a:gd name="T48" fmla="*/ 39 w 61"/>
                <a:gd name="T49" fmla="*/ 66 h 158"/>
                <a:gd name="T50" fmla="*/ 37 w 61"/>
                <a:gd name="T51" fmla="*/ 68 h 158"/>
                <a:gd name="T52" fmla="*/ 37 w 61"/>
                <a:gd name="T53" fmla="*/ 156 h 158"/>
                <a:gd name="T54" fmla="*/ 35 w 61"/>
                <a:gd name="T55" fmla="*/ 158 h 158"/>
                <a:gd name="T56" fmla="*/ 14 w 61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158">
                  <a:moveTo>
                    <a:pt x="14" y="158"/>
                  </a:moveTo>
                  <a:cubicBezTo>
                    <a:pt x="12" y="158"/>
                    <a:pt x="12" y="157"/>
                    <a:pt x="12" y="156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7"/>
                    <a:pt x="11" y="66"/>
                    <a:pt x="10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6"/>
                    <a:pt x="12" y="46"/>
                    <a:pt x="12" y="45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12"/>
                    <a:pt x="24" y="0"/>
                    <a:pt x="4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3"/>
                    <a:pt x="60" y="24"/>
                    <a:pt x="59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0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8" y="46"/>
                    <a:pt x="3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1" y="47"/>
                    <a:pt x="61" y="4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6"/>
                    <a:pt x="60" y="66"/>
                    <a:pt x="59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8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7" y="158"/>
                    <a:pt x="35" y="158"/>
                  </a:cubicBezTo>
                  <a:lnTo>
                    <a:pt x="14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Freeform 55"/>
            <p:cNvSpPr>
              <a:spLocks/>
            </p:cNvSpPr>
            <p:nvPr userDrawn="1"/>
          </p:nvSpPr>
          <p:spPr bwMode="auto">
            <a:xfrm>
              <a:off x="2762704" y="1414463"/>
              <a:ext cx="208734" cy="283134"/>
            </a:xfrm>
            <a:custGeom>
              <a:avLst/>
              <a:gdLst>
                <a:gd name="T0" fmla="*/ 0 w 117"/>
                <a:gd name="T1" fmla="*/ 3 h 158"/>
                <a:gd name="T2" fmla="*/ 2 w 117"/>
                <a:gd name="T3" fmla="*/ 0 h 158"/>
                <a:gd name="T4" fmla="*/ 25 w 117"/>
                <a:gd name="T5" fmla="*/ 0 h 158"/>
                <a:gd name="T6" fmla="*/ 27 w 117"/>
                <a:gd name="T7" fmla="*/ 3 h 158"/>
                <a:gd name="T8" fmla="*/ 27 w 117"/>
                <a:gd name="T9" fmla="*/ 65 h 158"/>
                <a:gd name="T10" fmla="*/ 29 w 117"/>
                <a:gd name="T11" fmla="*/ 66 h 158"/>
                <a:gd name="T12" fmla="*/ 89 w 117"/>
                <a:gd name="T13" fmla="*/ 66 h 158"/>
                <a:gd name="T14" fmla="*/ 90 w 117"/>
                <a:gd name="T15" fmla="*/ 65 h 158"/>
                <a:gd name="T16" fmla="*/ 90 w 117"/>
                <a:gd name="T17" fmla="*/ 3 h 158"/>
                <a:gd name="T18" fmla="*/ 92 w 117"/>
                <a:gd name="T19" fmla="*/ 0 h 158"/>
                <a:gd name="T20" fmla="*/ 115 w 117"/>
                <a:gd name="T21" fmla="*/ 0 h 158"/>
                <a:gd name="T22" fmla="*/ 117 w 117"/>
                <a:gd name="T23" fmla="*/ 3 h 158"/>
                <a:gd name="T24" fmla="*/ 117 w 117"/>
                <a:gd name="T25" fmla="*/ 156 h 158"/>
                <a:gd name="T26" fmla="*/ 115 w 117"/>
                <a:gd name="T27" fmla="*/ 158 h 158"/>
                <a:gd name="T28" fmla="*/ 92 w 117"/>
                <a:gd name="T29" fmla="*/ 158 h 158"/>
                <a:gd name="T30" fmla="*/ 90 w 117"/>
                <a:gd name="T31" fmla="*/ 156 h 158"/>
                <a:gd name="T32" fmla="*/ 90 w 117"/>
                <a:gd name="T33" fmla="*/ 92 h 158"/>
                <a:gd name="T34" fmla="*/ 89 w 117"/>
                <a:gd name="T35" fmla="*/ 91 h 158"/>
                <a:gd name="T36" fmla="*/ 29 w 117"/>
                <a:gd name="T37" fmla="*/ 91 h 158"/>
                <a:gd name="T38" fmla="*/ 27 w 117"/>
                <a:gd name="T39" fmla="*/ 92 h 158"/>
                <a:gd name="T40" fmla="*/ 27 w 117"/>
                <a:gd name="T41" fmla="*/ 156 h 158"/>
                <a:gd name="T42" fmla="*/ 25 w 117"/>
                <a:gd name="T43" fmla="*/ 158 h 158"/>
                <a:gd name="T44" fmla="*/ 2 w 117"/>
                <a:gd name="T45" fmla="*/ 158 h 158"/>
                <a:gd name="T46" fmla="*/ 0 w 117"/>
                <a:gd name="T47" fmla="*/ 156 h 158"/>
                <a:gd name="T48" fmla="*/ 0 w 117"/>
                <a:gd name="T49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7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66"/>
                    <a:pt x="28" y="66"/>
                    <a:pt x="29" y="66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3"/>
                    <a:pt x="90" y="3"/>
                    <a:pt x="90" y="3"/>
                  </a:cubicBezTo>
                  <a:cubicBezTo>
                    <a:pt x="90" y="1"/>
                    <a:pt x="91" y="0"/>
                    <a:pt x="9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6" y="0"/>
                    <a:pt x="117" y="1"/>
                    <a:pt x="117" y="3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7"/>
                    <a:pt x="116" y="158"/>
                    <a:pt x="115" y="158"/>
                  </a:cubicBezTo>
                  <a:cubicBezTo>
                    <a:pt x="92" y="158"/>
                    <a:pt x="92" y="158"/>
                    <a:pt x="92" y="158"/>
                  </a:cubicBezTo>
                  <a:cubicBezTo>
                    <a:pt x="91" y="158"/>
                    <a:pt x="90" y="157"/>
                    <a:pt x="90" y="156"/>
                  </a:cubicBezTo>
                  <a:cubicBezTo>
                    <a:pt x="90" y="92"/>
                    <a:pt x="90" y="92"/>
                    <a:pt x="90" y="92"/>
                  </a:cubicBezTo>
                  <a:cubicBezTo>
                    <a:pt x="90" y="91"/>
                    <a:pt x="89" y="91"/>
                    <a:pt x="89" y="9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8" y="91"/>
                    <a:pt x="27" y="91"/>
                    <a:pt x="27" y="92"/>
                  </a:cubicBezTo>
                  <a:cubicBezTo>
                    <a:pt x="27" y="156"/>
                    <a:pt x="27" y="156"/>
                    <a:pt x="27" y="156"/>
                  </a:cubicBezTo>
                  <a:cubicBezTo>
                    <a:pt x="27" y="157"/>
                    <a:pt x="26" y="158"/>
                    <a:pt x="25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Freeform 56"/>
            <p:cNvSpPr>
              <a:spLocks noEditPoints="1"/>
            </p:cNvSpPr>
            <p:nvPr userDrawn="1"/>
          </p:nvSpPr>
          <p:spPr bwMode="auto">
            <a:xfrm>
              <a:off x="3014838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4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7 w 99"/>
                <a:gd name="T13" fmla="*/ 66 h 117"/>
                <a:gd name="T14" fmla="*/ 28 w 99"/>
                <a:gd name="T15" fmla="*/ 66 h 117"/>
                <a:gd name="T16" fmla="*/ 26 w 99"/>
                <a:gd name="T17" fmla="*/ 68 h 117"/>
                <a:gd name="T18" fmla="*/ 28 w 99"/>
                <a:gd name="T19" fmla="*/ 76 h 117"/>
                <a:gd name="T20" fmla="*/ 53 w 99"/>
                <a:gd name="T21" fmla="*/ 93 h 117"/>
                <a:gd name="T22" fmla="*/ 79 w 99"/>
                <a:gd name="T23" fmla="*/ 83 h 117"/>
                <a:gd name="T24" fmla="*/ 83 w 99"/>
                <a:gd name="T25" fmla="*/ 82 h 117"/>
                <a:gd name="T26" fmla="*/ 96 w 99"/>
                <a:gd name="T27" fmla="*/ 94 h 117"/>
                <a:gd name="T28" fmla="*/ 97 w 99"/>
                <a:gd name="T29" fmla="*/ 98 h 117"/>
                <a:gd name="T30" fmla="*/ 51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50 w 99"/>
                <a:gd name="T37" fmla="*/ 22 h 117"/>
                <a:gd name="T38" fmla="*/ 28 w 99"/>
                <a:gd name="T39" fmla="*/ 36 h 117"/>
                <a:gd name="T40" fmla="*/ 26 w 99"/>
                <a:gd name="T41" fmla="*/ 46 h 117"/>
                <a:gd name="T42" fmla="*/ 28 w 99"/>
                <a:gd name="T43" fmla="*/ 47 h 117"/>
                <a:gd name="T44" fmla="*/ 71 w 99"/>
                <a:gd name="T45" fmla="*/ 47 h 117"/>
                <a:gd name="T46" fmla="*/ 73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7"/>
                    <a:pt x="2" y="38"/>
                    <a:pt x="4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8" y="38"/>
                    <a:pt x="99" y="46"/>
                    <a:pt x="99" y="64"/>
                  </a:cubicBezTo>
                  <a:cubicBezTo>
                    <a:pt x="99" y="66"/>
                    <a:pt x="98" y="66"/>
                    <a:pt x="97" y="6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27" y="66"/>
                    <a:pt x="26" y="67"/>
                    <a:pt x="26" y="68"/>
                  </a:cubicBezTo>
                  <a:cubicBezTo>
                    <a:pt x="26" y="71"/>
                    <a:pt x="27" y="74"/>
                    <a:pt x="28" y="76"/>
                  </a:cubicBezTo>
                  <a:cubicBezTo>
                    <a:pt x="32" y="87"/>
                    <a:pt x="40" y="93"/>
                    <a:pt x="53" y="93"/>
                  </a:cubicBezTo>
                  <a:cubicBezTo>
                    <a:pt x="65" y="93"/>
                    <a:pt x="74" y="89"/>
                    <a:pt x="79" y="83"/>
                  </a:cubicBezTo>
                  <a:cubicBezTo>
                    <a:pt x="80" y="82"/>
                    <a:pt x="81" y="81"/>
                    <a:pt x="83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7" y="98"/>
                  </a:cubicBezTo>
                  <a:cubicBezTo>
                    <a:pt x="87" y="109"/>
                    <a:pt x="71" y="117"/>
                    <a:pt x="51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50" y="22"/>
                  </a:cubicBezTo>
                  <a:cubicBezTo>
                    <a:pt x="39" y="22"/>
                    <a:pt x="31" y="27"/>
                    <a:pt x="28" y="36"/>
                  </a:cubicBezTo>
                  <a:cubicBezTo>
                    <a:pt x="27" y="39"/>
                    <a:pt x="26" y="42"/>
                    <a:pt x="26" y="46"/>
                  </a:cubicBezTo>
                  <a:cubicBezTo>
                    <a:pt x="26" y="47"/>
                    <a:pt x="27" y="47"/>
                    <a:pt x="28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3" y="47"/>
                    <a:pt x="73" y="46"/>
                  </a:cubicBezTo>
                  <a:cubicBezTo>
                    <a:pt x="73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Freeform 57"/>
            <p:cNvSpPr>
              <a:spLocks noEditPoints="1"/>
            </p:cNvSpPr>
            <p:nvPr userDrawn="1"/>
          </p:nvSpPr>
          <p:spPr bwMode="auto">
            <a:xfrm>
              <a:off x="322150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Freeform 58"/>
            <p:cNvSpPr>
              <a:spLocks/>
            </p:cNvSpPr>
            <p:nvPr userDrawn="1"/>
          </p:nvSpPr>
          <p:spPr bwMode="auto">
            <a:xfrm>
              <a:off x="3434373" y="1414463"/>
              <a:ext cx="76467" cy="285201"/>
            </a:xfrm>
            <a:custGeom>
              <a:avLst/>
              <a:gdLst>
                <a:gd name="T0" fmla="*/ 30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2 w 43"/>
                <a:gd name="T7" fmla="*/ 0 h 159"/>
                <a:gd name="T8" fmla="*/ 23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5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0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0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5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0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Freeform 59"/>
            <p:cNvSpPr>
              <a:spLocks/>
            </p:cNvSpPr>
            <p:nvPr userDrawn="1"/>
          </p:nvSpPr>
          <p:spPr bwMode="auto">
            <a:xfrm>
              <a:off x="3525306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Freeform 60"/>
            <p:cNvSpPr>
              <a:spLocks/>
            </p:cNvSpPr>
            <p:nvPr userDrawn="1"/>
          </p:nvSpPr>
          <p:spPr bwMode="auto">
            <a:xfrm>
              <a:off x="3663773" y="1414463"/>
              <a:ext cx="167400" cy="283134"/>
            </a:xfrm>
            <a:custGeom>
              <a:avLst/>
              <a:gdLst>
                <a:gd name="T0" fmla="*/ 71 w 94"/>
                <a:gd name="T1" fmla="*/ 158 h 158"/>
                <a:gd name="T2" fmla="*/ 69 w 94"/>
                <a:gd name="T3" fmla="*/ 156 h 158"/>
                <a:gd name="T4" fmla="*/ 69 w 94"/>
                <a:gd name="T5" fmla="*/ 91 h 158"/>
                <a:gd name="T6" fmla="*/ 47 w 94"/>
                <a:gd name="T7" fmla="*/ 67 h 158"/>
                <a:gd name="T8" fmla="*/ 26 w 94"/>
                <a:gd name="T9" fmla="*/ 91 h 158"/>
                <a:gd name="T10" fmla="*/ 26 w 94"/>
                <a:gd name="T11" fmla="*/ 156 h 158"/>
                <a:gd name="T12" fmla="*/ 24 w 94"/>
                <a:gd name="T13" fmla="*/ 158 h 158"/>
                <a:gd name="T14" fmla="*/ 3 w 94"/>
                <a:gd name="T15" fmla="*/ 158 h 158"/>
                <a:gd name="T16" fmla="*/ 0 w 94"/>
                <a:gd name="T17" fmla="*/ 156 h 158"/>
                <a:gd name="T18" fmla="*/ 0 w 94"/>
                <a:gd name="T19" fmla="*/ 3 h 158"/>
                <a:gd name="T20" fmla="*/ 3 w 94"/>
                <a:gd name="T21" fmla="*/ 0 h 158"/>
                <a:gd name="T22" fmla="*/ 24 w 94"/>
                <a:gd name="T23" fmla="*/ 0 h 158"/>
                <a:gd name="T24" fmla="*/ 26 w 94"/>
                <a:gd name="T25" fmla="*/ 3 h 158"/>
                <a:gd name="T26" fmla="*/ 26 w 94"/>
                <a:gd name="T27" fmla="*/ 57 h 158"/>
                <a:gd name="T28" fmla="*/ 26 w 94"/>
                <a:gd name="T29" fmla="*/ 57 h 158"/>
                <a:gd name="T30" fmla="*/ 56 w 94"/>
                <a:gd name="T31" fmla="*/ 44 h 158"/>
                <a:gd name="T32" fmla="*/ 94 w 94"/>
                <a:gd name="T33" fmla="*/ 85 h 158"/>
                <a:gd name="T34" fmla="*/ 94 w 94"/>
                <a:gd name="T35" fmla="*/ 156 h 158"/>
                <a:gd name="T36" fmla="*/ 92 w 94"/>
                <a:gd name="T37" fmla="*/ 158 h 158"/>
                <a:gd name="T38" fmla="*/ 71 w 94"/>
                <a:gd name="T3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58">
                  <a:moveTo>
                    <a:pt x="71" y="158"/>
                  </a:moveTo>
                  <a:cubicBezTo>
                    <a:pt x="69" y="158"/>
                    <a:pt x="69" y="157"/>
                    <a:pt x="69" y="15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9" y="77"/>
                    <a:pt x="61" y="67"/>
                    <a:pt x="47" y="67"/>
                  </a:cubicBezTo>
                  <a:cubicBezTo>
                    <a:pt x="34" y="67"/>
                    <a:pt x="26" y="77"/>
                    <a:pt x="26" y="91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cubicBezTo>
                    <a:pt x="3" y="158"/>
                    <a:pt x="3" y="158"/>
                    <a:pt x="3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50"/>
                    <a:pt x="41" y="44"/>
                    <a:pt x="56" y="44"/>
                  </a:cubicBezTo>
                  <a:cubicBezTo>
                    <a:pt x="80" y="44"/>
                    <a:pt x="94" y="61"/>
                    <a:pt x="94" y="85"/>
                  </a:cubicBezTo>
                  <a:cubicBezTo>
                    <a:pt x="94" y="156"/>
                    <a:pt x="94" y="156"/>
                    <a:pt x="94" y="156"/>
                  </a:cubicBezTo>
                  <a:cubicBezTo>
                    <a:pt x="94" y="157"/>
                    <a:pt x="94" y="158"/>
                    <a:pt x="92" y="158"/>
                  </a:cubicBezTo>
                  <a:lnTo>
                    <a:pt x="71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Freeform 61"/>
            <p:cNvSpPr>
              <a:spLocks/>
            </p:cNvSpPr>
            <p:nvPr userDrawn="1"/>
          </p:nvSpPr>
          <p:spPr bwMode="auto">
            <a:xfrm>
              <a:off x="3880774" y="1647997"/>
              <a:ext cx="45467" cy="95067"/>
            </a:xfrm>
            <a:custGeom>
              <a:avLst/>
              <a:gdLst>
                <a:gd name="T0" fmla="*/ 0 w 26"/>
                <a:gd name="T1" fmla="*/ 2 h 54"/>
                <a:gd name="T2" fmla="*/ 2 w 26"/>
                <a:gd name="T3" fmla="*/ 0 h 54"/>
                <a:gd name="T4" fmla="*/ 24 w 26"/>
                <a:gd name="T5" fmla="*/ 0 h 54"/>
                <a:gd name="T6" fmla="*/ 26 w 26"/>
                <a:gd name="T7" fmla="*/ 2 h 54"/>
                <a:gd name="T8" fmla="*/ 26 w 26"/>
                <a:gd name="T9" fmla="*/ 27 h 54"/>
                <a:gd name="T10" fmla="*/ 24 w 26"/>
                <a:gd name="T11" fmla="*/ 32 h 54"/>
                <a:gd name="T12" fmla="*/ 5 w 26"/>
                <a:gd name="T13" fmla="*/ 52 h 54"/>
                <a:gd name="T14" fmla="*/ 2 w 26"/>
                <a:gd name="T15" fmla="*/ 54 h 54"/>
                <a:gd name="T16" fmla="*/ 0 w 26"/>
                <a:gd name="T17" fmla="*/ 51 h 54"/>
                <a:gd name="T18" fmla="*/ 0 w 26"/>
                <a:gd name="T19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54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30"/>
                    <a:pt x="26" y="31"/>
                    <a:pt x="24" y="3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4" y="53"/>
                    <a:pt x="3" y="54"/>
                    <a:pt x="2" y="54"/>
                  </a:cubicBezTo>
                  <a:cubicBezTo>
                    <a:pt x="0" y="54"/>
                    <a:pt x="0" y="53"/>
                    <a:pt x="0" y="51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Freeform 62"/>
            <p:cNvSpPr>
              <a:spLocks/>
            </p:cNvSpPr>
            <p:nvPr userDrawn="1"/>
          </p:nvSpPr>
          <p:spPr bwMode="auto">
            <a:xfrm>
              <a:off x="4041974" y="1414463"/>
              <a:ext cx="183934" cy="283134"/>
            </a:xfrm>
            <a:custGeom>
              <a:avLst/>
              <a:gdLst>
                <a:gd name="T0" fmla="*/ 0 w 103"/>
                <a:gd name="T1" fmla="*/ 3 h 158"/>
                <a:gd name="T2" fmla="*/ 2 w 103"/>
                <a:gd name="T3" fmla="*/ 0 h 158"/>
                <a:gd name="T4" fmla="*/ 25 w 103"/>
                <a:gd name="T5" fmla="*/ 0 h 158"/>
                <a:gd name="T6" fmla="*/ 27 w 103"/>
                <a:gd name="T7" fmla="*/ 3 h 158"/>
                <a:gd name="T8" fmla="*/ 27 w 103"/>
                <a:gd name="T9" fmla="*/ 132 h 158"/>
                <a:gd name="T10" fmla="*/ 29 w 103"/>
                <a:gd name="T11" fmla="*/ 133 h 158"/>
                <a:gd name="T12" fmla="*/ 101 w 103"/>
                <a:gd name="T13" fmla="*/ 133 h 158"/>
                <a:gd name="T14" fmla="*/ 103 w 103"/>
                <a:gd name="T15" fmla="*/ 136 h 158"/>
                <a:gd name="T16" fmla="*/ 103 w 103"/>
                <a:gd name="T17" fmla="*/ 156 h 158"/>
                <a:gd name="T18" fmla="*/ 101 w 103"/>
                <a:gd name="T19" fmla="*/ 158 h 158"/>
                <a:gd name="T20" fmla="*/ 2 w 103"/>
                <a:gd name="T21" fmla="*/ 158 h 158"/>
                <a:gd name="T22" fmla="*/ 0 w 103"/>
                <a:gd name="T23" fmla="*/ 156 h 158"/>
                <a:gd name="T24" fmla="*/ 0 w 103"/>
                <a:gd name="T25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7" y="133"/>
                    <a:pt x="28" y="133"/>
                    <a:pt x="29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2" y="133"/>
                    <a:pt x="103" y="134"/>
                    <a:pt x="103" y="136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3" y="157"/>
                    <a:pt x="102" y="158"/>
                    <a:pt x="101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Freeform 63"/>
            <p:cNvSpPr>
              <a:spLocks noEditPoints="1"/>
            </p:cNvSpPr>
            <p:nvPr userDrawn="1"/>
          </p:nvSpPr>
          <p:spPr bwMode="auto">
            <a:xfrm>
              <a:off x="4254842" y="1492997"/>
              <a:ext cx="167400" cy="208734"/>
            </a:xfrm>
            <a:custGeom>
              <a:avLst/>
              <a:gdLst>
                <a:gd name="T0" fmla="*/ 72 w 94"/>
                <a:gd name="T1" fmla="*/ 114 h 117"/>
                <a:gd name="T2" fmla="*/ 70 w 94"/>
                <a:gd name="T3" fmla="*/ 112 h 117"/>
                <a:gd name="T4" fmla="*/ 70 w 94"/>
                <a:gd name="T5" fmla="*/ 104 h 117"/>
                <a:gd name="T6" fmla="*/ 69 w 94"/>
                <a:gd name="T7" fmla="*/ 104 h 117"/>
                <a:gd name="T8" fmla="*/ 38 w 94"/>
                <a:gd name="T9" fmla="*/ 117 h 117"/>
                <a:gd name="T10" fmla="*/ 0 w 94"/>
                <a:gd name="T11" fmla="*/ 82 h 117"/>
                <a:gd name="T12" fmla="*/ 45 w 94"/>
                <a:gd name="T13" fmla="*/ 47 h 117"/>
                <a:gd name="T14" fmla="*/ 68 w 94"/>
                <a:gd name="T15" fmla="*/ 47 h 117"/>
                <a:gd name="T16" fmla="*/ 69 w 94"/>
                <a:gd name="T17" fmla="*/ 46 h 117"/>
                <a:gd name="T18" fmla="*/ 69 w 94"/>
                <a:gd name="T19" fmla="*/ 40 h 117"/>
                <a:gd name="T20" fmla="*/ 44 w 94"/>
                <a:gd name="T21" fmla="*/ 22 h 117"/>
                <a:gd name="T22" fmla="*/ 19 w 94"/>
                <a:gd name="T23" fmla="*/ 29 h 117"/>
                <a:gd name="T24" fmla="*/ 16 w 94"/>
                <a:gd name="T25" fmla="*/ 29 h 117"/>
                <a:gd name="T26" fmla="*/ 7 w 94"/>
                <a:gd name="T27" fmla="*/ 14 h 117"/>
                <a:gd name="T28" fmla="*/ 8 w 94"/>
                <a:gd name="T29" fmla="*/ 11 h 117"/>
                <a:gd name="T30" fmla="*/ 47 w 94"/>
                <a:gd name="T31" fmla="*/ 0 h 117"/>
                <a:gd name="T32" fmla="*/ 94 w 94"/>
                <a:gd name="T33" fmla="*/ 39 h 117"/>
                <a:gd name="T34" fmla="*/ 94 w 94"/>
                <a:gd name="T35" fmla="*/ 112 h 117"/>
                <a:gd name="T36" fmla="*/ 91 w 94"/>
                <a:gd name="T37" fmla="*/ 114 h 117"/>
                <a:gd name="T38" fmla="*/ 72 w 94"/>
                <a:gd name="T39" fmla="*/ 114 h 117"/>
                <a:gd name="T40" fmla="*/ 69 w 94"/>
                <a:gd name="T41" fmla="*/ 76 h 117"/>
                <a:gd name="T42" fmla="*/ 69 w 94"/>
                <a:gd name="T43" fmla="*/ 68 h 117"/>
                <a:gd name="T44" fmla="*/ 68 w 94"/>
                <a:gd name="T45" fmla="*/ 66 h 117"/>
                <a:gd name="T46" fmla="*/ 49 w 94"/>
                <a:gd name="T47" fmla="*/ 66 h 117"/>
                <a:gd name="T48" fmla="*/ 25 w 94"/>
                <a:gd name="T49" fmla="*/ 82 h 117"/>
                <a:gd name="T50" fmla="*/ 44 w 94"/>
                <a:gd name="T51" fmla="*/ 95 h 117"/>
                <a:gd name="T52" fmla="*/ 69 w 94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117">
                  <a:moveTo>
                    <a:pt x="72" y="114"/>
                  </a:moveTo>
                  <a:cubicBezTo>
                    <a:pt x="71" y="114"/>
                    <a:pt x="70" y="113"/>
                    <a:pt x="70" y="11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4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9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2" y="22"/>
                    <a:pt x="24" y="25"/>
                    <a:pt x="19" y="29"/>
                  </a:cubicBezTo>
                  <a:cubicBezTo>
                    <a:pt x="18" y="30"/>
                    <a:pt x="16" y="30"/>
                    <a:pt x="16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7" y="11"/>
                    <a:pt x="8" y="11"/>
                  </a:cubicBezTo>
                  <a:cubicBezTo>
                    <a:pt x="17" y="4"/>
                    <a:pt x="29" y="0"/>
                    <a:pt x="47" y="0"/>
                  </a:cubicBezTo>
                  <a:cubicBezTo>
                    <a:pt x="81" y="0"/>
                    <a:pt x="94" y="11"/>
                    <a:pt x="94" y="39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9" y="66"/>
                    <a:pt x="68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3" y="66"/>
                    <a:pt x="25" y="71"/>
                    <a:pt x="25" y="82"/>
                  </a:cubicBezTo>
                  <a:cubicBezTo>
                    <a:pt x="25" y="91"/>
                    <a:pt x="32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Freeform 64"/>
            <p:cNvSpPr>
              <a:spLocks noEditPoints="1"/>
            </p:cNvSpPr>
            <p:nvPr userDrawn="1"/>
          </p:nvSpPr>
          <p:spPr bwMode="auto">
            <a:xfrm>
              <a:off x="4469776" y="1414463"/>
              <a:ext cx="175667" cy="287267"/>
            </a:xfrm>
            <a:custGeom>
              <a:avLst/>
              <a:gdLst>
                <a:gd name="T0" fmla="*/ 26 w 98"/>
                <a:gd name="T1" fmla="*/ 147 h 161"/>
                <a:gd name="T2" fmla="*/ 26 w 98"/>
                <a:gd name="T3" fmla="*/ 147 h 161"/>
                <a:gd name="T4" fmla="*/ 26 w 98"/>
                <a:gd name="T5" fmla="*/ 156 h 161"/>
                <a:gd name="T6" fmla="*/ 23 w 98"/>
                <a:gd name="T7" fmla="*/ 158 h 161"/>
                <a:gd name="T8" fmla="*/ 2 w 98"/>
                <a:gd name="T9" fmla="*/ 158 h 161"/>
                <a:gd name="T10" fmla="*/ 0 w 98"/>
                <a:gd name="T11" fmla="*/ 156 h 161"/>
                <a:gd name="T12" fmla="*/ 0 w 98"/>
                <a:gd name="T13" fmla="*/ 3 h 161"/>
                <a:gd name="T14" fmla="*/ 2 w 98"/>
                <a:gd name="T15" fmla="*/ 0 h 161"/>
                <a:gd name="T16" fmla="*/ 23 w 98"/>
                <a:gd name="T17" fmla="*/ 0 h 161"/>
                <a:gd name="T18" fmla="*/ 26 w 98"/>
                <a:gd name="T19" fmla="*/ 3 h 161"/>
                <a:gd name="T20" fmla="*/ 26 w 98"/>
                <a:gd name="T21" fmla="*/ 57 h 161"/>
                <a:gd name="T22" fmla="*/ 26 w 98"/>
                <a:gd name="T23" fmla="*/ 57 h 161"/>
                <a:gd name="T24" fmla="*/ 56 w 98"/>
                <a:gd name="T25" fmla="*/ 44 h 161"/>
                <a:gd name="T26" fmla="*/ 94 w 98"/>
                <a:gd name="T27" fmla="*/ 71 h 161"/>
                <a:gd name="T28" fmla="*/ 98 w 98"/>
                <a:gd name="T29" fmla="*/ 102 h 161"/>
                <a:gd name="T30" fmla="*/ 94 w 98"/>
                <a:gd name="T31" fmla="*/ 134 h 161"/>
                <a:gd name="T32" fmla="*/ 56 w 98"/>
                <a:gd name="T33" fmla="*/ 161 h 161"/>
                <a:gd name="T34" fmla="*/ 26 w 98"/>
                <a:gd name="T35" fmla="*/ 147 h 161"/>
                <a:gd name="T36" fmla="*/ 69 w 98"/>
                <a:gd name="T37" fmla="*/ 123 h 161"/>
                <a:gd name="T38" fmla="*/ 72 w 98"/>
                <a:gd name="T39" fmla="*/ 102 h 161"/>
                <a:gd name="T40" fmla="*/ 69 w 98"/>
                <a:gd name="T41" fmla="*/ 81 h 161"/>
                <a:gd name="T42" fmla="*/ 49 w 98"/>
                <a:gd name="T43" fmla="*/ 67 h 161"/>
                <a:gd name="T44" fmla="*/ 28 w 98"/>
                <a:gd name="T45" fmla="*/ 81 h 161"/>
                <a:gd name="T46" fmla="*/ 26 w 98"/>
                <a:gd name="T47" fmla="*/ 102 h 161"/>
                <a:gd name="T48" fmla="*/ 28 w 98"/>
                <a:gd name="T49" fmla="*/ 123 h 161"/>
                <a:gd name="T50" fmla="*/ 49 w 98"/>
                <a:gd name="T51" fmla="*/ 137 h 161"/>
                <a:gd name="T52" fmla="*/ 69 w 98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61">
                  <a:moveTo>
                    <a:pt x="26" y="147"/>
                  </a:moveTo>
                  <a:cubicBezTo>
                    <a:pt x="26" y="147"/>
                    <a:pt x="26" y="147"/>
                    <a:pt x="26" y="147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3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49"/>
                    <a:pt x="40" y="44"/>
                    <a:pt x="56" y="44"/>
                  </a:cubicBezTo>
                  <a:cubicBezTo>
                    <a:pt x="75" y="44"/>
                    <a:pt x="88" y="53"/>
                    <a:pt x="94" y="71"/>
                  </a:cubicBezTo>
                  <a:cubicBezTo>
                    <a:pt x="97" y="79"/>
                    <a:pt x="98" y="87"/>
                    <a:pt x="98" y="102"/>
                  </a:cubicBezTo>
                  <a:cubicBezTo>
                    <a:pt x="98" y="117"/>
                    <a:pt x="97" y="125"/>
                    <a:pt x="94" y="134"/>
                  </a:cubicBezTo>
                  <a:cubicBezTo>
                    <a:pt x="88" y="151"/>
                    <a:pt x="75" y="161"/>
                    <a:pt x="56" y="161"/>
                  </a:cubicBezTo>
                  <a:cubicBezTo>
                    <a:pt x="40" y="161"/>
                    <a:pt x="31" y="155"/>
                    <a:pt x="26" y="147"/>
                  </a:cubicBezTo>
                  <a:close/>
                  <a:moveTo>
                    <a:pt x="69" y="123"/>
                  </a:moveTo>
                  <a:cubicBezTo>
                    <a:pt x="71" y="118"/>
                    <a:pt x="72" y="112"/>
                    <a:pt x="72" y="102"/>
                  </a:cubicBezTo>
                  <a:cubicBezTo>
                    <a:pt x="72" y="92"/>
                    <a:pt x="71" y="86"/>
                    <a:pt x="69" y="81"/>
                  </a:cubicBezTo>
                  <a:cubicBezTo>
                    <a:pt x="66" y="72"/>
                    <a:pt x="59" y="67"/>
                    <a:pt x="49" y="67"/>
                  </a:cubicBezTo>
                  <a:cubicBezTo>
                    <a:pt x="38" y="67"/>
                    <a:pt x="31" y="72"/>
                    <a:pt x="28" y="81"/>
                  </a:cubicBezTo>
                  <a:cubicBezTo>
                    <a:pt x="26" y="86"/>
                    <a:pt x="26" y="92"/>
                    <a:pt x="26" y="102"/>
                  </a:cubicBezTo>
                  <a:cubicBezTo>
                    <a:pt x="26" y="112"/>
                    <a:pt x="26" y="118"/>
                    <a:pt x="28" y="123"/>
                  </a:cubicBezTo>
                  <a:cubicBezTo>
                    <a:pt x="31" y="132"/>
                    <a:pt x="38" y="137"/>
                    <a:pt x="49" y="137"/>
                  </a:cubicBezTo>
                  <a:cubicBezTo>
                    <a:pt x="59" y="137"/>
                    <a:pt x="66" y="132"/>
                    <a:pt x="69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Freeform 65"/>
            <p:cNvSpPr>
              <a:spLocks noEditPoints="1"/>
            </p:cNvSpPr>
            <p:nvPr userDrawn="1"/>
          </p:nvSpPr>
          <p:spPr bwMode="auto">
            <a:xfrm>
              <a:off x="467644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Freeform 66"/>
            <p:cNvSpPr>
              <a:spLocks/>
            </p:cNvSpPr>
            <p:nvPr userDrawn="1"/>
          </p:nvSpPr>
          <p:spPr bwMode="auto">
            <a:xfrm>
              <a:off x="4891377" y="1497130"/>
              <a:ext cx="167400" cy="204601"/>
            </a:xfrm>
            <a:custGeom>
              <a:avLst/>
              <a:gdLst>
                <a:gd name="T0" fmla="*/ 70 w 94"/>
                <a:gd name="T1" fmla="*/ 112 h 115"/>
                <a:gd name="T2" fmla="*/ 68 w 94"/>
                <a:gd name="T3" fmla="*/ 110 h 115"/>
                <a:gd name="T4" fmla="*/ 68 w 94"/>
                <a:gd name="T5" fmla="*/ 102 h 115"/>
                <a:gd name="T6" fmla="*/ 68 w 94"/>
                <a:gd name="T7" fmla="*/ 102 h 115"/>
                <a:gd name="T8" fmla="*/ 39 w 94"/>
                <a:gd name="T9" fmla="*/ 115 h 115"/>
                <a:gd name="T10" fmla="*/ 0 w 94"/>
                <a:gd name="T11" fmla="*/ 73 h 115"/>
                <a:gd name="T12" fmla="*/ 0 w 94"/>
                <a:gd name="T13" fmla="*/ 3 h 115"/>
                <a:gd name="T14" fmla="*/ 3 w 94"/>
                <a:gd name="T15" fmla="*/ 0 h 115"/>
                <a:gd name="T16" fmla="*/ 24 w 94"/>
                <a:gd name="T17" fmla="*/ 0 h 115"/>
                <a:gd name="T18" fmla="*/ 26 w 94"/>
                <a:gd name="T19" fmla="*/ 3 h 115"/>
                <a:gd name="T20" fmla="*/ 26 w 94"/>
                <a:gd name="T21" fmla="*/ 67 h 115"/>
                <a:gd name="T22" fmla="*/ 47 w 94"/>
                <a:gd name="T23" fmla="*/ 91 h 115"/>
                <a:gd name="T24" fmla="*/ 68 w 94"/>
                <a:gd name="T25" fmla="*/ 67 h 115"/>
                <a:gd name="T26" fmla="*/ 68 w 94"/>
                <a:gd name="T27" fmla="*/ 3 h 115"/>
                <a:gd name="T28" fmla="*/ 70 w 94"/>
                <a:gd name="T29" fmla="*/ 0 h 115"/>
                <a:gd name="T30" fmla="*/ 91 w 94"/>
                <a:gd name="T31" fmla="*/ 0 h 115"/>
                <a:gd name="T32" fmla="*/ 94 w 94"/>
                <a:gd name="T33" fmla="*/ 3 h 115"/>
                <a:gd name="T34" fmla="*/ 94 w 94"/>
                <a:gd name="T35" fmla="*/ 110 h 115"/>
                <a:gd name="T36" fmla="*/ 91 w 94"/>
                <a:gd name="T37" fmla="*/ 112 h 115"/>
                <a:gd name="T38" fmla="*/ 70 w 94"/>
                <a:gd name="T39" fmla="*/ 1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5">
                  <a:moveTo>
                    <a:pt x="70" y="112"/>
                  </a:moveTo>
                  <a:cubicBezTo>
                    <a:pt x="69" y="112"/>
                    <a:pt x="68" y="111"/>
                    <a:pt x="68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2" y="109"/>
                    <a:pt x="53" y="115"/>
                    <a:pt x="39" y="115"/>
                  </a:cubicBezTo>
                  <a:cubicBezTo>
                    <a:pt x="15" y="115"/>
                    <a:pt x="0" y="97"/>
                    <a:pt x="0" y="7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81"/>
                    <a:pt x="33" y="91"/>
                    <a:pt x="47" y="91"/>
                  </a:cubicBezTo>
                  <a:cubicBezTo>
                    <a:pt x="60" y="91"/>
                    <a:pt x="68" y="81"/>
                    <a:pt x="68" y="67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3" y="0"/>
                    <a:pt x="94" y="1"/>
                    <a:pt x="94" y="3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3" y="112"/>
                    <a:pt x="91" y="112"/>
                  </a:cubicBezTo>
                  <a:lnTo>
                    <a:pt x="7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Freeform 67"/>
            <p:cNvSpPr>
              <a:spLocks/>
            </p:cNvSpPr>
            <p:nvPr userDrawn="1"/>
          </p:nvSpPr>
          <p:spPr bwMode="auto">
            <a:xfrm>
              <a:off x="5108377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7 w 80"/>
                <a:gd name="T15" fmla="*/ 14 h 114"/>
                <a:gd name="T16" fmla="*/ 56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6"/>
                    <a:pt x="41" y="0"/>
                    <a:pt x="56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Freeform 68"/>
            <p:cNvSpPr>
              <a:spLocks noEditPoints="1"/>
            </p:cNvSpPr>
            <p:nvPr userDrawn="1"/>
          </p:nvSpPr>
          <p:spPr bwMode="auto">
            <a:xfrm>
              <a:off x="5331578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" name="Freeform 69"/>
            <p:cNvSpPr>
              <a:spLocks/>
            </p:cNvSpPr>
            <p:nvPr userDrawn="1"/>
          </p:nvSpPr>
          <p:spPr bwMode="auto">
            <a:xfrm>
              <a:off x="5546512" y="1492997"/>
              <a:ext cx="167400" cy="204601"/>
            </a:xfrm>
            <a:custGeom>
              <a:avLst/>
              <a:gdLst>
                <a:gd name="T0" fmla="*/ 71 w 94"/>
                <a:gd name="T1" fmla="*/ 114 h 114"/>
                <a:gd name="T2" fmla="*/ 68 w 94"/>
                <a:gd name="T3" fmla="*/ 112 h 114"/>
                <a:gd name="T4" fmla="*/ 68 w 94"/>
                <a:gd name="T5" fmla="*/ 47 h 114"/>
                <a:gd name="T6" fmla="*/ 47 w 94"/>
                <a:gd name="T7" fmla="*/ 23 h 114"/>
                <a:gd name="T8" fmla="*/ 26 w 94"/>
                <a:gd name="T9" fmla="*/ 47 h 114"/>
                <a:gd name="T10" fmla="*/ 26 w 94"/>
                <a:gd name="T11" fmla="*/ 112 h 114"/>
                <a:gd name="T12" fmla="*/ 24 w 94"/>
                <a:gd name="T13" fmla="*/ 114 h 114"/>
                <a:gd name="T14" fmla="*/ 2 w 94"/>
                <a:gd name="T15" fmla="*/ 114 h 114"/>
                <a:gd name="T16" fmla="*/ 0 w 94"/>
                <a:gd name="T17" fmla="*/ 112 h 114"/>
                <a:gd name="T18" fmla="*/ 0 w 94"/>
                <a:gd name="T19" fmla="*/ 5 h 114"/>
                <a:gd name="T20" fmla="*/ 2 w 94"/>
                <a:gd name="T21" fmla="*/ 2 h 114"/>
                <a:gd name="T22" fmla="*/ 24 w 94"/>
                <a:gd name="T23" fmla="*/ 2 h 114"/>
                <a:gd name="T24" fmla="*/ 26 w 94"/>
                <a:gd name="T25" fmla="*/ 5 h 114"/>
                <a:gd name="T26" fmla="*/ 26 w 94"/>
                <a:gd name="T27" fmla="*/ 13 h 114"/>
                <a:gd name="T28" fmla="*/ 26 w 94"/>
                <a:gd name="T29" fmla="*/ 13 h 114"/>
                <a:gd name="T30" fmla="*/ 56 w 94"/>
                <a:gd name="T31" fmla="*/ 0 h 114"/>
                <a:gd name="T32" fmla="*/ 94 w 94"/>
                <a:gd name="T33" fmla="*/ 41 h 114"/>
                <a:gd name="T34" fmla="*/ 94 w 94"/>
                <a:gd name="T35" fmla="*/ 112 h 114"/>
                <a:gd name="T36" fmla="*/ 92 w 94"/>
                <a:gd name="T37" fmla="*/ 114 h 114"/>
                <a:gd name="T38" fmla="*/ 71 w 94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4">
                  <a:moveTo>
                    <a:pt x="71" y="114"/>
                  </a:moveTo>
                  <a:cubicBezTo>
                    <a:pt x="69" y="114"/>
                    <a:pt x="68" y="113"/>
                    <a:pt x="68" y="112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8" y="33"/>
                    <a:pt x="61" y="23"/>
                    <a:pt x="47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79" y="0"/>
                    <a:pt x="94" y="17"/>
                    <a:pt x="94" y="41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" name="Freeform 70"/>
            <p:cNvSpPr>
              <a:spLocks noEditPoints="1"/>
            </p:cNvSpPr>
            <p:nvPr userDrawn="1"/>
          </p:nvSpPr>
          <p:spPr bwMode="auto">
            <a:xfrm>
              <a:off x="5753179" y="1414463"/>
              <a:ext cx="175667" cy="287267"/>
            </a:xfrm>
            <a:custGeom>
              <a:avLst/>
              <a:gdLst>
                <a:gd name="T0" fmla="*/ 75 w 99"/>
                <a:gd name="T1" fmla="*/ 158 h 161"/>
                <a:gd name="T2" fmla="*/ 73 w 99"/>
                <a:gd name="T3" fmla="*/ 156 h 161"/>
                <a:gd name="T4" fmla="*/ 73 w 99"/>
                <a:gd name="T5" fmla="*/ 147 h 161"/>
                <a:gd name="T6" fmla="*/ 73 w 99"/>
                <a:gd name="T7" fmla="*/ 147 h 161"/>
                <a:gd name="T8" fmla="*/ 43 w 99"/>
                <a:gd name="T9" fmla="*/ 161 h 161"/>
                <a:gd name="T10" fmla="*/ 4 w 99"/>
                <a:gd name="T11" fmla="*/ 134 h 161"/>
                <a:gd name="T12" fmla="*/ 0 w 99"/>
                <a:gd name="T13" fmla="*/ 102 h 161"/>
                <a:gd name="T14" fmla="*/ 4 w 99"/>
                <a:gd name="T15" fmla="*/ 71 h 161"/>
                <a:gd name="T16" fmla="*/ 43 w 99"/>
                <a:gd name="T17" fmla="*/ 44 h 161"/>
                <a:gd name="T18" fmla="*/ 73 w 99"/>
                <a:gd name="T19" fmla="*/ 57 h 161"/>
                <a:gd name="T20" fmla="*/ 73 w 99"/>
                <a:gd name="T21" fmla="*/ 57 h 161"/>
                <a:gd name="T22" fmla="*/ 73 w 99"/>
                <a:gd name="T23" fmla="*/ 3 h 161"/>
                <a:gd name="T24" fmla="*/ 75 w 99"/>
                <a:gd name="T25" fmla="*/ 0 h 161"/>
                <a:gd name="T26" fmla="*/ 97 w 99"/>
                <a:gd name="T27" fmla="*/ 0 h 161"/>
                <a:gd name="T28" fmla="*/ 99 w 99"/>
                <a:gd name="T29" fmla="*/ 3 h 161"/>
                <a:gd name="T30" fmla="*/ 99 w 99"/>
                <a:gd name="T31" fmla="*/ 156 h 161"/>
                <a:gd name="T32" fmla="*/ 97 w 99"/>
                <a:gd name="T33" fmla="*/ 158 h 161"/>
                <a:gd name="T34" fmla="*/ 75 w 99"/>
                <a:gd name="T35" fmla="*/ 158 h 161"/>
                <a:gd name="T36" fmla="*/ 71 w 99"/>
                <a:gd name="T37" fmla="*/ 123 h 161"/>
                <a:gd name="T38" fmla="*/ 73 w 99"/>
                <a:gd name="T39" fmla="*/ 102 h 161"/>
                <a:gd name="T40" fmla="*/ 71 w 99"/>
                <a:gd name="T41" fmla="*/ 81 h 161"/>
                <a:gd name="T42" fmla="*/ 50 w 99"/>
                <a:gd name="T43" fmla="*/ 67 h 161"/>
                <a:gd name="T44" fmla="*/ 29 w 99"/>
                <a:gd name="T45" fmla="*/ 81 h 161"/>
                <a:gd name="T46" fmla="*/ 27 w 99"/>
                <a:gd name="T47" fmla="*/ 102 h 161"/>
                <a:gd name="T48" fmla="*/ 29 w 99"/>
                <a:gd name="T49" fmla="*/ 123 h 161"/>
                <a:gd name="T50" fmla="*/ 50 w 99"/>
                <a:gd name="T51" fmla="*/ 137 h 161"/>
                <a:gd name="T52" fmla="*/ 71 w 99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9" h="161">
                  <a:moveTo>
                    <a:pt x="75" y="158"/>
                  </a:moveTo>
                  <a:cubicBezTo>
                    <a:pt x="74" y="158"/>
                    <a:pt x="73" y="157"/>
                    <a:pt x="73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67" y="155"/>
                    <a:pt x="58" y="161"/>
                    <a:pt x="43" y="161"/>
                  </a:cubicBezTo>
                  <a:cubicBezTo>
                    <a:pt x="24" y="161"/>
                    <a:pt x="10" y="151"/>
                    <a:pt x="4" y="134"/>
                  </a:cubicBezTo>
                  <a:cubicBezTo>
                    <a:pt x="2" y="125"/>
                    <a:pt x="0" y="117"/>
                    <a:pt x="0" y="102"/>
                  </a:cubicBezTo>
                  <a:cubicBezTo>
                    <a:pt x="0" y="87"/>
                    <a:pt x="2" y="79"/>
                    <a:pt x="4" y="71"/>
                  </a:cubicBezTo>
                  <a:cubicBezTo>
                    <a:pt x="10" y="53"/>
                    <a:pt x="24" y="44"/>
                    <a:pt x="43" y="44"/>
                  </a:cubicBezTo>
                  <a:cubicBezTo>
                    <a:pt x="58" y="44"/>
                    <a:pt x="67" y="49"/>
                    <a:pt x="73" y="57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73" y="1"/>
                    <a:pt x="74" y="0"/>
                    <a:pt x="75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8" y="0"/>
                    <a:pt x="99" y="1"/>
                    <a:pt x="99" y="3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9" y="157"/>
                    <a:pt x="98" y="158"/>
                    <a:pt x="97" y="158"/>
                  </a:cubicBezTo>
                  <a:lnTo>
                    <a:pt x="75" y="158"/>
                  </a:lnTo>
                  <a:close/>
                  <a:moveTo>
                    <a:pt x="71" y="123"/>
                  </a:moveTo>
                  <a:cubicBezTo>
                    <a:pt x="72" y="118"/>
                    <a:pt x="73" y="112"/>
                    <a:pt x="73" y="102"/>
                  </a:cubicBezTo>
                  <a:cubicBezTo>
                    <a:pt x="73" y="92"/>
                    <a:pt x="72" y="86"/>
                    <a:pt x="71" y="81"/>
                  </a:cubicBezTo>
                  <a:cubicBezTo>
                    <a:pt x="68" y="72"/>
                    <a:pt x="60" y="67"/>
                    <a:pt x="50" y="67"/>
                  </a:cubicBezTo>
                  <a:cubicBezTo>
                    <a:pt x="39" y="67"/>
                    <a:pt x="32" y="72"/>
                    <a:pt x="29" y="81"/>
                  </a:cubicBezTo>
                  <a:cubicBezTo>
                    <a:pt x="28" y="86"/>
                    <a:pt x="27" y="92"/>
                    <a:pt x="27" y="102"/>
                  </a:cubicBezTo>
                  <a:cubicBezTo>
                    <a:pt x="27" y="112"/>
                    <a:pt x="28" y="118"/>
                    <a:pt x="29" y="123"/>
                  </a:cubicBezTo>
                  <a:cubicBezTo>
                    <a:pt x="32" y="132"/>
                    <a:pt x="39" y="137"/>
                    <a:pt x="50" y="137"/>
                  </a:cubicBezTo>
                  <a:cubicBezTo>
                    <a:pt x="60" y="137"/>
                    <a:pt x="68" y="132"/>
                    <a:pt x="71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" name="Freeform 71"/>
            <p:cNvSpPr>
              <a:spLocks/>
            </p:cNvSpPr>
            <p:nvPr userDrawn="1"/>
          </p:nvSpPr>
          <p:spPr bwMode="auto">
            <a:xfrm>
              <a:off x="6023913" y="1414463"/>
              <a:ext cx="328601" cy="283134"/>
            </a:xfrm>
            <a:custGeom>
              <a:avLst/>
              <a:gdLst>
                <a:gd name="T0" fmla="*/ 125 w 184"/>
                <a:gd name="T1" fmla="*/ 158 h 158"/>
                <a:gd name="T2" fmla="*/ 122 w 184"/>
                <a:gd name="T3" fmla="*/ 156 h 158"/>
                <a:gd name="T4" fmla="*/ 92 w 184"/>
                <a:gd name="T5" fmla="*/ 48 h 158"/>
                <a:gd name="T6" fmla="*/ 92 w 184"/>
                <a:gd name="T7" fmla="*/ 48 h 158"/>
                <a:gd name="T8" fmla="*/ 61 w 184"/>
                <a:gd name="T9" fmla="*/ 156 h 158"/>
                <a:gd name="T10" fmla="*/ 59 w 184"/>
                <a:gd name="T11" fmla="*/ 158 h 158"/>
                <a:gd name="T12" fmla="*/ 41 w 184"/>
                <a:gd name="T13" fmla="*/ 158 h 158"/>
                <a:gd name="T14" fmla="*/ 39 w 184"/>
                <a:gd name="T15" fmla="*/ 156 h 158"/>
                <a:gd name="T16" fmla="*/ 0 w 184"/>
                <a:gd name="T17" fmla="*/ 3 h 158"/>
                <a:gd name="T18" fmla="*/ 2 w 184"/>
                <a:gd name="T19" fmla="*/ 0 h 158"/>
                <a:gd name="T20" fmla="*/ 23 w 184"/>
                <a:gd name="T21" fmla="*/ 0 h 158"/>
                <a:gd name="T22" fmla="*/ 26 w 184"/>
                <a:gd name="T23" fmla="*/ 3 h 158"/>
                <a:gd name="T24" fmla="*/ 51 w 184"/>
                <a:gd name="T25" fmla="*/ 109 h 158"/>
                <a:gd name="T26" fmla="*/ 52 w 184"/>
                <a:gd name="T27" fmla="*/ 109 h 158"/>
                <a:gd name="T28" fmla="*/ 81 w 184"/>
                <a:gd name="T29" fmla="*/ 3 h 158"/>
                <a:gd name="T30" fmla="*/ 84 w 184"/>
                <a:gd name="T31" fmla="*/ 0 h 158"/>
                <a:gd name="T32" fmla="*/ 100 w 184"/>
                <a:gd name="T33" fmla="*/ 0 h 158"/>
                <a:gd name="T34" fmla="*/ 103 w 184"/>
                <a:gd name="T35" fmla="*/ 3 h 158"/>
                <a:gd name="T36" fmla="*/ 133 w 184"/>
                <a:gd name="T37" fmla="*/ 109 h 158"/>
                <a:gd name="T38" fmla="*/ 133 w 184"/>
                <a:gd name="T39" fmla="*/ 109 h 158"/>
                <a:gd name="T40" fmla="*/ 158 w 184"/>
                <a:gd name="T41" fmla="*/ 3 h 158"/>
                <a:gd name="T42" fmla="*/ 161 w 184"/>
                <a:gd name="T43" fmla="*/ 0 h 158"/>
                <a:gd name="T44" fmla="*/ 182 w 184"/>
                <a:gd name="T45" fmla="*/ 0 h 158"/>
                <a:gd name="T46" fmla="*/ 184 w 184"/>
                <a:gd name="T47" fmla="*/ 3 h 158"/>
                <a:gd name="T48" fmla="*/ 146 w 184"/>
                <a:gd name="T49" fmla="*/ 156 h 158"/>
                <a:gd name="T50" fmla="*/ 143 w 184"/>
                <a:gd name="T51" fmla="*/ 158 h 158"/>
                <a:gd name="T52" fmla="*/ 125 w 184"/>
                <a:gd name="T53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4" h="158">
                  <a:moveTo>
                    <a:pt x="125" y="158"/>
                  </a:moveTo>
                  <a:cubicBezTo>
                    <a:pt x="124" y="158"/>
                    <a:pt x="123" y="157"/>
                    <a:pt x="122" y="156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61" y="157"/>
                    <a:pt x="60" y="158"/>
                    <a:pt x="59" y="158"/>
                  </a:cubicBezTo>
                  <a:cubicBezTo>
                    <a:pt x="41" y="158"/>
                    <a:pt x="41" y="158"/>
                    <a:pt x="41" y="158"/>
                  </a:cubicBezTo>
                  <a:cubicBezTo>
                    <a:pt x="40" y="158"/>
                    <a:pt x="39" y="157"/>
                    <a:pt x="39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2" y="1"/>
                    <a:pt x="83" y="0"/>
                    <a:pt x="8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2" y="0"/>
                    <a:pt x="102" y="1"/>
                    <a:pt x="103" y="3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58" y="3"/>
                    <a:pt x="158" y="3"/>
                    <a:pt x="158" y="3"/>
                  </a:cubicBezTo>
                  <a:cubicBezTo>
                    <a:pt x="158" y="1"/>
                    <a:pt x="159" y="0"/>
                    <a:pt x="161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0"/>
                    <a:pt x="184" y="1"/>
                    <a:pt x="184" y="3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45" y="157"/>
                    <a:pt x="144" y="158"/>
                    <a:pt x="143" y="158"/>
                  </a:cubicBezTo>
                  <a:lnTo>
                    <a:pt x="125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" name="Freeform 72"/>
            <p:cNvSpPr>
              <a:spLocks noEditPoints="1"/>
            </p:cNvSpPr>
            <p:nvPr userDrawn="1"/>
          </p:nvSpPr>
          <p:spPr bwMode="auto">
            <a:xfrm>
              <a:off x="6360781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6 w 99"/>
                <a:gd name="T13" fmla="*/ 66 h 117"/>
                <a:gd name="T14" fmla="*/ 27 w 99"/>
                <a:gd name="T15" fmla="*/ 66 h 117"/>
                <a:gd name="T16" fmla="*/ 26 w 99"/>
                <a:gd name="T17" fmla="*/ 68 h 117"/>
                <a:gd name="T18" fmla="*/ 27 w 99"/>
                <a:gd name="T19" fmla="*/ 76 h 117"/>
                <a:gd name="T20" fmla="*/ 52 w 99"/>
                <a:gd name="T21" fmla="*/ 93 h 117"/>
                <a:gd name="T22" fmla="*/ 79 w 99"/>
                <a:gd name="T23" fmla="*/ 83 h 117"/>
                <a:gd name="T24" fmla="*/ 82 w 99"/>
                <a:gd name="T25" fmla="*/ 82 h 117"/>
                <a:gd name="T26" fmla="*/ 96 w 99"/>
                <a:gd name="T27" fmla="*/ 94 h 117"/>
                <a:gd name="T28" fmla="*/ 96 w 99"/>
                <a:gd name="T29" fmla="*/ 98 h 117"/>
                <a:gd name="T30" fmla="*/ 50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49 w 99"/>
                <a:gd name="T37" fmla="*/ 22 h 117"/>
                <a:gd name="T38" fmla="*/ 27 w 99"/>
                <a:gd name="T39" fmla="*/ 36 h 117"/>
                <a:gd name="T40" fmla="*/ 26 w 99"/>
                <a:gd name="T41" fmla="*/ 46 h 117"/>
                <a:gd name="T42" fmla="*/ 27 w 99"/>
                <a:gd name="T43" fmla="*/ 47 h 117"/>
                <a:gd name="T44" fmla="*/ 71 w 99"/>
                <a:gd name="T45" fmla="*/ 47 h 117"/>
                <a:gd name="T46" fmla="*/ 72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9" y="46"/>
                    <a:pt x="99" y="64"/>
                  </a:cubicBezTo>
                  <a:cubicBezTo>
                    <a:pt x="99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7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7" y="109"/>
                    <a:pt x="71" y="117"/>
                    <a:pt x="50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" name="Freeform 73"/>
            <p:cNvSpPr>
              <a:spLocks/>
            </p:cNvSpPr>
            <p:nvPr userDrawn="1"/>
          </p:nvSpPr>
          <p:spPr bwMode="auto">
            <a:xfrm>
              <a:off x="6573648" y="1414463"/>
              <a:ext cx="76467" cy="285201"/>
            </a:xfrm>
            <a:custGeom>
              <a:avLst/>
              <a:gdLst>
                <a:gd name="T0" fmla="*/ 31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3 w 43"/>
                <a:gd name="T7" fmla="*/ 0 h 159"/>
                <a:gd name="T8" fmla="*/ 24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6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1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1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6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" name="Freeform 74"/>
            <p:cNvSpPr>
              <a:spLocks/>
            </p:cNvSpPr>
            <p:nvPr userDrawn="1"/>
          </p:nvSpPr>
          <p:spPr bwMode="auto">
            <a:xfrm>
              <a:off x="6668715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4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" name="Freeform 75"/>
            <p:cNvSpPr>
              <a:spLocks noEditPoints="1"/>
            </p:cNvSpPr>
            <p:nvPr userDrawn="1"/>
          </p:nvSpPr>
          <p:spPr bwMode="auto">
            <a:xfrm>
              <a:off x="679891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" name="Freeform 76"/>
            <p:cNvSpPr>
              <a:spLocks/>
            </p:cNvSpPr>
            <p:nvPr userDrawn="1"/>
          </p:nvSpPr>
          <p:spPr bwMode="auto">
            <a:xfrm>
              <a:off x="7011783" y="1492997"/>
              <a:ext cx="142600" cy="204601"/>
            </a:xfrm>
            <a:custGeom>
              <a:avLst/>
              <a:gdLst>
                <a:gd name="T0" fmla="*/ 2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2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3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2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2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3" y="28"/>
                  </a:cubicBezTo>
                  <a:cubicBezTo>
                    <a:pt x="58" y="25"/>
                    <a:pt x="53" y="23"/>
                    <a:pt x="47" y="23"/>
                  </a:cubicBezTo>
                  <a:cubicBezTo>
                    <a:pt x="32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2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" name="Freeform 77"/>
            <p:cNvSpPr>
              <a:spLocks noEditPoints="1"/>
            </p:cNvSpPr>
            <p:nvPr userDrawn="1"/>
          </p:nvSpPr>
          <p:spPr bwMode="auto">
            <a:xfrm>
              <a:off x="7166783" y="1492997"/>
              <a:ext cx="175667" cy="208734"/>
            </a:xfrm>
            <a:custGeom>
              <a:avLst/>
              <a:gdLst>
                <a:gd name="T0" fmla="*/ 4 w 98"/>
                <a:gd name="T1" fmla="*/ 85 h 117"/>
                <a:gd name="T2" fmla="*/ 0 w 98"/>
                <a:gd name="T3" fmla="*/ 58 h 117"/>
                <a:gd name="T4" fmla="*/ 3 w 98"/>
                <a:gd name="T5" fmla="*/ 31 h 117"/>
                <a:gd name="T6" fmla="*/ 49 w 98"/>
                <a:gd name="T7" fmla="*/ 0 h 117"/>
                <a:gd name="T8" fmla="*/ 95 w 98"/>
                <a:gd name="T9" fmla="*/ 31 h 117"/>
                <a:gd name="T10" fmla="*/ 98 w 98"/>
                <a:gd name="T11" fmla="*/ 64 h 117"/>
                <a:gd name="T12" fmla="*/ 96 w 98"/>
                <a:gd name="T13" fmla="*/ 66 h 117"/>
                <a:gd name="T14" fmla="*/ 27 w 98"/>
                <a:gd name="T15" fmla="*/ 66 h 117"/>
                <a:gd name="T16" fmla="*/ 26 w 98"/>
                <a:gd name="T17" fmla="*/ 68 h 117"/>
                <a:gd name="T18" fmla="*/ 27 w 98"/>
                <a:gd name="T19" fmla="*/ 76 h 117"/>
                <a:gd name="T20" fmla="*/ 52 w 98"/>
                <a:gd name="T21" fmla="*/ 93 h 117"/>
                <a:gd name="T22" fmla="*/ 79 w 98"/>
                <a:gd name="T23" fmla="*/ 83 h 117"/>
                <a:gd name="T24" fmla="*/ 82 w 98"/>
                <a:gd name="T25" fmla="*/ 82 h 117"/>
                <a:gd name="T26" fmla="*/ 96 w 98"/>
                <a:gd name="T27" fmla="*/ 94 h 117"/>
                <a:gd name="T28" fmla="*/ 96 w 98"/>
                <a:gd name="T29" fmla="*/ 98 h 117"/>
                <a:gd name="T30" fmla="*/ 50 w 98"/>
                <a:gd name="T31" fmla="*/ 117 h 117"/>
                <a:gd name="T32" fmla="*/ 4 w 98"/>
                <a:gd name="T33" fmla="*/ 85 h 117"/>
                <a:gd name="T34" fmla="*/ 71 w 98"/>
                <a:gd name="T35" fmla="*/ 36 h 117"/>
                <a:gd name="T36" fmla="*/ 49 w 98"/>
                <a:gd name="T37" fmla="*/ 22 h 117"/>
                <a:gd name="T38" fmla="*/ 27 w 98"/>
                <a:gd name="T39" fmla="*/ 36 h 117"/>
                <a:gd name="T40" fmla="*/ 26 w 98"/>
                <a:gd name="T41" fmla="*/ 46 h 117"/>
                <a:gd name="T42" fmla="*/ 27 w 98"/>
                <a:gd name="T43" fmla="*/ 47 h 117"/>
                <a:gd name="T44" fmla="*/ 71 w 98"/>
                <a:gd name="T45" fmla="*/ 47 h 117"/>
                <a:gd name="T46" fmla="*/ 72 w 98"/>
                <a:gd name="T47" fmla="*/ 46 h 117"/>
                <a:gd name="T48" fmla="*/ 71 w 98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8" y="46"/>
                    <a:pt x="98" y="64"/>
                  </a:cubicBezTo>
                  <a:cubicBezTo>
                    <a:pt x="98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6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6" y="109"/>
                    <a:pt x="71" y="117"/>
                    <a:pt x="50" y="117"/>
                  </a:cubicBezTo>
                  <a:cubicBezTo>
                    <a:pt x="26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" name="Freeform 78"/>
            <p:cNvSpPr>
              <a:spLocks noEditPoints="1"/>
            </p:cNvSpPr>
            <p:nvPr userDrawn="1"/>
          </p:nvSpPr>
          <p:spPr bwMode="auto">
            <a:xfrm>
              <a:off x="7439584" y="1492997"/>
              <a:ext cx="177734" cy="208734"/>
            </a:xfrm>
            <a:custGeom>
              <a:avLst/>
              <a:gdLst>
                <a:gd name="T0" fmla="*/ 3 w 99"/>
                <a:gd name="T1" fmla="*/ 86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58 h 117"/>
                <a:gd name="T12" fmla="*/ 95 w 99"/>
                <a:gd name="T13" fmla="*/ 86 h 117"/>
                <a:gd name="T14" fmla="*/ 49 w 99"/>
                <a:gd name="T15" fmla="*/ 117 h 117"/>
                <a:gd name="T16" fmla="*/ 3 w 99"/>
                <a:gd name="T17" fmla="*/ 86 h 117"/>
                <a:gd name="T18" fmla="*/ 70 w 99"/>
                <a:gd name="T19" fmla="*/ 79 h 117"/>
                <a:gd name="T20" fmla="*/ 73 w 99"/>
                <a:gd name="T21" fmla="*/ 58 h 117"/>
                <a:gd name="T22" fmla="*/ 70 w 99"/>
                <a:gd name="T23" fmla="*/ 38 h 117"/>
                <a:gd name="T24" fmla="*/ 49 w 99"/>
                <a:gd name="T25" fmla="*/ 23 h 117"/>
                <a:gd name="T26" fmla="*/ 28 w 99"/>
                <a:gd name="T27" fmla="*/ 38 h 117"/>
                <a:gd name="T28" fmla="*/ 26 w 99"/>
                <a:gd name="T29" fmla="*/ 58 h 117"/>
                <a:gd name="T30" fmla="*/ 28 w 99"/>
                <a:gd name="T31" fmla="*/ 79 h 117"/>
                <a:gd name="T32" fmla="*/ 49 w 99"/>
                <a:gd name="T33" fmla="*/ 93 h 117"/>
                <a:gd name="T34" fmla="*/ 70 w 99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9" h="117">
                  <a:moveTo>
                    <a:pt x="3" y="86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6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1"/>
                    <a:pt x="95" y="31"/>
                  </a:cubicBezTo>
                  <a:cubicBezTo>
                    <a:pt x="98" y="38"/>
                    <a:pt x="99" y="46"/>
                    <a:pt x="99" y="58"/>
                  </a:cubicBezTo>
                  <a:cubicBezTo>
                    <a:pt x="99" y="70"/>
                    <a:pt x="98" y="78"/>
                    <a:pt x="95" y="86"/>
                  </a:cubicBezTo>
                  <a:cubicBezTo>
                    <a:pt x="89" y="105"/>
                    <a:pt x="72" y="117"/>
                    <a:pt x="49" y="117"/>
                  </a:cubicBezTo>
                  <a:cubicBezTo>
                    <a:pt x="27" y="117"/>
                    <a:pt x="10" y="105"/>
                    <a:pt x="3" y="86"/>
                  </a:cubicBezTo>
                  <a:close/>
                  <a:moveTo>
                    <a:pt x="70" y="79"/>
                  </a:moveTo>
                  <a:cubicBezTo>
                    <a:pt x="72" y="73"/>
                    <a:pt x="73" y="68"/>
                    <a:pt x="73" y="58"/>
                  </a:cubicBezTo>
                  <a:cubicBezTo>
                    <a:pt x="73" y="49"/>
                    <a:pt x="72" y="44"/>
                    <a:pt x="70" y="38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9" y="23"/>
                    <a:pt x="32" y="28"/>
                    <a:pt x="28" y="38"/>
                  </a:cubicBezTo>
                  <a:cubicBezTo>
                    <a:pt x="27" y="44"/>
                    <a:pt x="26" y="49"/>
                    <a:pt x="26" y="58"/>
                  </a:cubicBezTo>
                  <a:cubicBezTo>
                    <a:pt x="26" y="68"/>
                    <a:pt x="27" y="73"/>
                    <a:pt x="28" y="79"/>
                  </a:cubicBezTo>
                  <a:cubicBezTo>
                    <a:pt x="32" y="88"/>
                    <a:pt x="39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" name="Freeform 79"/>
            <p:cNvSpPr>
              <a:spLocks/>
            </p:cNvSpPr>
            <p:nvPr userDrawn="1"/>
          </p:nvSpPr>
          <p:spPr bwMode="auto">
            <a:xfrm>
              <a:off x="7642118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3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" name="Freeform 80"/>
            <p:cNvSpPr>
              <a:spLocks/>
            </p:cNvSpPr>
            <p:nvPr userDrawn="1"/>
          </p:nvSpPr>
          <p:spPr bwMode="auto">
            <a:xfrm>
              <a:off x="7826052" y="1414463"/>
              <a:ext cx="171534" cy="287267"/>
            </a:xfrm>
            <a:custGeom>
              <a:avLst/>
              <a:gdLst>
                <a:gd name="T0" fmla="*/ 1 w 96"/>
                <a:gd name="T1" fmla="*/ 138 h 161"/>
                <a:gd name="T2" fmla="*/ 18 w 96"/>
                <a:gd name="T3" fmla="*/ 126 h 161"/>
                <a:gd name="T4" fmla="*/ 21 w 96"/>
                <a:gd name="T5" fmla="*/ 126 h 161"/>
                <a:gd name="T6" fmla="*/ 42 w 96"/>
                <a:gd name="T7" fmla="*/ 136 h 161"/>
                <a:gd name="T8" fmla="*/ 68 w 96"/>
                <a:gd name="T9" fmla="*/ 105 h 161"/>
                <a:gd name="T10" fmla="*/ 68 w 96"/>
                <a:gd name="T11" fmla="*/ 3 h 161"/>
                <a:gd name="T12" fmla="*/ 71 w 96"/>
                <a:gd name="T13" fmla="*/ 0 h 161"/>
                <a:gd name="T14" fmla="*/ 93 w 96"/>
                <a:gd name="T15" fmla="*/ 0 h 161"/>
                <a:gd name="T16" fmla="*/ 96 w 96"/>
                <a:gd name="T17" fmla="*/ 3 h 161"/>
                <a:gd name="T18" fmla="*/ 96 w 96"/>
                <a:gd name="T19" fmla="*/ 105 h 161"/>
                <a:gd name="T20" fmla="*/ 41 w 96"/>
                <a:gd name="T21" fmla="*/ 161 h 161"/>
                <a:gd name="T22" fmla="*/ 0 w 96"/>
                <a:gd name="T23" fmla="*/ 142 h 161"/>
                <a:gd name="T24" fmla="*/ 1 w 96"/>
                <a:gd name="T25" fmla="*/ 1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61">
                  <a:moveTo>
                    <a:pt x="1" y="138"/>
                  </a:moveTo>
                  <a:cubicBezTo>
                    <a:pt x="18" y="126"/>
                    <a:pt x="18" y="126"/>
                    <a:pt x="18" y="126"/>
                  </a:cubicBezTo>
                  <a:cubicBezTo>
                    <a:pt x="19" y="125"/>
                    <a:pt x="20" y="125"/>
                    <a:pt x="21" y="126"/>
                  </a:cubicBezTo>
                  <a:cubicBezTo>
                    <a:pt x="25" y="131"/>
                    <a:pt x="33" y="136"/>
                    <a:pt x="42" y="136"/>
                  </a:cubicBezTo>
                  <a:cubicBezTo>
                    <a:pt x="59" y="136"/>
                    <a:pt x="68" y="126"/>
                    <a:pt x="68" y="105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1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1"/>
                    <a:pt x="96" y="3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96" y="141"/>
                    <a:pt x="75" y="161"/>
                    <a:pt x="41" y="161"/>
                  </a:cubicBezTo>
                  <a:cubicBezTo>
                    <a:pt x="23" y="161"/>
                    <a:pt x="7" y="152"/>
                    <a:pt x="0" y="142"/>
                  </a:cubicBezTo>
                  <a:cubicBezTo>
                    <a:pt x="0" y="140"/>
                    <a:pt x="0" y="139"/>
                    <a:pt x="1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" name="Freeform 81"/>
            <p:cNvSpPr>
              <a:spLocks noEditPoints="1"/>
            </p:cNvSpPr>
            <p:nvPr userDrawn="1"/>
          </p:nvSpPr>
          <p:spPr bwMode="auto">
            <a:xfrm>
              <a:off x="8034786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8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" name="Freeform 82"/>
            <p:cNvSpPr>
              <a:spLocks noEditPoints="1"/>
            </p:cNvSpPr>
            <p:nvPr userDrawn="1"/>
          </p:nvSpPr>
          <p:spPr bwMode="auto">
            <a:xfrm>
              <a:off x="8249720" y="1492997"/>
              <a:ext cx="173600" cy="279001"/>
            </a:xfrm>
            <a:custGeom>
              <a:avLst/>
              <a:gdLst>
                <a:gd name="T0" fmla="*/ 2 w 98"/>
                <a:gd name="T1" fmla="*/ 156 h 156"/>
                <a:gd name="T2" fmla="*/ 0 w 98"/>
                <a:gd name="T3" fmla="*/ 153 h 156"/>
                <a:gd name="T4" fmla="*/ 0 w 98"/>
                <a:gd name="T5" fmla="*/ 5 h 156"/>
                <a:gd name="T6" fmla="*/ 2 w 98"/>
                <a:gd name="T7" fmla="*/ 2 h 156"/>
                <a:gd name="T8" fmla="*/ 24 w 98"/>
                <a:gd name="T9" fmla="*/ 2 h 156"/>
                <a:gd name="T10" fmla="*/ 26 w 98"/>
                <a:gd name="T11" fmla="*/ 5 h 156"/>
                <a:gd name="T12" fmla="*/ 26 w 98"/>
                <a:gd name="T13" fmla="*/ 13 h 156"/>
                <a:gd name="T14" fmla="*/ 26 w 98"/>
                <a:gd name="T15" fmla="*/ 13 h 156"/>
                <a:gd name="T16" fmla="*/ 56 w 98"/>
                <a:gd name="T17" fmla="*/ 0 h 156"/>
                <a:gd name="T18" fmla="*/ 94 w 98"/>
                <a:gd name="T19" fmla="*/ 27 h 156"/>
                <a:gd name="T20" fmla="*/ 98 w 98"/>
                <a:gd name="T21" fmla="*/ 58 h 156"/>
                <a:gd name="T22" fmla="*/ 94 w 98"/>
                <a:gd name="T23" fmla="*/ 90 h 156"/>
                <a:gd name="T24" fmla="*/ 56 w 98"/>
                <a:gd name="T25" fmla="*/ 117 h 156"/>
                <a:gd name="T26" fmla="*/ 26 w 98"/>
                <a:gd name="T27" fmla="*/ 103 h 156"/>
                <a:gd name="T28" fmla="*/ 26 w 98"/>
                <a:gd name="T29" fmla="*/ 103 h 156"/>
                <a:gd name="T30" fmla="*/ 26 w 98"/>
                <a:gd name="T31" fmla="*/ 153 h 156"/>
                <a:gd name="T32" fmla="*/ 24 w 98"/>
                <a:gd name="T33" fmla="*/ 156 h 156"/>
                <a:gd name="T34" fmla="*/ 2 w 98"/>
                <a:gd name="T35" fmla="*/ 156 h 156"/>
                <a:gd name="T36" fmla="*/ 70 w 98"/>
                <a:gd name="T37" fmla="*/ 79 h 156"/>
                <a:gd name="T38" fmla="*/ 72 w 98"/>
                <a:gd name="T39" fmla="*/ 58 h 156"/>
                <a:gd name="T40" fmla="*/ 70 w 98"/>
                <a:gd name="T41" fmla="*/ 37 h 156"/>
                <a:gd name="T42" fmla="*/ 49 w 98"/>
                <a:gd name="T43" fmla="*/ 23 h 156"/>
                <a:gd name="T44" fmla="*/ 28 w 98"/>
                <a:gd name="T45" fmla="*/ 37 h 156"/>
                <a:gd name="T46" fmla="*/ 26 w 98"/>
                <a:gd name="T47" fmla="*/ 58 h 156"/>
                <a:gd name="T48" fmla="*/ 28 w 98"/>
                <a:gd name="T49" fmla="*/ 79 h 156"/>
                <a:gd name="T50" fmla="*/ 49 w 98"/>
                <a:gd name="T51" fmla="*/ 93 h 156"/>
                <a:gd name="T52" fmla="*/ 70 w 98"/>
                <a:gd name="T53" fmla="*/ 7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56">
                  <a:moveTo>
                    <a:pt x="2" y="156"/>
                  </a:moveTo>
                  <a:cubicBezTo>
                    <a:pt x="1" y="156"/>
                    <a:pt x="0" y="155"/>
                    <a:pt x="0" y="15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5"/>
                    <a:pt x="41" y="0"/>
                    <a:pt x="56" y="0"/>
                  </a:cubicBezTo>
                  <a:cubicBezTo>
                    <a:pt x="75" y="0"/>
                    <a:pt x="89" y="9"/>
                    <a:pt x="94" y="27"/>
                  </a:cubicBezTo>
                  <a:cubicBezTo>
                    <a:pt x="97" y="35"/>
                    <a:pt x="98" y="43"/>
                    <a:pt x="98" y="58"/>
                  </a:cubicBezTo>
                  <a:cubicBezTo>
                    <a:pt x="98" y="73"/>
                    <a:pt x="97" y="81"/>
                    <a:pt x="94" y="90"/>
                  </a:cubicBezTo>
                  <a:cubicBezTo>
                    <a:pt x="89" y="107"/>
                    <a:pt x="75" y="117"/>
                    <a:pt x="56" y="117"/>
                  </a:cubicBezTo>
                  <a:cubicBezTo>
                    <a:pt x="41" y="117"/>
                    <a:pt x="31" y="111"/>
                    <a:pt x="26" y="103"/>
                  </a:cubicBezTo>
                  <a:cubicBezTo>
                    <a:pt x="26" y="103"/>
                    <a:pt x="26" y="103"/>
                    <a:pt x="26" y="10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6" y="155"/>
                    <a:pt x="25" y="156"/>
                    <a:pt x="24" y="156"/>
                  </a:cubicBezTo>
                  <a:lnTo>
                    <a:pt x="2" y="156"/>
                  </a:lnTo>
                  <a:close/>
                  <a:moveTo>
                    <a:pt x="70" y="79"/>
                  </a:moveTo>
                  <a:cubicBezTo>
                    <a:pt x="71" y="74"/>
                    <a:pt x="72" y="68"/>
                    <a:pt x="72" y="58"/>
                  </a:cubicBezTo>
                  <a:cubicBezTo>
                    <a:pt x="72" y="48"/>
                    <a:pt x="71" y="42"/>
                    <a:pt x="70" y="37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8" y="23"/>
                    <a:pt x="31" y="28"/>
                    <a:pt x="28" y="37"/>
                  </a:cubicBezTo>
                  <a:cubicBezTo>
                    <a:pt x="27" y="42"/>
                    <a:pt x="26" y="48"/>
                    <a:pt x="26" y="58"/>
                  </a:cubicBezTo>
                  <a:cubicBezTo>
                    <a:pt x="26" y="68"/>
                    <a:pt x="27" y="74"/>
                    <a:pt x="28" y="79"/>
                  </a:cubicBezTo>
                  <a:cubicBezTo>
                    <a:pt x="31" y="88"/>
                    <a:pt x="38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" name="Freeform 83"/>
            <p:cNvSpPr>
              <a:spLocks noEditPoints="1"/>
            </p:cNvSpPr>
            <p:nvPr userDrawn="1"/>
          </p:nvSpPr>
          <p:spPr bwMode="auto">
            <a:xfrm>
              <a:off x="8456387" y="1492997"/>
              <a:ext cx="165334" cy="208734"/>
            </a:xfrm>
            <a:custGeom>
              <a:avLst/>
              <a:gdLst>
                <a:gd name="T0" fmla="*/ 72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8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9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2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2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9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" name="Freeform 84"/>
            <p:cNvSpPr>
              <a:spLocks/>
            </p:cNvSpPr>
            <p:nvPr userDrawn="1"/>
          </p:nvSpPr>
          <p:spPr bwMode="auto">
            <a:xfrm>
              <a:off x="8669254" y="1492997"/>
              <a:ext cx="169467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7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2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pic>
        <p:nvPicPr>
          <p:cNvPr id="2" name="図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77173" y="317901"/>
            <a:ext cx="4017612" cy="58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2594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テキスト プレースホルダー 6">
            <a:extLst>
              <a:ext uri="{FF2B5EF4-FFF2-40B4-BE49-F238E27FC236}">
                <a16:creationId xmlns:a16="http://schemas.microsoft.com/office/drawing/2014/main" id="{4EA809F9-0C86-CF4D-85E3-67D8D37806DE}"/>
              </a:ext>
            </a:extLst>
          </p:cNvPr>
          <p:cNvSpPr txBox="1">
            <a:spLocks/>
          </p:cNvSpPr>
          <p:nvPr userDrawn="1"/>
        </p:nvSpPr>
        <p:spPr>
          <a:xfrm>
            <a:off x="0" y="3027"/>
            <a:ext cx="2362200" cy="6854973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ctr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1" name="テキスト プレースホルダー 6">
            <a:extLst>
              <a:ext uri="{FF2B5EF4-FFF2-40B4-BE49-F238E27FC236}">
                <a16:creationId xmlns:a16="http://schemas.microsoft.com/office/drawing/2014/main" id="{94ADDCFC-76A6-3E4C-9786-2004A991C4E2}"/>
              </a:ext>
            </a:extLst>
          </p:cNvPr>
          <p:cNvSpPr txBox="1">
            <a:spLocks/>
          </p:cNvSpPr>
          <p:nvPr userDrawn="1"/>
        </p:nvSpPr>
        <p:spPr>
          <a:xfrm rot="5400000" flipV="1">
            <a:off x="-679881" y="3815921"/>
            <a:ext cx="3721963" cy="2362198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3540809 w 9907200"/>
              <a:gd name="connsiteY0" fmla="*/ 905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3540809 w 9907200"/>
              <a:gd name="connsiteY4" fmla="*/ 9052 h 827999"/>
              <a:gd name="connsiteX0" fmla="*/ 6219564 w 9907200"/>
              <a:gd name="connsiteY0" fmla="*/ 2673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6219564 w 9907200"/>
              <a:gd name="connsiteY4" fmla="*/ 2673 h 827999"/>
              <a:gd name="connsiteX0" fmla="*/ 6255281 w 9942917"/>
              <a:gd name="connsiteY0" fmla="*/ 2673 h 827999"/>
              <a:gd name="connsiteX1" fmla="*/ 9942917 w 9942917"/>
              <a:gd name="connsiteY1" fmla="*/ 0 h 827999"/>
              <a:gd name="connsiteX2" fmla="*/ 9942917 w 9942917"/>
              <a:gd name="connsiteY2" fmla="*/ 827999 h 827999"/>
              <a:gd name="connsiteX3" fmla="*/ 0 w 9942917"/>
              <a:gd name="connsiteY3" fmla="*/ 826404 h 827999"/>
              <a:gd name="connsiteX4" fmla="*/ 6255281 w 9942917"/>
              <a:gd name="connsiteY4" fmla="*/ 2673 h 827999"/>
              <a:gd name="connsiteX0" fmla="*/ 6160036 w 9847672"/>
              <a:gd name="connsiteY0" fmla="*/ 2673 h 827999"/>
              <a:gd name="connsiteX1" fmla="*/ 9847672 w 9847672"/>
              <a:gd name="connsiteY1" fmla="*/ 0 h 827999"/>
              <a:gd name="connsiteX2" fmla="*/ 9847672 w 9847672"/>
              <a:gd name="connsiteY2" fmla="*/ 827999 h 827999"/>
              <a:gd name="connsiteX3" fmla="*/ 0 w 9847672"/>
              <a:gd name="connsiteY3" fmla="*/ 823215 h 827999"/>
              <a:gd name="connsiteX4" fmla="*/ 6160036 w 9847672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0 w 9740523"/>
              <a:gd name="connsiteY3" fmla="*/ 821621 h 827999"/>
              <a:gd name="connsiteX4" fmla="*/ 6052887 w 9740523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1 w 9740523"/>
              <a:gd name="connsiteY3" fmla="*/ 826683 h 827999"/>
              <a:gd name="connsiteX4" fmla="*/ 6052887 w 9740523"/>
              <a:gd name="connsiteY4" fmla="*/ 2673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40523" h="827999">
                <a:moveTo>
                  <a:pt x="6052887" y="2673"/>
                </a:moveTo>
                <a:lnTo>
                  <a:pt x="9740523" y="0"/>
                </a:lnTo>
                <a:lnTo>
                  <a:pt x="9740523" y="827999"/>
                </a:lnTo>
                <a:lnTo>
                  <a:pt x="1" y="826683"/>
                </a:lnTo>
                <a:lnTo>
                  <a:pt x="6052887" y="2673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62000">
                <a:schemeClr val="tx2">
                  <a:alpha val="31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BE08920-B0C0-9B48-A34C-F8D99A48DBF8}"/>
              </a:ext>
            </a:extLst>
          </p:cNvPr>
          <p:cNvSpPr/>
          <p:nvPr userDrawn="1"/>
        </p:nvSpPr>
        <p:spPr>
          <a:xfrm>
            <a:off x="2371426" y="3027"/>
            <a:ext cx="7543800" cy="6854973"/>
          </a:xfrm>
          <a:prstGeom prst="rect">
            <a:avLst/>
          </a:prstGeom>
          <a:gradFill flip="none" rotWithShape="1">
            <a:gsLst>
              <a:gs pos="50000">
                <a:srgbClr val="FFFFFF">
                  <a:alpha val="31000"/>
                </a:srgbClr>
              </a:gs>
              <a:gs pos="82000">
                <a:srgbClr val="EDEEF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176246" rIns="326585" bIns="176246" rtlCol="0" anchor="ctr"/>
          <a:lstStyle/>
          <a:p>
            <a:pPr>
              <a:lnSpc>
                <a:spcPct val="130000"/>
              </a:lnSpc>
              <a:spcAft>
                <a:spcPts val="1089"/>
              </a:spcAft>
            </a:pPr>
            <a:endParaRPr kumimoji="1" lang="ja-JP" altLang="en-US" sz="1200" kern="900" spc="69">
              <a:solidFill>
                <a:prstClr val="whit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" name="テキスト プレースホルダー 14">
            <a:extLst>
              <a:ext uri="{FF2B5EF4-FFF2-40B4-BE49-F238E27FC236}">
                <a16:creationId xmlns:a16="http://schemas.microsoft.com/office/drawing/2014/main" id="{61738D56-6561-1C48-AB89-C7F65FB158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62200" y="4042659"/>
            <a:ext cx="7534810" cy="412421"/>
          </a:xfrm>
        </p:spPr>
        <p:txBody>
          <a:bodyPr wrap="square" lIns="288000">
            <a:spAutoFit/>
          </a:bodyPr>
          <a:lstStyle>
            <a:lvl1pPr marL="0" indent="0">
              <a:spcAft>
                <a:spcPts val="400"/>
              </a:spcAft>
              <a:buNone/>
              <a:defRPr lang="ja-JP" altLang="en-US" sz="1600" spc="150" smtClean="0">
                <a:solidFill>
                  <a:schemeClr val="tx1"/>
                </a:solidFill>
              </a:defRPr>
            </a:lvl1pPr>
            <a:lvl2pPr marL="228600" indent="0">
              <a:spcAft>
                <a:spcPts val="400"/>
              </a:spcAft>
              <a:buNone/>
              <a:defRPr lang="ja-JP" altLang="en-US" sz="16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 marL="685800" indent="0">
              <a:spcAft>
                <a:spcPts val="400"/>
              </a:spcAft>
              <a:buNone/>
              <a:defRPr lang="ja-JP" altLang="en-US" sz="16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 marL="1143000" indent="0">
              <a:spcAft>
                <a:spcPts val="400"/>
              </a:spcAft>
              <a:buNone/>
              <a:defRPr lang="ja-JP" altLang="en-US" sz="16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 marL="1600200" indent="0">
              <a:spcAft>
                <a:spcPts val="400"/>
              </a:spcAft>
              <a:buNone/>
              <a:defRPr lang="ja-JP" altLang="en-US" sz="16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defTabSz="45720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テキスト プレースホルダー 6">
            <a:extLst>
              <a:ext uri="{FF2B5EF4-FFF2-40B4-BE49-F238E27FC236}">
                <a16:creationId xmlns:a16="http://schemas.microsoft.com/office/drawing/2014/main" id="{F717D99F-273F-B847-B6C4-5B4E29D01E4E}"/>
              </a:ext>
            </a:extLst>
          </p:cNvPr>
          <p:cNvSpPr txBox="1">
            <a:spLocks/>
          </p:cNvSpPr>
          <p:nvPr userDrawn="1"/>
        </p:nvSpPr>
        <p:spPr>
          <a:xfrm>
            <a:off x="7237314" y="2838996"/>
            <a:ext cx="2291003" cy="318273"/>
          </a:xfrm>
          <a:prstGeom prst="rect">
            <a:avLst/>
          </a:prstGeom>
          <a:noFill/>
          <a:ln>
            <a:noFill/>
          </a:ln>
        </p:spPr>
        <p:txBody>
          <a:bodyPr wrap="none" lIns="105747" tIns="0" rIns="105747" bIns="0" anchor="ctr"/>
          <a:lstStyle>
            <a:lvl1pPr marL="0" indent="0" algn="l" defTabSz="742950" rtl="0" eaLnBrk="1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1pPr>
            <a:lvl2pPr marL="371475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2pPr>
            <a:lvl3pPr marL="742950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3pPr>
            <a:lvl4pPr marL="1114425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4pPr>
            <a:lvl5pPr marL="1485900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5pPr>
            <a:lvl6pPr marL="20431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60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5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en-US" altLang="ja-JP" sz="1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2021</a:t>
            </a:r>
            <a:r>
              <a:rPr lang="ja-JP" altLang="en-US" sz="14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年</a:t>
            </a:r>
            <a:r>
              <a:rPr lang="en-US" altLang="ja-JP" sz="1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4</a:t>
            </a:r>
            <a:r>
              <a:rPr lang="ja-JP" altLang="en-US" sz="14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lang="en-US" altLang="ja-JP" sz="1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lang="ja-JP" altLang="en-US" sz="14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日</a:t>
            </a:r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0B915E3-9721-E14D-9069-1E3398AC9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50710" y="6379365"/>
            <a:ext cx="3757975" cy="2632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タイトル 17">
            <a:extLst>
              <a:ext uri="{FF2B5EF4-FFF2-40B4-BE49-F238E27FC236}">
                <a16:creationId xmlns:a16="http://schemas.microsoft.com/office/drawing/2014/main" id="{74E58C1A-9531-3C45-9E29-C7A0D7F28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2200" y="1447800"/>
            <a:ext cx="7534810" cy="2304191"/>
          </a:xfrm>
        </p:spPr>
        <p:txBody>
          <a:bodyPr lIns="288000" tIns="180000" rIns="360000" bIns="72000" anchor="b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grpSp>
        <p:nvGrpSpPr>
          <p:cNvPr id="89" name="グループ化 88"/>
          <p:cNvGrpSpPr/>
          <p:nvPr userDrawn="1"/>
        </p:nvGrpSpPr>
        <p:grpSpPr>
          <a:xfrm rot="16200000">
            <a:off x="-1117606" y="1574806"/>
            <a:ext cx="2819400" cy="126987"/>
            <a:chOff x="900632" y="1414463"/>
            <a:chExt cx="7938089" cy="357535"/>
          </a:xfrm>
          <a:solidFill>
            <a:schemeClr val="bg1">
              <a:alpha val="17000"/>
            </a:schemeClr>
          </a:solidFill>
        </p:grpSpPr>
        <p:sp>
          <p:nvSpPr>
            <p:cNvPr id="90" name="Freeform 5"/>
            <p:cNvSpPr>
              <a:spLocks/>
            </p:cNvSpPr>
            <p:nvPr userDrawn="1"/>
          </p:nvSpPr>
          <p:spPr bwMode="auto">
            <a:xfrm>
              <a:off x="900632" y="1414463"/>
              <a:ext cx="250067" cy="283134"/>
            </a:xfrm>
            <a:custGeom>
              <a:avLst/>
              <a:gdLst>
                <a:gd name="T0" fmla="*/ 0 w 140"/>
                <a:gd name="T1" fmla="*/ 3 h 158"/>
                <a:gd name="T2" fmla="*/ 2 w 140"/>
                <a:gd name="T3" fmla="*/ 0 h 158"/>
                <a:gd name="T4" fmla="*/ 23 w 140"/>
                <a:gd name="T5" fmla="*/ 0 h 158"/>
                <a:gd name="T6" fmla="*/ 27 w 140"/>
                <a:gd name="T7" fmla="*/ 3 h 158"/>
                <a:gd name="T8" fmla="*/ 70 w 140"/>
                <a:gd name="T9" fmla="*/ 100 h 158"/>
                <a:gd name="T10" fmla="*/ 71 w 140"/>
                <a:gd name="T11" fmla="*/ 100 h 158"/>
                <a:gd name="T12" fmla="*/ 113 w 140"/>
                <a:gd name="T13" fmla="*/ 3 h 158"/>
                <a:gd name="T14" fmla="*/ 117 w 140"/>
                <a:gd name="T15" fmla="*/ 0 h 158"/>
                <a:gd name="T16" fmla="*/ 138 w 140"/>
                <a:gd name="T17" fmla="*/ 0 h 158"/>
                <a:gd name="T18" fmla="*/ 140 w 140"/>
                <a:gd name="T19" fmla="*/ 3 h 158"/>
                <a:gd name="T20" fmla="*/ 140 w 140"/>
                <a:gd name="T21" fmla="*/ 156 h 158"/>
                <a:gd name="T22" fmla="*/ 138 w 140"/>
                <a:gd name="T23" fmla="*/ 158 h 158"/>
                <a:gd name="T24" fmla="*/ 118 w 140"/>
                <a:gd name="T25" fmla="*/ 158 h 158"/>
                <a:gd name="T26" fmla="*/ 115 w 140"/>
                <a:gd name="T27" fmla="*/ 156 h 158"/>
                <a:gd name="T28" fmla="*/ 115 w 140"/>
                <a:gd name="T29" fmla="*/ 59 h 158"/>
                <a:gd name="T30" fmla="*/ 114 w 140"/>
                <a:gd name="T31" fmla="*/ 59 h 158"/>
                <a:gd name="T32" fmla="*/ 81 w 140"/>
                <a:gd name="T33" fmla="*/ 133 h 158"/>
                <a:gd name="T34" fmla="*/ 77 w 140"/>
                <a:gd name="T35" fmla="*/ 136 h 158"/>
                <a:gd name="T36" fmla="*/ 63 w 140"/>
                <a:gd name="T37" fmla="*/ 136 h 158"/>
                <a:gd name="T38" fmla="*/ 59 w 140"/>
                <a:gd name="T39" fmla="*/ 133 h 158"/>
                <a:gd name="T40" fmla="*/ 25 w 140"/>
                <a:gd name="T41" fmla="*/ 59 h 158"/>
                <a:gd name="T42" fmla="*/ 25 w 140"/>
                <a:gd name="T43" fmla="*/ 59 h 158"/>
                <a:gd name="T44" fmla="*/ 25 w 140"/>
                <a:gd name="T45" fmla="*/ 156 h 158"/>
                <a:gd name="T46" fmla="*/ 22 w 140"/>
                <a:gd name="T47" fmla="*/ 158 h 158"/>
                <a:gd name="T48" fmla="*/ 2 w 140"/>
                <a:gd name="T49" fmla="*/ 158 h 158"/>
                <a:gd name="T50" fmla="*/ 0 w 140"/>
                <a:gd name="T51" fmla="*/ 156 h 158"/>
                <a:gd name="T52" fmla="*/ 0 w 140"/>
                <a:gd name="T53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7" y="3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4" y="1"/>
                    <a:pt x="115" y="0"/>
                    <a:pt x="117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40" y="1"/>
                    <a:pt x="140" y="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57"/>
                    <a:pt x="139" y="158"/>
                    <a:pt x="138" y="158"/>
                  </a:cubicBezTo>
                  <a:cubicBezTo>
                    <a:pt x="118" y="158"/>
                    <a:pt x="118" y="158"/>
                    <a:pt x="118" y="158"/>
                  </a:cubicBezTo>
                  <a:cubicBezTo>
                    <a:pt x="116" y="158"/>
                    <a:pt x="115" y="157"/>
                    <a:pt x="115" y="156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0" y="136"/>
                    <a:pt x="79" y="136"/>
                    <a:pt x="77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1" y="136"/>
                    <a:pt x="60" y="136"/>
                    <a:pt x="59" y="133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25" y="157"/>
                    <a:pt x="24" y="158"/>
                    <a:pt x="22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" name="Freeform 6"/>
            <p:cNvSpPr>
              <a:spLocks noEditPoints="1"/>
            </p:cNvSpPr>
            <p:nvPr userDrawn="1"/>
          </p:nvSpPr>
          <p:spPr bwMode="auto">
            <a:xfrm>
              <a:off x="1202367" y="1414463"/>
              <a:ext cx="45467" cy="283134"/>
            </a:xfrm>
            <a:custGeom>
              <a:avLst/>
              <a:gdLst>
                <a:gd name="T0" fmla="*/ 2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2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2 w 26"/>
                <a:gd name="T17" fmla="*/ 25 h 158"/>
                <a:gd name="T18" fmla="*/ 2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2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2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2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2" y="25"/>
                  </a:lnTo>
                  <a:close/>
                  <a:moveTo>
                    <a:pt x="2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2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" name="Freeform 7"/>
            <p:cNvSpPr>
              <a:spLocks/>
            </p:cNvSpPr>
            <p:nvPr userDrawn="1"/>
          </p:nvSpPr>
          <p:spPr bwMode="auto">
            <a:xfrm>
              <a:off x="1297433" y="1492997"/>
              <a:ext cx="167400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6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1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" name="Freeform 8"/>
            <p:cNvSpPr>
              <a:spLocks noEditPoints="1"/>
            </p:cNvSpPr>
            <p:nvPr userDrawn="1"/>
          </p:nvSpPr>
          <p:spPr bwMode="auto">
            <a:xfrm>
              <a:off x="1512367" y="1414463"/>
              <a:ext cx="45467" cy="283134"/>
            </a:xfrm>
            <a:custGeom>
              <a:avLst/>
              <a:gdLst>
                <a:gd name="T0" fmla="*/ 3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3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3 w 26"/>
                <a:gd name="T17" fmla="*/ 25 h 158"/>
                <a:gd name="T18" fmla="*/ 3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3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3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3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3" y="25"/>
                  </a:lnTo>
                  <a:close/>
                  <a:moveTo>
                    <a:pt x="3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" name="Freeform 9"/>
            <p:cNvSpPr>
              <a:spLocks/>
            </p:cNvSpPr>
            <p:nvPr userDrawn="1"/>
          </p:nvSpPr>
          <p:spPr bwMode="auto">
            <a:xfrm>
              <a:off x="1595034" y="1492997"/>
              <a:ext cx="167400" cy="208734"/>
            </a:xfrm>
            <a:custGeom>
              <a:avLst/>
              <a:gdLst>
                <a:gd name="T0" fmla="*/ 1 w 95"/>
                <a:gd name="T1" fmla="*/ 99 h 117"/>
                <a:gd name="T2" fmla="*/ 1 w 95"/>
                <a:gd name="T3" fmla="*/ 96 h 117"/>
                <a:gd name="T4" fmla="*/ 14 w 95"/>
                <a:gd name="T5" fmla="*/ 82 h 117"/>
                <a:gd name="T6" fmla="*/ 17 w 95"/>
                <a:gd name="T7" fmla="*/ 82 h 117"/>
                <a:gd name="T8" fmla="*/ 50 w 95"/>
                <a:gd name="T9" fmla="*/ 95 h 117"/>
                <a:gd name="T10" fmla="*/ 70 w 95"/>
                <a:gd name="T11" fmla="*/ 81 h 117"/>
                <a:gd name="T12" fmla="*/ 52 w 95"/>
                <a:gd name="T13" fmla="*/ 69 h 117"/>
                <a:gd name="T14" fmla="*/ 40 w 95"/>
                <a:gd name="T15" fmla="*/ 68 h 117"/>
                <a:gd name="T16" fmla="*/ 5 w 95"/>
                <a:gd name="T17" fmla="*/ 35 h 117"/>
                <a:gd name="T18" fmla="*/ 49 w 95"/>
                <a:gd name="T19" fmla="*/ 0 h 117"/>
                <a:gd name="T20" fmla="*/ 91 w 95"/>
                <a:gd name="T21" fmla="*/ 13 h 117"/>
                <a:gd name="T22" fmla="*/ 91 w 95"/>
                <a:gd name="T23" fmla="*/ 17 h 117"/>
                <a:gd name="T24" fmla="*/ 80 w 95"/>
                <a:gd name="T25" fmla="*/ 30 h 117"/>
                <a:gd name="T26" fmla="*/ 77 w 95"/>
                <a:gd name="T27" fmla="*/ 31 h 117"/>
                <a:gd name="T28" fmla="*/ 47 w 95"/>
                <a:gd name="T29" fmla="*/ 22 h 117"/>
                <a:gd name="T30" fmla="*/ 30 w 95"/>
                <a:gd name="T31" fmla="*/ 33 h 117"/>
                <a:gd name="T32" fmla="*/ 49 w 95"/>
                <a:gd name="T33" fmla="*/ 45 h 117"/>
                <a:gd name="T34" fmla="*/ 61 w 95"/>
                <a:gd name="T35" fmla="*/ 46 h 117"/>
                <a:gd name="T36" fmla="*/ 95 w 95"/>
                <a:gd name="T37" fmla="*/ 79 h 117"/>
                <a:gd name="T38" fmla="*/ 49 w 95"/>
                <a:gd name="T39" fmla="*/ 117 h 117"/>
                <a:gd name="T40" fmla="*/ 1 w 95"/>
                <a:gd name="T41" fmla="*/ 9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17">
                  <a:moveTo>
                    <a:pt x="1" y="99"/>
                  </a:moveTo>
                  <a:cubicBezTo>
                    <a:pt x="0" y="98"/>
                    <a:pt x="0" y="97"/>
                    <a:pt x="1" y="9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5" y="81"/>
                    <a:pt x="16" y="81"/>
                    <a:pt x="17" y="82"/>
                  </a:cubicBezTo>
                  <a:cubicBezTo>
                    <a:pt x="25" y="89"/>
                    <a:pt x="38" y="95"/>
                    <a:pt x="50" y="95"/>
                  </a:cubicBezTo>
                  <a:cubicBezTo>
                    <a:pt x="63" y="95"/>
                    <a:pt x="70" y="89"/>
                    <a:pt x="70" y="81"/>
                  </a:cubicBezTo>
                  <a:cubicBezTo>
                    <a:pt x="70" y="75"/>
                    <a:pt x="66" y="70"/>
                    <a:pt x="52" y="69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17" y="66"/>
                    <a:pt x="5" y="54"/>
                    <a:pt x="5" y="35"/>
                  </a:cubicBezTo>
                  <a:cubicBezTo>
                    <a:pt x="5" y="13"/>
                    <a:pt x="21" y="0"/>
                    <a:pt x="49" y="0"/>
                  </a:cubicBezTo>
                  <a:cubicBezTo>
                    <a:pt x="66" y="0"/>
                    <a:pt x="81" y="6"/>
                    <a:pt x="91" y="13"/>
                  </a:cubicBezTo>
                  <a:cubicBezTo>
                    <a:pt x="92" y="14"/>
                    <a:pt x="92" y="16"/>
                    <a:pt x="91" y="17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0" y="26"/>
                    <a:pt x="58" y="22"/>
                    <a:pt x="47" y="22"/>
                  </a:cubicBezTo>
                  <a:cubicBezTo>
                    <a:pt x="36" y="22"/>
                    <a:pt x="30" y="26"/>
                    <a:pt x="30" y="33"/>
                  </a:cubicBezTo>
                  <a:cubicBezTo>
                    <a:pt x="30" y="40"/>
                    <a:pt x="34" y="44"/>
                    <a:pt x="49" y="45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84" y="48"/>
                    <a:pt x="95" y="60"/>
                    <a:pt x="95" y="79"/>
                  </a:cubicBezTo>
                  <a:cubicBezTo>
                    <a:pt x="95" y="101"/>
                    <a:pt x="79" y="117"/>
                    <a:pt x="49" y="117"/>
                  </a:cubicBezTo>
                  <a:cubicBezTo>
                    <a:pt x="26" y="117"/>
                    <a:pt x="10" y="107"/>
                    <a:pt x="1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" name="Freeform 10"/>
            <p:cNvSpPr>
              <a:spLocks/>
            </p:cNvSpPr>
            <p:nvPr userDrawn="1"/>
          </p:nvSpPr>
          <p:spPr bwMode="auto">
            <a:xfrm>
              <a:off x="1789301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" name="Freeform 11"/>
            <p:cNvSpPr>
              <a:spLocks/>
            </p:cNvSpPr>
            <p:nvPr userDrawn="1"/>
          </p:nvSpPr>
          <p:spPr bwMode="auto">
            <a:xfrm>
              <a:off x="1925702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" name="Freeform 12"/>
            <p:cNvSpPr>
              <a:spLocks/>
            </p:cNvSpPr>
            <p:nvPr userDrawn="1"/>
          </p:nvSpPr>
          <p:spPr bwMode="auto">
            <a:xfrm>
              <a:off x="2084836" y="1497130"/>
              <a:ext cx="183934" cy="274867"/>
            </a:xfrm>
            <a:custGeom>
              <a:avLst/>
              <a:gdLst>
                <a:gd name="T0" fmla="*/ 17 w 104"/>
                <a:gd name="T1" fmla="*/ 154 h 154"/>
                <a:gd name="T2" fmla="*/ 14 w 104"/>
                <a:gd name="T3" fmla="*/ 151 h 154"/>
                <a:gd name="T4" fmla="*/ 14 w 104"/>
                <a:gd name="T5" fmla="*/ 133 h 154"/>
                <a:gd name="T6" fmla="*/ 17 w 104"/>
                <a:gd name="T7" fmla="*/ 131 h 154"/>
                <a:gd name="T8" fmla="*/ 21 w 104"/>
                <a:gd name="T9" fmla="*/ 131 h 154"/>
                <a:gd name="T10" fmla="*/ 38 w 104"/>
                <a:gd name="T11" fmla="*/ 117 h 154"/>
                <a:gd name="T12" fmla="*/ 41 w 104"/>
                <a:gd name="T13" fmla="*/ 108 h 154"/>
                <a:gd name="T14" fmla="*/ 0 w 104"/>
                <a:gd name="T15" fmla="*/ 3 h 154"/>
                <a:gd name="T16" fmla="*/ 2 w 104"/>
                <a:gd name="T17" fmla="*/ 0 h 154"/>
                <a:gd name="T18" fmla="*/ 25 w 104"/>
                <a:gd name="T19" fmla="*/ 0 h 154"/>
                <a:gd name="T20" fmla="*/ 28 w 104"/>
                <a:gd name="T21" fmla="*/ 3 h 154"/>
                <a:gd name="T22" fmla="*/ 53 w 104"/>
                <a:gd name="T23" fmla="*/ 76 h 154"/>
                <a:gd name="T24" fmla="*/ 53 w 104"/>
                <a:gd name="T25" fmla="*/ 76 h 154"/>
                <a:gd name="T26" fmla="*/ 77 w 104"/>
                <a:gd name="T27" fmla="*/ 3 h 154"/>
                <a:gd name="T28" fmla="*/ 80 w 104"/>
                <a:gd name="T29" fmla="*/ 0 h 154"/>
                <a:gd name="T30" fmla="*/ 102 w 104"/>
                <a:gd name="T31" fmla="*/ 0 h 154"/>
                <a:gd name="T32" fmla="*/ 104 w 104"/>
                <a:gd name="T33" fmla="*/ 3 h 154"/>
                <a:gd name="T34" fmla="*/ 61 w 104"/>
                <a:gd name="T35" fmla="*/ 119 h 154"/>
                <a:gd name="T36" fmla="*/ 24 w 104"/>
                <a:gd name="T37" fmla="*/ 154 h 154"/>
                <a:gd name="T38" fmla="*/ 17 w 104"/>
                <a:gd name="T3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" h="154">
                  <a:moveTo>
                    <a:pt x="17" y="154"/>
                  </a:moveTo>
                  <a:cubicBezTo>
                    <a:pt x="15" y="154"/>
                    <a:pt x="14" y="153"/>
                    <a:pt x="14" y="151"/>
                  </a:cubicBezTo>
                  <a:cubicBezTo>
                    <a:pt x="14" y="133"/>
                    <a:pt x="14" y="133"/>
                    <a:pt x="14" y="133"/>
                  </a:cubicBezTo>
                  <a:cubicBezTo>
                    <a:pt x="14" y="131"/>
                    <a:pt x="15" y="131"/>
                    <a:pt x="17" y="131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30" y="131"/>
                    <a:pt x="34" y="127"/>
                    <a:pt x="38" y="117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8" y="3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79" y="0"/>
                    <a:pt x="80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4" y="0"/>
                    <a:pt x="104" y="1"/>
                    <a:pt x="104" y="3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52" y="145"/>
                    <a:pt x="42" y="154"/>
                    <a:pt x="24" y="154"/>
                  </a:cubicBezTo>
                  <a:lnTo>
                    <a:pt x="17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" name="Freeform 13"/>
            <p:cNvSpPr>
              <a:spLocks noEditPoints="1"/>
            </p:cNvSpPr>
            <p:nvPr userDrawn="1"/>
          </p:nvSpPr>
          <p:spPr bwMode="auto">
            <a:xfrm>
              <a:off x="235350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" name="Freeform 14"/>
            <p:cNvSpPr>
              <a:spLocks/>
            </p:cNvSpPr>
            <p:nvPr userDrawn="1"/>
          </p:nvSpPr>
          <p:spPr bwMode="auto">
            <a:xfrm>
              <a:off x="2553970" y="1414463"/>
              <a:ext cx="109534" cy="283134"/>
            </a:xfrm>
            <a:custGeom>
              <a:avLst/>
              <a:gdLst>
                <a:gd name="T0" fmla="*/ 14 w 61"/>
                <a:gd name="T1" fmla="*/ 158 h 158"/>
                <a:gd name="T2" fmla="*/ 12 w 61"/>
                <a:gd name="T3" fmla="*/ 156 h 158"/>
                <a:gd name="T4" fmla="*/ 12 w 61"/>
                <a:gd name="T5" fmla="*/ 68 h 158"/>
                <a:gd name="T6" fmla="*/ 10 w 61"/>
                <a:gd name="T7" fmla="*/ 66 h 158"/>
                <a:gd name="T8" fmla="*/ 3 w 61"/>
                <a:gd name="T9" fmla="*/ 66 h 158"/>
                <a:gd name="T10" fmla="*/ 0 w 61"/>
                <a:gd name="T11" fmla="*/ 64 h 158"/>
                <a:gd name="T12" fmla="*/ 0 w 61"/>
                <a:gd name="T13" fmla="*/ 49 h 158"/>
                <a:gd name="T14" fmla="*/ 3 w 61"/>
                <a:gd name="T15" fmla="*/ 46 h 158"/>
                <a:gd name="T16" fmla="*/ 10 w 61"/>
                <a:gd name="T17" fmla="*/ 46 h 158"/>
                <a:gd name="T18" fmla="*/ 12 w 61"/>
                <a:gd name="T19" fmla="*/ 45 h 158"/>
                <a:gd name="T20" fmla="*/ 12 w 61"/>
                <a:gd name="T21" fmla="*/ 38 h 158"/>
                <a:gd name="T22" fmla="*/ 49 w 61"/>
                <a:gd name="T23" fmla="*/ 0 h 158"/>
                <a:gd name="T24" fmla="*/ 59 w 61"/>
                <a:gd name="T25" fmla="*/ 0 h 158"/>
                <a:gd name="T26" fmla="*/ 61 w 61"/>
                <a:gd name="T27" fmla="*/ 3 h 158"/>
                <a:gd name="T28" fmla="*/ 61 w 61"/>
                <a:gd name="T29" fmla="*/ 21 h 158"/>
                <a:gd name="T30" fmla="*/ 59 w 61"/>
                <a:gd name="T31" fmla="*/ 24 h 158"/>
                <a:gd name="T32" fmla="*/ 52 w 61"/>
                <a:gd name="T33" fmla="*/ 24 h 158"/>
                <a:gd name="T34" fmla="*/ 37 w 61"/>
                <a:gd name="T35" fmla="*/ 37 h 158"/>
                <a:gd name="T36" fmla="*/ 37 w 61"/>
                <a:gd name="T37" fmla="*/ 45 h 158"/>
                <a:gd name="T38" fmla="*/ 39 w 61"/>
                <a:gd name="T39" fmla="*/ 46 h 158"/>
                <a:gd name="T40" fmla="*/ 59 w 61"/>
                <a:gd name="T41" fmla="*/ 46 h 158"/>
                <a:gd name="T42" fmla="*/ 61 w 61"/>
                <a:gd name="T43" fmla="*/ 49 h 158"/>
                <a:gd name="T44" fmla="*/ 61 w 61"/>
                <a:gd name="T45" fmla="*/ 64 h 158"/>
                <a:gd name="T46" fmla="*/ 59 w 61"/>
                <a:gd name="T47" fmla="*/ 66 h 158"/>
                <a:gd name="T48" fmla="*/ 39 w 61"/>
                <a:gd name="T49" fmla="*/ 66 h 158"/>
                <a:gd name="T50" fmla="*/ 37 w 61"/>
                <a:gd name="T51" fmla="*/ 68 h 158"/>
                <a:gd name="T52" fmla="*/ 37 w 61"/>
                <a:gd name="T53" fmla="*/ 156 h 158"/>
                <a:gd name="T54" fmla="*/ 35 w 61"/>
                <a:gd name="T55" fmla="*/ 158 h 158"/>
                <a:gd name="T56" fmla="*/ 14 w 61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158">
                  <a:moveTo>
                    <a:pt x="14" y="158"/>
                  </a:moveTo>
                  <a:cubicBezTo>
                    <a:pt x="12" y="158"/>
                    <a:pt x="12" y="157"/>
                    <a:pt x="12" y="156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7"/>
                    <a:pt x="11" y="66"/>
                    <a:pt x="10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6"/>
                    <a:pt x="12" y="46"/>
                    <a:pt x="12" y="45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12"/>
                    <a:pt x="24" y="0"/>
                    <a:pt x="4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3"/>
                    <a:pt x="60" y="24"/>
                    <a:pt x="59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0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8" y="46"/>
                    <a:pt x="3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1" y="47"/>
                    <a:pt x="61" y="4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6"/>
                    <a:pt x="60" y="66"/>
                    <a:pt x="59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8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7" y="158"/>
                    <a:pt x="35" y="158"/>
                  </a:cubicBezTo>
                  <a:lnTo>
                    <a:pt x="14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" name="Freeform 15"/>
            <p:cNvSpPr>
              <a:spLocks/>
            </p:cNvSpPr>
            <p:nvPr userDrawn="1"/>
          </p:nvSpPr>
          <p:spPr bwMode="auto">
            <a:xfrm>
              <a:off x="2762704" y="1414463"/>
              <a:ext cx="208734" cy="283134"/>
            </a:xfrm>
            <a:custGeom>
              <a:avLst/>
              <a:gdLst>
                <a:gd name="T0" fmla="*/ 0 w 117"/>
                <a:gd name="T1" fmla="*/ 3 h 158"/>
                <a:gd name="T2" fmla="*/ 2 w 117"/>
                <a:gd name="T3" fmla="*/ 0 h 158"/>
                <a:gd name="T4" fmla="*/ 25 w 117"/>
                <a:gd name="T5" fmla="*/ 0 h 158"/>
                <a:gd name="T6" fmla="*/ 27 w 117"/>
                <a:gd name="T7" fmla="*/ 3 h 158"/>
                <a:gd name="T8" fmla="*/ 27 w 117"/>
                <a:gd name="T9" fmla="*/ 65 h 158"/>
                <a:gd name="T10" fmla="*/ 29 w 117"/>
                <a:gd name="T11" fmla="*/ 66 h 158"/>
                <a:gd name="T12" fmla="*/ 89 w 117"/>
                <a:gd name="T13" fmla="*/ 66 h 158"/>
                <a:gd name="T14" fmla="*/ 90 w 117"/>
                <a:gd name="T15" fmla="*/ 65 h 158"/>
                <a:gd name="T16" fmla="*/ 90 w 117"/>
                <a:gd name="T17" fmla="*/ 3 h 158"/>
                <a:gd name="T18" fmla="*/ 92 w 117"/>
                <a:gd name="T19" fmla="*/ 0 h 158"/>
                <a:gd name="T20" fmla="*/ 115 w 117"/>
                <a:gd name="T21" fmla="*/ 0 h 158"/>
                <a:gd name="T22" fmla="*/ 117 w 117"/>
                <a:gd name="T23" fmla="*/ 3 h 158"/>
                <a:gd name="T24" fmla="*/ 117 w 117"/>
                <a:gd name="T25" fmla="*/ 156 h 158"/>
                <a:gd name="T26" fmla="*/ 115 w 117"/>
                <a:gd name="T27" fmla="*/ 158 h 158"/>
                <a:gd name="T28" fmla="*/ 92 w 117"/>
                <a:gd name="T29" fmla="*/ 158 h 158"/>
                <a:gd name="T30" fmla="*/ 90 w 117"/>
                <a:gd name="T31" fmla="*/ 156 h 158"/>
                <a:gd name="T32" fmla="*/ 90 w 117"/>
                <a:gd name="T33" fmla="*/ 92 h 158"/>
                <a:gd name="T34" fmla="*/ 89 w 117"/>
                <a:gd name="T35" fmla="*/ 91 h 158"/>
                <a:gd name="T36" fmla="*/ 29 w 117"/>
                <a:gd name="T37" fmla="*/ 91 h 158"/>
                <a:gd name="T38" fmla="*/ 27 w 117"/>
                <a:gd name="T39" fmla="*/ 92 h 158"/>
                <a:gd name="T40" fmla="*/ 27 w 117"/>
                <a:gd name="T41" fmla="*/ 156 h 158"/>
                <a:gd name="T42" fmla="*/ 25 w 117"/>
                <a:gd name="T43" fmla="*/ 158 h 158"/>
                <a:gd name="T44" fmla="*/ 2 w 117"/>
                <a:gd name="T45" fmla="*/ 158 h 158"/>
                <a:gd name="T46" fmla="*/ 0 w 117"/>
                <a:gd name="T47" fmla="*/ 156 h 158"/>
                <a:gd name="T48" fmla="*/ 0 w 117"/>
                <a:gd name="T49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7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66"/>
                    <a:pt x="28" y="66"/>
                    <a:pt x="29" y="66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3"/>
                    <a:pt x="90" y="3"/>
                    <a:pt x="90" y="3"/>
                  </a:cubicBezTo>
                  <a:cubicBezTo>
                    <a:pt x="90" y="1"/>
                    <a:pt x="91" y="0"/>
                    <a:pt x="9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6" y="0"/>
                    <a:pt x="117" y="1"/>
                    <a:pt x="117" y="3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7"/>
                    <a:pt x="116" y="158"/>
                    <a:pt x="115" y="158"/>
                  </a:cubicBezTo>
                  <a:cubicBezTo>
                    <a:pt x="92" y="158"/>
                    <a:pt x="92" y="158"/>
                    <a:pt x="92" y="158"/>
                  </a:cubicBezTo>
                  <a:cubicBezTo>
                    <a:pt x="91" y="158"/>
                    <a:pt x="90" y="157"/>
                    <a:pt x="90" y="156"/>
                  </a:cubicBezTo>
                  <a:cubicBezTo>
                    <a:pt x="90" y="92"/>
                    <a:pt x="90" y="92"/>
                    <a:pt x="90" y="92"/>
                  </a:cubicBezTo>
                  <a:cubicBezTo>
                    <a:pt x="90" y="91"/>
                    <a:pt x="89" y="91"/>
                    <a:pt x="89" y="9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8" y="91"/>
                    <a:pt x="27" y="91"/>
                    <a:pt x="27" y="92"/>
                  </a:cubicBezTo>
                  <a:cubicBezTo>
                    <a:pt x="27" y="156"/>
                    <a:pt x="27" y="156"/>
                    <a:pt x="27" y="156"/>
                  </a:cubicBezTo>
                  <a:cubicBezTo>
                    <a:pt x="27" y="157"/>
                    <a:pt x="26" y="158"/>
                    <a:pt x="25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" name="Freeform 16"/>
            <p:cNvSpPr>
              <a:spLocks noEditPoints="1"/>
            </p:cNvSpPr>
            <p:nvPr userDrawn="1"/>
          </p:nvSpPr>
          <p:spPr bwMode="auto">
            <a:xfrm>
              <a:off x="3014838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4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7 w 99"/>
                <a:gd name="T13" fmla="*/ 66 h 117"/>
                <a:gd name="T14" fmla="*/ 28 w 99"/>
                <a:gd name="T15" fmla="*/ 66 h 117"/>
                <a:gd name="T16" fmla="*/ 26 w 99"/>
                <a:gd name="T17" fmla="*/ 68 h 117"/>
                <a:gd name="T18" fmla="*/ 28 w 99"/>
                <a:gd name="T19" fmla="*/ 76 h 117"/>
                <a:gd name="T20" fmla="*/ 53 w 99"/>
                <a:gd name="T21" fmla="*/ 93 h 117"/>
                <a:gd name="T22" fmla="*/ 79 w 99"/>
                <a:gd name="T23" fmla="*/ 83 h 117"/>
                <a:gd name="T24" fmla="*/ 83 w 99"/>
                <a:gd name="T25" fmla="*/ 82 h 117"/>
                <a:gd name="T26" fmla="*/ 96 w 99"/>
                <a:gd name="T27" fmla="*/ 94 h 117"/>
                <a:gd name="T28" fmla="*/ 97 w 99"/>
                <a:gd name="T29" fmla="*/ 98 h 117"/>
                <a:gd name="T30" fmla="*/ 51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50 w 99"/>
                <a:gd name="T37" fmla="*/ 22 h 117"/>
                <a:gd name="T38" fmla="*/ 28 w 99"/>
                <a:gd name="T39" fmla="*/ 36 h 117"/>
                <a:gd name="T40" fmla="*/ 26 w 99"/>
                <a:gd name="T41" fmla="*/ 46 h 117"/>
                <a:gd name="T42" fmla="*/ 28 w 99"/>
                <a:gd name="T43" fmla="*/ 47 h 117"/>
                <a:gd name="T44" fmla="*/ 71 w 99"/>
                <a:gd name="T45" fmla="*/ 47 h 117"/>
                <a:gd name="T46" fmla="*/ 73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7"/>
                    <a:pt x="2" y="38"/>
                    <a:pt x="4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8" y="38"/>
                    <a:pt x="99" y="46"/>
                    <a:pt x="99" y="64"/>
                  </a:cubicBezTo>
                  <a:cubicBezTo>
                    <a:pt x="99" y="66"/>
                    <a:pt x="98" y="66"/>
                    <a:pt x="97" y="6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27" y="66"/>
                    <a:pt x="26" y="67"/>
                    <a:pt x="26" y="68"/>
                  </a:cubicBezTo>
                  <a:cubicBezTo>
                    <a:pt x="26" y="71"/>
                    <a:pt x="27" y="74"/>
                    <a:pt x="28" y="76"/>
                  </a:cubicBezTo>
                  <a:cubicBezTo>
                    <a:pt x="32" y="87"/>
                    <a:pt x="40" y="93"/>
                    <a:pt x="53" y="93"/>
                  </a:cubicBezTo>
                  <a:cubicBezTo>
                    <a:pt x="65" y="93"/>
                    <a:pt x="74" y="89"/>
                    <a:pt x="79" y="83"/>
                  </a:cubicBezTo>
                  <a:cubicBezTo>
                    <a:pt x="80" y="82"/>
                    <a:pt x="81" y="81"/>
                    <a:pt x="83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7" y="98"/>
                  </a:cubicBezTo>
                  <a:cubicBezTo>
                    <a:pt x="87" y="109"/>
                    <a:pt x="71" y="117"/>
                    <a:pt x="51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50" y="22"/>
                  </a:cubicBezTo>
                  <a:cubicBezTo>
                    <a:pt x="39" y="22"/>
                    <a:pt x="31" y="27"/>
                    <a:pt x="28" y="36"/>
                  </a:cubicBezTo>
                  <a:cubicBezTo>
                    <a:pt x="27" y="39"/>
                    <a:pt x="26" y="42"/>
                    <a:pt x="26" y="46"/>
                  </a:cubicBezTo>
                  <a:cubicBezTo>
                    <a:pt x="26" y="47"/>
                    <a:pt x="27" y="47"/>
                    <a:pt x="28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3" y="47"/>
                    <a:pt x="73" y="46"/>
                  </a:cubicBezTo>
                  <a:cubicBezTo>
                    <a:pt x="73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" name="Freeform 17"/>
            <p:cNvSpPr>
              <a:spLocks noEditPoints="1"/>
            </p:cNvSpPr>
            <p:nvPr userDrawn="1"/>
          </p:nvSpPr>
          <p:spPr bwMode="auto">
            <a:xfrm>
              <a:off x="322150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" name="Freeform 18"/>
            <p:cNvSpPr>
              <a:spLocks/>
            </p:cNvSpPr>
            <p:nvPr userDrawn="1"/>
          </p:nvSpPr>
          <p:spPr bwMode="auto">
            <a:xfrm>
              <a:off x="3434373" y="1414463"/>
              <a:ext cx="76467" cy="285201"/>
            </a:xfrm>
            <a:custGeom>
              <a:avLst/>
              <a:gdLst>
                <a:gd name="T0" fmla="*/ 30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2 w 43"/>
                <a:gd name="T7" fmla="*/ 0 h 159"/>
                <a:gd name="T8" fmla="*/ 23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5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0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0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5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0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" name="Freeform 19"/>
            <p:cNvSpPr>
              <a:spLocks/>
            </p:cNvSpPr>
            <p:nvPr userDrawn="1"/>
          </p:nvSpPr>
          <p:spPr bwMode="auto">
            <a:xfrm>
              <a:off x="3525306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" name="Freeform 20"/>
            <p:cNvSpPr>
              <a:spLocks/>
            </p:cNvSpPr>
            <p:nvPr userDrawn="1"/>
          </p:nvSpPr>
          <p:spPr bwMode="auto">
            <a:xfrm>
              <a:off x="3663773" y="1414463"/>
              <a:ext cx="167400" cy="283134"/>
            </a:xfrm>
            <a:custGeom>
              <a:avLst/>
              <a:gdLst>
                <a:gd name="T0" fmla="*/ 71 w 94"/>
                <a:gd name="T1" fmla="*/ 158 h 158"/>
                <a:gd name="T2" fmla="*/ 69 w 94"/>
                <a:gd name="T3" fmla="*/ 156 h 158"/>
                <a:gd name="T4" fmla="*/ 69 w 94"/>
                <a:gd name="T5" fmla="*/ 91 h 158"/>
                <a:gd name="T6" fmla="*/ 47 w 94"/>
                <a:gd name="T7" fmla="*/ 67 h 158"/>
                <a:gd name="T8" fmla="*/ 26 w 94"/>
                <a:gd name="T9" fmla="*/ 91 h 158"/>
                <a:gd name="T10" fmla="*/ 26 w 94"/>
                <a:gd name="T11" fmla="*/ 156 h 158"/>
                <a:gd name="T12" fmla="*/ 24 w 94"/>
                <a:gd name="T13" fmla="*/ 158 h 158"/>
                <a:gd name="T14" fmla="*/ 3 w 94"/>
                <a:gd name="T15" fmla="*/ 158 h 158"/>
                <a:gd name="T16" fmla="*/ 0 w 94"/>
                <a:gd name="T17" fmla="*/ 156 h 158"/>
                <a:gd name="T18" fmla="*/ 0 w 94"/>
                <a:gd name="T19" fmla="*/ 3 h 158"/>
                <a:gd name="T20" fmla="*/ 3 w 94"/>
                <a:gd name="T21" fmla="*/ 0 h 158"/>
                <a:gd name="T22" fmla="*/ 24 w 94"/>
                <a:gd name="T23" fmla="*/ 0 h 158"/>
                <a:gd name="T24" fmla="*/ 26 w 94"/>
                <a:gd name="T25" fmla="*/ 3 h 158"/>
                <a:gd name="T26" fmla="*/ 26 w 94"/>
                <a:gd name="T27" fmla="*/ 57 h 158"/>
                <a:gd name="T28" fmla="*/ 26 w 94"/>
                <a:gd name="T29" fmla="*/ 57 h 158"/>
                <a:gd name="T30" fmla="*/ 56 w 94"/>
                <a:gd name="T31" fmla="*/ 44 h 158"/>
                <a:gd name="T32" fmla="*/ 94 w 94"/>
                <a:gd name="T33" fmla="*/ 85 h 158"/>
                <a:gd name="T34" fmla="*/ 94 w 94"/>
                <a:gd name="T35" fmla="*/ 156 h 158"/>
                <a:gd name="T36" fmla="*/ 92 w 94"/>
                <a:gd name="T37" fmla="*/ 158 h 158"/>
                <a:gd name="T38" fmla="*/ 71 w 94"/>
                <a:gd name="T3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58">
                  <a:moveTo>
                    <a:pt x="71" y="158"/>
                  </a:moveTo>
                  <a:cubicBezTo>
                    <a:pt x="69" y="158"/>
                    <a:pt x="69" y="157"/>
                    <a:pt x="69" y="15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9" y="77"/>
                    <a:pt x="61" y="67"/>
                    <a:pt x="47" y="67"/>
                  </a:cubicBezTo>
                  <a:cubicBezTo>
                    <a:pt x="34" y="67"/>
                    <a:pt x="26" y="77"/>
                    <a:pt x="26" y="91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cubicBezTo>
                    <a:pt x="3" y="158"/>
                    <a:pt x="3" y="158"/>
                    <a:pt x="3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50"/>
                    <a:pt x="41" y="44"/>
                    <a:pt x="56" y="44"/>
                  </a:cubicBezTo>
                  <a:cubicBezTo>
                    <a:pt x="80" y="44"/>
                    <a:pt x="94" y="61"/>
                    <a:pt x="94" y="85"/>
                  </a:cubicBezTo>
                  <a:cubicBezTo>
                    <a:pt x="94" y="156"/>
                    <a:pt x="94" y="156"/>
                    <a:pt x="94" y="156"/>
                  </a:cubicBezTo>
                  <a:cubicBezTo>
                    <a:pt x="94" y="157"/>
                    <a:pt x="94" y="158"/>
                    <a:pt x="92" y="158"/>
                  </a:cubicBezTo>
                  <a:lnTo>
                    <a:pt x="71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" name="Freeform 21"/>
            <p:cNvSpPr>
              <a:spLocks/>
            </p:cNvSpPr>
            <p:nvPr userDrawn="1"/>
          </p:nvSpPr>
          <p:spPr bwMode="auto">
            <a:xfrm>
              <a:off x="3880774" y="1647997"/>
              <a:ext cx="45467" cy="95067"/>
            </a:xfrm>
            <a:custGeom>
              <a:avLst/>
              <a:gdLst>
                <a:gd name="T0" fmla="*/ 0 w 26"/>
                <a:gd name="T1" fmla="*/ 2 h 54"/>
                <a:gd name="T2" fmla="*/ 2 w 26"/>
                <a:gd name="T3" fmla="*/ 0 h 54"/>
                <a:gd name="T4" fmla="*/ 24 w 26"/>
                <a:gd name="T5" fmla="*/ 0 h 54"/>
                <a:gd name="T6" fmla="*/ 26 w 26"/>
                <a:gd name="T7" fmla="*/ 2 h 54"/>
                <a:gd name="T8" fmla="*/ 26 w 26"/>
                <a:gd name="T9" fmla="*/ 27 h 54"/>
                <a:gd name="T10" fmla="*/ 24 w 26"/>
                <a:gd name="T11" fmla="*/ 32 h 54"/>
                <a:gd name="T12" fmla="*/ 5 w 26"/>
                <a:gd name="T13" fmla="*/ 52 h 54"/>
                <a:gd name="T14" fmla="*/ 2 w 26"/>
                <a:gd name="T15" fmla="*/ 54 h 54"/>
                <a:gd name="T16" fmla="*/ 0 w 26"/>
                <a:gd name="T17" fmla="*/ 51 h 54"/>
                <a:gd name="T18" fmla="*/ 0 w 26"/>
                <a:gd name="T19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54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30"/>
                    <a:pt x="26" y="31"/>
                    <a:pt x="24" y="3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4" y="53"/>
                    <a:pt x="3" y="54"/>
                    <a:pt x="2" y="54"/>
                  </a:cubicBezTo>
                  <a:cubicBezTo>
                    <a:pt x="0" y="54"/>
                    <a:pt x="0" y="53"/>
                    <a:pt x="0" y="51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" name="Freeform 22"/>
            <p:cNvSpPr>
              <a:spLocks/>
            </p:cNvSpPr>
            <p:nvPr userDrawn="1"/>
          </p:nvSpPr>
          <p:spPr bwMode="auto">
            <a:xfrm>
              <a:off x="4041974" y="1414463"/>
              <a:ext cx="183934" cy="283134"/>
            </a:xfrm>
            <a:custGeom>
              <a:avLst/>
              <a:gdLst>
                <a:gd name="T0" fmla="*/ 0 w 103"/>
                <a:gd name="T1" fmla="*/ 3 h 158"/>
                <a:gd name="T2" fmla="*/ 2 w 103"/>
                <a:gd name="T3" fmla="*/ 0 h 158"/>
                <a:gd name="T4" fmla="*/ 25 w 103"/>
                <a:gd name="T5" fmla="*/ 0 h 158"/>
                <a:gd name="T6" fmla="*/ 27 w 103"/>
                <a:gd name="T7" fmla="*/ 3 h 158"/>
                <a:gd name="T8" fmla="*/ 27 w 103"/>
                <a:gd name="T9" fmla="*/ 132 h 158"/>
                <a:gd name="T10" fmla="*/ 29 w 103"/>
                <a:gd name="T11" fmla="*/ 133 h 158"/>
                <a:gd name="T12" fmla="*/ 101 w 103"/>
                <a:gd name="T13" fmla="*/ 133 h 158"/>
                <a:gd name="T14" fmla="*/ 103 w 103"/>
                <a:gd name="T15" fmla="*/ 136 h 158"/>
                <a:gd name="T16" fmla="*/ 103 w 103"/>
                <a:gd name="T17" fmla="*/ 156 h 158"/>
                <a:gd name="T18" fmla="*/ 101 w 103"/>
                <a:gd name="T19" fmla="*/ 158 h 158"/>
                <a:gd name="T20" fmla="*/ 2 w 103"/>
                <a:gd name="T21" fmla="*/ 158 h 158"/>
                <a:gd name="T22" fmla="*/ 0 w 103"/>
                <a:gd name="T23" fmla="*/ 156 h 158"/>
                <a:gd name="T24" fmla="*/ 0 w 103"/>
                <a:gd name="T25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7" y="133"/>
                    <a:pt x="28" y="133"/>
                    <a:pt x="29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2" y="133"/>
                    <a:pt x="103" y="134"/>
                    <a:pt x="103" y="136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3" y="157"/>
                    <a:pt x="102" y="158"/>
                    <a:pt x="101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Freeform 23"/>
            <p:cNvSpPr>
              <a:spLocks noEditPoints="1"/>
            </p:cNvSpPr>
            <p:nvPr userDrawn="1"/>
          </p:nvSpPr>
          <p:spPr bwMode="auto">
            <a:xfrm>
              <a:off x="4254842" y="1492997"/>
              <a:ext cx="167400" cy="208734"/>
            </a:xfrm>
            <a:custGeom>
              <a:avLst/>
              <a:gdLst>
                <a:gd name="T0" fmla="*/ 72 w 94"/>
                <a:gd name="T1" fmla="*/ 114 h 117"/>
                <a:gd name="T2" fmla="*/ 70 w 94"/>
                <a:gd name="T3" fmla="*/ 112 h 117"/>
                <a:gd name="T4" fmla="*/ 70 w 94"/>
                <a:gd name="T5" fmla="*/ 104 h 117"/>
                <a:gd name="T6" fmla="*/ 69 w 94"/>
                <a:gd name="T7" fmla="*/ 104 h 117"/>
                <a:gd name="T8" fmla="*/ 38 w 94"/>
                <a:gd name="T9" fmla="*/ 117 h 117"/>
                <a:gd name="T10" fmla="*/ 0 w 94"/>
                <a:gd name="T11" fmla="*/ 82 h 117"/>
                <a:gd name="T12" fmla="*/ 45 w 94"/>
                <a:gd name="T13" fmla="*/ 47 h 117"/>
                <a:gd name="T14" fmla="*/ 68 w 94"/>
                <a:gd name="T15" fmla="*/ 47 h 117"/>
                <a:gd name="T16" fmla="*/ 69 w 94"/>
                <a:gd name="T17" fmla="*/ 46 h 117"/>
                <a:gd name="T18" fmla="*/ 69 w 94"/>
                <a:gd name="T19" fmla="*/ 40 h 117"/>
                <a:gd name="T20" fmla="*/ 44 w 94"/>
                <a:gd name="T21" fmla="*/ 22 h 117"/>
                <a:gd name="T22" fmla="*/ 19 w 94"/>
                <a:gd name="T23" fmla="*/ 29 h 117"/>
                <a:gd name="T24" fmla="*/ 16 w 94"/>
                <a:gd name="T25" fmla="*/ 29 h 117"/>
                <a:gd name="T26" fmla="*/ 7 w 94"/>
                <a:gd name="T27" fmla="*/ 14 h 117"/>
                <a:gd name="T28" fmla="*/ 8 w 94"/>
                <a:gd name="T29" fmla="*/ 11 h 117"/>
                <a:gd name="T30" fmla="*/ 47 w 94"/>
                <a:gd name="T31" fmla="*/ 0 h 117"/>
                <a:gd name="T32" fmla="*/ 94 w 94"/>
                <a:gd name="T33" fmla="*/ 39 h 117"/>
                <a:gd name="T34" fmla="*/ 94 w 94"/>
                <a:gd name="T35" fmla="*/ 112 h 117"/>
                <a:gd name="T36" fmla="*/ 91 w 94"/>
                <a:gd name="T37" fmla="*/ 114 h 117"/>
                <a:gd name="T38" fmla="*/ 72 w 94"/>
                <a:gd name="T39" fmla="*/ 114 h 117"/>
                <a:gd name="T40" fmla="*/ 69 w 94"/>
                <a:gd name="T41" fmla="*/ 76 h 117"/>
                <a:gd name="T42" fmla="*/ 69 w 94"/>
                <a:gd name="T43" fmla="*/ 68 h 117"/>
                <a:gd name="T44" fmla="*/ 68 w 94"/>
                <a:gd name="T45" fmla="*/ 66 h 117"/>
                <a:gd name="T46" fmla="*/ 49 w 94"/>
                <a:gd name="T47" fmla="*/ 66 h 117"/>
                <a:gd name="T48" fmla="*/ 25 w 94"/>
                <a:gd name="T49" fmla="*/ 82 h 117"/>
                <a:gd name="T50" fmla="*/ 44 w 94"/>
                <a:gd name="T51" fmla="*/ 95 h 117"/>
                <a:gd name="T52" fmla="*/ 69 w 94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117">
                  <a:moveTo>
                    <a:pt x="72" y="114"/>
                  </a:moveTo>
                  <a:cubicBezTo>
                    <a:pt x="71" y="114"/>
                    <a:pt x="70" y="113"/>
                    <a:pt x="70" y="11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4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9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2" y="22"/>
                    <a:pt x="24" y="25"/>
                    <a:pt x="19" y="29"/>
                  </a:cubicBezTo>
                  <a:cubicBezTo>
                    <a:pt x="18" y="30"/>
                    <a:pt x="16" y="30"/>
                    <a:pt x="16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7" y="11"/>
                    <a:pt x="8" y="11"/>
                  </a:cubicBezTo>
                  <a:cubicBezTo>
                    <a:pt x="17" y="4"/>
                    <a:pt x="29" y="0"/>
                    <a:pt x="47" y="0"/>
                  </a:cubicBezTo>
                  <a:cubicBezTo>
                    <a:pt x="81" y="0"/>
                    <a:pt x="94" y="11"/>
                    <a:pt x="94" y="39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9" y="66"/>
                    <a:pt x="68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3" y="66"/>
                    <a:pt x="25" y="71"/>
                    <a:pt x="25" y="82"/>
                  </a:cubicBezTo>
                  <a:cubicBezTo>
                    <a:pt x="25" y="91"/>
                    <a:pt x="32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" name="Freeform 24"/>
            <p:cNvSpPr>
              <a:spLocks noEditPoints="1"/>
            </p:cNvSpPr>
            <p:nvPr userDrawn="1"/>
          </p:nvSpPr>
          <p:spPr bwMode="auto">
            <a:xfrm>
              <a:off x="4469776" y="1414463"/>
              <a:ext cx="175667" cy="287267"/>
            </a:xfrm>
            <a:custGeom>
              <a:avLst/>
              <a:gdLst>
                <a:gd name="T0" fmla="*/ 26 w 98"/>
                <a:gd name="T1" fmla="*/ 147 h 161"/>
                <a:gd name="T2" fmla="*/ 26 w 98"/>
                <a:gd name="T3" fmla="*/ 147 h 161"/>
                <a:gd name="T4" fmla="*/ 26 w 98"/>
                <a:gd name="T5" fmla="*/ 156 h 161"/>
                <a:gd name="T6" fmla="*/ 23 w 98"/>
                <a:gd name="T7" fmla="*/ 158 h 161"/>
                <a:gd name="T8" fmla="*/ 2 w 98"/>
                <a:gd name="T9" fmla="*/ 158 h 161"/>
                <a:gd name="T10" fmla="*/ 0 w 98"/>
                <a:gd name="T11" fmla="*/ 156 h 161"/>
                <a:gd name="T12" fmla="*/ 0 w 98"/>
                <a:gd name="T13" fmla="*/ 3 h 161"/>
                <a:gd name="T14" fmla="*/ 2 w 98"/>
                <a:gd name="T15" fmla="*/ 0 h 161"/>
                <a:gd name="T16" fmla="*/ 23 w 98"/>
                <a:gd name="T17" fmla="*/ 0 h 161"/>
                <a:gd name="T18" fmla="*/ 26 w 98"/>
                <a:gd name="T19" fmla="*/ 3 h 161"/>
                <a:gd name="T20" fmla="*/ 26 w 98"/>
                <a:gd name="T21" fmla="*/ 57 h 161"/>
                <a:gd name="T22" fmla="*/ 26 w 98"/>
                <a:gd name="T23" fmla="*/ 57 h 161"/>
                <a:gd name="T24" fmla="*/ 56 w 98"/>
                <a:gd name="T25" fmla="*/ 44 h 161"/>
                <a:gd name="T26" fmla="*/ 94 w 98"/>
                <a:gd name="T27" fmla="*/ 71 h 161"/>
                <a:gd name="T28" fmla="*/ 98 w 98"/>
                <a:gd name="T29" fmla="*/ 102 h 161"/>
                <a:gd name="T30" fmla="*/ 94 w 98"/>
                <a:gd name="T31" fmla="*/ 134 h 161"/>
                <a:gd name="T32" fmla="*/ 56 w 98"/>
                <a:gd name="T33" fmla="*/ 161 h 161"/>
                <a:gd name="T34" fmla="*/ 26 w 98"/>
                <a:gd name="T35" fmla="*/ 147 h 161"/>
                <a:gd name="T36" fmla="*/ 69 w 98"/>
                <a:gd name="T37" fmla="*/ 123 h 161"/>
                <a:gd name="T38" fmla="*/ 72 w 98"/>
                <a:gd name="T39" fmla="*/ 102 h 161"/>
                <a:gd name="T40" fmla="*/ 69 w 98"/>
                <a:gd name="T41" fmla="*/ 81 h 161"/>
                <a:gd name="T42" fmla="*/ 49 w 98"/>
                <a:gd name="T43" fmla="*/ 67 h 161"/>
                <a:gd name="T44" fmla="*/ 28 w 98"/>
                <a:gd name="T45" fmla="*/ 81 h 161"/>
                <a:gd name="T46" fmla="*/ 26 w 98"/>
                <a:gd name="T47" fmla="*/ 102 h 161"/>
                <a:gd name="T48" fmla="*/ 28 w 98"/>
                <a:gd name="T49" fmla="*/ 123 h 161"/>
                <a:gd name="T50" fmla="*/ 49 w 98"/>
                <a:gd name="T51" fmla="*/ 137 h 161"/>
                <a:gd name="T52" fmla="*/ 69 w 98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61">
                  <a:moveTo>
                    <a:pt x="26" y="147"/>
                  </a:moveTo>
                  <a:cubicBezTo>
                    <a:pt x="26" y="147"/>
                    <a:pt x="26" y="147"/>
                    <a:pt x="26" y="147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3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49"/>
                    <a:pt x="40" y="44"/>
                    <a:pt x="56" y="44"/>
                  </a:cubicBezTo>
                  <a:cubicBezTo>
                    <a:pt x="75" y="44"/>
                    <a:pt x="88" y="53"/>
                    <a:pt x="94" y="71"/>
                  </a:cubicBezTo>
                  <a:cubicBezTo>
                    <a:pt x="97" y="79"/>
                    <a:pt x="98" y="87"/>
                    <a:pt x="98" y="102"/>
                  </a:cubicBezTo>
                  <a:cubicBezTo>
                    <a:pt x="98" y="117"/>
                    <a:pt x="97" y="125"/>
                    <a:pt x="94" y="134"/>
                  </a:cubicBezTo>
                  <a:cubicBezTo>
                    <a:pt x="88" y="151"/>
                    <a:pt x="75" y="161"/>
                    <a:pt x="56" y="161"/>
                  </a:cubicBezTo>
                  <a:cubicBezTo>
                    <a:pt x="40" y="161"/>
                    <a:pt x="31" y="155"/>
                    <a:pt x="26" y="147"/>
                  </a:cubicBezTo>
                  <a:close/>
                  <a:moveTo>
                    <a:pt x="69" y="123"/>
                  </a:moveTo>
                  <a:cubicBezTo>
                    <a:pt x="71" y="118"/>
                    <a:pt x="72" y="112"/>
                    <a:pt x="72" y="102"/>
                  </a:cubicBezTo>
                  <a:cubicBezTo>
                    <a:pt x="72" y="92"/>
                    <a:pt x="71" y="86"/>
                    <a:pt x="69" y="81"/>
                  </a:cubicBezTo>
                  <a:cubicBezTo>
                    <a:pt x="66" y="72"/>
                    <a:pt x="59" y="67"/>
                    <a:pt x="49" y="67"/>
                  </a:cubicBezTo>
                  <a:cubicBezTo>
                    <a:pt x="38" y="67"/>
                    <a:pt x="31" y="72"/>
                    <a:pt x="28" y="81"/>
                  </a:cubicBezTo>
                  <a:cubicBezTo>
                    <a:pt x="26" y="86"/>
                    <a:pt x="26" y="92"/>
                    <a:pt x="26" y="102"/>
                  </a:cubicBezTo>
                  <a:cubicBezTo>
                    <a:pt x="26" y="112"/>
                    <a:pt x="26" y="118"/>
                    <a:pt x="28" y="123"/>
                  </a:cubicBezTo>
                  <a:cubicBezTo>
                    <a:pt x="31" y="132"/>
                    <a:pt x="38" y="137"/>
                    <a:pt x="49" y="137"/>
                  </a:cubicBezTo>
                  <a:cubicBezTo>
                    <a:pt x="59" y="137"/>
                    <a:pt x="66" y="132"/>
                    <a:pt x="69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" name="Freeform 25"/>
            <p:cNvSpPr>
              <a:spLocks noEditPoints="1"/>
            </p:cNvSpPr>
            <p:nvPr userDrawn="1"/>
          </p:nvSpPr>
          <p:spPr bwMode="auto">
            <a:xfrm>
              <a:off x="467644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" name="Freeform 26"/>
            <p:cNvSpPr>
              <a:spLocks/>
            </p:cNvSpPr>
            <p:nvPr userDrawn="1"/>
          </p:nvSpPr>
          <p:spPr bwMode="auto">
            <a:xfrm>
              <a:off x="4891377" y="1497130"/>
              <a:ext cx="167400" cy="204601"/>
            </a:xfrm>
            <a:custGeom>
              <a:avLst/>
              <a:gdLst>
                <a:gd name="T0" fmla="*/ 70 w 94"/>
                <a:gd name="T1" fmla="*/ 112 h 115"/>
                <a:gd name="T2" fmla="*/ 68 w 94"/>
                <a:gd name="T3" fmla="*/ 110 h 115"/>
                <a:gd name="T4" fmla="*/ 68 w 94"/>
                <a:gd name="T5" fmla="*/ 102 h 115"/>
                <a:gd name="T6" fmla="*/ 68 w 94"/>
                <a:gd name="T7" fmla="*/ 102 h 115"/>
                <a:gd name="T8" fmla="*/ 39 w 94"/>
                <a:gd name="T9" fmla="*/ 115 h 115"/>
                <a:gd name="T10" fmla="*/ 0 w 94"/>
                <a:gd name="T11" fmla="*/ 73 h 115"/>
                <a:gd name="T12" fmla="*/ 0 w 94"/>
                <a:gd name="T13" fmla="*/ 3 h 115"/>
                <a:gd name="T14" fmla="*/ 3 w 94"/>
                <a:gd name="T15" fmla="*/ 0 h 115"/>
                <a:gd name="T16" fmla="*/ 24 w 94"/>
                <a:gd name="T17" fmla="*/ 0 h 115"/>
                <a:gd name="T18" fmla="*/ 26 w 94"/>
                <a:gd name="T19" fmla="*/ 3 h 115"/>
                <a:gd name="T20" fmla="*/ 26 w 94"/>
                <a:gd name="T21" fmla="*/ 67 h 115"/>
                <a:gd name="T22" fmla="*/ 47 w 94"/>
                <a:gd name="T23" fmla="*/ 91 h 115"/>
                <a:gd name="T24" fmla="*/ 68 w 94"/>
                <a:gd name="T25" fmla="*/ 67 h 115"/>
                <a:gd name="T26" fmla="*/ 68 w 94"/>
                <a:gd name="T27" fmla="*/ 3 h 115"/>
                <a:gd name="T28" fmla="*/ 70 w 94"/>
                <a:gd name="T29" fmla="*/ 0 h 115"/>
                <a:gd name="T30" fmla="*/ 91 w 94"/>
                <a:gd name="T31" fmla="*/ 0 h 115"/>
                <a:gd name="T32" fmla="*/ 94 w 94"/>
                <a:gd name="T33" fmla="*/ 3 h 115"/>
                <a:gd name="T34" fmla="*/ 94 w 94"/>
                <a:gd name="T35" fmla="*/ 110 h 115"/>
                <a:gd name="T36" fmla="*/ 91 w 94"/>
                <a:gd name="T37" fmla="*/ 112 h 115"/>
                <a:gd name="T38" fmla="*/ 70 w 94"/>
                <a:gd name="T39" fmla="*/ 1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5">
                  <a:moveTo>
                    <a:pt x="70" y="112"/>
                  </a:moveTo>
                  <a:cubicBezTo>
                    <a:pt x="69" y="112"/>
                    <a:pt x="68" y="111"/>
                    <a:pt x="68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2" y="109"/>
                    <a:pt x="53" y="115"/>
                    <a:pt x="39" y="115"/>
                  </a:cubicBezTo>
                  <a:cubicBezTo>
                    <a:pt x="15" y="115"/>
                    <a:pt x="0" y="97"/>
                    <a:pt x="0" y="7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81"/>
                    <a:pt x="33" y="91"/>
                    <a:pt x="47" y="91"/>
                  </a:cubicBezTo>
                  <a:cubicBezTo>
                    <a:pt x="60" y="91"/>
                    <a:pt x="68" y="81"/>
                    <a:pt x="68" y="67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3" y="0"/>
                    <a:pt x="94" y="1"/>
                    <a:pt x="94" y="3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3" y="112"/>
                    <a:pt x="91" y="112"/>
                  </a:cubicBezTo>
                  <a:lnTo>
                    <a:pt x="7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" name="Freeform 27"/>
            <p:cNvSpPr>
              <a:spLocks/>
            </p:cNvSpPr>
            <p:nvPr userDrawn="1"/>
          </p:nvSpPr>
          <p:spPr bwMode="auto">
            <a:xfrm>
              <a:off x="5108377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7 w 80"/>
                <a:gd name="T15" fmla="*/ 14 h 114"/>
                <a:gd name="T16" fmla="*/ 56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6"/>
                    <a:pt x="41" y="0"/>
                    <a:pt x="56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" name="Freeform 28"/>
            <p:cNvSpPr>
              <a:spLocks noEditPoints="1"/>
            </p:cNvSpPr>
            <p:nvPr userDrawn="1"/>
          </p:nvSpPr>
          <p:spPr bwMode="auto">
            <a:xfrm>
              <a:off x="5331578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" name="Freeform 29"/>
            <p:cNvSpPr>
              <a:spLocks/>
            </p:cNvSpPr>
            <p:nvPr userDrawn="1"/>
          </p:nvSpPr>
          <p:spPr bwMode="auto">
            <a:xfrm>
              <a:off x="5546512" y="1492997"/>
              <a:ext cx="167400" cy="204601"/>
            </a:xfrm>
            <a:custGeom>
              <a:avLst/>
              <a:gdLst>
                <a:gd name="T0" fmla="*/ 71 w 94"/>
                <a:gd name="T1" fmla="*/ 114 h 114"/>
                <a:gd name="T2" fmla="*/ 68 w 94"/>
                <a:gd name="T3" fmla="*/ 112 h 114"/>
                <a:gd name="T4" fmla="*/ 68 w 94"/>
                <a:gd name="T5" fmla="*/ 47 h 114"/>
                <a:gd name="T6" fmla="*/ 47 w 94"/>
                <a:gd name="T7" fmla="*/ 23 h 114"/>
                <a:gd name="T8" fmla="*/ 26 w 94"/>
                <a:gd name="T9" fmla="*/ 47 h 114"/>
                <a:gd name="T10" fmla="*/ 26 w 94"/>
                <a:gd name="T11" fmla="*/ 112 h 114"/>
                <a:gd name="T12" fmla="*/ 24 w 94"/>
                <a:gd name="T13" fmla="*/ 114 h 114"/>
                <a:gd name="T14" fmla="*/ 2 w 94"/>
                <a:gd name="T15" fmla="*/ 114 h 114"/>
                <a:gd name="T16" fmla="*/ 0 w 94"/>
                <a:gd name="T17" fmla="*/ 112 h 114"/>
                <a:gd name="T18" fmla="*/ 0 w 94"/>
                <a:gd name="T19" fmla="*/ 5 h 114"/>
                <a:gd name="T20" fmla="*/ 2 w 94"/>
                <a:gd name="T21" fmla="*/ 2 h 114"/>
                <a:gd name="T22" fmla="*/ 24 w 94"/>
                <a:gd name="T23" fmla="*/ 2 h 114"/>
                <a:gd name="T24" fmla="*/ 26 w 94"/>
                <a:gd name="T25" fmla="*/ 5 h 114"/>
                <a:gd name="T26" fmla="*/ 26 w 94"/>
                <a:gd name="T27" fmla="*/ 13 h 114"/>
                <a:gd name="T28" fmla="*/ 26 w 94"/>
                <a:gd name="T29" fmla="*/ 13 h 114"/>
                <a:gd name="T30" fmla="*/ 56 w 94"/>
                <a:gd name="T31" fmla="*/ 0 h 114"/>
                <a:gd name="T32" fmla="*/ 94 w 94"/>
                <a:gd name="T33" fmla="*/ 41 h 114"/>
                <a:gd name="T34" fmla="*/ 94 w 94"/>
                <a:gd name="T35" fmla="*/ 112 h 114"/>
                <a:gd name="T36" fmla="*/ 92 w 94"/>
                <a:gd name="T37" fmla="*/ 114 h 114"/>
                <a:gd name="T38" fmla="*/ 71 w 94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4">
                  <a:moveTo>
                    <a:pt x="71" y="114"/>
                  </a:moveTo>
                  <a:cubicBezTo>
                    <a:pt x="69" y="114"/>
                    <a:pt x="68" y="113"/>
                    <a:pt x="68" y="112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8" y="33"/>
                    <a:pt x="61" y="23"/>
                    <a:pt x="47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79" y="0"/>
                    <a:pt x="94" y="17"/>
                    <a:pt x="94" y="41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Freeform 30"/>
            <p:cNvSpPr>
              <a:spLocks noEditPoints="1"/>
            </p:cNvSpPr>
            <p:nvPr userDrawn="1"/>
          </p:nvSpPr>
          <p:spPr bwMode="auto">
            <a:xfrm>
              <a:off x="5753179" y="1414463"/>
              <a:ext cx="175667" cy="287267"/>
            </a:xfrm>
            <a:custGeom>
              <a:avLst/>
              <a:gdLst>
                <a:gd name="T0" fmla="*/ 75 w 99"/>
                <a:gd name="T1" fmla="*/ 158 h 161"/>
                <a:gd name="T2" fmla="*/ 73 w 99"/>
                <a:gd name="T3" fmla="*/ 156 h 161"/>
                <a:gd name="T4" fmla="*/ 73 w 99"/>
                <a:gd name="T5" fmla="*/ 147 h 161"/>
                <a:gd name="T6" fmla="*/ 73 w 99"/>
                <a:gd name="T7" fmla="*/ 147 h 161"/>
                <a:gd name="T8" fmla="*/ 43 w 99"/>
                <a:gd name="T9" fmla="*/ 161 h 161"/>
                <a:gd name="T10" fmla="*/ 4 w 99"/>
                <a:gd name="T11" fmla="*/ 134 h 161"/>
                <a:gd name="T12" fmla="*/ 0 w 99"/>
                <a:gd name="T13" fmla="*/ 102 h 161"/>
                <a:gd name="T14" fmla="*/ 4 w 99"/>
                <a:gd name="T15" fmla="*/ 71 h 161"/>
                <a:gd name="T16" fmla="*/ 43 w 99"/>
                <a:gd name="T17" fmla="*/ 44 h 161"/>
                <a:gd name="T18" fmla="*/ 73 w 99"/>
                <a:gd name="T19" fmla="*/ 57 h 161"/>
                <a:gd name="T20" fmla="*/ 73 w 99"/>
                <a:gd name="T21" fmla="*/ 57 h 161"/>
                <a:gd name="T22" fmla="*/ 73 w 99"/>
                <a:gd name="T23" fmla="*/ 3 h 161"/>
                <a:gd name="T24" fmla="*/ 75 w 99"/>
                <a:gd name="T25" fmla="*/ 0 h 161"/>
                <a:gd name="T26" fmla="*/ 97 w 99"/>
                <a:gd name="T27" fmla="*/ 0 h 161"/>
                <a:gd name="T28" fmla="*/ 99 w 99"/>
                <a:gd name="T29" fmla="*/ 3 h 161"/>
                <a:gd name="T30" fmla="*/ 99 w 99"/>
                <a:gd name="T31" fmla="*/ 156 h 161"/>
                <a:gd name="T32" fmla="*/ 97 w 99"/>
                <a:gd name="T33" fmla="*/ 158 h 161"/>
                <a:gd name="T34" fmla="*/ 75 w 99"/>
                <a:gd name="T35" fmla="*/ 158 h 161"/>
                <a:gd name="T36" fmla="*/ 71 w 99"/>
                <a:gd name="T37" fmla="*/ 123 h 161"/>
                <a:gd name="T38" fmla="*/ 73 w 99"/>
                <a:gd name="T39" fmla="*/ 102 h 161"/>
                <a:gd name="T40" fmla="*/ 71 w 99"/>
                <a:gd name="T41" fmla="*/ 81 h 161"/>
                <a:gd name="T42" fmla="*/ 50 w 99"/>
                <a:gd name="T43" fmla="*/ 67 h 161"/>
                <a:gd name="T44" fmla="*/ 29 w 99"/>
                <a:gd name="T45" fmla="*/ 81 h 161"/>
                <a:gd name="T46" fmla="*/ 27 w 99"/>
                <a:gd name="T47" fmla="*/ 102 h 161"/>
                <a:gd name="T48" fmla="*/ 29 w 99"/>
                <a:gd name="T49" fmla="*/ 123 h 161"/>
                <a:gd name="T50" fmla="*/ 50 w 99"/>
                <a:gd name="T51" fmla="*/ 137 h 161"/>
                <a:gd name="T52" fmla="*/ 71 w 99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9" h="161">
                  <a:moveTo>
                    <a:pt x="75" y="158"/>
                  </a:moveTo>
                  <a:cubicBezTo>
                    <a:pt x="74" y="158"/>
                    <a:pt x="73" y="157"/>
                    <a:pt x="73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67" y="155"/>
                    <a:pt x="58" y="161"/>
                    <a:pt x="43" y="161"/>
                  </a:cubicBezTo>
                  <a:cubicBezTo>
                    <a:pt x="24" y="161"/>
                    <a:pt x="10" y="151"/>
                    <a:pt x="4" y="134"/>
                  </a:cubicBezTo>
                  <a:cubicBezTo>
                    <a:pt x="2" y="125"/>
                    <a:pt x="0" y="117"/>
                    <a:pt x="0" y="102"/>
                  </a:cubicBezTo>
                  <a:cubicBezTo>
                    <a:pt x="0" y="87"/>
                    <a:pt x="2" y="79"/>
                    <a:pt x="4" y="71"/>
                  </a:cubicBezTo>
                  <a:cubicBezTo>
                    <a:pt x="10" y="53"/>
                    <a:pt x="24" y="44"/>
                    <a:pt x="43" y="44"/>
                  </a:cubicBezTo>
                  <a:cubicBezTo>
                    <a:pt x="58" y="44"/>
                    <a:pt x="67" y="49"/>
                    <a:pt x="73" y="57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73" y="1"/>
                    <a:pt x="74" y="0"/>
                    <a:pt x="75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8" y="0"/>
                    <a:pt x="99" y="1"/>
                    <a:pt x="99" y="3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9" y="157"/>
                    <a:pt x="98" y="158"/>
                    <a:pt x="97" y="158"/>
                  </a:cubicBezTo>
                  <a:lnTo>
                    <a:pt x="75" y="158"/>
                  </a:lnTo>
                  <a:close/>
                  <a:moveTo>
                    <a:pt x="71" y="123"/>
                  </a:moveTo>
                  <a:cubicBezTo>
                    <a:pt x="72" y="118"/>
                    <a:pt x="73" y="112"/>
                    <a:pt x="73" y="102"/>
                  </a:cubicBezTo>
                  <a:cubicBezTo>
                    <a:pt x="73" y="92"/>
                    <a:pt x="72" y="86"/>
                    <a:pt x="71" y="81"/>
                  </a:cubicBezTo>
                  <a:cubicBezTo>
                    <a:pt x="68" y="72"/>
                    <a:pt x="60" y="67"/>
                    <a:pt x="50" y="67"/>
                  </a:cubicBezTo>
                  <a:cubicBezTo>
                    <a:pt x="39" y="67"/>
                    <a:pt x="32" y="72"/>
                    <a:pt x="29" y="81"/>
                  </a:cubicBezTo>
                  <a:cubicBezTo>
                    <a:pt x="28" y="86"/>
                    <a:pt x="27" y="92"/>
                    <a:pt x="27" y="102"/>
                  </a:cubicBezTo>
                  <a:cubicBezTo>
                    <a:pt x="27" y="112"/>
                    <a:pt x="28" y="118"/>
                    <a:pt x="29" y="123"/>
                  </a:cubicBezTo>
                  <a:cubicBezTo>
                    <a:pt x="32" y="132"/>
                    <a:pt x="39" y="137"/>
                    <a:pt x="50" y="137"/>
                  </a:cubicBezTo>
                  <a:cubicBezTo>
                    <a:pt x="60" y="137"/>
                    <a:pt x="68" y="132"/>
                    <a:pt x="71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Freeform 31"/>
            <p:cNvSpPr>
              <a:spLocks/>
            </p:cNvSpPr>
            <p:nvPr userDrawn="1"/>
          </p:nvSpPr>
          <p:spPr bwMode="auto">
            <a:xfrm>
              <a:off x="6023913" y="1414463"/>
              <a:ext cx="328601" cy="283134"/>
            </a:xfrm>
            <a:custGeom>
              <a:avLst/>
              <a:gdLst>
                <a:gd name="T0" fmla="*/ 125 w 184"/>
                <a:gd name="T1" fmla="*/ 158 h 158"/>
                <a:gd name="T2" fmla="*/ 122 w 184"/>
                <a:gd name="T3" fmla="*/ 156 h 158"/>
                <a:gd name="T4" fmla="*/ 92 w 184"/>
                <a:gd name="T5" fmla="*/ 48 h 158"/>
                <a:gd name="T6" fmla="*/ 92 w 184"/>
                <a:gd name="T7" fmla="*/ 48 h 158"/>
                <a:gd name="T8" fmla="*/ 61 w 184"/>
                <a:gd name="T9" fmla="*/ 156 h 158"/>
                <a:gd name="T10" fmla="*/ 59 w 184"/>
                <a:gd name="T11" fmla="*/ 158 h 158"/>
                <a:gd name="T12" fmla="*/ 41 w 184"/>
                <a:gd name="T13" fmla="*/ 158 h 158"/>
                <a:gd name="T14" fmla="*/ 39 w 184"/>
                <a:gd name="T15" fmla="*/ 156 h 158"/>
                <a:gd name="T16" fmla="*/ 0 w 184"/>
                <a:gd name="T17" fmla="*/ 3 h 158"/>
                <a:gd name="T18" fmla="*/ 2 w 184"/>
                <a:gd name="T19" fmla="*/ 0 h 158"/>
                <a:gd name="T20" fmla="*/ 23 w 184"/>
                <a:gd name="T21" fmla="*/ 0 h 158"/>
                <a:gd name="T22" fmla="*/ 26 w 184"/>
                <a:gd name="T23" fmla="*/ 3 h 158"/>
                <a:gd name="T24" fmla="*/ 51 w 184"/>
                <a:gd name="T25" fmla="*/ 109 h 158"/>
                <a:gd name="T26" fmla="*/ 52 w 184"/>
                <a:gd name="T27" fmla="*/ 109 h 158"/>
                <a:gd name="T28" fmla="*/ 81 w 184"/>
                <a:gd name="T29" fmla="*/ 3 h 158"/>
                <a:gd name="T30" fmla="*/ 84 w 184"/>
                <a:gd name="T31" fmla="*/ 0 h 158"/>
                <a:gd name="T32" fmla="*/ 100 w 184"/>
                <a:gd name="T33" fmla="*/ 0 h 158"/>
                <a:gd name="T34" fmla="*/ 103 w 184"/>
                <a:gd name="T35" fmla="*/ 3 h 158"/>
                <a:gd name="T36" fmla="*/ 133 w 184"/>
                <a:gd name="T37" fmla="*/ 109 h 158"/>
                <a:gd name="T38" fmla="*/ 133 w 184"/>
                <a:gd name="T39" fmla="*/ 109 h 158"/>
                <a:gd name="T40" fmla="*/ 158 w 184"/>
                <a:gd name="T41" fmla="*/ 3 h 158"/>
                <a:gd name="T42" fmla="*/ 161 w 184"/>
                <a:gd name="T43" fmla="*/ 0 h 158"/>
                <a:gd name="T44" fmla="*/ 182 w 184"/>
                <a:gd name="T45" fmla="*/ 0 h 158"/>
                <a:gd name="T46" fmla="*/ 184 w 184"/>
                <a:gd name="T47" fmla="*/ 3 h 158"/>
                <a:gd name="T48" fmla="*/ 146 w 184"/>
                <a:gd name="T49" fmla="*/ 156 h 158"/>
                <a:gd name="T50" fmla="*/ 143 w 184"/>
                <a:gd name="T51" fmla="*/ 158 h 158"/>
                <a:gd name="T52" fmla="*/ 125 w 184"/>
                <a:gd name="T53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4" h="158">
                  <a:moveTo>
                    <a:pt x="125" y="158"/>
                  </a:moveTo>
                  <a:cubicBezTo>
                    <a:pt x="124" y="158"/>
                    <a:pt x="123" y="157"/>
                    <a:pt x="122" y="156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61" y="157"/>
                    <a:pt x="60" y="158"/>
                    <a:pt x="59" y="158"/>
                  </a:cubicBezTo>
                  <a:cubicBezTo>
                    <a:pt x="41" y="158"/>
                    <a:pt x="41" y="158"/>
                    <a:pt x="41" y="158"/>
                  </a:cubicBezTo>
                  <a:cubicBezTo>
                    <a:pt x="40" y="158"/>
                    <a:pt x="39" y="157"/>
                    <a:pt x="39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2" y="1"/>
                    <a:pt x="83" y="0"/>
                    <a:pt x="8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2" y="0"/>
                    <a:pt x="102" y="1"/>
                    <a:pt x="103" y="3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58" y="3"/>
                    <a:pt x="158" y="3"/>
                    <a:pt x="158" y="3"/>
                  </a:cubicBezTo>
                  <a:cubicBezTo>
                    <a:pt x="158" y="1"/>
                    <a:pt x="159" y="0"/>
                    <a:pt x="161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0"/>
                    <a:pt x="184" y="1"/>
                    <a:pt x="184" y="3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45" y="157"/>
                    <a:pt x="144" y="158"/>
                    <a:pt x="143" y="158"/>
                  </a:cubicBezTo>
                  <a:lnTo>
                    <a:pt x="125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Freeform 32"/>
            <p:cNvSpPr>
              <a:spLocks noEditPoints="1"/>
            </p:cNvSpPr>
            <p:nvPr userDrawn="1"/>
          </p:nvSpPr>
          <p:spPr bwMode="auto">
            <a:xfrm>
              <a:off x="6360781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6 w 99"/>
                <a:gd name="T13" fmla="*/ 66 h 117"/>
                <a:gd name="T14" fmla="*/ 27 w 99"/>
                <a:gd name="T15" fmla="*/ 66 h 117"/>
                <a:gd name="T16" fmla="*/ 26 w 99"/>
                <a:gd name="T17" fmla="*/ 68 h 117"/>
                <a:gd name="T18" fmla="*/ 27 w 99"/>
                <a:gd name="T19" fmla="*/ 76 h 117"/>
                <a:gd name="T20" fmla="*/ 52 w 99"/>
                <a:gd name="T21" fmla="*/ 93 h 117"/>
                <a:gd name="T22" fmla="*/ 79 w 99"/>
                <a:gd name="T23" fmla="*/ 83 h 117"/>
                <a:gd name="T24" fmla="*/ 82 w 99"/>
                <a:gd name="T25" fmla="*/ 82 h 117"/>
                <a:gd name="T26" fmla="*/ 96 w 99"/>
                <a:gd name="T27" fmla="*/ 94 h 117"/>
                <a:gd name="T28" fmla="*/ 96 w 99"/>
                <a:gd name="T29" fmla="*/ 98 h 117"/>
                <a:gd name="T30" fmla="*/ 50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49 w 99"/>
                <a:gd name="T37" fmla="*/ 22 h 117"/>
                <a:gd name="T38" fmla="*/ 27 w 99"/>
                <a:gd name="T39" fmla="*/ 36 h 117"/>
                <a:gd name="T40" fmla="*/ 26 w 99"/>
                <a:gd name="T41" fmla="*/ 46 h 117"/>
                <a:gd name="T42" fmla="*/ 27 w 99"/>
                <a:gd name="T43" fmla="*/ 47 h 117"/>
                <a:gd name="T44" fmla="*/ 71 w 99"/>
                <a:gd name="T45" fmla="*/ 47 h 117"/>
                <a:gd name="T46" fmla="*/ 72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9" y="46"/>
                    <a:pt x="99" y="64"/>
                  </a:cubicBezTo>
                  <a:cubicBezTo>
                    <a:pt x="99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7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7" y="109"/>
                    <a:pt x="71" y="117"/>
                    <a:pt x="50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Freeform 33"/>
            <p:cNvSpPr>
              <a:spLocks/>
            </p:cNvSpPr>
            <p:nvPr userDrawn="1"/>
          </p:nvSpPr>
          <p:spPr bwMode="auto">
            <a:xfrm>
              <a:off x="6573648" y="1414463"/>
              <a:ext cx="76467" cy="285201"/>
            </a:xfrm>
            <a:custGeom>
              <a:avLst/>
              <a:gdLst>
                <a:gd name="T0" fmla="*/ 31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3 w 43"/>
                <a:gd name="T7" fmla="*/ 0 h 159"/>
                <a:gd name="T8" fmla="*/ 24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6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1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1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6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Freeform 34"/>
            <p:cNvSpPr>
              <a:spLocks/>
            </p:cNvSpPr>
            <p:nvPr userDrawn="1"/>
          </p:nvSpPr>
          <p:spPr bwMode="auto">
            <a:xfrm>
              <a:off x="6668715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4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0" name="Freeform 35"/>
            <p:cNvSpPr>
              <a:spLocks noEditPoints="1"/>
            </p:cNvSpPr>
            <p:nvPr userDrawn="1"/>
          </p:nvSpPr>
          <p:spPr bwMode="auto">
            <a:xfrm>
              <a:off x="679891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1" name="Freeform 36"/>
            <p:cNvSpPr>
              <a:spLocks/>
            </p:cNvSpPr>
            <p:nvPr userDrawn="1"/>
          </p:nvSpPr>
          <p:spPr bwMode="auto">
            <a:xfrm>
              <a:off x="7011783" y="1492997"/>
              <a:ext cx="142600" cy="204601"/>
            </a:xfrm>
            <a:custGeom>
              <a:avLst/>
              <a:gdLst>
                <a:gd name="T0" fmla="*/ 2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2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3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2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2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3" y="28"/>
                  </a:cubicBezTo>
                  <a:cubicBezTo>
                    <a:pt x="58" y="25"/>
                    <a:pt x="53" y="23"/>
                    <a:pt x="47" y="23"/>
                  </a:cubicBezTo>
                  <a:cubicBezTo>
                    <a:pt x="32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2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2" name="Freeform 37"/>
            <p:cNvSpPr>
              <a:spLocks noEditPoints="1"/>
            </p:cNvSpPr>
            <p:nvPr userDrawn="1"/>
          </p:nvSpPr>
          <p:spPr bwMode="auto">
            <a:xfrm>
              <a:off x="7166783" y="1492997"/>
              <a:ext cx="175667" cy="208734"/>
            </a:xfrm>
            <a:custGeom>
              <a:avLst/>
              <a:gdLst>
                <a:gd name="T0" fmla="*/ 4 w 98"/>
                <a:gd name="T1" fmla="*/ 85 h 117"/>
                <a:gd name="T2" fmla="*/ 0 w 98"/>
                <a:gd name="T3" fmla="*/ 58 h 117"/>
                <a:gd name="T4" fmla="*/ 3 w 98"/>
                <a:gd name="T5" fmla="*/ 31 h 117"/>
                <a:gd name="T6" fmla="*/ 49 w 98"/>
                <a:gd name="T7" fmla="*/ 0 h 117"/>
                <a:gd name="T8" fmla="*/ 95 w 98"/>
                <a:gd name="T9" fmla="*/ 31 h 117"/>
                <a:gd name="T10" fmla="*/ 98 w 98"/>
                <a:gd name="T11" fmla="*/ 64 h 117"/>
                <a:gd name="T12" fmla="*/ 96 w 98"/>
                <a:gd name="T13" fmla="*/ 66 h 117"/>
                <a:gd name="T14" fmla="*/ 27 w 98"/>
                <a:gd name="T15" fmla="*/ 66 h 117"/>
                <a:gd name="T16" fmla="*/ 26 w 98"/>
                <a:gd name="T17" fmla="*/ 68 h 117"/>
                <a:gd name="T18" fmla="*/ 27 w 98"/>
                <a:gd name="T19" fmla="*/ 76 h 117"/>
                <a:gd name="T20" fmla="*/ 52 w 98"/>
                <a:gd name="T21" fmla="*/ 93 h 117"/>
                <a:gd name="T22" fmla="*/ 79 w 98"/>
                <a:gd name="T23" fmla="*/ 83 h 117"/>
                <a:gd name="T24" fmla="*/ 82 w 98"/>
                <a:gd name="T25" fmla="*/ 82 h 117"/>
                <a:gd name="T26" fmla="*/ 96 w 98"/>
                <a:gd name="T27" fmla="*/ 94 h 117"/>
                <a:gd name="T28" fmla="*/ 96 w 98"/>
                <a:gd name="T29" fmla="*/ 98 h 117"/>
                <a:gd name="T30" fmla="*/ 50 w 98"/>
                <a:gd name="T31" fmla="*/ 117 h 117"/>
                <a:gd name="T32" fmla="*/ 4 w 98"/>
                <a:gd name="T33" fmla="*/ 85 h 117"/>
                <a:gd name="T34" fmla="*/ 71 w 98"/>
                <a:gd name="T35" fmla="*/ 36 h 117"/>
                <a:gd name="T36" fmla="*/ 49 w 98"/>
                <a:gd name="T37" fmla="*/ 22 h 117"/>
                <a:gd name="T38" fmla="*/ 27 w 98"/>
                <a:gd name="T39" fmla="*/ 36 h 117"/>
                <a:gd name="T40" fmla="*/ 26 w 98"/>
                <a:gd name="T41" fmla="*/ 46 h 117"/>
                <a:gd name="T42" fmla="*/ 27 w 98"/>
                <a:gd name="T43" fmla="*/ 47 h 117"/>
                <a:gd name="T44" fmla="*/ 71 w 98"/>
                <a:gd name="T45" fmla="*/ 47 h 117"/>
                <a:gd name="T46" fmla="*/ 72 w 98"/>
                <a:gd name="T47" fmla="*/ 46 h 117"/>
                <a:gd name="T48" fmla="*/ 71 w 98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8" y="46"/>
                    <a:pt x="98" y="64"/>
                  </a:cubicBezTo>
                  <a:cubicBezTo>
                    <a:pt x="98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6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6" y="109"/>
                    <a:pt x="71" y="117"/>
                    <a:pt x="50" y="117"/>
                  </a:cubicBezTo>
                  <a:cubicBezTo>
                    <a:pt x="26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3" name="Freeform 38"/>
            <p:cNvSpPr>
              <a:spLocks noEditPoints="1"/>
            </p:cNvSpPr>
            <p:nvPr userDrawn="1"/>
          </p:nvSpPr>
          <p:spPr bwMode="auto">
            <a:xfrm>
              <a:off x="7439584" y="1492997"/>
              <a:ext cx="177734" cy="208734"/>
            </a:xfrm>
            <a:custGeom>
              <a:avLst/>
              <a:gdLst>
                <a:gd name="T0" fmla="*/ 3 w 99"/>
                <a:gd name="T1" fmla="*/ 86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58 h 117"/>
                <a:gd name="T12" fmla="*/ 95 w 99"/>
                <a:gd name="T13" fmla="*/ 86 h 117"/>
                <a:gd name="T14" fmla="*/ 49 w 99"/>
                <a:gd name="T15" fmla="*/ 117 h 117"/>
                <a:gd name="T16" fmla="*/ 3 w 99"/>
                <a:gd name="T17" fmla="*/ 86 h 117"/>
                <a:gd name="T18" fmla="*/ 70 w 99"/>
                <a:gd name="T19" fmla="*/ 79 h 117"/>
                <a:gd name="T20" fmla="*/ 73 w 99"/>
                <a:gd name="T21" fmla="*/ 58 h 117"/>
                <a:gd name="T22" fmla="*/ 70 w 99"/>
                <a:gd name="T23" fmla="*/ 38 h 117"/>
                <a:gd name="T24" fmla="*/ 49 w 99"/>
                <a:gd name="T25" fmla="*/ 23 h 117"/>
                <a:gd name="T26" fmla="*/ 28 w 99"/>
                <a:gd name="T27" fmla="*/ 38 h 117"/>
                <a:gd name="T28" fmla="*/ 26 w 99"/>
                <a:gd name="T29" fmla="*/ 58 h 117"/>
                <a:gd name="T30" fmla="*/ 28 w 99"/>
                <a:gd name="T31" fmla="*/ 79 h 117"/>
                <a:gd name="T32" fmla="*/ 49 w 99"/>
                <a:gd name="T33" fmla="*/ 93 h 117"/>
                <a:gd name="T34" fmla="*/ 70 w 99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9" h="117">
                  <a:moveTo>
                    <a:pt x="3" y="86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6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1"/>
                    <a:pt x="95" y="31"/>
                  </a:cubicBezTo>
                  <a:cubicBezTo>
                    <a:pt x="98" y="38"/>
                    <a:pt x="99" y="46"/>
                    <a:pt x="99" y="58"/>
                  </a:cubicBezTo>
                  <a:cubicBezTo>
                    <a:pt x="99" y="70"/>
                    <a:pt x="98" y="78"/>
                    <a:pt x="95" y="86"/>
                  </a:cubicBezTo>
                  <a:cubicBezTo>
                    <a:pt x="89" y="105"/>
                    <a:pt x="72" y="117"/>
                    <a:pt x="49" y="117"/>
                  </a:cubicBezTo>
                  <a:cubicBezTo>
                    <a:pt x="27" y="117"/>
                    <a:pt x="10" y="105"/>
                    <a:pt x="3" y="86"/>
                  </a:cubicBezTo>
                  <a:close/>
                  <a:moveTo>
                    <a:pt x="70" y="79"/>
                  </a:moveTo>
                  <a:cubicBezTo>
                    <a:pt x="72" y="73"/>
                    <a:pt x="73" y="68"/>
                    <a:pt x="73" y="58"/>
                  </a:cubicBezTo>
                  <a:cubicBezTo>
                    <a:pt x="73" y="49"/>
                    <a:pt x="72" y="44"/>
                    <a:pt x="70" y="38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9" y="23"/>
                    <a:pt x="32" y="28"/>
                    <a:pt x="28" y="38"/>
                  </a:cubicBezTo>
                  <a:cubicBezTo>
                    <a:pt x="27" y="44"/>
                    <a:pt x="26" y="49"/>
                    <a:pt x="26" y="58"/>
                  </a:cubicBezTo>
                  <a:cubicBezTo>
                    <a:pt x="26" y="68"/>
                    <a:pt x="27" y="73"/>
                    <a:pt x="28" y="79"/>
                  </a:cubicBezTo>
                  <a:cubicBezTo>
                    <a:pt x="32" y="88"/>
                    <a:pt x="39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4" name="Freeform 39"/>
            <p:cNvSpPr>
              <a:spLocks/>
            </p:cNvSpPr>
            <p:nvPr userDrawn="1"/>
          </p:nvSpPr>
          <p:spPr bwMode="auto">
            <a:xfrm>
              <a:off x="7642118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3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" name="Freeform 40"/>
            <p:cNvSpPr>
              <a:spLocks/>
            </p:cNvSpPr>
            <p:nvPr userDrawn="1"/>
          </p:nvSpPr>
          <p:spPr bwMode="auto">
            <a:xfrm>
              <a:off x="7826052" y="1414463"/>
              <a:ext cx="171534" cy="287267"/>
            </a:xfrm>
            <a:custGeom>
              <a:avLst/>
              <a:gdLst>
                <a:gd name="T0" fmla="*/ 1 w 96"/>
                <a:gd name="T1" fmla="*/ 138 h 161"/>
                <a:gd name="T2" fmla="*/ 18 w 96"/>
                <a:gd name="T3" fmla="*/ 126 h 161"/>
                <a:gd name="T4" fmla="*/ 21 w 96"/>
                <a:gd name="T5" fmla="*/ 126 h 161"/>
                <a:gd name="T6" fmla="*/ 42 w 96"/>
                <a:gd name="T7" fmla="*/ 136 h 161"/>
                <a:gd name="T8" fmla="*/ 68 w 96"/>
                <a:gd name="T9" fmla="*/ 105 h 161"/>
                <a:gd name="T10" fmla="*/ 68 w 96"/>
                <a:gd name="T11" fmla="*/ 3 h 161"/>
                <a:gd name="T12" fmla="*/ 71 w 96"/>
                <a:gd name="T13" fmla="*/ 0 h 161"/>
                <a:gd name="T14" fmla="*/ 93 w 96"/>
                <a:gd name="T15" fmla="*/ 0 h 161"/>
                <a:gd name="T16" fmla="*/ 96 w 96"/>
                <a:gd name="T17" fmla="*/ 3 h 161"/>
                <a:gd name="T18" fmla="*/ 96 w 96"/>
                <a:gd name="T19" fmla="*/ 105 h 161"/>
                <a:gd name="T20" fmla="*/ 41 w 96"/>
                <a:gd name="T21" fmla="*/ 161 h 161"/>
                <a:gd name="T22" fmla="*/ 0 w 96"/>
                <a:gd name="T23" fmla="*/ 142 h 161"/>
                <a:gd name="T24" fmla="*/ 1 w 96"/>
                <a:gd name="T25" fmla="*/ 1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61">
                  <a:moveTo>
                    <a:pt x="1" y="138"/>
                  </a:moveTo>
                  <a:cubicBezTo>
                    <a:pt x="18" y="126"/>
                    <a:pt x="18" y="126"/>
                    <a:pt x="18" y="126"/>
                  </a:cubicBezTo>
                  <a:cubicBezTo>
                    <a:pt x="19" y="125"/>
                    <a:pt x="20" y="125"/>
                    <a:pt x="21" y="126"/>
                  </a:cubicBezTo>
                  <a:cubicBezTo>
                    <a:pt x="25" y="131"/>
                    <a:pt x="33" y="136"/>
                    <a:pt x="42" y="136"/>
                  </a:cubicBezTo>
                  <a:cubicBezTo>
                    <a:pt x="59" y="136"/>
                    <a:pt x="68" y="126"/>
                    <a:pt x="68" y="105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1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1"/>
                    <a:pt x="96" y="3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96" y="141"/>
                    <a:pt x="75" y="161"/>
                    <a:pt x="41" y="161"/>
                  </a:cubicBezTo>
                  <a:cubicBezTo>
                    <a:pt x="23" y="161"/>
                    <a:pt x="7" y="152"/>
                    <a:pt x="0" y="142"/>
                  </a:cubicBezTo>
                  <a:cubicBezTo>
                    <a:pt x="0" y="140"/>
                    <a:pt x="0" y="139"/>
                    <a:pt x="1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6" name="Freeform 41"/>
            <p:cNvSpPr>
              <a:spLocks noEditPoints="1"/>
            </p:cNvSpPr>
            <p:nvPr userDrawn="1"/>
          </p:nvSpPr>
          <p:spPr bwMode="auto">
            <a:xfrm>
              <a:off x="8034786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8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" name="Freeform 42"/>
            <p:cNvSpPr>
              <a:spLocks noEditPoints="1"/>
            </p:cNvSpPr>
            <p:nvPr userDrawn="1"/>
          </p:nvSpPr>
          <p:spPr bwMode="auto">
            <a:xfrm>
              <a:off x="8249720" y="1492997"/>
              <a:ext cx="173600" cy="279001"/>
            </a:xfrm>
            <a:custGeom>
              <a:avLst/>
              <a:gdLst>
                <a:gd name="T0" fmla="*/ 2 w 98"/>
                <a:gd name="T1" fmla="*/ 156 h 156"/>
                <a:gd name="T2" fmla="*/ 0 w 98"/>
                <a:gd name="T3" fmla="*/ 153 h 156"/>
                <a:gd name="T4" fmla="*/ 0 w 98"/>
                <a:gd name="T5" fmla="*/ 5 h 156"/>
                <a:gd name="T6" fmla="*/ 2 w 98"/>
                <a:gd name="T7" fmla="*/ 2 h 156"/>
                <a:gd name="T8" fmla="*/ 24 w 98"/>
                <a:gd name="T9" fmla="*/ 2 h 156"/>
                <a:gd name="T10" fmla="*/ 26 w 98"/>
                <a:gd name="T11" fmla="*/ 5 h 156"/>
                <a:gd name="T12" fmla="*/ 26 w 98"/>
                <a:gd name="T13" fmla="*/ 13 h 156"/>
                <a:gd name="T14" fmla="*/ 26 w 98"/>
                <a:gd name="T15" fmla="*/ 13 h 156"/>
                <a:gd name="T16" fmla="*/ 56 w 98"/>
                <a:gd name="T17" fmla="*/ 0 h 156"/>
                <a:gd name="T18" fmla="*/ 94 w 98"/>
                <a:gd name="T19" fmla="*/ 27 h 156"/>
                <a:gd name="T20" fmla="*/ 98 w 98"/>
                <a:gd name="T21" fmla="*/ 58 h 156"/>
                <a:gd name="T22" fmla="*/ 94 w 98"/>
                <a:gd name="T23" fmla="*/ 90 h 156"/>
                <a:gd name="T24" fmla="*/ 56 w 98"/>
                <a:gd name="T25" fmla="*/ 117 h 156"/>
                <a:gd name="T26" fmla="*/ 26 w 98"/>
                <a:gd name="T27" fmla="*/ 103 h 156"/>
                <a:gd name="T28" fmla="*/ 26 w 98"/>
                <a:gd name="T29" fmla="*/ 103 h 156"/>
                <a:gd name="T30" fmla="*/ 26 w 98"/>
                <a:gd name="T31" fmla="*/ 153 h 156"/>
                <a:gd name="T32" fmla="*/ 24 w 98"/>
                <a:gd name="T33" fmla="*/ 156 h 156"/>
                <a:gd name="T34" fmla="*/ 2 w 98"/>
                <a:gd name="T35" fmla="*/ 156 h 156"/>
                <a:gd name="T36" fmla="*/ 70 w 98"/>
                <a:gd name="T37" fmla="*/ 79 h 156"/>
                <a:gd name="T38" fmla="*/ 72 w 98"/>
                <a:gd name="T39" fmla="*/ 58 h 156"/>
                <a:gd name="T40" fmla="*/ 70 w 98"/>
                <a:gd name="T41" fmla="*/ 37 h 156"/>
                <a:gd name="T42" fmla="*/ 49 w 98"/>
                <a:gd name="T43" fmla="*/ 23 h 156"/>
                <a:gd name="T44" fmla="*/ 28 w 98"/>
                <a:gd name="T45" fmla="*/ 37 h 156"/>
                <a:gd name="T46" fmla="*/ 26 w 98"/>
                <a:gd name="T47" fmla="*/ 58 h 156"/>
                <a:gd name="T48" fmla="*/ 28 w 98"/>
                <a:gd name="T49" fmla="*/ 79 h 156"/>
                <a:gd name="T50" fmla="*/ 49 w 98"/>
                <a:gd name="T51" fmla="*/ 93 h 156"/>
                <a:gd name="T52" fmla="*/ 70 w 98"/>
                <a:gd name="T53" fmla="*/ 7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56">
                  <a:moveTo>
                    <a:pt x="2" y="156"/>
                  </a:moveTo>
                  <a:cubicBezTo>
                    <a:pt x="1" y="156"/>
                    <a:pt x="0" y="155"/>
                    <a:pt x="0" y="15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5"/>
                    <a:pt x="41" y="0"/>
                    <a:pt x="56" y="0"/>
                  </a:cubicBezTo>
                  <a:cubicBezTo>
                    <a:pt x="75" y="0"/>
                    <a:pt x="89" y="9"/>
                    <a:pt x="94" y="27"/>
                  </a:cubicBezTo>
                  <a:cubicBezTo>
                    <a:pt x="97" y="35"/>
                    <a:pt x="98" y="43"/>
                    <a:pt x="98" y="58"/>
                  </a:cubicBezTo>
                  <a:cubicBezTo>
                    <a:pt x="98" y="73"/>
                    <a:pt x="97" y="81"/>
                    <a:pt x="94" y="90"/>
                  </a:cubicBezTo>
                  <a:cubicBezTo>
                    <a:pt x="89" y="107"/>
                    <a:pt x="75" y="117"/>
                    <a:pt x="56" y="117"/>
                  </a:cubicBezTo>
                  <a:cubicBezTo>
                    <a:pt x="41" y="117"/>
                    <a:pt x="31" y="111"/>
                    <a:pt x="26" y="103"/>
                  </a:cubicBezTo>
                  <a:cubicBezTo>
                    <a:pt x="26" y="103"/>
                    <a:pt x="26" y="103"/>
                    <a:pt x="26" y="10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6" y="155"/>
                    <a:pt x="25" y="156"/>
                    <a:pt x="24" y="156"/>
                  </a:cubicBezTo>
                  <a:lnTo>
                    <a:pt x="2" y="156"/>
                  </a:lnTo>
                  <a:close/>
                  <a:moveTo>
                    <a:pt x="70" y="79"/>
                  </a:moveTo>
                  <a:cubicBezTo>
                    <a:pt x="71" y="74"/>
                    <a:pt x="72" y="68"/>
                    <a:pt x="72" y="58"/>
                  </a:cubicBezTo>
                  <a:cubicBezTo>
                    <a:pt x="72" y="48"/>
                    <a:pt x="71" y="42"/>
                    <a:pt x="70" y="37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8" y="23"/>
                    <a:pt x="31" y="28"/>
                    <a:pt x="28" y="37"/>
                  </a:cubicBezTo>
                  <a:cubicBezTo>
                    <a:pt x="27" y="42"/>
                    <a:pt x="26" y="48"/>
                    <a:pt x="26" y="58"/>
                  </a:cubicBezTo>
                  <a:cubicBezTo>
                    <a:pt x="26" y="68"/>
                    <a:pt x="27" y="74"/>
                    <a:pt x="28" y="79"/>
                  </a:cubicBezTo>
                  <a:cubicBezTo>
                    <a:pt x="31" y="88"/>
                    <a:pt x="38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8" name="Freeform 43"/>
            <p:cNvSpPr>
              <a:spLocks noEditPoints="1"/>
            </p:cNvSpPr>
            <p:nvPr userDrawn="1"/>
          </p:nvSpPr>
          <p:spPr bwMode="auto">
            <a:xfrm>
              <a:off x="8456387" y="1492997"/>
              <a:ext cx="165334" cy="208734"/>
            </a:xfrm>
            <a:custGeom>
              <a:avLst/>
              <a:gdLst>
                <a:gd name="T0" fmla="*/ 72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8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9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2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2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9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9" name="Freeform 44"/>
            <p:cNvSpPr>
              <a:spLocks/>
            </p:cNvSpPr>
            <p:nvPr userDrawn="1"/>
          </p:nvSpPr>
          <p:spPr bwMode="auto">
            <a:xfrm>
              <a:off x="8669254" y="1492997"/>
              <a:ext cx="169467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7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2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0" name="Freeform 45"/>
            <p:cNvSpPr>
              <a:spLocks/>
            </p:cNvSpPr>
            <p:nvPr userDrawn="1"/>
          </p:nvSpPr>
          <p:spPr bwMode="auto">
            <a:xfrm>
              <a:off x="900632" y="1414463"/>
              <a:ext cx="250067" cy="283134"/>
            </a:xfrm>
            <a:custGeom>
              <a:avLst/>
              <a:gdLst>
                <a:gd name="T0" fmla="*/ 0 w 140"/>
                <a:gd name="T1" fmla="*/ 3 h 158"/>
                <a:gd name="T2" fmla="*/ 2 w 140"/>
                <a:gd name="T3" fmla="*/ 0 h 158"/>
                <a:gd name="T4" fmla="*/ 23 w 140"/>
                <a:gd name="T5" fmla="*/ 0 h 158"/>
                <a:gd name="T6" fmla="*/ 27 w 140"/>
                <a:gd name="T7" fmla="*/ 3 h 158"/>
                <a:gd name="T8" fmla="*/ 70 w 140"/>
                <a:gd name="T9" fmla="*/ 100 h 158"/>
                <a:gd name="T10" fmla="*/ 71 w 140"/>
                <a:gd name="T11" fmla="*/ 100 h 158"/>
                <a:gd name="T12" fmla="*/ 113 w 140"/>
                <a:gd name="T13" fmla="*/ 3 h 158"/>
                <a:gd name="T14" fmla="*/ 117 w 140"/>
                <a:gd name="T15" fmla="*/ 0 h 158"/>
                <a:gd name="T16" fmla="*/ 138 w 140"/>
                <a:gd name="T17" fmla="*/ 0 h 158"/>
                <a:gd name="T18" fmla="*/ 140 w 140"/>
                <a:gd name="T19" fmla="*/ 3 h 158"/>
                <a:gd name="T20" fmla="*/ 140 w 140"/>
                <a:gd name="T21" fmla="*/ 156 h 158"/>
                <a:gd name="T22" fmla="*/ 138 w 140"/>
                <a:gd name="T23" fmla="*/ 158 h 158"/>
                <a:gd name="T24" fmla="*/ 118 w 140"/>
                <a:gd name="T25" fmla="*/ 158 h 158"/>
                <a:gd name="T26" fmla="*/ 115 w 140"/>
                <a:gd name="T27" fmla="*/ 156 h 158"/>
                <a:gd name="T28" fmla="*/ 115 w 140"/>
                <a:gd name="T29" fmla="*/ 59 h 158"/>
                <a:gd name="T30" fmla="*/ 114 w 140"/>
                <a:gd name="T31" fmla="*/ 59 h 158"/>
                <a:gd name="T32" fmla="*/ 81 w 140"/>
                <a:gd name="T33" fmla="*/ 133 h 158"/>
                <a:gd name="T34" fmla="*/ 77 w 140"/>
                <a:gd name="T35" fmla="*/ 136 h 158"/>
                <a:gd name="T36" fmla="*/ 63 w 140"/>
                <a:gd name="T37" fmla="*/ 136 h 158"/>
                <a:gd name="T38" fmla="*/ 59 w 140"/>
                <a:gd name="T39" fmla="*/ 133 h 158"/>
                <a:gd name="T40" fmla="*/ 25 w 140"/>
                <a:gd name="T41" fmla="*/ 59 h 158"/>
                <a:gd name="T42" fmla="*/ 25 w 140"/>
                <a:gd name="T43" fmla="*/ 59 h 158"/>
                <a:gd name="T44" fmla="*/ 25 w 140"/>
                <a:gd name="T45" fmla="*/ 156 h 158"/>
                <a:gd name="T46" fmla="*/ 22 w 140"/>
                <a:gd name="T47" fmla="*/ 158 h 158"/>
                <a:gd name="T48" fmla="*/ 2 w 140"/>
                <a:gd name="T49" fmla="*/ 158 h 158"/>
                <a:gd name="T50" fmla="*/ 0 w 140"/>
                <a:gd name="T51" fmla="*/ 156 h 158"/>
                <a:gd name="T52" fmla="*/ 0 w 140"/>
                <a:gd name="T53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7" y="3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4" y="1"/>
                    <a:pt x="115" y="0"/>
                    <a:pt x="117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40" y="1"/>
                    <a:pt x="140" y="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57"/>
                    <a:pt x="139" y="158"/>
                    <a:pt x="138" y="158"/>
                  </a:cubicBezTo>
                  <a:cubicBezTo>
                    <a:pt x="118" y="158"/>
                    <a:pt x="118" y="158"/>
                    <a:pt x="118" y="158"/>
                  </a:cubicBezTo>
                  <a:cubicBezTo>
                    <a:pt x="116" y="158"/>
                    <a:pt x="115" y="157"/>
                    <a:pt x="115" y="156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0" y="136"/>
                    <a:pt x="79" y="136"/>
                    <a:pt x="77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1" y="136"/>
                    <a:pt x="60" y="136"/>
                    <a:pt x="59" y="133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25" y="157"/>
                    <a:pt x="24" y="158"/>
                    <a:pt x="22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1" name="Freeform 46"/>
            <p:cNvSpPr>
              <a:spLocks noEditPoints="1"/>
            </p:cNvSpPr>
            <p:nvPr userDrawn="1"/>
          </p:nvSpPr>
          <p:spPr bwMode="auto">
            <a:xfrm>
              <a:off x="1202367" y="1414463"/>
              <a:ext cx="45467" cy="283134"/>
            </a:xfrm>
            <a:custGeom>
              <a:avLst/>
              <a:gdLst>
                <a:gd name="T0" fmla="*/ 2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2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2 w 26"/>
                <a:gd name="T17" fmla="*/ 25 h 158"/>
                <a:gd name="T18" fmla="*/ 2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2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2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2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2" y="25"/>
                  </a:lnTo>
                  <a:close/>
                  <a:moveTo>
                    <a:pt x="2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2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2" name="Freeform 47"/>
            <p:cNvSpPr>
              <a:spLocks/>
            </p:cNvSpPr>
            <p:nvPr userDrawn="1"/>
          </p:nvSpPr>
          <p:spPr bwMode="auto">
            <a:xfrm>
              <a:off x="1297433" y="1492997"/>
              <a:ext cx="167400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6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1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" name="Freeform 48"/>
            <p:cNvSpPr>
              <a:spLocks noEditPoints="1"/>
            </p:cNvSpPr>
            <p:nvPr userDrawn="1"/>
          </p:nvSpPr>
          <p:spPr bwMode="auto">
            <a:xfrm>
              <a:off x="1512367" y="1414463"/>
              <a:ext cx="45467" cy="283134"/>
            </a:xfrm>
            <a:custGeom>
              <a:avLst/>
              <a:gdLst>
                <a:gd name="T0" fmla="*/ 3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3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3 w 26"/>
                <a:gd name="T17" fmla="*/ 25 h 158"/>
                <a:gd name="T18" fmla="*/ 3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3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3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3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3" y="25"/>
                  </a:lnTo>
                  <a:close/>
                  <a:moveTo>
                    <a:pt x="3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4" name="Freeform 49"/>
            <p:cNvSpPr>
              <a:spLocks/>
            </p:cNvSpPr>
            <p:nvPr userDrawn="1"/>
          </p:nvSpPr>
          <p:spPr bwMode="auto">
            <a:xfrm>
              <a:off x="1595034" y="1492997"/>
              <a:ext cx="167400" cy="208734"/>
            </a:xfrm>
            <a:custGeom>
              <a:avLst/>
              <a:gdLst>
                <a:gd name="T0" fmla="*/ 1 w 95"/>
                <a:gd name="T1" fmla="*/ 99 h 117"/>
                <a:gd name="T2" fmla="*/ 1 w 95"/>
                <a:gd name="T3" fmla="*/ 96 h 117"/>
                <a:gd name="T4" fmla="*/ 14 w 95"/>
                <a:gd name="T5" fmla="*/ 82 h 117"/>
                <a:gd name="T6" fmla="*/ 17 w 95"/>
                <a:gd name="T7" fmla="*/ 82 h 117"/>
                <a:gd name="T8" fmla="*/ 50 w 95"/>
                <a:gd name="T9" fmla="*/ 95 h 117"/>
                <a:gd name="T10" fmla="*/ 70 w 95"/>
                <a:gd name="T11" fmla="*/ 81 h 117"/>
                <a:gd name="T12" fmla="*/ 52 w 95"/>
                <a:gd name="T13" fmla="*/ 69 h 117"/>
                <a:gd name="T14" fmla="*/ 40 w 95"/>
                <a:gd name="T15" fmla="*/ 68 h 117"/>
                <a:gd name="T16" fmla="*/ 5 w 95"/>
                <a:gd name="T17" fmla="*/ 35 h 117"/>
                <a:gd name="T18" fmla="*/ 49 w 95"/>
                <a:gd name="T19" fmla="*/ 0 h 117"/>
                <a:gd name="T20" fmla="*/ 91 w 95"/>
                <a:gd name="T21" fmla="*/ 13 h 117"/>
                <a:gd name="T22" fmla="*/ 91 w 95"/>
                <a:gd name="T23" fmla="*/ 17 h 117"/>
                <a:gd name="T24" fmla="*/ 80 w 95"/>
                <a:gd name="T25" fmla="*/ 30 h 117"/>
                <a:gd name="T26" fmla="*/ 77 w 95"/>
                <a:gd name="T27" fmla="*/ 31 h 117"/>
                <a:gd name="T28" fmla="*/ 47 w 95"/>
                <a:gd name="T29" fmla="*/ 22 h 117"/>
                <a:gd name="T30" fmla="*/ 30 w 95"/>
                <a:gd name="T31" fmla="*/ 33 h 117"/>
                <a:gd name="T32" fmla="*/ 49 w 95"/>
                <a:gd name="T33" fmla="*/ 45 h 117"/>
                <a:gd name="T34" fmla="*/ 61 w 95"/>
                <a:gd name="T35" fmla="*/ 46 h 117"/>
                <a:gd name="T36" fmla="*/ 95 w 95"/>
                <a:gd name="T37" fmla="*/ 79 h 117"/>
                <a:gd name="T38" fmla="*/ 49 w 95"/>
                <a:gd name="T39" fmla="*/ 117 h 117"/>
                <a:gd name="T40" fmla="*/ 1 w 95"/>
                <a:gd name="T41" fmla="*/ 9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17">
                  <a:moveTo>
                    <a:pt x="1" y="99"/>
                  </a:moveTo>
                  <a:cubicBezTo>
                    <a:pt x="0" y="98"/>
                    <a:pt x="0" y="97"/>
                    <a:pt x="1" y="9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5" y="81"/>
                    <a:pt x="16" y="81"/>
                    <a:pt x="17" y="82"/>
                  </a:cubicBezTo>
                  <a:cubicBezTo>
                    <a:pt x="25" y="89"/>
                    <a:pt x="38" y="95"/>
                    <a:pt x="50" y="95"/>
                  </a:cubicBezTo>
                  <a:cubicBezTo>
                    <a:pt x="63" y="95"/>
                    <a:pt x="70" y="89"/>
                    <a:pt x="70" y="81"/>
                  </a:cubicBezTo>
                  <a:cubicBezTo>
                    <a:pt x="70" y="75"/>
                    <a:pt x="66" y="70"/>
                    <a:pt x="52" y="69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17" y="66"/>
                    <a:pt x="5" y="54"/>
                    <a:pt x="5" y="35"/>
                  </a:cubicBezTo>
                  <a:cubicBezTo>
                    <a:pt x="5" y="13"/>
                    <a:pt x="21" y="0"/>
                    <a:pt x="49" y="0"/>
                  </a:cubicBezTo>
                  <a:cubicBezTo>
                    <a:pt x="66" y="0"/>
                    <a:pt x="81" y="6"/>
                    <a:pt x="91" y="13"/>
                  </a:cubicBezTo>
                  <a:cubicBezTo>
                    <a:pt x="92" y="14"/>
                    <a:pt x="92" y="16"/>
                    <a:pt x="91" y="17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0" y="26"/>
                    <a:pt x="58" y="22"/>
                    <a:pt x="47" y="22"/>
                  </a:cubicBezTo>
                  <a:cubicBezTo>
                    <a:pt x="36" y="22"/>
                    <a:pt x="30" y="26"/>
                    <a:pt x="30" y="33"/>
                  </a:cubicBezTo>
                  <a:cubicBezTo>
                    <a:pt x="30" y="40"/>
                    <a:pt x="34" y="44"/>
                    <a:pt x="49" y="45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84" y="48"/>
                    <a:pt x="95" y="60"/>
                    <a:pt x="95" y="79"/>
                  </a:cubicBezTo>
                  <a:cubicBezTo>
                    <a:pt x="95" y="101"/>
                    <a:pt x="79" y="117"/>
                    <a:pt x="49" y="117"/>
                  </a:cubicBezTo>
                  <a:cubicBezTo>
                    <a:pt x="26" y="117"/>
                    <a:pt x="10" y="107"/>
                    <a:pt x="1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5" name="Freeform 50"/>
            <p:cNvSpPr>
              <a:spLocks/>
            </p:cNvSpPr>
            <p:nvPr userDrawn="1"/>
          </p:nvSpPr>
          <p:spPr bwMode="auto">
            <a:xfrm>
              <a:off x="1789301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6" name="Freeform 51"/>
            <p:cNvSpPr>
              <a:spLocks/>
            </p:cNvSpPr>
            <p:nvPr userDrawn="1"/>
          </p:nvSpPr>
          <p:spPr bwMode="auto">
            <a:xfrm>
              <a:off x="1925702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7" name="Freeform 52"/>
            <p:cNvSpPr>
              <a:spLocks/>
            </p:cNvSpPr>
            <p:nvPr userDrawn="1"/>
          </p:nvSpPr>
          <p:spPr bwMode="auto">
            <a:xfrm>
              <a:off x="2084836" y="1497130"/>
              <a:ext cx="183934" cy="274867"/>
            </a:xfrm>
            <a:custGeom>
              <a:avLst/>
              <a:gdLst>
                <a:gd name="T0" fmla="*/ 17 w 104"/>
                <a:gd name="T1" fmla="*/ 154 h 154"/>
                <a:gd name="T2" fmla="*/ 14 w 104"/>
                <a:gd name="T3" fmla="*/ 151 h 154"/>
                <a:gd name="T4" fmla="*/ 14 w 104"/>
                <a:gd name="T5" fmla="*/ 133 h 154"/>
                <a:gd name="T6" fmla="*/ 17 w 104"/>
                <a:gd name="T7" fmla="*/ 131 h 154"/>
                <a:gd name="T8" fmla="*/ 21 w 104"/>
                <a:gd name="T9" fmla="*/ 131 h 154"/>
                <a:gd name="T10" fmla="*/ 38 w 104"/>
                <a:gd name="T11" fmla="*/ 117 h 154"/>
                <a:gd name="T12" fmla="*/ 41 w 104"/>
                <a:gd name="T13" fmla="*/ 108 h 154"/>
                <a:gd name="T14" fmla="*/ 0 w 104"/>
                <a:gd name="T15" fmla="*/ 3 h 154"/>
                <a:gd name="T16" fmla="*/ 2 w 104"/>
                <a:gd name="T17" fmla="*/ 0 h 154"/>
                <a:gd name="T18" fmla="*/ 25 w 104"/>
                <a:gd name="T19" fmla="*/ 0 h 154"/>
                <a:gd name="T20" fmla="*/ 28 w 104"/>
                <a:gd name="T21" fmla="*/ 3 h 154"/>
                <a:gd name="T22" fmla="*/ 53 w 104"/>
                <a:gd name="T23" fmla="*/ 76 h 154"/>
                <a:gd name="T24" fmla="*/ 53 w 104"/>
                <a:gd name="T25" fmla="*/ 76 h 154"/>
                <a:gd name="T26" fmla="*/ 77 w 104"/>
                <a:gd name="T27" fmla="*/ 3 h 154"/>
                <a:gd name="T28" fmla="*/ 80 w 104"/>
                <a:gd name="T29" fmla="*/ 0 h 154"/>
                <a:gd name="T30" fmla="*/ 102 w 104"/>
                <a:gd name="T31" fmla="*/ 0 h 154"/>
                <a:gd name="T32" fmla="*/ 104 w 104"/>
                <a:gd name="T33" fmla="*/ 3 h 154"/>
                <a:gd name="T34" fmla="*/ 61 w 104"/>
                <a:gd name="T35" fmla="*/ 119 h 154"/>
                <a:gd name="T36" fmla="*/ 24 w 104"/>
                <a:gd name="T37" fmla="*/ 154 h 154"/>
                <a:gd name="T38" fmla="*/ 17 w 104"/>
                <a:gd name="T3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" h="154">
                  <a:moveTo>
                    <a:pt x="17" y="154"/>
                  </a:moveTo>
                  <a:cubicBezTo>
                    <a:pt x="15" y="154"/>
                    <a:pt x="14" y="153"/>
                    <a:pt x="14" y="151"/>
                  </a:cubicBezTo>
                  <a:cubicBezTo>
                    <a:pt x="14" y="133"/>
                    <a:pt x="14" y="133"/>
                    <a:pt x="14" y="133"/>
                  </a:cubicBezTo>
                  <a:cubicBezTo>
                    <a:pt x="14" y="131"/>
                    <a:pt x="15" y="131"/>
                    <a:pt x="17" y="131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30" y="131"/>
                    <a:pt x="34" y="127"/>
                    <a:pt x="38" y="117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8" y="3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79" y="0"/>
                    <a:pt x="80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4" y="0"/>
                    <a:pt x="104" y="1"/>
                    <a:pt x="104" y="3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52" y="145"/>
                    <a:pt x="42" y="154"/>
                    <a:pt x="24" y="154"/>
                  </a:cubicBezTo>
                  <a:lnTo>
                    <a:pt x="17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8" name="Freeform 53"/>
            <p:cNvSpPr>
              <a:spLocks noEditPoints="1"/>
            </p:cNvSpPr>
            <p:nvPr userDrawn="1"/>
          </p:nvSpPr>
          <p:spPr bwMode="auto">
            <a:xfrm>
              <a:off x="235350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9" name="Freeform 54"/>
            <p:cNvSpPr>
              <a:spLocks/>
            </p:cNvSpPr>
            <p:nvPr userDrawn="1"/>
          </p:nvSpPr>
          <p:spPr bwMode="auto">
            <a:xfrm>
              <a:off x="2553970" y="1414463"/>
              <a:ext cx="109534" cy="283134"/>
            </a:xfrm>
            <a:custGeom>
              <a:avLst/>
              <a:gdLst>
                <a:gd name="T0" fmla="*/ 14 w 61"/>
                <a:gd name="T1" fmla="*/ 158 h 158"/>
                <a:gd name="T2" fmla="*/ 12 w 61"/>
                <a:gd name="T3" fmla="*/ 156 h 158"/>
                <a:gd name="T4" fmla="*/ 12 w 61"/>
                <a:gd name="T5" fmla="*/ 68 h 158"/>
                <a:gd name="T6" fmla="*/ 10 w 61"/>
                <a:gd name="T7" fmla="*/ 66 h 158"/>
                <a:gd name="T8" fmla="*/ 3 w 61"/>
                <a:gd name="T9" fmla="*/ 66 h 158"/>
                <a:gd name="T10" fmla="*/ 0 w 61"/>
                <a:gd name="T11" fmla="*/ 64 h 158"/>
                <a:gd name="T12" fmla="*/ 0 w 61"/>
                <a:gd name="T13" fmla="*/ 49 h 158"/>
                <a:gd name="T14" fmla="*/ 3 w 61"/>
                <a:gd name="T15" fmla="*/ 46 h 158"/>
                <a:gd name="T16" fmla="*/ 10 w 61"/>
                <a:gd name="T17" fmla="*/ 46 h 158"/>
                <a:gd name="T18" fmla="*/ 12 w 61"/>
                <a:gd name="T19" fmla="*/ 45 h 158"/>
                <a:gd name="T20" fmla="*/ 12 w 61"/>
                <a:gd name="T21" fmla="*/ 38 h 158"/>
                <a:gd name="T22" fmla="*/ 49 w 61"/>
                <a:gd name="T23" fmla="*/ 0 h 158"/>
                <a:gd name="T24" fmla="*/ 59 w 61"/>
                <a:gd name="T25" fmla="*/ 0 h 158"/>
                <a:gd name="T26" fmla="*/ 61 w 61"/>
                <a:gd name="T27" fmla="*/ 3 h 158"/>
                <a:gd name="T28" fmla="*/ 61 w 61"/>
                <a:gd name="T29" fmla="*/ 21 h 158"/>
                <a:gd name="T30" fmla="*/ 59 w 61"/>
                <a:gd name="T31" fmla="*/ 24 h 158"/>
                <a:gd name="T32" fmla="*/ 52 w 61"/>
                <a:gd name="T33" fmla="*/ 24 h 158"/>
                <a:gd name="T34" fmla="*/ 37 w 61"/>
                <a:gd name="T35" fmla="*/ 37 h 158"/>
                <a:gd name="T36" fmla="*/ 37 w 61"/>
                <a:gd name="T37" fmla="*/ 45 h 158"/>
                <a:gd name="T38" fmla="*/ 39 w 61"/>
                <a:gd name="T39" fmla="*/ 46 h 158"/>
                <a:gd name="T40" fmla="*/ 59 w 61"/>
                <a:gd name="T41" fmla="*/ 46 h 158"/>
                <a:gd name="T42" fmla="*/ 61 w 61"/>
                <a:gd name="T43" fmla="*/ 49 h 158"/>
                <a:gd name="T44" fmla="*/ 61 w 61"/>
                <a:gd name="T45" fmla="*/ 64 h 158"/>
                <a:gd name="T46" fmla="*/ 59 w 61"/>
                <a:gd name="T47" fmla="*/ 66 h 158"/>
                <a:gd name="T48" fmla="*/ 39 w 61"/>
                <a:gd name="T49" fmla="*/ 66 h 158"/>
                <a:gd name="T50" fmla="*/ 37 w 61"/>
                <a:gd name="T51" fmla="*/ 68 h 158"/>
                <a:gd name="T52" fmla="*/ 37 w 61"/>
                <a:gd name="T53" fmla="*/ 156 h 158"/>
                <a:gd name="T54" fmla="*/ 35 w 61"/>
                <a:gd name="T55" fmla="*/ 158 h 158"/>
                <a:gd name="T56" fmla="*/ 14 w 61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158">
                  <a:moveTo>
                    <a:pt x="14" y="158"/>
                  </a:moveTo>
                  <a:cubicBezTo>
                    <a:pt x="12" y="158"/>
                    <a:pt x="12" y="157"/>
                    <a:pt x="12" y="156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7"/>
                    <a:pt x="11" y="66"/>
                    <a:pt x="10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6"/>
                    <a:pt x="12" y="46"/>
                    <a:pt x="12" y="45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12"/>
                    <a:pt x="24" y="0"/>
                    <a:pt x="4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3"/>
                    <a:pt x="60" y="24"/>
                    <a:pt x="59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0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8" y="46"/>
                    <a:pt x="3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1" y="47"/>
                    <a:pt x="61" y="4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6"/>
                    <a:pt x="60" y="66"/>
                    <a:pt x="59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8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7" y="158"/>
                    <a:pt x="35" y="158"/>
                  </a:cubicBezTo>
                  <a:lnTo>
                    <a:pt x="14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0" name="Freeform 55"/>
            <p:cNvSpPr>
              <a:spLocks/>
            </p:cNvSpPr>
            <p:nvPr userDrawn="1"/>
          </p:nvSpPr>
          <p:spPr bwMode="auto">
            <a:xfrm>
              <a:off x="2762704" y="1414463"/>
              <a:ext cx="208734" cy="283134"/>
            </a:xfrm>
            <a:custGeom>
              <a:avLst/>
              <a:gdLst>
                <a:gd name="T0" fmla="*/ 0 w 117"/>
                <a:gd name="T1" fmla="*/ 3 h 158"/>
                <a:gd name="T2" fmla="*/ 2 w 117"/>
                <a:gd name="T3" fmla="*/ 0 h 158"/>
                <a:gd name="T4" fmla="*/ 25 w 117"/>
                <a:gd name="T5" fmla="*/ 0 h 158"/>
                <a:gd name="T6" fmla="*/ 27 w 117"/>
                <a:gd name="T7" fmla="*/ 3 h 158"/>
                <a:gd name="T8" fmla="*/ 27 w 117"/>
                <a:gd name="T9" fmla="*/ 65 h 158"/>
                <a:gd name="T10" fmla="*/ 29 w 117"/>
                <a:gd name="T11" fmla="*/ 66 h 158"/>
                <a:gd name="T12" fmla="*/ 89 w 117"/>
                <a:gd name="T13" fmla="*/ 66 h 158"/>
                <a:gd name="T14" fmla="*/ 90 w 117"/>
                <a:gd name="T15" fmla="*/ 65 h 158"/>
                <a:gd name="T16" fmla="*/ 90 w 117"/>
                <a:gd name="T17" fmla="*/ 3 h 158"/>
                <a:gd name="T18" fmla="*/ 92 w 117"/>
                <a:gd name="T19" fmla="*/ 0 h 158"/>
                <a:gd name="T20" fmla="*/ 115 w 117"/>
                <a:gd name="T21" fmla="*/ 0 h 158"/>
                <a:gd name="T22" fmla="*/ 117 w 117"/>
                <a:gd name="T23" fmla="*/ 3 h 158"/>
                <a:gd name="T24" fmla="*/ 117 w 117"/>
                <a:gd name="T25" fmla="*/ 156 h 158"/>
                <a:gd name="T26" fmla="*/ 115 w 117"/>
                <a:gd name="T27" fmla="*/ 158 h 158"/>
                <a:gd name="T28" fmla="*/ 92 w 117"/>
                <a:gd name="T29" fmla="*/ 158 h 158"/>
                <a:gd name="T30" fmla="*/ 90 w 117"/>
                <a:gd name="T31" fmla="*/ 156 h 158"/>
                <a:gd name="T32" fmla="*/ 90 w 117"/>
                <a:gd name="T33" fmla="*/ 92 h 158"/>
                <a:gd name="T34" fmla="*/ 89 w 117"/>
                <a:gd name="T35" fmla="*/ 91 h 158"/>
                <a:gd name="T36" fmla="*/ 29 w 117"/>
                <a:gd name="T37" fmla="*/ 91 h 158"/>
                <a:gd name="T38" fmla="*/ 27 w 117"/>
                <a:gd name="T39" fmla="*/ 92 h 158"/>
                <a:gd name="T40" fmla="*/ 27 w 117"/>
                <a:gd name="T41" fmla="*/ 156 h 158"/>
                <a:gd name="T42" fmla="*/ 25 w 117"/>
                <a:gd name="T43" fmla="*/ 158 h 158"/>
                <a:gd name="T44" fmla="*/ 2 w 117"/>
                <a:gd name="T45" fmla="*/ 158 h 158"/>
                <a:gd name="T46" fmla="*/ 0 w 117"/>
                <a:gd name="T47" fmla="*/ 156 h 158"/>
                <a:gd name="T48" fmla="*/ 0 w 117"/>
                <a:gd name="T49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7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66"/>
                    <a:pt x="28" y="66"/>
                    <a:pt x="29" y="66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3"/>
                    <a:pt x="90" y="3"/>
                    <a:pt x="90" y="3"/>
                  </a:cubicBezTo>
                  <a:cubicBezTo>
                    <a:pt x="90" y="1"/>
                    <a:pt x="91" y="0"/>
                    <a:pt x="9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6" y="0"/>
                    <a:pt x="117" y="1"/>
                    <a:pt x="117" y="3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7"/>
                    <a:pt x="116" y="158"/>
                    <a:pt x="115" y="158"/>
                  </a:cubicBezTo>
                  <a:cubicBezTo>
                    <a:pt x="92" y="158"/>
                    <a:pt x="92" y="158"/>
                    <a:pt x="92" y="158"/>
                  </a:cubicBezTo>
                  <a:cubicBezTo>
                    <a:pt x="91" y="158"/>
                    <a:pt x="90" y="157"/>
                    <a:pt x="90" y="156"/>
                  </a:cubicBezTo>
                  <a:cubicBezTo>
                    <a:pt x="90" y="92"/>
                    <a:pt x="90" y="92"/>
                    <a:pt x="90" y="92"/>
                  </a:cubicBezTo>
                  <a:cubicBezTo>
                    <a:pt x="90" y="91"/>
                    <a:pt x="89" y="91"/>
                    <a:pt x="89" y="9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8" y="91"/>
                    <a:pt x="27" y="91"/>
                    <a:pt x="27" y="92"/>
                  </a:cubicBezTo>
                  <a:cubicBezTo>
                    <a:pt x="27" y="156"/>
                    <a:pt x="27" y="156"/>
                    <a:pt x="27" y="156"/>
                  </a:cubicBezTo>
                  <a:cubicBezTo>
                    <a:pt x="27" y="157"/>
                    <a:pt x="26" y="158"/>
                    <a:pt x="25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1" name="Freeform 56"/>
            <p:cNvSpPr>
              <a:spLocks noEditPoints="1"/>
            </p:cNvSpPr>
            <p:nvPr userDrawn="1"/>
          </p:nvSpPr>
          <p:spPr bwMode="auto">
            <a:xfrm>
              <a:off x="3014838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4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7 w 99"/>
                <a:gd name="T13" fmla="*/ 66 h 117"/>
                <a:gd name="T14" fmla="*/ 28 w 99"/>
                <a:gd name="T15" fmla="*/ 66 h 117"/>
                <a:gd name="T16" fmla="*/ 26 w 99"/>
                <a:gd name="T17" fmla="*/ 68 h 117"/>
                <a:gd name="T18" fmla="*/ 28 w 99"/>
                <a:gd name="T19" fmla="*/ 76 h 117"/>
                <a:gd name="T20" fmla="*/ 53 w 99"/>
                <a:gd name="T21" fmla="*/ 93 h 117"/>
                <a:gd name="T22" fmla="*/ 79 w 99"/>
                <a:gd name="T23" fmla="*/ 83 h 117"/>
                <a:gd name="T24" fmla="*/ 83 w 99"/>
                <a:gd name="T25" fmla="*/ 82 h 117"/>
                <a:gd name="T26" fmla="*/ 96 w 99"/>
                <a:gd name="T27" fmla="*/ 94 h 117"/>
                <a:gd name="T28" fmla="*/ 97 w 99"/>
                <a:gd name="T29" fmla="*/ 98 h 117"/>
                <a:gd name="T30" fmla="*/ 51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50 w 99"/>
                <a:gd name="T37" fmla="*/ 22 h 117"/>
                <a:gd name="T38" fmla="*/ 28 w 99"/>
                <a:gd name="T39" fmla="*/ 36 h 117"/>
                <a:gd name="T40" fmla="*/ 26 w 99"/>
                <a:gd name="T41" fmla="*/ 46 h 117"/>
                <a:gd name="T42" fmla="*/ 28 w 99"/>
                <a:gd name="T43" fmla="*/ 47 h 117"/>
                <a:gd name="T44" fmla="*/ 71 w 99"/>
                <a:gd name="T45" fmla="*/ 47 h 117"/>
                <a:gd name="T46" fmla="*/ 73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7"/>
                    <a:pt x="2" y="38"/>
                    <a:pt x="4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8" y="38"/>
                    <a:pt x="99" y="46"/>
                    <a:pt x="99" y="64"/>
                  </a:cubicBezTo>
                  <a:cubicBezTo>
                    <a:pt x="99" y="66"/>
                    <a:pt x="98" y="66"/>
                    <a:pt x="97" y="6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27" y="66"/>
                    <a:pt x="26" y="67"/>
                    <a:pt x="26" y="68"/>
                  </a:cubicBezTo>
                  <a:cubicBezTo>
                    <a:pt x="26" y="71"/>
                    <a:pt x="27" y="74"/>
                    <a:pt x="28" y="76"/>
                  </a:cubicBezTo>
                  <a:cubicBezTo>
                    <a:pt x="32" y="87"/>
                    <a:pt x="40" y="93"/>
                    <a:pt x="53" y="93"/>
                  </a:cubicBezTo>
                  <a:cubicBezTo>
                    <a:pt x="65" y="93"/>
                    <a:pt x="74" y="89"/>
                    <a:pt x="79" y="83"/>
                  </a:cubicBezTo>
                  <a:cubicBezTo>
                    <a:pt x="80" y="82"/>
                    <a:pt x="81" y="81"/>
                    <a:pt x="83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7" y="98"/>
                  </a:cubicBezTo>
                  <a:cubicBezTo>
                    <a:pt x="87" y="109"/>
                    <a:pt x="71" y="117"/>
                    <a:pt x="51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50" y="22"/>
                  </a:cubicBezTo>
                  <a:cubicBezTo>
                    <a:pt x="39" y="22"/>
                    <a:pt x="31" y="27"/>
                    <a:pt x="28" y="36"/>
                  </a:cubicBezTo>
                  <a:cubicBezTo>
                    <a:pt x="27" y="39"/>
                    <a:pt x="26" y="42"/>
                    <a:pt x="26" y="46"/>
                  </a:cubicBezTo>
                  <a:cubicBezTo>
                    <a:pt x="26" y="47"/>
                    <a:pt x="27" y="47"/>
                    <a:pt x="28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3" y="47"/>
                    <a:pt x="73" y="46"/>
                  </a:cubicBezTo>
                  <a:cubicBezTo>
                    <a:pt x="73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2" name="Freeform 57"/>
            <p:cNvSpPr>
              <a:spLocks noEditPoints="1"/>
            </p:cNvSpPr>
            <p:nvPr userDrawn="1"/>
          </p:nvSpPr>
          <p:spPr bwMode="auto">
            <a:xfrm>
              <a:off x="322150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3" name="Freeform 58"/>
            <p:cNvSpPr>
              <a:spLocks/>
            </p:cNvSpPr>
            <p:nvPr userDrawn="1"/>
          </p:nvSpPr>
          <p:spPr bwMode="auto">
            <a:xfrm>
              <a:off x="3434373" y="1414463"/>
              <a:ext cx="76467" cy="285201"/>
            </a:xfrm>
            <a:custGeom>
              <a:avLst/>
              <a:gdLst>
                <a:gd name="T0" fmla="*/ 30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2 w 43"/>
                <a:gd name="T7" fmla="*/ 0 h 159"/>
                <a:gd name="T8" fmla="*/ 23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5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0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0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5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0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4" name="Freeform 59"/>
            <p:cNvSpPr>
              <a:spLocks/>
            </p:cNvSpPr>
            <p:nvPr userDrawn="1"/>
          </p:nvSpPr>
          <p:spPr bwMode="auto">
            <a:xfrm>
              <a:off x="3525306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5" name="Freeform 60"/>
            <p:cNvSpPr>
              <a:spLocks/>
            </p:cNvSpPr>
            <p:nvPr userDrawn="1"/>
          </p:nvSpPr>
          <p:spPr bwMode="auto">
            <a:xfrm>
              <a:off x="3663773" y="1414463"/>
              <a:ext cx="167400" cy="283134"/>
            </a:xfrm>
            <a:custGeom>
              <a:avLst/>
              <a:gdLst>
                <a:gd name="T0" fmla="*/ 71 w 94"/>
                <a:gd name="T1" fmla="*/ 158 h 158"/>
                <a:gd name="T2" fmla="*/ 69 w 94"/>
                <a:gd name="T3" fmla="*/ 156 h 158"/>
                <a:gd name="T4" fmla="*/ 69 w 94"/>
                <a:gd name="T5" fmla="*/ 91 h 158"/>
                <a:gd name="T6" fmla="*/ 47 w 94"/>
                <a:gd name="T7" fmla="*/ 67 h 158"/>
                <a:gd name="T8" fmla="*/ 26 w 94"/>
                <a:gd name="T9" fmla="*/ 91 h 158"/>
                <a:gd name="T10" fmla="*/ 26 w 94"/>
                <a:gd name="T11" fmla="*/ 156 h 158"/>
                <a:gd name="T12" fmla="*/ 24 w 94"/>
                <a:gd name="T13" fmla="*/ 158 h 158"/>
                <a:gd name="T14" fmla="*/ 3 w 94"/>
                <a:gd name="T15" fmla="*/ 158 h 158"/>
                <a:gd name="T16" fmla="*/ 0 w 94"/>
                <a:gd name="T17" fmla="*/ 156 h 158"/>
                <a:gd name="T18" fmla="*/ 0 w 94"/>
                <a:gd name="T19" fmla="*/ 3 h 158"/>
                <a:gd name="T20" fmla="*/ 3 w 94"/>
                <a:gd name="T21" fmla="*/ 0 h 158"/>
                <a:gd name="T22" fmla="*/ 24 w 94"/>
                <a:gd name="T23" fmla="*/ 0 h 158"/>
                <a:gd name="T24" fmla="*/ 26 w 94"/>
                <a:gd name="T25" fmla="*/ 3 h 158"/>
                <a:gd name="T26" fmla="*/ 26 w 94"/>
                <a:gd name="T27" fmla="*/ 57 h 158"/>
                <a:gd name="T28" fmla="*/ 26 w 94"/>
                <a:gd name="T29" fmla="*/ 57 h 158"/>
                <a:gd name="T30" fmla="*/ 56 w 94"/>
                <a:gd name="T31" fmla="*/ 44 h 158"/>
                <a:gd name="T32" fmla="*/ 94 w 94"/>
                <a:gd name="T33" fmla="*/ 85 h 158"/>
                <a:gd name="T34" fmla="*/ 94 w 94"/>
                <a:gd name="T35" fmla="*/ 156 h 158"/>
                <a:gd name="T36" fmla="*/ 92 w 94"/>
                <a:gd name="T37" fmla="*/ 158 h 158"/>
                <a:gd name="T38" fmla="*/ 71 w 94"/>
                <a:gd name="T3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58">
                  <a:moveTo>
                    <a:pt x="71" y="158"/>
                  </a:moveTo>
                  <a:cubicBezTo>
                    <a:pt x="69" y="158"/>
                    <a:pt x="69" y="157"/>
                    <a:pt x="69" y="15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9" y="77"/>
                    <a:pt x="61" y="67"/>
                    <a:pt x="47" y="67"/>
                  </a:cubicBezTo>
                  <a:cubicBezTo>
                    <a:pt x="34" y="67"/>
                    <a:pt x="26" y="77"/>
                    <a:pt x="26" y="91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cubicBezTo>
                    <a:pt x="3" y="158"/>
                    <a:pt x="3" y="158"/>
                    <a:pt x="3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50"/>
                    <a:pt x="41" y="44"/>
                    <a:pt x="56" y="44"/>
                  </a:cubicBezTo>
                  <a:cubicBezTo>
                    <a:pt x="80" y="44"/>
                    <a:pt x="94" y="61"/>
                    <a:pt x="94" y="85"/>
                  </a:cubicBezTo>
                  <a:cubicBezTo>
                    <a:pt x="94" y="156"/>
                    <a:pt x="94" y="156"/>
                    <a:pt x="94" y="156"/>
                  </a:cubicBezTo>
                  <a:cubicBezTo>
                    <a:pt x="94" y="157"/>
                    <a:pt x="94" y="158"/>
                    <a:pt x="92" y="158"/>
                  </a:cubicBezTo>
                  <a:lnTo>
                    <a:pt x="71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6" name="Freeform 61"/>
            <p:cNvSpPr>
              <a:spLocks/>
            </p:cNvSpPr>
            <p:nvPr userDrawn="1"/>
          </p:nvSpPr>
          <p:spPr bwMode="auto">
            <a:xfrm>
              <a:off x="3880774" y="1647997"/>
              <a:ext cx="45467" cy="95067"/>
            </a:xfrm>
            <a:custGeom>
              <a:avLst/>
              <a:gdLst>
                <a:gd name="T0" fmla="*/ 0 w 26"/>
                <a:gd name="T1" fmla="*/ 2 h 54"/>
                <a:gd name="T2" fmla="*/ 2 w 26"/>
                <a:gd name="T3" fmla="*/ 0 h 54"/>
                <a:gd name="T4" fmla="*/ 24 w 26"/>
                <a:gd name="T5" fmla="*/ 0 h 54"/>
                <a:gd name="T6" fmla="*/ 26 w 26"/>
                <a:gd name="T7" fmla="*/ 2 h 54"/>
                <a:gd name="T8" fmla="*/ 26 w 26"/>
                <a:gd name="T9" fmla="*/ 27 h 54"/>
                <a:gd name="T10" fmla="*/ 24 w 26"/>
                <a:gd name="T11" fmla="*/ 32 h 54"/>
                <a:gd name="T12" fmla="*/ 5 w 26"/>
                <a:gd name="T13" fmla="*/ 52 h 54"/>
                <a:gd name="T14" fmla="*/ 2 w 26"/>
                <a:gd name="T15" fmla="*/ 54 h 54"/>
                <a:gd name="T16" fmla="*/ 0 w 26"/>
                <a:gd name="T17" fmla="*/ 51 h 54"/>
                <a:gd name="T18" fmla="*/ 0 w 26"/>
                <a:gd name="T19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54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30"/>
                    <a:pt x="26" y="31"/>
                    <a:pt x="24" y="3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4" y="53"/>
                    <a:pt x="3" y="54"/>
                    <a:pt x="2" y="54"/>
                  </a:cubicBezTo>
                  <a:cubicBezTo>
                    <a:pt x="0" y="54"/>
                    <a:pt x="0" y="53"/>
                    <a:pt x="0" y="51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7" name="Freeform 62"/>
            <p:cNvSpPr>
              <a:spLocks/>
            </p:cNvSpPr>
            <p:nvPr userDrawn="1"/>
          </p:nvSpPr>
          <p:spPr bwMode="auto">
            <a:xfrm>
              <a:off x="4041974" y="1414463"/>
              <a:ext cx="183934" cy="283134"/>
            </a:xfrm>
            <a:custGeom>
              <a:avLst/>
              <a:gdLst>
                <a:gd name="T0" fmla="*/ 0 w 103"/>
                <a:gd name="T1" fmla="*/ 3 h 158"/>
                <a:gd name="T2" fmla="*/ 2 w 103"/>
                <a:gd name="T3" fmla="*/ 0 h 158"/>
                <a:gd name="T4" fmla="*/ 25 w 103"/>
                <a:gd name="T5" fmla="*/ 0 h 158"/>
                <a:gd name="T6" fmla="*/ 27 w 103"/>
                <a:gd name="T7" fmla="*/ 3 h 158"/>
                <a:gd name="T8" fmla="*/ 27 w 103"/>
                <a:gd name="T9" fmla="*/ 132 h 158"/>
                <a:gd name="T10" fmla="*/ 29 w 103"/>
                <a:gd name="T11" fmla="*/ 133 h 158"/>
                <a:gd name="T12" fmla="*/ 101 w 103"/>
                <a:gd name="T13" fmla="*/ 133 h 158"/>
                <a:gd name="T14" fmla="*/ 103 w 103"/>
                <a:gd name="T15" fmla="*/ 136 h 158"/>
                <a:gd name="T16" fmla="*/ 103 w 103"/>
                <a:gd name="T17" fmla="*/ 156 h 158"/>
                <a:gd name="T18" fmla="*/ 101 w 103"/>
                <a:gd name="T19" fmla="*/ 158 h 158"/>
                <a:gd name="T20" fmla="*/ 2 w 103"/>
                <a:gd name="T21" fmla="*/ 158 h 158"/>
                <a:gd name="T22" fmla="*/ 0 w 103"/>
                <a:gd name="T23" fmla="*/ 156 h 158"/>
                <a:gd name="T24" fmla="*/ 0 w 103"/>
                <a:gd name="T25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7" y="133"/>
                    <a:pt x="28" y="133"/>
                    <a:pt x="29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2" y="133"/>
                    <a:pt x="103" y="134"/>
                    <a:pt x="103" y="136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3" y="157"/>
                    <a:pt x="102" y="158"/>
                    <a:pt x="101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8" name="Freeform 63"/>
            <p:cNvSpPr>
              <a:spLocks noEditPoints="1"/>
            </p:cNvSpPr>
            <p:nvPr userDrawn="1"/>
          </p:nvSpPr>
          <p:spPr bwMode="auto">
            <a:xfrm>
              <a:off x="4254842" y="1492997"/>
              <a:ext cx="167400" cy="208734"/>
            </a:xfrm>
            <a:custGeom>
              <a:avLst/>
              <a:gdLst>
                <a:gd name="T0" fmla="*/ 72 w 94"/>
                <a:gd name="T1" fmla="*/ 114 h 117"/>
                <a:gd name="T2" fmla="*/ 70 w 94"/>
                <a:gd name="T3" fmla="*/ 112 h 117"/>
                <a:gd name="T4" fmla="*/ 70 w 94"/>
                <a:gd name="T5" fmla="*/ 104 h 117"/>
                <a:gd name="T6" fmla="*/ 69 w 94"/>
                <a:gd name="T7" fmla="*/ 104 h 117"/>
                <a:gd name="T8" fmla="*/ 38 w 94"/>
                <a:gd name="T9" fmla="*/ 117 h 117"/>
                <a:gd name="T10" fmla="*/ 0 w 94"/>
                <a:gd name="T11" fmla="*/ 82 h 117"/>
                <a:gd name="T12" fmla="*/ 45 w 94"/>
                <a:gd name="T13" fmla="*/ 47 h 117"/>
                <a:gd name="T14" fmla="*/ 68 w 94"/>
                <a:gd name="T15" fmla="*/ 47 h 117"/>
                <a:gd name="T16" fmla="*/ 69 w 94"/>
                <a:gd name="T17" fmla="*/ 46 h 117"/>
                <a:gd name="T18" fmla="*/ 69 w 94"/>
                <a:gd name="T19" fmla="*/ 40 h 117"/>
                <a:gd name="T20" fmla="*/ 44 w 94"/>
                <a:gd name="T21" fmla="*/ 22 h 117"/>
                <a:gd name="T22" fmla="*/ 19 w 94"/>
                <a:gd name="T23" fmla="*/ 29 h 117"/>
                <a:gd name="T24" fmla="*/ 16 w 94"/>
                <a:gd name="T25" fmla="*/ 29 h 117"/>
                <a:gd name="T26" fmla="*/ 7 w 94"/>
                <a:gd name="T27" fmla="*/ 14 h 117"/>
                <a:gd name="T28" fmla="*/ 8 w 94"/>
                <a:gd name="T29" fmla="*/ 11 h 117"/>
                <a:gd name="T30" fmla="*/ 47 w 94"/>
                <a:gd name="T31" fmla="*/ 0 h 117"/>
                <a:gd name="T32" fmla="*/ 94 w 94"/>
                <a:gd name="T33" fmla="*/ 39 h 117"/>
                <a:gd name="T34" fmla="*/ 94 w 94"/>
                <a:gd name="T35" fmla="*/ 112 h 117"/>
                <a:gd name="T36" fmla="*/ 91 w 94"/>
                <a:gd name="T37" fmla="*/ 114 h 117"/>
                <a:gd name="T38" fmla="*/ 72 w 94"/>
                <a:gd name="T39" fmla="*/ 114 h 117"/>
                <a:gd name="T40" fmla="*/ 69 w 94"/>
                <a:gd name="T41" fmla="*/ 76 h 117"/>
                <a:gd name="T42" fmla="*/ 69 w 94"/>
                <a:gd name="T43" fmla="*/ 68 h 117"/>
                <a:gd name="T44" fmla="*/ 68 w 94"/>
                <a:gd name="T45" fmla="*/ 66 h 117"/>
                <a:gd name="T46" fmla="*/ 49 w 94"/>
                <a:gd name="T47" fmla="*/ 66 h 117"/>
                <a:gd name="T48" fmla="*/ 25 w 94"/>
                <a:gd name="T49" fmla="*/ 82 h 117"/>
                <a:gd name="T50" fmla="*/ 44 w 94"/>
                <a:gd name="T51" fmla="*/ 95 h 117"/>
                <a:gd name="T52" fmla="*/ 69 w 94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117">
                  <a:moveTo>
                    <a:pt x="72" y="114"/>
                  </a:moveTo>
                  <a:cubicBezTo>
                    <a:pt x="71" y="114"/>
                    <a:pt x="70" y="113"/>
                    <a:pt x="70" y="11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4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9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2" y="22"/>
                    <a:pt x="24" y="25"/>
                    <a:pt x="19" y="29"/>
                  </a:cubicBezTo>
                  <a:cubicBezTo>
                    <a:pt x="18" y="30"/>
                    <a:pt x="16" y="30"/>
                    <a:pt x="16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7" y="11"/>
                    <a:pt x="8" y="11"/>
                  </a:cubicBezTo>
                  <a:cubicBezTo>
                    <a:pt x="17" y="4"/>
                    <a:pt x="29" y="0"/>
                    <a:pt x="47" y="0"/>
                  </a:cubicBezTo>
                  <a:cubicBezTo>
                    <a:pt x="81" y="0"/>
                    <a:pt x="94" y="11"/>
                    <a:pt x="94" y="39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9" y="66"/>
                    <a:pt x="68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3" y="66"/>
                    <a:pt x="25" y="71"/>
                    <a:pt x="25" y="82"/>
                  </a:cubicBezTo>
                  <a:cubicBezTo>
                    <a:pt x="25" y="91"/>
                    <a:pt x="32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9" name="Freeform 64"/>
            <p:cNvSpPr>
              <a:spLocks noEditPoints="1"/>
            </p:cNvSpPr>
            <p:nvPr userDrawn="1"/>
          </p:nvSpPr>
          <p:spPr bwMode="auto">
            <a:xfrm>
              <a:off x="4469776" y="1414463"/>
              <a:ext cx="175667" cy="287267"/>
            </a:xfrm>
            <a:custGeom>
              <a:avLst/>
              <a:gdLst>
                <a:gd name="T0" fmla="*/ 26 w 98"/>
                <a:gd name="T1" fmla="*/ 147 h 161"/>
                <a:gd name="T2" fmla="*/ 26 w 98"/>
                <a:gd name="T3" fmla="*/ 147 h 161"/>
                <a:gd name="T4" fmla="*/ 26 w 98"/>
                <a:gd name="T5" fmla="*/ 156 h 161"/>
                <a:gd name="T6" fmla="*/ 23 w 98"/>
                <a:gd name="T7" fmla="*/ 158 h 161"/>
                <a:gd name="T8" fmla="*/ 2 w 98"/>
                <a:gd name="T9" fmla="*/ 158 h 161"/>
                <a:gd name="T10" fmla="*/ 0 w 98"/>
                <a:gd name="T11" fmla="*/ 156 h 161"/>
                <a:gd name="T12" fmla="*/ 0 w 98"/>
                <a:gd name="T13" fmla="*/ 3 h 161"/>
                <a:gd name="T14" fmla="*/ 2 w 98"/>
                <a:gd name="T15" fmla="*/ 0 h 161"/>
                <a:gd name="T16" fmla="*/ 23 w 98"/>
                <a:gd name="T17" fmla="*/ 0 h 161"/>
                <a:gd name="T18" fmla="*/ 26 w 98"/>
                <a:gd name="T19" fmla="*/ 3 h 161"/>
                <a:gd name="T20" fmla="*/ 26 w 98"/>
                <a:gd name="T21" fmla="*/ 57 h 161"/>
                <a:gd name="T22" fmla="*/ 26 w 98"/>
                <a:gd name="T23" fmla="*/ 57 h 161"/>
                <a:gd name="T24" fmla="*/ 56 w 98"/>
                <a:gd name="T25" fmla="*/ 44 h 161"/>
                <a:gd name="T26" fmla="*/ 94 w 98"/>
                <a:gd name="T27" fmla="*/ 71 h 161"/>
                <a:gd name="T28" fmla="*/ 98 w 98"/>
                <a:gd name="T29" fmla="*/ 102 h 161"/>
                <a:gd name="T30" fmla="*/ 94 w 98"/>
                <a:gd name="T31" fmla="*/ 134 h 161"/>
                <a:gd name="T32" fmla="*/ 56 w 98"/>
                <a:gd name="T33" fmla="*/ 161 h 161"/>
                <a:gd name="T34" fmla="*/ 26 w 98"/>
                <a:gd name="T35" fmla="*/ 147 h 161"/>
                <a:gd name="T36" fmla="*/ 69 w 98"/>
                <a:gd name="T37" fmla="*/ 123 h 161"/>
                <a:gd name="T38" fmla="*/ 72 w 98"/>
                <a:gd name="T39" fmla="*/ 102 h 161"/>
                <a:gd name="T40" fmla="*/ 69 w 98"/>
                <a:gd name="T41" fmla="*/ 81 h 161"/>
                <a:gd name="T42" fmla="*/ 49 w 98"/>
                <a:gd name="T43" fmla="*/ 67 h 161"/>
                <a:gd name="T44" fmla="*/ 28 w 98"/>
                <a:gd name="T45" fmla="*/ 81 h 161"/>
                <a:gd name="T46" fmla="*/ 26 w 98"/>
                <a:gd name="T47" fmla="*/ 102 h 161"/>
                <a:gd name="T48" fmla="*/ 28 w 98"/>
                <a:gd name="T49" fmla="*/ 123 h 161"/>
                <a:gd name="T50" fmla="*/ 49 w 98"/>
                <a:gd name="T51" fmla="*/ 137 h 161"/>
                <a:gd name="T52" fmla="*/ 69 w 98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61">
                  <a:moveTo>
                    <a:pt x="26" y="147"/>
                  </a:moveTo>
                  <a:cubicBezTo>
                    <a:pt x="26" y="147"/>
                    <a:pt x="26" y="147"/>
                    <a:pt x="26" y="147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3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49"/>
                    <a:pt x="40" y="44"/>
                    <a:pt x="56" y="44"/>
                  </a:cubicBezTo>
                  <a:cubicBezTo>
                    <a:pt x="75" y="44"/>
                    <a:pt x="88" y="53"/>
                    <a:pt x="94" y="71"/>
                  </a:cubicBezTo>
                  <a:cubicBezTo>
                    <a:pt x="97" y="79"/>
                    <a:pt x="98" y="87"/>
                    <a:pt x="98" y="102"/>
                  </a:cubicBezTo>
                  <a:cubicBezTo>
                    <a:pt x="98" y="117"/>
                    <a:pt x="97" y="125"/>
                    <a:pt x="94" y="134"/>
                  </a:cubicBezTo>
                  <a:cubicBezTo>
                    <a:pt x="88" y="151"/>
                    <a:pt x="75" y="161"/>
                    <a:pt x="56" y="161"/>
                  </a:cubicBezTo>
                  <a:cubicBezTo>
                    <a:pt x="40" y="161"/>
                    <a:pt x="31" y="155"/>
                    <a:pt x="26" y="147"/>
                  </a:cubicBezTo>
                  <a:close/>
                  <a:moveTo>
                    <a:pt x="69" y="123"/>
                  </a:moveTo>
                  <a:cubicBezTo>
                    <a:pt x="71" y="118"/>
                    <a:pt x="72" y="112"/>
                    <a:pt x="72" y="102"/>
                  </a:cubicBezTo>
                  <a:cubicBezTo>
                    <a:pt x="72" y="92"/>
                    <a:pt x="71" y="86"/>
                    <a:pt x="69" y="81"/>
                  </a:cubicBezTo>
                  <a:cubicBezTo>
                    <a:pt x="66" y="72"/>
                    <a:pt x="59" y="67"/>
                    <a:pt x="49" y="67"/>
                  </a:cubicBezTo>
                  <a:cubicBezTo>
                    <a:pt x="38" y="67"/>
                    <a:pt x="31" y="72"/>
                    <a:pt x="28" y="81"/>
                  </a:cubicBezTo>
                  <a:cubicBezTo>
                    <a:pt x="26" y="86"/>
                    <a:pt x="26" y="92"/>
                    <a:pt x="26" y="102"/>
                  </a:cubicBezTo>
                  <a:cubicBezTo>
                    <a:pt x="26" y="112"/>
                    <a:pt x="26" y="118"/>
                    <a:pt x="28" y="123"/>
                  </a:cubicBezTo>
                  <a:cubicBezTo>
                    <a:pt x="31" y="132"/>
                    <a:pt x="38" y="137"/>
                    <a:pt x="49" y="137"/>
                  </a:cubicBezTo>
                  <a:cubicBezTo>
                    <a:pt x="59" y="137"/>
                    <a:pt x="66" y="132"/>
                    <a:pt x="69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0" name="Freeform 65"/>
            <p:cNvSpPr>
              <a:spLocks noEditPoints="1"/>
            </p:cNvSpPr>
            <p:nvPr userDrawn="1"/>
          </p:nvSpPr>
          <p:spPr bwMode="auto">
            <a:xfrm>
              <a:off x="467644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1" name="Freeform 66"/>
            <p:cNvSpPr>
              <a:spLocks/>
            </p:cNvSpPr>
            <p:nvPr userDrawn="1"/>
          </p:nvSpPr>
          <p:spPr bwMode="auto">
            <a:xfrm>
              <a:off x="4891377" y="1497130"/>
              <a:ext cx="167400" cy="204601"/>
            </a:xfrm>
            <a:custGeom>
              <a:avLst/>
              <a:gdLst>
                <a:gd name="T0" fmla="*/ 70 w 94"/>
                <a:gd name="T1" fmla="*/ 112 h 115"/>
                <a:gd name="T2" fmla="*/ 68 w 94"/>
                <a:gd name="T3" fmla="*/ 110 h 115"/>
                <a:gd name="T4" fmla="*/ 68 w 94"/>
                <a:gd name="T5" fmla="*/ 102 h 115"/>
                <a:gd name="T6" fmla="*/ 68 w 94"/>
                <a:gd name="T7" fmla="*/ 102 h 115"/>
                <a:gd name="T8" fmla="*/ 39 w 94"/>
                <a:gd name="T9" fmla="*/ 115 h 115"/>
                <a:gd name="T10" fmla="*/ 0 w 94"/>
                <a:gd name="T11" fmla="*/ 73 h 115"/>
                <a:gd name="T12" fmla="*/ 0 w 94"/>
                <a:gd name="T13" fmla="*/ 3 h 115"/>
                <a:gd name="T14" fmla="*/ 3 w 94"/>
                <a:gd name="T15" fmla="*/ 0 h 115"/>
                <a:gd name="T16" fmla="*/ 24 w 94"/>
                <a:gd name="T17" fmla="*/ 0 h 115"/>
                <a:gd name="T18" fmla="*/ 26 w 94"/>
                <a:gd name="T19" fmla="*/ 3 h 115"/>
                <a:gd name="T20" fmla="*/ 26 w 94"/>
                <a:gd name="T21" fmla="*/ 67 h 115"/>
                <a:gd name="T22" fmla="*/ 47 w 94"/>
                <a:gd name="T23" fmla="*/ 91 h 115"/>
                <a:gd name="T24" fmla="*/ 68 w 94"/>
                <a:gd name="T25" fmla="*/ 67 h 115"/>
                <a:gd name="T26" fmla="*/ 68 w 94"/>
                <a:gd name="T27" fmla="*/ 3 h 115"/>
                <a:gd name="T28" fmla="*/ 70 w 94"/>
                <a:gd name="T29" fmla="*/ 0 h 115"/>
                <a:gd name="T30" fmla="*/ 91 w 94"/>
                <a:gd name="T31" fmla="*/ 0 h 115"/>
                <a:gd name="T32" fmla="*/ 94 w 94"/>
                <a:gd name="T33" fmla="*/ 3 h 115"/>
                <a:gd name="T34" fmla="*/ 94 w 94"/>
                <a:gd name="T35" fmla="*/ 110 h 115"/>
                <a:gd name="T36" fmla="*/ 91 w 94"/>
                <a:gd name="T37" fmla="*/ 112 h 115"/>
                <a:gd name="T38" fmla="*/ 70 w 94"/>
                <a:gd name="T39" fmla="*/ 1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5">
                  <a:moveTo>
                    <a:pt x="70" y="112"/>
                  </a:moveTo>
                  <a:cubicBezTo>
                    <a:pt x="69" y="112"/>
                    <a:pt x="68" y="111"/>
                    <a:pt x="68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2" y="109"/>
                    <a:pt x="53" y="115"/>
                    <a:pt x="39" y="115"/>
                  </a:cubicBezTo>
                  <a:cubicBezTo>
                    <a:pt x="15" y="115"/>
                    <a:pt x="0" y="97"/>
                    <a:pt x="0" y="7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81"/>
                    <a:pt x="33" y="91"/>
                    <a:pt x="47" y="91"/>
                  </a:cubicBezTo>
                  <a:cubicBezTo>
                    <a:pt x="60" y="91"/>
                    <a:pt x="68" y="81"/>
                    <a:pt x="68" y="67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3" y="0"/>
                    <a:pt x="94" y="1"/>
                    <a:pt x="94" y="3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3" y="112"/>
                    <a:pt x="91" y="112"/>
                  </a:cubicBezTo>
                  <a:lnTo>
                    <a:pt x="7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2" name="Freeform 67"/>
            <p:cNvSpPr>
              <a:spLocks/>
            </p:cNvSpPr>
            <p:nvPr userDrawn="1"/>
          </p:nvSpPr>
          <p:spPr bwMode="auto">
            <a:xfrm>
              <a:off x="5108377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7 w 80"/>
                <a:gd name="T15" fmla="*/ 14 h 114"/>
                <a:gd name="T16" fmla="*/ 56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6"/>
                    <a:pt x="41" y="0"/>
                    <a:pt x="56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3" name="Freeform 68"/>
            <p:cNvSpPr>
              <a:spLocks noEditPoints="1"/>
            </p:cNvSpPr>
            <p:nvPr userDrawn="1"/>
          </p:nvSpPr>
          <p:spPr bwMode="auto">
            <a:xfrm>
              <a:off x="5331578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4" name="Freeform 69"/>
            <p:cNvSpPr>
              <a:spLocks/>
            </p:cNvSpPr>
            <p:nvPr userDrawn="1"/>
          </p:nvSpPr>
          <p:spPr bwMode="auto">
            <a:xfrm>
              <a:off x="5546512" y="1492997"/>
              <a:ext cx="167400" cy="204601"/>
            </a:xfrm>
            <a:custGeom>
              <a:avLst/>
              <a:gdLst>
                <a:gd name="T0" fmla="*/ 71 w 94"/>
                <a:gd name="T1" fmla="*/ 114 h 114"/>
                <a:gd name="T2" fmla="*/ 68 w 94"/>
                <a:gd name="T3" fmla="*/ 112 h 114"/>
                <a:gd name="T4" fmla="*/ 68 w 94"/>
                <a:gd name="T5" fmla="*/ 47 h 114"/>
                <a:gd name="T6" fmla="*/ 47 w 94"/>
                <a:gd name="T7" fmla="*/ 23 h 114"/>
                <a:gd name="T8" fmla="*/ 26 w 94"/>
                <a:gd name="T9" fmla="*/ 47 h 114"/>
                <a:gd name="T10" fmla="*/ 26 w 94"/>
                <a:gd name="T11" fmla="*/ 112 h 114"/>
                <a:gd name="T12" fmla="*/ 24 w 94"/>
                <a:gd name="T13" fmla="*/ 114 h 114"/>
                <a:gd name="T14" fmla="*/ 2 w 94"/>
                <a:gd name="T15" fmla="*/ 114 h 114"/>
                <a:gd name="T16" fmla="*/ 0 w 94"/>
                <a:gd name="T17" fmla="*/ 112 h 114"/>
                <a:gd name="T18" fmla="*/ 0 w 94"/>
                <a:gd name="T19" fmla="*/ 5 h 114"/>
                <a:gd name="T20" fmla="*/ 2 w 94"/>
                <a:gd name="T21" fmla="*/ 2 h 114"/>
                <a:gd name="T22" fmla="*/ 24 w 94"/>
                <a:gd name="T23" fmla="*/ 2 h 114"/>
                <a:gd name="T24" fmla="*/ 26 w 94"/>
                <a:gd name="T25" fmla="*/ 5 h 114"/>
                <a:gd name="T26" fmla="*/ 26 w 94"/>
                <a:gd name="T27" fmla="*/ 13 h 114"/>
                <a:gd name="T28" fmla="*/ 26 w 94"/>
                <a:gd name="T29" fmla="*/ 13 h 114"/>
                <a:gd name="T30" fmla="*/ 56 w 94"/>
                <a:gd name="T31" fmla="*/ 0 h 114"/>
                <a:gd name="T32" fmla="*/ 94 w 94"/>
                <a:gd name="T33" fmla="*/ 41 h 114"/>
                <a:gd name="T34" fmla="*/ 94 w 94"/>
                <a:gd name="T35" fmla="*/ 112 h 114"/>
                <a:gd name="T36" fmla="*/ 92 w 94"/>
                <a:gd name="T37" fmla="*/ 114 h 114"/>
                <a:gd name="T38" fmla="*/ 71 w 94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4">
                  <a:moveTo>
                    <a:pt x="71" y="114"/>
                  </a:moveTo>
                  <a:cubicBezTo>
                    <a:pt x="69" y="114"/>
                    <a:pt x="68" y="113"/>
                    <a:pt x="68" y="112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8" y="33"/>
                    <a:pt x="61" y="23"/>
                    <a:pt x="47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79" y="0"/>
                    <a:pt x="94" y="17"/>
                    <a:pt x="94" y="41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5" name="Freeform 70"/>
            <p:cNvSpPr>
              <a:spLocks noEditPoints="1"/>
            </p:cNvSpPr>
            <p:nvPr userDrawn="1"/>
          </p:nvSpPr>
          <p:spPr bwMode="auto">
            <a:xfrm>
              <a:off x="5753179" y="1414463"/>
              <a:ext cx="175667" cy="287267"/>
            </a:xfrm>
            <a:custGeom>
              <a:avLst/>
              <a:gdLst>
                <a:gd name="T0" fmla="*/ 75 w 99"/>
                <a:gd name="T1" fmla="*/ 158 h 161"/>
                <a:gd name="T2" fmla="*/ 73 w 99"/>
                <a:gd name="T3" fmla="*/ 156 h 161"/>
                <a:gd name="T4" fmla="*/ 73 w 99"/>
                <a:gd name="T5" fmla="*/ 147 h 161"/>
                <a:gd name="T6" fmla="*/ 73 w 99"/>
                <a:gd name="T7" fmla="*/ 147 h 161"/>
                <a:gd name="T8" fmla="*/ 43 w 99"/>
                <a:gd name="T9" fmla="*/ 161 h 161"/>
                <a:gd name="T10" fmla="*/ 4 w 99"/>
                <a:gd name="T11" fmla="*/ 134 h 161"/>
                <a:gd name="T12" fmla="*/ 0 w 99"/>
                <a:gd name="T13" fmla="*/ 102 h 161"/>
                <a:gd name="T14" fmla="*/ 4 w 99"/>
                <a:gd name="T15" fmla="*/ 71 h 161"/>
                <a:gd name="T16" fmla="*/ 43 w 99"/>
                <a:gd name="T17" fmla="*/ 44 h 161"/>
                <a:gd name="T18" fmla="*/ 73 w 99"/>
                <a:gd name="T19" fmla="*/ 57 h 161"/>
                <a:gd name="T20" fmla="*/ 73 w 99"/>
                <a:gd name="T21" fmla="*/ 57 h 161"/>
                <a:gd name="T22" fmla="*/ 73 w 99"/>
                <a:gd name="T23" fmla="*/ 3 h 161"/>
                <a:gd name="T24" fmla="*/ 75 w 99"/>
                <a:gd name="T25" fmla="*/ 0 h 161"/>
                <a:gd name="T26" fmla="*/ 97 w 99"/>
                <a:gd name="T27" fmla="*/ 0 h 161"/>
                <a:gd name="T28" fmla="*/ 99 w 99"/>
                <a:gd name="T29" fmla="*/ 3 h 161"/>
                <a:gd name="T30" fmla="*/ 99 w 99"/>
                <a:gd name="T31" fmla="*/ 156 h 161"/>
                <a:gd name="T32" fmla="*/ 97 w 99"/>
                <a:gd name="T33" fmla="*/ 158 h 161"/>
                <a:gd name="T34" fmla="*/ 75 w 99"/>
                <a:gd name="T35" fmla="*/ 158 h 161"/>
                <a:gd name="T36" fmla="*/ 71 w 99"/>
                <a:gd name="T37" fmla="*/ 123 h 161"/>
                <a:gd name="T38" fmla="*/ 73 w 99"/>
                <a:gd name="T39" fmla="*/ 102 h 161"/>
                <a:gd name="T40" fmla="*/ 71 w 99"/>
                <a:gd name="T41" fmla="*/ 81 h 161"/>
                <a:gd name="T42" fmla="*/ 50 w 99"/>
                <a:gd name="T43" fmla="*/ 67 h 161"/>
                <a:gd name="T44" fmla="*/ 29 w 99"/>
                <a:gd name="T45" fmla="*/ 81 h 161"/>
                <a:gd name="T46" fmla="*/ 27 w 99"/>
                <a:gd name="T47" fmla="*/ 102 h 161"/>
                <a:gd name="T48" fmla="*/ 29 w 99"/>
                <a:gd name="T49" fmla="*/ 123 h 161"/>
                <a:gd name="T50" fmla="*/ 50 w 99"/>
                <a:gd name="T51" fmla="*/ 137 h 161"/>
                <a:gd name="T52" fmla="*/ 71 w 99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9" h="161">
                  <a:moveTo>
                    <a:pt x="75" y="158"/>
                  </a:moveTo>
                  <a:cubicBezTo>
                    <a:pt x="74" y="158"/>
                    <a:pt x="73" y="157"/>
                    <a:pt x="73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67" y="155"/>
                    <a:pt x="58" y="161"/>
                    <a:pt x="43" y="161"/>
                  </a:cubicBezTo>
                  <a:cubicBezTo>
                    <a:pt x="24" y="161"/>
                    <a:pt x="10" y="151"/>
                    <a:pt x="4" y="134"/>
                  </a:cubicBezTo>
                  <a:cubicBezTo>
                    <a:pt x="2" y="125"/>
                    <a:pt x="0" y="117"/>
                    <a:pt x="0" y="102"/>
                  </a:cubicBezTo>
                  <a:cubicBezTo>
                    <a:pt x="0" y="87"/>
                    <a:pt x="2" y="79"/>
                    <a:pt x="4" y="71"/>
                  </a:cubicBezTo>
                  <a:cubicBezTo>
                    <a:pt x="10" y="53"/>
                    <a:pt x="24" y="44"/>
                    <a:pt x="43" y="44"/>
                  </a:cubicBezTo>
                  <a:cubicBezTo>
                    <a:pt x="58" y="44"/>
                    <a:pt x="67" y="49"/>
                    <a:pt x="73" y="57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73" y="1"/>
                    <a:pt x="74" y="0"/>
                    <a:pt x="75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8" y="0"/>
                    <a:pt x="99" y="1"/>
                    <a:pt x="99" y="3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9" y="157"/>
                    <a:pt x="98" y="158"/>
                    <a:pt x="97" y="158"/>
                  </a:cubicBezTo>
                  <a:lnTo>
                    <a:pt x="75" y="158"/>
                  </a:lnTo>
                  <a:close/>
                  <a:moveTo>
                    <a:pt x="71" y="123"/>
                  </a:moveTo>
                  <a:cubicBezTo>
                    <a:pt x="72" y="118"/>
                    <a:pt x="73" y="112"/>
                    <a:pt x="73" y="102"/>
                  </a:cubicBezTo>
                  <a:cubicBezTo>
                    <a:pt x="73" y="92"/>
                    <a:pt x="72" y="86"/>
                    <a:pt x="71" y="81"/>
                  </a:cubicBezTo>
                  <a:cubicBezTo>
                    <a:pt x="68" y="72"/>
                    <a:pt x="60" y="67"/>
                    <a:pt x="50" y="67"/>
                  </a:cubicBezTo>
                  <a:cubicBezTo>
                    <a:pt x="39" y="67"/>
                    <a:pt x="32" y="72"/>
                    <a:pt x="29" y="81"/>
                  </a:cubicBezTo>
                  <a:cubicBezTo>
                    <a:pt x="28" y="86"/>
                    <a:pt x="27" y="92"/>
                    <a:pt x="27" y="102"/>
                  </a:cubicBezTo>
                  <a:cubicBezTo>
                    <a:pt x="27" y="112"/>
                    <a:pt x="28" y="118"/>
                    <a:pt x="29" y="123"/>
                  </a:cubicBezTo>
                  <a:cubicBezTo>
                    <a:pt x="32" y="132"/>
                    <a:pt x="39" y="137"/>
                    <a:pt x="50" y="137"/>
                  </a:cubicBezTo>
                  <a:cubicBezTo>
                    <a:pt x="60" y="137"/>
                    <a:pt x="68" y="132"/>
                    <a:pt x="71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6" name="Freeform 71"/>
            <p:cNvSpPr>
              <a:spLocks/>
            </p:cNvSpPr>
            <p:nvPr userDrawn="1"/>
          </p:nvSpPr>
          <p:spPr bwMode="auto">
            <a:xfrm>
              <a:off x="6023913" y="1414463"/>
              <a:ext cx="328601" cy="283134"/>
            </a:xfrm>
            <a:custGeom>
              <a:avLst/>
              <a:gdLst>
                <a:gd name="T0" fmla="*/ 125 w 184"/>
                <a:gd name="T1" fmla="*/ 158 h 158"/>
                <a:gd name="T2" fmla="*/ 122 w 184"/>
                <a:gd name="T3" fmla="*/ 156 h 158"/>
                <a:gd name="T4" fmla="*/ 92 w 184"/>
                <a:gd name="T5" fmla="*/ 48 h 158"/>
                <a:gd name="T6" fmla="*/ 92 w 184"/>
                <a:gd name="T7" fmla="*/ 48 h 158"/>
                <a:gd name="T8" fmla="*/ 61 w 184"/>
                <a:gd name="T9" fmla="*/ 156 h 158"/>
                <a:gd name="T10" fmla="*/ 59 w 184"/>
                <a:gd name="T11" fmla="*/ 158 h 158"/>
                <a:gd name="T12" fmla="*/ 41 w 184"/>
                <a:gd name="T13" fmla="*/ 158 h 158"/>
                <a:gd name="T14" fmla="*/ 39 w 184"/>
                <a:gd name="T15" fmla="*/ 156 h 158"/>
                <a:gd name="T16" fmla="*/ 0 w 184"/>
                <a:gd name="T17" fmla="*/ 3 h 158"/>
                <a:gd name="T18" fmla="*/ 2 w 184"/>
                <a:gd name="T19" fmla="*/ 0 h 158"/>
                <a:gd name="T20" fmla="*/ 23 w 184"/>
                <a:gd name="T21" fmla="*/ 0 h 158"/>
                <a:gd name="T22" fmla="*/ 26 w 184"/>
                <a:gd name="T23" fmla="*/ 3 h 158"/>
                <a:gd name="T24" fmla="*/ 51 w 184"/>
                <a:gd name="T25" fmla="*/ 109 h 158"/>
                <a:gd name="T26" fmla="*/ 52 w 184"/>
                <a:gd name="T27" fmla="*/ 109 h 158"/>
                <a:gd name="T28" fmla="*/ 81 w 184"/>
                <a:gd name="T29" fmla="*/ 3 h 158"/>
                <a:gd name="T30" fmla="*/ 84 w 184"/>
                <a:gd name="T31" fmla="*/ 0 h 158"/>
                <a:gd name="T32" fmla="*/ 100 w 184"/>
                <a:gd name="T33" fmla="*/ 0 h 158"/>
                <a:gd name="T34" fmla="*/ 103 w 184"/>
                <a:gd name="T35" fmla="*/ 3 h 158"/>
                <a:gd name="T36" fmla="*/ 133 w 184"/>
                <a:gd name="T37" fmla="*/ 109 h 158"/>
                <a:gd name="T38" fmla="*/ 133 w 184"/>
                <a:gd name="T39" fmla="*/ 109 h 158"/>
                <a:gd name="T40" fmla="*/ 158 w 184"/>
                <a:gd name="T41" fmla="*/ 3 h 158"/>
                <a:gd name="T42" fmla="*/ 161 w 184"/>
                <a:gd name="T43" fmla="*/ 0 h 158"/>
                <a:gd name="T44" fmla="*/ 182 w 184"/>
                <a:gd name="T45" fmla="*/ 0 h 158"/>
                <a:gd name="T46" fmla="*/ 184 w 184"/>
                <a:gd name="T47" fmla="*/ 3 h 158"/>
                <a:gd name="T48" fmla="*/ 146 w 184"/>
                <a:gd name="T49" fmla="*/ 156 h 158"/>
                <a:gd name="T50" fmla="*/ 143 w 184"/>
                <a:gd name="T51" fmla="*/ 158 h 158"/>
                <a:gd name="T52" fmla="*/ 125 w 184"/>
                <a:gd name="T53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4" h="158">
                  <a:moveTo>
                    <a:pt x="125" y="158"/>
                  </a:moveTo>
                  <a:cubicBezTo>
                    <a:pt x="124" y="158"/>
                    <a:pt x="123" y="157"/>
                    <a:pt x="122" y="156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61" y="157"/>
                    <a:pt x="60" y="158"/>
                    <a:pt x="59" y="158"/>
                  </a:cubicBezTo>
                  <a:cubicBezTo>
                    <a:pt x="41" y="158"/>
                    <a:pt x="41" y="158"/>
                    <a:pt x="41" y="158"/>
                  </a:cubicBezTo>
                  <a:cubicBezTo>
                    <a:pt x="40" y="158"/>
                    <a:pt x="39" y="157"/>
                    <a:pt x="39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2" y="1"/>
                    <a:pt x="83" y="0"/>
                    <a:pt x="8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2" y="0"/>
                    <a:pt x="102" y="1"/>
                    <a:pt x="103" y="3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58" y="3"/>
                    <a:pt x="158" y="3"/>
                    <a:pt x="158" y="3"/>
                  </a:cubicBezTo>
                  <a:cubicBezTo>
                    <a:pt x="158" y="1"/>
                    <a:pt x="159" y="0"/>
                    <a:pt x="161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0"/>
                    <a:pt x="184" y="1"/>
                    <a:pt x="184" y="3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45" y="157"/>
                    <a:pt x="144" y="158"/>
                    <a:pt x="143" y="158"/>
                  </a:cubicBezTo>
                  <a:lnTo>
                    <a:pt x="125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7" name="Freeform 72"/>
            <p:cNvSpPr>
              <a:spLocks noEditPoints="1"/>
            </p:cNvSpPr>
            <p:nvPr userDrawn="1"/>
          </p:nvSpPr>
          <p:spPr bwMode="auto">
            <a:xfrm>
              <a:off x="6360781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6 w 99"/>
                <a:gd name="T13" fmla="*/ 66 h 117"/>
                <a:gd name="T14" fmla="*/ 27 w 99"/>
                <a:gd name="T15" fmla="*/ 66 h 117"/>
                <a:gd name="T16" fmla="*/ 26 w 99"/>
                <a:gd name="T17" fmla="*/ 68 h 117"/>
                <a:gd name="T18" fmla="*/ 27 w 99"/>
                <a:gd name="T19" fmla="*/ 76 h 117"/>
                <a:gd name="T20" fmla="*/ 52 w 99"/>
                <a:gd name="T21" fmla="*/ 93 h 117"/>
                <a:gd name="T22" fmla="*/ 79 w 99"/>
                <a:gd name="T23" fmla="*/ 83 h 117"/>
                <a:gd name="T24" fmla="*/ 82 w 99"/>
                <a:gd name="T25" fmla="*/ 82 h 117"/>
                <a:gd name="T26" fmla="*/ 96 w 99"/>
                <a:gd name="T27" fmla="*/ 94 h 117"/>
                <a:gd name="T28" fmla="*/ 96 w 99"/>
                <a:gd name="T29" fmla="*/ 98 h 117"/>
                <a:gd name="T30" fmla="*/ 50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49 w 99"/>
                <a:gd name="T37" fmla="*/ 22 h 117"/>
                <a:gd name="T38" fmla="*/ 27 w 99"/>
                <a:gd name="T39" fmla="*/ 36 h 117"/>
                <a:gd name="T40" fmla="*/ 26 w 99"/>
                <a:gd name="T41" fmla="*/ 46 h 117"/>
                <a:gd name="T42" fmla="*/ 27 w 99"/>
                <a:gd name="T43" fmla="*/ 47 h 117"/>
                <a:gd name="T44" fmla="*/ 71 w 99"/>
                <a:gd name="T45" fmla="*/ 47 h 117"/>
                <a:gd name="T46" fmla="*/ 72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9" y="46"/>
                    <a:pt x="99" y="64"/>
                  </a:cubicBezTo>
                  <a:cubicBezTo>
                    <a:pt x="99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7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7" y="109"/>
                    <a:pt x="71" y="117"/>
                    <a:pt x="50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8" name="Freeform 73"/>
            <p:cNvSpPr>
              <a:spLocks/>
            </p:cNvSpPr>
            <p:nvPr userDrawn="1"/>
          </p:nvSpPr>
          <p:spPr bwMode="auto">
            <a:xfrm>
              <a:off x="6573648" y="1414463"/>
              <a:ext cx="76467" cy="285201"/>
            </a:xfrm>
            <a:custGeom>
              <a:avLst/>
              <a:gdLst>
                <a:gd name="T0" fmla="*/ 31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3 w 43"/>
                <a:gd name="T7" fmla="*/ 0 h 159"/>
                <a:gd name="T8" fmla="*/ 24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6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1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1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6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9" name="Freeform 74"/>
            <p:cNvSpPr>
              <a:spLocks/>
            </p:cNvSpPr>
            <p:nvPr userDrawn="1"/>
          </p:nvSpPr>
          <p:spPr bwMode="auto">
            <a:xfrm>
              <a:off x="6668715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4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0" name="Freeform 75"/>
            <p:cNvSpPr>
              <a:spLocks noEditPoints="1"/>
            </p:cNvSpPr>
            <p:nvPr userDrawn="1"/>
          </p:nvSpPr>
          <p:spPr bwMode="auto">
            <a:xfrm>
              <a:off x="679891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1" name="Freeform 76"/>
            <p:cNvSpPr>
              <a:spLocks/>
            </p:cNvSpPr>
            <p:nvPr userDrawn="1"/>
          </p:nvSpPr>
          <p:spPr bwMode="auto">
            <a:xfrm>
              <a:off x="7011783" y="1492997"/>
              <a:ext cx="142600" cy="204601"/>
            </a:xfrm>
            <a:custGeom>
              <a:avLst/>
              <a:gdLst>
                <a:gd name="T0" fmla="*/ 2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2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3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2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2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3" y="28"/>
                  </a:cubicBezTo>
                  <a:cubicBezTo>
                    <a:pt x="58" y="25"/>
                    <a:pt x="53" y="23"/>
                    <a:pt x="47" y="23"/>
                  </a:cubicBezTo>
                  <a:cubicBezTo>
                    <a:pt x="32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2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2" name="Freeform 77"/>
            <p:cNvSpPr>
              <a:spLocks noEditPoints="1"/>
            </p:cNvSpPr>
            <p:nvPr userDrawn="1"/>
          </p:nvSpPr>
          <p:spPr bwMode="auto">
            <a:xfrm>
              <a:off x="7166783" y="1492997"/>
              <a:ext cx="175667" cy="208734"/>
            </a:xfrm>
            <a:custGeom>
              <a:avLst/>
              <a:gdLst>
                <a:gd name="T0" fmla="*/ 4 w 98"/>
                <a:gd name="T1" fmla="*/ 85 h 117"/>
                <a:gd name="T2" fmla="*/ 0 w 98"/>
                <a:gd name="T3" fmla="*/ 58 h 117"/>
                <a:gd name="T4" fmla="*/ 3 w 98"/>
                <a:gd name="T5" fmla="*/ 31 h 117"/>
                <a:gd name="T6" fmla="*/ 49 w 98"/>
                <a:gd name="T7" fmla="*/ 0 h 117"/>
                <a:gd name="T8" fmla="*/ 95 w 98"/>
                <a:gd name="T9" fmla="*/ 31 h 117"/>
                <a:gd name="T10" fmla="*/ 98 w 98"/>
                <a:gd name="T11" fmla="*/ 64 h 117"/>
                <a:gd name="T12" fmla="*/ 96 w 98"/>
                <a:gd name="T13" fmla="*/ 66 h 117"/>
                <a:gd name="T14" fmla="*/ 27 w 98"/>
                <a:gd name="T15" fmla="*/ 66 h 117"/>
                <a:gd name="T16" fmla="*/ 26 w 98"/>
                <a:gd name="T17" fmla="*/ 68 h 117"/>
                <a:gd name="T18" fmla="*/ 27 w 98"/>
                <a:gd name="T19" fmla="*/ 76 h 117"/>
                <a:gd name="T20" fmla="*/ 52 w 98"/>
                <a:gd name="T21" fmla="*/ 93 h 117"/>
                <a:gd name="T22" fmla="*/ 79 w 98"/>
                <a:gd name="T23" fmla="*/ 83 h 117"/>
                <a:gd name="T24" fmla="*/ 82 w 98"/>
                <a:gd name="T25" fmla="*/ 82 h 117"/>
                <a:gd name="T26" fmla="*/ 96 w 98"/>
                <a:gd name="T27" fmla="*/ 94 h 117"/>
                <a:gd name="T28" fmla="*/ 96 w 98"/>
                <a:gd name="T29" fmla="*/ 98 h 117"/>
                <a:gd name="T30" fmla="*/ 50 w 98"/>
                <a:gd name="T31" fmla="*/ 117 h 117"/>
                <a:gd name="T32" fmla="*/ 4 w 98"/>
                <a:gd name="T33" fmla="*/ 85 h 117"/>
                <a:gd name="T34" fmla="*/ 71 w 98"/>
                <a:gd name="T35" fmla="*/ 36 h 117"/>
                <a:gd name="T36" fmla="*/ 49 w 98"/>
                <a:gd name="T37" fmla="*/ 22 h 117"/>
                <a:gd name="T38" fmla="*/ 27 w 98"/>
                <a:gd name="T39" fmla="*/ 36 h 117"/>
                <a:gd name="T40" fmla="*/ 26 w 98"/>
                <a:gd name="T41" fmla="*/ 46 h 117"/>
                <a:gd name="T42" fmla="*/ 27 w 98"/>
                <a:gd name="T43" fmla="*/ 47 h 117"/>
                <a:gd name="T44" fmla="*/ 71 w 98"/>
                <a:gd name="T45" fmla="*/ 47 h 117"/>
                <a:gd name="T46" fmla="*/ 72 w 98"/>
                <a:gd name="T47" fmla="*/ 46 h 117"/>
                <a:gd name="T48" fmla="*/ 71 w 98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8" y="46"/>
                    <a:pt x="98" y="64"/>
                  </a:cubicBezTo>
                  <a:cubicBezTo>
                    <a:pt x="98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6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6" y="109"/>
                    <a:pt x="71" y="117"/>
                    <a:pt x="50" y="117"/>
                  </a:cubicBezTo>
                  <a:cubicBezTo>
                    <a:pt x="26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3" name="Freeform 78"/>
            <p:cNvSpPr>
              <a:spLocks noEditPoints="1"/>
            </p:cNvSpPr>
            <p:nvPr userDrawn="1"/>
          </p:nvSpPr>
          <p:spPr bwMode="auto">
            <a:xfrm>
              <a:off x="7439584" y="1492997"/>
              <a:ext cx="177734" cy="208734"/>
            </a:xfrm>
            <a:custGeom>
              <a:avLst/>
              <a:gdLst>
                <a:gd name="T0" fmla="*/ 3 w 99"/>
                <a:gd name="T1" fmla="*/ 86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58 h 117"/>
                <a:gd name="T12" fmla="*/ 95 w 99"/>
                <a:gd name="T13" fmla="*/ 86 h 117"/>
                <a:gd name="T14" fmla="*/ 49 w 99"/>
                <a:gd name="T15" fmla="*/ 117 h 117"/>
                <a:gd name="T16" fmla="*/ 3 w 99"/>
                <a:gd name="T17" fmla="*/ 86 h 117"/>
                <a:gd name="T18" fmla="*/ 70 w 99"/>
                <a:gd name="T19" fmla="*/ 79 h 117"/>
                <a:gd name="T20" fmla="*/ 73 w 99"/>
                <a:gd name="T21" fmla="*/ 58 h 117"/>
                <a:gd name="T22" fmla="*/ 70 w 99"/>
                <a:gd name="T23" fmla="*/ 38 h 117"/>
                <a:gd name="T24" fmla="*/ 49 w 99"/>
                <a:gd name="T25" fmla="*/ 23 h 117"/>
                <a:gd name="T26" fmla="*/ 28 w 99"/>
                <a:gd name="T27" fmla="*/ 38 h 117"/>
                <a:gd name="T28" fmla="*/ 26 w 99"/>
                <a:gd name="T29" fmla="*/ 58 h 117"/>
                <a:gd name="T30" fmla="*/ 28 w 99"/>
                <a:gd name="T31" fmla="*/ 79 h 117"/>
                <a:gd name="T32" fmla="*/ 49 w 99"/>
                <a:gd name="T33" fmla="*/ 93 h 117"/>
                <a:gd name="T34" fmla="*/ 70 w 99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9" h="117">
                  <a:moveTo>
                    <a:pt x="3" y="86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6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1"/>
                    <a:pt x="95" y="31"/>
                  </a:cubicBezTo>
                  <a:cubicBezTo>
                    <a:pt x="98" y="38"/>
                    <a:pt x="99" y="46"/>
                    <a:pt x="99" y="58"/>
                  </a:cubicBezTo>
                  <a:cubicBezTo>
                    <a:pt x="99" y="70"/>
                    <a:pt x="98" y="78"/>
                    <a:pt x="95" y="86"/>
                  </a:cubicBezTo>
                  <a:cubicBezTo>
                    <a:pt x="89" y="105"/>
                    <a:pt x="72" y="117"/>
                    <a:pt x="49" y="117"/>
                  </a:cubicBezTo>
                  <a:cubicBezTo>
                    <a:pt x="27" y="117"/>
                    <a:pt x="10" y="105"/>
                    <a:pt x="3" y="86"/>
                  </a:cubicBezTo>
                  <a:close/>
                  <a:moveTo>
                    <a:pt x="70" y="79"/>
                  </a:moveTo>
                  <a:cubicBezTo>
                    <a:pt x="72" y="73"/>
                    <a:pt x="73" y="68"/>
                    <a:pt x="73" y="58"/>
                  </a:cubicBezTo>
                  <a:cubicBezTo>
                    <a:pt x="73" y="49"/>
                    <a:pt x="72" y="44"/>
                    <a:pt x="70" y="38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9" y="23"/>
                    <a:pt x="32" y="28"/>
                    <a:pt x="28" y="38"/>
                  </a:cubicBezTo>
                  <a:cubicBezTo>
                    <a:pt x="27" y="44"/>
                    <a:pt x="26" y="49"/>
                    <a:pt x="26" y="58"/>
                  </a:cubicBezTo>
                  <a:cubicBezTo>
                    <a:pt x="26" y="68"/>
                    <a:pt x="27" y="73"/>
                    <a:pt x="28" y="79"/>
                  </a:cubicBezTo>
                  <a:cubicBezTo>
                    <a:pt x="32" y="88"/>
                    <a:pt x="39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4" name="Freeform 79"/>
            <p:cNvSpPr>
              <a:spLocks/>
            </p:cNvSpPr>
            <p:nvPr userDrawn="1"/>
          </p:nvSpPr>
          <p:spPr bwMode="auto">
            <a:xfrm>
              <a:off x="7642118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3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5" name="Freeform 80"/>
            <p:cNvSpPr>
              <a:spLocks/>
            </p:cNvSpPr>
            <p:nvPr userDrawn="1"/>
          </p:nvSpPr>
          <p:spPr bwMode="auto">
            <a:xfrm>
              <a:off x="7826052" y="1414463"/>
              <a:ext cx="171534" cy="287267"/>
            </a:xfrm>
            <a:custGeom>
              <a:avLst/>
              <a:gdLst>
                <a:gd name="T0" fmla="*/ 1 w 96"/>
                <a:gd name="T1" fmla="*/ 138 h 161"/>
                <a:gd name="T2" fmla="*/ 18 w 96"/>
                <a:gd name="T3" fmla="*/ 126 h 161"/>
                <a:gd name="T4" fmla="*/ 21 w 96"/>
                <a:gd name="T5" fmla="*/ 126 h 161"/>
                <a:gd name="T6" fmla="*/ 42 w 96"/>
                <a:gd name="T7" fmla="*/ 136 h 161"/>
                <a:gd name="T8" fmla="*/ 68 w 96"/>
                <a:gd name="T9" fmla="*/ 105 h 161"/>
                <a:gd name="T10" fmla="*/ 68 w 96"/>
                <a:gd name="T11" fmla="*/ 3 h 161"/>
                <a:gd name="T12" fmla="*/ 71 w 96"/>
                <a:gd name="T13" fmla="*/ 0 h 161"/>
                <a:gd name="T14" fmla="*/ 93 w 96"/>
                <a:gd name="T15" fmla="*/ 0 h 161"/>
                <a:gd name="T16" fmla="*/ 96 w 96"/>
                <a:gd name="T17" fmla="*/ 3 h 161"/>
                <a:gd name="T18" fmla="*/ 96 w 96"/>
                <a:gd name="T19" fmla="*/ 105 h 161"/>
                <a:gd name="T20" fmla="*/ 41 w 96"/>
                <a:gd name="T21" fmla="*/ 161 h 161"/>
                <a:gd name="T22" fmla="*/ 0 w 96"/>
                <a:gd name="T23" fmla="*/ 142 h 161"/>
                <a:gd name="T24" fmla="*/ 1 w 96"/>
                <a:gd name="T25" fmla="*/ 1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61">
                  <a:moveTo>
                    <a:pt x="1" y="138"/>
                  </a:moveTo>
                  <a:cubicBezTo>
                    <a:pt x="18" y="126"/>
                    <a:pt x="18" y="126"/>
                    <a:pt x="18" y="126"/>
                  </a:cubicBezTo>
                  <a:cubicBezTo>
                    <a:pt x="19" y="125"/>
                    <a:pt x="20" y="125"/>
                    <a:pt x="21" y="126"/>
                  </a:cubicBezTo>
                  <a:cubicBezTo>
                    <a:pt x="25" y="131"/>
                    <a:pt x="33" y="136"/>
                    <a:pt x="42" y="136"/>
                  </a:cubicBezTo>
                  <a:cubicBezTo>
                    <a:pt x="59" y="136"/>
                    <a:pt x="68" y="126"/>
                    <a:pt x="68" y="105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1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1"/>
                    <a:pt x="96" y="3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96" y="141"/>
                    <a:pt x="75" y="161"/>
                    <a:pt x="41" y="161"/>
                  </a:cubicBezTo>
                  <a:cubicBezTo>
                    <a:pt x="23" y="161"/>
                    <a:pt x="7" y="152"/>
                    <a:pt x="0" y="142"/>
                  </a:cubicBezTo>
                  <a:cubicBezTo>
                    <a:pt x="0" y="140"/>
                    <a:pt x="0" y="139"/>
                    <a:pt x="1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6" name="Freeform 81"/>
            <p:cNvSpPr>
              <a:spLocks noEditPoints="1"/>
            </p:cNvSpPr>
            <p:nvPr userDrawn="1"/>
          </p:nvSpPr>
          <p:spPr bwMode="auto">
            <a:xfrm>
              <a:off x="8034786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8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7" name="Freeform 82"/>
            <p:cNvSpPr>
              <a:spLocks noEditPoints="1"/>
            </p:cNvSpPr>
            <p:nvPr userDrawn="1"/>
          </p:nvSpPr>
          <p:spPr bwMode="auto">
            <a:xfrm>
              <a:off x="8249720" y="1492997"/>
              <a:ext cx="173600" cy="279001"/>
            </a:xfrm>
            <a:custGeom>
              <a:avLst/>
              <a:gdLst>
                <a:gd name="T0" fmla="*/ 2 w 98"/>
                <a:gd name="T1" fmla="*/ 156 h 156"/>
                <a:gd name="T2" fmla="*/ 0 w 98"/>
                <a:gd name="T3" fmla="*/ 153 h 156"/>
                <a:gd name="T4" fmla="*/ 0 w 98"/>
                <a:gd name="T5" fmla="*/ 5 h 156"/>
                <a:gd name="T6" fmla="*/ 2 w 98"/>
                <a:gd name="T7" fmla="*/ 2 h 156"/>
                <a:gd name="T8" fmla="*/ 24 w 98"/>
                <a:gd name="T9" fmla="*/ 2 h 156"/>
                <a:gd name="T10" fmla="*/ 26 w 98"/>
                <a:gd name="T11" fmla="*/ 5 h 156"/>
                <a:gd name="T12" fmla="*/ 26 w 98"/>
                <a:gd name="T13" fmla="*/ 13 h 156"/>
                <a:gd name="T14" fmla="*/ 26 w 98"/>
                <a:gd name="T15" fmla="*/ 13 h 156"/>
                <a:gd name="T16" fmla="*/ 56 w 98"/>
                <a:gd name="T17" fmla="*/ 0 h 156"/>
                <a:gd name="T18" fmla="*/ 94 w 98"/>
                <a:gd name="T19" fmla="*/ 27 h 156"/>
                <a:gd name="T20" fmla="*/ 98 w 98"/>
                <a:gd name="T21" fmla="*/ 58 h 156"/>
                <a:gd name="T22" fmla="*/ 94 w 98"/>
                <a:gd name="T23" fmla="*/ 90 h 156"/>
                <a:gd name="T24" fmla="*/ 56 w 98"/>
                <a:gd name="T25" fmla="*/ 117 h 156"/>
                <a:gd name="T26" fmla="*/ 26 w 98"/>
                <a:gd name="T27" fmla="*/ 103 h 156"/>
                <a:gd name="T28" fmla="*/ 26 w 98"/>
                <a:gd name="T29" fmla="*/ 103 h 156"/>
                <a:gd name="T30" fmla="*/ 26 w 98"/>
                <a:gd name="T31" fmla="*/ 153 h 156"/>
                <a:gd name="T32" fmla="*/ 24 w 98"/>
                <a:gd name="T33" fmla="*/ 156 h 156"/>
                <a:gd name="T34" fmla="*/ 2 w 98"/>
                <a:gd name="T35" fmla="*/ 156 h 156"/>
                <a:gd name="T36" fmla="*/ 70 w 98"/>
                <a:gd name="T37" fmla="*/ 79 h 156"/>
                <a:gd name="T38" fmla="*/ 72 w 98"/>
                <a:gd name="T39" fmla="*/ 58 h 156"/>
                <a:gd name="T40" fmla="*/ 70 w 98"/>
                <a:gd name="T41" fmla="*/ 37 h 156"/>
                <a:gd name="T42" fmla="*/ 49 w 98"/>
                <a:gd name="T43" fmla="*/ 23 h 156"/>
                <a:gd name="T44" fmla="*/ 28 w 98"/>
                <a:gd name="T45" fmla="*/ 37 h 156"/>
                <a:gd name="T46" fmla="*/ 26 w 98"/>
                <a:gd name="T47" fmla="*/ 58 h 156"/>
                <a:gd name="T48" fmla="*/ 28 w 98"/>
                <a:gd name="T49" fmla="*/ 79 h 156"/>
                <a:gd name="T50" fmla="*/ 49 w 98"/>
                <a:gd name="T51" fmla="*/ 93 h 156"/>
                <a:gd name="T52" fmla="*/ 70 w 98"/>
                <a:gd name="T53" fmla="*/ 7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56">
                  <a:moveTo>
                    <a:pt x="2" y="156"/>
                  </a:moveTo>
                  <a:cubicBezTo>
                    <a:pt x="1" y="156"/>
                    <a:pt x="0" y="155"/>
                    <a:pt x="0" y="15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5"/>
                    <a:pt x="41" y="0"/>
                    <a:pt x="56" y="0"/>
                  </a:cubicBezTo>
                  <a:cubicBezTo>
                    <a:pt x="75" y="0"/>
                    <a:pt x="89" y="9"/>
                    <a:pt x="94" y="27"/>
                  </a:cubicBezTo>
                  <a:cubicBezTo>
                    <a:pt x="97" y="35"/>
                    <a:pt x="98" y="43"/>
                    <a:pt x="98" y="58"/>
                  </a:cubicBezTo>
                  <a:cubicBezTo>
                    <a:pt x="98" y="73"/>
                    <a:pt x="97" y="81"/>
                    <a:pt x="94" y="90"/>
                  </a:cubicBezTo>
                  <a:cubicBezTo>
                    <a:pt x="89" y="107"/>
                    <a:pt x="75" y="117"/>
                    <a:pt x="56" y="117"/>
                  </a:cubicBezTo>
                  <a:cubicBezTo>
                    <a:pt x="41" y="117"/>
                    <a:pt x="31" y="111"/>
                    <a:pt x="26" y="103"/>
                  </a:cubicBezTo>
                  <a:cubicBezTo>
                    <a:pt x="26" y="103"/>
                    <a:pt x="26" y="103"/>
                    <a:pt x="26" y="10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6" y="155"/>
                    <a:pt x="25" y="156"/>
                    <a:pt x="24" y="156"/>
                  </a:cubicBezTo>
                  <a:lnTo>
                    <a:pt x="2" y="156"/>
                  </a:lnTo>
                  <a:close/>
                  <a:moveTo>
                    <a:pt x="70" y="79"/>
                  </a:moveTo>
                  <a:cubicBezTo>
                    <a:pt x="71" y="74"/>
                    <a:pt x="72" y="68"/>
                    <a:pt x="72" y="58"/>
                  </a:cubicBezTo>
                  <a:cubicBezTo>
                    <a:pt x="72" y="48"/>
                    <a:pt x="71" y="42"/>
                    <a:pt x="70" y="37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8" y="23"/>
                    <a:pt x="31" y="28"/>
                    <a:pt x="28" y="37"/>
                  </a:cubicBezTo>
                  <a:cubicBezTo>
                    <a:pt x="27" y="42"/>
                    <a:pt x="26" y="48"/>
                    <a:pt x="26" y="58"/>
                  </a:cubicBezTo>
                  <a:cubicBezTo>
                    <a:pt x="26" y="68"/>
                    <a:pt x="27" y="74"/>
                    <a:pt x="28" y="79"/>
                  </a:cubicBezTo>
                  <a:cubicBezTo>
                    <a:pt x="31" y="88"/>
                    <a:pt x="38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8" name="Freeform 83"/>
            <p:cNvSpPr>
              <a:spLocks noEditPoints="1"/>
            </p:cNvSpPr>
            <p:nvPr userDrawn="1"/>
          </p:nvSpPr>
          <p:spPr bwMode="auto">
            <a:xfrm>
              <a:off x="8456387" y="1492997"/>
              <a:ext cx="165334" cy="208734"/>
            </a:xfrm>
            <a:custGeom>
              <a:avLst/>
              <a:gdLst>
                <a:gd name="T0" fmla="*/ 72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8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9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2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2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9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9" name="Freeform 84"/>
            <p:cNvSpPr>
              <a:spLocks/>
            </p:cNvSpPr>
            <p:nvPr userDrawn="1"/>
          </p:nvSpPr>
          <p:spPr bwMode="auto">
            <a:xfrm>
              <a:off x="8669254" y="1492997"/>
              <a:ext cx="169467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7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2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pic>
        <p:nvPicPr>
          <p:cNvPr id="3" name="図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5089" y="5715000"/>
            <a:ext cx="1176630" cy="1005927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15000" y="6469296"/>
            <a:ext cx="3810330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401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BA6D06C3-2333-47EF-BEEE-A726BCB385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94735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・目次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D030BBF-1018-E14A-AC2B-DC996F9E0808}"/>
              </a:ext>
            </a:extLst>
          </p:cNvPr>
          <p:cNvSpPr/>
          <p:nvPr userDrawn="1"/>
        </p:nvSpPr>
        <p:spPr>
          <a:xfrm>
            <a:off x="2362200" y="0"/>
            <a:ext cx="7543799" cy="6854972"/>
          </a:xfrm>
          <a:prstGeom prst="rect">
            <a:avLst/>
          </a:prstGeom>
          <a:gradFill flip="none" rotWithShape="1">
            <a:gsLst>
              <a:gs pos="0">
                <a:srgbClr val="FFFFFF">
                  <a:alpha val="31000"/>
                </a:srgbClr>
              </a:gs>
              <a:gs pos="99000">
                <a:srgbClr val="EDEEF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76246" rIns="326585" bIns="176246" rtlCol="0" anchor="ctr"/>
          <a:lstStyle/>
          <a:p>
            <a:pPr>
              <a:lnSpc>
                <a:spcPct val="130000"/>
              </a:lnSpc>
              <a:spcAft>
                <a:spcPts val="1089"/>
              </a:spcAft>
            </a:pPr>
            <a:endParaRPr kumimoji="1" lang="ja-JP" altLang="en-US" sz="1200" kern="900" spc="69">
              <a:solidFill>
                <a:prstClr val="whit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4EA809F9-0C86-CF4D-85E3-67D8D37806DE}"/>
              </a:ext>
            </a:extLst>
          </p:cNvPr>
          <p:cNvSpPr txBox="1">
            <a:spLocks/>
          </p:cNvSpPr>
          <p:nvPr userDrawn="1"/>
        </p:nvSpPr>
        <p:spPr>
          <a:xfrm>
            <a:off x="0" y="3027"/>
            <a:ext cx="2362200" cy="6854973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ctr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A93A36DD-2A38-364A-8A47-8780ED7B4F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75088" y="2130336"/>
            <a:ext cx="4440062" cy="3054682"/>
          </a:xfrm>
        </p:spPr>
        <p:txBody>
          <a:bodyPr wrap="none" anchor="ctr">
            <a:spAutoFit/>
          </a:bodyPr>
          <a:lstStyle>
            <a:lvl1pPr>
              <a:defRPr lang="ja-JP" altLang="en-US" sz="2000" spc="272" smtClean="0"/>
            </a:lvl1pPr>
            <a:lvl2pPr>
              <a:defRPr lang="ja-JP" altLang="en-US" sz="1800" smtClean="0">
                <a:latin typeface="+mn-lt"/>
                <a:ea typeface="+mn-ea"/>
              </a:defRPr>
            </a:lvl2pPr>
            <a:lvl3pPr>
              <a:defRPr lang="ja-JP" altLang="en-US" sz="1800" smtClean="0">
                <a:latin typeface="+mn-lt"/>
                <a:ea typeface="+mn-ea"/>
              </a:defRPr>
            </a:lvl3pPr>
            <a:lvl4pPr>
              <a:defRPr lang="ja-JP" altLang="en-US" sz="1800" smtClean="0">
                <a:latin typeface="+mn-lt"/>
                <a:ea typeface="+mn-ea"/>
              </a:defRPr>
            </a:lvl4pPr>
            <a:lvl5pPr>
              <a:defRPr lang="ja-JP" altLang="en-US" sz="1800">
                <a:latin typeface="+mn-lt"/>
                <a:ea typeface="+mn-ea"/>
              </a:defRPr>
            </a:lvl5pPr>
          </a:lstStyle>
          <a:p>
            <a:pPr marL="342900" lvl="0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/>
              <a:t>マスター テキストの書式設定</a:t>
            </a:r>
          </a:p>
          <a:p>
            <a:pPr marL="342900" lvl="1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342900" lvl="2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342900" lvl="3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342900" lvl="4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grpSp>
        <p:nvGrpSpPr>
          <p:cNvPr id="153" name="グループ化 152"/>
          <p:cNvGrpSpPr/>
          <p:nvPr userDrawn="1"/>
        </p:nvGrpSpPr>
        <p:grpSpPr>
          <a:xfrm rot="16200000">
            <a:off x="-1117606" y="1574806"/>
            <a:ext cx="2819400" cy="126987"/>
            <a:chOff x="900632" y="1414463"/>
            <a:chExt cx="7938089" cy="357535"/>
          </a:xfrm>
          <a:solidFill>
            <a:schemeClr val="bg1">
              <a:alpha val="17000"/>
            </a:schemeClr>
          </a:solidFill>
        </p:grpSpPr>
        <p:sp>
          <p:nvSpPr>
            <p:cNvPr id="154" name="Freeform 5"/>
            <p:cNvSpPr>
              <a:spLocks/>
            </p:cNvSpPr>
            <p:nvPr userDrawn="1"/>
          </p:nvSpPr>
          <p:spPr bwMode="auto">
            <a:xfrm>
              <a:off x="900632" y="1414463"/>
              <a:ext cx="250067" cy="283134"/>
            </a:xfrm>
            <a:custGeom>
              <a:avLst/>
              <a:gdLst>
                <a:gd name="T0" fmla="*/ 0 w 140"/>
                <a:gd name="T1" fmla="*/ 3 h 158"/>
                <a:gd name="T2" fmla="*/ 2 w 140"/>
                <a:gd name="T3" fmla="*/ 0 h 158"/>
                <a:gd name="T4" fmla="*/ 23 w 140"/>
                <a:gd name="T5" fmla="*/ 0 h 158"/>
                <a:gd name="T6" fmla="*/ 27 w 140"/>
                <a:gd name="T7" fmla="*/ 3 h 158"/>
                <a:gd name="T8" fmla="*/ 70 w 140"/>
                <a:gd name="T9" fmla="*/ 100 h 158"/>
                <a:gd name="T10" fmla="*/ 71 w 140"/>
                <a:gd name="T11" fmla="*/ 100 h 158"/>
                <a:gd name="T12" fmla="*/ 113 w 140"/>
                <a:gd name="T13" fmla="*/ 3 h 158"/>
                <a:gd name="T14" fmla="*/ 117 w 140"/>
                <a:gd name="T15" fmla="*/ 0 h 158"/>
                <a:gd name="T16" fmla="*/ 138 w 140"/>
                <a:gd name="T17" fmla="*/ 0 h 158"/>
                <a:gd name="T18" fmla="*/ 140 w 140"/>
                <a:gd name="T19" fmla="*/ 3 h 158"/>
                <a:gd name="T20" fmla="*/ 140 w 140"/>
                <a:gd name="T21" fmla="*/ 156 h 158"/>
                <a:gd name="T22" fmla="*/ 138 w 140"/>
                <a:gd name="T23" fmla="*/ 158 h 158"/>
                <a:gd name="T24" fmla="*/ 118 w 140"/>
                <a:gd name="T25" fmla="*/ 158 h 158"/>
                <a:gd name="T26" fmla="*/ 115 w 140"/>
                <a:gd name="T27" fmla="*/ 156 h 158"/>
                <a:gd name="T28" fmla="*/ 115 w 140"/>
                <a:gd name="T29" fmla="*/ 59 h 158"/>
                <a:gd name="T30" fmla="*/ 114 w 140"/>
                <a:gd name="T31" fmla="*/ 59 h 158"/>
                <a:gd name="T32" fmla="*/ 81 w 140"/>
                <a:gd name="T33" fmla="*/ 133 h 158"/>
                <a:gd name="T34" fmla="*/ 77 w 140"/>
                <a:gd name="T35" fmla="*/ 136 h 158"/>
                <a:gd name="T36" fmla="*/ 63 w 140"/>
                <a:gd name="T37" fmla="*/ 136 h 158"/>
                <a:gd name="T38" fmla="*/ 59 w 140"/>
                <a:gd name="T39" fmla="*/ 133 h 158"/>
                <a:gd name="T40" fmla="*/ 25 w 140"/>
                <a:gd name="T41" fmla="*/ 59 h 158"/>
                <a:gd name="T42" fmla="*/ 25 w 140"/>
                <a:gd name="T43" fmla="*/ 59 h 158"/>
                <a:gd name="T44" fmla="*/ 25 w 140"/>
                <a:gd name="T45" fmla="*/ 156 h 158"/>
                <a:gd name="T46" fmla="*/ 22 w 140"/>
                <a:gd name="T47" fmla="*/ 158 h 158"/>
                <a:gd name="T48" fmla="*/ 2 w 140"/>
                <a:gd name="T49" fmla="*/ 158 h 158"/>
                <a:gd name="T50" fmla="*/ 0 w 140"/>
                <a:gd name="T51" fmla="*/ 156 h 158"/>
                <a:gd name="T52" fmla="*/ 0 w 140"/>
                <a:gd name="T53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7" y="3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4" y="1"/>
                    <a:pt x="115" y="0"/>
                    <a:pt x="117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40" y="1"/>
                    <a:pt x="140" y="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57"/>
                    <a:pt x="139" y="158"/>
                    <a:pt x="138" y="158"/>
                  </a:cubicBezTo>
                  <a:cubicBezTo>
                    <a:pt x="118" y="158"/>
                    <a:pt x="118" y="158"/>
                    <a:pt x="118" y="158"/>
                  </a:cubicBezTo>
                  <a:cubicBezTo>
                    <a:pt x="116" y="158"/>
                    <a:pt x="115" y="157"/>
                    <a:pt x="115" y="156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0" y="136"/>
                    <a:pt x="79" y="136"/>
                    <a:pt x="77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1" y="136"/>
                    <a:pt x="60" y="136"/>
                    <a:pt x="59" y="133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25" y="157"/>
                    <a:pt x="24" y="158"/>
                    <a:pt x="22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5" name="Freeform 6"/>
            <p:cNvSpPr>
              <a:spLocks noEditPoints="1"/>
            </p:cNvSpPr>
            <p:nvPr userDrawn="1"/>
          </p:nvSpPr>
          <p:spPr bwMode="auto">
            <a:xfrm>
              <a:off x="1202367" y="1414463"/>
              <a:ext cx="45467" cy="283134"/>
            </a:xfrm>
            <a:custGeom>
              <a:avLst/>
              <a:gdLst>
                <a:gd name="T0" fmla="*/ 2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2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2 w 26"/>
                <a:gd name="T17" fmla="*/ 25 h 158"/>
                <a:gd name="T18" fmla="*/ 2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2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2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2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2" y="25"/>
                  </a:lnTo>
                  <a:close/>
                  <a:moveTo>
                    <a:pt x="2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2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6" name="Freeform 7"/>
            <p:cNvSpPr>
              <a:spLocks/>
            </p:cNvSpPr>
            <p:nvPr userDrawn="1"/>
          </p:nvSpPr>
          <p:spPr bwMode="auto">
            <a:xfrm>
              <a:off x="1297433" y="1492997"/>
              <a:ext cx="167400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6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1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7" name="Freeform 8"/>
            <p:cNvSpPr>
              <a:spLocks noEditPoints="1"/>
            </p:cNvSpPr>
            <p:nvPr userDrawn="1"/>
          </p:nvSpPr>
          <p:spPr bwMode="auto">
            <a:xfrm>
              <a:off x="1512367" y="1414463"/>
              <a:ext cx="45467" cy="283134"/>
            </a:xfrm>
            <a:custGeom>
              <a:avLst/>
              <a:gdLst>
                <a:gd name="T0" fmla="*/ 3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3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3 w 26"/>
                <a:gd name="T17" fmla="*/ 25 h 158"/>
                <a:gd name="T18" fmla="*/ 3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3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3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3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3" y="25"/>
                  </a:lnTo>
                  <a:close/>
                  <a:moveTo>
                    <a:pt x="3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8" name="Freeform 9"/>
            <p:cNvSpPr>
              <a:spLocks/>
            </p:cNvSpPr>
            <p:nvPr userDrawn="1"/>
          </p:nvSpPr>
          <p:spPr bwMode="auto">
            <a:xfrm>
              <a:off x="1595034" y="1492997"/>
              <a:ext cx="167400" cy="208734"/>
            </a:xfrm>
            <a:custGeom>
              <a:avLst/>
              <a:gdLst>
                <a:gd name="T0" fmla="*/ 1 w 95"/>
                <a:gd name="T1" fmla="*/ 99 h 117"/>
                <a:gd name="T2" fmla="*/ 1 w 95"/>
                <a:gd name="T3" fmla="*/ 96 h 117"/>
                <a:gd name="T4" fmla="*/ 14 w 95"/>
                <a:gd name="T5" fmla="*/ 82 h 117"/>
                <a:gd name="T6" fmla="*/ 17 w 95"/>
                <a:gd name="T7" fmla="*/ 82 h 117"/>
                <a:gd name="T8" fmla="*/ 50 w 95"/>
                <a:gd name="T9" fmla="*/ 95 h 117"/>
                <a:gd name="T10" fmla="*/ 70 w 95"/>
                <a:gd name="T11" fmla="*/ 81 h 117"/>
                <a:gd name="T12" fmla="*/ 52 w 95"/>
                <a:gd name="T13" fmla="*/ 69 h 117"/>
                <a:gd name="T14" fmla="*/ 40 w 95"/>
                <a:gd name="T15" fmla="*/ 68 h 117"/>
                <a:gd name="T16" fmla="*/ 5 w 95"/>
                <a:gd name="T17" fmla="*/ 35 h 117"/>
                <a:gd name="T18" fmla="*/ 49 w 95"/>
                <a:gd name="T19" fmla="*/ 0 h 117"/>
                <a:gd name="T20" fmla="*/ 91 w 95"/>
                <a:gd name="T21" fmla="*/ 13 h 117"/>
                <a:gd name="T22" fmla="*/ 91 w 95"/>
                <a:gd name="T23" fmla="*/ 17 h 117"/>
                <a:gd name="T24" fmla="*/ 80 w 95"/>
                <a:gd name="T25" fmla="*/ 30 h 117"/>
                <a:gd name="T26" fmla="*/ 77 w 95"/>
                <a:gd name="T27" fmla="*/ 31 h 117"/>
                <a:gd name="T28" fmla="*/ 47 w 95"/>
                <a:gd name="T29" fmla="*/ 22 h 117"/>
                <a:gd name="T30" fmla="*/ 30 w 95"/>
                <a:gd name="T31" fmla="*/ 33 h 117"/>
                <a:gd name="T32" fmla="*/ 49 w 95"/>
                <a:gd name="T33" fmla="*/ 45 h 117"/>
                <a:gd name="T34" fmla="*/ 61 w 95"/>
                <a:gd name="T35" fmla="*/ 46 h 117"/>
                <a:gd name="T36" fmla="*/ 95 w 95"/>
                <a:gd name="T37" fmla="*/ 79 h 117"/>
                <a:gd name="T38" fmla="*/ 49 w 95"/>
                <a:gd name="T39" fmla="*/ 117 h 117"/>
                <a:gd name="T40" fmla="*/ 1 w 95"/>
                <a:gd name="T41" fmla="*/ 9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17">
                  <a:moveTo>
                    <a:pt x="1" y="99"/>
                  </a:moveTo>
                  <a:cubicBezTo>
                    <a:pt x="0" y="98"/>
                    <a:pt x="0" y="97"/>
                    <a:pt x="1" y="9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5" y="81"/>
                    <a:pt x="16" y="81"/>
                    <a:pt x="17" y="82"/>
                  </a:cubicBezTo>
                  <a:cubicBezTo>
                    <a:pt x="25" y="89"/>
                    <a:pt x="38" y="95"/>
                    <a:pt x="50" y="95"/>
                  </a:cubicBezTo>
                  <a:cubicBezTo>
                    <a:pt x="63" y="95"/>
                    <a:pt x="70" y="89"/>
                    <a:pt x="70" y="81"/>
                  </a:cubicBezTo>
                  <a:cubicBezTo>
                    <a:pt x="70" y="75"/>
                    <a:pt x="66" y="70"/>
                    <a:pt x="52" y="69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17" y="66"/>
                    <a:pt x="5" y="54"/>
                    <a:pt x="5" y="35"/>
                  </a:cubicBezTo>
                  <a:cubicBezTo>
                    <a:pt x="5" y="13"/>
                    <a:pt x="21" y="0"/>
                    <a:pt x="49" y="0"/>
                  </a:cubicBezTo>
                  <a:cubicBezTo>
                    <a:pt x="66" y="0"/>
                    <a:pt x="81" y="6"/>
                    <a:pt x="91" y="13"/>
                  </a:cubicBezTo>
                  <a:cubicBezTo>
                    <a:pt x="92" y="14"/>
                    <a:pt x="92" y="16"/>
                    <a:pt x="91" y="17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0" y="26"/>
                    <a:pt x="58" y="22"/>
                    <a:pt x="47" y="22"/>
                  </a:cubicBezTo>
                  <a:cubicBezTo>
                    <a:pt x="36" y="22"/>
                    <a:pt x="30" y="26"/>
                    <a:pt x="30" y="33"/>
                  </a:cubicBezTo>
                  <a:cubicBezTo>
                    <a:pt x="30" y="40"/>
                    <a:pt x="34" y="44"/>
                    <a:pt x="49" y="45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84" y="48"/>
                    <a:pt x="95" y="60"/>
                    <a:pt x="95" y="79"/>
                  </a:cubicBezTo>
                  <a:cubicBezTo>
                    <a:pt x="95" y="101"/>
                    <a:pt x="79" y="117"/>
                    <a:pt x="49" y="117"/>
                  </a:cubicBezTo>
                  <a:cubicBezTo>
                    <a:pt x="26" y="117"/>
                    <a:pt x="10" y="107"/>
                    <a:pt x="1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9" name="Freeform 10"/>
            <p:cNvSpPr>
              <a:spLocks/>
            </p:cNvSpPr>
            <p:nvPr userDrawn="1"/>
          </p:nvSpPr>
          <p:spPr bwMode="auto">
            <a:xfrm>
              <a:off x="1789301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0" name="Freeform 11"/>
            <p:cNvSpPr>
              <a:spLocks/>
            </p:cNvSpPr>
            <p:nvPr userDrawn="1"/>
          </p:nvSpPr>
          <p:spPr bwMode="auto">
            <a:xfrm>
              <a:off x="1925702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1" name="Freeform 12"/>
            <p:cNvSpPr>
              <a:spLocks/>
            </p:cNvSpPr>
            <p:nvPr userDrawn="1"/>
          </p:nvSpPr>
          <p:spPr bwMode="auto">
            <a:xfrm>
              <a:off x="2084836" y="1497130"/>
              <a:ext cx="183934" cy="274867"/>
            </a:xfrm>
            <a:custGeom>
              <a:avLst/>
              <a:gdLst>
                <a:gd name="T0" fmla="*/ 17 w 104"/>
                <a:gd name="T1" fmla="*/ 154 h 154"/>
                <a:gd name="T2" fmla="*/ 14 w 104"/>
                <a:gd name="T3" fmla="*/ 151 h 154"/>
                <a:gd name="T4" fmla="*/ 14 w 104"/>
                <a:gd name="T5" fmla="*/ 133 h 154"/>
                <a:gd name="T6" fmla="*/ 17 w 104"/>
                <a:gd name="T7" fmla="*/ 131 h 154"/>
                <a:gd name="T8" fmla="*/ 21 w 104"/>
                <a:gd name="T9" fmla="*/ 131 h 154"/>
                <a:gd name="T10" fmla="*/ 38 w 104"/>
                <a:gd name="T11" fmla="*/ 117 h 154"/>
                <a:gd name="T12" fmla="*/ 41 w 104"/>
                <a:gd name="T13" fmla="*/ 108 h 154"/>
                <a:gd name="T14" fmla="*/ 0 w 104"/>
                <a:gd name="T15" fmla="*/ 3 h 154"/>
                <a:gd name="T16" fmla="*/ 2 w 104"/>
                <a:gd name="T17" fmla="*/ 0 h 154"/>
                <a:gd name="T18" fmla="*/ 25 w 104"/>
                <a:gd name="T19" fmla="*/ 0 h 154"/>
                <a:gd name="T20" fmla="*/ 28 w 104"/>
                <a:gd name="T21" fmla="*/ 3 h 154"/>
                <a:gd name="T22" fmla="*/ 53 w 104"/>
                <a:gd name="T23" fmla="*/ 76 h 154"/>
                <a:gd name="T24" fmla="*/ 53 w 104"/>
                <a:gd name="T25" fmla="*/ 76 h 154"/>
                <a:gd name="T26" fmla="*/ 77 w 104"/>
                <a:gd name="T27" fmla="*/ 3 h 154"/>
                <a:gd name="T28" fmla="*/ 80 w 104"/>
                <a:gd name="T29" fmla="*/ 0 h 154"/>
                <a:gd name="T30" fmla="*/ 102 w 104"/>
                <a:gd name="T31" fmla="*/ 0 h 154"/>
                <a:gd name="T32" fmla="*/ 104 w 104"/>
                <a:gd name="T33" fmla="*/ 3 h 154"/>
                <a:gd name="T34" fmla="*/ 61 w 104"/>
                <a:gd name="T35" fmla="*/ 119 h 154"/>
                <a:gd name="T36" fmla="*/ 24 w 104"/>
                <a:gd name="T37" fmla="*/ 154 h 154"/>
                <a:gd name="T38" fmla="*/ 17 w 104"/>
                <a:gd name="T3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" h="154">
                  <a:moveTo>
                    <a:pt x="17" y="154"/>
                  </a:moveTo>
                  <a:cubicBezTo>
                    <a:pt x="15" y="154"/>
                    <a:pt x="14" y="153"/>
                    <a:pt x="14" y="151"/>
                  </a:cubicBezTo>
                  <a:cubicBezTo>
                    <a:pt x="14" y="133"/>
                    <a:pt x="14" y="133"/>
                    <a:pt x="14" y="133"/>
                  </a:cubicBezTo>
                  <a:cubicBezTo>
                    <a:pt x="14" y="131"/>
                    <a:pt x="15" y="131"/>
                    <a:pt x="17" y="131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30" y="131"/>
                    <a:pt x="34" y="127"/>
                    <a:pt x="38" y="117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8" y="3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79" y="0"/>
                    <a:pt x="80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4" y="0"/>
                    <a:pt x="104" y="1"/>
                    <a:pt x="104" y="3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52" y="145"/>
                    <a:pt x="42" y="154"/>
                    <a:pt x="24" y="154"/>
                  </a:cubicBezTo>
                  <a:lnTo>
                    <a:pt x="17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2" name="Freeform 13"/>
            <p:cNvSpPr>
              <a:spLocks noEditPoints="1"/>
            </p:cNvSpPr>
            <p:nvPr userDrawn="1"/>
          </p:nvSpPr>
          <p:spPr bwMode="auto">
            <a:xfrm>
              <a:off x="235350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3" name="Freeform 14"/>
            <p:cNvSpPr>
              <a:spLocks/>
            </p:cNvSpPr>
            <p:nvPr userDrawn="1"/>
          </p:nvSpPr>
          <p:spPr bwMode="auto">
            <a:xfrm>
              <a:off x="2553970" y="1414463"/>
              <a:ext cx="109534" cy="283134"/>
            </a:xfrm>
            <a:custGeom>
              <a:avLst/>
              <a:gdLst>
                <a:gd name="T0" fmla="*/ 14 w 61"/>
                <a:gd name="T1" fmla="*/ 158 h 158"/>
                <a:gd name="T2" fmla="*/ 12 w 61"/>
                <a:gd name="T3" fmla="*/ 156 h 158"/>
                <a:gd name="T4" fmla="*/ 12 w 61"/>
                <a:gd name="T5" fmla="*/ 68 h 158"/>
                <a:gd name="T6" fmla="*/ 10 w 61"/>
                <a:gd name="T7" fmla="*/ 66 h 158"/>
                <a:gd name="T8" fmla="*/ 3 w 61"/>
                <a:gd name="T9" fmla="*/ 66 h 158"/>
                <a:gd name="T10" fmla="*/ 0 w 61"/>
                <a:gd name="T11" fmla="*/ 64 h 158"/>
                <a:gd name="T12" fmla="*/ 0 w 61"/>
                <a:gd name="T13" fmla="*/ 49 h 158"/>
                <a:gd name="T14" fmla="*/ 3 w 61"/>
                <a:gd name="T15" fmla="*/ 46 h 158"/>
                <a:gd name="T16" fmla="*/ 10 w 61"/>
                <a:gd name="T17" fmla="*/ 46 h 158"/>
                <a:gd name="T18" fmla="*/ 12 w 61"/>
                <a:gd name="T19" fmla="*/ 45 h 158"/>
                <a:gd name="T20" fmla="*/ 12 w 61"/>
                <a:gd name="T21" fmla="*/ 38 h 158"/>
                <a:gd name="T22" fmla="*/ 49 w 61"/>
                <a:gd name="T23" fmla="*/ 0 h 158"/>
                <a:gd name="T24" fmla="*/ 59 w 61"/>
                <a:gd name="T25" fmla="*/ 0 h 158"/>
                <a:gd name="T26" fmla="*/ 61 w 61"/>
                <a:gd name="T27" fmla="*/ 3 h 158"/>
                <a:gd name="T28" fmla="*/ 61 w 61"/>
                <a:gd name="T29" fmla="*/ 21 h 158"/>
                <a:gd name="T30" fmla="*/ 59 w 61"/>
                <a:gd name="T31" fmla="*/ 24 h 158"/>
                <a:gd name="T32" fmla="*/ 52 w 61"/>
                <a:gd name="T33" fmla="*/ 24 h 158"/>
                <a:gd name="T34" fmla="*/ 37 w 61"/>
                <a:gd name="T35" fmla="*/ 37 h 158"/>
                <a:gd name="T36" fmla="*/ 37 w 61"/>
                <a:gd name="T37" fmla="*/ 45 h 158"/>
                <a:gd name="T38" fmla="*/ 39 w 61"/>
                <a:gd name="T39" fmla="*/ 46 h 158"/>
                <a:gd name="T40" fmla="*/ 59 w 61"/>
                <a:gd name="T41" fmla="*/ 46 h 158"/>
                <a:gd name="T42" fmla="*/ 61 w 61"/>
                <a:gd name="T43" fmla="*/ 49 h 158"/>
                <a:gd name="T44" fmla="*/ 61 w 61"/>
                <a:gd name="T45" fmla="*/ 64 h 158"/>
                <a:gd name="T46" fmla="*/ 59 w 61"/>
                <a:gd name="T47" fmla="*/ 66 h 158"/>
                <a:gd name="T48" fmla="*/ 39 w 61"/>
                <a:gd name="T49" fmla="*/ 66 h 158"/>
                <a:gd name="T50" fmla="*/ 37 w 61"/>
                <a:gd name="T51" fmla="*/ 68 h 158"/>
                <a:gd name="T52" fmla="*/ 37 w 61"/>
                <a:gd name="T53" fmla="*/ 156 h 158"/>
                <a:gd name="T54" fmla="*/ 35 w 61"/>
                <a:gd name="T55" fmla="*/ 158 h 158"/>
                <a:gd name="T56" fmla="*/ 14 w 61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158">
                  <a:moveTo>
                    <a:pt x="14" y="158"/>
                  </a:moveTo>
                  <a:cubicBezTo>
                    <a:pt x="12" y="158"/>
                    <a:pt x="12" y="157"/>
                    <a:pt x="12" y="156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7"/>
                    <a:pt x="11" y="66"/>
                    <a:pt x="10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6"/>
                    <a:pt x="12" y="46"/>
                    <a:pt x="12" y="45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12"/>
                    <a:pt x="24" y="0"/>
                    <a:pt x="4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3"/>
                    <a:pt x="60" y="24"/>
                    <a:pt x="59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0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8" y="46"/>
                    <a:pt x="3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1" y="47"/>
                    <a:pt x="61" y="4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6"/>
                    <a:pt x="60" y="66"/>
                    <a:pt x="59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8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7" y="158"/>
                    <a:pt x="35" y="158"/>
                  </a:cubicBezTo>
                  <a:lnTo>
                    <a:pt x="14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4" name="Freeform 15"/>
            <p:cNvSpPr>
              <a:spLocks/>
            </p:cNvSpPr>
            <p:nvPr userDrawn="1"/>
          </p:nvSpPr>
          <p:spPr bwMode="auto">
            <a:xfrm>
              <a:off x="2762704" y="1414463"/>
              <a:ext cx="208734" cy="283134"/>
            </a:xfrm>
            <a:custGeom>
              <a:avLst/>
              <a:gdLst>
                <a:gd name="T0" fmla="*/ 0 w 117"/>
                <a:gd name="T1" fmla="*/ 3 h 158"/>
                <a:gd name="T2" fmla="*/ 2 w 117"/>
                <a:gd name="T3" fmla="*/ 0 h 158"/>
                <a:gd name="T4" fmla="*/ 25 w 117"/>
                <a:gd name="T5" fmla="*/ 0 h 158"/>
                <a:gd name="T6" fmla="*/ 27 w 117"/>
                <a:gd name="T7" fmla="*/ 3 h 158"/>
                <a:gd name="T8" fmla="*/ 27 w 117"/>
                <a:gd name="T9" fmla="*/ 65 h 158"/>
                <a:gd name="T10" fmla="*/ 29 w 117"/>
                <a:gd name="T11" fmla="*/ 66 h 158"/>
                <a:gd name="T12" fmla="*/ 89 w 117"/>
                <a:gd name="T13" fmla="*/ 66 h 158"/>
                <a:gd name="T14" fmla="*/ 90 w 117"/>
                <a:gd name="T15" fmla="*/ 65 h 158"/>
                <a:gd name="T16" fmla="*/ 90 w 117"/>
                <a:gd name="T17" fmla="*/ 3 h 158"/>
                <a:gd name="T18" fmla="*/ 92 w 117"/>
                <a:gd name="T19" fmla="*/ 0 h 158"/>
                <a:gd name="T20" fmla="*/ 115 w 117"/>
                <a:gd name="T21" fmla="*/ 0 h 158"/>
                <a:gd name="T22" fmla="*/ 117 w 117"/>
                <a:gd name="T23" fmla="*/ 3 h 158"/>
                <a:gd name="T24" fmla="*/ 117 w 117"/>
                <a:gd name="T25" fmla="*/ 156 h 158"/>
                <a:gd name="T26" fmla="*/ 115 w 117"/>
                <a:gd name="T27" fmla="*/ 158 h 158"/>
                <a:gd name="T28" fmla="*/ 92 w 117"/>
                <a:gd name="T29" fmla="*/ 158 h 158"/>
                <a:gd name="T30" fmla="*/ 90 w 117"/>
                <a:gd name="T31" fmla="*/ 156 h 158"/>
                <a:gd name="T32" fmla="*/ 90 w 117"/>
                <a:gd name="T33" fmla="*/ 92 h 158"/>
                <a:gd name="T34" fmla="*/ 89 w 117"/>
                <a:gd name="T35" fmla="*/ 91 h 158"/>
                <a:gd name="T36" fmla="*/ 29 w 117"/>
                <a:gd name="T37" fmla="*/ 91 h 158"/>
                <a:gd name="T38" fmla="*/ 27 w 117"/>
                <a:gd name="T39" fmla="*/ 92 h 158"/>
                <a:gd name="T40" fmla="*/ 27 w 117"/>
                <a:gd name="T41" fmla="*/ 156 h 158"/>
                <a:gd name="T42" fmla="*/ 25 w 117"/>
                <a:gd name="T43" fmla="*/ 158 h 158"/>
                <a:gd name="T44" fmla="*/ 2 w 117"/>
                <a:gd name="T45" fmla="*/ 158 h 158"/>
                <a:gd name="T46" fmla="*/ 0 w 117"/>
                <a:gd name="T47" fmla="*/ 156 h 158"/>
                <a:gd name="T48" fmla="*/ 0 w 117"/>
                <a:gd name="T49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7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66"/>
                    <a:pt x="28" y="66"/>
                    <a:pt x="29" y="66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3"/>
                    <a:pt x="90" y="3"/>
                    <a:pt x="90" y="3"/>
                  </a:cubicBezTo>
                  <a:cubicBezTo>
                    <a:pt x="90" y="1"/>
                    <a:pt x="91" y="0"/>
                    <a:pt x="9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6" y="0"/>
                    <a:pt x="117" y="1"/>
                    <a:pt x="117" y="3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7"/>
                    <a:pt x="116" y="158"/>
                    <a:pt x="115" y="158"/>
                  </a:cubicBezTo>
                  <a:cubicBezTo>
                    <a:pt x="92" y="158"/>
                    <a:pt x="92" y="158"/>
                    <a:pt x="92" y="158"/>
                  </a:cubicBezTo>
                  <a:cubicBezTo>
                    <a:pt x="91" y="158"/>
                    <a:pt x="90" y="157"/>
                    <a:pt x="90" y="156"/>
                  </a:cubicBezTo>
                  <a:cubicBezTo>
                    <a:pt x="90" y="92"/>
                    <a:pt x="90" y="92"/>
                    <a:pt x="90" y="92"/>
                  </a:cubicBezTo>
                  <a:cubicBezTo>
                    <a:pt x="90" y="91"/>
                    <a:pt x="89" y="91"/>
                    <a:pt x="89" y="9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8" y="91"/>
                    <a:pt x="27" y="91"/>
                    <a:pt x="27" y="92"/>
                  </a:cubicBezTo>
                  <a:cubicBezTo>
                    <a:pt x="27" y="156"/>
                    <a:pt x="27" y="156"/>
                    <a:pt x="27" y="156"/>
                  </a:cubicBezTo>
                  <a:cubicBezTo>
                    <a:pt x="27" y="157"/>
                    <a:pt x="26" y="158"/>
                    <a:pt x="25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5" name="Freeform 16"/>
            <p:cNvSpPr>
              <a:spLocks noEditPoints="1"/>
            </p:cNvSpPr>
            <p:nvPr userDrawn="1"/>
          </p:nvSpPr>
          <p:spPr bwMode="auto">
            <a:xfrm>
              <a:off x="3014838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4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7 w 99"/>
                <a:gd name="T13" fmla="*/ 66 h 117"/>
                <a:gd name="T14" fmla="*/ 28 w 99"/>
                <a:gd name="T15" fmla="*/ 66 h 117"/>
                <a:gd name="T16" fmla="*/ 26 w 99"/>
                <a:gd name="T17" fmla="*/ 68 h 117"/>
                <a:gd name="T18" fmla="*/ 28 w 99"/>
                <a:gd name="T19" fmla="*/ 76 h 117"/>
                <a:gd name="T20" fmla="*/ 53 w 99"/>
                <a:gd name="T21" fmla="*/ 93 h 117"/>
                <a:gd name="T22" fmla="*/ 79 w 99"/>
                <a:gd name="T23" fmla="*/ 83 h 117"/>
                <a:gd name="T24" fmla="*/ 83 w 99"/>
                <a:gd name="T25" fmla="*/ 82 h 117"/>
                <a:gd name="T26" fmla="*/ 96 w 99"/>
                <a:gd name="T27" fmla="*/ 94 h 117"/>
                <a:gd name="T28" fmla="*/ 97 w 99"/>
                <a:gd name="T29" fmla="*/ 98 h 117"/>
                <a:gd name="T30" fmla="*/ 51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50 w 99"/>
                <a:gd name="T37" fmla="*/ 22 h 117"/>
                <a:gd name="T38" fmla="*/ 28 w 99"/>
                <a:gd name="T39" fmla="*/ 36 h 117"/>
                <a:gd name="T40" fmla="*/ 26 w 99"/>
                <a:gd name="T41" fmla="*/ 46 h 117"/>
                <a:gd name="T42" fmla="*/ 28 w 99"/>
                <a:gd name="T43" fmla="*/ 47 h 117"/>
                <a:gd name="T44" fmla="*/ 71 w 99"/>
                <a:gd name="T45" fmla="*/ 47 h 117"/>
                <a:gd name="T46" fmla="*/ 73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7"/>
                    <a:pt x="2" y="38"/>
                    <a:pt x="4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8" y="38"/>
                    <a:pt x="99" y="46"/>
                    <a:pt x="99" y="64"/>
                  </a:cubicBezTo>
                  <a:cubicBezTo>
                    <a:pt x="99" y="66"/>
                    <a:pt x="98" y="66"/>
                    <a:pt x="97" y="6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27" y="66"/>
                    <a:pt x="26" y="67"/>
                    <a:pt x="26" y="68"/>
                  </a:cubicBezTo>
                  <a:cubicBezTo>
                    <a:pt x="26" y="71"/>
                    <a:pt x="27" y="74"/>
                    <a:pt x="28" y="76"/>
                  </a:cubicBezTo>
                  <a:cubicBezTo>
                    <a:pt x="32" y="87"/>
                    <a:pt x="40" y="93"/>
                    <a:pt x="53" y="93"/>
                  </a:cubicBezTo>
                  <a:cubicBezTo>
                    <a:pt x="65" y="93"/>
                    <a:pt x="74" y="89"/>
                    <a:pt x="79" y="83"/>
                  </a:cubicBezTo>
                  <a:cubicBezTo>
                    <a:pt x="80" y="82"/>
                    <a:pt x="81" y="81"/>
                    <a:pt x="83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7" y="98"/>
                  </a:cubicBezTo>
                  <a:cubicBezTo>
                    <a:pt x="87" y="109"/>
                    <a:pt x="71" y="117"/>
                    <a:pt x="51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50" y="22"/>
                  </a:cubicBezTo>
                  <a:cubicBezTo>
                    <a:pt x="39" y="22"/>
                    <a:pt x="31" y="27"/>
                    <a:pt x="28" y="36"/>
                  </a:cubicBezTo>
                  <a:cubicBezTo>
                    <a:pt x="27" y="39"/>
                    <a:pt x="26" y="42"/>
                    <a:pt x="26" y="46"/>
                  </a:cubicBezTo>
                  <a:cubicBezTo>
                    <a:pt x="26" y="47"/>
                    <a:pt x="27" y="47"/>
                    <a:pt x="28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3" y="47"/>
                    <a:pt x="73" y="46"/>
                  </a:cubicBezTo>
                  <a:cubicBezTo>
                    <a:pt x="73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6" name="Freeform 17"/>
            <p:cNvSpPr>
              <a:spLocks noEditPoints="1"/>
            </p:cNvSpPr>
            <p:nvPr userDrawn="1"/>
          </p:nvSpPr>
          <p:spPr bwMode="auto">
            <a:xfrm>
              <a:off x="322150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7" name="Freeform 18"/>
            <p:cNvSpPr>
              <a:spLocks/>
            </p:cNvSpPr>
            <p:nvPr userDrawn="1"/>
          </p:nvSpPr>
          <p:spPr bwMode="auto">
            <a:xfrm>
              <a:off x="3434373" y="1414463"/>
              <a:ext cx="76467" cy="285201"/>
            </a:xfrm>
            <a:custGeom>
              <a:avLst/>
              <a:gdLst>
                <a:gd name="T0" fmla="*/ 30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2 w 43"/>
                <a:gd name="T7" fmla="*/ 0 h 159"/>
                <a:gd name="T8" fmla="*/ 23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5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0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0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5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0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8" name="Freeform 19"/>
            <p:cNvSpPr>
              <a:spLocks/>
            </p:cNvSpPr>
            <p:nvPr userDrawn="1"/>
          </p:nvSpPr>
          <p:spPr bwMode="auto">
            <a:xfrm>
              <a:off x="3525306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9" name="Freeform 20"/>
            <p:cNvSpPr>
              <a:spLocks/>
            </p:cNvSpPr>
            <p:nvPr userDrawn="1"/>
          </p:nvSpPr>
          <p:spPr bwMode="auto">
            <a:xfrm>
              <a:off x="3663773" y="1414463"/>
              <a:ext cx="167400" cy="283134"/>
            </a:xfrm>
            <a:custGeom>
              <a:avLst/>
              <a:gdLst>
                <a:gd name="T0" fmla="*/ 71 w 94"/>
                <a:gd name="T1" fmla="*/ 158 h 158"/>
                <a:gd name="T2" fmla="*/ 69 w 94"/>
                <a:gd name="T3" fmla="*/ 156 h 158"/>
                <a:gd name="T4" fmla="*/ 69 w 94"/>
                <a:gd name="T5" fmla="*/ 91 h 158"/>
                <a:gd name="T6" fmla="*/ 47 w 94"/>
                <a:gd name="T7" fmla="*/ 67 h 158"/>
                <a:gd name="T8" fmla="*/ 26 w 94"/>
                <a:gd name="T9" fmla="*/ 91 h 158"/>
                <a:gd name="T10" fmla="*/ 26 w 94"/>
                <a:gd name="T11" fmla="*/ 156 h 158"/>
                <a:gd name="T12" fmla="*/ 24 w 94"/>
                <a:gd name="T13" fmla="*/ 158 h 158"/>
                <a:gd name="T14" fmla="*/ 3 w 94"/>
                <a:gd name="T15" fmla="*/ 158 h 158"/>
                <a:gd name="T16" fmla="*/ 0 w 94"/>
                <a:gd name="T17" fmla="*/ 156 h 158"/>
                <a:gd name="T18" fmla="*/ 0 w 94"/>
                <a:gd name="T19" fmla="*/ 3 h 158"/>
                <a:gd name="T20" fmla="*/ 3 w 94"/>
                <a:gd name="T21" fmla="*/ 0 h 158"/>
                <a:gd name="T22" fmla="*/ 24 w 94"/>
                <a:gd name="T23" fmla="*/ 0 h 158"/>
                <a:gd name="T24" fmla="*/ 26 w 94"/>
                <a:gd name="T25" fmla="*/ 3 h 158"/>
                <a:gd name="T26" fmla="*/ 26 w 94"/>
                <a:gd name="T27" fmla="*/ 57 h 158"/>
                <a:gd name="T28" fmla="*/ 26 w 94"/>
                <a:gd name="T29" fmla="*/ 57 h 158"/>
                <a:gd name="T30" fmla="*/ 56 w 94"/>
                <a:gd name="T31" fmla="*/ 44 h 158"/>
                <a:gd name="T32" fmla="*/ 94 w 94"/>
                <a:gd name="T33" fmla="*/ 85 h 158"/>
                <a:gd name="T34" fmla="*/ 94 w 94"/>
                <a:gd name="T35" fmla="*/ 156 h 158"/>
                <a:gd name="T36" fmla="*/ 92 w 94"/>
                <a:gd name="T37" fmla="*/ 158 h 158"/>
                <a:gd name="T38" fmla="*/ 71 w 94"/>
                <a:gd name="T3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58">
                  <a:moveTo>
                    <a:pt x="71" y="158"/>
                  </a:moveTo>
                  <a:cubicBezTo>
                    <a:pt x="69" y="158"/>
                    <a:pt x="69" y="157"/>
                    <a:pt x="69" y="15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9" y="77"/>
                    <a:pt x="61" y="67"/>
                    <a:pt x="47" y="67"/>
                  </a:cubicBezTo>
                  <a:cubicBezTo>
                    <a:pt x="34" y="67"/>
                    <a:pt x="26" y="77"/>
                    <a:pt x="26" y="91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cubicBezTo>
                    <a:pt x="3" y="158"/>
                    <a:pt x="3" y="158"/>
                    <a:pt x="3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50"/>
                    <a:pt x="41" y="44"/>
                    <a:pt x="56" y="44"/>
                  </a:cubicBezTo>
                  <a:cubicBezTo>
                    <a:pt x="80" y="44"/>
                    <a:pt x="94" y="61"/>
                    <a:pt x="94" y="85"/>
                  </a:cubicBezTo>
                  <a:cubicBezTo>
                    <a:pt x="94" y="156"/>
                    <a:pt x="94" y="156"/>
                    <a:pt x="94" y="156"/>
                  </a:cubicBezTo>
                  <a:cubicBezTo>
                    <a:pt x="94" y="157"/>
                    <a:pt x="94" y="158"/>
                    <a:pt x="92" y="158"/>
                  </a:cubicBezTo>
                  <a:lnTo>
                    <a:pt x="71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0" name="Freeform 21"/>
            <p:cNvSpPr>
              <a:spLocks/>
            </p:cNvSpPr>
            <p:nvPr userDrawn="1"/>
          </p:nvSpPr>
          <p:spPr bwMode="auto">
            <a:xfrm>
              <a:off x="3880774" y="1647997"/>
              <a:ext cx="45467" cy="95067"/>
            </a:xfrm>
            <a:custGeom>
              <a:avLst/>
              <a:gdLst>
                <a:gd name="T0" fmla="*/ 0 w 26"/>
                <a:gd name="T1" fmla="*/ 2 h 54"/>
                <a:gd name="T2" fmla="*/ 2 w 26"/>
                <a:gd name="T3" fmla="*/ 0 h 54"/>
                <a:gd name="T4" fmla="*/ 24 w 26"/>
                <a:gd name="T5" fmla="*/ 0 h 54"/>
                <a:gd name="T6" fmla="*/ 26 w 26"/>
                <a:gd name="T7" fmla="*/ 2 h 54"/>
                <a:gd name="T8" fmla="*/ 26 w 26"/>
                <a:gd name="T9" fmla="*/ 27 h 54"/>
                <a:gd name="T10" fmla="*/ 24 w 26"/>
                <a:gd name="T11" fmla="*/ 32 h 54"/>
                <a:gd name="T12" fmla="*/ 5 w 26"/>
                <a:gd name="T13" fmla="*/ 52 h 54"/>
                <a:gd name="T14" fmla="*/ 2 w 26"/>
                <a:gd name="T15" fmla="*/ 54 h 54"/>
                <a:gd name="T16" fmla="*/ 0 w 26"/>
                <a:gd name="T17" fmla="*/ 51 h 54"/>
                <a:gd name="T18" fmla="*/ 0 w 26"/>
                <a:gd name="T19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54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30"/>
                    <a:pt x="26" y="31"/>
                    <a:pt x="24" y="3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4" y="53"/>
                    <a:pt x="3" y="54"/>
                    <a:pt x="2" y="54"/>
                  </a:cubicBezTo>
                  <a:cubicBezTo>
                    <a:pt x="0" y="54"/>
                    <a:pt x="0" y="53"/>
                    <a:pt x="0" y="51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1" name="Freeform 22"/>
            <p:cNvSpPr>
              <a:spLocks/>
            </p:cNvSpPr>
            <p:nvPr userDrawn="1"/>
          </p:nvSpPr>
          <p:spPr bwMode="auto">
            <a:xfrm>
              <a:off x="4041974" y="1414463"/>
              <a:ext cx="183934" cy="283134"/>
            </a:xfrm>
            <a:custGeom>
              <a:avLst/>
              <a:gdLst>
                <a:gd name="T0" fmla="*/ 0 w 103"/>
                <a:gd name="T1" fmla="*/ 3 h 158"/>
                <a:gd name="T2" fmla="*/ 2 w 103"/>
                <a:gd name="T3" fmla="*/ 0 h 158"/>
                <a:gd name="T4" fmla="*/ 25 w 103"/>
                <a:gd name="T5" fmla="*/ 0 h 158"/>
                <a:gd name="T6" fmla="*/ 27 w 103"/>
                <a:gd name="T7" fmla="*/ 3 h 158"/>
                <a:gd name="T8" fmla="*/ 27 w 103"/>
                <a:gd name="T9" fmla="*/ 132 h 158"/>
                <a:gd name="T10" fmla="*/ 29 w 103"/>
                <a:gd name="T11" fmla="*/ 133 h 158"/>
                <a:gd name="T12" fmla="*/ 101 w 103"/>
                <a:gd name="T13" fmla="*/ 133 h 158"/>
                <a:gd name="T14" fmla="*/ 103 w 103"/>
                <a:gd name="T15" fmla="*/ 136 h 158"/>
                <a:gd name="T16" fmla="*/ 103 w 103"/>
                <a:gd name="T17" fmla="*/ 156 h 158"/>
                <a:gd name="T18" fmla="*/ 101 w 103"/>
                <a:gd name="T19" fmla="*/ 158 h 158"/>
                <a:gd name="T20" fmla="*/ 2 w 103"/>
                <a:gd name="T21" fmla="*/ 158 h 158"/>
                <a:gd name="T22" fmla="*/ 0 w 103"/>
                <a:gd name="T23" fmla="*/ 156 h 158"/>
                <a:gd name="T24" fmla="*/ 0 w 103"/>
                <a:gd name="T25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7" y="133"/>
                    <a:pt x="28" y="133"/>
                    <a:pt x="29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2" y="133"/>
                    <a:pt x="103" y="134"/>
                    <a:pt x="103" y="136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3" y="157"/>
                    <a:pt x="102" y="158"/>
                    <a:pt x="101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2" name="Freeform 23"/>
            <p:cNvSpPr>
              <a:spLocks noEditPoints="1"/>
            </p:cNvSpPr>
            <p:nvPr userDrawn="1"/>
          </p:nvSpPr>
          <p:spPr bwMode="auto">
            <a:xfrm>
              <a:off x="4254842" y="1492997"/>
              <a:ext cx="167400" cy="208734"/>
            </a:xfrm>
            <a:custGeom>
              <a:avLst/>
              <a:gdLst>
                <a:gd name="T0" fmla="*/ 72 w 94"/>
                <a:gd name="T1" fmla="*/ 114 h 117"/>
                <a:gd name="T2" fmla="*/ 70 w 94"/>
                <a:gd name="T3" fmla="*/ 112 h 117"/>
                <a:gd name="T4" fmla="*/ 70 w 94"/>
                <a:gd name="T5" fmla="*/ 104 h 117"/>
                <a:gd name="T6" fmla="*/ 69 w 94"/>
                <a:gd name="T7" fmla="*/ 104 h 117"/>
                <a:gd name="T8" fmla="*/ 38 w 94"/>
                <a:gd name="T9" fmla="*/ 117 h 117"/>
                <a:gd name="T10" fmla="*/ 0 w 94"/>
                <a:gd name="T11" fmla="*/ 82 h 117"/>
                <a:gd name="T12" fmla="*/ 45 w 94"/>
                <a:gd name="T13" fmla="*/ 47 h 117"/>
                <a:gd name="T14" fmla="*/ 68 w 94"/>
                <a:gd name="T15" fmla="*/ 47 h 117"/>
                <a:gd name="T16" fmla="*/ 69 w 94"/>
                <a:gd name="T17" fmla="*/ 46 h 117"/>
                <a:gd name="T18" fmla="*/ 69 w 94"/>
                <a:gd name="T19" fmla="*/ 40 h 117"/>
                <a:gd name="T20" fmla="*/ 44 w 94"/>
                <a:gd name="T21" fmla="*/ 22 h 117"/>
                <a:gd name="T22" fmla="*/ 19 w 94"/>
                <a:gd name="T23" fmla="*/ 29 h 117"/>
                <a:gd name="T24" fmla="*/ 16 w 94"/>
                <a:gd name="T25" fmla="*/ 29 h 117"/>
                <a:gd name="T26" fmla="*/ 7 w 94"/>
                <a:gd name="T27" fmla="*/ 14 h 117"/>
                <a:gd name="T28" fmla="*/ 8 w 94"/>
                <a:gd name="T29" fmla="*/ 11 h 117"/>
                <a:gd name="T30" fmla="*/ 47 w 94"/>
                <a:gd name="T31" fmla="*/ 0 h 117"/>
                <a:gd name="T32" fmla="*/ 94 w 94"/>
                <a:gd name="T33" fmla="*/ 39 h 117"/>
                <a:gd name="T34" fmla="*/ 94 w 94"/>
                <a:gd name="T35" fmla="*/ 112 h 117"/>
                <a:gd name="T36" fmla="*/ 91 w 94"/>
                <a:gd name="T37" fmla="*/ 114 h 117"/>
                <a:gd name="T38" fmla="*/ 72 w 94"/>
                <a:gd name="T39" fmla="*/ 114 h 117"/>
                <a:gd name="T40" fmla="*/ 69 w 94"/>
                <a:gd name="T41" fmla="*/ 76 h 117"/>
                <a:gd name="T42" fmla="*/ 69 w 94"/>
                <a:gd name="T43" fmla="*/ 68 h 117"/>
                <a:gd name="T44" fmla="*/ 68 w 94"/>
                <a:gd name="T45" fmla="*/ 66 h 117"/>
                <a:gd name="T46" fmla="*/ 49 w 94"/>
                <a:gd name="T47" fmla="*/ 66 h 117"/>
                <a:gd name="T48" fmla="*/ 25 w 94"/>
                <a:gd name="T49" fmla="*/ 82 h 117"/>
                <a:gd name="T50" fmla="*/ 44 w 94"/>
                <a:gd name="T51" fmla="*/ 95 h 117"/>
                <a:gd name="T52" fmla="*/ 69 w 94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117">
                  <a:moveTo>
                    <a:pt x="72" y="114"/>
                  </a:moveTo>
                  <a:cubicBezTo>
                    <a:pt x="71" y="114"/>
                    <a:pt x="70" y="113"/>
                    <a:pt x="70" y="11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4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9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2" y="22"/>
                    <a:pt x="24" y="25"/>
                    <a:pt x="19" y="29"/>
                  </a:cubicBezTo>
                  <a:cubicBezTo>
                    <a:pt x="18" y="30"/>
                    <a:pt x="16" y="30"/>
                    <a:pt x="16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7" y="11"/>
                    <a:pt x="8" y="11"/>
                  </a:cubicBezTo>
                  <a:cubicBezTo>
                    <a:pt x="17" y="4"/>
                    <a:pt x="29" y="0"/>
                    <a:pt x="47" y="0"/>
                  </a:cubicBezTo>
                  <a:cubicBezTo>
                    <a:pt x="81" y="0"/>
                    <a:pt x="94" y="11"/>
                    <a:pt x="94" y="39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9" y="66"/>
                    <a:pt x="68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3" y="66"/>
                    <a:pt x="25" y="71"/>
                    <a:pt x="25" y="82"/>
                  </a:cubicBezTo>
                  <a:cubicBezTo>
                    <a:pt x="25" y="91"/>
                    <a:pt x="32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3" name="Freeform 24"/>
            <p:cNvSpPr>
              <a:spLocks noEditPoints="1"/>
            </p:cNvSpPr>
            <p:nvPr userDrawn="1"/>
          </p:nvSpPr>
          <p:spPr bwMode="auto">
            <a:xfrm>
              <a:off x="4469776" y="1414463"/>
              <a:ext cx="175667" cy="287267"/>
            </a:xfrm>
            <a:custGeom>
              <a:avLst/>
              <a:gdLst>
                <a:gd name="T0" fmla="*/ 26 w 98"/>
                <a:gd name="T1" fmla="*/ 147 h 161"/>
                <a:gd name="T2" fmla="*/ 26 w 98"/>
                <a:gd name="T3" fmla="*/ 147 h 161"/>
                <a:gd name="T4" fmla="*/ 26 w 98"/>
                <a:gd name="T5" fmla="*/ 156 h 161"/>
                <a:gd name="T6" fmla="*/ 23 w 98"/>
                <a:gd name="T7" fmla="*/ 158 h 161"/>
                <a:gd name="T8" fmla="*/ 2 w 98"/>
                <a:gd name="T9" fmla="*/ 158 h 161"/>
                <a:gd name="T10" fmla="*/ 0 w 98"/>
                <a:gd name="T11" fmla="*/ 156 h 161"/>
                <a:gd name="T12" fmla="*/ 0 w 98"/>
                <a:gd name="T13" fmla="*/ 3 h 161"/>
                <a:gd name="T14" fmla="*/ 2 w 98"/>
                <a:gd name="T15" fmla="*/ 0 h 161"/>
                <a:gd name="T16" fmla="*/ 23 w 98"/>
                <a:gd name="T17" fmla="*/ 0 h 161"/>
                <a:gd name="T18" fmla="*/ 26 w 98"/>
                <a:gd name="T19" fmla="*/ 3 h 161"/>
                <a:gd name="T20" fmla="*/ 26 w 98"/>
                <a:gd name="T21" fmla="*/ 57 h 161"/>
                <a:gd name="T22" fmla="*/ 26 w 98"/>
                <a:gd name="T23" fmla="*/ 57 h 161"/>
                <a:gd name="T24" fmla="*/ 56 w 98"/>
                <a:gd name="T25" fmla="*/ 44 h 161"/>
                <a:gd name="T26" fmla="*/ 94 w 98"/>
                <a:gd name="T27" fmla="*/ 71 h 161"/>
                <a:gd name="T28" fmla="*/ 98 w 98"/>
                <a:gd name="T29" fmla="*/ 102 h 161"/>
                <a:gd name="T30" fmla="*/ 94 w 98"/>
                <a:gd name="T31" fmla="*/ 134 h 161"/>
                <a:gd name="T32" fmla="*/ 56 w 98"/>
                <a:gd name="T33" fmla="*/ 161 h 161"/>
                <a:gd name="T34" fmla="*/ 26 w 98"/>
                <a:gd name="T35" fmla="*/ 147 h 161"/>
                <a:gd name="T36" fmla="*/ 69 w 98"/>
                <a:gd name="T37" fmla="*/ 123 h 161"/>
                <a:gd name="T38" fmla="*/ 72 w 98"/>
                <a:gd name="T39" fmla="*/ 102 h 161"/>
                <a:gd name="T40" fmla="*/ 69 w 98"/>
                <a:gd name="T41" fmla="*/ 81 h 161"/>
                <a:gd name="T42" fmla="*/ 49 w 98"/>
                <a:gd name="T43" fmla="*/ 67 h 161"/>
                <a:gd name="T44" fmla="*/ 28 w 98"/>
                <a:gd name="T45" fmla="*/ 81 h 161"/>
                <a:gd name="T46" fmla="*/ 26 w 98"/>
                <a:gd name="T47" fmla="*/ 102 h 161"/>
                <a:gd name="T48" fmla="*/ 28 w 98"/>
                <a:gd name="T49" fmla="*/ 123 h 161"/>
                <a:gd name="T50" fmla="*/ 49 w 98"/>
                <a:gd name="T51" fmla="*/ 137 h 161"/>
                <a:gd name="T52" fmla="*/ 69 w 98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61">
                  <a:moveTo>
                    <a:pt x="26" y="147"/>
                  </a:moveTo>
                  <a:cubicBezTo>
                    <a:pt x="26" y="147"/>
                    <a:pt x="26" y="147"/>
                    <a:pt x="26" y="147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3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49"/>
                    <a:pt x="40" y="44"/>
                    <a:pt x="56" y="44"/>
                  </a:cubicBezTo>
                  <a:cubicBezTo>
                    <a:pt x="75" y="44"/>
                    <a:pt x="88" y="53"/>
                    <a:pt x="94" y="71"/>
                  </a:cubicBezTo>
                  <a:cubicBezTo>
                    <a:pt x="97" y="79"/>
                    <a:pt x="98" y="87"/>
                    <a:pt x="98" y="102"/>
                  </a:cubicBezTo>
                  <a:cubicBezTo>
                    <a:pt x="98" y="117"/>
                    <a:pt x="97" y="125"/>
                    <a:pt x="94" y="134"/>
                  </a:cubicBezTo>
                  <a:cubicBezTo>
                    <a:pt x="88" y="151"/>
                    <a:pt x="75" y="161"/>
                    <a:pt x="56" y="161"/>
                  </a:cubicBezTo>
                  <a:cubicBezTo>
                    <a:pt x="40" y="161"/>
                    <a:pt x="31" y="155"/>
                    <a:pt x="26" y="147"/>
                  </a:cubicBezTo>
                  <a:close/>
                  <a:moveTo>
                    <a:pt x="69" y="123"/>
                  </a:moveTo>
                  <a:cubicBezTo>
                    <a:pt x="71" y="118"/>
                    <a:pt x="72" y="112"/>
                    <a:pt x="72" y="102"/>
                  </a:cubicBezTo>
                  <a:cubicBezTo>
                    <a:pt x="72" y="92"/>
                    <a:pt x="71" y="86"/>
                    <a:pt x="69" y="81"/>
                  </a:cubicBezTo>
                  <a:cubicBezTo>
                    <a:pt x="66" y="72"/>
                    <a:pt x="59" y="67"/>
                    <a:pt x="49" y="67"/>
                  </a:cubicBezTo>
                  <a:cubicBezTo>
                    <a:pt x="38" y="67"/>
                    <a:pt x="31" y="72"/>
                    <a:pt x="28" y="81"/>
                  </a:cubicBezTo>
                  <a:cubicBezTo>
                    <a:pt x="26" y="86"/>
                    <a:pt x="26" y="92"/>
                    <a:pt x="26" y="102"/>
                  </a:cubicBezTo>
                  <a:cubicBezTo>
                    <a:pt x="26" y="112"/>
                    <a:pt x="26" y="118"/>
                    <a:pt x="28" y="123"/>
                  </a:cubicBezTo>
                  <a:cubicBezTo>
                    <a:pt x="31" y="132"/>
                    <a:pt x="38" y="137"/>
                    <a:pt x="49" y="137"/>
                  </a:cubicBezTo>
                  <a:cubicBezTo>
                    <a:pt x="59" y="137"/>
                    <a:pt x="66" y="132"/>
                    <a:pt x="69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4" name="Freeform 25"/>
            <p:cNvSpPr>
              <a:spLocks noEditPoints="1"/>
            </p:cNvSpPr>
            <p:nvPr userDrawn="1"/>
          </p:nvSpPr>
          <p:spPr bwMode="auto">
            <a:xfrm>
              <a:off x="467644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5" name="Freeform 26"/>
            <p:cNvSpPr>
              <a:spLocks/>
            </p:cNvSpPr>
            <p:nvPr userDrawn="1"/>
          </p:nvSpPr>
          <p:spPr bwMode="auto">
            <a:xfrm>
              <a:off x="4891377" y="1497130"/>
              <a:ext cx="167400" cy="204601"/>
            </a:xfrm>
            <a:custGeom>
              <a:avLst/>
              <a:gdLst>
                <a:gd name="T0" fmla="*/ 70 w 94"/>
                <a:gd name="T1" fmla="*/ 112 h 115"/>
                <a:gd name="T2" fmla="*/ 68 w 94"/>
                <a:gd name="T3" fmla="*/ 110 h 115"/>
                <a:gd name="T4" fmla="*/ 68 w 94"/>
                <a:gd name="T5" fmla="*/ 102 h 115"/>
                <a:gd name="T6" fmla="*/ 68 w 94"/>
                <a:gd name="T7" fmla="*/ 102 h 115"/>
                <a:gd name="T8" fmla="*/ 39 w 94"/>
                <a:gd name="T9" fmla="*/ 115 h 115"/>
                <a:gd name="T10" fmla="*/ 0 w 94"/>
                <a:gd name="T11" fmla="*/ 73 h 115"/>
                <a:gd name="T12" fmla="*/ 0 w 94"/>
                <a:gd name="T13" fmla="*/ 3 h 115"/>
                <a:gd name="T14" fmla="*/ 3 w 94"/>
                <a:gd name="T15" fmla="*/ 0 h 115"/>
                <a:gd name="T16" fmla="*/ 24 w 94"/>
                <a:gd name="T17" fmla="*/ 0 h 115"/>
                <a:gd name="T18" fmla="*/ 26 w 94"/>
                <a:gd name="T19" fmla="*/ 3 h 115"/>
                <a:gd name="T20" fmla="*/ 26 w 94"/>
                <a:gd name="T21" fmla="*/ 67 h 115"/>
                <a:gd name="T22" fmla="*/ 47 w 94"/>
                <a:gd name="T23" fmla="*/ 91 h 115"/>
                <a:gd name="T24" fmla="*/ 68 w 94"/>
                <a:gd name="T25" fmla="*/ 67 h 115"/>
                <a:gd name="T26" fmla="*/ 68 w 94"/>
                <a:gd name="T27" fmla="*/ 3 h 115"/>
                <a:gd name="T28" fmla="*/ 70 w 94"/>
                <a:gd name="T29" fmla="*/ 0 h 115"/>
                <a:gd name="T30" fmla="*/ 91 w 94"/>
                <a:gd name="T31" fmla="*/ 0 h 115"/>
                <a:gd name="T32" fmla="*/ 94 w 94"/>
                <a:gd name="T33" fmla="*/ 3 h 115"/>
                <a:gd name="T34" fmla="*/ 94 w 94"/>
                <a:gd name="T35" fmla="*/ 110 h 115"/>
                <a:gd name="T36" fmla="*/ 91 w 94"/>
                <a:gd name="T37" fmla="*/ 112 h 115"/>
                <a:gd name="T38" fmla="*/ 70 w 94"/>
                <a:gd name="T39" fmla="*/ 1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5">
                  <a:moveTo>
                    <a:pt x="70" y="112"/>
                  </a:moveTo>
                  <a:cubicBezTo>
                    <a:pt x="69" y="112"/>
                    <a:pt x="68" y="111"/>
                    <a:pt x="68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2" y="109"/>
                    <a:pt x="53" y="115"/>
                    <a:pt x="39" y="115"/>
                  </a:cubicBezTo>
                  <a:cubicBezTo>
                    <a:pt x="15" y="115"/>
                    <a:pt x="0" y="97"/>
                    <a:pt x="0" y="7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81"/>
                    <a:pt x="33" y="91"/>
                    <a:pt x="47" y="91"/>
                  </a:cubicBezTo>
                  <a:cubicBezTo>
                    <a:pt x="60" y="91"/>
                    <a:pt x="68" y="81"/>
                    <a:pt x="68" y="67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3" y="0"/>
                    <a:pt x="94" y="1"/>
                    <a:pt x="94" y="3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3" y="112"/>
                    <a:pt x="91" y="112"/>
                  </a:cubicBezTo>
                  <a:lnTo>
                    <a:pt x="7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6" name="Freeform 27"/>
            <p:cNvSpPr>
              <a:spLocks/>
            </p:cNvSpPr>
            <p:nvPr userDrawn="1"/>
          </p:nvSpPr>
          <p:spPr bwMode="auto">
            <a:xfrm>
              <a:off x="5108377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7 w 80"/>
                <a:gd name="T15" fmla="*/ 14 h 114"/>
                <a:gd name="T16" fmla="*/ 56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6"/>
                    <a:pt x="41" y="0"/>
                    <a:pt x="56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7" name="Freeform 28"/>
            <p:cNvSpPr>
              <a:spLocks noEditPoints="1"/>
            </p:cNvSpPr>
            <p:nvPr userDrawn="1"/>
          </p:nvSpPr>
          <p:spPr bwMode="auto">
            <a:xfrm>
              <a:off x="5331578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8" name="Freeform 29"/>
            <p:cNvSpPr>
              <a:spLocks/>
            </p:cNvSpPr>
            <p:nvPr userDrawn="1"/>
          </p:nvSpPr>
          <p:spPr bwMode="auto">
            <a:xfrm>
              <a:off x="5546512" y="1492997"/>
              <a:ext cx="167400" cy="204601"/>
            </a:xfrm>
            <a:custGeom>
              <a:avLst/>
              <a:gdLst>
                <a:gd name="T0" fmla="*/ 71 w 94"/>
                <a:gd name="T1" fmla="*/ 114 h 114"/>
                <a:gd name="T2" fmla="*/ 68 w 94"/>
                <a:gd name="T3" fmla="*/ 112 h 114"/>
                <a:gd name="T4" fmla="*/ 68 w 94"/>
                <a:gd name="T5" fmla="*/ 47 h 114"/>
                <a:gd name="T6" fmla="*/ 47 w 94"/>
                <a:gd name="T7" fmla="*/ 23 h 114"/>
                <a:gd name="T8" fmla="*/ 26 w 94"/>
                <a:gd name="T9" fmla="*/ 47 h 114"/>
                <a:gd name="T10" fmla="*/ 26 w 94"/>
                <a:gd name="T11" fmla="*/ 112 h 114"/>
                <a:gd name="T12" fmla="*/ 24 w 94"/>
                <a:gd name="T13" fmla="*/ 114 h 114"/>
                <a:gd name="T14" fmla="*/ 2 w 94"/>
                <a:gd name="T15" fmla="*/ 114 h 114"/>
                <a:gd name="T16" fmla="*/ 0 w 94"/>
                <a:gd name="T17" fmla="*/ 112 h 114"/>
                <a:gd name="T18" fmla="*/ 0 w 94"/>
                <a:gd name="T19" fmla="*/ 5 h 114"/>
                <a:gd name="T20" fmla="*/ 2 w 94"/>
                <a:gd name="T21" fmla="*/ 2 h 114"/>
                <a:gd name="T22" fmla="*/ 24 w 94"/>
                <a:gd name="T23" fmla="*/ 2 h 114"/>
                <a:gd name="T24" fmla="*/ 26 w 94"/>
                <a:gd name="T25" fmla="*/ 5 h 114"/>
                <a:gd name="T26" fmla="*/ 26 w 94"/>
                <a:gd name="T27" fmla="*/ 13 h 114"/>
                <a:gd name="T28" fmla="*/ 26 w 94"/>
                <a:gd name="T29" fmla="*/ 13 h 114"/>
                <a:gd name="T30" fmla="*/ 56 w 94"/>
                <a:gd name="T31" fmla="*/ 0 h 114"/>
                <a:gd name="T32" fmla="*/ 94 w 94"/>
                <a:gd name="T33" fmla="*/ 41 h 114"/>
                <a:gd name="T34" fmla="*/ 94 w 94"/>
                <a:gd name="T35" fmla="*/ 112 h 114"/>
                <a:gd name="T36" fmla="*/ 92 w 94"/>
                <a:gd name="T37" fmla="*/ 114 h 114"/>
                <a:gd name="T38" fmla="*/ 71 w 94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4">
                  <a:moveTo>
                    <a:pt x="71" y="114"/>
                  </a:moveTo>
                  <a:cubicBezTo>
                    <a:pt x="69" y="114"/>
                    <a:pt x="68" y="113"/>
                    <a:pt x="68" y="112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8" y="33"/>
                    <a:pt x="61" y="23"/>
                    <a:pt x="47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79" y="0"/>
                    <a:pt x="94" y="17"/>
                    <a:pt x="94" y="41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9" name="Freeform 30"/>
            <p:cNvSpPr>
              <a:spLocks noEditPoints="1"/>
            </p:cNvSpPr>
            <p:nvPr userDrawn="1"/>
          </p:nvSpPr>
          <p:spPr bwMode="auto">
            <a:xfrm>
              <a:off x="5753179" y="1414463"/>
              <a:ext cx="175667" cy="287267"/>
            </a:xfrm>
            <a:custGeom>
              <a:avLst/>
              <a:gdLst>
                <a:gd name="T0" fmla="*/ 75 w 99"/>
                <a:gd name="T1" fmla="*/ 158 h 161"/>
                <a:gd name="T2" fmla="*/ 73 w 99"/>
                <a:gd name="T3" fmla="*/ 156 h 161"/>
                <a:gd name="T4" fmla="*/ 73 w 99"/>
                <a:gd name="T5" fmla="*/ 147 h 161"/>
                <a:gd name="T6" fmla="*/ 73 w 99"/>
                <a:gd name="T7" fmla="*/ 147 h 161"/>
                <a:gd name="T8" fmla="*/ 43 w 99"/>
                <a:gd name="T9" fmla="*/ 161 h 161"/>
                <a:gd name="T10" fmla="*/ 4 w 99"/>
                <a:gd name="T11" fmla="*/ 134 h 161"/>
                <a:gd name="T12" fmla="*/ 0 w 99"/>
                <a:gd name="T13" fmla="*/ 102 h 161"/>
                <a:gd name="T14" fmla="*/ 4 w 99"/>
                <a:gd name="T15" fmla="*/ 71 h 161"/>
                <a:gd name="T16" fmla="*/ 43 w 99"/>
                <a:gd name="T17" fmla="*/ 44 h 161"/>
                <a:gd name="T18" fmla="*/ 73 w 99"/>
                <a:gd name="T19" fmla="*/ 57 h 161"/>
                <a:gd name="T20" fmla="*/ 73 w 99"/>
                <a:gd name="T21" fmla="*/ 57 h 161"/>
                <a:gd name="T22" fmla="*/ 73 w 99"/>
                <a:gd name="T23" fmla="*/ 3 h 161"/>
                <a:gd name="T24" fmla="*/ 75 w 99"/>
                <a:gd name="T25" fmla="*/ 0 h 161"/>
                <a:gd name="T26" fmla="*/ 97 w 99"/>
                <a:gd name="T27" fmla="*/ 0 h 161"/>
                <a:gd name="T28" fmla="*/ 99 w 99"/>
                <a:gd name="T29" fmla="*/ 3 h 161"/>
                <a:gd name="T30" fmla="*/ 99 w 99"/>
                <a:gd name="T31" fmla="*/ 156 h 161"/>
                <a:gd name="T32" fmla="*/ 97 w 99"/>
                <a:gd name="T33" fmla="*/ 158 h 161"/>
                <a:gd name="T34" fmla="*/ 75 w 99"/>
                <a:gd name="T35" fmla="*/ 158 h 161"/>
                <a:gd name="T36" fmla="*/ 71 w 99"/>
                <a:gd name="T37" fmla="*/ 123 h 161"/>
                <a:gd name="T38" fmla="*/ 73 w 99"/>
                <a:gd name="T39" fmla="*/ 102 h 161"/>
                <a:gd name="T40" fmla="*/ 71 w 99"/>
                <a:gd name="T41" fmla="*/ 81 h 161"/>
                <a:gd name="T42" fmla="*/ 50 w 99"/>
                <a:gd name="T43" fmla="*/ 67 h 161"/>
                <a:gd name="T44" fmla="*/ 29 w 99"/>
                <a:gd name="T45" fmla="*/ 81 h 161"/>
                <a:gd name="T46" fmla="*/ 27 w 99"/>
                <a:gd name="T47" fmla="*/ 102 h 161"/>
                <a:gd name="T48" fmla="*/ 29 w 99"/>
                <a:gd name="T49" fmla="*/ 123 h 161"/>
                <a:gd name="T50" fmla="*/ 50 w 99"/>
                <a:gd name="T51" fmla="*/ 137 h 161"/>
                <a:gd name="T52" fmla="*/ 71 w 99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9" h="161">
                  <a:moveTo>
                    <a:pt x="75" y="158"/>
                  </a:moveTo>
                  <a:cubicBezTo>
                    <a:pt x="74" y="158"/>
                    <a:pt x="73" y="157"/>
                    <a:pt x="73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67" y="155"/>
                    <a:pt x="58" y="161"/>
                    <a:pt x="43" y="161"/>
                  </a:cubicBezTo>
                  <a:cubicBezTo>
                    <a:pt x="24" y="161"/>
                    <a:pt x="10" y="151"/>
                    <a:pt x="4" y="134"/>
                  </a:cubicBezTo>
                  <a:cubicBezTo>
                    <a:pt x="2" y="125"/>
                    <a:pt x="0" y="117"/>
                    <a:pt x="0" y="102"/>
                  </a:cubicBezTo>
                  <a:cubicBezTo>
                    <a:pt x="0" y="87"/>
                    <a:pt x="2" y="79"/>
                    <a:pt x="4" y="71"/>
                  </a:cubicBezTo>
                  <a:cubicBezTo>
                    <a:pt x="10" y="53"/>
                    <a:pt x="24" y="44"/>
                    <a:pt x="43" y="44"/>
                  </a:cubicBezTo>
                  <a:cubicBezTo>
                    <a:pt x="58" y="44"/>
                    <a:pt x="67" y="49"/>
                    <a:pt x="73" y="57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73" y="1"/>
                    <a:pt x="74" y="0"/>
                    <a:pt x="75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8" y="0"/>
                    <a:pt x="99" y="1"/>
                    <a:pt x="99" y="3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9" y="157"/>
                    <a:pt x="98" y="158"/>
                    <a:pt x="97" y="158"/>
                  </a:cubicBezTo>
                  <a:lnTo>
                    <a:pt x="75" y="158"/>
                  </a:lnTo>
                  <a:close/>
                  <a:moveTo>
                    <a:pt x="71" y="123"/>
                  </a:moveTo>
                  <a:cubicBezTo>
                    <a:pt x="72" y="118"/>
                    <a:pt x="73" y="112"/>
                    <a:pt x="73" y="102"/>
                  </a:cubicBezTo>
                  <a:cubicBezTo>
                    <a:pt x="73" y="92"/>
                    <a:pt x="72" y="86"/>
                    <a:pt x="71" y="81"/>
                  </a:cubicBezTo>
                  <a:cubicBezTo>
                    <a:pt x="68" y="72"/>
                    <a:pt x="60" y="67"/>
                    <a:pt x="50" y="67"/>
                  </a:cubicBezTo>
                  <a:cubicBezTo>
                    <a:pt x="39" y="67"/>
                    <a:pt x="32" y="72"/>
                    <a:pt x="29" y="81"/>
                  </a:cubicBezTo>
                  <a:cubicBezTo>
                    <a:pt x="28" y="86"/>
                    <a:pt x="27" y="92"/>
                    <a:pt x="27" y="102"/>
                  </a:cubicBezTo>
                  <a:cubicBezTo>
                    <a:pt x="27" y="112"/>
                    <a:pt x="28" y="118"/>
                    <a:pt x="29" y="123"/>
                  </a:cubicBezTo>
                  <a:cubicBezTo>
                    <a:pt x="32" y="132"/>
                    <a:pt x="39" y="137"/>
                    <a:pt x="50" y="137"/>
                  </a:cubicBezTo>
                  <a:cubicBezTo>
                    <a:pt x="60" y="137"/>
                    <a:pt x="68" y="132"/>
                    <a:pt x="71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0" name="Freeform 31"/>
            <p:cNvSpPr>
              <a:spLocks/>
            </p:cNvSpPr>
            <p:nvPr userDrawn="1"/>
          </p:nvSpPr>
          <p:spPr bwMode="auto">
            <a:xfrm>
              <a:off x="6023913" y="1414463"/>
              <a:ext cx="328601" cy="283134"/>
            </a:xfrm>
            <a:custGeom>
              <a:avLst/>
              <a:gdLst>
                <a:gd name="T0" fmla="*/ 125 w 184"/>
                <a:gd name="T1" fmla="*/ 158 h 158"/>
                <a:gd name="T2" fmla="*/ 122 w 184"/>
                <a:gd name="T3" fmla="*/ 156 h 158"/>
                <a:gd name="T4" fmla="*/ 92 w 184"/>
                <a:gd name="T5" fmla="*/ 48 h 158"/>
                <a:gd name="T6" fmla="*/ 92 w 184"/>
                <a:gd name="T7" fmla="*/ 48 h 158"/>
                <a:gd name="T8" fmla="*/ 61 w 184"/>
                <a:gd name="T9" fmla="*/ 156 h 158"/>
                <a:gd name="T10" fmla="*/ 59 w 184"/>
                <a:gd name="T11" fmla="*/ 158 h 158"/>
                <a:gd name="T12" fmla="*/ 41 w 184"/>
                <a:gd name="T13" fmla="*/ 158 h 158"/>
                <a:gd name="T14" fmla="*/ 39 w 184"/>
                <a:gd name="T15" fmla="*/ 156 h 158"/>
                <a:gd name="T16" fmla="*/ 0 w 184"/>
                <a:gd name="T17" fmla="*/ 3 h 158"/>
                <a:gd name="T18" fmla="*/ 2 w 184"/>
                <a:gd name="T19" fmla="*/ 0 h 158"/>
                <a:gd name="T20" fmla="*/ 23 w 184"/>
                <a:gd name="T21" fmla="*/ 0 h 158"/>
                <a:gd name="T22" fmla="*/ 26 w 184"/>
                <a:gd name="T23" fmla="*/ 3 h 158"/>
                <a:gd name="T24" fmla="*/ 51 w 184"/>
                <a:gd name="T25" fmla="*/ 109 h 158"/>
                <a:gd name="T26" fmla="*/ 52 w 184"/>
                <a:gd name="T27" fmla="*/ 109 h 158"/>
                <a:gd name="T28" fmla="*/ 81 w 184"/>
                <a:gd name="T29" fmla="*/ 3 h 158"/>
                <a:gd name="T30" fmla="*/ 84 w 184"/>
                <a:gd name="T31" fmla="*/ 0 h 158"/>
                <a:gd name="T32" fmla="*/ 100 w 184"/>
                <a:gd name="T33" fmla="*/ 0 h 158"/>
                <a:gd name="T34" fmla="*/ 103 w 184"/>
                <a:gd name="T35" fmla="*/ 3 h 158"/>
                <a:gd name="T36" fmla="*/ 133 w 184"/>
                <a:gd name="T37" fmla="*/ 109 h 158"/>
                <a:gd name="T38" fmla="*/ 133 w 184"/>
                <a:gd name="T39" fmla="*/ 109 h 158"/>
                <a:gd name="T40" fmla="*/ 158 w 184"/>
                <a:gd name="T41" fmla="*/ 3 h 158"/>
                <a:gd name="T42" fmla="*/ 161 w 184"/>
                <a:gd name="T43" fmla="*/ 0 h 158"/>
                <a:gd name="T44" fmla="*/ 182 w 184"/>
                <a:gd name="T45" fmla="*/ 0 h 158"/>
                <a:gd name="T46" fmla="*/ 184 w 184"/>
                <a:gd name="T47" fmla="*/ 3 h 158"/>
                <a:gd name="T48" fmla="*/ 146 w 184"/>
                <a:gd name="T49" fmla="*/ 156 h 158"/>
                <a:gd name="T50" fmla="*/ 143 w 184"/>
                <a:gd name="T51" fmla="*/ 158 h 158"/>
                <a:gd name="T52" fmla="*/ 125 w 184"/>
                <a:gd name="T53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4" h="158">
                  <a:moveTo>
                    <a:pt x="125" y="158"/>
                  </a:moveTo>
                  <a:cubicBezTo>
                    <a:pt x="124" y="158"/>
                    <a:pt x="123" y="157"/>
                    <a:pt x="122" y="156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61" y="157"/>
                    <a:pt x="60" y="158"/>
                    <a:pt x="59" y="158"/>
                  </a:cubicBezTo>
                  <a:cubicBezTo>
                    <a:pt x="41" y="158"/>
                    <a:pt x="41" y="158"/>
                    <a:pt x="41" y="158"/>
                  </a:cubicBezTo>
                  <a:cubicBezTo>
                    <a:pt x="40" y="158"/>
                    <a:pt x="39" y="157"/>
                    <a:pt x="39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2" y="1"/>
                    <a:pt x="83" y="0"/>
                    <a:pt x="8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2" y="0"/>
                    <a:pt x="102" y="1"/>
                    <a:pt x="103" y="3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58" y="3"/>
                    <a:pt x="158" y="3"/>
                    <a:pt x="158" y="3"/>
                  </a:cubicBezTo>
                  <a:cubicBezTo>
                    <a:pt x="158" y="1"/>
                    <a:pt x="159" y="0"/>
                    <a:pt x="161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0"/>
                    <a:pt x="184" y="1"/>
                    <a:pt x="184" y="3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45" y="157"/>
                    <a:pt x="144" y="158"/>
                    <a:pt x="143" y="158"/>
                  </a:cubicBezTo>
                  <a:lnTo>
                    <a:pt x="125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1" name="Freeform 32"/>
            <p:cNvSpPr>
              <a:spLocks noEditPoints="1"/>
            </p:cNvSpPr>
            <p:nvPr userDrawn="1"/>
          </p:nvSpPr>
          <p:spPr bwMode="auto">
            <a:xfrm>
              <a:off x="6360781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6 w 99"/>
                <a:gd name="T13" fmla="*/ 66 h 117"/>
                <a:gd name="T14" fmla="*/ 27 w 99"/>
                <a:gd name="T15" fmla="*/ 66 h 117"/>
                <a:gd name="T16" fmla="*/ 26 w 99"/>
                <a:gd name="T17" fmla="*/ 68 h 117"/>
                <a:gd name="T18" fmla="*/ 27 w 99"/>
                <a:gd name="T19" fmla="*/ 76 h 117"/>
                <a:gd name="T20" fmla="*/ 52 w 99"/>
                <a:gd name="T21" fmla="*/ 93 h 117"/>
                <a:gd name="T22" fmla="*/ 79 w 99"/>
                <a:gd name="T23" fmla="*/ 83 h 117"/>
                <a:gd name="T24" fmla="*/ 82 w 99"/>
                <a:gd name="T25" fmla="*/ 82 h 117"/>
                <a:gd name="T26" fmla="*/ 96 w 99"/>
                <a:gd name="T27" fmla="*/ 94 h 117"/>
                <a:gd name="T28" fmla="*/ 96 w 99"/>
                <a:gd name="T29" fmla="*/ 98 h 117"/>
                <a:gd name="T30" fmla="*/ 50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49 w 99"/>
                <a:gd name="T37" fmla="*/ 22 h 117"/>
                <a:gd name="T38" fmla="*/ 27 w 99"/>
                <a:gd name="T39" fmla="*/ 36 h 117"/>
                <a:gd name="T40" fmla="*/ 26 w 99"/>
                <a:gd name="T41" fmla="*/ 46 h 117"/>
                <a:gd name="T42" fmla="*/ 27 w 99"/>
                <a:gd name="T43" fmla="*/ 47 h 117"/>
                <a:gd name="T44" fmla="*/ 71 w 99"/>
                <a:gd name="T45" fmla="*/ 47 h 117"/>
                <a:gd name="T46" fmla="*/ 72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9" y="46"/>
                    <a:pt x="99" y="64"/>
                  </a:cubicBezTo>
                  <a:cubicBezTo>
                    <a:pt x="99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7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7" y="109"/>
                    <a:pt x="71" y="117"/>
                    <a:pt x="50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2" name="Freeform 33"/>
            <p:cNvSpPr>
              <a:spLocks/>
            </p:cNvSpPr>
            <p:nvPr userDrawn="1"/>
          </p:nvSpPr>
          <p:spPr bwMode="auto">
            <a:xfrm>
              <a:off x="6573648" y="1414463"/>
              <a:ext cx="76467" cy="285201"/>
            </a:xfrm>
            <a:custGeom>
              <a:avLst/>
              <a:gdLst>
                <a:gd name="T0" fmla="*/ 31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3 w 43"/>
                <a:gd name="T7" fmla="*/ 0 h 159"/>
                <a:gd name="T8" fmla="*/ 24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6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1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1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6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3" name="Freeform 34"/>
            <p:cNvSpPr>
              <a:spLocks/>
            </p:cNvSpPr>
            <p:nvPr userDrawn="1"/>
          </p:nvSpPr>
          <p:spPr bwMode="auto">
            <a:xfrm>
              <a:off x="6668715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4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4" name="Freeform 35"/>
            <p:cNvSpPr>
              <a:spLocks noEditPoints="1"/>
            </p:cNvSpPr>
            <p:nvPr userDrawn="1"/>
          </p:nvSpPr>
          <p:spPr bwMode="auto">
            <a:xfrm>
              <a:off x="679891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5" name="Freeform 36"/>
            <p:cNvSpPr>
              <a:spLocks/>
            </p:cNvSpPr>
            <p:nvPr userDrawn="1"/>
          </p:nvSpPr>
          <p:spPr bwMode="auto">
            <a:xfrm>
              <a:off x="7011783" y="1492997"/>
              <a:ext cx="142600" cy="204601"/>
            </a:xfrm>
            <a:custGeom>
              <a:avLst/>
              <a:gdLst>
                <a:gd name="T0" fmla="*/ 2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2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3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2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2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3" y="28"/>
                  </a:cubicBezTo>
                  <a:cubicBezTo>
                    <a:pt x="58" y="25"/>
                    <a:pt x="53" y="23"/>
                    <a:pt x="47" y="23"/>
                  </a:cubicBezTo>
                  <a:cubicBezTo>
                    <a:pt x="32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2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6" name="Freeform 37"/>
            <p:cNvSpPr>
              <a:spLocks noEditPoints="1"/>
            </p:cNvSpPr>
            <p:nvPr userDrawn="1"/>
          </p:nvSpPr>
          <p:spPr bwMode="auto">
            <a:xfrm>
              <a:off x="7166783" y="1492997"/>
              <a:ext cx="175667" cy="208734"/>
            </a:xfrm>
            <a:custGeom>
              <a:avLst/>
              <a:gdLst>
                <a:gd name="T0" fmla="*/ 4 w 98"/>
                <a:gd name="T1" fmla="*/ 85 h 117"/>
                <a:gd name="T2" fmla="*/ 0 w 98"/>
                <a:gd name="T3" fmla="*/ 58 h 117"/>
                <a:gd name="T4" fmla="*/ 3 w 98"/>
                <a:gd name="T5" fmla="*/ 31 h 117"/>
                <a:gd name="T6" fmla="*/ 49 w 98"/>
                <a:gd name="T7" fmla="*/ 0 h 117"/>
                <a:gd name="T8" fmla="*/ 95 w 98"/>
                <a:gd name="T9" fmla="*/ 31 h 117"/>
                <a:gd name="T10" fmla="*/ 98 w 98"/>
                <a:gd name="T11" fmla="*/ 64 h 117"/>
                <a:gd name="T12" fmla="*/ 96 w 98"/>
                <a:gd name="T13" fmla="*/ 66 h 117"/>
                <a:gd name="T14" fmla="*/ 27 w 98"/>
                <a:gd name="T15" fmla="*/ 66 h 117"/>
                <a:gd name="T16" fmla="*/ 26 w 98"/>
                <a:gd name="T17" fmla="*/ 68 h 117"/>
                <a:gd name="T18" fmla="*/ 27 w 98"/>
                <a:gd name="T19" fmla="*/ 76 h 117"/>
                <a:gd name="T20" fmla="*/ 52 w 98"/>
                <a:gd name="T21" fmla="*/ 93 h 117"/>
                <a:gd name="T22" fmla="*/ 79 w 98"/>
                <a:gd name="T23" fmla="*/ 83 h 117"/>
                <a:gd name="T24" fmla="*/ 82 w 98"/>
                <a:gd name="T25" fmla="*/ 82 h 117"/>
                <a:gd name="T26" fmla="*/ 96 w 98"/>
                <a:gd name="T27" fmla="*/ 94 h 117"/>
                <a:gd name="T28" fmla="*/ 96 w 98"/>
                <a:gd name="T29" fmla="*/ 98 h 117"/>
                <a:gd name="T30" fmla="*/ 50 w 98"/>
                <a:gd name="T31" fmla="*/ 117 h 117"/>
                <a:gd name="T32" fmla="*/ 4 w 98"/>
                <a:gd name="T33" fmla="*/ 85 h 117"/>
                <a:gd name="T34" fmla="*/ 71 w 98"/>
                <a:gd name="T35" fmla="*/ 36 h 117"/>
                <a:gd name="T36" fmla="*/ 49 w 98"/>
                <a:gd name="T37" fmla="*/ 22 h 117"/>
                <a:gd name="T38" fmla="*/ 27 w 98"/>
                <a:gd name="T39" fmla="*/ 36 h 117"/>
                <a:gd name="T40" fmla="*/ 26 w 98"/>
                <a:gd name="T41" fmla="*/ 46 h 117"/>
                <a:gd name="T42" fmla="*/ 27 w 98"/>
                <a:gd name="T43" fmla="*/ 47 h 117"/>
                <a:gd name="T44" fmla="*/ 71 w 98"/>
                <a:gd name="T45" fmla="*/ 47 h 117"/>
                <a:gd name="T46" fmla="*/ 72 w 98"/>
                <a:gd name="T47" fmla="*/ 46 h 117"/>
                <a:gd name="T48" fmla="*/ 71 w 98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8" y="46"/>
                    <a:pt x="98" y="64"/>
                  </a:cubicBezTo>
                  <a:cubicBezTo>
                    <a:pt x="98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6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6" y="109"/>
                    <a:pt x="71" y="117"/>
                    <a:pt x="50" y="117"/>
                  </a:cubicBezTo>
                  <a:cubicBezTo>
                    <a:pt x="26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7" name="Freeform 38"/>
            <p:cNvSpPr>
              <a:spLocks noEditPoints="1"/>
            </p:cNvSpPr>
            <p:nvPr userDrawn="1"/>
          </p:nvSpPr>
          <p:spPr bwMode="auto">
            <a:xfrm>
              <a:off x="7439584" y="1492997"/>
              <a:ext cx="177734" cy="208734"/>
            </a:xfrm>
            <a:custGeom>
              <a:avLst/>
              <a:gdLst>
                <a:gd name="T0" fmla="*/ 3 w 99"/>
                <a:gd name="T1" fmla="*/ 86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58 h 117"/>
                <a:gd name="T12" fmla="*/ 95 w 99"/>
                <a:gd name="T13" fmla="*/ 86 h 117"/>
                <a:gd name="T14" fmla="*/ 49 w 99"/>
                <a:gd name="T15" fmla="*/ 117 h 117"/>
                <a:gd name="T16" fmla="*/ 3 w 99"/>
                <a:gd name="T17" fmla="*/ 86 h 117"/>
                <a:gd name="T18" fmla="*/ 70 w 99"/>
                <a:gd name="T19" fmla="*/ 79 h 117"/>
                <a:gd name="T20" fmla="*/ 73 w 99"/>
                <a:gd name="T21" fmla="*/ 58 h 117"/>
                <a:gd name="T22" fmla="*/ 70 w 99"/>
                <a:gd name="T23" fmla="*/ 38 h 117"/>
                <a:gd name="T24" fmla="*/ 49 w 99"/>
                <a:gd name="T25" fmla="*/ 23 h 117"/>
                <a:gd name="T26" fmla="*/ 28 w 99"/>
                <a:gd name="T27" fmla="*/ 38 h 117"/>
                <a:gd name="T28" fmla="*/ 26 w 99"/>
                <a:gd name="T29" fmla="*/ 58 h 117"/>
                <a:gd name="T30" fmla="*/ 28 w 99"/>
                <a:gd name="T31" fmla="*/ 79 h 117"/>
                <a:gd name="T32" fmla="*/ 49 w 99"/>
                <a:gd name="T33" fmla="*/ 93 h 117"/>
                <a:gd name="T34" fmla="*/ 70 w 99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9" h="117">
                  <a:moveTo>
                    <a:pt x="3" y="86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6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1"/>
                    <a:pt x="95" y="31"/>
                  </a:cubicBezTo>
                  <a:cubicBezTo>
                    <a:pt x="98" y="38"/>
                    <a:pt x="99" y="46"/>
                    <a:pt x="99" y="58"/>
                  </a:cubicBezTo>
                  <a:cubicBezTo>
                    <a:pt x="99" y="70"/>
                    <a:pt x="98" y="78"/>
                    <a:pt x="95" y="86"/>
                  </a:cubicBezTo>
                  <a:cubicBezTo>
                    <a:pt x="89" y="105"/>
                    <a:pt x="72" y="117"/>
                    <a:pt x="49" y="117"/>
                  </a:cubicBezTo>
                  <a:cubicBezTo>
                    <a:pt x="27" y="117"/>
                    <a:pt x="10" y="105"/>
                    <a:pt x="3" y="86"/>
                  </a:cubicBezTo>
                  <a:close/>
                  <a:moveTo>
                    <a:pt x="70" y="79"/>
                  </a:moveTo>
                  <a:cubicBezTo>
                    <a:pt x="72" y="73"/>
                    <a:pt x="73" y="68"/>
                    <a:pt x="73" y="58"/>
                  </a:cubicBezTo>
                  <a:cubicBezTo>
                    <a:pt x="73" y="49"/>
                    <a:pt x="72" y="44"/>
                    <a:pt x="70" y="38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9" y="23"/>
                    <a:pt x="32" y="28"/>
                    <a:pt x="28" y="38"/>
                  </a:cubicBezTo>
                  <a:cubicBezTo>
                    <a:pt x="27" y="44"/>
                    <a:pt x="26" y="49"/>
                    <a:pt x="26" y="58"/>
                  </a:cubicBezTo>
                  <a:cubicBezTo>
                    <a:pt x="26" y="68"/>
                    <a:pt x="27" y="73"/>
                    <a:pt x="28" y="79"/>
                  </a:cubicBezTo>
                  <a:cubicBezTo>
                    <a:pt x="32" y="88"/>
                    <a:pt x="39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8" name="Freeform 39"/>
            <p:cNvSpPr>
              <a:spLocks/>
            </p:cNvSpPr>
            <p:nvPr userDrawn="1"/>
          </p:nvSpPr>
          <p:spPr bwMode="auto">
            <a:xfrm>
              <a:off x="7642118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3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9" name="Freeform 40"/>
            <p:cNvSpPr>
              <a:spLocks/>
            </p:cNvSpPr>
            <p:nvPr userDrawn="1"/>
          </p:nvSpPr>
          <p:spPr bwMode="auto">
            <a:xfrm>
              <a:off x="7826052" y="1414463"/>
              <a:ext cx="171534" cy="287267"/>
            </a:xfrm>
            <a:custGeom>
              <a:avLst/>
              <a:gdLst>
                <a:gd name="T0" fmla="*/ 1 w 96"/>
                <a:gd name="T1" fmla="*/ 138 h 161"/>
                <a:gd name="T2" fmla="*/ 18 w 96"/>
                <a:gd name="T3" fmla="*/ 126 h 161"/>
                <a:gd name="T4" fmla="*/ 21 w 96"/>
                <a:gd name="T5" fmla="*/ 126 h 161"/>
                <a:gd name="T6" fmla="*/ 42 w 96"/>
                <a:gd name="T7" fmla="*/ 136 h 161"/>
                <a:gd name="T8" fmla="*/ 68 w 96"/>
                <a:gd name="T9" fmla="*/ 105 h 161"/>
                <a:gd name="T10" fmla="*/ 68 w 96"/>
                <a:gd name="T11" fmla="*/ 3 h 161"/>
                <a:gd name="T12" fmla="*/ 71 w 96"/>
                <a:gd name="T13" fmla="*/ 0 h 161"/>
                <a:gd name="T14" fmla="*/ 93 w 96"/>
                <a:gd name="T15" fmla="*/ 0 h 161"/>
                <a:gd name="T16" fmla="*/ 96 w 96"/>
                <a:gd name="T17" fmla="*/ 3 h 161"/>
                <a:gd name="T18" fmla="*/ 96 w 96"/>
                <a:gd name="T19" fmla="*/ 105 h 161"/>
                <a:gd name="T20" fmla="*/ 41 w 96"/>
                <a:gd name="T21" fmla="*/ 161 h 161"/>
                <a:gd name="T22" fmla="*/ 0 w 96"/>
                <a:gd name="T23" fmla="*/ 142 h 161"/>
                <a:gd name="T24" fmla="*/ 1 w 96"/>
                <a:gd name="T25" fmla="*/ 1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61">
                  <a:moveTo>
                    <a:pt x="1" y="138"/>
                  </a:moveTo>
                  <a:cubicBezTo>
                    <a:pt x="18" y="126"/>
                    <a:pt x="18" y="126"/>
                    <a:pt x="18" y="126"/>
                  </a:cubicBezTo>
                  <a:cubicBezTo>
                    <a:pt x="19" y="125"/>
                    <a:pt x="20" y="125"/>
                    <a:pt x="21" y="126"/>
                  </a:cubicBezTo>
                  <a:cubicBezTo>
                    <a:pt x="25" y="131"/>
                    <a:pt x="33" y="136"/>
                    <a:pt x="42" y="136"/>
                  </a:cubicBezTo>
                  <a:cubicBezTo>
                    <a:pt x="59" y="136"/>
                    <a:pt x="68" y="126"/>
                    <a:pt x="68" y="105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1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1"/>
                    <a:pt x="96" y="3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96" y="141"/>
                    <a:pt x="75" y="161"/>
                    <a:pt x="41" y="161"/>
                  </a:cubicBezTo>
                  <a:cubicBezTo>
                    <a:pt x="23" y="161"/>
                    <a:pt x="7" y="152"/>
                    <a:pt x="0" y="142"/>
                  </a:cubicBezTo>
                  <a:cubicBezTo>
                    <a:pt x="0" y="140"/>
                    <a:pt x="0" y="139"/>
                    <a:pt x="1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0" name="Freeform 41"/>
            <p:cNvSpPr>
              <a:spLocks noEditPoints="1"/>
            </p:cNvSpPr>
            <p:nvPr userDrawn="1"/>
          </p:nvSpPr>
          <p:spPr bwMode="auto">
            <a:xfrm>
              <a:off x="8034786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8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" name="Freeform 42"/>
            <p:cNvSpPr>
              <a:spLocks noEditPoints="1"/>
            </p:cNvSpPr>
            <p:nvPr userDrawn="1"/>
          </p:nvSpPr>
          <p:spPr bwMode="auto">
            <a:xfrm>
              <a:off x="8249720" y="1492997"/>
              <a:ext cx="173600" cy="279001"/>
            </a:xfrm>
            <a:custGeom>
              <a:avLst/>
              <a:gdLst>
                <a:gd name="T0" fmla="*/ 2 w 98"/>
                <a:gd name="T1" fmla="*/ 156 h 156"/>
                <a:gd name="T2" fmla="*/ 0 w 98"/>
                <a:gd name="T3" fmla="*/ 153 h 156"/>
                <a:gd name="T4" fmla="*/ 0 w 98"/>
                <a:gd name="T5" fmla="*/ 5 h 156"/>
                <a:gd name="T6" fmla="*/ 2 w 98"/>
                <a:gd name="T7" fmla="*/ 2 h 156"/>
                <a:gd name="T8" fmla="*/ 24 w 98"/>
                <a:gd name="T9" fmla="*/ 2 h 156"/>
                <a:gd name="T10" fmla="*/ 26 w 98"/>
                <a:gd name="T11" fmla="*/ 5 h 156"/>
                <a:gd name="T12" fmla="*/ 26 w 98"/>
                <a:gd name="T13" fmla="*/ 13 h 156"/>
                <a:gd name="T14" fmla="*/ 26 w 98"/>
                <a:gd name="T15" fmla="*/ 13 h 156"/>
                <a:gd name="T16" fmla="*/ 56 w 98"/>
                <a:gd name="T17" fmla="*/ 0 h 156"/>
                <a:gd name="T18" fmla="*/ 94 w 98"/>
                <a:gd name="T19" fmla="*/ 27 h 156"/>
                <a:gd name="T20" fmla="*/ 98 w 98"/>
                <a:gd name="T21" fmla="*/ 58 h 156"/>
                <a:gd name="T22" fmla="*/ 94 w 98"/>
                <a:gd name="T23" fmla="*/ 90 h 156"/>
                <a:gd name="T24" fmla="*/ 56 w 98"/>
                <a:gd name="T25" fmla="*/ 117 h 156"/>
                <a:gd name="T26" fmla="*/ 26 w 98"/>
                <a:gd name="T27" fmla="*/ 103 h 156"/>
                <a:gd name="T28" fmla="*/ 26 w 98"/>
                <a:gd name="T29" fmla="*/ 103 h 156"/>
                <a:gd name="T30" fmla="*/ 26 w 98"/>
                <a:gd name="T31" fmla="*/ 153 h 156"/>
                <a:gd name="T32" fmla="*/ 24 w 98"/>
                <a:gd name="T33" fmla="*/ 156 h 156"/>
                <a:gd name="T34" fmla="*/ 2 w 98"/>
                <a:gd name="T35" fmla="*/ 156 h 156"/>
                <a:gd name="T36" fmla="*/ 70 w 98"/>
                <a:gd name="T37" fmla="*/ 79 h 156"/>
                <a:gd name="T38" fmla="*/ 72 w 98"/>
                <a:gd name="T39" fmla="*/ 58 h 156"/>
                <a:gd name="T40" fmla="*/ 70 w 98"/>
                <a:gd name="T41" fmla="*/ 37 h 156"/>
                <a:gd name="T42" fmla="*/ 49 w 98"/>
                <a:gd name="T43" fmla="*/ 23 h 156"/>
                <a:gd name="T44" fmla="*/ 28 w 98"/>
                <a:gd name="T45" fmla="*/ 37 h 156"/>
                <a:gd name="T46" fmla="*/ 26 w 98"/>
                <a:gd name="T47" fmla="*/ 58 h 156"/>
                <a:gd name="T48" fmla="*/ 28 w 98"/>
                <a:gd name="T49" fmla="*/ 79 h 156"/>
                <a:gd name="T50" fmla="*/ 49 w 98"/>
                <a:gd name="T51" fmla="*/ 93 h 156"/>
                <a:gd name="T52" fmla="*/ 70 w 98"/>
                <a:gd name="T53" fmla="*/ 7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56">
                  <a:moveTo>
                    <a:pt x="2" y="156"/>
                  </a:moveTo>
                  <a:cubicBezTo>
                    <a:pt x="1" y="156"/>
                    <a:pt x="0" y="155"/>
                    <a:pt x="0" y="15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5"/>
                    <a:pt x="41" y="0"/>
                    <a:pt x="56" y="0"/>
                  </a:cubicBezTo>
                  <a:cubicBezTo>
                    <a:pt x="75" y="0"/>
                    <a:pt x="89" y="9"/>
                    <a:pt x="94" y="27"/>
                  </a:cubicBezTo>
                  <a:cubicBezTo>
                    <a:pt x="97" y="35"/>
                    <a:pt x="98" y="43"/>
                    <a:pt x="98" y="58"/>
                  </a:cubicBezTo>
                  <a:cubicBezTo>
                    <a:pt x="98" y="73"/>
                    <a:pt x="97" y="81"/>
                    <a:pt x="94" y="90"/>
                  </a:cubicBezTo>
                  <a:cubicBezTo>
                    <a:pt x="89" y="107"/>
                    <a:pt x="75" y="117"/>
                    <a:pt x="56" y="117"/>
                  </a:cubicBezTo>
                  <a:cubicBezTo>
                    <a:pt x="41" y="117"/>
                    <a:pt x="31" y="111"/>
                    <a:pt x="26" y="103"/>
                  </a:cubicBezTo>
                  <a:cubicBezTo>
                    <a:pt x="26" y="103"/>
                    <a:pt x="26" y="103"/>
                    <a:pt x="26" y="10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6" y="155"/>
                    <a:pt x="25" y="156"/>
                    <a:pt x="24" y="156"/>
                  </a:cubicBezTo>
                  <a:lnTo>
                    <a:pt x="2" y="156"/>
                  </a:lnTo>
                  <a:close/>
                  <a:moveTo>
                    <a:pt x="70" y="79"/>
                  </a:moveTo>
                  <a:cubicBezTo>
                    <a:pt x="71" y="74"/>
                    <a:pt x="72" y="68"/>
                    <a:pt x="72" y="58"/>
                  </a:cubicBezTo>
                  <a:cubicBezTo>
                    <a:pt x="72" y="48"/>
                    <a:pt x="71" y="42"/>
                    <a:pt x="70" y="37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8" y="23"/>
                    <a:pt x="31" y="28"/>
                    <a:pt x="28" y="37"/>
                  </a:cubicBezTo>
                  <a:cubicBezTo>
                    <a:pt x="27" y="42"/>
                    <a:pt x="26" y="48"/>
                    <a:pt x="26" y="58"/>
                  </a:cubicBezTo>
                  <a:cubicBezTo>
                    <a:pt x="26" y="68"/>
                    <a:pt x="27" y="74"/>
                    <a:pt x="28" y="79"/>
                  </a:cubicBezTo>
                  <a:cubicBezTo>
                    <a:pt x="31" y="88"/>
                    <a:pt x="38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" name="Freeform 43"/>
            <p:cNvSpPr>
              <a:spLocks noEditPoints="1"/>
            </p:cNvSpPr>
            <p:nvPr userDrawn="1"/>
          </p:nvSpPr>
          <p:spPr bwMode="auto">
            <a:xfrm>
              <a:off x="8456387" y="1492997"/>
              <a:ext cx="165334" cy="208734"/>
            </a:xfrm>
            <a:custGeom>
              <a:avLst/>
              <a:gdLst>
                <a:gd name="T0" fmla="*/ 72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8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9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2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2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9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3" name="Freeform 44"/>
            <p:cNvSpPr>
              <a:spLocks/>
            </p:cNvSpPr>
            <p:nvPr userDrawn="1"/>
          </p:nvSpPr>
          <p:spPr bwMode="auto">
            <a:xfrm>
              <a:off x="8669254" y="1492997"/>
              <a:ext cx="169467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7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2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4" name="Freeform 45"/>
            <p:cNvSpPr>
              <a:spLocks/>
            </p:cNvSpPr>
            <p:nvPr userDrawn="1"/>
          </p:nvSpPr>
          <p:spPr bwMode="auto">
            <a:xfrm>
              <a:off x="900632" y="1414463"/>
              <a:ext cx="250067" cy="283134"/>
            </a:xfrm>
            <a:custGeom>
              <a:avLst/>
              <a:gdLst>
                <a:gd name="T0" fmla="*/ 0 w 140"/>
                <a:gd name="T1" fmla="*/ 3 h 158"/>
                <a:gd name="T2" fmla="*/ 2 w 140"/>
                <a:gd name="T3" fmla="*/ 0 h 158"/>
                <a:gd name="T4" fmla="*/ 23 w 140"/>
                <a:gd name="T5" fmla="*/ 0 h 158"/>
                <a:gd name="T6" fmla="*/ 27 w 140"/>
                <a:gd name="T7" fmla="*/ 3 h 158"/>
                <a:gd name="T8" fmla="*/ 70 w 140"/>
                <a:gd name="T9" fmla="*/ 100 h 158"/>
                <a:gd name="T10" fmla="*/ 71 w 140"/>
                <a:gd name="T11" fmla="*/ 100 h 158"/>
                <a:gd name="T12" fmla="*/ 113 w 140"/>
                <a:gd name="T13" fmla="*/ 3 h 158"/>
                <a:gd name="T14" fmla="*/ 117 w 140"/>
                <a:gd name="T15" fmla="*/ 0 h 158"/>
                <a:gd name="T16" fmla="*/ 138 w 140"/>
                <a:gd name="T17" fmla="*/ 0 h 158"/>
                <a:gd name="T18" fmla="*/ 140 w 140"/>
                <a:gd name="T19" fmla="*/ 3 h 158"/>
                <a:gd name="T20" fmla="*/ 140 w 140"/>
                <a:gd name="T21" fmla="*/ 156 h 158"/>
                <a:gd name="T22" fmla="*/ 138 w 140"/>
                <a:gd name="T23" fmla="*/ 158 h 158"/>
                <a:gd name="T24" fmla="*/ 118 w 140"/>
                <a:gd name="T25" fmla="*/ 158 h 158"/>
                <a:gd name="T26" fmla="*/ 115 w 140"/>
                <a:gd name="T27" fmla="*/ 156 h 158"/>
                <a:gd name="T28" fmla="*/ 115 w 140"/>
                <a:gd name="T29" fmla="*/ 59 h 158"/>
                <a:gd name="T30" fmla="*/ 114 w 140"/>
                <a:gd name="T31" fmla="*/ 59 h 158"/>
                <a:gd name="T32" fmla="*/ 81 w 140"/>
                <a:gd name="T33" fmla="*/ 133 h 158"/>
                <a:gd name="T34" fmla="*/ 77 w 140"/>
                <a:gd name="T35" fmla="*/ 136 h 158"/>
                <a:gd name="T36" fmla="*/ 63 w 140"/>
                <a:gd name="T37" fmla="*/ 136 h 158"/>
                <a:gd name="T38" fmla="*/ 59 w 140"/>
                <a:gd name="T39" fmla="*/ 133 h 158"/>
                <a:gd name="T40" fmla="*/ 25 w 140"/>
                <a:gd name="T41" fmla="*/ 59 h 158"/>
                <a:gd name="T42" fmla="*/ 25 w 140"/>
                <a:gd name="T43" fmla="*/ 59 h 158"/>
                <a:gd name="T44" fmla="*/ 25 w 140"/>
                <a:gd name="T45" fmla="*/ 156 h 158"/>
                <a:gd name="T46" fmla="*/ 22 w 140"/>
                <a:gd name="T47" fmla="*/ 158 h 158"/>
                <a:gd name="T48" fmla="*/ 2 w 140"/>
                <a:gd name="T49" fmla="*/ 158 h 158"/>
                <a:gd name="T50" fmla="*/ 0 w 140"/>
                <a:gd name="T51" fmla="*/ 156 h 158"/>
                <a:gd name="T52" fmla="*/ 0 w 140"/>
                <a:gd name="T53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7" y="3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4" y="1"/>
                    <a:pt x="115" y="0"/>
                    <a:pt x="117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40" y="1"/>
                    <a:pt x="140" y="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57"/>
                    <a:pt x="139" y="158"/>
                    <a:pt x="138" y="158"/>
                  </a:cubicBezTo>
                  <a:cubicBezTo>
                    <a:pt x="118" y="158"/>
                    <a:pt x="118" y="158"/>
                    <a:pt x="118" y="158"/>
                  </a:cubicBezTo>
                  <a:cubicBezTo>
                    <a:pt x="116" y="158"/>
                    <a:pt x="115" y="157"/>
                    <a:pt x="115" y="156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0" y="136"/>
                    <a:pt x="79" y="136"/>
                    <a:pt x="77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1" y="136"/>
                    <a:pt x="60" y="136"/>
                    <a:pt x="59" y="133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25" y="157"/>
                    <a:pt x="24" y="158"/>
                    <a:pt x="22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5" name="Freeform 46"/>
            <p:cNvSpPr>
              <a:spLocks noEditPoints="1"/>
            </p:cNvSpPr>
            <p:nvPr userDrawn="1"/>
          </p:nvSpPr>
          <p:spPr bwMode="auto">
            <a:xfrm>
              <a:off x="1202367" y="1414463"/>
              <a:ext cx="45467" cy="283134"/>
            </a:xfrm>
            <a:custGeom>
              <a:avLst/>
              <a:gdLst>
                <a:gd name="T0" fmla="*/ 2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2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2 w 26"/>
                <a:gd name="T17" fmla="*/ 25 h 158"/>
                <a:gd name="T18" fmla="*/ 2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2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2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2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2" y="25"/>
                  </a:lnTo>
                  <a:close/>
                  <a:moveTo>
                    <a:pt x="2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2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6" name="Freeform 47"/>
            <p:cNvSpPr>
              <a:spLocks/>
            </p:cNvSpPr>
            <p:nvPr userDrawn="1"/>
          </p:nvSpPr>
          <p:spPr bwMode="auto">
            <a:xfrm>
              <a:off x="1297433" y="1492997"/>
              <a:ext cx="167400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6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1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7" name="Freeform 48"/>
            <p:cNvSpPr>
              <a:spLocks noEditPoints="1"/>
            </p:cNvSpPr>
            <p:nvPr userDrawn="1"/>
          </p:nvSpPr>
          <p:spPr bwMode="auto">
            <a:xfrm>
              <a:off x="1512367" y="1414463"/>
              <a:ext cx="45467" cy="283134"/>
            </a:xfrm>
            <a:custGeom>
              <a:avLst/>
              <a:gdLst>
                <a:gd name="T0" fmla="*/ 3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3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3 w 26"/>
                <a:gd name="T17" fmla="*/ 25 h 158"/>
                <a:gd name="T18" fmla="*/ 3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3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3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3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3" y="25"/>
                  </a:lnTo>
                  <a:close/>
                  <a:moveTo>
                    <a:pt x="3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8" name="Freeform 49"/>
            <p:cNvSpPr>
              <a:spLocks/>
            </p:cNvSpPr>
            <p:nvPr userDrawn="1"/>
          </p:nvSpPr>
          <p:spPr bwMode="auto">
            <a:xfrm>
              <a:off x="1595034" y="1492997"/>
              <a:ext cx="167400" cy="208734"/>
            </a:xfrm>
            <a:custGeom>
              <a:avLst/>
              <a:gdLst>
                <a:gd name="T0" fmla="*/ 1 w 95"/>
                <a:gd name="T1" fmla="*/ 99 h 117"/>
                <a:gd name="T2" fmla="*/ 1 w 95"/>
                <a:gd name="T3" fmla="*/ 96 h 117"/>
                <a:gd name="T4" fmla="*/ 14 w 95"/>
                <a:gd name="T5" fmla="*/ 82 h 117"/>
                <a:gd name="T6" fmla="*/ 17 w 95"/>
                <a:gd name="T7" fmla="*/ 82 h 117"/>
                <a:gd name="T8" fmla="*/ 50 w 95"/>
                <a:gd name="T9" fmla="*/ 95 h 117"/>
                <a:gd name="T10" fmla="*/ 70 w 95"/>
                <a:gd name="T11" fmla="*/ 81 h 117"/>
                <a:gd name="T12" fmla="*/ 52 w 95"/>
                <a:gd name="T13" fmla="*/ 69 h 117"/>
                <a:gd name="T14" fmla="*/ 40 w 95"/>
                <a:gd name="T15" fmla="*/ 68 h 117"/>
                <a:gd name="T16" fmla="*/ 5 w 95"/>
                <a:gd name="T17" fmla="*/ 35 h 117"/>
                <a:gd name="T18" fmla="*/ 49 w 95"/>
                <a:gd name="T19" fmla="*/ 0 h 117"/>
                <a:gd name="T20" fmla="*/ 91 w 95"/>
                <a:gd name="T21" fmla="*/ 13 h 117"/>
                <a:gd name="T22" fmla="*/ 91 w 95"/>
                <a:gd name="T23" fmla="*/ 17 h 117"/>
                <a:gd name="T24" fmla="*/ 80 w 95"/>
                <a:gd name="T25" fmla="*/ 30 h 117"/>
                <a:gd name="T26" fmla="*/ 77 w 95"/>
                <a:gd name="T27" fmla="*/ 31 h 117"/>
                <a:gd name="T28" fmla="*/ 47 w 95"/>
                <a:gd name="T29" fmla="*/ 22 h 117"/>
                <a:gd name="T30" fmla="*/ 30 w 95"/>
                <a:gd name="T31" fmla="*/ 33 h 117"/>
                <a:gd name="T32" fmla="*/ 49 w 95"/>
                <a:gd name="T33" fmla="*/ 45 h 117"/>
                <a:gd name="T34" fmla="*/ 61 w 95"/>
                <a:gd name="T35" fmla="*/ 46 h 117"/>
                <a:gd name="T36" fmla="*/ 95 w 95"/>
                <a:gd name="T37" fmla="*/ 79 h 117"/>
                <a:gd name="T38" fmla="*/ 49 w 95"/>
                <a:gd name="T39" fmla="*/ 117 h 117"/>
                <a:gd name="T40" fmla="*/ 1 w 95"/>
                <a:gd name="T41" fmla="*/ 9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17">
                  <a:moveTo>
                    <a:pt x="1" y="99"/>
                  </a:moveTo>
                  <a:cubicBezTo>
                    <a:pt x="0" y="98"/>
                    <a:pt x="0" y="97"/>
                    <a:pt x="1" y="9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5" y="81"/>
                    <a:pt x="16" y="81"/>
                    <a:pt x="17" y="82"/>
                  </a:cubicBezTo>
                  <a:cubicBezTo>
                    <a:pt x="25" y="89"/>
                    <a:pt x="38" y="95"/>
                    <a:pt x="50" y="95"/>
                  </a:cubicBezTo>
                  <a:cubicBezTo>
                    <a:pt x="63" y="95"/>
                    <a:pt x="70" y="89"/>
                    <a:pt x="70" y="81"/>
                  </a:cubicBezTo>
                  <a:cubicBezTo>
                    <a:pt x="70" y="75"/>
                    <a:pt x="66" y="70"/>
                    <a:pt x="52" y="69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17" y="66"/>
                    <a:pt x="5" y="54"/>
                    <a:pt x="5" y="35"/>
                  </a:cubicBezTo>
                  <a:cubicBezTo>
                    <a:pt x="5" y="13"/>
                    <a:pt x="21" y="0"/>
                    <a:pt x="49" y="0"/>
                  </a:cubicBezTo>
                  <a:cubicBezTo>
                    <a:pt x="66" y="0"/>
                    <a:pt x="81" y="6"/>
                    <a:pt x="91" y="13"/>
                  </a:cubicBezTo>
                  <a:cubicBezTo>
                    <a:pt x="92" y="14"/>
                    <a:pt x="92" y="16"/>
                    <a:pt x="91" y="17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0" y="26"/>
                    <a:pt x="58" y="22"/>
                    <a:pt x="47" y="22"/>
                  </a:cubicBezTo>
                  <a:cubicBezTo>
                    <a:pt x="36" y="22"/>
                    <a:pt x="30" y="26"/>
                    <a:pt x="30" y="33"/>
                  </a:cubicBezTo>
                  <a:cubicBezTo>
                    <a:pt x="30" y="40"/>
                    <a:pt x="34" y="44"/>
                    <a:pt x="49" y="45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84" y="48"/>
                    <a:pt x="95" y="60"/>
                    <a:pt x="95" y="79"/>
                  </a:cubicBezTo>
                  <a:cubicBezTo>
                    <a:pt x="95" y="101"/>
                    <a:pt x="79" y="117"/>
                    <a:pt x="49" y="117"/>
                  </a:cubicBezTo>
                  <a:cubicBezTo>
                    <a:pt x="26" y="117"/>
                    <a:pt x="10" y="107"/>
                    <a:pt x="1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9" name="Freeform 50"/>
            <p:cNvSpPr>
              <a:spLocks/>
            </p:cNvSpPr>
            <p:nvPr userDrawn="1"/>
          </p:nvSpPr>
          <p:spPr bwMode="auto">
            <a:xfrm>
              <a:off x="1789301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0" name="Freeform 51"/>
            <p:cNvSpPr>
              <a:spLocks/>
            </p:cNvSpPr>
            <p:nvPr userDrawn="1"/>
          </p:nvSpPr>
          <p:spPr bwMode="auto">
            <a:xfrm>
              <a:off x="1925702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1" name="Freeform 52"/>
            <p:cNvSpPr>
              <a:spLocks/>
            </p:cNvSpPr>
            <p:nvPr userDrawn="1"/>
          </p:nvSpPr>
          <p:spPr bwMode="auto">
            <a:xfrm>
              <a:off x="2084836" y="1497130"/>
              <a:ext cx="183934" cy="274867"/>
            </a:xfrm>
            <a:custGeom>
              <a:avLst/>
              <a:gdLst>
                <a:gd name="T0" fmla="*/ 17 w 104"/>
                <a:gd name="T1" fmla="*/ 154 h 154"/>
                <a:gd name="T2" fmla="*/ 14 w 104"/>
                <a:gd name="T3" fmla="*/ 151 h 154"/>
                <a:gd name="T4" fmla="*/ 14 w 104"/>
                <a:gd name="T5" fmla="*/ 133 h 154"/>
                <a:gd name="T6" fmla="*/ 17 w 104"/>
                <a:gd name="T7" fmla="*/ 131 h 154"/>
                <a:gd name="T8" fmla="*/ 21 w 104"/>
                <a:gd name="T9" fmla="*/ 131 h 154"/>
                <a:gd name="T10" fmla="*/ 38 w 104"/>
                <a:gd name="T11" fmla="*/ 117 h 154"/>
                <a:gd name="T12" fmla="*/ 41 w 104"/>
                <a:gd name="T13" fmla="*/ 108 h 154"/>
                <a:gd name="T14" fmla="*/ 0 w 104"/>
                <a:gd name="T15" fmla="*/ 3 h 154"/>
                <a:gd name="T16" fmla="*/ 2 w 104"/>
                <a:gd name="T17" fmla="*/ 0 h 154"/>
                <a:gd name="T18" fmla="*/ 25 w 104"/>
                <a:gd name="T19" fmla="*/ 0 h 154"/>
                <a:gd name="T20" fmla="*/ 28 w 104"/>
                <a:gd name="T21" fmla="*/ 3 h 154"/>
                <a:gd name="T22" fmla="*/ 53 w 104"/>
                <a:gd name="T23" fmla="*/ 76 h 154"/>
                <a:gd name="T24" fmla="*/ 53 w 104"/>
                <a:gd name="T25" fmla="*/ 76 h 154"/>
                <a:gd name="T26" fmla="*/ 77 w 104"/>
                <a:gd name="T27" fmla="*/ 3 h 154"/>
                <a:gd name="T28" fmla="*/ 80 w 104"/>
                <a:gd name="T29" fmla="*/ 0 h 154"/>
                <a:gd name="T30" fmla="*/ 102 w 104"/>
                <a:gd name="T31" fmla="*/ 0 h 154"/>
                <a:gd name="T32" fmla="*/ 104 w 104"/>
                <a:gd name="T33" fmla="*/ 3 h 154"/>
                <a:gd name="T34" fmla="*/ 61 w 104"/>
                <a:gd name="T35" fmla="*/ 119 h 154"/>
                <a:gd name="T36" fmla="*/ 24 w 104"/>
                <a:gd name="T37" fmla="*/ 154 h 154"/>
                <a:gd name="T38" fmla="*/ 17 w 104"/>
                <a:gd name="T3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" h="154">
                  <a:moveTo>
                    <a:pt x="17" y="154"/>
                  </a:moveTo>
                  <a:cubicBezTo>
                    <a:pt x="15" y="154"/>
                    <a:pt x="14" y="153"/>
                    <a:pt x="14" y="151"/>
                  </a:cubicBezTo>
                  <a:cubicBezTo>
                    <a:pt x="14" y="133"/>
                    <a:pt x="14" y="133"/>
                    <a:pt x="14" y="133"/>
                  </a:cubicBezTo>
                  <a:cubicBezTo>
                    <a:pt x="14" y="131"/>
                    <a:pt x="15" y="131"/>
                    <a:pt x="17" y="131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30" y="131"/>
                    <a:pt x="34" y="127"/>
                    <a:pt x="38" y="117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8" y="3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79" y="0"/>
                    <a:pt x="80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4" y="0"/>
                    <a:pt x="104" y="1"/>
                    <a:pt x="104" y="3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52" y="145"/>
                    <a:pt x="42" y="154"/>
                    <a:pt x="24" y="154"/>
                  </a:cubicBezTo>
                  <a:lnTo>
                    <a:pt x="17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2" name="Freeform 53"/>
            <p:cNvSpPr>
              <a:spLocks noEditPoints="1"/>
            </p:cNvSpPr>
            <p:nvPr userDrawn="1"/>
          </p:nvSpPr>
          <p:spPr bwMode="auto">
            <a:xfrm>
              <a:off x="235350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3" name="Freeform 54"/>
            <p:cNvSpPr>
              <a:spLocks/>
            </p:cNvSpPr>
            <p:nvPr userDrawn="1"/>
          </p:nvSpPr>
          <p:spPr bwMode="auto">
            <a:xfrm>
              <a:off x="2553970" y="1414463"/>
              <a:ext cx="109534" cy="283134"/>
            </a:xfrm>
            <a:custGeom>
              <a:avLst/>
              <a:gdLst>
                <a:gd name="T0" fmla="*/ 14 w 61"/>
                <a:gd name="T1" fmla="*/ 158 h 158"/>
                <a:gd name="T2" fmla="*/ 12 w 61"/>
                <a:gd name="T3" fmla="*/ 156 h 158"/>
                <a:gd name="T4" fmla="*/ 12 w 61"/>
                <a:gd name="T5" fmla="*/ 68 h 158"/>
                <a:gd name="T6" fmla="*/ 10 w 61"/>
                <a:gd name="T7" fmla="*/ 66 h 158"/>
                <a:gd name="T8" fmla="*/ 3 w 61"/>
                <a:gd name="T9" fmla="*/ 66 h 158"/>
                <a:gd name="T10" fmla="*/ 0 w 61"/>
                <a:gd name="T11" fmla="*/ 64 h 158"/>
                <a:gd name="T12" fmla="*/ 0 w 61"/>
                <a:gd name="T13" fmla="*/ 49 h 158"/>
                <a:gd name="T14" fmla="*/ 3 w 61"/>
                <a:gd name="T15" fmla="*/ 46 h 158"/>
                <a:gd name="T16" fmla="*/ 10 w 61"/>
                <a:gd name="T17" fmla="*/ 46 h 158"/>
                <a:gd name="T18" fmla="*/ 12 w 61"/>
                <a:gd name="T19" fmla="*/ 45 h 158"/>
                <a:gd name="T20" fmla="*/ 12 w 61"/>
                <a:gd name="T21" fmla="*/ 38 h 158"/>
                <a:gd name="T22" fmla="*/ 49 w 61"/>
                <a:gd name="T23" fmla="*/ 0 h 158"/>
                <a:gd name="T24" fmla="*/ 59 w 61"/>
                <a:gd name="T25" fmla="*/ 0 h 158"/>
                <a:gd name="T26" fmla="*/ 61 w 61"/>
                <a:gd name="T27" fmla="*/ 3 h 158"/>
                <a:gd name="T28" fmla="*/ 61 w 61"/>
                <a:gd name="T29" fmla="*/ 21 h 158"/>
                <a:gd name="T30" fmla="*/ 59 w 61"/>
                <a:gd name="T31" fmla="*/ 24 h 158"/>
                <a:gd name="T32" fmla="*/ 52 w 61"/>
                <a:gd name="T33" fmla="*/ 24 h 158"/>
                <a:gd name="T34" fmla="*/ 37 w 61"/>
                <a:gd name="T35" fmla="*/ 37 h 158"/>
                <a:gd name="T36" fmla="*/ 37 w 61"/>
                <a:gd name="T37" fmla="*/ 45 h 158"/>
                <a:gd name="T38" fmla="*/ 39 w 61"/>
                <a:gd name="T39" fmla="*/ 46 h 158"/>
                <a:gd name="T40" fmla="*/ 59 w 61"/>
                <a:gd name="T41" fmla="*/ 46 h 158"/>
                <a:gd name="T42" fmla="*/ 61 w 61"/>
                <a:gd name="T43" fmla="*/ 49 h 158"/>
                <a:gd name="T44" fmla="*/ 61 w 61"/>
                <a:gd name="T45" fmla="*/ 64 h 158"/>
                <a:gd name="T46" fmla="*/ 59 w 61"/>
                <a:gd name="T47" fmla="*/ 66 h 158"/>
                <a:gd name="T48" fmla="*/ 39 w 61"/>
                <a:gd name="T49" fmla="*/ 66 h 158"/>
                <a:gd name="T50" fmla="*/ 37 w 61"/>
                <a:gd name="T51" fmla="*/ 68 h 158"/>
                <a:gd name="T52" fmla="*/ 37 w 61"/>
                <a:gd name="T53" fmla="*/ 156 h 158"/>
                <a:gd name="T54" fmla="*/ 35 w 61"/>
                <a:gd name="T55" fmla="*/ 158 h 158"/>
                <a:gd name="T56" fmla="*/ 14 w 61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158">
                  <a:moveTo>
                    <a:pt x="14" y="158"/>
                  </a:moveTo>
                  <a:cubicBezTo>
                    <a:pt x="12" y="158"/>
                    <a:pt x="12" y="157"/>
                    <a:pt x="12" y="156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7"/>
                    <a:pt x="11" y="66"/>
                    <a:pt x="10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6"/>
                    <a:pt x="12" y="46"/>
                    <a:pt x="12" y="45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12"/>
                    <a:pt x="24" y="0"/>
                    <a:pt x="4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3"/>
                    <a:pt x="60" y="24"/>
                    <a:pt x="59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0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8" y="46"/>
                    <a:pt x="3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1" y="47"/>
                    <a:pt x="61" y="4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6"/>
                    <a:pt x="60" y="66"/>
                    <a:pt x="59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8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7" y="158"/>
                    <a:pt x="35" y="158"/>
                  </a:cubicBezTo>
                  <a:lnTo>
                    <a:pt x="14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" name="Freeform 55"/>
            <p:cNvSpPr>
              <a:spLocks/>
            </p:cNvSpPr>
            <p:nvPr userDrawn="1"/>
          </p:nvSpPr>
          <p:spPr bwMode="auto">
            <a:xfrm>
              <a:off x="2762704" y="1414463"/>
              <a:ext cx="208734" cy="283134"/>
            </a:xfrm>
            <a:custGeom>
              <a:avLst/>
              <a:gdLst>
                <a:gd name="T0" fmla="*/ 0 w 117"/>
                <a:gd name="T1" fmla="*/ 3 h 158"/>
                <a:gd name="T2" fmla="*/ 2 w 117"/>
                <a:gd name="T3" fmla="*/ 0 h 158"/>
                <a:gd name="T4" fmla="*/ 25 w 117"/>
                <a:gd name="T5" fmla="*/ 0 h 158"/>
                <a:gd name="T6" fmla="*/ 27 w 117"/>
                <a:gd name="T7" fmla="*/ 3 h 158"/>
                <a:gd name="T8" fmla="*/ 27 w 117"/>
                <a:gd name="T9" fmla="*/ 65 h 158"/>
                <a:gd name="T10" fmla="*/ 29 w 117"/>
                <a:gd name="T11" fmla="*/ 66 h 158"/>
                <a:gd name="T12" fmla="*/ 89 w 117"/>
                <a:gd name="T13" fmla="*/ 66 h 158"/>
                <a:gd name="T14" fmla="*/ 90 w 117"/>
                <a:gd name="T15" fmla="*/ 65 h 158"/>
                <a:gd name="T16" fmla="*/ 90 w 117"/>
                <a:gd name="T17" fmla="*/ 3 h 158"/>
                <a:gd name="T18" fmla="*/ 92 w 117"/>
                <a:gd name="T19" fmla="*/ 0 h 158"/>
                <a:gd name="T20" fmla="*/ 115 w 117"/>
                <a:gd name="T21" fmla="*/ 0 h 158"/>
                <a:gd name="T22" fmla="*/ 117 w 117"/>
                <a:gd name="T23" fmla="*/ 3 h 158"/>
                <a:gd name="T24" fmla="*/ 117 w 117"/>
                <a:gd name="T25" fmla="*/ 156 h 158"/>
                <a:gd name="T26" fmla="*/ 115 w 117"/>
                <a:gd name="T27" fmla="*/ 158 h 158"/>
                <a:gd name="T28" fmla="*/ 92 w 117"/>
                <a:gd name="T29" fmla="*/ 158 h 158"/>
                <a:gd name="T30" fmla="*/ 90 w 117"/>
                <a:gd name="T31" fmla="*/ 156 h 158"/>
                <a:gd name="T32" fmla="*/ 90 w 117"/>
                <a:gd name="T33" fmla="*/ 92 h 158"/>
                <a:gd name="T34" fmla="*/ 89 w 117"/>
                <a:gd name="T35" fmla="*/ 91 h 158"/>
                <a:gd name="T36" fmla="*/ 29 w 117"/>
                <a:gd name="T37" fmla="*/ 91 h 158"/>
                <a:gd name="T38" fmla="*/ 27 w 117"/>
                <a:gd name="T39" fmla="*/ 92 h 158"/>
                <a:gd name="T40" fmla="*/ 27 w 117"/>
                <a:gd name="T41" fmla="*/ 156 h 158"/>
                <a:gd name="T42" fmla="*/ 25 w 117"/>
                <a:gd name="T43" fmla="*/ 158 h 158"/>
                <a:gd name="T44" fmla="*/ 2 w 117"/>
                <a:gd name="T45" fmla="*/ 158 h 158"/>
                <a:gd name="T46" fmla="*/ 0 w 117"/>
                <a:gd name="T47" fmla="*/ 156 h 158"/>
                <a:gd name="T48" fmla="*/ 0 w 117"/>
                <a:gd name="T49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7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66"/>
                    <a:pt x="28" y="66"/>
                    <a:pt x="29" y="66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3"/>
                    <a:pt x="90" y="3"/>
                    <a:pt x="90" y="3"/>
                  </a:cubicBezTo>
                  <a:cubicBezTo>
                    <a:pt x="90" y="1"/>
                    <a:pt x="91" y="0"/>
                    <a:pt x="9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6" y="0"/>
                    <a:pt x="117" y="1"/>
                    <a:pt x="117" y="3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7"/>
                    <a:pt x="116" y="158"/>
                    <a:pt x="115" y="158"/>
                  </a:cubicBezTo>
                  <a:cubicBezTo>
                    <a:pt x="92" y="158"/>
                    <a:pt x="92" y="158"/>
                    <a:pt x="92" y="158"/>
                  </a:cubicBezTo>
                  <a:cubicBezTo>
                    <a:pt x="91" y="158"/>
                    <a:pt x="90" y="157"/>
                    <a:pt x="90" y="156"/>
                  </a:cubicBezTo>
                  <a:cubicBezTo>
                    <a:pt x="90" y="92"/>
                    <a:pt x="90" y="92"/>
                    <a:pt x="90" y="92"/>
                  </a:cubicBezTo>
                  <a:cubicBezTo>
                    <a:pt x="90" y="91"/>
                    <a:pt x="89" y="91"/>
                    <a:pt x="89" y="9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8" y="91"/>
                    <a:pt x="27" y="91"/>
                    <a:pt x="27" y="92"/>
                  </a:cubicBezTo>
                  <a:cubicBezTo>
                    <a:pt x="27" y="156"/>
                    <a:pt x="27" y="156"/>
                    <a:pt x="27" y="156"/>
                  </a:cubicBezTo>
                  <a:cubicBezTo>
                    <a:pt x="27" y="157"/>
                    <a:pt x="26" y="158"/>
                    <a:pt x="25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5" name="Freeform 56"/>
            <p:cNvSpPr>
              <a:spLocks noEditPoints="1"/>
            </p:cNvSpPr>
            <p:nvPr userDrawn="1"/>
          </p:nvSpPr>
          <p:spPr bwMode="auto">
            <a:xfrm>
              <a:off x="3014838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4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7 w 99"/>
                <a:gd name="T13" fmla="*/ 66 h 117"/>
                <a:gd name="T14" fmla="*/ 28 w 99"/>
                <a:gd name="T15" fmla="*/ 66 h 117"/>
                <a:gd name="T16" fmla="*/ 26 w 99"/>
                <a:gd name="T17" fmla="*/ 68 h 117"/>
                <a:gd name="T18" fmla="*/ 28 w 99"/>
                <a:gd name="T19" fmla="*/ 76 h 117"/>
                <a:gd name="T20" fmla="*/ 53 w 99"/>
                <a:gd name="T21" fmla="*/ 93 h 117"/>
                <a:gd name="T22" fmla="*/ 79 w 99"/>
                <a:gd name="T23" fmla="*/ 83 h 117"/>
                <a:gd name="T24" fmla="*/ 83 w 99"/>
                <a:gd name="T25" fmla="*/ 82 h 117"/>
                <a:gd name="T26" fmla="*/ 96 w 99"/>
                <a:gd name="T27" fmla="*/ 94 h 117"/>
                <a:gd name="T28" fmla="*/ 97 w 99"/>
                <a:gd name="T29" fmla="*/ 98 h 117"/>
                <a:gd name="T30" fmla="*/ 51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50 w 99"/>
                <a:gd name="T37" fmla="*/ 22 h 117"/>
                <a:gd name="T38" fmla="*/ 28 w 99"/>
                <a:gd name="T39" fmla="*/ 36 h 117"/>
                <a:gd name="T40" fmla="*/ 26 w 99"/>
                <a:gd name="T41" fmla="*/ 46 h 117"/>
                <a:gd name="T42" fmla="*/ 28 w 99"/>
                <a:gd name="T43" fmla="*/ 47 h 117"/>
                <a:gd name="T44" fmla="*/ 71 w 99"/>
                <a:gd name="T45" fmla="*/ 47 h 117"/>
                <a:gd name="T46" fmla="*/ 73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7"/>
                    <a:pt x="2" y="38"/>
                    <a:pt x="4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8" y="38"/>
                    <a:pt x="99" y="46"/>
                    <a:pt x="99" y="64"/>
                  </a:cubicBezTo>
                  <a:cubicBezTo>
                    <a:pt x="99" y="66"/>
                    <a:pt x="98" y="66"/>
                    <a:pt x="97" y="6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27" y="66"/>
                    <a:pt x="26" y="67"/>
                    <a:pt x="26" y="68"/>
                  </a:cubicBezTo>
                  <a:cubicBezTo>
                    <a:pt x="26" y="71"/>
                    <a:pt x="27" y="74"/>
                    <a:pt x="28" y="76"/>
                  </a:cubicBezTo>
                  <a:cubicBezTo>
                    <a:pt x="32" y="87"/>
                    <a:pt x="40" y="93"/>
                    <a:pt x="53" y="93"/>
                  </a:cubicBezTo>
                  <a:cubicBezTo>
                    <a:pt x="65" y="93"/>
                    <a:pt x="74" y="89"/>
                    <a:pt x="79" y="83"/>
                  </a:cubicBezTo>
                  <a:cubicBezTo>
                    <a:pt x="80" y="82"/>
                    <a:pt x="81" y="81"/>
                    <a:pt x="83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7" y="98"/>
                  </a:cubicBezTo>
                  <a:cubicBezTo>
                    <a:pt x="87" y="109"/>
                    <a:pt x="71" y="117"/>
                    <a:pt x="51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50" y="22"/>
                  </a:cubicBezTo>
                  <a:cubicBezTo>
                    <a:pt x="39" y="22"/>
                    <a:pt x="31" y="27"/>
                    <a:pt x="28" y="36"/>
                  </a:cubicBezTo>
                  <a:cubicBezTo>
                    <a:pt x="27" y="39"/>
                    <a:pt x="26" y="42"/>
                    <a:pt x="26" y="46"/>
                  </a:cubicBezTo>
                  <a:cubicBezTo>
                    <a:pt x="26" y="47"/>
                    <a:pt x="27" y="47"/>
                    <a:pt x="28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3" y="47"/>
                    <a:pt x="73" y="46"/>
                  </a:cubicBezTo>
                  <a:cubicBezTo>
                    <a:pt x="73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6" name="Freeform 57"/>
            <p:cNvSpPr>
              <a:spLocks noEditPoints="1"/>
            </p:cNvSpPr>
            <p:nvPr userDrawn="1"/>
          </p:nvSpPr>
          <p:spPr bwMode="auto">
            <a:xfrm>
              <a:off x="322150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7" name="Freeform 58"/>
            <p:cNvSpPr>
              <a:spLocks/>
            </p:cNvSpPr>
            <p:nvPr userDrawn="1"/>
          </p:nvSpPr>
          <p:spPr bwMode="auto">
            <a:xfrm>
              <a:off x="3434373" y="1414463"/>
              <a:ext cx="76467" cy="285201"/>
            </a:xfrm>
            <a:custGeom>
              <a:avLst/>
              <a:gdLst>
                <a:gd name="T0" fmla="*/ 30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2 w 43"/>
                <a:gd name="T7" fmla="*/ 0 h 159"/>
                <a:gd name="T8" fmla="*/ 23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5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0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0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5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0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8" name="Freeform 59"/>
            <p:cNvSpPr>
              <a:spLocks/>
            </p:cNvSpPr>
            <p:nvPr userDrawn="1"/>
          </p:nvSpPr>
          <p:spPr bwMode="auto">
            <a:xfrm>
              <a:off x="3525306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9" name="Freeform 60"/>
            <p:cNvSpPr>
              <a:spLocks/>
            </p:cNvSpPr>
            <p:nvPr userDrawn="1"/>
          </p:nvSpPr>
          <p:spPr bwMode="auto">
            <a:xfrm>
              <a:off x="3663773" y="1414463"/>
              <a:ext cx="167400" cy="283134"/>
            </a:xfrm>
            <a:custGeom>
              <a:avLst/>
              <a:gdLst>
                <a:gd name="T0" fmla="*/ 71 w 94"/>
                <a:gd name="T1" fmla="*/ 158 h 158"/>
                <a:gd name="T2" fmla="*/ 69 w 94"/>
                <a:gd name="T3" fmla="*/ 156 h 158"/>
                <a:gd name="T4" fmla="*/ 69 w 94"/>
                <a:gd name="T5" fmla="*/ 91 h 158"/>
                <a:gd name="T6" fmla="*/ 47 w 94"/>
                <a:gd name="T7" fmla="*/ 67 h 158"/>
                <a:gd name="T8" fmla="*/ 26 w 94"/>
                <a:gd name="T9" fmla="*/ 91 h 158"/>
                <a:gd name="T10" fmla="*/ 26 w 94"/>
                <a:gd name="T11" fmla="*/ 156 h 158"/>
                <a:gd name="T12" fmla="*/ 24 w 94"/>
                <a:gd name="T13" fmla="*/ 158 h 158"/>
                <a:gd name="T14" fmla="*/ 3 w 94"/>
                <a:gd name="T15" fmla="*/ 158 h 158"/>
                <a:gd name="T16" fmla="*/ 0 w 94"/>
                <a:gd name="T17" fmla="*/ 156 h 158"/>
                <a:gd name="T18" fmla="*/ 0 w 94"/>
                <a:gd name="T19" fmla="*/ 3 h 158"/>
                <a:gd name="T20" fmla="*/ 3 w 94"/>
                <a:gd name="T21" fmla="*/ 0 h 158"/>
                <a:gd name="T22" fmla="*/ 24 w 94"/>
                <a:gd name="T23" fmla="*/ 0 h 158"/>
                <a:gd name="T24" fmla="*/ 26 w 94"/>
                <a:gd name="T25" fmla="*/ 3 h 158"/>
                <a:gd name="T26" fmla="*/ 26 w 94"/>
                <a:gd name="T27" fmla="*/ 57 h 158"/>
                <a:gd name="T28" fmla="*/ 26 w 94"/>
                <a:gd name="T29" fmla="*/ 57 h 158"/>
                <a:gd name="T30" fmla="*/ 56 w 94"/>
                <a:gd name="T31" fmla="*/ 44 h 158"/>
                <a:gd name="T32" fmla="*/ 94 w 94"/>
                <a:gd name="T33" fmla="*/ 85 h 158"/>
                <a:gd name="T34" fmla="*/ 94 w 94"/>
                <a:gd name="T35" fmla="*/ 156 h 158"/>
                <a:gd name="T36" fmla="*/ 92 w 94"/>
                <a:gd name="T37" fmla="*/ 158 h 158"/>
                <a:gd name="T38" fmla="*/ 71 w 94"/>
                <a:gd name="T3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58">
                  <a:moveTo>
                    <a:pt x="71" y="158"/>
                  </a:moveTo>
                  <a:cubicBezTo>
                    <a:pt x="69" y="158"/>
                    <a:pt x="69" y="157"/>
                    <a:pt x="69" y="15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9" y="77"/>
                    <a:pt x="61" y="67"/>
                    <a:pt x="47" y="67"/>
                  </a:cubicBezTo>
                  <a:cubicBezTo>
                    <a:pt x="34" y="67"/>
                    <a:pt x="26" y="77"/>
                    <a:pt x="26" y="91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cubicBezTo>
                    <a:pt x="3" y="158"/>
                    <a:pt x="3" y="158"/>
                    <a:pt x="3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50"/>
                    <a:pt x="41" y="44"/>
                    <a:pt x="56" y="44"/>
                  </a:cubicBezTo>
                  <a:cubicBezTo>
                    <a:pt x="80" y="44"/>
                    <a:pt x="94" y="61"/>
                    <a:pt x="94" y="85"/>
                  </a:cubicBezTo>
                  <a:cubicBezTo>
                    <a:pt x="94" y="156"/>
                    <a:pt x="94" y="156"/>
                    <a:pt x="94" y="156"/>
                  </a:cubicBezTo>
                  <a:cubicBezTo>
                    <a:pt x="94" y="157"/>
                    <a:pt x="94" y="158"/>
                    <a:pt x="92" y="158"/>
                  </a:cubicBezTo>
                  <a:lnTo>
                    <a:pt x="71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0" name="Freeform 61"/>
            <p:cNvSpPr>
              <a:spLocks/>
            </p:cNvSpPr>
            <p:nvPr userDrawn="1"/>
          </p:nvSpPr>
          <p:spPr bwMode="auto">
            <a:xfrm>
              <a:off x="3880774" y="1647997"/>
              <a:ext cx="45467" cy="95067"/>
            </a:xfrm>
            <a:custGeom>
              <a:avLst/>
              <a:gdLst>
                <a:gd name="T0" fmla="*/ 0 w 26"/>
                <a:gd name="T1" fmla="*/ 2 h 54"/>
                <a:gd name="T2" fmla="*/ 2 w 26"/>
                <a:gd name="T3" fmla="*/ 0 h 54"/>
                <a:gd name="T4" fmla="*/ 24 w 26"/>
                <a:gd name="T5" fmla="*/ 0 h 54"/>
                <a:gd name="T6" fmla="*/ 26 w 26"/>
                <a:gd name="T7" fmla="*/ 2 h 54"/>
                <a:gd name="T8" fmla="*/ 26 w 26"/>
                <a:gd name="T9" fmla="*/ 27 h 54"/>
                <a:gd name="T10" fmla="*/ 24 w 26"/>
                <a:gd name="T11" fmla="*/ 32 h 54"/>
                <a:gd name="T12" fmla="*/ 5 w 26"/>
                <a:gd name="T13" fmla="*/ 52 h 54"/>
                <a:gd name="T14" fmla="*/ 2 w 26"/>
                <a:gd name="T15" fmla="*/ 54 h 54"/>
                <a:gd name="T16" fmla="*/ 0 w 26"/>
                <a:gd name="T17" fmla="*/ 51 h 54"/>
                <a:gd name="T18" fmla="*/ 0 w 26"/>
                <a:gd name="T19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54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30"/>
                    <a:pt x="26" y="31"/>
                    <a:pt x="24" y="3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4" y="53"/>
                    <a:pt x="3" y="54"/>
                    <a:pt x="2" y="54"/>
                  </a:cubicBezTo>
                  <a:cubicBezTo>
                    <a:pt x="0" y="54"/>
                    <a:pt x="0" y="53"/>
                    <a:pt x="0" y="51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1" name="Freeform 62"/>
            <p:cNvSpPr>
              <a:spLocks/>
            </p:cNvSpPr>
            <p:nvPr userDrawn="1"/>
          </p:nvSpPr>
          <p:spPr bwMode="auto">
            <a:xfrm>
              <a:off x="4041974" y="1414463"/>
              <a:ext cx="183934" cy="283134"/>
            </a:xfrm>
            <a:custGeom>
              <a:avLst/>
              <a:gdLst>
                <a:gd name="T0" fmla="*/ 0 w 103"/>
                <a:gd name="T1" fmla="*/ 3 h 158"/>
                <a:gd name="T2" fmla="*/ 2 w 103"/>
                <a:gd name="T3" fmla="*/ 0 h 158"/>
                <a:gd name="T4" fmla="*/ 25 w 103"/>
                <a:gd name="T5" fmla="*/ 0 h 158"/>
                <a:gd name="T6" fmla="*/ 27 w 103"/>
                <a:gd name="T7" fmla="*/ 3 h 158"/>
                <a:gd name="T8" fmla="*/ 27 w 103"/>
                <a:gd name="T9" fmla="*/ 132 h 158"/>
                <a:gd name="T10" fmla="*/ 29 w 103"/>
                <a:gd name="T11" fmla="*/ 133 h 158"/>
                <a:gd name="T12" fmla="*/ 101 w 103"/>
                <a:gd name="T13" fmla="*/ 133 h 158"/>
                <a:gd name="T14" fmla="*/ 103 w 103"/>
                <a:gd name="T15" fmla="*/ 136 h 158"/>
                <a:gd name="T16" fmla="*/ 103 w 103"/>
                <a:gd name="T17" fmla="*/ 156 h 158"/>
                <a:gd name="T18" fmla="*/ 101 w 103"/>
                <a:gd name="T19" fmla="*/ 158 h 158"/>
                <a:gd name="T20" fmla="*/ 2 w 103"/>
                <a:gd name="T21" fmla="*/ 158 h 158"/>
                <a:gd name="T22" fmla="*/ 0 w 103"/>
                <a:gd name="T23" fmla="*/ 156 h 158"/>
                <a:gd name="T24" fmla="*/ 0 w 103"/>
                <a:gd name="T25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7" y="133"/>
                    <a:pt x="28" y="133"/>
                    <a:pt x="29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2" y="133"/>
                    <a:pt x="103" y="134"/>
                    <a:pt x="103" y="136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3" y="157"/>
                    <a:pt x="102" y="158"/>
                    <a:pt x="101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2" name="Freeform 63"/>
            <p:cNvSpPr>
              <a:spLocks noEditPoints="1"/>
            </p:cNvSpPr>
            <p:nvPr userDrawn="1"/>
          </p:nvSpPr>
          <p:spPr bwMode="auto">
            <a:xfrm>
              <a:off x="4254842" y="1492997"/>
              <a:ext cx="167400" cy="208734"/>
            </a:xfrm>
            <a:custGeom>
              <a:avLst/>
              <a:gdLst>
                <a:gd name="T0" fmla="*/ 72 w 94"/>
                <a:gd name="T1" fmla="*/ 114 h 117"/>
                <a:gd name="T2" fmla="*/ 70 w 94"/>
                <a:gd name="T3" fmla="*/ 112 h 117"/>
                <a:gd name="T4" fmla="*/ 70 w 94"/>
                <a:gd name="T5" fmla="*/ 104 h 117"/>
                <a:gd name="T6" fmla="*/ 69 w 94"/>
                <a:gd name="T7" fmla="*/ 104 h 117"/>
                <a:gd name="T8" fmla="*/ 38 w 94"/>
                <a:gd name="T9" fmla="*/ 117 h 117"/>
                <a:gd name="T10" fmla="*/ 0 w 94"/>
                <a:gd name="T11" fmla="*/ 82 h 117"/>
                <a:gd name="T12" fmla="*/ 45 w 94"/>
                <a:gd name="T13" fmla="*/ 47 h 117"/>
                <a:gd name="T14" fmla="*/ 68 w 94"/>
                <a:gd name="T15" fmla="*/ 47 h 117"/>
                <a:gd name="T16" fmla="*/ 69 w 94"/>
                <a:gd name="T17" fmla="*/ 46 h 117"/>
                <a:gd name="T18" fmla="*/ 69 w 94"/>
                <a:gd name="T19" fmla="*/ 40 h 117"/>
                <a:gd name="T20" fmla="*/ 44 w 94"/>
                <a:gd name="T21" fmla="*/ 22 h 117"/>
                <a:gd name="T22" fmla="*/ 19 w 94"/>
                <a:gd name="T23" fmla="*/ 29 h 117"/>
                <a:gd name="T24" fmla="*/ 16 w 94"/>
                <a:gd name="T25" fmla="*/ 29 h 117"/>
                <a:gd name="T26" fmla="*/ 7 w 94"/>
                <a:gd name="T27" fmla="*/ 14 h 117"/>
                <a:gd name="T28" fmla="*/ 8 w 94"/>
                <a:gd name="T29" fmla="*/ 11 h 117"/>
                <a:gd name="T30" fmla="*/ 47 w 94"/>
                <a:gd name="T31" fmla="*/ 0 h 117"/>
                <a:gd name="T32" fmla="*/ 94 w 94"/>
                <a:gd name="T33" fmla="*/ 39 h 117"/>
                <a:gd name="T34" fmla="*/ 94 w 94"/>
                <a:gd name="T35" fmla="*/ 112 h 117"/>
                <a:gd name="T36" fmla="*/ 91 w 94"/>
                <a:gd name="T37" fmla="*/ 114 h 117"/>
                <a:gd name="T38" fmla="*/ 72 w 94"/>
                <a:gd name="T39" fmla="*/ 114 h 117"/>
                <a:gd name="T40" fmla="*/ 69 w 94"/>
                <a:gd name="T41" fmla="*/ 76 h 117"/>
                <a:gd name="T42" fmla="*/ 69 w 94"/>
                <a:gd name="T43" fmla="*/ 68 h 117"/>
                <a:gd name="T44" fmla="*/ 68 w 94"/>
                <a:gd name="T45" fmla="*/ 66 h 117"/>
                <a:gd name="T46" fmla="*/ 49 w 94"/>
                <a:gd name="T47" fmla="*/ 66 h 117"/>
                <a:gd name="T48" fmla="*/ 25 w 94"/>
                <a:gd name="T49" fmla="*/ 82 h 117"/>
                <a:gd name="T50" fmla="*/ 44 w 94"/>
                <a:gd name="T51" fmla="*/ 95 h 117"/>
                <a:gd name="T52" fmla="*/ 69 w 94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117">
                  <a:moveTo>
                    <a:pt x="72" y="114"/>
                  </a:moveTo>
                  <a:cubicBezTo>
                    <a:pt x="71" y="114"/>
                    <a:pt x="70" y="113"/>
                    <a:pt x="70" y="11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4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9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2" y="22"/>
                    <a:pt x="24" y="25"/>
                    <a:pt x="19" y="29"/>
                  </a:cubicBezTo>
                  <a:cubicBezTo>
                    <a:pt x="18" y="30"/>
                    <a:pt x="16" y="30"/>
                    <a:pt x="16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7" y="11"/>
                    <a:pt x="8" y="11"/>
                  </a:cubicBezTo>
                  <a:cubicBezTo>
                    <a:pt x="17" y="4"/>
                    <a:pt x="29" y="0"/>
                    <a:pt x="47" y="0"/>
                  </a:cubicBezTo>
                  <a:cubicBezTo>
                    <a:pt x="81" y="0"/>
                    <a:pt x="94" y="11"/>
                    <a:pt x="94" y="39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9" y="66"/>
                    <a:pt x="68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3" y="66"/>
                    <a:pt x="25" y="71"/>
                    <a:pt x="25" y="82"/>
                  </a:cubicBezTo>
                  <a:cubicBezTo>
                    <a:pt x="25" y="91"/>
                    <a:pt x="32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3" name="Freeform 64"/>
            <p:cNvSpPr>
              <a:spLocks noEditPoints="1"/>
            </p:cNvSpPr>
            <p:nvPr userDrawn="1"/>
          </p:nvSpPr>
          <p:spPr bwMode="auto">
            <a:xfrm>
              <a:off x="4469776" y="1414463"/>
              <a:ext cx="175667" cy="287267"/>
            </a:xfrm>
            <a:custGeom>
              <a:avLst/>
              <a:gdLst>
                <a:gd name="T0" fmla="*/ 26 w 98"/>
                <a:gd name="T1" fmla="*/ 147 h 161"/>
                <a:gd name="T2" fmla="*/ 26 w 98"/>
                <a:gd name="T3" fmla="*/ 147 h 161"/>
                <a:gd name="T4" fmla="*/ 26 w 98"/>
                <a:gd name="T5" fmla="*/ 156 h 161"/>
                <a:gd name="T6" fmla="*/ 23 w 98"/>
                <a:gd name="T7" fmla="*/ 158 h 161"/>
                <a:gd name="T8" fmla="*/ 2 w 98"/>
                <a:gd name="T9" fmla="*/ 158 h 161"/>
                <a:gd name="T10" fmla="*/ 0 w 98"/>
                <a:gd name="T11" fmla="*/ 156 h 161"/>
                <a:gd name="T12" fmla="*/ 0 w 98"/>
                <a:gd name="T13" fmla="*/ 3 h 161"/>
                <a:gd name="T14" fmla="*/ 2 w 98"/>
                <a:gd name="T15" fmla="*/ 0 h 161"/>
                <a:gd name="T16" fmla="*/ 23 w 98"/>
                <a:gd name="T17" fmla="*/ 0 h 161"/>
                <a:gd name="T18" fmla="*/ 26 w 98"/>
                <a:gd name="T19" fmla="*/ 3 h 161"/>
                <a:gd name="T20" fmla="*/ 26 w 98"/>
                <a:gd name="T21" fmla="*/ 57 h 161"/>
                <a:gd name="T22" fmla="*/ 26 w 98"/>
                <a:gd name="T23" fmla="*/ 57 h 161"/>
                <a:gd name="T24" fmla="*/ 56 w 98"/>
                <a:gd name="T25" fmla="*/ 44 h 161"/>
                <a:gd name="T26" fmla="*/ 94 w 98"/>
                <a:gd name="T27" fmla="*/ 71 h 161"/>
                <a:gd name="T28" fmla="*/ 98 w 98"/>
                <a:gd name="T29" fmla="*/ 102 h 161"/>
                <a:gd name="T30" fmla="*/ 94 w 98"/>
                <a:gd name="T31" fmla="*/ 134 h 161"/>
                <a:gd name="T32" fmla="*/ 56 w 98"/>
                <a:gd name="T33" fmla="*/ 161 h 161"/>
                <a:gd name="T34" fmla="*/ 26 w 98"/>
                <a:gd name="T35" fmla="*/ 147 h 161"/>
                <a:gd name="T36" fmla="*/ 69 w 98"/>
                <a:gd name="T37" fmla="*/ 123 h 161"/>
                <a:gd name="T38" fmla="*/ 72 w 98"/>
                <a:gd name="T39" fmla="*/ 102 h 161"/>
                <a:gd name="T40" fmla="*/ 69 w 98"/>
                <a:gd name="T41" fmla="*/ 81 h 161"/>
                <a:gd name="T42" fmla="*/ 49 w 98"/>
                <a:gd name="T43" fmla="*/ 67 h 161"/>
                <a:gd name="T44" fmla="*/ 28 w 98"/>
                <a:gd name="T45" fmla="*/ 81 h 161"/>
                <a:gd name="T46" fmla="*/ 26 w 98"/>
                <a:gd name="T47" fmla="*/ 102 h 161"/>
                <a:gd name="T48" fmla="*/ 28 w 98"/>
                <a:gd name="T49" fmla="*/ 123 h 161"/>
                <a:gd name="T50" fmla="*/ 49 w 98"/>
                <a:gd name="T51" fmla="*/ 137 h 161"/>
                <a:gd name="T52" fmla="*/ 69 w 98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61">
                  <a:moveTo>
                    <a:pt x="26" y="147"/>
                  </a:moveTo>
                  <a:cubicBezTo>
                    <a:pt x="26" y="147"/>
                    <a:pt x="26" y="147"/>
                    <a:pt x="26" y="147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3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49"/>
                    <a:pt x="40" y="44"/>
                    <a:pt x="56" y="44"/>
                  </a:cubicBezTo>
                  <a:cubicBezTo>
                    <a:pt x="75" y="44"/>
                    <a:pt x="88" y="53"/>
                    <a:pt x="94" y="71"/>
                  </a:cubicBezTo>
                  <a:cubicBezTo>
                    <a:pt x="97" y="79"/>
                    <a:pt x="98" y="87"/>
                    <a:pt x="98" y="102"/>
                  </a:cubicBezTo>
                  <a:cubicBezTo>
                    <a:pt x="98" y="117"/>
                    <a:pt x="97" y="125"/>
                    <a:pt x="94" y="134"/>
                  </a:cubicBezTo>
                  <a:cubicBezTo>
                    <a:pt x="88" y="151"/>
                    <a:pt x="75" y="161"/>
                    <a:pt x="56" y="161"/>
                  </a:cubicBezTo>
                  <a:cubicBezTo>
                    <a:pt x="40" y="161"/>
                    <a:pt x="31" y="155"/>
                    <a:pt x="26" y="147"/>
                  </a:cubicBezTo>
                  <a:close/>
                  <a:moveTo>
                    <a:pt x="69" y="123"/>
                  </a:moveTo>
                  <a:cubicBezTo>
                    <a:pt x="71" y="118"/>
                    <a:pt x="72" y="112"/>
                    <a:pt x="72" y="102"/>
                  </a:cubicBezTo>
                  <a:cubicBezTo>
                    <a:pt x="72" y="92"/>
                    <a:pt x="71" y="86"/>
                    <a:pt x="69" y="81"/>
                  </a:cubicBezTo>
                  <a:cubicBezTo>
                    <a:pt x="66" y="72"/>
                    <a:pt x="59" y="67"/>
                    <a:pt x="49" y="67"/>
                  </a:cubicBezTo>
                  <a:cubicBezTo>
                    <a:pt x="38" y="67"/>
                    <a:pt x="31" y="72"/>
                    <a:pt x="28" y="81"/>
                  </a:cubicBezTo>
                  <a:cubicBezTo>
                    <a:pt x="26" y="86"/>
                    <a:pt x="26" y="92"/>
                    <a:pt x="26" y="102"/>
                  </a:cubicBezTo>
                  <a:cubicBezTo>
                    <a:pt x="26" y="112"/>
                    <a:pt x="26" y="118"/>
                    <a:pt x="28" y="123"/>
                  </a:cubicBezTo>
                  <a:cubicBezTo>
                    <a:pt x="31" y="132"/>
                    <a:pt x="38" y="137"/>
                    <a:pt x="49" y="137"/>
                  </a:cubicBezTo>
                  <a:cubicBezTo>
                    <a:pt x="59" y="137"/>
                    <a:pt x="66" y="132"/>
                    <a:pt x="69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4" name="Freeform 65"/>
            <p:cNvSpPr>
              <a:spLocks noEditPoints="1"/>
            </p:cNvSpPr>
            <p:nvPr userDrawn="1"/>
          </p:nvSpPr>
          <p:spPr bwMode="auto">
            <a:xfrm>
              <a:off x="467644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5" name="Freeform 66"/>
            <p:cNvSpPr>
              <a:spLocks/>
            </p:cNvSpPr>
            <p:nvPr userDrawn="1"/>
          </p:nvSpPr>
          <p:spPr bwMode="auto">
            <a:xfrm>
              <a:off x="4891377" y="1497130"/>
              <a:ext cx="167400" cy="204601"/>
            </a:xfrm>
            <a:custGeom>
              <a:avLst/>
              <a:gdLst>
                <a:gd name="T0" fmla="*/ 70 w 94"/>
                <a:gd name="T1" fmla="*/ 112 h 115"/>
                <a:gd name="T2" fmla="*/ 68 w 94"/>
                <a:gd name="T3" fmla="*/ 110 h 115"/>
                <a:gd name="T4" fmla="*/ 68 w 94"/>
                <a:gd name="T5" fmla="*/ 102 h 115"/>
                <a:gd name="T6" fmla="*/ 68 w 94"/>
                <a:gd name="T7" fmla="*/ 102 h 115"/>
                <a:gd name="T8" fmla="*/ 39 w 94"/>
                <a:gd name="T9" fmla="*/ 115 h 115"/>
                <a:gd name="T10" fmla="*/ 0 w 94"/>
                <a:gd name="T11" fmla="*/ 73 h 115"/>
                <a:gd name="T12" fmla="*/ 0 w 94"/>
                <a:gd name="T13" fmla="*/ 3 h 115"/>
                <a:gd name="T14" fmla="*/ 3 w 94"/>
                <a:gd name="T15" fmla="*/ 0 h 115"/>
                <a:gd name="T16" fmla="*/ 24 w 94"/>
                <a:gd name="T17" fmla="*/ 0 h 115"/>
                <a:gd name="T18" fmla="*/ 26 w 94"/>
                <a:gd name="T19" fmla="*/ 3 h 115"/>
                <a:gd name="T20" fmla="*/ 26 w 94"/>
                <a:gd name="T21" fmla="*/ 67 h 115"/>
                <a:gd name="T22" fmla="*/ 47 w 94"/>
                <a:gd name="T23" fmla="*/ 91 h 115"/>
                <a:gd name="T24" fmla="*/ 68 w 94"/>
                <a:gd name="T25" fmla="*/ 67 h 115"/>
                <a:gd name="T26" fmla="*/ 68 w 94"/>
                <a:gd name="T27" fmla="*/ 3 h 115"/>
                <a:gd name="T28" fmla="*/ 70 w 94"/>
                <a:gd name="T29" fmla="*/ 0 h 115"/>
                <a:gd name="T30" fmla="*/ 91 w 94"/>
                <a:gd name="T31" fmla="*/ 0 h 115"/>
                <a:gd name="T32" fmla="*/ 94 w 94"/>
                <a:gd name="T33" fmla="*/ 3 h 115"/>
                <a:gd name="T34" fmla="*/ 94 w 94"/>
                <a:gd name="T35" fmla="*/ 110 h 115"/>
                <a:gd name="T36" fmla="*/ 91 w 94"/>
                <a:gd name="T37" fmla="*/ 112 h 115"/>
                <a:gd name="T38" fmla="*/ 70 w 94"/>
                <a:gd name="T39" fmla="*/ 1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5">
                  <a:moveTo>
                    <a:pt x="70" y="112"/>
                  </a:moveTo>
                  <a:cubicBezTo>
                    <a:pt x="69" y="112"/>
                    <a:pt x="68" y="111"/>
                    <a:pt x="68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2" y="109"/>
                    <a:pt x="53" y="115"/>
                    <a:pt x="39" y="115"/>
                  </a:cubicBezTo>
                  <a:cubicBezTo>
                    <a:pt x="15" y="115"/>
                    <a:pt x="0" y="97"/>
                    <a:pt x="0" y="7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81"/>
                    <a:pt x="33" y="91"/>
                    <a:pt x="47" y="91"/>
                  </a:cubicBezTo>
                  <a:cubicBezTo>
                    <a:pt x="60" y="91"/>
                    <a:pt x="68" y="81"/>
                    <a:pt x="68" y="67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3" y="0"/>
                    <a:pt x="94" y="1"/>
                    <a:pt x="94" y="3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3" y="112"/>
                    <a:pt x="91" y="112"/>
                  </a:cubicBezTo>
                  <a:lnTo>
                    <a:pt x="7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6" name="Freeform 67"/>
            <p:cNvSpPr>
              <a:spLocks/>
            </p:cNvSpPr>
            <p:nvPr userDrawn="1"/>
          </p:nvSpPr>
          <p:spPr bwMode="auto">
            <a:xfrm>
              <a:off x="5108377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7 w 80"/>
                <a:gd name="T15" fmla="*/ 14 h 114"/>
                <a:gd name="T16" fmla="*/ 56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6"/>
                    <a:pt x="41" y="0"/>
                    <a:pt x="56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7" name="Freeform 68"/>
            <p:cNvSpPr>
              <a:spLocks noEditPoints="1"/>
            </p:cNvSpPr>
            <p:nvPr userDrawn="1"/>
          </p:nvSpPr>
          <p:spPr bwMode="auto">
            <a:xfrm>
              <a:off x="5331578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8" name="Freeform 69"/>
            <p:cNvSpPr>
              <a:spLocks/>
            </p:cNvSpPr>
            <p:nvPr userDrawn="1"/>
          </p:nvSpPr>
          <p:spPr bwMode="auto">
            <a:xfrm>
              <a:off x="5546512" y="1492997"/>
              <a:ext cx="167400" cy="204601"/>
            </a:xfrm>
            <a:custGeom>
              <a:avLst/>
              <a:gdLst>
                <a:gd name="T0" fmla="*/ 71 w 94"/>
                <a:gd name="T1" fmla="*/ 114 h 114"/>
                <a:gd name="T2" fmla="*/ 68 w 94"/>
                <a:gd name="T3" fmla="*/ 112 h 114"/>
                <a:gd name="T4" fmla="*/ 68 w 94"/>
                <a:gd name="T5" fmla="*/ 47 h 114"/>
                <a:gd name="T6" fmla="*/ 47 w 94"/>
                <a:gd name="T7" fmla="*/ 23 h 114"/>
                <a:gd name="T8" fmla="*/ 26 w 94"/>
                <a:gd name="T9" fmla="*/ 47 h 114"/>
                <a:gd name="T10" fmla="*/ 26 w 94"/>
                <a:gd name="T11" fmla="*/ 112 h 114"/>
                <a:gd name="T12" fmla="*/ 24 w 94"/>
                <a:gd name="T13" fmla="*/ 114 h 114"/>
                <a:gd name="T14" fmla="*/ 2 w 94"/>
                <a:gd name="T15" fmla="*/ 114 h 114"/>
                <a:gd name="T16" fmla="*/ 0 w 94"/>
                <a:gd name="T17" fmla="*/ 112 h 114"/>
                <a:gd name="T18" fmla="*/ 0 w 94"/>
                <a:gd name="T19" fmla="*/ 5 h 114"/>
                <a:gd name="T20" fmla="*/ 2 w 94"/>
                <a:gd name="T21" fmla="*/ 2 h 114"/>
                <a:gd name="T22" fmla="*/ 24 w 94"/>
                <a:gd name="T23" fmla="*/ 2 h 114"/>
                <a:gd name="T24" fmla="*/ 26 w 94"/>
                <a:gd name="T25" fmla="*/ 5 h 114"/>
                <a:gd name="T26" fmla="*/ 26 w 94"/>
                <a:gd name="T27" fmla="*/ 13 h 114"/>
                <a:gd name="T28" fmla="*/ 26 w 94"/>
                <a:gd name="T29" fmla="*/ 13 h 114"/>
                <a:gd name="T30" fmla="*/ 56 w 94"/>
                <a:gd name="T31" fmla="*/ 0 h 114"/>
                <a:gd name="T32" fmla="*/ 94 w 94"/>
                <a:gd name="T33" fmla="*/ 41 h 114"/>
                <a:gd name="T34" fmla="*/ 94 w 94"/>
                <a:gd name="T35" fmla="*/ 112 h 114"/>
                <a:gd name="T36" fmla="*/ 92 w 94"/>
                <a:gd name="T37" fmla="*/ 114 h 114"/>
                <a:gd name="T38" fmla="*/ 71 w 94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4">
                  <a:moveTo>
                    <a:pt x="71" y="114"/>
                  </a:moveTo>
                  <a:cubicBezTo>
                    <a:pt x="69" y="114"/>
                    <a:pt x="68" y="113"/>
                    <a:pt x="68" y="112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8" y="33"/>
                    <a:pt x="61" y="23"/>
                    <a:pt x="47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79" y="0"/>
                    <a:pt x="94" y="17"/>
                    <a:pt x="94" y="41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9" name="Freeform 70"/>
            <p:cNvSpPr>
              <a:spLocks noEditPoints="1"/>
            </p:cNvSpPr>
            <p:nvPr userDrawn="1"/>
          </p:nvSpPr>
          <p:spPr bwMode="auto">
            <a:xfrm>
              <a:off x="5753179" y="1414463"/>
              <a:ext cx="175667" cy="287267"/>
            </a:xfrm>
            <a:custGeom>
              <a:avLst/>
              <a:gdLst>
                <a:gd name="T0" fmla="*/ 75 w 99"/>
                <a:gd name="T1" fmla="*/ 158 h 161"/>
                <a:gd name="T2" fmla="*/ 73 w 99"/>
                <a:gd name="T3" fmla="*/ 156 h 161"/>
                <a:gd name="T4" fmla="*/ 73 w 99"/>
                <a:gd name="T5" fmla="*/ 147 h 161"/>
                <a:gd name="T6" fmla="*/ 73 w 99"/>
                <a:gd name="T7" fmla="*/ 147 h 161"/>
                <a:gd name="T8" fmla="*/ 43 w 99"/>
                <a:gd name="T9" fmla="*/ 161 h 161"/>
                <a:gd name="T10" fmla="*/ 4 w 99"/>
                <a:gd name="T11" fmla="*/ 134 h 161"/>
                <a:gd name="T12" fmla="*/ 0 w 99"/>
                <a:gd name="T13" fmla="*/ 102 h 161"/>
                <a:gd name="T14" fmla="*/ 4 w 99"/>
                <a:gd name="T15" fmla="*/ 71 h 161"/>
                <a:gd name="T16" fmla="*/ 43 w 99"/>
                <a:gd name="T17" fmla="*/ 44 h 161"/>
                <a:gd name="T18" fmla="*/ 73 w 99"/>
                <a:gd name="T19" fmla="*/ 57 h 161"/>
                <a:gd name="T20" fmla="*/ 73 w 99"/>
                <a:gd name="T21" fmla="*/ 57 h 161"/>
                <a:gd name="T22" fmla="*/ 73 w 99"/>
                <a:gd name="T23" fmla="*/ 3 h 161"/>
                <a:gd name="T24" fmla="*/ 75 w 99"/>
                <a:gd name="T25" fmla="*/ 0 h 161"/>
                <a:gd name="T26" fmla="*/ 97 w 99"/>
                <a:gd name="T27" fmla="*/ 0 h 161"/>
                <a:gd name="T28" fmla="*/ 99 w 99"/>
                <a:gd name="T29" fmla="*/ 3 h 161"/>
                <a:gd name="T30" fmla="*/ 99 w 99"/>
                <a:gd name="T31" fmla="*/ 156 h 161"/>
                <a:gd name="T32" fmla="*/ 97 w 99"/>
                <a:gd name="T33" fmla="*/ 158 h 161"/>
                <a:gd name="T34" fmla="*/ 75 w 99"/>
                <a:gd name="T35" fmla="*/ 158 h 161"/>
                <a:gd name="T36" fmla="*/ 71 w 99"/>
                <a:gd name="T37" fmla="*/ 123 h 161"/>
                <a:gd name="T38" fmla="*/ 73 w 99"/>
                <a:gd name="T39" fmla="*/ 102 h 161"/>
                <a:gd name="T40" fmla="*/ 71 w 99"/>
                <a:gd name="T41" fmla="*/ 81 h 161"/>
                <a:gd name="T42" fmla="*/ 50 w 99"/>
                <a:gd name="T43" fmla="*/ 67 h 161"/>
                <a:gd name="T44" fmla="*/ 29 w 99"/>
                <a:gd name="T45" fmla="*/ 81 h 161"/>
                <a:gd name="T46" fmla="*/ 27 w 99"/>
                <a:gd name="T47" fmla="*/ 102 h 161"/>
                <a:gd name="T48" fmla="*/ 29 w 99"/>
                <a:gd name="T49" fmla="*/ 123 h 161"/>
                <a:gd name="T50" fmla="*/ 50 w 99"/>
                <a:gd name="T51" fmla="*/ 137 h 161"/>
                <a:gd name="T52" fmla="*/ 71 w 99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9" h="161">
                  <a:moveTo>
                    <a:pt x="75" y="158"/>
                  </a:moveTo>
                  <a:cubicBezTo>
                    <a:pt x="74" y="158"/>
                    <a:pt x="73" y="157"/>
                    <a:pt x="73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67" y="155"/>
                    <a:pt x="58" y="161"/>
                    <a:pt x="43" y="161"/>
                  </a:cubicBezTo>
                  <a:cubicBezTo>
                    <a:pt x="24" y="161"/>
                    <a:pt x="10" y="151"/>
                    <a:pt x="4" y="134"/>
                  </a:cubicBezTo>
                  <a:cubicBezTo>
                    <a:pt x="2" y="125"/>
                    <a:pt x="0" y="117"/>
                    <a:pt x="0" y="102"/>
                  </a:cubicBezTo>
                  <a:cubicBezTo>
                    <a:pt x="0" y="87"/>
                    <a:pt x="2" y="79"/>
                    <a:pt x="4" y="71"/>
                  </a:cubicBezTo>
                  <a:cubicBezTo>
                    <a:pt x="10" y="53"/>
                    <a:pt x="24" y="44"/>
                    <a:pt x="43" y="44"/>
                  </a:cubicBezTo>
                  <a:cubicBezTo>
                    <a:pt x="58" y="44"/>
                    <a:pt x="67" y="49"/>
                    <a:pt x="73" y="57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73" y="1"/>
                    <a:pt x="74" y="0"/>
                    <a:pt x="75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8" y="0"/>
                    <a:pt x="99" y="1"/>
                    <a:pt x="99" y="3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9" y="157"/>
                    <a:pt x="98" y="158"/>
                    <a:pt x="97" y="158"/>
                  </a:cubicBezTo>
                  <a:lnTo>
                    <a:pt x="75" y="158"/>
                  </a:lnTo>
                  <a:close/>
                  <a:moveTo>
                    <a:pt x="71" y="123"/>
                  </a:moveTo>
                  <a:cubicBezTo>
                    <a:pt x="72" y="118"/>
                    <a:pt x="73" y="112"/>
                    <a:pt x="73" y="102"/>
                  </a:cubicBezTo>
                  <a:cubicBezTo>
                    <a:pt x="73" y="92"/>
                    <a:pt x="72" y="86"/>
                    <a:pt x="71" y="81"/>
                  </a:cubicBezTo>
                  <a:cubicBezTo>
                    <a:pt x="68" y="72"/>
                    <a:pt x="60" y="67"/>
                    <a:pt x="50" y="67"/>
                  </a:cubicBezTo>
                  <a:cubicBezTo>
                    <a:pt x="39" y="67"/>
                    <a:pt x="32" y="72"/>
                    <a:pt x="29" y="81"/>
                  </a:cubicBezTo>
                  <a:cubicBezTo>
                    <a:pt x="28" y="86"/>
                    <a:pt x="27" y="92"/>
                    <a:pt x="27" y="102"/>
                  </a:cubicBezTo>
                  <a:cubicBezTo>
                    <a:pt x="27" y="112"/>
                    <a:pt x="28" y="118"/>
                    <a:pt x="29" y="123"/>
                  </a:cubicBezTo>
                  <a:cubicBezTo>
                    <a:pt x="32" y="132"/>
                    <a:pt x="39" y="137"/>
                    <a:pt x="50" y="137"/>
                  </a:cubicBezTo>
                  <a:cubicBezTo>
                    <a:pt x="60" y="137"/>
                    <a:pt x="68" y="132"/>
                    <a:pt x="71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0" name="Freeform 71"/>
            <p:cNvSpPr>
              <a:spLocks/>
            </p:cNvSpPr>
            <p:nvPr userDrawn="1"/>
          </p:nvSpPr>
          <p:spPr bwMode="auto">
            <a:xfrm>
              <a:off x="6023913" y="1414463"/>
              <a:ext cx="328601" cy="283134"/>
            </a:xfrm>
            <a:custGeom>
              <a:avLst/>
              <a:gdLst>
                <a:gd name="T0" fmla="*/ 125 w 184"/>
                <a:gd name="T1" fmla="*/ 158 h 158"/>
                <a:gd name="T2" fmla="*/ 122 w 184"/>
                <a:gd name="T3" fmla="*/ 156 h 158"/>
                <a:gd name="T4" fmla="*/ 92 w 184"/>
                <a:gd name="T5" fmla="*/ 48 h 158"/>
                <a:gd name="T6" fmla="*/ 92 w 184"/>
                <a:gd name="T7" fmla="*/ 48 h 158"/>
                <a:gd name="T8" fmla="*/ 61 w 184"/>
                <a:gd name="T9" fmla="*/ 156 h 158"/>
                <a:gd name="T10" fmla="*/ 59 w 184"/>
                <a:gd name="T11" fmla="*/ 158 h 158"/>
                <a:gd name="T12" fmla="*/ 41 w 184"/>
                <a:gd name="T13" fmla="*/ 158 h 158"/>
                <a:gd name="T14" fmla="*/ 39 w 184"/>
                <a:gd name="T15" fmla="*/ 156 h 158"/>
                <a:gd name="T16" fmla="*/ 0 w 184"/>
                <a:gd name="T17" fmla="*/ 3 h 158"/>
                <a:gd name="T18" fmla="*/ 2 w 184"/>
                <a:gd name="T19" fmla="*/ 0 h 158"/>
                <a:gd name="T20" fmla="*/ 23 w 184"/>
                <a:gd name="T21" fmla="*/ 0 h 158"/>
                <a:gd name="T22" fmla="*/ 26 w 184"/>
                <a:gd name="T23" fmla="*/ 3 h 158"/>
                <a:gd name="T24" fmla="*/ 51 w 184"/>
                <a:gd name="T25" fmla="*/ 109 h 158"/>
                <a:gd name="T26" fmla="*/ 52 w 184"/>
                <a:gd name="T27" fmla="*/ 109 h 158"/>
                <a:gd name="T28" fmla="*/ 81 w 184"/>
                <a:gd name="T29" fmla="*/ 3 h 158"/>
                <a:gd name="T30" fmla="*/ 84 w 184"/>
                <a:gd name="T31" fmla="*/ 0 h 158"/>
                <a:gd name="T32" fmla="*/ 100 w 184"/>
                <a:gd name="T33" fmla="*/ 0 h 158"/>
                <a:gd name="T34" fmla="*/ 103 w 184"/>
                <a:gd name="T35" fmla="*/ 3 h 158"/>
                <a:gd name="T36" fmla="*/ 133 w 184"/>
                <a:gd name="T37" fmla="*/ 109 h 158"/>
                <a:gd name="T38" fmla="*/ 133 w 184"/>
                <a:gd name="T39" fmla="*/ 109 h 158"/>
                <a:gd name="T40" fmla="*/ 158 w 184"/>
                <a:gd name="T41" fmla="*/ 3 h 158"/>
                <a:gd name="T42" fmla="*/ 161 w 184"/>
                <a:gd name="T43" fmla="*/ 0 h 158"/>
                <a:gd name="T44" fmla="*/ 182 w 184"/>
                <a:gd name="T45" fmla="*/ 0 h 158"/>
                <a:gd name="T46" fmla="*/ 184 w 184"/>
                <a:gd name="T47" fmla="*/ 3 h 158"/>
                <a:gd name="T48" fmla="*/ 146 w 184"/>
                <a:gd name="T49" fmla="*/ 156 h 158"/>
                <a:gd name="T50" fmla="*/ 143 w 184"/>
                <a:gd name="T51" fmla="*/ 158 h 158"/>
                <a:gd name="T52" fmla="*/ 125 w 184"/>
                <a:gd name="T53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4" h="158">
                  <a:moveTo>
                    <a:pt x="125" y="158"/>
                  </a:moveTo>
                  <a:cubicBezTo>
                    <a:pt x="124" y="158"/>
                    <a:pt x="123" y="157"/>
                    <a:pt x="122" y="156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61" y="157"/>
                    <a:pt x="60" y="158"/>
                    <a:pt x="59" y="158"/>
                  </a:cubicBezTo>
                  <a:cubicBezTo>
                    <a:pt x="41" y="158"/>
                    <a:pt x="41" y="158"/>
                    <a:pt x="41" y="158"/>
                  </a:cubicBezTo>
                  <a:cubicBezTo>
                    <a:pt x="40" y="158"/>
                    <a:pt x="39" y="157"/>
                    <a:pt x="39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2" y="1"/>
                    <a:pt x="83" y="0"/>
                    <a:pt x="8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2" y="0"/>
                    <a:pt x="102" y="1"/>
                    <a:pt x="103" y="3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58" y="3"/>
                    <a:pt x="158" y="3"/>
                    <a:pt x="158" y="3"/>
                  </a:cubicBezTo>
                  <a:cubicBezTo>
                    <a:pt x="158" y="1"/>
                    <a:pt x="159" y="0"/>
                    <a:pt x="161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0"/>
                    <a:pt x="184" y="1"/>
                    <a:pt x="184" y="3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45" y="157"/>
                    <a:pt x="144" y="158"/>
                    <a:pt x="143" y="158"/>
                  </a:cubicBezTo>
                  <a:lnTo>
                    <a:pt x="125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1" name="Freeform 72"/>
            <p:cNvSpPr>
              <a:spLocks noEditPoints="1"/>
            </p:cNvSpPr>
            <p:nvPr userDrawn="1"/>
          </p:nvSpPr>
          <p:spPr bwMode="auto">
            <a:xfrm>
              <a:off x="6360781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6 w 99"/>
                <a:gd name="T13" fmla="*/ 66 h 117"/>
                <a:gd name="T14" fmla="*/ 27 w 99"/>
                <a:gd name="T15" fmla="*/ 66 h 117"/>
                <a:gd name="T16" fmla="*/ 26 w 99"/>
                <a:gd name="T17" fmla="*/ 68 h 117"/>
                <a:gd name="T18" fmla="*/ 27 w 99"/>
                <a:gd name="T19" fmla="*/ 76 h 117"/>
                <a:gd name="T20" fmla="*/ 52 w 99"/>
                <a:gd name="T21" fmla="*/ 93 h 117"/>
                <a:gd name="T22" fmla="*/ 79 w 99"/>
                <a:gd name="T23" fmla="*/ 83 h 117"/>
                <a:gd name="T24" fmla="*/ 82 w 99"/>
                <a:gd name="T25" fmla="*/ 82 h 117"/>
                <a:gd name="T26" fmla="*/ 96 w 99"/>
                <a:gd name="T27" fmla="*/ 94 h 117"/>
                <a:gd name="T28" fmla="*/ 96 w 99"/>
                <a:gd name="T29" fmla="*/ 98 h 117"/>
                <a:gd name="T30" fmla="*/ 50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49 w 99"/>
                <a:gd name="T37" fmla="*/ 22 h 117"/>
                <a:gd name="T38" fmla="*/ 27 w 99"/>
                <a:gd name="T39" fmla="*/ 36 h 117"/>
                <a:gd name="T40" fmla="*/ 26 w 99"/>
                <a:gd name="T41" fmla="*/ 46 h 117"/>
                <a:gd name="T42" fmla="*/ 27 w 99"/>
                <a:gd name="T43" fmla="*/ 47 h 117"/>
                <a:gd name="T44" fmla="*/ 71 w 99"/>
                <a:gd name="T45" fmla="*/ 47 h 117"/>
                <a:gd name="T46" fmla="*/ 72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9" y="46"/>
                    <a:pt x="99" y="64"/>
                  </a:cubicBezTo>
                  <a:cubicBezTo>
                    <a:pt x="99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7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7" y="109"/>
                    <a:pt x="71" y="117"/>
                    <a:pt x="50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2" name="Freeform 73"/>
            <p:cNvSpPr>
              <a:spLocks/>
            </p:cNvSpPr>
            <p:nvPr userDrawn="1"/>
          </p:nvSpPr>
          <p:spPr bwMode="auto">
            <a:xfrm>
              <a:off x="6573648" y="1414463"/>
              <a:ext cx="76467" cy="285201"/>
            </a:xfrm>
            <a:custGeom>
              <a:avLst/>
              <a:gdLst>
                <a:gd name="T0" fmla="*/ 31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3 w 43"/>
                <a:gd name="T7" fmla="*/ 0 h 159"/>
                <a:gd name="T8" fmla="*/ 24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6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1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1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6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3" name="Freeform 74"/>
            <p:cNvSpPr>
              <a:spLocks/>
            </p:cNvSpPr>
            <p:nvPr userDrawn="1"/>
          </p:nvSpPr>
          <p:spPr bwMode="auto">
            <a:xfrm>
              <a:off x="6668715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4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4" name="Freeform 75"/>
            <p:cNvSpPr>
              <a:spLocks noEditPoints="1"/>
            </p:cNvSpPr>
            <p:nvPr userDrawn="1"/>
          </p:nvSpPr>
          <p:spPr bwMode="auto">
            <a:xfrm>
              <a:off x="679891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5" name="Freeform 76"/>
            <p:cNvSpPr>
              <a:spLocks/>
            </p:cNvSpPr>
            <p:nvPr userDrawn="1"/>
          </p:nvSpPr>
          <p:spPr bwMode="auto">
            <a:xfrm>
              <a:off x="7011783" y="1492997"/>
              <a:ext cx="142600" cy="204601"/>
            </a:xfrm>
            <a:custGeom>
              <a:avLst/>
              <a:gdLst>
                <a:gd name="T0" fmla="*/ 2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2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3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2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2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3" y="28"/>
                  </a:cubicBezTo>
                  <a:cubicBezTo>
                    <a:pt x="58" y="25"/>
                    <a:pt x="53" y="23"/>
                    <a:pt x="47" y="23"/>
                  </a:cubicBezTo>
                  <a:cubicBezTo>
                    <a:pt x="32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2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6" name="Freeform 77"/>
            <p:cNvSpPr>
              <a:spLocks noEditPoints="1"/>
            </p:cNvSpPr>
            <p:nvPr userDrawn="1"/>
          </p:nvSpPr>
          <p:spPr bwMode="auto">
            <a:xfrm>
              <a:off x="7166783" y="1492997"/>
              <a:ext cx="175667" cy="208734"/>
            </a:xfrm>
            <a:custGeom>
              <a:avLst/>
              <a:gdLst>
                <a:gd name="T0" fmla="*/ 4 w 98"/>
                <a:gd name="T1" fmla="*/ 85 h 117"/>
                <a:gd name="T2" fmla="*/ 0 w 98"/>
                <a:gd name="T3" fmla="*/ 58 h 117"/>
                <a:gd name="T4" fmla="*/ 3 w 98"/>
                <a:gd name="T5" fmla="*/ 31 h 117"/>
                <a:gd name="T6" fmla="*/ 49 w 98"/>
                <a:gd name="T7" fmla="*/ 0 h 117"/>
                <a:gd name="T8" fmla="*/ 95 w 98"/>
                <a:gd name="T9" fmla="*/ 31 h 117"/>
                <a:gd name="T10" fmla="*/ 98 w 98"/>
                <a:gd name="T11" fmla="*/ 64 h 117"/>
                <a:gd name="T12" fmla="*/ 96 w 98"/>
                <a:gd name="T13" fmla="*/ 66 h 117"/>
                <a:gd name="T14" fmla="*/ 27 w 98"/>
                <a:gd name="T15" fmla="*/ 66 h 117"/>
                <a:gd name="T16" fmla="*/ 26 w 98"/>
                <a:gd name="T17" fmla="*/ 68 h 117"/>
                <a:gd name="T18" fmla="*/ 27 w 98"/>
                <a:gd name="T19" fmla="*/ 76 h 117"/>
                <a:gd name="T20" fmla="*/ 52 w 98"/>
                <a:gd name="T21" fmla="*/ 93 h 117"/>
                <a:gd name="T22" fmla="*/ 79 w 98"/>
                <a:gd name="T23" fmla="*/ 83 h 117"/>
                <a:gd name="T24" fmla="*/ 82 w 98"/>
                <a:gd name="T25" fmla="*/ 82 h 117"/>
                <a:gd name="T26" fmla="*/ 96 w 98"/>
                <a:gd name="T27" fmla="*/ 94 h 117"/>
                <a:gd name="T28" fmla="*/ 96 w 98"/>
                <a:gd name="T29" fmla="*/ 98 h 117"/>
                <a:gd name="T30" fmla="*/ 50 w 98"/>
                <a:gd name="T31" fmla="*/ 117 h 117"/>
                <a:gd name="T32" fmla="*/ 4 w 98"/>
                <a:gd name="T33" fmla="*/ 85 h 117"/>
                <a:gd name="T34" fmla="*/ 71 w 98"/>
                <a:gd name="T35" fmla="*/ 36 h 117"/>
                <a:gd name="T36" fmla="*/ 49 w 98"/>
                <a:gd name="T37" fmla="*/ 22 h 117"/>
                <a:gd name="T38" fmla="*/ 27 w 98"/>
                <a:gd name="T39" fmla="*/ 36 h 117"/>
                <a:gd name="T40" fmla="*/ 26 w 98"/>
                <a:gd name="T41" fmla="*/ 46 h 117"/>
                <a:gd name="T42" fmla="*/ 27 w 98"/>
                <a:gd name="T43" fmla="*/ 47 h 117"/>
                <a:gd name="T44" fmla="*/ 71 w 98"/>
                <a:gd name="T45" fmla="*/ 47 h 117"/>
                <a:gd name="T46" fmla="*/ 72 w 98"/>
                <a:gd name="T47" fmla="*/ 46 h 117"/>
                <a:gd name="T48" fmla="*/ 71 w 98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8" y="46"/>
                    <a:pt x="98" y="64"/>
                  </a:cubicBezTo>
                  <a:cubicBezTo>
                    <a:pt x="98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6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6" y="109"/>
                    <a:pt x="71" y="117"/>
                    <a:pt x="50" y="117"/>
                  </a:cubicBezTo>
                  <a:cubicBezTo>
                    <a:pt x="26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7" name="Freeform 78"/>
            <p:cNvSpPr>
              <a:spLocks noEditPoints="1"/>
            </p:cNvSpPr>
            <p:nvPr userDrawn="1"/>
          </p:nvSpPr>
          <p:spPr bwMode="auto">
            <a:xfrm>
              <a:off x="7439584" y="1492997"/>
              <a:ext cx="177734" cy="208734"/>
            </a:xfrm>
            <a:custGeom>
              <a:avLst/>
              <a:gdLst>
                <a:gd name="T0" fmla="*/ 3 w 99"/>
                <a:gd name="T1" fmla="*/ 86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58 h 117"/>
                <a:gd name="T12" fmla="*/ 95 w 99"/>
                <a:gd name="T13" fmla="*/ 86 h 117"/>
                <a:gd name="T14" fmla="*/ 49 w 99"/>
                <a:gd name="T15" fmla="*/ 117 h 117"/>
                <a:gd name="T16" fmla="*/ 3 w 99"/>
                <a:gd name="T17" fmla="*/ 86 h 117"/>
                <a:gd name="T18" fmla="*/ 70 w 99"/>
                <a:gd name="T19" fmla="*/ 79 h 117"/>
                <a:gd name="T20" fmla="*/ 73 w 99"/>
                <a:gd name="T21" fmla="*/ 58 h 117"/>
                <a:gd name="T22" fmla="*/ 70 w 99"/>
                <a:gd name="T23" fmla="*/ 38 h 117"/>
                <a:gd name="T24" fmla="*/ 49 w 99"/>
                <a:gd name="T25" fmla="*/ 23 h 117"/>
                <a:gd name="T26" fmla="*/ 28 w 99"/>
                <a:gd name="T27" fmla="*/ 38 h 117"/>
                <a:gd name="T28" fmla="*/ 26 w 99"/>
                <a:gd name="T29" fmla="*/ 58 h 117"/>
                <a:gd name="T30" fmla="*/ 28 w 99"/>
                <a:gd name="T31" fmla="*/ 79 h 117"/>
                <a:gd name="T32" fmla="*/ 49 w 99"/>
                <a:gd name="T33" fmla="*/ 93 h 117"/>
                <a:gd name="T34" fmla="*/ 70 w 99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9" h="117">
                  <a:moveTo>
                    <a:pt x="3" y="86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6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1"/>
                    <a:pt x="95" y="31"/>
                  </a:cubicBezTo>
                  <a:cubicBezTo>
                    <a:pt x="98" y="38"/>
                    <a:pt x="99" y="46"/>
                    <a:pt x="99" y="58"/>
                  </a:cubicBezTo>
                  <a:cubicBezTo>
                    <a:pt x="99" y="70"/>
                    <a:pt x="98" y="78"/>
                    <a:pt x="95" y="86"/>
                  </a:cubicBezTo>
                  <a:cubicBezTo>
                    <a:pt x="89" y="105"/>
                    <a:pt x="72" y="117"/>
                    <a:pt x="49" y="117"/>
                  </a:cubicBezTo>
                  <a:cubicBezTo>
                    <a:pt x="27" y="117"/>
                    <a:pt x="10" y="105"/>
                    <a:pt x="3" y="86"/>
                  </a:cubicBezTo>
                  <a:close/>
                  <a:moveTo>
                    <a:pt x="70" y="79"/>
                  </a:moveTo>
                  <a:cubicBezTo>
                    <a:pt x="72" y="73"/>
                    <a:pt x="73" y="68"/>
                    <a:pt x="73" y="58"/>
                  </a:cubicBezTo>
                  <a:cubicBezTo>
                    <a:pt x="73" y="49"/>
                    <a:pt x="72" y="44"/>
                    <a:pt x="70" y="38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9" y="23"/>
                    <a:pt x="32" y="28"/>
                    <a:pt x="28" y="38"/>
                  </a:cubicBezTo>
                  <a:cubicBezTo>
                    <a:pt x="27" y="44"/>
                    <a:pt x="26" y="49"/>
                    <a:pt x="26" y="58"/>
                  </a:cubicBezTo>
                  <a:cubicBezTo>
                    <a:pt x="26" y="68"/>
                    <a:pt x="27" y="73"/>
                    <a:pt x="28" y="79"/>
                  </a:cubicBezTo>
                  <a:cubicBezTo>
                    <a:pt x="32" y="88"/>
                    <a:pt x="39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8" name="Freeform 79"/>
            <p:cNvSpPr>
              <a:spLocks/>
            </p:cNvSpPr>
            <p:nvPr userDrawn="1"/>
          </p:nvSpPr>
          <p:spPr bwMode="auto">
            <a:xfrm>
              <a:off x="7642118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3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9" name="Freeform 80"/>
            <p:cNvSpPr>
              <a:spLocks/>
            </p:cNvSpPr>
            <p:nvPr userDrawn="1"/>
          </p:nvSpPr>
          <p:spPr bwMode="auto">
            <a:xfrm>
              <a:off x="7826052" y="1414463"/>
              <a:ext cx="171534" cy="287267"/>
            </a:xfrm>
            <a:custGeom>
              <a:avLst/>
              <a:gdLst>
                <a:gd name="T0" fmla="*/ 1 w 96"/>
                <a:gd name="T1" fmla="*/ 138 h 161"/>
                <a:gd name="T2" fmla="*/ 18 w 96"/>
                <a:gd name="T3" fmla="*/ 126 h 161"/>
                <a:gd name="T4" fmla="*/ 21 w 96"/>
                <a:gd name="T5" fmla="*/ 126 h 161"/>
                <a:gd name="T6" fmla="*/ 42 w 96"/>
                <a:gd name="T7" fmla="*/ 136 h 161"/>
                <a:gd name="T8" fmla="*/ 68 w 96"/>
                <a:gd name="T9" fmla="*/ 105 h 161"/>
                <a:gd name="T10" fmla="*/ 68 w 96"/>
                <a:gd name="T11" fmla="*/ 3 h 161"/>
                <a:gd name="T12" fmla="*/ 71 w 96"/>
                <a:gd name="T13" fmla="*/ 0 h 161"/>
                <a:gd name="T14" fmla="*/ 93 w 96"/>
                <a:gd name="T15" fmla="*/ 0 h 161"/>
                <a:gd name="T16" fmla="*/ 96 w 96"/>
                <a:gd name="T17" fmla="*/ 3 h 161"/>
                <a:gd name="T18" fmla="*/ 96 w 96"/>
                <a:gd name="T19" fmla="*/ 105 h 161"/>
                <a:gd name="T20" fmla="*/ 41 w 96"/>
                <a:gd name="T21" fmla="*/ 161 h 161"/>
                <a:gd name="T22" fmla="*/ 0 w 96"/>
                <a:gd name="T23" fmla="*/ 142 h 161"/>
                <a:gd name="T24" fmla="*/ 1 w 96"/>
                <a:gd name="T25" fmla="*/ 1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61">
                  <a:moveTo>
                    <a:pt x="1" y="138"/>
                  </a:moveTo>
                  <a:cubicBezTo>
                    <a:pt x="18" y="126"/>
                    <a:pt x="18" y="126"/>
                    <a:pt x="18" y="126"/>
                  </a:cubicBezTo>
                  <a:cubicBezTo>
                    <a:pt x="19" y="125"/>
                    <a:pt x="20" y="125"/>
                    <a:pt x="21" y="126"/>
                  </a:cubicBezTo>
                  <a:cubicBezTo>
                    <a:pt x="25" y="131"/>
                    <a:pt x="33" y="136"/>
                    <a:pt x="42" y="136"/>
                  </a:cubicBezTo>
                  <a:cubicBezTo>
                    <a:pt x="59" y="136"/>
                    <a:pt x="68" y="126"/>
                    <a:pt x="68" y="105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1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1"/>
                    <a:pt x="96" y="3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96" y="141"/>
                    <a:pt x="75" y="161"/>
                    <a:pt x="41" y="161"/>
                  </a:cubicBezTo>
                  <a:cubicBezTo>
                    <a:pt x="23" y="161"/>
                    <a:pt x="7" y="152"/>
                    <a:pt x="0" y="142"/>
                  </a:cubicBezTo>
                  <a:cubicBezTo>
                    <a:pt x="0" y="140"/>
                    <a:pt x="0" y="139"/>
                    <a:pt x="1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0" name="Freeform 81"/>
            <p:cNvSpPr>
              <a:spLocks noEditPoints="1"/>
            </p:cNvSpPr>
            <p:nvPr userDrawn="1"/>
          </p:nvSpPr>
          <p:spPr bwMode="auto">
            <a:xfrm>
              <a:off x="8034786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8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1" name="Freeform 82"/>
            <p:cNvSpPr>
              <a:spLocks noEditPoints="1"/>
            </p:cNvSpPr>
            <p:nvPr userDrawn="1"/>
          </p:nvSpPr>
          <p:spPr bwMode="auto">
            <a:xfrm>
              <a:off x="8249720" y="1492997"/>
              <a:ext cx="173600" cy="279001"/>
            </a:xfrm>
            <a:custGeom>
              <a:avLst/>
              <a:gdLst>
                <a:gd name="T0" fmla="*/ 2 w 98"/>
                <a:gd name="T1" fmla="*/ 156 h 156"/>
                <a:gd name="T2" fmla="*/ 0 w 98"/>
                <a:gd name="T3" fmla="*/ 153 h 156"/>
                <a:gd name="T4" fmla="*/ 0 w 98"/>
                <a:gd name="T5" fmla="*/ 5 h 156"/>
                <a:gd name="T6" fmla="*/ 2 w 98"/>
                <a:gd name="T7" fmla="*/ 2 h 156"/>
                <a:gd name="T8" fmla="*/ 24 w 98"/>
                <a:gd name="T9" fmla="*/ 2 h 156"/>
                <a:gd name="T10" fmla="*/ 26 w 98"/>
                <a:gd name="T11" fmla="*/ 5 h 156"/>
                <a:gd name="T12" fmla="*/ 26 w 98"/>
                <a:gd name="T13" fmla="*/ 13 h 156"/>
                <a:gd name="T14" fmla="*/ 26 w 98"/>
                <a:gd name="T15" fmla="*/ 13 h 156"/>
                <a:gd name="T16" fmla="*/ 56 w 98"/>
                <a:gd name="T17" fmla="*/ 0 h 156"/>
                <a:gd name="T18" fmla="*/ 94 w 98"/>
                <a:gd name="T19" fmla="*/ 27 h 156"/>
                <a:gd name="T20" fmla="*/ 98 w 98"/>
                <a:gd name="T21" fmla="*/ 58 h 156"/>
                <a:gd name="T22" fmla="*/ 94 w 98"/>
                <a:gd name="T23" fmla="*/ 90 h 156"/>
                <a:gd name="T24" fmla="*/ 56 w 98"/>
                <a:gd name="T25" fmla="*/ 117 h 156"/>
                <a:gd name="T26" fmla="*/ 26 w 98"/>
                <a:gd name="T27" fmla="*/ 103 h 156"/>
                <a:gd name="T28" fmla="*/ 26 w 98"/>
                <a:gd name="T29" fmla="*/ 103 h 156"/>
                <a:gd name="T30" fmla="*/ 26 w 98"/>
                <a:gd name="T31" fmla="*/ 153 h 156"/>
                <a:gd name="T32" fmla="*/ 24 w 98"/>
                <a:gd name="T33" fmla="*/ 156 h 156"/>
                <a:gd name="T34" fmla="*/ 2 w 98"/>
                <a:gd name="T35" fmla="*/ 156 h 156"/>
                <a:gd name="T36" fmla="*/ 70 w 98"/>
                <a:gd name="T37" fmla="*/ 79 h 156"/>
                <a:gd name="T38" fmla="*/ 72 w 98"/>
                <a:gd name="T39" fmla="*/ 58 h 156"/>
                <a:gd name="T40" fmla="*/ 70 w 98"/>
                <a:gd name="T41" fmla="*/ 37 h 156"/>
                <a:gd name="T42" fmla="*/ 49 w 98"/>
                <a:gd name="T43" fmla="*/ 23 h 156"/>
                <a:gd name="T44" fmla="*/ 28 w 98"/>
                <a:gd name="T45" fmla="*/ 37 h 156"/>
                <a:gd name="T46" fmla="*/ 26 w 98"/>
                <a:gd name="T47" fmla="*/ 58 h 156"/>
                <a:gd name="T48" fmla="*/ 28 w 98"/>
                <a:gd name="T49" fmla="*/ 79 h 156"/>
                <a:gd name="T50" fmla="*/ 49 w 98"/>
                <a:gd name="T51" fmla="*/ 93 h 156"/>
                <a:gd name="T52" fmla="*/ 70 w 98"/>
                <a:gd name="T53" fmla="*/ 7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56">
                  <a:moveTo>
                    <a:pt x="2" y="156"/>
                  </a:moveTo>
                  <a:cubicBezTo>
                    <a:pt x="1" y="156"/>
                    <a:pt x="0" y="155"/>
                    <a:pt x="0" y="15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5"/>
                    <a:pt x="41" y="0"/>
                    <a:pt x="56" y="0"/>
                  </a:cubicBezTo>
                  <a:cubicBezTo>
                    <a:pt x="75" y="0"/>
                    <a:pt x="89" y="9"/>
                    <a:pt x="94" y="27"/>
                  </a:cubicBezTo>
                  <a:cubicBezTo>
                    <a:pt x="97" y="35"/>
                    <a:pt x="98" y="43"/>
                    <a:pt x="98" y="58"/>
                  </a:cubicBezTo>
                  <a:cubicBezTo>
                    <a:pt x="98" y="73"/>
                    <a:pt x="97" y="81"/>
                    <a:pt x="94" y="90"/>
                  </a:cubicBezTo>
                  <a:cubicBezTo>
                    <a:pt x="89" y="107"/>
                    <a:pt x="75" y="117"/>
                    <a:pt x="56" y="117"/>
                  </a:cubicBezTo>
                  <a:cubicBezTo>
                    <a:pt x="41" y="117"/>
                    <a:pt x="31" y="111"/>
                    <a:pt x="26" y="103"/>
                  </a:cubicBezTo>
                  <a:cubicBezTo>
                    <a:pt x="26" y="103"/>
                    <a:pt x="26" y="103"/>
                    <a:pt x="26" y="10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6" y="155"/>
                    <a:pt x="25" y="156"/>
                    <a:pt x="24" y="156"/>
                  </a:cubicBezTo>
                  <a:lnTo>
                    <a:pt x="2" y="156"/>
                  </a:lnTo>
                  <a:close/>
                  <a:moveTo>
                    <a:pt x="70" y="79"/>
                  </a:moveTo>
                  <a:cubicBezTo>
                    <a:pt x="71" y="74"/>
                    <a:pt x="72" y="68"/>
                    <a:pt x="72" y="58"/>
                  </a:cubicBezTo>
                  <a:cubicBezTo>
                    <a:pt x="72" y="48"/>
                    <a:pt x="71" y="42"/>
                    <a:pt x="70" y="37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8" y="23"/>
                    <a:pt x="31" y="28"/>
                    <a:pt x="28" y="37"/>
                  </a:cubicBezTo>
                  <a:cubicBezTo>
                    <a:pt x="27" y="42"/>
                    <a:pt x="26" y="48"/>
                    <a:pt x="26" y="58"/>
                  </a:cubicBezTo>
                  <a:cubicBezTo>
                    <a:pt x="26" y="68"/>
                    <a:pt x="27" y="74"/>
                    <a:pt x="28" y="79"/>
                  </a:cubicBezTo>
                  <a:cubicBezTo>
                    <a:pt x="31" y="88"/>
                    <a:pt x="38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2" name="Freeform 83"/>
            <p:cNvSpPr>
              <a:spLocks noEditPoints="1"/>
            </p:cNvSpPr>
            <p:nvPr userDrawn="1"/>
          </p:nvSpPr>
          <p:spPr bwMode="auto">
            <a:xfrm>
              <a:off x="8456387" y="1492997"/>
              <a:ext cx="165334" cy="208734"/>
            </a:xfrm>
            <a:custGeom>
              <a:avLst/>
              <a:gdLst>
                <a:gd name="T0" fmla="*/ 72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8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9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2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2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9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3" name="Freeform 84"/>
            <p:cNvSpPr>
              <a:spLocks/>
            </p:cNvSpPr>
            <p:nvPr userDrawn="1"/>
          </p:nvSpPr>
          <p:spPr bwMode="auto">
            <a:xfrm>
              <a:off x="8669254" y="1492997"/>
              <a:ext cx="169467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7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2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89" name="テキスト プレースホルダー 6">
            <a:extLst>
              <a:ext uri="{FF2B5EF4-FFF2-40B4-BE49-F238E27FC236}">
                <a16:creationId xmlns:a16="http://schemas.microsoft.com/office/drawing/2014/main" id="{94ADDCFC-76A6-3E4C-9786-2004A991C4E2}"/>
              </a:ext>
            </a:extLst>
          </p:cNvPr>
          <p:cNvSpPr txBox="1">
            <a:spLocks/>
          </p:cNvSpPr>
          <p:nvPr userDrawn="1"/>
        </p:nvSpPr>
        <p:spPr>
          <a:xfrm rot="5400000" flipV="1">
            <a:off x="-679881" y="3815921"/>
            <a:ext cx="3721963" cy="2362198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3540809 w 9907200"/>
              <a:gd name="connsiteY0" fmla="*/ 905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3540809 w 9907200"/>
              <a:gd name="connsiteY4" fmla="*/ 9052 h 827999"/>
              <a:gd name="connsiteX0" fmla="*/ 6219564 w 9907200"/>
              <a:gd name="connsiteY0" fmla="*/ 2673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6219564 w 9907200"/>
              <a:gd name="connsiteY4" fmla="*/ 2673 h 827999"/>
              <a:gd name="connsiteX0" fmla="*/ 6255281 w 9942917"/>
              <a:gd name="connsiteY0" fmla="*/ 2673 h 827999"/>
              <a:gd name="connsiteX1" fmla="*/ 9942917 w 9942917"/>
              <a:gd name="connsiteY1" fmla="*/ 0 h 827999"/>
              <a:gd name="connsiteX2" fmla="*/ 9942917 w 9942917"/>
              <a:gd name="connsiteY2" fmla="*/ 827999 h 827999"/>
              <a:gd name="connsiteX3" fmla="*/ 0 w 9942917"/>
              <a:gd name="connsiteY3" fmla="*/ 826404 h 827999"/>
              <a:gd name="connsiteX4" fmla="*/ 6255281 w 9942917"/>
              <a:gd name="connsiteY4" fmla="*/ 2673 h 827999"/>
              <a:gd name="connsiteX0" fmla="*/ 6160036 w 9847672"/>
              <a:gd name="connsiteY0" fmla="*/ 2673 h 827999"/>
              <a:gd name="connsiteX1" fmla="*/ 9847672 w 9847672"/>
              <a:gd name="connsiteY1" fmla="*/ 0 h 827999"/>
              <a:gd name="connsiteX2" fmla="*/ 9847672 w 9847672"/>
              <a:gd name="connsiteY2" fmla="*/ 827999 h 827999"/>
              <a:gd name="connsiteX3" fmla="*/ 0 w 9847672"/>
              <a:gd name="connsiteY3" fmla="*/ 823215 h 827999"/>
              <a:gd name="connsiteX4" fmla="*/ 6160036 w 9847672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0 w 9740523"/>
              <a:gd name="connsiteY3" fmla="*/ 821621 h 827999"/>
              <a:gd name="connsiteX4" fmla="*/ 6052887 w 9740523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1 w 9740523"/>
              <a:gd name="connsiteY3" fmla="*/ 826683 h 827999"/>
              <a:gd name="connsiteX4" fmla="*/ 6052887 w 9740523"/>
              <a:gd name="connsiteY4" fmla="*/ 2673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40523" h="827999">
                <a:moveTo>
                  <a:pt x="6052887" y="2673"/>
                </a:moveTo>
                <a:lnTo>
                  <a:pt x="9740523" y="0"/>
                </a:lnTo>
                <a:lnTo>
                  <a:pt x="9740523" y="827999"/>
                </a:lnTo>
                <a:lnTo>
                  <a:pt x="1" y="826683"/>
                </a:lnTo>
                <a:lnTo>
                  <a:pt x="6052887" y="2673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62000">
                <a:schemeClr val="tx2">
                  <a:alpha val="31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5089" y="5715000"/>
            <a:ext cx="1176630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5632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・目次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テキスト プレースホルダー 6">
            <a:extLst>
              <a:ext uri="{FF2B5EF4-FFF2-40B4-BE49-F238E27FC236}">
                <a16:creationId xmlns:a16="http://schemas.microsoft.com/office/drawing/2014/main" id="{4EA809F9-0C86-CF4D-85E3-67D8D37806DE}"/>
              </a:ext>
            </a:extLst>
          </p:cNvPr>
          <p:cNvSpPr txBox="1">
            <a:spLocks/>
          </p:cNvSpPr>
          <p:nvPr userDrawn="1"/>
        </p:nvSpPr>
        <p:spPr>
          <a:xfrm>
            <a:off x="0" y="3027"/>
            <a:ext cx="2362200" cy="6854973"/>
          </a:xfrm>
          <a:prstGeom prst="rect">
            <a:avLst/>
          </a:prstGeom>
          <a:pattFill prst="dkUpDiag">
            <a:fgClr>
              <a:schemeClr val="accent2"/>
            </a:fgClr>
            <a:bgClr>
              <a:srgbClr val="DF637E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ctr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2" name="テキスト プレースホルダー 6">
            <a:extLst>
              <a:ext uri="{FF2B5EF4-FFF2-40B4-BE49-F238E27FC236}">
                <a16:creationId xmlns:a16="http://schemas.microsoft.com/office/drawing/2014/main" id="{94ADDCFC-76A6-3E4C-9786-2004A991C4E2}"/>
              </a:ext>
            </a:extLst>
          </p:cNvPr>
          <p:cNvSpPr txBox="1">
            <a:spLocks/>
          </p:cNvSpPr>
          <p:nvPr userDrawn="1"/>
        </p:nvSpPr>
        <p:spPr>
          <a:xfrm rot="5400000" flipV="1">
            <a:off x="-679881" y="3815921"/>
            <a:ext cx="3721963" cy="2362198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3540809 w 9907200"/>
              <a:gd name="connsiteY0" fmla="*/ 905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3540809 w 9907200"/>
              <a:gd name="connsiteY4" fmla="*/ 9052 h 827999"/>
              <a:gd name="connsiteX0" fmla="*/ 6219564 w 9907200"/>
              <a:gd name="connsiteY0" fmla="*/ 2673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6219564 w 9907200"/>
              <a:gd name="connsiteY4" fmla="*/ 2673 h 827999"/>
              <a:gd name="connsiteX0" fmla="*/ 6255281 w 9942917"/>
              <a:gd name="connsiteY0" fmla="*/ 2673 h 827999"/>
              <a:gd name="connsiteX1" fmla="*/ 9942917 w 9942917"/>
              <a:gd name="connsiteY1" fmla="*/ 0 h 827999"/>
              <a:gd name="connsiteX2" fmla="*/ 9942917 w 9942917"/>
              <a:gd name="connsiteY2" fmla="*/ 827999 h 827999"/>
              <a:gd name="connsiteX3" fmla="*/ 0 w 9942917"/>
              <a:gd name="connsiteY3" fmla="*/ 826404 h 827999"/>
              <a:gd name="connsiteX4" fmla="*/ 6255281 w 9942917"/>
              <a:gd name="connsiteY4" fmla="*/ 2673 h 827999"/>
              <a:gd name="connsiteX0" fmla="*/ 6160036 w 9847672"/>
              <a:gd name="connsiteY0" fmla="*/ 2673 h 827999"/>
              <a:gd name="connsiteX1" fmla="*/ 9847672 w 9847672"/>
              <a:gd name="connsiteY1" fmla="*/ 0 h 827999"/>
              <a:gd name="connsiteX2" fmla="*/ 9847672 w 9847672"/>
              <a:gd name="connsiteY2" fmla="*/ 827999 h 827999"/>
              <a:gd name="connsiteX3" fmla="*/ 0 w 9847672"/>
              <a:gd name="connsiteY3" fmla="*/ 823215 h 827999"/>
              <a:gd name="connsiteX4" fmla="*/ 6160036 w 9847672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0 w 9740523"/>
              <a:gd name="connsiteY3" fmla="*/ 821621 h 827999"/>
              <a:gd name="connsiteX4" fmla="*/ 6052887 w 9740523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1 w 9740523"/>
              <a:gd name="connsiteY3" fmla="*/ 826683 h 827999"/>
              <a:gd name="connsiteX4" fmla="*/ 6052887 w 9740523"/>
              <a:gd name="connsiteY4" fmla="*/ 2673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40523" h="827999">
                <a:moveTo>
                  <a:pt x="6052887" y="2673"/>
                </a:moveTo>
                <a:lnTo>
                  <a:pt x="9740523" y="0"/>
                </a:lnTo>
                <a:lnTo>
                  <a:pt x="9740523" y="827999"/>
                </a:lnTo>
                <a:lnTo>
                  <a:pt x="1" y="826683"/>
                </a:lnTo>
                <a:lnTo>
                  <a:pt x="6052887" y="2673"/>
                </a:lnTo>
                <a:close/>
              </a:path>
            </a:pathLst>
          </a:custGeom>
          <a:gradFill flip="none" rotWithShape="1">
            <a:gsLst>
              <a:gs pos="21000">
                <a:schemeClr val="accent4"/>
              </a:gs>
              <a:gs pos="62000">
                <a:schemeClr val="accent2">
                  <a:alpha val="2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D030BBF-1018-E14A-AC2B-DC996F9E0808}"/>
              </a:ext>
            </a:extLst>
          </p:cNvPr>
          <p:cNvSpPr/>
          <p:nvPr userDrawn="1"/>
        </p:nvSpPr>
        <p:spPr>
          <a:xfrm>
            <a:off x="2362200" y="0"/>
            <a:ext cx="7543799" cy="6854972"/>
          </a:xfrm>
          <a:prstGeom prst="rect">
            <a:avLst/>
          </a:prstGeom>
          <a:gradFill flip="none" rotWithShape="1">
            <a:gsLst>
              <a:gs pos="0">
                <a:srgbClr val="FFFFFF">
                  <a:alpha val="31000"/>
                </a:srgbClr>
              </a:gs>
              <a:gs pos="99000">
                <a:srgbClr val="EDEEF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76246" rIns="326585" bIns="176246" rtlCol="0" anchor="ctr"/>
          <a:lstStyle/>
          <a:p>
            <a:pPr>
              <a:lnSpc>
                <a:spcPct val="130000"/>
              </a:lnSpc>
              <a:spcAft>
                <a:spcPts val="1089"/>
              </a:spcAft>
            </a:pPr>
            <a:endParaRPr kumimoji="1" lang="ja-JP" altLang="en-US" sz="1200" kern="900" spc="69">
              <a:solidFill>
                <a:prstClr val="whit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pSp>
        <p:nvGrpSpPr>
          <p:cNvPr id="16" name="グループ化 15"/>
          <p:cNvGrpSpPr/>
          <p:nvPr userDrawn="1"/>
        </p:nvGrpSpPr>
        <p:grpSpPr>
          <a:xfrm rot="16200000">
            <a:off x="-1117606" y="1574806"/>
            <a:ext cx="2819400" cy="126987"/>
            <a:chOff x="900632" y="1414463"/>
            <a:chExt cx="7938089" cy="357535"/>
          </a:xfrm>
          <a:solidFill>
            <a:schemeClr val="bg1">
              <a:alpha val="17000"/>
            </a:schemeClr>
          </a:solidFill>
        </p:grpSpPr>
        <p:sp>
          <p:nvSpPr>
            <p:cNvPr id="17" name="Freeform 5"/>
            <p:cNvSpPr>
              <a:spLocks/>
            </p:cNvSpPr>
            <p:nvPr userDrawn="1"/>
          </p:nvSpPr>
          <p:spPr bwMode="auto">
            <a:xfrm>
              <a:off x="900632" y="1414463"/>
              <a:ext cx="250067" cy="283134"/>
            </a:xfrm>
            <a:custGeom>
              <a:avLst/>
              <a:gdLst>
                <a:gd name="T0" fmla="*/ 0 w 140"/>
                <a:gd name="T1" fmla="*/ 3 h 158"/>
                <a:gd name="T2" fmla="*/ 2 w 140"/>
                <a:gd name="T3" fmla="*/ 0 h 158"/>
                <a:gd name="T4" fmla="*/ 23 w 140"/>
                <a:gd name="T5" fmla="*/ 0 h 158"/>
                <a:gd name="T6" fmla="*/ 27 w 140"/>
                <a:gd name="T7" fmla="*/ 3 h 158"/>
                <a:gd name="T8" fmla="*/ 70 w 140"/>
                <a:gd name="T9" fmla="*/ 100 h 158"/>
                <a:gd name="T10" fmla="*/ 71 w 140"/>
                <a:gd name="T11" fmla="*/ 100 h 158"/>
                <a:gd name="T12" fmla="*/ 113 w 140"/>
                <a:gd name="T13" fmla="*/ 3 h 158"/>
                <a:gd name="T14" fmla="*/ 117 w 140"/>
                <a:gd name="T15" fmla="*/ 0 h 158"/>
                <a:gd name="T16" fmla="*/ 138 w 140"/>
                <a:gd name="T17" fmla="*/ 0 h 158"/>
                <a:gd name="T18" fmla="*/ 140 w 140"/>
                <a:gd name="T19" fmla="*/ 3 h 158"/>
                <a:gd name="T20" fmla="*/ 140 w 140"/>
                <a:gd name="T21" fmla="*/ 156 h 158"/>
                <a:gd name="T22" fmla="*/ 138 w 140"/>
                <a:gd name="T23" fmla="*/ 158 h 158"/>
                <a:gd name="T24" fmla="*/ 118 w 140"/>
                <a:gd name="T25" fmla="*/ 158 h 158"/>
                <a:gd name="T26" fmla="*/ 115 w 140"/>
                <a:gd name="T27" fmla="*/ 156 h 158"/>
                <a:gd name="T28" fmla="*/ 115 w 140"/>
                <a:gd name="T29" fmla="*/ 59 h 158"/>
                <a:gd name="T30" fmla="*/ 114 w 140"/>
                <a:gd name="T31" fmla="*/ 59 h 158"/>
                <a:gd name="T32" fmla="*/ 81 w 140"/>
                <a:gd name="T33" fmla="*/ 133 h 158"/>
                <a:gd name="T34" fmla="*/ 77 w 140"/>
                <a:gd name="T35" fmla="*/ 136 h 158"/>
                <a:gd name="T36" fmla="*/ 63 w 140"/>
                <a:gd name="T37" fmla="*/ 136 h 158"/>
                <a:gd name="T38" fmla="*/ 59 w 140"/>
                <a:gd name="T39" fmla="*/ 133 h 158"/>
                <a:gd name="T40" fmla="*/ 25 w 140"/>
                <a:gd name="T41" fmla="*/ 59 h 158"/>
                <a:gd name="T42" fmla="*/ 25 w 140"/>
                <a:gd name="T43" fmla="*/ 59 h 158"/>
                <a:gd name="T44" fmla="*/ 25 w 140"/>
                <a:gd name="T45" fmla="*/ 156 h 158"/>
                <a:gd name="T46" fmla="*/ 22 w 140"/>
                <a:gd name="T47" fmla="*/ 158 h 158"/>
                <a:gd name="T48" fmla="*/ 2 w 140"/>
                <a:gd name="T49" fmla="*/ 158 h 158"/>
                <a:gd name="T50" fmla="*/ 0 w 140"/>
                <a:gd name="T51" fmla="*/ 156 h 158"/>
                <a:gd name="T52" fmla="*/ 0 w 140"/>
                <a:gd name="T53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7" y="3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4" y="1"/>
                    <a:pt x="115" y="0"/>
                    <a:pt x="117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40" y="1"/>
                    <a:pt x="140" y="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57"/>
                    <a:pt x="139" y="158"/>
                    <a:pt x="138" y="158"/>
                  </a:cubicBezTo>
                  <a:cubicBezTo>
                    <a:pt x="118" y="158"/>
                    <a:pt x="118" y="158"/>
                    <a:pt x="118" y="158"/>
                  </a:cubicBezTo>
                  <a:cubicBezTo>
                    <a:pt x="116" y="158"/>
                    <a:pt x="115" y="157"/>
                    <a:pt x="115" y="156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0" y="136"/>
                    <a:pt x="79" y="136"/>
                    <a:pt x="77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1" y="136"/>
                    <a:pt x="60" y="136"/>
                    <a:pt x="59" y="133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25" y="157"/>
                    <a:pt x="24" y="158"/>
                    <a:pt x="22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Freeform 6"/>
            <p:cNvSpPr>
              <a:spLocks noEditPoints="1"/>
            </p:cNvSpPr>
            <p:nvPr userDrawn="1"/>
          </p:nvSpPr>
          <p:spPr bwMode="auto">
            <a:xfrm>
              <a:off x="1202367" y="1414463"/>
              <a:ext cx="45467" cy="283134"/>
            </a:xfrm>
            <a:custGeom>
              <a:avLst/>
              <a:gdLst>
                <a:gd name="T0" fmla="*/ 2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2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2 w 26"/>
                <a:gd name="T17" fmla="*/ 25 h 158"/>
                <a:gd name="T18" fmla="*/ 2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2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2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2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2" y="25"/>
                  </a:lnTo>
                  <a:close/>
                  <a:moveTo>
                    <a:pt x="2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2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7"/>
            <p:cNvSpPr>
              <a:spLocks/>
            </p:cNvSpPr>
            <p:nvPr userDrawn="1"/>
          </p:nvSpPr>
          <p:spPr bwMode="auto">
            <a:xfrm>
              <a:off x="1297433" y="1492997"/>
              <a:ext cx="167400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6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1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8"/>
            <p:cNvSpPr>
              <a:spLocks noEditPoints="1"/>
            </p:cNvSpPr>
            <p:nvPr userDrawn="1"/>
          </p:nvSpPr>
          <p:spPr bwMode="auto">
            <a:xfrm>
              <a:off x="1512367" y="1414463"/>
              <a:ext cx="45467" cy="283134"/>
            </a:xfrm>
            <a:custGeom>
              <a:avLst/>
              <a:gdLst>
                <a:gd name="T0" fmla="*/ 3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3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3 w 26"/>
                <a:gd name="T17" fmla="*/ 25 h 158"/>
                <a:gd name="T18" fmla="*/ 3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3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3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3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3" y="25"/>
                  </a:lnTo>
                  <a:close/>
                  <a:moveTo>
                    <a:pt x="3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9"/>
            <p:cNvSpPr>
              <a:spLocks/>
            </p:cNvSpPr>
            <p:nvPr userDrawn="1"/>
          </p:nvSpPr>
          <p:spPr bwMode="auto">
            <a:xfrm>
              <a:off x="1595034" y="1492997"/>
              <a:ext cx="167400" cy="208734"/>
            </a:xfrm>
            <a:custGeom>
              <a:avLst/>
              <a:gdLst>
                <a:gd name="T0" fmla="*/ 1 w 95"/>
                <a:gd name="T1" fmla="*/ 99 h 117"/>
                <a:gd name="T2" fmla="*/ 1 w 95"/>
                <a:gd name="T3" fmla="*/ 96 h 117"/>
                <a:gd name="T4" fmla="*/ 14 w 95"/>
                <a:gd name="T5" fmla="*/ 82 h 117"/>
                <a:gd name="T6" fmla="*/ 17 w 95"/>
                <a:gd name="T7" fmla="*/ 82 h 117"/>
                <a:gd name="T8" fmla="*/ 50 w 95"/>
                <a:gd name="T9" fmla="*/ 95 h 117"/>
                <a:gd name="T10" fmla="*/ 70 w 95"/>
                <a:gd name="T11" fmla="*/ 81 h 117"/>
                <a:gd name="T12" fmla="*/ 52 w 95"/>
                <a:gd name="T13" fmla="*/ 69 h 117"/>
                <a:gd name="T14" fmla="*/ 40 w 95"/>
                <a:gd name="T15" fmla="*/ 68 h 117"/>
                <a:gd name="T16" fmla="*/ 5 w 95"/>
                <a:gd name="T17" fmla="*/ 35 h 117"/>
                <a:gd name="T18" fmla="*/ 49 w 95"/>
                <a:gd name="T19" fmla="*/ 0 h 117"/>
                <a:gd name="T20" fmla="*/ 91 w 95"/>
                <a:gd name="T21" fmla="*/ 13 h 117"/>
                <a:gd name="T22" fmla="*/ 91 w 95"/>
                <a:gd name="T23" fmla="*/ 17 h 117"/>
                <a:gd name="T24" fmla="*/ 80 w 95"/>
                <a:gd name="T25" fmla="*/ 30 h 117"/>
                <a:gd name="T26" fmla="*/ 77 w 95"/>
                <a:gd name="T27" fmla="*/ 31 h 117"/>
                <a:gd name="T28" fmla="*/ 47 w 95"/>
                <a:gd name="T29" fmla="*/ 22 h 117"/>
                <a:gd name="T30" fmla="*/ 30 w 95"/>
                <a:gd name="T31" fmla="*/ 33 h 117"/>
                <a:gd name="T32" fmla="*/ 49 w 95"/>
                <a:gd name="T33" fmla="*/ 45 h 117"/>
                <a:gd name="T34" fmla="*/ 61 w 95"/>
                <a:gd name="T35" fmla="*/ 46 h 117"/>
                <a:gd name="T36" fmla="*/ 95 w 95"/>
                <a:gd name="T37" fmla="*/ 79 h 117"/>
                <a:gd name="T38" fmla="*/ 49 w 95"/>
                <a:gd name="T39" fmla="*/ 117 h 117"/>
                <a:gd name="T40" fmla="*/ 1 w 95"/>
                <a:gd name="T41" fmla="*/ 9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17">
                  <a:moveTo>
                    <a:pt x="1" y="99"/>
                  </a:moveTo>
                  <a:cubicBezTo>
                    <a:pt x="0" y="98"/>
                    <a:pt x="0" y="97"/>
                    <a:pt x="1" y="9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5" y="81"/>
                    <a:pt x="16" y="81"/>
                    <a:pt x="17" y="82"/>
                  </a:cubicBezTo>
                  <a:cubicBezTo>
                    <a:pt x="25" y="89"/>
                    <a:pt x="38" y="95"/>
                    <a:pt x="50" y="95"/>
                  </a:cubicBezTo>
                  <a:cubicBezTo>
                    <a:pt x="63" y="95"/>
                    <a:pt x="70" y="89"/>
                    <a:pt x="70" y="81"/>
                  </a:cubicBezTo>
                  <a:cubicBezTo>
                    <a:pt x="70" y="75"/>
                    <a:pt x="66" y="70"/>
                    <a:pt x="52" y="69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17" y="66"/>
                    <a:pt x="5" y="54"/>
                    <a:pt x="5" y="35"/>
                  </a:cubicBezTo>
                  <a:cubicBezTo>
                    <a:pt x="5" y="13"/>
                    <a:pt x="21" y="0"/>
                    <a:pt x="49" y="0"/>
                  </a:cubicBezTo>
                  <a:cubicBezTo>
                    <a:pt x="66" y="0"/>
                    <a:pt x="81" y="6"/>
                    <a:pt x="91" y="13"/>
                  </a:cubicBezTo>
                  <a:cubicBezTo>
                    <a:pt x="92" y="14"/>
                    <a:pt x="92" y="16"/>
                    <a:pt x="91" y="17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0" y="26"/>
                    <a:pt x="58" y="22"/>
                    <a:pt x="47" y="22"/>
                  </a:cubicBezTo>
                  <a:cubicBezTo>
                    <a:pt x="36" y="22"/>
                    <a:pt x="30" y="26"/>
                    <a:pt x="30" y="33"/>
                  </a:cubicBezTo>
                  <a:cubicBezTo>
                    <a:pt x="30" y="40"/>
                    <a:pt x="34" y="44"/>
                    <a:pt x="49" y="45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84" y="48"/>
                    <a:pt x="95" y="60"/>
                    <a:pt x="95" y="79"/>
                  </a:cubicBezTo>
                  <a:cubicBezTo>
                    <a:pt x="95" y="101"/>
                    <a:pt x="79" y="117"/>
                    <a:pt x="49" y="117"/>
                  </a:cubicBezTo>
                  <a:cubicBezTo>
                    <a:pt x="26" y="117"/>
                    <a:pt x="10" y="107"/>
                    <a:pt x="1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10"/>
            <p:cNvSpPr>
              <a:spLocks/>
            </p:cNvSpPr>
            <p:nvPr userDrawn="1"/>
          </p:nvSpPr>
          <p:spPr bwMode="auto">
            <a:xfrm>
              <a:off x="1789301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11"/>
            <p:cNvSpPr>
              <a:spLocks/>
            </p:cNvSpPr>
            <p:nvPr userDrawn="1"/>
          </p:nvSpPr>
          <p:spPr bwMode="auto">
            <a:xfrm>
              <a:off x="1925702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12"/>
            <p:cNvSpPr>
              <a:spLocks/>
            </p:cNvSpPr>
            <p:nvPr userDrawn="1"/>
          </p:nvSpPr>
          <p:spPr bwMode="auto">
            <a:xfrm>
              <a:off x="2084836" y="1497130"/>
              <a:ext cx="183934" cy="274867"/>
            </a:xfrm>
            <a:custGeom>
              <a:avLst/>
              <a:gdLst>
                <a:gd name="T0" fmla="*/ 17 w 104"/>
                <a:gd name="T1" fmla="*/ 154 h 154"/>
                <a:gd name="T2" fmla="*/ 14 w 104"/>
                <a:gd name="T3" fmla="*/ 151 h 154"/>
                <a:gd name="T4" fmla="*/ 14 w 104"/>
                <a:gd name="T5" fmla="*/ 133 h 154"/>
                <a:gd name="T6" fmla="*/ 17 w 104"/>
                <a:gd name="T7" fmla="*/ 131 h 154"/>
                <a:gd name="T8" fmla="*/ 21 w 104"/>
                <a:gd name="T9" fmla="*/ 131 h 154"/>
                <a:gd name="T10" fmla="*/ 38 w 104"/>
                <a:gd name="T11" fmla="*/ 117 h 154"/>
                <a:gd name="T12" fmla="*/ 41 w 104"/>
                <a:gd name="T13" fmla="*/ 108 h 154"/>
                <a:gd name="T14" fmla="*/ 0 w 104"/>
                <a:gd name="T15" fmla="*/ 3 h 154"/>
                <a:gd name="T16" fmla="*/ 2 w 104"/>
                <a:gd name="T17" fmla="*/ 0 h 154"/>
                <a:gd name="T18" fmla="*/ 25 w 104"/>
                <a:gd name="T19" fmla="*/ 0 h 154"/>
                <a:gd name="T20" fmla="*/ 28 w 104"/>
                <a:gd name="T21" fmla="*/ 3 h 154"/>
                <a:gd name="T22" fmla="*/ 53 w 104"/>
                <a:gd name="T23" fmla="*/ 76 h 154"/>
                <a:gd name="T24" fmla="*/ 53 w 104"/>
                <a:gd name="T25" fmla="*/ 76 h 154"/>
                <a:gd name="T26" fmla="*/ 77 w 104"/>
                <a:gd name="T27" fmla="*/ 3 h 154"/>
                <a:gd name="T28" fmla="*/ 80 w 104"/>
                <a:gd name="T29" fmla="*/ 0 h 154"/>
                <a:gd name="T30" fmla="*/ 102 w 104"/>
                <a:gd name="T31" fmla="*/ 0 h 154"/>
                <a:gd name="T32" fmla="*/ 104 w 104"/>
                <a:gd name="T33" fmla="*/ 3 h 154"/>
                <a:gd name="T34" fmla="*/ 61 w 104"/>
                <a:gd name="T35" fmla="*/ 119 h 154"/>
                <a:gd name="T36" fmla="*/ 24 w 104"/>
                <a:gd name="T37" fmla="*/ 154 h 154"/>
                <a:gd name="T38" fmla="*/ 17 w 104"/>
                <a:gd name="T3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" h="154">
                  <a:moveTo>
                    <a:pt x="17" y="154"/>
                  </a:moveTo>
                  <a:cubicBezTo>
                    <a:pt x="15" y="154"/>
                    <a:pt x="14" y="153"/>
                    <a:pt x="14" y="151"/>
                  </a:cubicBezTo>
                  <a:cubicBezTo>
                    <a:pt x="14" y="133"/>
                    <a:pt x="14" y="133"/>
                    <a:pt x="14" y="133"/>
                  </a:cubicBezTo>
                  <a:cubicBezTo>
                    <a:pt x="14" y="131"/>
                    <a:pt x="15" y="131"/>
                    <a:pt x="17" y="131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30" y="131"/>
                    <a:pt x="34" y="127"/>
                    <a:pt x="38" y="117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8" y="3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79" y="0"/>
                    <a:pt x="80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4" y="0"/>
                    <a:pt x="104" y="1"/>
                    <a:pt x="104" y="3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52" y="145"/>
                    <a:pt x="42" y="154"/>
                    <a:pt x="24" y="154"/>
                  </a:cubicBezTo>
                  <a:lnTo>
                    <a:pt x="17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13"/>
            <p:cNvSpPr>
              <a:spLocks noEditPoints="1"/>
            </p:cNvSpPr>
            <p:nvPr userDrawn="1"/>
          </p:nvSpPr>
          <p:spPr bwMode="auto">
            <a:xfrm>
              <a:off x="235350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14"/>
            <p:cNvSpPr>
              <a:spLocks/>
            </p:cNvSpPr>
            <p:nvPr userDrawn="1"/>
          </p:nvSpPr>
          <p:spPr bwMode="auto">
            <a:xfrm>
              <a:off x="2553970" y="1414463"/>
              <a:ext cx="109534" cy="283134"/>
            </a:xfrm>
            <a:custGeom>
              <a:avLst/>
              <a:gdLst>
                <a:gd name="T0" fmla="*/ 14 w 61"/>
                <a:gd name="T1" fmla="*/ 158 h 158"/>
                <a:gd name="T2" fmla="*/ 12 w 61"/>
                <a:gd name="T3" fmla="*/ 156 h 158"/>
                <a:gd name="T4" fmla="*/ 12 w 61"/>
                <a:gd name="T5" fmla="*/ 68 h 158"/>
                <a:gd name="T6" fmla="*/ 10 w 61"/>
                <a:gd name="T7" fmla="*/ 66 h 158"/>
                <a:gd name="T8" fmla="*/ 3 w 61"/>
                <a:gd name="T9" fmla="*/ 66 h 158"/>
                <a:gd name="T10" fmla="*/ 0 w 61"/>
                <a:gd name="T11" fmla="*/ 64 h 158"/>
                <a:gd name="T12" fmla="*/ 0 w 61"/>
                <a:gd name="T13" fmla="*/ 49 h 158"/>
                <a:gd name="T14" fmla="*/ 3 w 61"/>
                <a:gd name="T15" fmla="*/ 46 h 158"/>
                <a:gd name="T16" fmla="*/ 10 w 61"/>
                <a:gd name="T17" fmla="*/ 46 h 158"/>
                <a:gd name="T18" fmla="*/ 12 w 61"/>
                <a:gd name="T19" fmla="*/ 45 h 158"/>
                <a:gd name="T20" fmla="*/ 12 w 61"/>
                <a:gd name="T21" fmla="*/ 38 h 158"/>
                <a:gd name="T22" fmla="*/ 49 w 61"/>
                <a:gd name="T23" fmla="*/ 0 h 158"/>
                <a:gd name="T24" fmla="*/ 59 w 61"/>
                <a:gd name="T25" fmla="*/ 0 h 158"/>
                <a:gd name="T26" fmla="*/ 61 w 61"/>
                <a:gd name="T27" fmla="*/ 3 h 158"/>
                <a:gd name="T28" fmla="*/ 61 w 61"/>
                <a:gd name="T29" fmla="*/ 21 h 158"/>
                <a:gd name="T30" fmla="*/ 59 w 61"/>
                <a:gd name="T31" fmla="*/ 24 h 158"/>
                <a:gd name="T32" fmla="*/ 52 w 61"/>
                <a:gd name="T33" fmla="*/ 24 h 158"/>
                <a:gd name="T34" fmla="*/ 37 w 61"/>
                <a:gd name="T35" fmla="*/ 37 h 158"/>
                <a:gd name="T36" fmla="*/ 37 w 61"/>
                <a:gd name="T37" fmla="*/ 45 h 158"/>
                <a:gd name="T38" fmla="*/ 39 w 61"/>
                <a:gd name="T39" fmla="*/ 46 h 158"/>
                <a:gd name="T40" fmla="*/ 59 w 61"/>
                <a:gd name="T41" fmla="*/ 46 h 158"/>
                <a:gd name="T42" fmla="*/ 61 w 61"/>
                <a:gd name="T43" fmla="*/ 49 h 158"/>
                <a:gd name="T44" fmla="*/ 61 w 61"/>
                <a:gd name="T45" fmla="*/ 64 h 158"/>
                <a:gd name="T46" fmla="*/ 59 w 61"/>
                <a:gd name="T47" fmla="*/ 66 h 158"/>
                <a:gd name="T48" fmla="*/ 39 w 61"/>
                <a:gd name="T49" fmla="*/ 66 h 158"/>
                <a:gd name="T50" fmla="*/ 37 w 61"/>
                <a:gd name="T51" fmla="*/ 68 h 158"/>
                <a:gd name="T52" fmla="*/ 37 w 61"/>
                <a:gd name="T53" fmla="*/ 156 h 158"/>
                <a:gd name="T54" fmla="*/ 35 w 61"/>
                <a:gd name="T55" fmla="*/ 158 h 158"/>
                <a:gd name="T56" fmla="*/ 14 w 61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158">
                  <a:moveTo>
                    <a:pt x="14" y="158"/>
                  </a:moveTo>
                  <a:cubicBezTo>
                    <a:pt x="12" y="158"/>
                    <a:pt x="12" y="157"/>
                    <a:pt x="12" y="156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7"/>
                    <a:pt x="11" y="66"/>
                    <a:pt x="10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6"/>
                    <a:pt x="12" y="46"/>
                    <a:pt x="12" y="45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12"/>
                    <a:pt x="24" y="0"/>
                    <a:pt x="4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3"/>
                    <a:pt x="60" y="24"/>
                    <a:pt x="59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0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8" y="46"/>
                    <a:pt x="3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1" y="47"/>
                    <a:pt x="61" y="4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6"/>
                    <a:pt x="60" y="66"/>
                    <a:pt x="59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8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7" y="158"/>
                    <a:pt x="35" y="158"/>
                  </a:cubicBezTo>
                  <a:lnTo>
                    <a:pt x="14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15"/>
            <p:cNvSpPr>
              <a:spLocks/>
            </p:cNvSpPr>
            <p:nvPr userDrawn="1"/>
          </p:nvSpPr>
          <p:spPr bwMode="auto">
            <a:xfrm>
              <a:off x="2762704" y="1414463"/>
              <a:ext cx="208734" cy="283134"/>
            </a:xfrm>
            <a:custGeom>
              <a:avLst/>
              <a:gdLst>
                <a:gd name="T0" fmla="*/ 0 w 117"/>
                <a:gd name="T1" fmla="*/ 3 h 158"/>
                <a:gd name="T2" fmla="*/ 2 w 117"/>
                <a:gd name="T3" fmla="*/ 0 h 158"/>
                <a:gd name="T4" fmla="*/ 25 w 117"/>
                <a:gd name="T5" fmla="*/ 0 h 158"/>
                <a:gd name="T6" fmla="*/ 27 w 117"/>
                <a:gd name="T7" fmla="*/ 3 h 158"/>
                <a:gd name="T8" fmla="*/ 27 w 117"/>
                <a:gd name="T9" fmla="*/ 65 h 158"/>
                <a:gd name="T10" fmla="*/ 29 w 117"/>
                <a:gd name="T11" fmla="*/ 66 h 158"/>
                <a:gd name="T12" fmla="*/ 89 w 117"/>
                <a:gd name="T13" fmla="*/ 66 h 158"/>
                <a:gd name="T14" fmla="*/ 90 w 117"/>
                <a:gd name="T15" fmla="*/ 65 h 158"/>
                <a:gd name="T16" fmla="*/ 90 w 117"/>
                <a:gd name="T17" fmla="*/ 3 h 158"/>
                <a:gd name="T18" fmla="*/ 92 w 117"/>
                <a:gd name="T19" fmla="*/ 0 h 158"/>
                <a:gd name="T20" fmla="*/ 115 w 117"/>
                <a:gd name="T21" fmla="*/ 0 h 158"/>
                <a:gd name="T22" fmla="*/ 117 w 117"/>
                <a:gd name="T23" fmla="*/ 3 h 158"/>
                <a:gd name="T24" fmla="*/ 117 w 117"/>
                <a:gd name="T25" fmla="*/ 156 h 158"/>
                <a:gd name="T26" fmla="*/ 115 w 117"/>
                <a:gd name="T27" fmla="*/ 158 h 158"/>
                <a:gd name="T28" fmla="*/ 92 w 117"/>
                <a:gd name="T29" fmla="*/ 158 h 158"/>
                <a:gd name="T30" fmla="*/ 90 w 117"/>
                <a:gd name="T31" fmla="*/ 156 h 158"/>
                <a:gd name="T32" fmla="*/ 90 w 117"/>
                <a:gd name="T33" fmla="*/ 92 h 158"/>
                <a:gd name="T34" fmla="*/ 89 w 117"/>
                <a:gd name="T35" fmla="*/ 91 h 158"/>
                <a:gd name="T36" fmla="*/ 29 w 117"/>
                <a:gd name="T37" fmla="*/ 91 h 158"/>
                <a:gd name="T38" fmla="*/ 27 w 117"/>
                <a:gd name="T39" fmla="*/ 92 h 158"/>
                <a:gd name="T40" fmla="*/ 27 w 117"/>
                <a:gd name="T41" fmla="*/ 156 h 158"/>
                <a:gd name="T42" fmla="*/ 25 w 117"/>
                <a:gd name="T43" fmla="*/ 158 h 158"/>
                <a:gd name="T44" fmla="*/ 2 w 117"/>
                <a:gd name="T45" fmla="*/ 158 h 158"/>
                <a:gd name="T46" fmla="*/ 0 w 117"/>
                <a:gd name="T47" fmla="*/ 156 h 158"/>
                <a:gd name="T48" fmla="*/ 0 w 117"/>
                <a:gd name="T49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7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66"/>
                    <a:pt x="28" y="66"/>
                    <a:pt x="29" y="66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3"/>
                    <a:pt x="90" y="3"/>
                    <a:pt x="90" y="3"/>
                  </a:cubicBezTo>
                  <a:cubicBezTo>
                    <a:pt x="90" y="1"/>
                    <a:pt x="91" y="0"/>
                    <a:pt x="9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6" y="0"/>
                    <a:pt x="117" y="1"/>
                    <a:pt x="117" y="3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7"/>
                    <a:pt x="116" y="158"/>
                    <a:pt x="115" y="158"/>
                  </a:cubicBezTo>
                  <a:cubicBezTo>
                    <a:pt x="92" y="158"/>
                    <a:pt x="92" y="158"/>
                    <a:pt x="92" y="158"/>
                  </a:cubicBezTo>
                  <a:cubicBezTo>
                    <a:pt x="91" y="158"/>
                    <a:pt x="90" y="157"/>
                    <a:pt x="90" y="156"/>
                  </a:cubicBezTo>
                  <a:cubicBezTo>
                    <a:pt x="90" y="92"/>
                    <a:pt x="90" y="92"/>
                    <a:pt x="90" y="92"/>
                  </a:cubicBezTo>
                  <a:cubicBezTo>
                    <a:pt x="90" y="91"/>
                    <a:pt x="89" y="91"/>
                    <a:pt x="89" y="9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8" y="91"/>
                    <a:pt x="27" y="91"/>
                    <a:pt x="27" y="92"/>
                  </a:cubicBezTo>
                  <a:cubicBezTo>
                    <a:pt x="27" y="156"/>
                    <a:pt x="27" y="156"/>
                    <a:pt x="27" y="156"/>
                  </a:cubicBezTo>
                  <a:cubicBezTo>
                    <a:pt x="27" y="157"/>
                    <a:pt x="26" y="158"/>
                    <a:pt x="25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16"/>
            <p:cNvSpPr>
              <a:spLocks noEditPoints="1"/>
            </p:cNvSpPr>
            <p:nvPr userDrawn="1"/>
          </p:nvSpPr>
          <p:spPr bwMode="auto">
            <a:xfrm>
              <a:off x="3014838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4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7 w 99"/>
                <a:gd name="T13" fmla="*/ 66 h 117"/>
                <a:gd name="T14" fmla="*/ 28 w 99"/>
                <a:gd name="T15" fmla="*/ 66 h 117"/>
                <a:gd name="T16" fmla="*/ 26 w 99"/>
                <a:gd name="T17" fmla="*/ 68 h 117"/>
                <a:gd name="T18" fmla="*/ 28 w 99"/>
                <a:gd name="T19" fmla="*/ 76 h 117"/>
                <a:gd name="T20" fmla="*/ 53 w 99"/>
                <a:gd name="T21" fmla="*/ 93 h 117"/>
                <a:gd name="T22" fmla="*/ 79 w 99"/>
                <a:gd name="T23" fmla="*/ 83 h 117"/>
                <a:gd name="T24" fmla="*/ 83 w 99"/>
                <a:gd name="T25" fmla="*/ 82 h 117"/>
                <a:gd name="T26" fmla="*/ 96 w 99"/>
                <a:gd name="T27" fmla="*/ 94 h 117"/>
                <a:gd name="T28" fmla="*/ 97 w 99"/>
                <a:gd name="T29" fmla="*/ 98 h 117"/>
                <a:gd name="T30" fmla="*/ 51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50 w 99"/>
                <a:gd name="T37" fmla="*/ 22 h 117"/>
                <a:gd name="T38" fmla="*/ 28 w 99"/>
                <a:gd name="T39" fmla="*/ 36 h 117"/>
                <a:gd name="T40" fmla="*/ 26 w 99"/>
                <a:gd name="T41" fmla="*/ 46 h 117"/>
                <a:gd name="T42" fmla="*/ 28 w 99"/>
                <a:gd name="T43" fmla="*/ 47 h 117"/>
                <a:gd name="T44" fmla="*/ 71 w 99"/>
                <a:gd name="T45" fmla="*/ 47 h 117"/>
                <a:gd name="T46" fmla="*/ 73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7"/>
                    <a:pt x="2" y="38"/>
                    <a:pt x="4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8" y="38"/>
                    <a:pt x="99" y="46"/>
                    <a:pt x="99" y="64"/>
                  </a:cubicBezTo>
                  <a:cubicBezTo>
                    <a:pt x="99" y="66"/>
                    <a:pt x="98" y="66"/>
                    <a:pt x="97" y="6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27" y="66"/>
                    <a:pt x="26" y="67"/>
                    <a:pt x="26" y="68"/>
                  </a:cubicBezTo>
                  <a:cubicBezTo>
                    <a:pt x="26" y="71"/>
                    <a:pt x="27" y="74"/>
                    <a:pt x="28" y="76"/>
                  </a:cubicBezTo>
                  <a:cubicBezTo>
                    <a:pt x="32" y="87"/>
                    <a:pt x="40" y="93"/>
                    <a:pt x="53" y="93"/>
                  </a:cubicBezTo>
                  <a:cubicBezTo>
                    <a:pt x="65" y="93"/>
                    <a:pt x="74" y="89"/>
                    <a:pt x="79" y="83"/>
                  </a:cubicBezTo>
                  <a:cubicBezTo>
                    <a:pt x="80" y="82"/>
                    <a:pt x="81" y="81"/>
                    <a:pt x="83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7" y="98"/>
                  </a:cubicBezTo>
                  <a:cubicBezTo>
                    <a:pt x="87" y="109"/>
                    <a:pt x="71" y="117"/>
                    <a:pt x="51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50" y="22"/>
                  </a:cubicBezTo>
                  <a:cubicBezTo>
                    <a:pt x="39" y="22"/>
                    <a:pt x="31" y="27"/>
                    <a:pt x="28" y="36"/>
                  </a:cubicBezTo>
                  <a:cubicBezTo>
                    <a:pt x="27" y="39"/>
                    <a:pt x="26" y="42"/>
                    <a:pt x="26" y="46"/>
                  </a:cubicBezTo>
                  <a:cubicBezTo>
                    <a:pt x="26" y="47"/>
                    <a:pt x="27" y="47"/>
                    <a:pt x="28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3" y="47"/>
                    <a:pt x="73" y="46"/>
                  </a:cubicBezTo>
                  <a:cubicBezTo>
                    <a:pt x="73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17"/>
            <p:cNvSpPr>
              <a:spLocks noEditPoints="1"/>
            </p:cNvSpPr>
            <p:nvPr userDrawn="1"/>
          </p:nvSpPr>
          <p:spPr bwMode="auto">
            <a:xfrm>
              <a:off x="322150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18"/>
            <p:cNvSpPr>
              <a:spLocks/>
            </p:cNvSpPr>
            <p:nvPr userDrawn="1"/>
          </p:nvSpPr>
          <p:spPr bwMode="auto">
            <a:xfrm>
              <a:off x="3434373" y="1414463"/>
              <a:ext cx="76467" cy="285201"/>
            </a:xfrm>
            <a:custGeom>
              <a:avLst/>
              <a:gdLst>
                <a:gd name="T0" fmla="*/ 30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2 w 43"/>
                <a:gd name="T7" fmla="*/ 0 h 159"/>
                <a:gd name="T8" fmla="*/ 23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5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0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0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5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0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19"/>
            <p:cNvSpPr>
              <a:spLocks/>
            </p:cNvSpPr>
            <p:nvPr userDrawn="1"/>
          </p:nvSpPr>
          <p:spPr bwMode="auto">
            <a:xfrm>
              <a:off x="3525306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Freeform 20"/>
            <p:cNvSpPr>
              <a:spLocks/>
            </p:cNvSpPr>
            <p:nvPr userDrawn="1"/>
          </p:nvSpPr>
          <p:spPr bwMode="auto">
            <a:xfrm>
              <a:off x="3663773" y="1414463"/>
              <a:ext cx="167400" cy="283134"/>
            </a:xfrm>
            <a:custGeom>
              <a:avLst/>
              <a:gdLst>
                <a:gd name="T0" fmla="*/ 71 w 94"/>
                <a:gd name="T1" fmla="*/ 158 h 158"/>
                <a:gd name="T2" fmla="*/ 69 w 94"/>
                <a:gd name="T3" fmla="*/ 156 h 158"/>
                <a:gd name="T4" fmla="*/ 69 w 94"/>
                <a:gd name="T5" fmla="*/ 91 h 158"/>
                <a:gd name="T6" fmla="*/ 47 w 94"/>
                <a:gd name="T7" fmla="*/ 67 h 158"/>
                <a:gd name="T8" fmla="*/ 26 w 94"/>
                <a:gd name="T9" fmla="*/ 91 h 158"/>
                <a:gd name="T10" fmla="*/ 26 w 94"/>
                <a:gd name="T11" fmla="*/ 156 h 158"/>
                <a:gd name="T12" fmla="*/ 24 w 94"/>
                <a:gd name="T13" fmla="*/ 158 h 158"/>
                <a:gd name="T14" fmla="*/ 3 w 94"/>
                <a:gd name="T15" fmla="*/ 158 h 158"/>
                <a:gd name="T16" fmla="*/ 0 w 94"/>
                <a:gd name="T17" fmla="*/ 156 h 158"/>
                <a:gd name="T18" fmla="*/ 0 w 94"/>
                <a:gd name="T19" fmla="*/ 3 h 158"/>
                <a:gd name="T20" fmla="*/ 3 w 94"/>
                <a:gd name="T21" fmla="*/ 0 h 158"/>
                <a:gd name="T22" fmla="*/ 24 w 94"/>
                <a:gd name="T23" fmla="*/ 0 h 158"/>
                <a:gd name="T24" fmla="*/ 26 w 94"/>
                <a:gd name="T25" fmla="*/ 3 h 158"/>
                <a:gd name="T26" fmla="*/ 26 w 94"/>
                <a:gd name="T27" fmla="*/ 57 h 158"/>
                <a:gd name="T28" fmla="*/ 26 w 94"/>
                <a:gd name="T29" fmla="*/ 57 h 158"/>
                <a:gd name="T30" fmla="*/ 56 w 94"/>
                <a:gd name="T31" fmla="*/ 44 h 158"/>
                <a:gd name="T32" fmla="*/ 94 w 94"/>
                <a:gd name="T33" fmla="*/ 85 h 158"/>
                <a:gd name="T34" fmla="*/ 94 w 94"/>
                <a:gd name="T35" fmla="*/ 156 h 158"/>
                <a:gd name="T36" fmla="*/ 92 w 94"/>
                <a:gd name="T37" fmla="*/ 158 h 158"/>
                <a:gd name="T38" fmla="*/ 71 w 94"/>
                <a:gd name="T3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58">
                  <a:moveTo>
                    <a:pt x="71" y="158"/>
                  </a:moveTo>
                  <a:cubicBezTo>
                    <a:pt x="69" y="158"/>
                    <a:pt x="69" y="157"/>
                    <a:pt x="69" y="15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9" y="77"/>
                    <a:pt x="61" y="67"/>
                    <a:pt x="47" y="67"/>
                  </a:cubicBezTo>
                  <a:cubicBezTo>
                    <a:pt x="34" y="67"/>
                    <a:pt x="26" y="77"/>
                    <a:pt x="26" y="91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cubicBezTo>
                    <a:pt x="3" y="158"/>
                    <a:pt x="3" y="158"/>
                    <a:pt x="3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50"/>
                    <a:pt x="41" y="44"/>
                    <a:pt x="56" y="44"/>
                  </a:cubicBezTo>
                  <a:cubicBezTo>
                    <a:pt x="80" y="44"/>
                    <a:pt x="94" y="61"/>
                    <a:pt x="94" y="85"/>
                  </a:cubicBezTo>
                  <a:cubicBezTo>
                    <a:pt x="94" y="156"/>
                    <a:pt x="94" y="156"/>
                    <a:pt x="94" y="156"/>
                  </a:cubicBezTo>
                  <a:cubicBezTo>
                    <a:pt x="94" y="157"/>
                    <a:pt x="94" y="158"/>
                    <a:pt x="92" y="158"/>
                  </a:cubicBezTo>
                  <a:lnTo>
                    <a:pt x="71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Freeform 21"/>
            <p:cNvSpPr>
              <a:spLocks/>
            </p:cNvSpPr>
            <p:nvPr userDrawn="1"/>
          </p:nvSpPr>
          <p:spPr bwMode="auto">
            <a:xfrm>
              <a:off x="3880774" y="1647997"/>
              <a:ext cx="45467" cy="95067"/>
            </a:xfrm>
            <a:custGeom>
              <a:avLst/>
              <a:gdLst>
                <a:gd name="T0" fmla="*/ 0 w 26"/>
                <a:gd name="T1" fmla="*/ 2 h 54"/>
                <a:gd name="T2" fmla="*/ 2 w 26"/>
                <a:gd name="T3" fmla="*/ 0 h 54"/>
                <a:gd name="T4" fmla="*/ 24 w 26"/>
                <a:gd name="T5" fmla="*/ 0 h 54"/>
                <a:gd name="T6" fmla="*/ 26 w 26"/>
                <a:gd name="T7" fmla="*/ 2 h 54"/>
                <a:gd name="T8" fmla="*/ 26 w 26"/>
                <a:gd name="T9" fmla="*/ 27 h 54"/>
                <a:gd name="T10" fmla="*/ 24 w 26"/>
                <a:gd name="T11" fmla="*/ 32 h 54"/>
                <a:gd name="T12" fmla="*/ 5 w 26"/>
                <a:gd name="T13" fmla="*/ 52 h 54"/>
                <a:gd name="T14" fmla="*/ 2 w 26"/>
                <a:gd name="T15" fmla="*/ 54 h 54"/>
                <a:gd name="T16" fmla="*/ 0 w 26"/>
                <a:gd name="T17" fmla="*/ 51 h 54"/>
                <a:gd name="T18" fmla="*/ 0 w 26"/>
                <a:gd name="T19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54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30"/>
                    <a:pt x="26" y="31"/>
                    <a:pt x="24" y="3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4" y="53"/>
                    <a:pt x="3" y="54"/>
                    <a:pt x="2" y="54"/>
                  </a:cubicBezTo>
                  <a:cubicBezTo>
                    <a:pt x="0" y="54"/>
                    <a:pt x="0" y="53"/>
                    <a:pt x="0" y="51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Freeform 22"/>
            <p:cNvSpPr>
              <a:spLocks/>
            </p:cNvSpPr>
            <p:nvPr userDrawn="1"/>
          </p:nvSpPr>
          <p:spPr bwMode="auto">
            <a:xfrm>
              <a:off x="4041974" y="1414463"/>
              <a:ext cx="183934" cy="283134"/>
            </a:xfrm>
            <a:custGeom>
              <a:avLst/>
              <a:gdLst>
                <a:gd name="T0" fmla="*/ 0 w 103"/>
                <a:gd name="T1" fmla="*/ 3 h 158"/>
                <a:gd name="T2" fmla="*/ 2 w 103"/>
                <a:gd name="T3" fmla="*/ 0 h 158"/>
                <a:gd name="T4" fmla="*/ 25 w 103"/>
                <a:gd name="T5" fmla="*/ 0 h 158"/>
                <a:gd name="T6" fmla="*/ 27 w 103"/>
                <a:gd name="T7" fmla="*/ 3 h 158"/>
                <a:gd name="T8" fmla="*/ 27 w 103"/>
                <a:gd name="T9" fmla="*/ 132 h 158"/>
                <a:gd name="T10" fmla="*/ 29 w 103"/>
                <a:gd name="T11" fmla="*/ 133 h 158"/>
                <a:gd name="T12" fmla="*/ 101 w 103"/>
                <a:gd name="T13" fmla="*/ 133 h 158"/>
                <a:gd name="T14" fmla="*/ 103 w 103"/>
                <a:gd name="T15" fmla="*/ 136 h 158"/>
                <a:gd name="T16" fmla="*/ 103 w 103"/>
                <a:gd name="T17" fmla="*/ 156 h 158"/>
                <a:gd name="T18" fmla="*/ 101 w 103"/>
                <a:gd name="T19" fmla="*/ 158 h 158"/>
                <a:gd name="T20" fmla="*/ 2 w 103"/>
                <a:gd name="T21" fmla="*/ 158 h 158"/>
                <a:gd name="T22" fmla="*/ 0 w 103"/>
                <a:gd name="T23" fmla="*/ 156 h 158"/>
                <a:gd name="T24" fmla="*/ 0 w 103"/>
                <a:gd name="T25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7" y="133"/>
                    <a:pt x="28" y="133"/>
                    <a:pt x="29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2" y="133"/>
                    <a:pt x="103" y="134"/>
                    <a:pt x="103" y="136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3" y="157"/>
                    <a:pt x="102" y="158"/>
                    <a:pt x="101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Freeform 23"/>
            <p:cNvSpPr>
              <a:spLocks noEditPoints="1"/>
            </p:cNvSpPr>
            <p:nvPr userDrawn="1"/>
          </p:nvSpPr>
          <p:spPr bwMode="auto">
            <a:xfrm>
              <a:off x="4254842" y="1492997"/>
              <a:ext cx="167400" cy="208734"/>
            </a:xfrm>
            <a:custGeom>
              <a:avLst/>
              <a:gdLst>
                <a:gd name="T0" fmla="*/ 72 w 94"/>
                <a:gd name="T1" fmla="*/ 114 h 117"/>
                <a:gd name="T2" fmla="*/ 70 w 94"/>
                <a:gd name="T3" fmla="*/ 112 h 117"/>
                <a:gd name="T4" fmla="*/ 70 w 94"/>
                <a:gd name="T5" fmla="*/ 104 h 117"/>
                <a:gd name="T6" fmla="*/ 69 w 94"/>
                <a:gd name="T7" fmla="*/ 104 h 117"/>
                <a:gd name="T8" fmla="*/ 38 w 94"/>
                <a:gd name="T9" fmla="*/ 117 h 117"/>
                <a:gd name="T10" fmla="*/ 0 w 94"/>
                <a:gd name="T11" fmla="*/ 82 h 117"/>
                <a:gd name="T12" fmla="*/ 45 w 94"/>
                <a:gd name="T13" fmla="*/ 47 h 117"/>
                <a:gd name="T14" fmla="*/ 68 w 94"/>
                <a:gd name="T15" fmla="*/ 47 h 117"/>
                <a:gd name="T16" fmla="*/ 69 w 94"/>
                <a:gd name="T17" fmla="*/ 46 h 117"/>
                <a:gd name="T18" fmla="*/ 69 w 94"/>
                <a:gd name="T19" fmla="*/ 40 h 117"/>
                <a:gd name="T20" fmla="*/ 44 w 94"/>
                <a:gd name="T21" fmla="*/ 22 h 117"/>
                <a:gd name="T22" fmla="*/ 19 w 94"/>
                <a:gd name="T23" fmla="*/ 29 h 117"/>
                <a:gd name="T24" fmla="*/ 16 w 94"/>
                <a:gd name="T25" fmla="*/ 29 h 117"/>
                <a:gd name="T26" fmla="*/ 7 w 94"/>
                <a:gd name="T27" fmla="*/ 14 h 117"/>
                <a:gd name="T28" fmla="*/ 8 w 94"/>
                <a:gd name="T29" fmla="*/ 11 h 117"/>
                <a:gd name="T30" fmla="*/ 47 w 94"/>
                <a:gd name="T31" fmla="*/ 0 h 117"/>
                <a:gd name="T32" fmla="*/ 94 w 94"/>
                <a:gd name="T33" fmla="*/ 39 h 117"/>
                <a:gd name="T34" fmla="*/ 94 w 94"/>
                <a:gd name="T35" fmla="*/ 112 h 117"/>
                <a:gd name="T36" fmla="*/ 91 w 94"/>
                <a:gd name="T37" fmla="*/ 114 h 117"/>
                <a:gd name="T38" fmla="*/ 72 w 94"/>
                <a:gd name="T39" fmla="*/ 114 h 117"/>
                <a:gd name="T40" fmla="*/ 69 w 94"/>
                <a:gd name="T41" fmla="*/ 76 h 117"/>
                <a:gd name="T42" fmla="*/ 69 w 94"/>
                <a:gd name="T43" fmla="*/ 68 h 117"/>
                <a:gd name="T44" fmla="*/ 68 w 94"/>
                <a:gd name="T45" fmla="*/ 66 h 117"/>
                <a:gd name="T46" fmla="*/ 49 w 94"/>
                <a:gd name="T47" fmla="*/ 66 h 117"/>
                <a:gd name="T48" fmla="*/ 25 w 94"/>
                <a:gd name="T49" fmla="*/ 82 h 117"/>
                <a:gd name="T50" fmla="*/ 44 w 94"/>
                <a:gd name="T51" fmla="*/ 95 h 117"/>
                <a:gd name="T52" fmla="*/ 69 w 94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117">
                  <a:moveTo>
                    <a:pt x="72" y="114"/>
                  </a:moveTo>
                  <a:cubicBezTo>
                    <a:pt x="71" y="114"/>
                    <a:pt x="70" y="113"/>
                    <a:pt x="70" y="11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4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9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2" y="22"/>
                    <a:pt x="24" y="25"/>
                    <a:pt x="19" y="29"/>
                  </a:cubicBezTo>
                  <a:cubicBezTo>
                    <a:pt x="18" y="30"/>
                    <a:pt x="16" y="30"/>
                    <a:pt x="16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7" y="11"/>
                    <a:pt x="8" y="11"/>
                  </a:cubicBezTo>
                  <a:cubicBezTo>
                    <a:pt x="17" y="4"/>
                    <a:pt x="29" y="0"/>
                    <a:pt x="47" y="0"/>
                  </a:cubicBezTo>
                  <a:cubicBezTo>
                    <a:pt x="81" y="0"/>
                    <a:pt x="94" y="11"/>
                    <a:pt x="94" y="39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9" y="66"/>
                    <a:pt x="68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3" y="66"/>
                    <a:pt x="25" y="71"/>
                    <a:pt x="25" y="82"/>
                  </a:cubicBezTo>
                  <a:cubicBezTo>
                    <a:pt x="25" y="91"/>
                    <a:pt x="32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Freeform 24"/>
            <p:cNvSpPr>
              <a:spLocks noEditPoints="1"/>
            </p:cNvSpPr>
            <p:nvPr userDrawn="1"/>
          </p:nvSpPr>
          <p:spPr bwMode="auto">
            <a:xfrm>
              <a:off x="4469776" y="1414463"/>
              <a:ext cx="175667" cy="287267"/>
            </a:xfrm>
            <a:custGeom>
              <a:avLst/>
              <a:gdLst>
                <a:gd name="T0" fmla="*/ 26 w 98"/>
                <a:gd name="T1" fmla="*/ 147 h 161"/>
                <a:gd name="T2" fmla="*/ 26 w 98"/>
                <a:gd name="T3" fmla="*/ 147 h 161"/>
                <a:gd name="T4" fmla="*/ 26 w 98"/>
                <a:gd name="T5" fmla="*/ 156 h 161"/>
                <a:gd name="T6" fmla="*/ 23 w 98"/>
                <a:gd name="T7" fmla="*/ 158 h 161"/>
                <a:gd name="T8" fmla="*/ 2 w 98"/>
                <a:gd name="T9" fmla="*/ 158 h 161"/>
                <a:gd name="T10" fmla="*/ 0 w 98"/>
                <a:gd name="T11" fmla="*/ 156 h 161"/>
                <a:gd name="T12" fmla="*/ 0 w 98"/>
                <a:gd name="T13" fmla="*/ 3 h 161"/>
                <a:gd name="T14" fmla="*/ 2 w 98"/>
                <a:gd name="T15" fmla="*/ 0 h 161"/>
                <a:gd name="T16" fmla="*/ 23 w 98"/>
                <a:gd name="T17" fmla="*/ 0 h 161"/>
                <a:gd name="T18" fmla="*/ 26 w 98"/>
                <a:gd name="T19" fmla="*/ 3 h 161"/>
                <a:gd name="T20" fmla="*/ 26 w 98"/>
                <a:gd name="T21" fmla="*/ 57 h 161"/>
                <a:gd name="T22" fmla="*/ 26 w 98"/>
                <a:gd name="T23" fmla="*/ 57 h 161"/>
                <a:gd name="T24" fmla="*/ 56 w 98"/>
                <a:gd name="T25" fmla="*/ 44 h 161"/>
                <a:gd name="T26" fmla="*/ 94 w 98"/>
                <a:gd name="T27" fmla="*/ 71 h 161"/>
                <a:gd name="T28" fmla="*/ 98 w 98"/>
                <a:gd name="T29" fmla="*/ 102 h 161"/>
                <a:gd name="T30" fmla="*/ 94 w 98"/>
                <a:gd name="T31" fmla="*/ 134 h 161"/>
                <a:gd name="T32" fmla="*/ 56 w 98"/>
                <a:gd name="T33" fmla="*/ 161 h 161"/>
                <a:gd name="T34" fmla="*/ 26 w 98"/>
                <a:gd name="T35" fmla="*/ 147 h 161"/>
                <a:gd name="T36" fmla="*/ 69 w 98"/>
                <a:gd name="T37" fmla="*/ 123 h 161"/>
                <a:gd name="T38" fmla="*/ 72 w 98"/>
                <a:gd name="T39" fmla="*/ 102 h 161"/>
                <a:gd name="T40" fmla="*/ 69 w 98"/>
                <a:gd name="T41" fmla="*/ 81 h 161"/>
                <a:gd name="T42" fmla="*/ 49 w 98"/>
                <a:gd name="T43" fmla="*/ 67 h 161"/>
                <a:gd name="T44" fmla="*/ 28 w 98"/>
                <a:gd name="T45" fmla="*/ 81 h 161"/>
                <a:gd name="T46" fmla="*/ 26 w 98"/>
                <a:gd name="T47" fmla="*/ 102 h 161"/>
                <a:gd name="T48" fmla="*/ 28 w 98"/>
                <a:gd name="T49" fmla="*/ 123 h 161"/>
                <a:gd name="T50" fmla="*/ 49 w 98"/>
                <a:gd name="T51" fmla="*/ 137 h 161"/>
                <a:gd name="T52" fmla="*/ 69 w 98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61">
                  <a:moveTo>
                    <a:pt x="26" y="147"/>
                  </a:moveTo>
                  <a:cubicBezTo>
                    <a:pt x="26" y="147"/>
                    <a:pt x="26" y="147"/>
                    <a:pt x="26" y="147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3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49"/>
                    <a:pt x="40" y="44"/>
                    <a:pt x="56" y="44"/>
                  </a:cubicBezTo>
                  <a:cubicBezTo>
                    <a:pt x="75" y="44"/>
                    <a:pt x="88" y="53"/>
                    <a:pt x="94" y="71"/>
                  </a:cubicBezTo>
                  <a:cubicBezTo>
                    <a:pt x="97" y="79"/>
                    <a:pt x="98" y="87"/>
                    <a:pt x="98" y="102"/>
                  </a:cubicBezTo>
                  <a:cubicBezTo>
                    <a:pt x="98" y="117"/>
                    <a:pt x="97" y="125"/>
                    <a:pt x="94" y="134"/>
                  </a:cubicBezTo>
                  <a:cubicBezTo>
                    <a:pt x="88" y="151"/>
                    <a:pt x="75" y="161"/>
                    <a:pt x="56" y="161"/>
                  </a:cubicBezTo>
                  <a:cubicBezTo>
                    <a:pt x="40" y="161"/>
                    <a:pt x="31" y="155"/>
                    <a:pt x="26" y="147"/>
                  </a:cubicBezTo>
                  <a:close/>
                  <a:moveTo>
                    <a:pt x="69" y="123"/>
                  </a:moveTo>
                  <a:cubicBezTo>
                    <a:pt x="71" y="118"/>
                    <a:pt x="72" y="112"/>
                    <a:pt x="72" y="102"/>
                  </a:cubicBezTo>
                  <a:cubicBezTo>
                    <a:pt x="72" y="92"/>
                    <a:pt x="71" y="86"/>
                    <a:pt x="69" y="81"/>
                  </a:cubicBezTo>
                  <a:cubicBezTo>
                    <a:pt x="66" y="72"/>
                    <a:pt x="59" y="67"/>
                    <a:pt x="49" y="67"/>
                  </a:cubicBezTo>
                  <a:cubicBezTo>
                    <a:pt x="38" y="67"/>
                    <a:pt x="31" y="72"/>
                    <a:pt x="28" y="81"/>
                  </a:cubicBezTo>
                  <a:cubicBezTo>
                    <a:pt x="26" y="86"/>
                    <a:pt x="26" y="92"/>
                    <a:pt x="26" y="102"/>
                  </a:cubicBezTo>
                  <a:cubicBezTo>
                    <a:pt x="26" y="112"/>
                    <a:pt x="26" y="118"/>
                    <a:pt x="28" y="123"/>
                  </a:cubicBezTo>
                  <a:cubicBezTo>
                    <a:pt x="31" y="132"/>
                    <a:pt x="38" y="137"/>
                    <a:pt x="49" y="137"/>
                  </a:cubicBezTo>
                  <a:cubicBezTo>
                    <a:pt x="59" y="137"/>
                    <a:pt x="66" y="132"/>
                    <a:pt x="69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Freeform 25"/>
            <p:cNvSpPr>
              <a:spLocks noEditPoints="1"/>
            </p:cNvSpPr>
            <p:nvPr userDrawn="1"/>
          </p:nvSpPr>
          <p:spPr bwMode="auto">
            <a:xfrm>
              <a:off x="467644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Freeform 26"/>
            <p:cNvSpPr>
              <a:spLocks/>
            </p:cNvSpPr>
            <p:nvPr userDrawn="1"/>
          </p:nvSpPr>
          <p:spPr bwMode="auto">
            <a:xfrm>
              <a:off x="4891377" y="1497130"/>
              <a:ext cx="167400" cy="204601"/>
            </a:xfrm>
            <a:custGeom>
              <a:avLst/>
              <a:gdLst>
                <a:gd name="T0" fmla="*/ 70 w 94"/>
                <a:gd name="T1" fmla="*/ 112 h 115"/>
                <a:gd name="T2" fmla="*/ 68 w 94"/>
                <a:gd name="T3" fmla="*/ 110 h 115"/>
                <a:gd name="T4" fmla="*/ 68 w 94"/>
                <a:gd name="T5" fmla="*/ 102 h 115"/>
                <a:gd name="T6" fmla="*/ 68 w 94"/>
                <a:gd name="T7" fmla="*/ 102 h 115"/>
                <a:gd name="T8" fmla="*/ 39 w 94"/>
                <a:gd name="T9" fmla="*/ 115 h 115"/>
                <a:gd name="T10" fmla="*/ 0 w 94"/>
                <a:gd name="T11" fmla="*/ 73 h 115"/>
                <a:gd name="T12" fmla="*/ 0 w 94"/>
                <a:gd name="T13" fmla="*/ 3 h 115"/>
                <a:gd name="T14" fmla="*/ 3 w 94"/>
                <a:gd name="T15" fmla="*/ 0 h 115"/>
                <a:gd name="T16" fmla="*/ 24 w 94"/>
                <a:gd name="T17" fmla="*/ 0 h 115"/>
                <a:gd name="T18" fmla="*/ 26 w 94"/>
                <a:gd name="T19" fmla="*/ 3 h 115"/>
                <a:gd name="T20" fmla="*/ 26 w 94"/>
                <a:gd name="T21" fmla="*/ 67 h 115"/>
                <a:gd name="T22" fmla="*/ 47 w 94"/>
                <a:gd name="T23" fmla="*/ 91 h 115"/>
                <a:gd name="T24" fmla="*/ 68 w 94"/>
                <a:gd name="T25" fmla="*/ 67 h 115"/>
                <a:gd name="T26" fmla="*/ 68 w 94"/>
                <a:gd name="T27" fmla="*/ 3 h 115"/>
                <a:gd name="T28" fmla="*/ 70 w 94"/>
                <a:gd name="T29" fmla="*/ 0 h 115"/>
                <a:gd name="T30" fmla="*/ 91 w 94"/>
                <a:gd name="T31" fmla="*/ 0 h 115"/>
                <a:gd name="T32" fmla="*/ 94 w 94"/>
                <a:gd name="T33" fmla="*/ 3 h 115"/>
                <a:gd name="T34" fmla="*/ 94 w 94"/>
                <a:gd name="T35" fmla="*/ 110 h 115"/>
                <a:gd name="T36" fmla="*/ 91 w 94"/>
                <a:gd name="T37" fmla="*/ 112 h 115"/>
                <a:gd name="T38" fmla="*/ 70 w 94"/>
                <a:gd name="T39" fmla="*/ 1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5">
                  <a:moveTo>
                    <a:pt x="70" y="112"/>
                  </a:moveTo>
                  <a:cubicBezTo>
                    <a:pt x="69" y="112"/>
                    <a:pt x="68" y="111"/>
                    <a:pt x="68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2" y="109"/>
                    <a:pt x="53" y="115"/>
                    <a:pt x="39" y="115"/>
                  </a:cubicBezTo>
                  <a:cubicBezTo>
                    <a:pt x="15" y="115"/>
                    <a:pt x="0" y="97"/>
                    <a:pt x="0" y="7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81"/>
                    <a:pt x="33" y="91"/>
                    <a:pt x="47" y="91"/>
                  </a:cubicBezTo>
                  <a:cubicBezTo>
                    <a:pt x="60" y="91"/>
                    <a:pt x="68" y="81"/>
                    <a:pt x="68" y="67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3" y="0"/>
                    <a:pt x="94" y="1"/>
                    <a:pt x="94" y="3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3" y="112"/>
                    <a:pt x="91" y="112"/>
                  </a:cubicBezTo>
                  <a:lnTo>
                    <a:pt x="7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Freeform 27"/>
            <p:cNvSpPr>
              <a:spLocks/>
            </p:cNvSpPr>
            <p:nvPr userDrawn="1"/>
          </p:nvSpPr>
          <p:spPr bwMode="auto">
            <a:xfrm>
              <a:off x="5108377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7 w 80"/>
                <a:gd name="T15" fmla="*/ 14 h 114"/>
                <a:gd name="T16" fmla="*/ 56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6"/>
                    <a:pt x="41" y="0"/>
                    <a:pt x="56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Freeform 28"/>
            <p:cNvSpPr>
              <a:spLocks noEditPoints="1"/>
            </p:cNvSpPr>
            <p:nvPr userDrawn="1"/>
          </p:nvSpPr>
          <p:spPr bwMode="auto">
            <a:xfrm>
              <a:off x="5331578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Freeform 29"/>
            <p:cNvSpPr>
              <a:spLocks/>
            </p:cNvSpPr>
            <p:nvPr userDrawn="1"/>
          </p:nvSpPr>
          <p:spPr bwMode="auto">
            <a:xfrm>
              <a:off x="5546512" y="1492997"/>
              <a:ext cx="167400" cy="204601"/>
            </a:xfrm>
            <a:custGeom>
              <a:avLst/>
              <a:gdLst>
                <a:gd name="T0" fmla="*/ 71 w 94"/>
                <a:gd name="T1" fmla="*/ 114 h 114"/>
                <a:gd name="T2" fmla="*/ 68 w 94"/>
                <a:gd name="T3" fmla="*/ 112 h 114"/>
                <a:gd name="T4" fmla="*/ 68 w 94"/>
                <a:gd name="T5" fmla="*/ 47 h 114"/>
                <a:gd name="T6" fmla="*/ 47 w 94"/>
                <a:gd name="T7" fmla="*/ 23 h 114"/>
                <a:gd name="T8" fmla="*/ 26 w 94"/>
                <a:gd name="T9" fmla="*/ 47 h 114"/>
                <a:gd name="T10" fmla="*/ 26 w 94"/>
                <a:gd name="T11" fmla="*/ 112 h 114"/>
                <a:gd name="T12" fmla="*/ 24 w 94"/>
                <a:gd name="T13" fmla="*/ 114 h 114"/>
                <a:gd name="T14" fmla="*/ 2 w 94"/>
                <a:gd name="T15" fmla="*/ 114 h 114"/>
                <a:gd name="T16" fmla="*/ 0 w 94"/>
                <a:gd name="T17" fmla="*/ 112 h 114"/>
                <a:gd name="T18" fmla="*/ 0 w 94"/>
                <a:gd name="T19" fmla="*/ 5 h 114"/>
                <a:gd name="T20" fmla="*/ 2 w 94"/>
                <a:gd name="T21" fmla="*/ 2 h 114"/>
                <a:gd name="T22" fmla="*/ 24 w 94"/>
                <a:gd name="T23" fmla="*/ 2 h 114"/>
                <a:gd name="T24" fmla="*/ 26 w 94"/>
                <a:gd name="T25" fmla="*/ 5 h 114"/>
                <a:gd name="T26" fmla="*/ 26 w 94"/>
                <a:gd name="T27" fmla="*/ 13 h 114"/>
                <a:gd name="T28" fmla="*/ 26 w 94"/>
                <a:gd name="T29" fmla="*/ 13 h 114"/>
                <a:gd name="T30" fmla="*/ 56 w 94"/>
                <a:gd name="T31" fmla="*/ 0 h 114"/>
                <a:gd name="T32" fmla="*/ 94 w 94"/>
                <a:gd name="T33" fmla="*/ 41 h 114"/>
                <a:gd name="T34" fmla="*/ 94 w 94"/>
                <a:gd name="T35" fmla="*/ 112 h 114"/>
                <a:gd name="T36" fmla="*/ 92 w 94"/>
                <a:gd name="T37" fmla="*/ 114 h 114"/>
                <a:gd name="T38" fmla="*/ 71 w 94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4">
                  <a:moveTo>
                    <a:pt x="71" y="114"/>
                  </a:moveTo>
                  <a:cubicBezTo>
                    <a:pt x="69" y="114"/>
                    <a:pt x="68" y="113"/>
                    <a:pt x="68" y="112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8" y="33"/>
                    <a:pt x="61" y="23"/>
                    <a:pt x="47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79" y="0"/>
                    <a:pt x="94" y="17"/>
                    <a:pt x="94" y="41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Freeform 30"/>
            <p:cNvSpPr>
              <a:spLocks noEditPoints="1"/>
            </p:cNvSpPr>
            <p:nvPr userDrawn="1"/>
          </p:nvSpPr>
          <p:spPr bwMode="auto">
            <a:xfrm>
              <a:off x="5753179" y="1414463"/>
              <a:ext cx="175667" cy="287267"/>
            </a:xfrm>
            <a:custGeom>
              <a:avLst/>
              <a:gdLst>
                <a:gd name="T0" fmla="*/ 75 w 99"/>
                <a:gd name="T1" fmla="*/ 158 h 161"/>
                <a:gd name="T2" fmla="*/ 73 w 99"/>
                <a:gd name="T3" fmla="*/ 156 h 161"/>
                <a:gd name="T4" fmla="*/ 73 w 99"/>
                <a:gd name="T5" fmla="*/ 147 h 161"/>
                <a:gd name="T6" fmla="*/ 73 w 99"/>
                <a:gd name="T7" fmla="*/ 147 h 161"/>
                <a:gd name="T8" fmla="*/ 43 w 99"/>
                <a:gd name="T9" fmla="*/ 161 h 161"/>
                <a:gd name="T10" fmla="*/ 4 w 99"/>
                <a:gd name="T11" fmla="*/ 134 h 161"/>
                <a:gd name="T12" fmla="*/ 0 w 99"/>
                <a:gd name="T13" fmla="*/ 102 h 161"/>
                <a:gd name="T14" fmla="*/ 4 w 99"/>
                <a:gd name="T15" fmla="*/ 71 h 161"/>
                <a:gd name="T16" fmla="*/ 43 w 99"/>
                <a:gd name="T17" fmla="*/ 44 h 161"/>
                <a:gd name="T18" fmla="*/ 73 w 99"/>
                <a:gd name="T19" fmla="*/ 57 h 161"/>
                <a:gd name="T20" fmla="*/ 73 w 99"/>
                <a:gd name="T21" fmla="*/ 57 h 161"/>
                <a:gd name="T22" fmla="*/ 73 w 99"/>
                <a:gd name="T23" fmla="*/ 3 h 161"/>
                <a:gd name="T24" fmla="*/ 75 w 99"/>
                <a:gd name="T25" fmla="*/ 0 h 161"/>
                <a:gd name="T26" fmla="*/ 97 w 99"/>
                <a:gd name="T27" fmla="*/ 0 h 161"/>
                <a:gd name="T28" fmla="*/ 99 w 99"/>
                <a:gd name="T29" fmla="*/ 3 h 161"/>
                <a:gd name="T30" fmla="*/ 99 w 99"/>
                <a:gd name="T31" fmla="*/ 156 h 161"/>
                <a:gd name="T32" fmla="*/ 97 w 99"/>
                <a:gd name="T33" fmla="*/ 158 h 161"/>
                <a:gd name="T34" fmla="*/ 75 w 99"/>
                <a:gd name="T35" fmla="*/ 158 h 161"/>
                <a:gd name="T36" fmla="*/ 71 w 99"/>
                <a:gd name="T37" fmla="*/ 123 h 161"/>
                <a:gd name="T38" fmla="*/ 73 w 99"/>
                <a:gd name="T39" fmla="*/ 102 h 161"/>
                <a:gd name="T40" fmla="*/ 71 w 99"/>
                <a:gd name="T41" fmla="*/ 81 h 161"/>
                <a:gd name="T42" fmla="*/ 50 w 99"/>
                <a:gd name="T43" fmla="*/ 67 h 161"/>
                <a:gd name="T44" fmla="*/ 29 w 99"/>
                <a:gd name="T45" fmla="*/ 81 h 161"/>
                <a:gd name="T46" fmla="*/ 27 w 99"/>
                <a:gd name="T47" fmla="*/ 102 h 161"/>
                <a:gd name="T48" fmla="*/ 29 w 99"/>
                <a:gd name="T49" fmla="*/ 123 h 161"/>
                <a:gd name="T50" fmla="*/ 50 w 99"/>
                <a:gd name="T51" fmla="*/ 137 h 161"/>
                <a:gd name="T52" fmla="*/ 71 w 99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9" h="161">
                  <a:moveTo>
                    <a:pt x="75" y="158"/>
                  </a:moveTo>
                  <a:cubicBezTo>
                    <a:pt x="74" y="158"/>
                    <a:pt x="73" y="157"/>
                    <a:pt x="73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67" y="155"/>
                    <a:pt x="58" y="161"/>
                    <a:pt x="43" y="161"/>
                  </a:cubicBezTo>
                  <a:cubicBezTo>
                    <a:pt x="24" y="161"/>
                    <a:pt x="10" y="151"/>
                    <a:pt x="4" y="134"/>
                  </a:cubicBezTo>
                  <a:cubicBezTo>
                    <a:pt x="2" y="125"/>
                    <a:pt x="0" y="117"/>
                    <a:pt x="0" y="102"/>
                  </a:cubicBezTo>
                  <a:cubicBezTo>
                    <a:pt x="0" y="87"/>
                    <a:pt x="2" y="79"/>
                    <a:pt x="4" y="71"/>
                  </a:cubicBezTo>
                  <a:cubicBezTo>
                    <a:pt x="10" y="53"/>
                    <a:pt x="24" y="44"/>
                    <a:pt x="43" y="44"/>
                  </a:cubicBezTo>
                  <a:cubicBezTo>
                    <a:pt x="58" y="44"/>
                    <a:pt x="67" y="49"/>
                    <a:pt x="73" y="57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73" y="1"/>
                    <a:pt x="74" y="0"/>
                    <a:pt x="75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8" y="0"/>
                    <a:pt x="99" y="1"/>
                    <a:pt x="99" y="3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9" y="157"/>
                    <a:pt x="98" y="158"/>
                    <a:pt x="97" y="158"/>
                  </a:cubicBezTo>
                  <a:lnTo>
                    <a:pt x="75" y="158"/>
                  </a:lnTo>
                  <a:close/>
                  <a:moveTo>
                    <a:pt x="71" y="123"/>
                  </a:moveTo>
                  <a:cubicBezTo>
                    <a:pt x="72" y="118"/>
                    <a:pt x="73" y="112"/>
                    <a:pt x="73" y="102"/>
                  </a:cubicBezTo>
                  <a:cubicBezTo>
                    <a:pt x="73" y="92"/>
                    <a:pt x="72" y="86"/>
                    <a:pt x="71" y="81"/>
                  </a:cubicBezTo>
                  <a:cubicBezTo>
                    <a:pt x="68" y="72"/>
                    <a:pt x="60" y="67"/>
                    <a:pt x="50" y="67"/>
                  </a:cubicBezTo>
                  <a:cubicBezTo>
                    <a:pt x="39" y="67"/>
                    <a:pt x="32" y="72"/>
                    <a:pt x="29" y="81"/>
                  </a:cubicBezTo>
                  <a:cubicBezTo>
                    <a:pt x="28" y="86"/>
                    <a:pt x="27" y="92"/>
                    <a:pt x="27" y="102"/>
                  </a:cubicBezTo>
                  <a:cubicBezTo>
                    <a:pt x="27" y="112"/>
                    <a:pt x="28" y="118"/>
                    <a:pt x="29" y="123"/>
                  </a:cubicBezTo>
                  <a:cubicBezTo>
                    <a:pt x="32" y="132"/>
                    <a:pt x="39" y="137"/>
                    <a:pt x="50" y="137"/>
                  </a:cubicBezTo>
                  <a:cubicBezTo>
                    <a:pt x="60" y="137"/>
                    <a:pt x="68" y="132"/>
                    <a:pt x="71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Freeform 31"/>
            <p:cNvSpPr>
              <a:spLocks/>
            </p:cNvSpPr>
            <p:nvPr userDrawn="1"/>
          </p:nvSpPr>
          <p:spPr bwMode="auto">
            <a:xfrm>
              <a:off x="6023913" y="1414463"/>
              <a:ext cx="328601" cy="283134"/>
            </a:xfrm>
            <a:custGeom>
              <a:avLst/>
              <a:gdLst>
                <a:gd name="T0" fmla="*/ 125 w 184"/>
                <a:gd name="T1" fmla="*/ 158 h 158"/>
                <a:gd name="T2" fmla="*/ 122 w 184"/>
                <a:gd name="T3" fmla="*/ 156 h 158"/>
                <a:gd name="T4" fmla="*/ 92 w 184"/>
                <a:gd name="T5" fmla="*/ 48 h 158"/>
                <a:gd name="T6" fmla="*/ 92 w 184"/>
                <a:gd name="T7" fmla="*/ 48 h 158"/>
                <a:gd name="T8" fmla="*/ 61 w 184"/>
                <a:gd name="T9" fmla="*/ 156 h 158"/>
                <a:gd name="T10" fmla="*/ 59 w 184"/>
                <a:gd name="T11" fmla="*/ 158 h 158"/>
                <a:gd name="T12" fmla="*/ 41 w 184"/>
                <a:gd name="T13" fmla="*/ 158 h 158"/>
                <a:gd name="T14" fmla="*/ 39 w 184"/>
                <a:gd name="T15" fmla="*/ 156 h 158"/>
                <a:gd name="T16" fmla="*/ 0 w 184"/>
                <a:gd name="T17" fmla="*/ 3 h 158"/>
                <a:gd name="T18" fmla="*/ 2 w 184"/>
                <a:gd name="T19" fmla="*/ 0 h 158"/>
                <a:gd name="T20" fmla="*/ 23 w 184"/>
                <a:gd name="T21" fmla="*/ 0 h 158"/>
                <a:gd name="T22" fmla="*/ 26 w 184"/>
                <a:gd name="T23" fmla="*/ 3 h 158"/>
                <a:gd name="T24" fmla="*/ 51 w 184"/>
                <a:gd name="T25" fmla="*/ 109 h 158"/>
                <a:gd name="T26" fmla="*/ 52 w 184"/>
                <a:gd name="T27" fmla="*/ 109 h 158"/>
                <a:gd name="T28" fmla="*/ 81 w 184"/>
                <a:gd name="T29" fmla="*/ 3 h 158"/>
                <a:gd name="T30" fmla="*/ 84 w 184"/>
                <a:gd name="T31" fmla="*/ 0 h 158"/>
                <a:gd name="T32" fmla="*/ 100 w 184"/>
                <a:gd name="T33" fmla="*/ 0 h 158"/>
                <a:gd name="T34" fmla="*/ 103 w 184"/>
                <a:gd name="T35" fmla="*/ 3 h 158"/>
                <a:gd name="T36" fmla="*/ 133 w 184"/>
                <a:gd name="T37" fmla="*/ 109 h 158"/>
                <a:gd name="T38" fmla="*/ 133 w 184"/>
                <a:gd name="T39" fmla="*/ 109 h 158"/>
                <a:gd name="T40" fmla="*/ 158 w 184"/>
                <a:gd name="T41" fmla="*/ 3 h 158"/>
                <a:gd name="T42" fmla="*/ 161 w 184"/>
                <a:gd name="T43" fmla="*/ 0 h 158"/>
                <a:gd name="T44" fmla="*/ 182 w 184"/>
                <a:gd name="T45" fmla="*/ 0 h 158"/>
                <a:gd name="T46" fmla="*/ 184 w 184"/>
                <a:gd name="T47" fmla="*/ 3 h 158"/>
                <a:gd name="T48" fmla="*/ 146 w 184"/>
                <a:gd name="T49" fmla="*/ 156 h 158"/>
                <a:gd name="T50" fmla="*/ 143 w 184"/>
                <a:gd name="T51" fmla="*/ 158 h 158"/>
                <a:gd name="T52" fmla="*/ 125 w 184"/>
                <a:gd name="T53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4" h="158">
                  <a:moveTo>
                    <a:pt x="125" y="158"/>
                  </a:moveTo>
                  <a:cubicBezTo>
                    <a:pt x="124" y="158"/>
                    <a:pt x="123" y="157"/>
                    <a:pt x="122" y="156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61" y="157"/>
                    <a:pt x="60" y="158"/>
                    <a:pt x="59" y="158"/>
                  </a:cubicBezTo>
                  <a:cubicBezTo>
                    <a:pt x="41" y="158"/>
                    <a:pt x="41" y="158"/>
                    <a:pt x="41" y="158"/>
                  </a:cubicBezTo>
                  <a:cubicBezTo>
                    <a:pt x="40" y="158"/>
                    <a:pt x="39" y="157"/>
                    <a:pt x="39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2" y="1"/>
                    <a:pt x="83" y="0"/>
                    <a:pt x="8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2" y="0"/>
                    <a:pt x="102" y="1"/>
                    <a:pt x="103" y="3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58" y="3"/>
                    <a:pt x="158" y="3"/>
                    <a:pt x="158" y="3"/>
                  </a:cubicBezTo>
                  <a:cubicBezTo>
                    <a:pt x="158" y="1"/>
                    <a:pt x="159" y="0"/>
                    <a:pt x="161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0"/>
                    <a:pt x="184" y="1"/>
                    <a:pt x="184" y="3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45" y="157"/>
                    <a:pt x="144" y="158"/>
                    <a:pt x="143" y="158"/>
                  </a:cubicBezTo>
                  <a:lnTo>
                    <a:pt x="125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Freeform 32"/>
            <p:cNvSpPr>
              <a:spLocks noEditPoints="1"/>
            </p:cNvSpPr>
            <p:nvPr userDrawn="1"/>
          </p:nvSpPr>
          <p:spPr bwMode="auto">
            <a:xfrm>
              <a:off x="6360781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6 w 99"/>
                <a:gd name="T13" fmla="*/ 66 h 117"/>
                <a:gd name="T14" fmla="*/ 27 w 99"/>
                <a:gd name="T15" fmla="*/ 66 h 117"/>
                <a:gd name="T16" fmla="*/ 26 w 99"/>
                <a:gd name="T17" fmla="*/ 68 h 117"/>
                <a:gd name="T18" fmla="*/ 27 w 99"/>
                <a:gd name="T19" fmla="*/ 76 h 117"/>
                <a:gd name="T20" fmla="*/ 52 w 99"/>
                <a:gd name="T21" fmla="*/ 93 h 117"/>
                <a:gd name="T22" fmla="*/ 79 w 99"/>
                <a:gd name="T23" fmla="*/ 83 h 117"/>
                <a:gd name="T24" fmla="*/ 82 w 99"/>
                <a:gd name="T25" fmla="*/ 82 h 117"/>
                <a:gd name="T26" fmla="*/ 96 w 99"/>
                <a:gd name="T27" fmla="*/ 94 h 117"/>
                <a:gd name="T28" fmla="*/ 96 w 99"/>
                <a:gd name="T29" fmla="*/ 98 h 117"/>
                <a:gd name="T30" fmla="*/ 50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49 w 99"/>
                <a:gd name="T37" fmla="*/ 22 h 117"/>
                <a:gd name="T38" fmla="*/ 27 w 99"/>
                <a:gd name="T39" fmla="*/ 36 h 117"/>
                <a:gd name="T40" fmla="*/ 26 w 99"/>
                <a:gd name="T41" fmla="*/ 46 h 117"/>
                <a:gd name="T42" fmla="*/ 27 w 99"/>
                <a:gd name="T43" fmla="*/ 47 h 117"/>
                <a:gd name="T44" fmla="*/ 71 w 99"/>
                <a:gd name="T45" fmla="*/ 47 h 117"/>
                <a:gd name="T46" fmla="*/ 72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9" y="46"/>
                    <a:pt x="99" y="64"/>
                  </a:cubicBezTo>
                  <a:cubicBezTo>
                    <a:pt x="99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7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7" y="109"/>
                    <a:pt x="71" y="117"/>
                    <a:pt x="50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Freeform 33"/>
            <p:cNvSpPr>
              <a:spLocks/>
            </p:cNvSpPr>
            <p:nvPr userDrawn="1"/>
          </p:nvSpPr>
          <p:spPr bwMode="auto">
            <a:xfrm>
              <a:off x="6573648" y="1414463"/>
              <a:ext cx="76467" cy="285201"/>
            </a:xfrm>
            <a:custGeom>
              <a:avLst/>
              <a:gdLst>
                <a:gd name="T0" fmla="*/ 31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3 w 43"/>
                <a:gd name="T7" fmla="*/ 0 h 159"/>
                <a:gd name="T8" fmla="*/ 24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6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1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1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6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Freeform 34"/>
            <p:cNvSpPr>
              <a:spLocks/>
            </p:cNvSpPr>
            <p:nvPr userDrawn="1"/>
          </p:nvSpPr>
          <p:spPr bwMode="auto">
            <a:xfrm>
              <a:off x="6668715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4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Freeform 35"/>
            <p:cNvSpPr>
              <a:spLocks noEditPoints="1"/>
            </p:cNvSpPr>
            <p:nvPr userDrawn="1"/>
          </p:nvSpPr>
          <p:spPr bwMode="auto">
            <a:xfrm>
              <a:off x="679891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Freeform 36"/>
            <p:cNvSpPr>
              <a:spLocks/>
            </p:cNvSpPr>
            <p:nvPr userDrawn="1"/>
          </p:nvSpPr>
          <p:spPr bwMode="auto">
            <a:xfrm>
              <a:off x="7011783" y="1492997"/>
              <a:ext cx="142600" cy="204601"/>
            </a:xfrm>
            <a:custGeom>
              <a:avLst/>
              <a:gdLst>
                <a:gd name="T0" fmla="*/ 2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2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3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2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2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3" y="28"/>
                  </a:cubicBezTo>
                  <a:cubicBezTo>
                    <a:pt x="58" y="25"/>
                    <a:pt x="53" y="23"/>
                    <a:pt x="47" y="23"/>
                  </a:cubicBezTo>
                  <a:cubicBezTo>
                    <a:pt x="32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2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Freeform 37"/>
            <p:cNvSpPr>
              <a:spLocks noEditPoints="1"/>
            </p:cNvSpPr>
            <p:nvPr userDrawn="1"/>
          </p:nvSpPr>
          <p:spPr bwMode="auto">
            <a:xfrm>
              <a:off x="7166783" y="1492997"/>
              <a:ext cx="175667" cy="208734"/>
            </a:xfrm>
            <a:custGeom>
              <a:avLst/>
              <a:gdLst>
                <a:gd name="T0" fmla="*/ 4 w 98"/>
                <a:gd name="T1" fmla="*/ 85 h 117"/>
                <a:gd name="T2" fmla="*/ 0 w 98"/>
                <a:gd name="T3" fmla="*/ 58 h 117"/>
                <a:gd name="T4" fmla="*/ 3 w 98"/>
                <a:gd name="T5" fmla="*/ 31 h 117"/>
                <a:gd name="T6" fmla="*/ 49 w 98"/>
                <a:gd name="T7" fmla="*/ 0 h 117"/>
                <a:gd name="T8" fmla="*/ 95 w 98"/>
                <a:gd name="T9" fmla="*/ 31 h 117"/>
                <a:gd name="T10" fmla="*/ 98 w 98"/>
                <a:gd name="T11" fmla="*/ 64 h 117"/>
                <a:gd name="T12" fmla="*/ 96 w 98"/>
                <a:gd name="T13" fmla="*/ 66 h 117"/>
                <a:gd name="T14" fmla="*/ 27 w 98"/>
                <a:gd name="T15" fmla="*/ 66 h 117"/>
                <a:gd name="T16" fmla="*/ 26 w 98"/>
                <a:gd name="T17" fmla="*/ 68 h 117"/>
                <a:gd name="T18" fmla="*/ 27 w 98"/>
                <a:gd name="T19" fmla="*/ 76 h 117"/>
                <a:gd name="T20" fmla="*/ 52 w 98"/>
                <a:gd name="T21" fmla="*/ 93 h 117"/>
                <a:gd name="T22" fmla="*/ 79 w 98"/>
                <a:gd name="T23" fmla="*/ 83 h 117"/>
                <a:gd name="T24" fmla="*/ 82 w 98"/>
                <a:gd name="T25" fmla="*/ 82 h 117"/>
                <a:gd name="T26" fmla="*/ 96 w 98"/>
                <a:gd name="T27" fmla="*/ 94 h 117"/>
                <a:gd name="T28" fmla="*/ 96 w 98"/>
                <a:gd name="T29" fmla="*/ 98 h 117"/>
                <a:gd name="T30" fmla="*/ 50 w 98"/>
                <a:gd name="T31" fmla="*/ 117 h 117"/>
                <a:gd name="T32" fmla="*/ 4 w 98"/>
                <a:gd name="T33" fmla="*/ 85 h 117"/>
                <a:gd name="T34" fmla="*/ 71 w 98"/>
                <a:gd name="T35" fmla="*/ 36 h 117"/>
                <a:gd name="T36" fmla="*/ 49 w 98"/>
                <a:gd name="T37" fmla="*/ 22 h 117"/>
                <a:gd name="T38" fmla="*/ 27 w 98"/>
                <a:gd name="T39" fmla="*/ 36 h 117"/>
                <a:gd name="T40" fmla="*/ 26 w 98"/>
                <a:gd name="T41" fmla="*/ 46 h 117"/>
                <a:gd name="T42" fmla="*/ 27 w 98"/>
                <a:gd name="T43" fmla="*/ 47 h 117"/>
                <a:gd name="T44" fmla="*/ 71 w 98"/>
                <a:gd name="T45" fmla="*/ 47 h 117"/>
                <a:gd name="T46" fmla="*/ 72 w 98"/>
                <a:gd name="T47" fmla="*/ 46 h 117"/>
                <a:gd name="T48" fmla="*/ 71 w 98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8" y="46"/>
                    <a:pt x="98" y="64"/>
                  </a:cubicBezTo>
                  <a:cubicBezTo>
                    <a:pt x="98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6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6" y="109"/>
                    <a:pt x="71" y="117"/>
                    <a:pt x="50" y="117"/>
                  </a:cubicBezTo>
                  <a:cubicBezTo>
                    <a:pt x="26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Freeform 38"/>
            <p:cNvSpPr>
              <a:spLocks noEditPoints="1"/>
            </p:cNvSpPr>
            <p:nvPr userDrawn="1"/>
          </p:nvSpPr>
          <p:spPr bwMode="auto">
            <a:xfrm>
              <a:off x="7439584" y="1492997"/>
              <a:ext cx="177734" cy="208734"/>
            </a:xfrm>
            <a:custGeom>
              <a:avLst/>
              <a:gdLst>
                <a:gd name="T0" fmla="*/ 3 w 99"/>
                <a:gd name="T1" fmla="*/ 86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58 h 117"/>
                <a:gd name="T12" fmla="*/ 95 w 99"/>
                <a:gd name="T13" fmla="*/ 86 h 117"/>
                <a:gd name="T14" fmla="*/ 49 w 99"/>
                <a:gd name="T15" fmla="*/ 117 h 117"/>
                <a:gd name="T16" fmla="*/ 3 w 99"/>
                <a:gd name="T17" fmla="*/ 86 h 117"/>
                <a:gd name="T18" fmla="*/ 70 w 99"/>
                <a:gd name="T19" fmla="*/ 79 h 117"/>
                <a:gd name="T20" fmla="*/ 73 w 99"/>
                <a:gd name="T21" fmla="*/ 58 h 117"/>
                <a:gd name="T22" fmla="*/ 70 w 99"/>
                <a:gd name="T23" fmla="*/ 38 h 117"/>
                <a:gd name="T24" fmla="*/ 49 w 99"/>
                <a:gd name="T25" fmla="*/ 23 h 117"/>
                <a:gd name="T26" fmla="*/ 28 w 99"/>
                <a:gd name="T27" fmla="*/ 38 h 117"/>
                <a:gd name="T28" fmla="*/ 26 w 99"/>
                <a:gd name="T29" fmla="*/ 58 h 117"/>
                <a:gd name="T30" fmla="*/ 28 w 99"/>
                <a:gd name="T31" fmla="*/ 79 h 117"/>
                <a:gd name="T32" fmla="*/ 49 w 99"/>
                <a:gd name="T33" fmla="*/ 93 h 117"/>
                <a:gd name="T34" fmla="*/ 70 w 99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9" h="117">
                  <a:moveTo>
                    <a:pt x="3" y="86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6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1"/>
                    <a:pt x="95" y="31"/>
                  </a:cubicBezTo>
                  <a:cubicBezTo>
                    <a:pt x="98" y="38"/>
                    <a:pt x="99" y="46"/>
                    <a:pt x="99" y="58"/>
                  </a:cubicBezTo>
                  <a:cubicBezTo>
                    <a:pt x="99" y="70"/>
                    <a:pt x="98" y="78"/>
                    <a:pt x="95" y="86"/>
                  </a:cubicBezTo>
                  <a:cubicBezTo>
                    <a:pt x="89" y="105"/>
                    <a:pt x="72" y="117"/>
                    <a:pt x="49" y="117"/>
                  </a:cubicBezTo>
                  <a:cubicBezTo>
                    <a:pt x="27" y="117"/>
                    <a:pt x="10" y="105"/>
                    <a:pt x="3" y="86"/>
                  </a:cubicBezTo>
                  <a:close/>
                  <a:moveTo>
                    <a:pt x="70" y="79"/>
                  </a:moveTo>
                  <a:cubicBezTo>
                    <a:pt x="72" y="73"/>
                    <a:pt x="73" y="68"/>
                    <a:pt x="73" y="58"/>
                  </a:cubicBezTo>
                  <a:cubicBezTo>
                    <a:pt x="73" y="49"/>
                    <a:pt x="72" y="44"/>
                    <a:pt x="70" y="38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9" y="23"/>
                    <a:pt x="32" y="28"/>
                    <a:pt x="28" y="38"/>
                  </a:cubicBezTo>
                  <a:cubicBezTo>
                    <a:pt x="27" y="44"/>
                    <a:pt x="26" y="49"/>
                    <a:pt x="26" y="58"/>
                  </a:cubicBezTo>
                  <a:cubicBezTo>
                    <a:pt x="26" y="68"/>
                    <a:pt x="27" y="73"/>
                    <a:pt x="28" y="79"/>
                  </a:cubicBezTo>
                  <a:cubicBezTo>
                    <a:pt x="32" y="88"/>
                    <a:pt x="39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Freeform 39"/>
            <p:cNvSpPr>
              <a:spLocks/>
            </p:cNvSpPr>
            <p:nvPr userDrawn="1"/>
          </p:nvSpPr>
          <p:spPr bwMode="auto">
            <a:xfrm>
              <a:off x="7642118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3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Freeform 40"/>
            <p:cNvSpPr>
              <a:spLocks/>
            </p:cNvSpPr>
            <p:nvPr userDrawn="1"/>
          </p:nvSpPr>
          <p:spPr bwMode="auto">
            <a:xfrm>
              <a:off x="7826052" y="1414463"/>
              <a:ext cx="171534" cy="287267"/>
            </a:xfrm>
            <a:custGeom>
              <a:avLst/>
              <a:gdLst>
                <a:gd name="T0" fmla="*/ 1 w 96"/>
                <a:gd name="T1" fmla="*/ 138 h 161"/>
                <a:gd name="T2" fmla="*/ 18 w 96"/>
                <a:gd name="T3" fmla="*/ 126 h 161"/>
                <a:gd name="T4" fmla="*/ 21 w 96"/>
                <a:gd name="T5" fmla="*/ 126 h 161"/>
                <a:gd name="T6" fmla="*/ 42 w 96"/>
                <a:gd name="T7" fmla="*/ 136 h 161"/>
                <a:gd name="T8" fmla="*/ 68 w 96"/>
                <a:gd name="T9" fmla="*/ 105 h 161"/>
                <a:gd name="T10" fmla="*/ 68 w 96"/>
                <a:gd name="T11" fmla="*/ 3 h 161"/>
                <a:gd name="T12" fmla="*/ 71 w 96"/>
                <a:gd name="T13" fmla="*/ 0 h 161"/>
                <a:gd name="T14" fmla="*/ 93 w 96"/>
                <a:gd name="T15" fmla="*/ 0 h 161"/>
                <a:gd name="T16" fmla="*/ 96 w 96"/>
                <a:gd name="T17" fmla="*/ 3 h 161"/>
                <a:gd name="T18" fmla="*/ 96 w 96"/>
                <a:gd name="T19" fmla="*/ 105 h 161"/>
                <a:gd name="T20" fmla="*/ 41 w 96"/>
                <a:gd name="T21" fmla="*/ 161 h 161"/>
                <a:gd name="T22" fmla="*/ 0 w 96"/>
                <a:gd name="T23" fmla="*/ 142 h 161"/>
                <a:gd name="T24" fmla="*/ 1 w 96"/>
                <a:gd name="T25" fmla="*/ 1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61">
                  <a:moveTo>
                    <a:pt x="1" y="138"/>
                  </a:moveTo>
                  <a:cubicBezTo>
                    <a:pt x="18" y="126"/>
                    <a:pt x="18" y="126"/>
                    <a:pt x="18" y="126"/>
                  </a:cubicBezTo>
                  <a:cubicBezTo>
                    <a:pt x="19" y="125"/>
                    <a:pt x="20" y="125"/>
                    <a:pt x="21" y="126"/>
                  </a:cubicBezTo>
                  <a:cubicBezTo>
                    <a:pt x="25" y="131"/>
                    <a:pt x="33" y="136"/>
                    <a:pt x="42" y="136"/>
                  </a:cubicBezTo>
                  <a:cubicBezTo>
                    <a:pt x="59" y="136"/>
                    <a:pt x="68" y="126"/>
                    <a:pt x="68" y="105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1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1"/>
                    <a:pt x="96" y="3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96" y="141"/>
                    <a:pt x="75" y="161"/>
                    <a:pt x="41" y="161"/>
                  </a:cubicBezTo>
                  <a:cubicBezTo>
                    <a:pt x="23" y="161"/>
                    <a:pt x="7" y="152"/>
                    <a:pt x="0" y="142"/>
                  </a:cubicBezTo>
                  <a:cubicBezTo>
                    <a:pt x="0" y="140"/>
                    <a:pt x="0" y="139"/>
                    <a:pt x="1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Freeform 41"/>
            <p:cNvSpPr>
              <a:spLocks noEditPoints="1"/>
            </p:cNvSpPr>
            <p:nvPr userDrawn="1"/>
          </p:nvSpPr>
          <p:spPr bwMode="auto">
            <a:xfrm>
              <a:off x="8034786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8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Freeform 42"/>
            <p:cNvSpPr>
              <a:spLocks noEditPoints="1"/>
            </p:cNvSpPr>
            <p:nvPr userDrawn="1"/>
          </p:nvSpPr>
          <p:spPr bwMode="auto">
            <a:xfrm>
              <a:off x="8249720" y="1492997"/>
              <a:ext cx="173600" cy="279001"/>
            </a:xfrm>
            <a:custGeom>
              <a:avLst/>
              <a:gdLst>
                <a:gd name="T0" fmla="*/ 2 w 98"/>
                <a:gd name="T1" fmla="*/ 156 h 156"/>
                <a:gd name="T2" fmla="*/ 0 w 98"/>
                <a:gd name="T3" fmla="*/ 153 h 156"/>
                <a:gd name="T4" fmla="*/ 0 w 98"/>
                <a:gd name="T5" fmla="*/ 5 h 156"/>
                <a:gd name="T6" fmla="*/ 2 w 98"/>
                <a:gd name="T7" fmla="*/ 2 h 156"/>
                <a:gd name="T8" fmla="*/ 24 w 98"/>
                <a:gd name="T9" fmla="*/ 2 h 156"/>
                <a:gd name="T10" fmla="*/ 26 w 98"/>
                <a:gd name="T11" fmla="*/ 5 h 156"/>
                <a:gd name="T12" fmla="*/ 26 w 98"/>
                <a:gd name="T13" fmla="*/ 13 h 156"/>
                <a:gd name="T14" fmla="*/ 26 w 98"/>
                <a:gd name="T15" fmla="*/ 13 h 156"/>
                <a:gd name="T16" fmla="*/ 56 w 98"/>
                <a:gd name="T17" fmla="*/ 0 h 156"/>
                <a:gd name="T18" fmla="*/ 94 w 98"/>
                <a:gd name="T19" fmla="*/ 27 h 156"/>
                <a:gd name="T20" fmla="*/ 98 w 98"/>
                <a:gd name="T21" fmla="*/ 58 h 156"/>
                <a:gd name="T22" fmla="*/ 94 w 98"/>
                <a:gd name="T23" fmla="*/ 90 h 156"/>
                <a:gd name="T24" fmla="*/ 56 w 98"/>
                <a:gd name="T25" fmla="*/ 117 h 156"/>
                <a:gd name="T26" fmla="*/ 26 w 98"/>
                <a:gd name="T27" fmla="*/ 103 h 156"/>
                <a:gd name="T28" fmla="*/ 26 w 98"/>
                <a:gd name="T29" fmla="*/ 103 h 156"/>
                <a:gd name="T30" fmla="*/ 26 w 98"/>
                <a:gd name="T31" fmla="*/ 153 h 156"/>
                <a:gd name="T32" fmla="*/ 24 w 98"/>
                <a:gd name="T33" fmla="*/ 156 h 156"/>
                <a:gd name="T34" fmla="*/ 2 w 98"/>
                <a:gd name="T35" fmla="*/ 156 h 156"/>
                <a:gd name="T36" fmla="*/ 70 w 98"/>
                <a:gd name="T37" fmla="*/ 79 h 156"/>
                <a:gd name="T38" fmla="*/ 72 w 98"/>
                <a:gd name="T39" fmla="*/ 58 h 156"/>
                <a:gd name="T40" fmla="*/ 70 w 98"/>
                <a:gd name="T41" fmla="*/ 37 h 156"/>
                <a:gd name="T42" fmla="*/ 49 w 98"/>
                <a:gd name="T43" fmla="*/ 23 h 156"/>
                <a:gd name="T44" fmla="*/ 28 w 98"/>
                <a:gd name="T45" fmla="*/ 37 h 156"/>
                <a:gd name="T46" fmla="*/ 26 w 98"/>
                <a:gd name="T47" fmla="*/ 58 h 156"/>
                <a:gd name="T48" fmla="*/ 28 w 98"/>
                <a:gd name="T49" fmla="*/ 79 h 156"/>
                <a:gd name="T50" fmla="*/ 49 w 98"/>
                <a:gd name="T51" fmla="*/ 93 h 156"/>
                <a:gd name="T52" fmla="*/ 70 w 98"/>
                <a:gd name="T53" fmla="*/ 7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56">
                  <a:moveTo>
                    <a:pt x="2" y="156"/>
                  </a:moveTo>
                  <a:cubicBezTo>
                    <a:pt x="1" y="156"/>
                    <a:pt x="0" y="155"/>
                    <a:pt x="0" y="15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5"/>
                    <a:pt x="41" y="0"/>
                    <a:pt x="56" y="0"/>
                  </a:cubicBezTo>
                  <a:cubicBezTo>
                    <a:pt x="75" y="0"/>
                    <a:pt x="89" y="9"/>
                    <a:pt x="94" y="27"/>
                  </a:cubicBezTo>
                  <a:cubicBezTo>
                    <a:pt x="97" y="35"/>
                    <a:pt x="98" y="43"/>
                    <a:pt x="98" y="58"/>
                  </a:cubicBezTo>
                  <a:cubicBezTo>
                    <a:pt x="98" y="73"/>
                    <a:pt x="97" y="81"/>
                    <a:pt x="94" y="90"/>
                  </a:cubicBezTo>
                  <a:cubicBezTo>
                    <a:pt x="89" y="107"/>
                    <a:pt x="75" y="117"/>
                    <a:pt x="56" y="117"/>
                  </a:cubicBezTo>
                  <a:cubicBezTo>
                    <a:pt x="41" y="117"/>
                    <a:pt x="31" y="111"/>
                    <a:pt x="26" y="103"/>
                  </a:cubicBezTo>
                  <a:cubicBezTo>
                    <a:pt x="26" y="103"/>
                    <a:pt x="26" y="103"/>
                    <a:pt x="26" y="10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6" y="155"/>
                    <a:pt x="25" y="156"/>
                    <a:pt x="24" y="156"/>
                  </a:cubicBezTo>
                  <a:lnTo>
                    <a:pt x="2" y="156"/>
                  </a:lnTo>
                  <a:close/>
                  <a:moveTo>
                    <a:pt x="70" y="79"/>
                  </a:moveTo>
                  <a:cubicBezTo>
                    <a:pt x="71" y="74"/>
                    <a:pt x="72" y="68"/>
                    <a:pt x="72" y="58"/>
                  </a:cubicBezTo>
                  <a:cubicBezTo>
                    <a:pt x="72" y="48"/>
                    <a:pt x="71" y="42"/>
                    <a:pt x="70" y="37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8" y="23"/>
                    <a:pt x="31" y="28"/>
                    <a:pt x="28" y="37"/>
                  </a:cubicBezTo>
                  <a:cubicBezTo>
                    <a:pt x="27" y="42"/>
                    <a:pt x="26" y="48"/>
                    <a:pt x="26" y="58"/>
                  </a:cubicBezTo>
                  <a:cubicBezTo>
                    <a:pt x="26" y="68"/>
                    <a:pt x="27" y="74"/>
                    <a:pt x="28" y="79"/>
                  </a:cubicBezTo>
                  <a:cubicBezTo>
                    <a:pt x="31" y="88"/>
                    <a:pt x="38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Freeform 43"/>
            <p:cNvSpPr>
              <a:spLocks noEditPoints="1"/>
            </p:cNvSpPr>
            <p:nvPr userDrawn="1"/>
          </p:nvSpPr>
          <p:spPr bwMode="auto">
            <a:xfrm>
              <a:off x="8456387" y="1492997"/>
              <a:ext cx="165334" cy="208734"/>
            </a:xfrm>
            <a:custGeom>
              <a:avLst/>
              <a:gdLst>
                <a:gd name="T0" fmla="*/ 72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8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9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2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2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9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Freeform 44"/>
            <p:cNvSpPr>
              <a:spLocks/>
            </p:cNvSpPr>
            <p:nvPr userDrawn="1"/>
          </p:nvSpPr>
          <p:spPr bwMode="auto">
            <a:xfrm>
              <a:off x="8669254" y="1492997"/>
              <a:ext cx="169467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7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2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Freeform 45"/>
            <p:cNvSpPr>
              <a:spLocks/>
            </p:cNvSpPr>
            <p:nvPr userDrawn="1"/>
          </p:nvSpPr>
          <p:spPr bwMode="auto">
            <a:xfrm>
              <a:off x="900632" y="1414463"/>
              <a:ext cx="250067" cy="283134"/>
            </a:xfrm>
            <a:custGeom>
              <a:avLst/>
              <a:gdLst>
                <a:gd name="T0" fmla="*/ 0 w 140"/>
                <a:gd name="T1" fmla="*/ 3 h 158"/>
                <a:gd name="T2" fmla="*/ 2 w 140"/>
                <a:gd name="T3" fmla="*/ 0 h 158"/>
                <a:gd name="T4" fmla="*/ 23 w 140"/>
                <a:gd name="T5" fmla="*/ 0 h 158"/>
                <a:gd name="T6" fmla="*/ 27 w 140"/>
                <a:gd name="T7" fmla="*/ 3 h 158"/>
                <a:gd name="T8" fmla="*/ 70 w 140"/>
                <a:gd name="T9" fmla="*/ 100 h 158"/>
                <a:gd name="T10" fmla="*/ 71 w 140"/>
                <a:gd name="T11" fmla="*/ 100 h 158"/>
                <a:gd name="T12" fmla="*/ 113 w 140"/>
                <a:gd name="T13" fmla="*/ 3 h 158"/>
                <a:gd name="T14" fmla="*/ 117 w 140"/>
                <a:gd name="T15" fmla="*/ 0 h 158"/>
                <a:gd name="T16" fmla="*/ 138 w 140"/>
                <a:gd name="T17" fmla="*/ 0 h 158"/>
                <a:gd name="T18" fmla="*/ 140 w 140"/>
                <a:gd name="T19" fmla="*/ 3 h 158"/>
                <a:gd name="T20" fmla="*/ 140 w 140"/>
                <a:gd name="T21" fmla="*/ 156 h 158"/>
                <a:gd name="T22" fmla="*/ 138 w 140"/>
                <a:gd name="T23" fmla="*/ 158 h 158"/>
                <a:gd name="T24" fmla="*/ 118 w 140"/>
                <a:gd name="T25" fmla="*/ 158 h 158"/>
                <a:gd name="T26" fmla="*/ 115 w 140"/>
                <a:gd name="T27" fmla="*/ 156 h 158"/>
                <a:gd name="T28" fmla="*/ 115 w 140"/>
                <a:gd name="T29" fmla="*/ 59 h 158"/>
                <a:gd name="T30" fmla="*/ 114 w 140"/>
                <a:gd name="T31" fmla="*/ 59 h 158"/>
                <a:gd name="T32" fmla="*/ 81 w 140"/>
                <a:gd name="T33" fmla="*/ 133 h 158"/>
                <a:gd name="T34" fmla="*/ 77 w 140"/>
                <a:gd name="T35" fmla="*/ 136 h 158"/>
                <a:gd name="T36" fmla="*/ 63 w 140"/>
                <a:gd name="T37" fmla="*/ 136 h 158"/>
                <a:gd name="T38" fmla="*/ 59 w 140"/>
                <a:gd name="T39" fmla="*/ 133 h 158"/>
                <a:gd name="T40" fmla="*/ 25 w 140"/>
                <a:gd name="T41" fmla="*/ 59 h 158"/>
                <a:gd name="T42" fmla="*/ 25 w 140"/>
                <a:gd name="T43" fmla="*/ 59 h 158"/>
                <a:gd name="T44" fmla="*/ 25 w 140"/>
                <a:gd name="T45" fmla="*/ 156 h 158"/>
                <a:gd name="T46" fmla="*/ 22 w 140"/>
                <a:gd name="T47" fmla="*/ 158 h 158"/>
                <a:gd name="T48" fmla="*/ 2 w 140"/>
                <a:gd name="T49" fmla="*/ 158 h 158"/>
                <a:gd name="T50" fmla="*/ 0 w 140"/>
                <a:gd name="T51" fmla="*/ 156 h 158"/>
                <a:gd name="T52" fmla="*/ 0 w 140"/>
                <a:gd name="T53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7" y="3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4" y="1"/>
                    <a:pt x="115" y="0"/>
                    <a:pt x="117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40" y="1"/>
                    <a:pt x="140" y="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57"/>
                    <a:pt x="139" y="158"/>
                    <a:pt x="138" y="158"/>
                  </a:cubicBezTo>
                  <a:cubicBezTo>
                    <a:pt x="118" y="158"/>
                    <a:pt x="118" y="158"/>
                    <a:pt x="118" y="158"/>
                  </a:cubicBezTo>
                  <a:cubicBezTo>
                    <a:pt x="116" y="158"/>
                    <a:pt x="115" y="157"/>
                    <a:pt x="115" y="156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0" y="136"/>
                    <a:pt x="79" y="136"/>
                    <a:pt x="77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1" y="136"/>
                    <a:pt x="60" y="136"/>
                    <a:pt x="59" y="133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25" y="157"/>
                    <a:pt x="24" y="158"/>
                    <a:pt x="22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Freeform 46"/>
            <p:cNvSpPr>
              <a:spLocks noEditPoints="1"/>
            </p:cNvSpPr>
            <p:nvPr userDrawn="1"/>
          </p:nvSpPr>
          <p:spPr bwMode="auto">
            <a:xfrm>
              <a:off x="1202367" y="1414463"/>
              <a:ext cx="45467" cy="283134"/>
            </a:xfrm>
            <a:custGeom>
              <a:avLst/>
              <a:gdLst>
                <a:gd name="T0" fmla="*/ 2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2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2 w 26"/>
                <a:gd name="T17" fmla="*/ 25 h 158"/>
                <a:gd name="T18" fmla="*/ 2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2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2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2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2" y="25"/>
                  </a:lnTo>
                  <a:close/>
                  <a:moveTo>
                    <a:pt x="2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2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Freeform 47"/>
            <p:cNvSpPr>
              <a:spLocks/>
            </p:cNvSpPr>
            <p:nvPr userDrawn="1"/>
          </p:nvSpPr>
          <p:spPr bwMode="auto">
            <a:xfrm>
              <a:off x="1297433" y="1492997"/>
              <a:ext cx="167400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6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1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Freeform 48"/>
            <p:cNvSpPr>
              <a:spLocks noEditPoints="1"/>
            </p:cNvSpPr>
            <p:nvPr userDrawn="1"/>
          </p:nvSpPr>
          <p:spPr bwMode="auto">
            <a:xfrm>
              <a:off x="1512367" y="1414463"/>
              <a:ext cx="45467" cy="283134"/>
            </a:xfrm>
            <a:custGeom>
              <a:avLst/>
              <a:gdLst>
                <a:gd name="T0" fmla="*/ 3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3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3 w 26"/>
                <a:gd name="T17" fmla="*/ 25 h 158"/>
                <a:gd name="T18" fmla="*/ 3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3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3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3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3" y="25"/>
                  </a:lnTo>
                  <a:close/>
                  <a:moveTo>
                    <a:pt x="3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Freeform 49"/>
            <p:cNvSpPr>
              <a:spLocks/>
            </p:cNvSpPr>
            <p:nvPr userDrawn="1"/>
          </p:nvSpPr>
          <p:spPr bwMode="auto">
            <a:xfrm>
              <a:off x="1595034" y="1492997"/>
              <a:ext cx="167400" cy="208734"/>
            </a:xfrm>
            <a:custGeom>
              <a:avLst/>
              <a:gdLst>
                <a:gd name="T0" fmla="*/ 1 w 95"/>
                <a:gd name="T1" fmla="*/ 99 h 117"/>
                <a:gd name="T2" fmla="*/ 1 w 95"/>
                <a:gd name="T3" fmla="*/ 96 h 117"/>
                <a:gd name="T4" fmla="*/ 14 w 95"/>
                <a:gd name="T5" fmla="*/ 82 h 117"/>
                <a:gd name="T6" fmla="*/ 17 w 95"/>
                <a:gd name="T7" fmla="*/ 82 h 117"/>
                <a:gd name="T8" fmla="*/ 50 w 95"/>
                <a:gd name="T9" fmla="*/ 95 h 117"/>
                <a:gd name="T10" fmla="*/ 70 w 95"/>
                <a:gd name="T11" fmla="*/ 81 h 117"/>
                <a:gd name="T12" fmla="*/ 52 w 95"/>
                <a:gd name="T13" fmla="*/ 69 h 117"/>
                <a:gd name="T14" fmla="*/ 40 w 95"/>
                <a:gd name="T15" fmla="*/ 68 h 117"/>
                <a:gd name="T16" fmla="*/ 5 w 95"/>
                <a:gd name="T17" fmla="*/ 35 h 117"/>
                <a:gd name="T18" fmla="*/ 49 w 95"/>
                <a:gd name="T19" fmla="*/ 0 h 117"/>
                <a:gd name="T20" fmla="*/ 91 w 95"/>
                <a:gd name="T21" fmla="*/ 13 h 117"/>
                <a:gd name="T22" fmla="*/ 91 w 95"/>
                <a:gd name="T23" fmla="*/ 17 h 117"/>
                <a:gd name="T24" fmla="*/ 80 w 95"/>
                <a:gd name="T25" fmla="*/ 30 h 117"/>
                <a:gd name="T26" fmla="*/ 77 w 95"/>
                <a:gd name="T27" fmla="*/ 31 h 117"/>
                <a:gd name="T28" fmla="*/ 47 w 95"/>
                <a:gd name="T29" fmla="*/ 22 h 117"/>
                <a:gd name="T30" fmla="*/ 30 w 95"/>
                <a:gd name="T31" fmla="*/ 33 h 117"/>
                <a:gd name="T32" fmla="*/ 49 w 95"/>
                <a:gd name="T33" fmla="*/ 45 h 117"/>
                <a:gd name="T34" fmla="*/ 61 w 95"/>
                <a:gd name="T35" fmla="*/ 46 h 117"/>
                <a:gd name="T36" fmla="*/ 95 w 95"/>
                <a:gd name="T37" fmla="*/ 79 h 117"/>
                <a:gd name="T38" fmla="*/ 49 w 95"/>
                <a:gd name="T39" fmla="*/ 117 h 117"/>
                <a:gd name="T40" fmla="*/ 1 w 95"/>
                <a:gd name="T41" fmla="*/ 9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17">
                  <a:moveTo>
                    <a:pt x="1" y="99"/>
                  </a:moveTo>
                  <a:cubicBezTo>
                    <a:pt x="0" y="98"/>
                    <a:pt x="0" y="97"/>
                    <a:pt x="1" y="9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5" y="81"/>
                    <a:pt x="16" y="81"/>
                    <a:pt x="17" y="82"/>
                  </a:cubicBezTo>
                  <a:cubicBezTo>
                    <a:pt x="25" y="89"/>
                    <a:pt x="38" y="95"/>
                    <a:pt x="50" y="95"/>
                  </a:cubicBezTo>
                  <a:cubicBezTo>
                    <a:pt x="63" y="95"/>
                    <a:pt x="70" y="89"/>
                    <a:pt x="70" y="81"/>
                  </a:cubicBezTo>
                  <a:cubicBezTo>
                    <a:pt x="70" y="75"/>
                    <a:pt x="66" y="70"/>
                    <a:pt x="52" y="69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17" y="66"/>
                    <a:pt x="5" y="54"/>
                    <a:pt x="5" y="35"/>
                  </a:cubicBezTo>
                  <a:cubicBezTo>
                    <a:pt x="5" y="13"/>
                    <a:pt x="21" y="0"/>
                    <a:pt x="49" y="0"/>
                  </a:cubicBezTo>
                  <a:cubicBezTo>
                    <a:pt x="66" y="0"/>
                    <a:pt x="81" y="6"/>
                    <a:pt x="91" y="13"/>
                  </a:cubicBezTo>
                  <a:cubicBezTo>
                    <a:pt x="92" y="14"/>
                    <a:pt x="92" y="16"/>
                    <a:pt x="91" y="17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0" y="26"/>
                    <a:pt x="58" y="22"/>
                    <a:pt x="47" y="22"/>
                  </a:cubicBezTo>
                  <a:cubicBezTo>
                    <a:pt x="36" y="22"/>
                    <a:pt x="30" y="26"/>
                    <a:pt x="30" y="33"/>
                  </a:cubicBezTo>
                  <a:cubicBezTo>
                    <a:pt x="30" y="40"/>
                    <a:pt x="34" y="44"/>
                    <a:pt x="49" y="45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84" y="48"/>
                    <a:pt x="95" y="60"/>
                    <a:pt x="95" y="79"/>
                  </a:cubicBezTo>
                  <a:cubicBezTo>
                    <a:pt x="95" y="101"/>
                    <a:pt x="79" y="117"/>
                    <a:pt x="49" y="117"/>
                  </a:cubicBezTo>
                  <a:cubicBezTo>
                    <a:pt x="26" y="117"/>
                    <a:pt x="10" y="107"/>
                    <a:pt x="1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Freeform 50"/>
            <p:cNvSpPr>
              <a:spLocks/>
            </p:cNvSpPr>
            <p:nvPr userDrawn="1"/>
          </p:nvSpPr>
          <p:spPr bwMode="auto">
            <a:xfrm>
              <a:off x="1789301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Freeform 51"/>
            <p:cNvSpPr>
              <a:spLocks/>
            </p:cNvSpPr>
            <p:nvPr userDrawn="1"/>
          </p:nvSpPr>
          <p:spPr bwMode="auto">
            <a:xfrm>
              <a:off x="1925702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Freeform 52"/>
            <p:cNvSpPr>
              <a:spLocks/>
            </p:cNvSpPr>
            <p:nvPr userDrawn="1"/>
          </p:nvSpPr>
          <p:spPr bwMode="auto">
            <a:xfrm>
              <a:off x="2084836" y="1497130"/>
              <a:ext cx="183934" cy="274867"/>
            </a:xfrm>
            <a:custGeom>
              <a:avLst/>
              <a:gdLst>
                <a:gd name="T0" fmla="*/ 17 w 104"/>
                <a:gd name="T1" fmla="*/ 154 h 154"/>
                <a:gd name="T2" fmla="*/ 14 w 104"/>
                <a:gd name="T3" fmla="*/ 151 h 154"/>
                <a:gd name="T4" fmla="*/ 14 w 104"/>
                <a:gd name="T5" fmla="*/ 133 h 154"/>
                <a:gd name="T6" fmla="*/ 17 w 104"/>
                <a:gd name="T7" fmla="*/ 131 h 154"/>
                <a:gd name="T8" fmla="*/ 21 w 104"/>
                <a:gd name="T9" fmla="*/ 131 h 154"/>
                <a:gd name="T10" fmla="*/ 38 w 104"/>
                <a:gd name="T11" fmla="*/ 117 h 154"/>
                <a:gd name="T12" fmla="*/ 41 w 104"/>
                <a:gd name="T13" fmla="*/ 108 h 154"/>
                <a:gd name="T14" fmla="*/ 0 w 104"/>
                <a:gd name="T15" fmla="*/ 3 h 154"/>
                <a:gd name="T16" fmla="*/ 2 w 104"/>
                <a:gd name="T17" fmla="*/ 0 h 154"/>
                <a:gd name="T18" fmla="*/ 25 w 104"/>
                <a:gd name="T19" fmla="*/ 0 h 154"/>
                <a:gd name="T20" fmla="*/ 28 w 104"/>
                <a:gd name="T21" fmla="*/ 3 h 154"/>
                <a:gd name="T22" fmla="*/ 53 w 104"/>
                <a:gd name="T23" fmla="*/ 76 h 154"/>
                <a:gd name="T24" fmla="*/ 53 w 104"/>
                <a:gd name="T25" fmla="*/ 76 h 154"/>
                <a:gd name="T26" fmla="*/ 77 w 104"/>
                <a:gd name="T27" fmla="*/ 3 h 154"/>
                <a:gd name="T28" fmla="*/ 80 w 104"/>
                <a:gd name="T29" fmla="*/ 0 h 154"/>
                <a:gd name="T30" fmla="*/ 102 w 104"/>
                <a:gd name="T31" fmla="*/ 0 h 154"/>
                <a:gd name="T32" fmla="*/ 104 w 104"/>
                <a:gd name="T33" fmla="*/ 3 h 154"/>
                <a:gd name="T34" fmla="*/ 61 w 104"/>
                <a:gd name="T35" fmla="*/ 119 h 154"/>
                <a:gd name="T36" fmla="*/ 24 w 104"/>
                <a:gd name="T37" fmla="*/ 154 h 154"/>
                <a:gd name="T38" fmla="*/ 17 w 104"/>
                <a:gd name="T3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" h="154">
                  <a:moveTo>
                    <a:pt x="17" y="154"/>
                  </a:moveTo>
                  <a:cubicBezTo>
                    <a:pt x="15" y="154"/>
                    <a:pt x="14" y="153"/>
                    <a:pt x="14" y="151"/>
                  </a:cubicBezTo>
                  <a:cubicBezTo>
                    <a:pt x="14" y="133"/>
                    <a:pt x="14" y="133"/>
                    <a:pt x="14" y="133"/>
                  </a:cubicBezTo>
                  <a:cubicBezTo>
                    <a:pt x="14" y="131"/>
                    <a:pt x="15" y="131"/>
                    <a:pt x="17" y="131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30" y="131"/>
                    <a:pt x="34" y="127"/>
                    <a:pt x="38" y="117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8" y="3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79" y="0"/>
                    <a:pt x="80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4" y="0"/>
                    <a:pt x="104" y="1"/>
                    <a:pt x="104" y="3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52" y="145"/>
                    <a:pt x="42" y="154"/>
                    <a:pt x="24" y="154"/>
                  </a:cubicBezTo>
                  <a:lnTo>
                    <a:pt x="17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Freeform 53"/>
            <p:cNvSpPr>
              <a:spLocks noEditPoints="1"/>
            </p:cNvSpPr>
            <p:nvPr userDrawn="1"/>
          </p:nvSpPr>
          <p:spPr bwMode="auto">
            <a:xfrm>
              <a:off x="235350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Freeform 54"/>
            <p:cNvSpPr>
              <a:spLocks/>
            </p:cNvSpPr>
            <p:nvPr userDrawn="1"/>
          </p:nvSpPr>
          <p:spPr bwMode="auto">
            <a:xfrm>
              <a:off x="2553970" y="1414463"/>
              <a:ext cx="109534" cy="283134"/>
            </a:xfrm>
            <a:custGeom>
              <a:avLst/>
              <a:gdLst>
                <a:gd name="T0" fmla="*/ 14 w 61"/>
                <a:gd name="T1" fmla="*/ 158 h 158"/>
                <a:gd name="T2" fmla="*/ 12 w 61"/>
                <a:gd name="T3" fmla="*/ 156 h 158"/>
                <a:gd name="T4" fmla="*/ 12 w 61"/>
                <a:gd name="T5" fmla="*/ 68 h 158"/>
                <a:gd name="T6" fmla="*/ 10 w 61"/>
                <a:gd name="T7" fmla="*/ 66 h 158"/>
                <a:gd name="T8" fmla="*/ 3 w 61"/>
                <a:gd name="T9" fmla="*/ 66 h 158"/>
                <a:gd name="T10" fmla="*/ 0 w 61"/>
                <a:gd name="T11" fmla="*/ 64 h 158"/>
                <a:gd name="T12" fmla="*/ 0 w 61"/>
                <a:gd name="T13" fmla="*/ 49 h 158"/>
                <a:gd name="T14" fmla="*/ 3 w 61"/>
                <a:gd name="T15" fmla="*/ 46 h 158"/>
                <a:gd name="T16" fmla="*/ 10 w 61"/>
                <a:gd name="T17" fmla="*/ 46 h 158"/>
                <a:gd name="T18" fmla="*/ 12 w 61"/>
                <a:gd name="T19" fmla="*/ 45 h 158"/>
                <a:gd name="T20" fmla="*/ 12 w 61"/>
                <a:gd name="T21" fmla="*/ 38 h 158"/>
                <a:gd name="T22" fmla="*/ 49 w 61"/>
                <a:gd name="T23" fmla="*/ 0 h 158"/>
                <a:gd name="T24" fmla="*/ 59 w 61"/>
                <a:gd name="T25" fmla="*/ 0 h 158"/>
                <a:gd name="T26" fmla="*/ 61 w 61"/>
                <a:gd name="T27" fmla="*/ 3 h 158"/>
                <a:gd name="T28" fmla="*/ 61 w 61"/>
                <a:gd name="T29" fmla="*/ 21 h 158"/>
                <a:gd name="T30" fmla="*/ 59 w 61"/>
                <a:gd name="T31" fmla="*/ 24 h 158"/>
                <a:gd name="T32" fmla="*/ 52 w 61"/>
                <a:gd name="T33" fmla="*/ 24 h 158"/>
                <a:gd name="T34" fmla="*/ 37 w 61"/>
                <a:gd name="T35" fmla="*/ 37 h 158"/>
                <a:gd name="T36" fmla="*/ 37 w 61"/>
                <a:gd name="T37" fmla="*/ 45 h 158"/>
                <a:gd name="T38" fmla="*/ 39 w 61"/>
                <a:gd name="T39" fmla="*/ 46 h 158"/>
                <a:gd name="T40" fmla="*/ 59 w 61"/>
                <a:gd name="T41" fmla="*/ 46 h 158"/>
                <a:gd name="T42" fmla="*/ 61 w 61"/>
                <a:gd name="T43" fmla="*/ 49 h 158"/>
                <a:gd name="T44" fmla="*/ 61 w 61"/>
                <a:gd name="T45" fmla="*/ 64 h 158"/>
                <a:gd name="T46" fmla="*/ 59 w 61"/>
                <a:gd name="T47" fmla="*/ 66 h 158"/>
                <a:gd name="T48" fmla="*/ 39 w 61"/>
                <a:gd name="T49" fmla="*/ 66 h 158"/>
                <a:gd name="T50" fmla="*/ 37 w 61"/>
                <a:gd name="T51" fmla="*/ 68 h 158"/>
                <a:gd name="T52" fmla="*/ 37 w 61"/>
                <a:gd name="T53" fmla="*/ 156 h 158"/>
                <a:gd name="T54" fmla="*/ 35 w 61"/>
                <a:gd name="T55" fmla="*/ 158 h 158"/>
                <a:gd name="T56" fmla="*/ 14 w 61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158">
                  <a:moveTo>
                    <a:pt x="14" y="158"/>
                  </a:moveTo>
                  <a:cubicBezTo>
                    <a:pt x="12" y="158"/>
                    <a:pt x="12" y="157"/>
                    <a:pt x="12" y="156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7"/>
                    <a:pt x="11" y="66"/>
                    <a:pt x="10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6"/>
                    <a:pt x="12" y="46"/>
                    <a:pt x="12" y="45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12"/>
                    <a:pt x="24" y="0"/>
                    <a:pt x="4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3"/>
                    <a:pt x="60" y="24"/>
                    <a:pt x="59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0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8" y="46"/>
                    <a:pt x="3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1" y="47"/>
                    <a:pt x="61" y="4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6"/>
                    <a:pt x="60" y="66"/>
                    <a:pt x="59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8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7" y="158"/>
                    <a:pt x="35" y="158"/>
                  </a:cubicBezTo>
                  <a:lnTo>
                    <a:pt x="14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Freeform 55"/>
            <p:cNvSpPr>
              <a:spLocks/>
            </p:cNvSpPr>
            <p:nvPr userDrawn="1"/>
          </p:nvSpPr>
          <p:spPr bwMode="auto">
            <a:xfrm>
              <a:off x="2762704" y="1414463"/>
              <a:ext cx="208734" cy="283134"/>
            </a:xfrm>
            <a:custGeom>
              <a:avLst/>
              <a:gdLst>
                <a:gd name="T0" fmla="*/ 0 w 117"/>
                <a:gd name="T1" fmla="*/ 3 h 158"/>
                <a:gd name="T2" fmla="*/ 2 w 117"/>
                <a:gd name="T3" fmla="*/ 0 h 158"/>
                <a:gd name="T4" fmla="*/ 25 w 117"/>
                <a:gd name="T5" fmla="*/ 0 h 158"/>
                <a:gd name="T6" fmla="*/ 27 w 117"/>
                <a:gd name="T7" fmla="*/ 3 h 158"/>
                <a:gd name="T8" fmla="*/ 27 w 117"/>
                <a:gd name="T9" fmla="*/ 65 h 158"/>
                <a:gd name="T10" fmla="*/ 29 w 117"/>
                <a:gd name="T11" fmla="*/ 66 h 158"/>
                <a:gd name="T12" fmla="*/ 89 w 117"/>
                <a:gd name="T13" fmla="*/ 66 h 158"/>
                <a:gd name="T14" fmla="*/ 90 w 117"/>
                <a:gd name="T15" fmla="*/ 65 h 158"/>
                <a:gd name="T16" fmla="*/ 90 w 117"/>
                <a:gd name="T17" fmla="*/ 3 h 158"/>
                <a:gd name="T18" fmla="*/ 92 w 117"/>
                <a:gd name="T19" fmla="*/ 0 h 158"/>
                <a:gd name="T20" fmla="*/ 115 w 117"/>
                <a:gd name="T21" fmla="*/ 0 h 158"/>
                <a:gd name="T22" fmla="*/ 117 w 117"/>
                <a:gd name="T23" fmla="*/ 3 h 158"/>
                <a:gd name="T24" fmla="*/ 117 w 117"/>
                <a:gd name="T25" fmla="*/ 156 h 158"/>
                <a:gd name="T26" fmla="*/ 115 w 117"/>
                <a:gd name="T27" fmla="*/ 158 h 158"/>
                <a:gd name="T28" fmla="*/ 92 w 117"/>
                <a:gd name="T29" fmla="*/ 158 h 158"/>
                <a:gd name="T30" fmla="*/ 90 w 117"/>
                <a:gd name="T31" fmla="*/ 156 h 158"/>
                <a:gd name="T32" fmla="*/ 90 w 117"/>
                <a:gd name="T33" fmla="*/ 92 h 158"/>
                <a:gd name="T34" fmla="*/ 89 w 117"/>
                <a:gd name="T35" fmla="*/ 91 h 158"/>
                <a:gd name="T36" fmla="*/ 29 w 117"/>
                <a:gd name="T37" fmla="*/ 91 h 158"/>
                <a:gd name="T38" fmla="*/ 27 w 117"/>
                <a:gd name="T39" fmla="*/ 92 h 158"/>
                <a:gd name="T40" fmla="*/ 27 w 117"/>
                <a:gd name="T41" fmla="*/ 156 h 158"/>
                <a:gd name="T42" fmla="*/ 25 w 117"/>
                <a:gd name="T43" fmla="*/ 158 h 158"/>
                <a:gd name="T44" fmla="*/ 2 w 117"/>
                <a:gd name="T45" fmla="*/ 158 h 158"/>
                <a:gd name="T46" fmla="*/ 0 w 117"/>
                <a:gd name="T47" fmla="*/ 156 h 158"/>
                <a:gd name="T48" fmla="*/ 0 w 117"/>
                <a:gd name="T49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7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66"/>
                    <a:pt x="28" y="66"/>
                    <a:pt x="29" y="66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3"/>
                    <a:pt x="90" y="3"/>
                    <a:pt x="90" y="3"/>
                  </a:cubicBezTo>
                  <a:cubicBezTo>
                    <a:pt x="90" y="1"/>
                    <a:pt x="91" y="0"/>
                    <a:pt x="9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6" y="0"/>
                    <a:pt x="117" y="1"/>
                    <a:pt x="117" y="3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7"/>
                    <a:pt x="116" y="158"/>
                    <a:pt x="115" y="158"/>
                  </a:cubicBezTo>
                  <a:cubicBezTo>
                    <a:pt x="92" y="158"/>
                    <a:pt x="92" y="158"/>
                    <a:pt x="92" y="158"/>
                  </a:cubicBezTo>
                  <a:cubicBezTo>
                    <a:pt x="91" y="158"/>
                    <a:pt x="90" y="157"/>
                    <a:pt x="90" y="156"/>
                  </a:cubicBezTo>
                  <a:cubicBezTo>
                    <a:pt x="90" y="92"/>
                    <a:pt x="90" y="92"/>
                    <a:pt x="90" y="92"/>
                  </a:cubicBezTo>
                  <a:cubicBezTo>
                    <a:pt x="90" y="91"/>
                    <a:pt x="89" y="91"/>
                    <a:pt x="89" y="9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8" y="91"/>
                    <a:pt x="27" y="91"/>
                    <a:pt x="27" y="92"/>
                  </a:cubicBezTo>
                  <a:cubicBezTo>
                    <a:pt x="27" y="156"/>
                    <a:pt x="27" y="156"/>
                    <a:pt x="27" y="156"/>
                  </a:cubicBezTo>
                  <a:cubicBezTo>
                    <a:pt x="27" y="157"/>
                    <a:pt x="26" y="158"/>
                    <a:pt x="25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Freeform 56"/>
            <p:cNvSpPr>
              <a:spLocks noEditPoints="1"/>
            </p:cNvSpPr>
            <p:nvPr userDrawn="1"/>
          </p:nvSpPr>
          <p:spPr bwMode="auto">
            <a:xfrm>
              <a:off x="3014838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4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7 w 99"/>
                <a:gd name="T13" fmla="*/ 66 h 117"/>
                <a:gd name="T14" fmla="*/ 28 w 99"/>
                <a:gd name="T15" fmla="*/ 66 h 117"/>
                <a:gd name="T16" fmla="*/ 26 w 99"/>
                <a:gd name="T17" fmla="*/ 68 h 117"/>
                <a:gd name="T18" fmla="*/ 28 w 99"/>
                <a:gd name="T19" fmla="*/ 76 h 117"/>
                <a:gd name="T20" fmla="*/ 53 w 99"/>
                <a:gd name="T21" fmla="*/ 93 h 117"/>
                <a:gd name="T22" fmla="*/ 79 w 99"/>
                <a:gd name="T23" fmla="*/ 83 h 117"/>
                <a:gd name="T24" fmla="*/ 83 w 99"/>
                <a:gd name="T25" fmla="*/ 82 h 117"/>
                <a:gd name="T26" fmla="*/ 96 w 99"/>
                <a:gd name="T27" fmla="*/ 94 h 117"/>
                <a:gd name="T28" fmla="*/ 97 w 99"/>
                <a:gd name="T29" fmla="*/ 98 h 117"/>
                <a:gd name="T30" fmla="*/ 51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50 w 99"/>
                <a:gd name="T37" fmla="*/ 22 h 117"/>
                <a:gd name="T38" fmla="*/ 28 w 99"/>
                <a:gd name="T39" fmla="*/ 36 h 117"/>
                <a:gd name="T40" fmla="*/ 26 w 99"/>
                <a:gd name="T41" fmla="*/ 46 h 117"/>
                <a:gd name="T42" fmla="*/ 28 w 99"/>
                <a:gd name="T43" fmla="*/ 47 h 117"/>
                <a:gd name="T44" fmla="*/ 71 w 99"/>
                <a:gd name="T45" fmla="*/ 47 h 117"/>
                <a:gd name="T46" fmla="*/ 73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7"/>
                    <a:pt x="2" y="38"/>
                    <a:pt x="4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8" y="38"/>
                    <a:pt x="99" y="46"/>
                    <a:pt x="99" y="64"/>
                  </a:cubicBezTo>
                  <a:cubicBezTo>
                    <a:pt x="99" y="66"/>
                    <a:pt x="98" y="66"/>
                    <a:pt x="97" y="6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27" y="66"/>
                    <a:pt x="26" y="67"/>
                    <a:pt x="26" y="68"/>
                  </a:cubicBezTo>
                  <a:cubicBezTo>
                    <a:pt x="26" y="71"/>
                    <a:pt x="27" y="74"/>
                    <a:pt x="28" y="76"/>
                  </a:cubicBezTo>
                  <a:cubicBezTo>
                    <a:pt x="32" y="87"/>
                    <a:pt x="40" y="93"/>
                    <a:pt x="53" y="93"/>
                  </a:cubicBezTo>
                  <a:cubicBezTo>
                    <a:pt x="65" y="93"/>
                    <a:pt x="74" y="89"/>
                    <a:pt x="79" y="83"/>
                  </a:cubicBezTo>
                  <a:cubicBezTo>
                    <a:pt x="80" y="82"/>
                    <a:pt x="81" y="81"/>
                    <a:pt x="83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7" y="98"/>
                  </a:cubicBezTo>
                  <a:cubicBezTo>
                    <a:pt x="87" y="109"/>
                    <a:pt x="71" y="117"/>
                    <a:pt x="51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50" y="22"/>
                  </a:cubicBezTo>
                  <a:cubicBezTo>
                    <a:pt x="39" y="22"/>
                    <a:pt x="31" y="27"/>
                    <a:pt x="28" y="36"/>
                  </a:cubicBezTo>
                  <a:cubicBezTo>
                    <a:pt x="27" y="39"/>
                    <a:pt x="26" y="42"/>
                    <a:pt x="26" y="46"/>
                  </a:cubicBezTo>
                  <a:cubicBezTo>
                    <a:pt x="26" y="47"/>
                    <a:pt x="27" y="47"/>
                    <a:pt x="28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3" y="47"/>
                    <a:pt x="73" y="46"/>
                  </a:cubicBezTo>
                  <a:cubicBezTo>
                    <a:pt x="73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Freeform 57"/>
            <p:cNvSpPr>
              <a:spLocks noEditPoints="1"/>
            </p:cNvSpPr>
            <p:nvPr userDrawn="1"/>
          </p:nvSpPr>
          <p:spPr bwMode="auto">
            <a:xfrm>
              <a:off x="322150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Freeform 58"/>
            <p:cNvSpPr>
              <a:spLocks/>
            </p:cNvSpPr>
            <p:nvPr userDrawn="1"/>
          </p:nvSpPr>
          <p:spPr bwMode="auto">
            <a:xfrm>
              <a:off x="3434373" y="1414463"/>
              <a:ext cx="76467" cy="285201"/>
            </a:xfrm>
            <a:custGeom>
              <a:avLst/>
              <a:gdLst>
                <a:gd name="T0" fmla="*/ 30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2 w 43"/>
                <a:gd name="T7" fmla="*/ 0 h 159"/>
                <a:gd name="T8" fmla="*/ 23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5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0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0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5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0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Freeform 59"/>
            <p:cNvSpPr>
              <a:spLocks/>
            </p:cNvSpPr>
            <p:nvPr userDrawn="1"/>
          </p:nvSpPr>
          <p:spPr bwMode="auto">
            <a:xfrm>
              <a:off x="3525306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Freeform 60"/>
            <p:cNvSpPr>
              <a:spLocks/>
            </p:cNvSpPr>
            <p:nvPr userDrawn="1"/>
          </p:nvSpPr>
          <p:spPr bwMode="auto">
            <a:xfrm>
              <a:off x="3663773" y="1414463"/>
              <a:ext cx="167400" cy="283134"/>
            </a:xfrm>
            <a:custGeom>
              <a:avLst/>
              <a:gdLst>
                <a:gd name="T0" fmla="*/ 71 w 94"/>
                <a:gd name="T1" fmla="*/ 158 h 158"/>
                <a:gd name="T2" fmla="*/ 69 w 94"/>
                <a:gd name="T3" fmla="*/ 156 h 158"/>
                <a:gd name="T4" fmla="*/ 69 w 94"/>
                <a:gd name="T5" fmla="*/ 91 h 158"/>
                <a:gd name="T6" fmla="*/ 47 w 94"/>
                <a:gd name="T7" fmla="*/ 67 h 158"/>
                <a:gd name="T8" fmla="*/ 26 w 94"/>
                <a:gd name="T9" fmla="*/ 91 h 158"/>
                <a:gd name="T10" fmla="*/ 26 w 94"/>
                <a:gd name="T11" fmla="*/ 156 h 158"/>
                <a:gd name="T12" fmla="*/ 24 w 94"/>
                <a:gd name="T13" fmla="*/ 158 h 158"/>
                <a:gd name="T14" fmla="*/ 3 w 94"/>
                <a:gd name="T15" fmla="*/ 158 h 158"/>
                <a:gd name="T16" fmla="*/ 0 w 94"/>
                <a:gd name="T17" fmla="*/ 156 h 158"/>
                <a:gd name="T18" fmla="*/ 0 w 94"/>
                <a:gd name="T19" fmla="*/ 3 h 158"/>
                <a:gd name="T20" fmla="*/ 3 w 94"/>
                <a:gd name="T21" fmla="*/ 0 h 158"/>
                <a:gd name="T22" fmla="*/ 24 w 94"/>
                <a:gd name="T23" fmla="*/ 0 h 158"/>
                <a:gd name="T24" fmla="*/ 26 w 94"/>
                <a:gd name="T25" fmla="*/ 3 h 158"/>
                <a:gd name="T26" fmla="*/ 26 w 94"/>
                <a:gd name="T27" fmla="*/ 57 h 158"/>
                <a:gd name="T28" fmla="*/ 26 w 94"/>
                <a:gd name="T29" fmla="*/ 57 h 158"/>
                <a:gd name="T30" fmla="*/ 56 w 94"/>
                <a:gd name="T31" fmla="*/ 44 h 158"/>
                <a:gd name="T32" fmla="*/ 94 w 94"/>
                <a:gd name="T33" fmla="*/ 85 h 158"/>
                <a:gd name="T34" fmla="*/ 94 w 94"/>
                <a:gd name="T35" fmla="*/ 156 h 158"/>
                <a:gd name="T36" fmla="*/ 92 w 94"/>
                <a:gd name="T37" fmla="*/ 158 h 158"/>
                <a:gd name="T38" fmla="*/ 71 w 94"/>
                <a:gd name="T3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58">
                  <a:moveTo>
                    <a:pt x="71" y="158"/>
                  </a:moveTo>
                  <a:cubicBezTo>
                    <a:pt x="69" y="158"/>
                    <a:pt x="69" y="157"/>
                    <a:pt x="69" y="15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9" y="77"/>
                    <a:pt x="61" y="67"/>
                    <a:pt x="47" y="67"/>
                  </a:cubicBezTo>
                  <a:cubicBezTo>
                    <a:pt x="34" y="67"/>
                    <a:pt x="26" y="77"/>
                    <a:pt x="26" y="91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cubicBezTo>
                    <a:pt x="3" y="158"/>
                    <a:pt x="3" y="158"/>
                    <a:pt x="3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50"/>
                    <a:pt x="41" y="44"/>
                    <a:pt x="56" y="44"/>
                  </a:cubicBezTo>
                  <a:cubicBezTo>
                    <a:pt x="80" y="44"/>
                    <a:pt x="94" y="61"/>
                    <a:pt x="94" y="85"/>
                  </a:cubicBezTo>
                  <a:cubicBezTo>
                    <a:pt x="94" y="156"/>
                    <a:pt x="94" y="156"/>
                    <a:pt x="94" y="156"/>
                  </a:cubicBezTo>
                  <a:cubicBezTo>
                    <a:pt x="94" y="157"/>
                    <a:pt x="94" y="158"/>
                    <a:pt x="92" y="158"/>
                  </a:cubicBezTo>
                  <a:lnTo>
                    <a:pt x="71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Freeform 61"/>
            <p:cNvSpPr>
              <a:spLocks/>
            </p:cNvSpPr>
            <p:nvPr userDrawn="1"/>
          </p:nvSpPr>
          <p:spPr bwMode="auto">
            <a:xfrm>
              <a:off x="3880774" y="1647997"/>
              <a:ext cx="45467" cy="95067"/>
            </a:xfrm>
            <a:custGeom>
              <a:avLst/>
              <a:gdLst>
                <a:gd name="T0" fmla="*/ 0 w 26"/>
                <a:gd name="T1" fmla="*/ 2 h 54"/>
                <a:gd name="T2" fmla="*/ 2 w 26"/>
                <a:gd name="T3" fmla="*/ 0 h 54"/>
                <a:gd name="T4" fmla="*/ 24 w 26"/>
                <a:gd name="T5" fmla="*/ 0 h 54"/>
                <a:gd name="T6" fmla="*/ 26 w 26"/>
                <a:gd name="T7" fmla="*/ 2 h 54"/>
                <a:gd name="T8" fmla="*/ 26 w 26"/>
                <a:gd name="T9" fmla="*/ 27 h 54"/>
                <a:gd name="T10" fmla="*/ 24 w 26"/>
                <a:gd name="T11" fmla="*/ 32 h 54"/>
                <a:gd name="T12" fmla="*/ 5 w 26"/>
                <a:gd name="T13" fmla="*/ 52 h 54"/>
                <a:gd name="T14" fmla="*/ 2 w 26"/>
                <a:gd name="T15" fmla="*/ 54 h 54"/>
                <a:gd name="T16" fmla="*/ 0 w 26"/>
                <a:gd name="T17" fmla="*/ 51 h 54"/>
                <a:gd name="T18" fmla="*/ 0 w 26"/>
                <a:gd name="T19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54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30"/>
                    <a:pt x="26" y="31"/>
                    <a:pt x="24" y="3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4" y="53"/>
                    <a:pt x="3" y="54"/>
                    <a:pt x="2" y="54"/>
                  </a:cubicBezTo>
                  <a:cubicBezTo>
                    <a:pt x="0" y="54"/>
                    <a:pt x="0" y="53"/>
                    <a:pt x="0" y="51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Freeform 62"/>
            <p:cNvSpPr>
              <a:spLocks/>
            </p:cNvSpPr>
            <p:nvPr userDrawn="1"/>
          </p:nvSpPr>
          <p:spPr bwMode="auto">
            <a:xfrm>
              <a:off x="4041974" y="1414463"/>
              <a:ext cx="183934" cy="283134"/>
            </a:xfrm>
            <a:custGeom>
              <a:avLst/>
              <a:gdLst>
                <a:gd name="T0" fmla="*/ 0 w 103"/>
                <a:gd name="T1" fmla="*/ 3 h 158"/>
                <a:gd name="T2" fmla="*/ 2 w 103"/>
                <a:gd name="T3" fmla="*/ 0 h 158"/>
                <a:gd name="T4" fmla="*/ 25 w 103"/>
                <a:gd name="T5" fmla="*/ 0 h 158"/>
                <a:gd name="T6" fmla="*/ 27 w 103"/>
                <a:gd name="T7" fmla="*/ 3 h 158"/>
                <a:gd name="T8" fmla="*/ 27 w 103"/>
                <a:gd name="T9" fmla="*/ 132 h 158"/>
                <a:gd name="T10" fmla="*/ 29 w 103"/>
                <a:gd name="T11" fmla="*/ 133 h 158"/>
                <a:gd name="T12" fmla="*/ 101 w 103"/>
                <a:gd name="T13" fmla="*/ 133 h 158"/>
                <a:gd name="T14" fmla="*/ 103 w 103"/>
                <a:gd name="T15" fmla="*/ 136 h 158"/>
                <a:gd name="T16" fmla="*/ 103 w 103"/>
                <a:gd name="T17" fmla="*/ 156 h 158"/>
                <a:gd name="T18" fmla="*/ 101 w 103"/>
                <a:gd name="T19" fmla="*/ 158 h 158"/>
                <a:gd name="T20" fmla="*/ 2 w 103"/>
                <a:gd name="T21" fmla="*/ 158 h 158"/>
                <a:gd name="T22" fmla="*/ 0 w 103"/>
                <a:gd name="T23" fmla="*/ 156 h 158"/>
                <a:gd name="T24" fmla="*/ 0 w 103"/>
                <a:gd name="T25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7" y="133"/>
                    <a:pt x="28" y="133"/>
                    <a:pt x="29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2" y="133"/>
                    <a:pt x="103" y="134"/>
                    <a:pt x="103" y="136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3" y="157"/>
                    <a:pt x="102" y="158"/>
                    <a:pt x="101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Freeform 63"/>
            <p:cNvSpPr>
              <a:spLocks noEditPoints="1"/>
            </p:cNvSpPr>
            <p:nvPr userDrawn="1"/>
          </p:nvSpPr>
          <p:spPr bwMode="auto">
            <a:xfrm>
              <a:off x="4254842" y="1492997"/>
              <a:ext cx="167400" cy="208734"/>
            </a:xfrm>
            <a:custGeom>
              <a:avLst/>
              <a:gdLst>
                <a:gd name="T0" fmla="*/ 72 w 94"/>
                <a:gd name="T1" fmla="*/ 114 h 117"/>
                <a:gd name="T2" fmla="*/ 70 w 94"/>
                <a:gd name="T3" fmla="*/ 112 h 117"/>
                <a:gd name="T4" fmla="*/ 70 w 94"/>
                <a:gd name="T5" fmla="*/ 104 h 117"/>
                <a:gd name="T6" fmla="*/ 69 w 94"/>
                <a:gd name="T7" fmla="*/ 104 h 117"/>
                <a:gd name="T8" fmla="*/ 38 w 94"/>
                <a:gd name="T9" fmla="*/ 117 h 117"/>
                <a:gd name="T10" fmla="*/ 0 w 94"/>
                <a:gd name="T11" fmla="*/ 82 h 117"/>
                <a:gd name="T12" fmla="*/ 45 w 94"/>
                <a:gd name="T13" fmla="*/ 47 h 117"/>
                <a:gd name="T14" fmla="*/ 68 w 94"/>
                <a:gd name="T15" fmla="*/ 47 h 117"/>
                <a:gd name="T16" fmla="*/ 69 w 94"/>
                <a:gd name="T17" fmla="*/ 46 h 117"/>
                <a:gd name="T18" fmla="*/ 69 w 94"/>
                <a:gd name="T19" fmla="*/ 40 h 117"/>
                <a:gd name="T20" fmla="*/ 44 w 94"/>
                <a:gd name="T21" fmla="*/ 22 h 117"/>
                <a:gd name="T22" fmla="*/ 19 w 94"/>
                <a:gd name="T23" fmla="*/ 29 h 117"/>
                <a:gd name="T24" fmla="*/ 16 w 94"/>
                <a:gd name="T25" fmla="*/ 29 h 117"/>
                <a:gd name="T26" fmla="*/ 7 w 94"/>
                <a:gd name="T27" fmla="*/ 14 h 117"/>
                <a:gd name="T28" fmla="*/ 8 w 94"/>
                <a:gd name="T29" fmla="*/ 11 h 117"/>
                <a:gd name="T30" fmla="*/ 47 w 94"/>
                <a:gd name="T31" fmla="*/ 0 h 117"/>
                <a:gd name="T32" fmla="*/ 94 w 94"/>
                <a:gd name="T33" fmla="*/ 39 h 117"/>
                <a:gd name="T34" fmla="*/ 94 w 94"/>
                <a:gd name="T35" fmla="*/ 112 h 117"/>
                <a:gd name="T36" fmla="*/ 91 w 94"/>
                <a:gd name="T37" fmla="*/ 114 h 117"/>
                <a:gd name="T38" fmla="*/ 72 w 94"/>
                <a:gd name="T39" fmla="*/ 114 h 117"/>
                <a:gd name="T40" fmla="*/ 69 w 94"/>
                <a:gd name="T41" fmla="*/ 76 h 117"/>
                <a:gd name="T42" fmla="*/ 69 w 94"/>
                <a:gd name="T43" fmla="*/ 68 h 117"/>
                <a:gd name="T44" fmla="*/ 68 w 94"/>
                <a:gd name="T45" fmla="*/ 66 h 117"/>
                <a:gd name="T46" fmla="*/ 49 w 94"/>
                <a:gd name="T47" fmla="*/ 66 h 117"/>
                <a:gd name="T48" fmla="*/ 25 w 94"/>
                <a:gd name="T49" fmla="*/ 82 h 117"/>
                <a:gd name="T50" fmla="*/ 44 w 94"/>
                <a:gd name="T51" fmla="*/ 95 h 117"/>
                <a:gd name="T52" fmla="*/ 69 w 94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117">
                  <a:moveTo>
                    <a:pt x="72" y="114"/>
                  </a:moveTo>
                  <a:cubicBezTo>
                    <a:pt x="71" y="114"/>
                    <a:pt x="70" y="113"/>
                    <a:pt x="70" y="11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4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9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2" y="22"/>
                    <a:pt x="24" y="25"/>
                    <a:pt x="19" y="29"/>
                  </a:cubicBezTo>
                  <a:cubicBezTo>
                    <a:pt x="18" y="30"/>
                    <a:pt x="16" y="30"/>
                    <a:pt x="16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7" y="11"/>
                    <a:pt x="8" y="11"/>
                  </a:cubicBezTo>
                  <a:cubicBezTo>
                    <a:pt x="17" y="4"/>
                    <a:pt x="29" y="0"/>
                    <a:pt x="47" y="0"/>
                  </a:cubicBezTo>
                  <a:cubicBezTo>
                    <a:pt x="81" y="0"/>
                    <a:pt x="94" y="11"/>
                    <a:pt x="94" y="39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9" y="66"/>
                    <a:pt x="68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3" y="66"/>
                    <a:pt x="25" y="71"/>
                    <a:pt x="25" y="82"/>
                  </a:cubicBezTo>
                  <a:cubicBezTo>
                    <a:pt x="25" y="91"/>
                    <a:pt x="32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Freeform 64"/>
            <p:cNvSpPr>
              <a:spLocks noEditPoints="1"/>
            </p:cNvSpPr>
            <p:nvPr userDrawn="1"/>
          </p:nvSpPr>
          <p:spPr bwMode="auto">
            <a:xfrm>
              <a:off x="4469776" y="1414463"/>
              <a:ext cx="175667" cy="287267"/>
            </a:xfrm>
            <a:custGeom>
              <a:avLst/>
              <a:gdLst>
                <a:gd name="T0" fmla="*/ 26 w 98"/>
                <a:gd name="T1" fmla="*/ 147 h 161"/>
                <a:gd name="T2" fmla="*/ 26 w 98"/>
                <a:gd name="T3" fmla="*/ 147 h 161"/>
                <a:gd name="T4" fmla="*/ 26 w 98"/>
                <a:gd name="T5" fmla="*/ 156 h 161"/>
                <a:gd name="T6" fmla="*/ 23 w 98"/>
                <a:gd name="T7" fmla="*/ 158 h 161"/>
                <a:gd name="T8" fmla="*/ 2 w 98"/>
                <a:gd name="T9" fmla="*/ 158 h 161"/>
                <a:gd name="T10" fmla="*/ 0 w 98"/>
                <a:gd name="T11" fmla="*/ 156 h 161"/>
                <a:gd name="T12" fmla="*/ 0 w 98"/>
                <a:gd name="T13" fmla="*/ 3 h 161"/>
                <a:gd name="T14" fmla="*/ 2 w 98"/>
                <a:gd name="T15" fmla="*/ 0 h 161"/>
                <a:gd name="T16" fmla="*/ 23 w 98"/>
                <a:gd name="T17" fmla="*/ 0 h 161"/>
                <a:gd name="T18" fmla="*/ 26 w 98"/>
                <a:gd name="T19" fmla="*/ 3 h 161"/>
                <a:gd name="T20" fmla="*/ 26 w 98"/>
                <a:gd name="T21" fmla="*/ 57 h 161"/>
                <a:gd name="T22" fmla="*/ 26 w 98"/>
                <a:gd name="T23" fmla="*/ 57 h 161"/>
                <a:gd name="T24" fmla="*/ 56 w 98"/>
                <a:gd name="T25" fmla="*/ 44 h 161"/>
                <a:gd name="T26" fmla="*/ 94 w 98"/>
                <a:gd name="T27" fmla="*/ 71 h 161"/>
                <a:gd name="T28" fmla="*/ 98 w 98"/>
                <a:gd name="T29" fmla="*/ 102 h 161"/>
                <a:gd name="T30" fmla="*/ 94 w 98"/>
                <a:gd name="T31" fmla="*/ 134 h 161"/>
                <a:gd name="T32" fmla="*/ 56 w 98"/>
                <a:gd name="T33" fmla="*/ 161 h 161"/>
                <a:gd name="T34" fmla="*/ 26 w 98"/>
                <a:gd name="T35" fmla="*/ 147 h 161"/>
                <a:gd name="T36" fmla="*/ 69 w 98"/>
                <a:gd name="T37" fmla="*/ 123 h 161"/>
                <a:gd name="T38" fmla="*/ 72 w 98"/>
                <a:gd name="T39" fmla="*/ 102 h 161"/>
                <a:gd name="T40" fmla="*/ 69 w 98"/>
                <a:gd name="T41" fmla="*/ 81 h 161"/>
                <a:gd name="T42" fmla="*/ 49 w 98"/>
                <a:gd name="T43" fmla="*/ 67 h 161"/>
                <a:gd name="T44" fmla="*/ 28 w 98"/>
                <a:gd name="T45" fmla="*/ 81 h 161"/>
                <a:gd name="T46" fmla="*/ 26 w 98"/>
                <a:gd name="T47" fmla="*/ 102 h 161"/>
                <a:gd name="T48" fmla="*/ 28 w 98"/>
                <a:gd name="T49" fmla="*/ 123 h 161"/>
                <a:gd name="T50" fmla="*/ 49 w 98"/>
                <a:gd name="T51" fmla="*/ 137 h 161"/>
                <a:gd name="T52" fmla="*/ 69 w 98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61">
                  <a:moveTo>
                    <a:pt x="26" y="147"/>
                  </a:moveTo>
                  <a:cubicBezTo>
                    <a:pt x="26" y="147"/>
                    <a:pt x="26" y="147"/>
                    <a:pt x="26" y="147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3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49"/>
                    <a:pt x="40" y="44"/>
                    <a:pt x="56" y="44"/>
                  </a:cubicBezTo>
                  <a:cubicBezTo>
                    <a:pt x="75" y="44"/>
                    <a:pt x="88" y="53"/>
                    <a:pt x="94" y="71"/>
                  </a:cubicBezTo>
                  <a:cubicBezTo>
                    <a:pt x="97" y="79"/>
                    <a:pt x="98" y="87"/>
                    <a:pt x="98" y="102"/>
                  </a:cubicBezTo>
                  <a:cubicBezTo>
                    <a:pt x="98" y="117"/>
                    <a:pt x="97" y="125"/>
                    <a:pt x="94" y="134"/>
                  </a:cubicBezTo>
                  <a:cubicBezTo>
                    <a:pt x="88" y="151"/>
                    <a:pt x="75" y="161"/>
                    <a:pt x="56" y="161"/>
                  </a:cubicBezTo>
                  <a:cubicBezTo>
                    <a:pt x="40" y="161"/>
                    <a:pt x="31" y="155"/>
                    <a:pt x="26" y="147"/>
                  </a:cubicBezTo>
                  <a:close/>
                  <a:moveTo>
                    <a:pt x="69" y="123"/>
                  </a:moveTo>
                  <a:cubicBezTo>
                    <a:pt x="71" y="118"/>
                    <a:pt x="72" y="112"/>
                    <a:pt x="72" y="102"/>
                  </a:cubicBezTo>
                  <a:cubicBezTo>
                    <a:pt x="72" y="92"/>
                    <a:pt x="71" y="86"/>
                    <a:pt x="69" y="81"/>
                  </a:cubicBezTo>
                  <a:cubicBezTo>
                    <a:pt x="66" y="72"/>
                    <a:pt x="59" y="67"/>
                    <a:pt x="49" y="67"/>
                  </a:cubicBezTo>
                  <a:cubicBezTo>
                    <a:pt x="38" y="67"/>
                    <a:pt x="31" y="72"/>
                    <a:pt x="28" y="81"/>
                  </a:cubicBezTo>
                  <a:cubicBezTo>
                    <a:pt x="26" y="86"/>
                    <a:pt x="26" y="92"/>
                    <a:pt x="26" y="102"/>
                  </a:cubicBezTo>
                  <a:cubicBezTo>
                    <a:pt x="26" y="112"/>
                    <a:pt x="26" y="118"/>
                    <a:pt x="28" y="123"/>
                  </a:cubicBezTo>
                  <a:cubicBezTo>
                    <a:pt x="31" y="132"/>
                    <a:pt x="38" y="137"/>
                    <a:pt x="49" y="137"/>
                  </a:cubicBezTo>
                  <a:cubicBezTo>
                    <a:pt x="59" y="137"/>
                    <a:pt x="66" y="132"/>
                    <a:pt x="69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Freeform 65"/>
            <p:cNvSpPr>
              <a:spLocks noEditPoints="1"/>
            </p:cNvSpPr>
            <p:nvPr userDrawn="1"/>
          </p:nvSpPr>
          <p:spPr bwMode="auto">
            <a:xfrm>
              <a:off x="467644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Freeform 66"/>
            <p:cNvSpPr>
              <a:spLocks/>
            </p:cNvSpPr>
            <p:nvPr userDrawn="1"/>
          </p:nvSpPr>
          <p:spPr bwMode="auto">
            <a:xfrm>
              <a:off x="4891377" y="1497130"/>
              <a:ext cx="167400" cy="204601"/>
            </a:xfrm>
            <a:custGeom>
              <a:avLst/>
              <a:gdLst>
                <a:gd name="T0" fmla="*/ 70 w 94"/>
                <a:gd name="T1" fmla="*/ 112 h 115"/>
                <a:gd name="T2" fmla="*/ 68 w 94"/>
                <a:gd name="T3" fmla="*/ 110 h 115"/>
                <a:gd name="T4" fmla="*/ 68 w 94"/>
                <a:gd name="T5" fmla="*/ 102 h 115"/>
                <a:gd name="T6" fmla="*/ 68 w 94"/>
                <a:gd name="T7" fmla="*/ 102 h 115"/>
                <a:gd name="T8" fmla="*/ 39 w 94"/>
                <a:gd name="T9" fmla="*/ 115 h 115"/>
                <a:gd name="T10" fmla="*/ 0 w 94"/>
                <a:gd name="T11" fmla="*/ 73 h 115"/>
                <a:gd name="T12" fmla="*/ 0 w 94"/>
                <a:gd name="T13" fmla="*/ 3 h 115"/>
                <a:gd name="T14" fmla="*/ 3 w 94"/>
                <a:gd name="T15" fmla="*/ 0 h 115"/>
                <a:gd name="T16" fmla="*/ 24 w 94"/>
                <a:gd name="T17" fmla="*/ 0 h 115"/>
                <a:gd name="T18" fmla="*/ 26 w 94"/>
                <a:gd name="T19" fmla="*/ 3 h 115"/>
                <a:gd name="T20" fmla="*/ 26 w 94"/>
                <a:gd name="T21" fmla="*/ 67 h 115"/>
                <a:gd name="T22" fmla="*/ 47 w 94"/>
                <a:gd name="T23" fmla="*/ 91 h 115"/>
                <a:gd name="T24" fmla="*/ 68 w 94"/>
                <a:gd name="T25" fmla="*/ 67 h 115"/>
                <a:gd name="T26" fmla="*/ 68 w 94"/>
                <a:gd name="T27" fmla="*/ 3 h 115"/>
                <a:gd name="T28" fmla="*/ 70 w 94"/>
                <a:gd name="T29" fmla="*/ 0 h 115"/>
                <a:gd name="T30" fmla="*/ 91 w 94"/>
                <a:gd name="T31" fmla="*/ 0 h 115"/>
                <a:gd name="T32" fmla="*/ 94 w 94"/>
                <a:gd name="T33" fmla="*/ 3 h 115"/>
                <a:gd name="T34" fmla="*/ 94 w 94"/>
                <a:gd name="T35" fmla="*/ 110 h 115"/>
                <a:gd name="T36" fmla="*/ 91 w 94"/>
                <a:gd name="T37" fmla="*/ 112 h 115"/>
                <a:gd name="T38" fmla="*/ 70 w 94"/>
                <a:gd name="T39" fmla="*/ 1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5">
                  <a:moveTo>
                    <a:pt x="70" y="112"/>
                  </a:moveTo>
                  <a:cubicBezTo>
                    <a:pt x="69" y="112"/>
                    <a:pt x="68" y="111"/>
                    <a:pt x="68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2" y="109"/>
                    <a:pt x="53" y="115"/>
                    <a:pt x="39" y="115"/>
                  </a:cubicBezTo>
                  <a:cubicBezTo>
                    <a:pt x="15" y="115"/>
                    <a:pt x="0" y="97"/>
                    <a:pt x="0" y="7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81"/>
                    <a:pt x="33" y="91"/>
                    <a:pt x="47" y="91"/>
                  </a:cubicBezTo>
                  <a:cubicBezTo>
                    <a:pt x="60" y="91"/>
                    <a:pt x="68" y="81"/>
                    <a:pt x="68" y="67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3" y="0"/>
                    <a:pt x="94" y="1"/>
                    <a:pt x="94" y="3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3" y="112"/>
                    <a:pt x="91" y="112"/>
                  </a:cubicBezTo>
                  <a:lnTo>
                    <a:pt x="7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Freeform 67"/>
            <p:cNvSpPr>
              <a:spLocks/>
            </p:cNvSpPr>
            <p:nvPr userDrawn="1"/>
          </p:nvSpPr>
          <p:spPr bwMode="auto">
            <a:xfrm>
              <a:off x="5108377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7 w 80"/>
                <a:gd name="T15" fmla="*/ 14 h 114"/>
                <a:gd name="T16" fmla="*/ 56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6"/>
                    <a:pt x="41" y="0"/>
                    <a:pt x="56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Freeform 68"/>
            <p:cNvSpPr>
              <a:spLocks noEditPoints="1"/>
            </p:cNvSpPr>
            <p:nvPr userDrawn="1"/>
          </p:nvSpPr>
          <p:spPr bwMode="auto">
            <a:xfrm>
              <a:off x="5331578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Freeform 69"/>
            <p:cNvSpPr>
              <a:spLocks/>
            </p:cNvSpPr>
            <p:nvPr userDrawn="1"/>
          </p:nvSpPr>
          <p:spPr bwMode="auto">
            <a:xfrm>
              <a:off x="5546512" y="1492997"/>
              <a:ext cx="167400" cy="204601"/>
            </a:xfrm>
            <a:custGeom>
              <a:avLst/>
              <a:gdLst>
                <a:gd name="T0" fmla="*/ 71 w 94"/>
                <a:gd name="T1" fmla="*/ 114 h 114"/>
                <a:gd name="T2" fmla="*/ 68 w 94"/>
                <a:gd name="T3" fmla="*/ 112 h 114"/>
                <a:gd name="T4" fmla="*/ 68 w 94"/>
                <a:gd name="T5" fmla="*/ 47 h 114"/>
                <a:gd name="T6" fmla="*/ 47 w 94"/>
                <a:gd name="T7" fmla="*/ 23 h 114"/>
                <a:gd name="T8" fmla="*/ 26 w 94"/>
                <a:gd name="T9" fmla="*/ 47 h 114"/>
                <a:gd name="T10" fmla="*/ 26 w 94"/>
                <a:gd name="T11" fmla="*/ 112 h 114"/>
                <a:gd name="T12" fmla="*/ 24 w 94"/>
                <a:gd name="T13" fmla="*/ 114 h 114"/>
                <a:gd name="T14" fmla="*/ 2 w 94"/>
                <a:gd name="T15" fmla="*/ 114 h 114"/>
                <a:gd name="T16" fmla="*/ 0 w 94"/>
                <a:gd name="T17" fmla="*/ 112 h 114"/>
                <a:gd name="T18" fmla="*/ 0 w 94"/>
                <a:gd name="T19" fmla="*/ 5 h 114"/>
                <a:gd name="T20" fmla="*/ 2 w 94"/>
                <a:gd name="T21" fmla="*/ 2 h 114"/>
                <a:gd name="T22" fmla="*/ 24 w 94"/>
                <a:gd name="T23" fmla="*/ 2 h 114"/>
                <a:gd name="T24" fmla="*/ 26 w 94"/>
                <a:gd name="T25" fmla="*/ 5 h 114"/>
                <a:gd name="T26" fmla="*/ 26 w 94"/>
                <a:gd name="T27" fmla="*/ 13 h 114"/>
                <a:gd name="T28" fmla="*/ 26 w 94"/>
                <a:gd name="T29" fmla="*/ 13 h 114"/>
                <a:gd name="T30" fmla="*/ 56 w 94"/>
                <a:gd name="T31" fmla="*/ 0 h 114"/>
                <a:gd name="T32" fmla="*/ 94 w 94"/>
                <a:gd name="T33" fmla="*/ 41 h 114"/>
                <a:gd name="T34" fmla="*/ 94 w 94"/>
                <a:gd name="T35" fmla="*/ 112 h 114"/>
                <a:gd name="T36" fmla="*/ 92 w 94"/>
                <a:gd name="T37" fmla="*/ 114 h 114"/>
                <a:gd name="T38" fmla="*/ 71 w 94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4">
                  <a:moveTo>
                    <a:pt x="71" y="114"/>
                  </a:moveTo>
                  <a:cubicBezTo>
                    <a:pt x="69" y="114"/>
                    <a:pt x="68" y="113"/>
                    <a:pt x="68" y="112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8" y="33"/>
                    <a:pt x="61" y="23"/>
                    <a:pt x="47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79" y="0"/>
                    <a:pt x="94" y="17"/>
                    <a:pt x="94" y="41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Freeform 70"/>
            <p:cNvSpPr>
              <a:spLocks noEditPoints="1"/>
            </p:cNvSpPr>
            <p:nvPr userDrawn="1"/>
          </p:nvSpPr>
          <p:spPr bwMode="auto">
            <a:xfrm>
              <a:off x="5753179" y="1414463"/>
              <a:ext cx="175667" cy="287267"/>
            </a:xfrm>
            <a:custGeom>
              <a:avLst/>
              <a:gdLst>
                <a:gd name="T0" fmla="*/ 75 w 99"/>
                <a:gd name="T1" fmla="*/ 158 h 161"/>
                <a:gd name="T2" fmla="*/ 73 w 99"/>
                <a:gd name="T3" fmla="*/ 156 h 161"/>
                <a:gd name="T4" fmla="*/ 73 w 99"/>
                <a:gd name="T5" fmla="*/ 147 h 161"/>
                <a:gd name="T6" fmla="*/ 73 w 99"/>
                <a:gd name="T7" fmla="*/ 147 h 161"/>
                <a:gd name="T8" fmla="*/ 43 w 99"/>
                <a:gd name="T9" fmla="*/ 161 h 161"/>
                <a:gd name="T10" fmla="*/ 4 w 99"/>
                <a:gd name="T11" fmla="*/ 134 h 161"/>
                <a:gd name="T12" fmla="*/ 0 w 99"/>
                <a:gd name="T13" fmla="*/ 102 h 161"/>
                <a:gd name="T14" fmla="*/ 4 w 99"/>
                <a:gd name="T15" fmla="*/ 71 h 161"/>
                <a:gd name="T16" fmla="*/ 43 w 99"/>
                <a:gd name="T17" fmla="*/ 44 h 161"/>
                <a:gd name="T18" fmla="*/ 73 w 99"/>
                <a:gd name="T19" fmla="*/ 57 h 161"/>
                <a:gd name="T20" fmla="*/ 73 w 99"/>
                <a:gd name="T21" fmla="*/ 57 h 161"/>
                <a:gd name="T22" fmla="*/ 73 w 99"/>
                <a:gd name="T23" fmla="*/ 3 h 161"/>
                <a:gd name="T24" fmla="*/ 75 w 99"/>
                <a:gd name="T25" fmla="*/ 0 h 161"/>
                <a:gd name="T26" fmla="*/ 97 w 99"/>
                <a:gd name="T27" fmla="*/ 0 h 161"/>
                <a:gd name="T28" fmla="*/ 99 w 99"/>
                <a:gd name="T29" fmla="*/ 3 h 161"/>
                <a:gd name="T30" fmla="*/ 99 w 99"/>
                <a:gd name="T31" fmla="*/ 156 h 161"/>
                <a:gd name="T32" fmla="*/ 97 w 99"/>
                <a:gd name="T33" fmla="*/ 158 h 161"/>
                <a:gd name="T34" fmla="*/ 75 w 99"/>
                <a:gd name="T35" fmla="*/ 158 h 161"/>
                <a:gd name="T36" fmla="*/ 71 w 99"/>
                <a:gd name="T37" fmla="*/ 123 h 161"/>
                <a:gd name="T38" fmla="*/ 73 w 99"/>
                <a:gd name="T39" fmla="*/ 102 h 161"/>
                <a:gd name="T40" fmla="*/ 71 w 99"/>
                <a:gd name="T41" fmla="*/ 81 h 161"/>
                <a:gd name="T42" fmla="*/ 50 w 99"/>
                <a:gd name="T43" fmla="*/ 67 h 161"/>
                <a:gd name="T44" fmla="*/ 29 w 99"/>
                <a:gd name="T45" fmla="*/ 81 h 161"/>
                <a:gd name="T46" fmla="*/ 27 w 99"/>
                <a:gd name="T47" fmla="*/ 102 h 161"/>
                <a:gd name="T48" fmla="*/ 29 w 99"/>
                <a:gd name="T49" fmla="*/ 123 h 161"/>
                <a:gd name="T50" fmla="*/ 50 w 99"/>
                <a:gd name="T51" fmla="*/ 137 h 161"/>
                <a:gd name="T52" fmla="*/ 71 w 99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9" h="161">
                  <a:moveTo>
                    <a:pt x="75" y="158"/>
                  </a:moveTo>
                  <a:cubicBezTo>
                    <a:pt x="74" y="158"/>
                    <a:pt x="73" y="157"/>
                    <a:pt x="73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67" y="155"/>
                    <a:pt x="58" y="161"/>
                    <a:pt x="43" y="161"/>
                  </a:cubicBezTo>
                  <a:cubicBezTo>
                    <a:pt x="24" y="161"/>
                    <a:pt x="10" y="151"/>
                    <a:pt x="4" y="134"/>
                  </a:cubicBezTo>
                  <a:cubicBezTo>
                    <a:pt x="2" y="125"/>
                    <a:pt x="0" y="117"/>
                    <a:pt x="0" y="102"/>
                  </a:cubicBezTo>
                  <a:cubicBezTo>
                    <a:pt x="0" y="87"/>
                    <a:pt x="2" y="79"/>
                    <a:pt x="4" y="71"/>
                  </a:cubicBezTo>
                  <a:cubicBezTo>
                    <a:pt x="10" y="53"/>
                    <a:pt x="24" y="44"/>
                    <a:pt x="43" y="44"/>
                  </a:cubicBezTo>
                  <a:cubicBezTo>
                    <a:pt x="58" y="44"/>
                    <a:pt x="67" y="49"/>
                    <a:pt x="73" y="57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73" y="1"/>
                    <a:pt x="74" y="0"/>
                    <a:pt x="75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8" y="0"/>
                    <a:pt x="99" y="1"/>
                    <a:pt x="99" y="3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9" y="157"/>
                    <a:pt x="98" y="158"/>
                    <a:pt x="97" y="158"/>
                  </a:cubicBezTo>
                  <a:lnTo>
                    <a:pt x="75" y="158"/>
                  </a:lnTo>
                  <a:close/>
                  <a:moveTo>
                    <a:pt x="71" y="123"/>
                  </a:moveTo>
                  <a:cubicBezTo>
                    <a:pt x="72" y="118"/>
                    <a:pt x="73" y="112"/>
                    <a:pt x="73" y="102"/>
                  </a:cubicBezTo>
                  <a:cubicBezTo>
                    <a:pt x="73" y="92"/>
                    <a:pt x="72" y="86"/>
                    <a:pt x="71" y="81"/>
                  </a:cubicBezTo>
                  <a:cubicBezTo>
                    <a:pt x="68" y="72"/>
                    <a:pt x="60" y="67"/>
                    <a:pt x="50" y="67"/>
                  </a:cubicBezTo>
                  <a:cubicBezTo>
                    <a:pt x="39" y="67"/>
                    <a:pt x="32" y="72"/>
                    <a:pt x="29" y="81"/>
                  </a:cubicBezTo>
                  <a:cubicBezTo>
                    <a:pt x="28" y="86"/>
                    <a:pt x="27" y="92"/>
                    <a:pt x="27" y="102"/>
                  </a:cubicBezTo>
                  <a:cubicBezTo>
                    <a:pt x="27" y="112"/>
                    <a:pt x="28" y="118"/>
                    <a:pt x="29" y="123"/>
                  </a:cubicBezTo>
                  <a:cubicBezTo>
                    <a:pt x="32" y="132"/>
                    <a:pt x="39" y="137"/>
                    <a:pt x="50" y="137"/>
                  </a:cubicBezTo>
                  <a:cubicBezTo>
                    <a:pt x="60" y="137"/>
                    <a:pt x="68" y="132"/>
                    <a:pt x="71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" name="Freeform 71"/>
            <p:cNvSpPr>
              <a:spLocks/>
            </p:cNvSpPr>
            <p:nvPr userDrawn="1"/>
          </p:nvSpPr>
          <p:spPr bwMode="auto">
            <a:xfrm>
              <a:off x="6023913" y="1414463"/>
              <a:ext cx="328601" cy="283134"/>
            </a:xfrm>
            <a:custGeom>
              <a:avLst/>
              <a:gdLst>
                <a:gd name="T0" fmla="*/ 125 w 184"/>
                <a:gd name="T1" fmla="*/ 158 h 158"/>
                <a:gd name="T2" fmla="*/ 122 w 184"/>
                <a:gd name="T3" fmla="*/ 156 h 158"/>
                <a:gd name="T4" fmla="*/ 92 w 184"/>
                <a:gd name="T5" fmla="*/ 48 h 158"/>
                <a:gd name="T6" fmla="*/ 92 w 184"/>
                <a:gd name="T7" fmla="*/ 48 h 158"/>
                <a:gd name="T8" fmla="*/ 61 w 184"/>
                <a:gd name="T9" fmla="*/ 156 h 158"/>
                <a:gd name="T10" fmla="*/ 59 w 184"/>
                <a:gd name="T11" fmla="*/ 158 h 158"/>
                <a:gd name="T12" fmla="*/ 41 w 184"/>
                <a:gd name="T13" fmla="*/ 158 h 158"/>
                <a:gd name="T14" fmla="*/ 39 w 184"/>
                <a:gd name="T15" fmla="*/ 156 h 158"/>
                <a:gd name="T16" fmla="*/ 0 w 184"/>
                <a:gd name="T17" fmla="*/ 3 h 158"/>
                <a:gd name="T18" fmla="*/ 2 w 184"/>
                <a:gd name="T19" fmla="*/ 0 h 158"/>
                <a:gd name="T20" fmla="*/ 23 w 184"/>
                <a:gd name="T21" fmla="*/ 0 h 158"/>
                <a:gd name="T22" fmla="*/ 26 w 184"/>
                <a:gd name="T23" fmla="*/ 3 h 158"/>
                <a:gd name="T24" fmla="*/ 51 w 184"/>
                <a:gd name="T25" fmla="*/ 109 h 158"/>
                <a:gd name="T26" fmla="*/ 52 w 184"/>
                <a:gd name="T27" fmla="*/ 109 h 158"/>
                <a:gd name="T28" fmla="*/ 81 w 184"/>
                <a:gd name="T29" fmla="*/ 3 h 158"/>
                <a:gd name="T30" fmla="*/ 84 w 184"/>
                <a:gd name="T31" fmla="*/ 0 h 158"/>
                <a:gd name="T32" fmla="*/ 100 w 184"/>
                <a:gd name="T33" fmla="*/ 0 h 158"/>
                <a:gd name="T34" fmla="*/ 103 w 184"/>
                <a:gd name="T35" fmla="*/ 3 h 158"/>
                <a:gd name="T36" fmla="*/ 133 w 184"/>
                <a:gd name="T37" fmla="*/ 109 h 158"/>
                <a:gd name="T38" fmla="*/ 133 w 184"/>
                <a:gd name="T39" fmla="*/ 109 h 158"/>
                <a:gd name="T40" fmla="*/ 158 w 184"/>
                <a:gd name="T41" fmla="*/ 3 h 158"/>
                <a:gd name="T42" fmla="*/ 161 w 184"/>
                <a:gd name="T43" fmla="*/ 0 h 158"/>
                <a:gd name="T44" fmla="*/ 182 w 184"/>
                <a:gd name="T45" fmla="*/ 0 h 158"/>
                <a:gd name="T46" fmla="*/ 184 w 184"/>
                <a:gd name="T47" fmla="*/ 3 h 158"/>
                <a:gd name="T48" fmla="*/ 146 w 184"/>
                <a:gd name="T49" fmla="*/ 156 h 158"/>
                <a:gd name="T50" fmla="*/ 143 w 184"/>
                <a:gd name="T51" fmla="*/ 158 h 158"/>
                <a:gd name="T52" fmla="*/ 125 w 184"/>
                <a:gd name="T53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4" h="158">
                  <a:moveTo>
                    <a:pt x="125" y="158"/>
                  </a:moveTo>
                  <a:cubicBezTo>
                    <a:pt x="124" y="158"/>
                    <a:pt x="123" y="157"/>
                    <a:pt x="122" y="156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61" y="157"/>
                    <a:pt x="60" y="158"/>
                    <a:pt x="59" y="158"/>
                  </a:cubicBezTo>
                  <a:cubicBezTo>
                    <a:pt x="41" y="158"/>
                    <a:pt x="41" y="158"/>
                    <a:pt x="41" y="158"/>
                  </a:cubicBezTo>
                  <a:cubicBezTo>
                    <a:pt x="40" y="158"/>
                    <a:pt x="39" y="157"/>
                    <a:pt x="39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2" y="1"/>
                    <a:pt x="83" y="0"/>
                    <a:pt x="8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2" y="0"/>
                    <a:pt x="102" y="1"/>
                    <a:pt x="103" y="3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58" y="3"/>
                    <a:pt x="158" y="3"/>
                    <a:pt x="158" y="3"/>
                  </a:cubicBezTo>
                  <a:cubicBezTo>
                    <a:pt x="158" y="1"/>
                    <a:pt x="159" y="0"/>
                    <a:pt x="161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0"/>
                    <a:pt x="184" y="1"/>
                    <a:pt x="184" y="3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45" y="157"/>
                    <a:pt x="144" y="158"/>
                    <a:pt x="143" y="158"/>
                  </a:cubicBezTo>
                  <a:lnTo>
                    <a:pt x="125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" name="Freeform 72"/>
            <p:cNvSpPr>
              <a:spLocks noEditPoints="1"/>
            </p:cNvSpPr>
            <p:nvPr userDrawn="1"/>
          </p:nvSpPr>
          <p:spPr bwMode="auto">
            <a:xfrm>
              <a:off x="6360781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6 w 99"/>
                <a:gd name="T13" fmla="*/ 66 h 117"/>
                <a:gd name="T14" fmla="*/ 27 w 99"/>
                <a:gd name="T15" fmla="*/ 66 h 117"/>
                <a:gd name="T16" fmla="*/ 26 w 99"/>
                <a:gd name="T17" fmla="*/ 68 h 117"/>
                <a:gd name="T18" fmla="*/ 27 w 99"/>
                <a:gd name="T19" fmla="*/ 76 h 117"/>
                <a:gd name="T20" fmla="*/ 52 w 99"/>
                <a:gd name="T21" fmla="*/ 93 h 117"/>
                <a:gd name="T22" fmla="*/ 79 w 99"/>
                <a:gd name="T23" fmla="*/ 83 h 117"/>
                <a:gd name="T24" fmla="*/ 82 w 99"/>
                <a:gd name="T25" fmla="*/ 82 h 117"/>
                <a:gd name="T26" fmla="*/ 96 w 99"/>
                <a:gd name="T27" fmla="*/ 94 h 117"/>
                <a:gd name="T28" fmla="*/ 96 w 99"/>
                <a:gd name="T29" fmla="*/ 98 h 117"/>
                <a:gd name="T30" fmla="*/ 50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49 w 99"/>
                <a:gd name="T37" fmla="*/ 22 h 117"/>
                <a:gd name="T38" fmla="*/ 27 w 99"/>
                <a:gd name="T39" fmla="*/ 36 h 117"/>
                <a:gd name="T40" fmla="*/ 26 w 99"/>
                <a:gd name="T41" fmla="*/ 46 h 117"/>
                <a:gd name="T42" fmla="*/ 27 w 99"/>
                <a:gd name="T43" fmla="*/ 47 h 117"/>
                <a:gd name="T44" fmla="*/ 71 w 99"/>
                <a:gd name="T45" fmla="*/ 47 h 117"/>
                <a:gd name="T46" fmla="*/ 72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9" y="46"/>
                    <a:pt x="99" y="64"/>
                  </a:cubicBezTo>
                  <a:cubicBezTo>
                    <a:pt x="99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7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7" y="109"/>
                    <a:pt x="71" y="117"/>
                    <a:pt x="50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" name="Freeform 73"/>
            <p:cNvSpPr>
              <a:spLocks/>
            </p:cNvSpPr>
            <p:nvPr userDrawn="1"/>
          </p:nvSpPr>
          <p:spPr bwMode="auto">
            <a:xfrm>
              <a:off x="6573648" y="1414463"/>
              <a:ext cx="76467" cy="285201"/>
            </a:xfrm>
            <a:custGeom>
              <a:avLst/>
              <a:gdLst>
                <a:gd name="T0" fmla="*/ 31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3 w 43"/>
                <a:gd name="T7" fmla="*/ 0 h 159"/>
                <a:gd name="T8" fmla="*/ 24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6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1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1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6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" name="Freeform 74"/>
            <p:cNvSpPr>
              <a:spLocks/>
            </p:cNvSpPr>
            <p:nvPr userDrawn="1"/>
          </p:nvSpPr>
          <p:spPr bwMode="auto">
            <a:xfrm>
              <a:off x="6668715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4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" name="Freeform 75"/>
            <p:cNvSpPr>
              <a:spLocks noEditPoints="1"/>
            </p:cNvSpPr>
            <p:nvPr userDrawn="1"/>
          </p:nvSpPr>
          <p:spPr bwMode="auto">
            <a:xfrm>
              <a:off x="679891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" name="Freeform 76"/>
            <p:cNvSpPr>
              <a:spLocks/>
            </p:cNvSpPr>
            <p:nvPr userDrawn="1"/>
          </p:nvSpPr>
          <p:spPr bwMode="auto">
            <a:xfrm>
              <a:off x="7011783" y="1492997"/>
              <a:ext cx="142600" cy="204601"/>
            </a:xfrm>
            <a:custGeom>
              <a:avLst/>
              <a:gdLst>
                <a:gd name="T0" fmla="*/ 2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2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3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2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2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3" y="28"/>
                  </a:cubicBezTo>
                  <a:cubicBezTo>
                    <a:pt x="58" y="25"/>
                    <a:pt x="53" y="23"/>
                    <a:pt x="47" y="23"/>
                  </a:cubicBezTo>
                  <a:cubicBezTo>
                    <a:pt x="32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2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" name="Freeform 77"/>
            <p:cNvSpPr>
              <a:spLocks noEditPoints="1"/>
            </p:cNvSpPr>
            <p:nvPr userDrawn="1"/>
          </p:nvSpPr>
          <p:spPr bwMode="auto">
            <a:xfrm>
              <a:off x="7166783" y="1492997"/>
              <a:ext cx="175667" cy="208734"/>
            </a:xfrm>
            <a:custGeom>
              <a:avLst/>
              <a:gdLst>
                <a:gd name="T0" fmla="*/ 4 w 98"/>
                <a:gd name="T1" fmla="*/ 85 h 117"/>
                <a:gd name="T2" fmla="*/ 0 w 98"/>
                <a:gd name="T3" fmla="*/ 58 h 117"/>
                <a:gd name="T4" fmla="*/ 3 w 98"/>
                <a:gd name="T5" fmla="*/ 31 h 117"/>
                <a:gd name="T6" fmla="*/ 49 w 98"/>
                <a:gd name="T7" fmla="*/ 0 h 117"/>
                <a:gd name="T8" fmla="*/ 95 w 98"/>
                <a:gd name="T9" fmla="*/ 31 h 117"/>
                <a:gd name="T10" fmla="*/ 98 w 98"/>
                <a:gd name="T11" fmla="*/ 64 h 117"/>
                <a:gd name="T12" fmla="*/ 96 w 98"/>
                <a:gd name="T13" fmla="*/ 66 h 117"/>
                <a:gd name="T14" fmla="*/ 27 w 98"/>
                <a:gd name="T15" fmla="*/ 66 h 117"/>
                <a:gd name="T16" fmla="*/ 26 w 98"/>
                <a:gd name="T17" fmla="*/ 68 h 117"/>
                <a:gd name="T18" fmla="*/ 27 w 98"/>
                <a:gd name="T19" fmla="*/ 76 h 117"/>
                <a:gd name="T20" fmla="*/ 52 w 98"/>
                <a:gd name="T21" fmla="*/ 93 h 117"/>
                <a:gd name="T22" fmla="*/ 79 w 98"/>
                <a:gd name="T23" fmla="*/ 83 h 117"/>
                <a:gd name="T24" fmla="*/ 82 w 98"/>
                <a:gd name="T25" fmla="*/ 82 h 117"/>
                <a:gd name="T26" fmla="*/ 96 w 98"/>
                <a:gd name="T27" fmla="*/ 94 h 117"/>
                <a:gd name="T28" fmla="*/ 96 w 98"/>
                <a:gd name="T29" fmla="*/ 98 h 117"/>
                <a:gd name="T30" fmla="*/ 50 w 98"/>
                <a:gd name="T31" fmla="*/ 117 h 117"/>
                <a:gd name="T32" fmla="*/ 4 w 98"/>
                <a:gd name="T33" fmla="*/ 85 h 117"/>
                <a:gd name="T34" fmla="*/ 71 w 98"/>
                <a:gd name="T35" fmla="*/ 36 h 117"/>
                <a:gd name="T36" fmla="*/ 49 w 98"/>
                <a:gd name="T37" fmla="*/ 22 h 117"/>
                <a:gd name="T38" fmla="*/ 27 w 98"/>
                <a:gd name="T39" fmla="*/ 36 h 117"/>
                <a:gd name="T40" fmla="*/ 26 w 98"/>
                <a:gd name="T41" fmla="*/ 46 h 117"/>
                <a:gd name="T42" fmla="*/ 27 w 98"/>
                <a:gd name="T43" fmla="*/ 47 h 117"/>
                <a:gd name="T44" fmla="*/ 71 w 98"/>
                <a:gd name="T45" fmla="*/ 47 h 117"/>
                <a:gd name="T46" fmla="*/ 72 w 98"/>
                <a:gd name="T47" fmla="*/ 46 h 117"/>
                <a:gd name="T48" fmla="*/ 71 w 98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8" y="46"/>
                    <a:pt x="98" y="64"/>
                  </a:cubicBezTo>
                  <a:cubicBezTo>
                    <a:pt x="98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6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6" y="109"/>
                    <a:pt x="71" y="117"/>
                    <a:pt x="50" y="117"/>
                  </a:cubicBezTo>
                  <a:cubicBezTo>
                    <a:pt x="26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" name="Freeform 78"/>
            <p:cNvSpPr>
              <a:spLocks noEditPoints="1"/>
            </p:cNvSpPr>
            <p:nvPr userDrawn="1"/>
          </p:nvSpPr>
          <p:spPr bwMode="auto">
            <a:xfrm>
              <a:off x="7439584" y="1492997"/>
              <a:ext cx="177734" cy="208734"/>
            </a:xfrm>
            <a:custGeom>
              <a:avLst/>
              <a:gdLst>
                <a:gd name="T0" fmla="*/ 3 w 99"/>
                <a:gd name="T1" fmla="*/ 86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58 h 117"/>
                <a:gd name="T12" fmla="*/ 95 w 99"/>
                <a:gd name="T13" fmla="*/ 86 h 117"/>
                <a:gd name="T14" fmla="*/ 49 w 99"/>
                <a:gd name="T15" fmla="*/ 117 h 117"/>
                <a:gd name="T16" fmla="*/ 3 w 99"/>
                <a:gd name="T17" fmla="*/ 86 h 117"/>
                <a:gd name="T18" fmla="*/ 70 w 99"/>
                <a:gd name="T19" fmla="*/ 79 h 117"/>
                <a:gd name="T20" fmla="*/ 73 w 99"/>
                <a:gd name="T21" fmla="*/ 58 h 117"/>
                <a:gd name="T22" fmla="*/ 70 w 99"/>
                <a:gd name="T23" fmla="*/ 38 h 117"/>
                <a:gd name="T24" fmla="*/ 49 w 99"/>
                <a:gd name="T25" fmla="*/ 23 h 117"/>
                <a:gd name="T26" fmla="*/ 28 w 99"/>
                <a:gd name="T27" fmla="*/ 38 h 117"/>
                <a:gd name="T28" fmla="*/ 26 w 99"/>
                <a:gd name="T29" fmla="*/ 58 h 117"/>
                <a:gd name="T30" fmla="*/ 28 w 99"/>
                <a:gd name="T31" fmla="*/ 79 h 117"/>
                <a:gd name="T32" fmla="*/ 49 w 99"/>
                <a:gd name="T33" fmla="*/ 93 h 117"/>
                <a:gd name="T34" fmla="*/ 70 w 99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9" h="117">
                  <a:moveTo>
                    <a:pt x="3" y="86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6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1"/>
                    <a:pt x="95" y="31"/>
                  </a:cubicBezTo>
                  <a:cubicBezTo>
                    <a:pt x="98" y="38"/>
                    <a:pt x="99" y="46"/>
                    <a:pt x="99" y="58"/>
                  </a:cubicBezTo>
                  <a:cubicBezTo>
                    <a:pt x="99" y="70"/>
                    <a:pt x="98" y="78"/>
                    <a:pt x="95" y="86"/>
                  </a:cubicBezTo>
                  <a:cubicBezTo>
                    <a:pt x="89" y="105"/>
                    <a:pt x="72" y="117"/>
                    <a:pt x="49" y="117"/>
                  </a:cubicBezTo>
                  <a:cubicBezTo>
                    <a:pt x="27" y="117"/>
                    <a:pt x="10" y="105"/>
                    <a:pt x="3" y="86"/>
                  </a:cubicBezTo>
                  <a:close/>
                  <a:moveTo>
                    <a:pt x="70" y="79"/>
                  </a:moveTo>
                  <a:cubicBezTo>
                    <a:pt x="72" y="73"/>
                    <a:pt x="73" y="68"/>
                    <a:pt x="73" y="58"/>
                  </a:cubicBezTo>
                  <a:cubicBezTo>
                    <a:pt x="73" y="49"/>
                    <a:pt x="72" y="44"/>
                    <a:pt x="70" y="38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9" y="23"/>
                    <a:pt x="32" y="28"/>
                    <a:pt x="28" y="38"/>
                  </a:cubicBezTo>
                  <a:cubicBezTo>
                    <a:pt x="27" y="44"/>
                    <a:pt x="26" y="49"/>
                    <a:pt x="26" y="58"/>
                  </a:cubicBezTo>
                  <a:cubicBezTo>
                    <a:pt x="26" y="68"/>
                    <a:pt x="27" y="73"/>
                    <a:pt x="28" y="79"/>
                  </a:cubicBezTo>
                  <a:cubicBezTo>
                    <a:pt x="32" y="88"/>
                    <a:pt x="39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" name="Freeform 79"/>
            <p:cNvSpPr>
              <a:spLocks/>
            </p:cNvSpPr>
            <p:nvPr userDrawn="1"/>
          </p:nvSpPr>
          <p:spPr bwMode="auto">
            <a:xfrm>
              <a:off x="7642118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3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" name="Freeform 80"/>
            <p:cNvSpPr>
              <a:spLocks/>
            </p:cNvSpPr>
            <p:nvPr userDrawn="1"/>
          </p:nvSpPr>
          <p:spPr bwMode="auto">
            <a:xfrm>
              <a:off x="7826052" y="1414463"/>
              <a:ext cx="171534" cy="287267"/>
            </a:xfrm>
            <a:custGeom>
              <a:avLst/>
              <a:gdLst>
                <a:gd name="T0" fmla="*/ 1 w 96"/>
                <a:gd name="T1" fmla="*/ 138 h 161"/>
                <a:gd name="T2" fmla="*/ 18 w 96"/>
                <a:gd name="T3" fmla="*/ 126 h 161"/>
                <a:gd name="T4" fmla="*/ 21 w 96"/>
                <a:gd name="T5" fmla="*/ 126 h 161"/>
                <a:gd name="T6" fmla="*/ 42 w 96"/>
                <a:gd name="T7" fmla="*/ 136 h 161"/>
                <a:gd name="T8" fmla="*/ 68 w 96"/>
                <a:gd name="T9" fmla="*/ 105 h 161"/>
                <a:gd name="T10" fmla="*/ 68 w 96"/>
                <a:gd name="T11" fmla="*/ 3 h 161"/>
                <a:gd name="T12" fmla="*/ 71 w 96"/>
                <a:gd name="T13" fmla="*/ 0 h 161"/>
                <a:gd name="T14" fmla="*/ 93 w 96"/>
                <a:gd name="T15" fmla="*/ 0 h 161"/>
                <a:gd name="T16" fmla="*/ 96 w 96"/>
                <a:gd name="T17" fmla="*/ 3 h 161"/>
                <a:gd name="T18" fmla="*/ 96 w 96"/>
                <a:gd name="T19" fmla="*/ 105 h 161"/>
                <a:gd name="T20" fmla="*/ 41 w 96"/>
                <a:gd name="T21" fmla="*/ 161 h 161"/>
                <a:gd name="T22" fmla="*/ 0 w 96"/>
                <a:gd name="T23" fmla="*/ 142 h 161"/>
                <a:gd name="T24" fmla="*/ 1 w 96"/>
                <a:gd name="T25" fmla="*/ 1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61">
                  <a:moveTo>
                    <a:pt x="1" y="138"/>
                  </a:moveTo>
                  <a:cubicBezTo>
                    <a:pt x="18" y="126"/>
                    <a:pt x="18" y="126"/>
                    <a:pt x="18" y="126"/>
                  </a:cubicBezTo>
                  <a:cubicBezTo>
                    <a:pt x="19" y="125"/>
                    <a:pt x="20" y="125"/>
                    <a:pt x="21" y="126"/>
                  </a:cubicBezTo>
                  <a:cubicBezTo>
                    <a:pt x="25" y="131"/>
                    <a:pt x="33" y="136"/>
                    <a:pt x="42" y="136"/>
                  </a:cubicBezTo>
                  <a:cubicBezTo>
                    <a:pt x="59" y="136"/>
                    <a:pt x="68" y="126"/>
                    <a:pt x="68" y="105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1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1"/>
                    <a:pt x="96" y="3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96" y="141"/>
                    <a:pt x="75" y="161"/>
                    <a:pt x="41" y="161"/>
                  </a:cubicBezTo>
                  <a:cubicBezTo>
                    <a:pt x="23" y="161"/>
                    <a:pt x="7" y="152"/>
                    <a:pt x="0" y="142"/>
                  </a:cubicBezTo>
                  <a:cubicBezTo>
                    <a:pt x="0" y="140"/>
                    <a:pt x="0" y="139"/>
                    <a:pt x="1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" name="Freeform 81"/>
            <p:cNvSpPr>
              <a:spLocks noEditPoints="1"/>
            </p:cNvSpPr>
            <p:nvPr userDrawn="1"/>
          </p:nvSpPr>
          <p:spPr bwMode="auto">
            <a:xfrm>
              <a:off x="8034786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8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" name="Freeform 82"/>
            <p:cNvSpPr>
              <a:spLocks noEditPoints="1"/>
            </p:cNvSpPr>
            <p:nvPr userDrawn="1"/>
          </p:nvSpPr>
          <p:spPr bwMode="auto">
            <a:xfrm>
              <a:off x="8249720" y="1492997"/>
              <a:ext cx="173600" cy="279001"/>
            </a:xfrm>
            <a:custGeom>
              <a:avLst/>
              <a:gdLst>
                <a:gd name="T0" fmla="*/ 2 w 98"/>
                <a:gd name="T1" fmla="*/ 156 h 156"/>
                <a:gd name="T2" fmla="*/ 0 w 98"/>
                <a:gd name="T3" fmla="*/ 153 h 156"/>
                <a:gd name="T4" fmla="*/ 0 w 98"/>
                <a:gd name="T5" fmla="*/ 5 h 156"/>
                <a:gd name="T6" fmla="*/ 2 w 98"/>
                <a:gd name="T7" fmla="*/ 2 h 156"/>
                <a:gd name="T8" fmla="*/ 24 w 98"/>
                <a:gd name="T9" fmla="*/ 2 h 156"/>
                <a:gd name="T10" fmla="*/ 26 w 98"/>
                <a:gd name="T11" fmla="*/ 5 h 156"/>
                <a:gd name="T12" fmla="*/ 26 w 98"/>
                <a:gd name="T13" fmla="*/ 13 h 156"/>
                <a:gd name="T14" fmla="*/ 26 w 98"/>
                <a:gd name="T15" fmla="*/ 13 h 156"/>
                <a:gd name="T16" fmla="*/ 56 w 98"/>
                <a:gd name="T17" fmla="*/ 0 h 156"/>
                <a:gd name="T18" fmla="*/ 94 w 98"/>
                <a:gd name="T19" fmla="*/ 27 h 156"/>
                <a:gd name="T20" fmla="*/ 98 w 98"/>
                <a:gd name="T21" fmla="*/ 58 h 156"/>
                <a:gd name="T22" fmla="*/ 94 w 98"/>
                <a:gd name="T23" fmla="*/ 90 h 156"/>
                <a:gd name="T24" fmla="*/ 56 w 98"/>
                <a:gd name="T25" fmla="*/ 117 h 156"/>
                <a:gd name="T26" fmla="*/ 26 w 98"/>
                <a:gd name="T27" fmla="*/ 103 h 156"/>
                <a:gd name="T28" fmla="*/ 26 w 98"/>
                <a:gd name="T29" fmla="*/ 103 h 156"/>
                <a:gd name="T30" fmla="*/ 26 w 98"/>
                <a:gd name="T31" fmla="*/ 153 h 156"/>
                <a:gd name="T32" fmla="*/ 24 w 98"/>
                <a:gd name="T33" fmla="*/ 156 h 156"/>
                <a:gd name="T34" fmla="*/ 2 w 98"/>
                <a:gd name="T35" fmla="*/ 156 h 156"/>
                <a:gd name="T36" fmla="*/ 70 w 98"/>
                <a:gd name="T37" fmla="*/ 79 h 156"/>
                <a:gd name="T38" fmla="*/ 72 w 98"/>
                <a:gd name="T39" fmla="*/ 58 h 156"/>
                <a:gd name="T40" fmla="*/ 70 w 98"/>
                <a:gd name="T41" fmla="*/ 37 h 156"/>
                <a:gd name="T42" fmla="*/ 49 w 98"/>
                <a:gd name="T43" fmla="*/ 23 h 156"/>
                <a:gd name="T44" fmla="*/ 28 w 98"/>
                <a:gd name="T45" fmla="*/ 37 h 156"/>
                <a:gd name="T46" fmla="*/ 26 w 98"/>
                <a:gd name="T47" fmla="*/ 58 h 156"/>
                <a:gd name="T48" fmla="*/ 28 w 98"/>
                <a:gd name="T49" fmla="*/ 79 h 156"/>
                <a:gd name="T50" fmla="*/ 49 w 98"/>
                <a:gd name="T51" fmla="*/ 93 h 156"/>
                <a:gd name="T52" fmla="*/ 70 w 98"/>
                <a:gd name="T53" fmla="*/ 7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56">
                  <a:moveTo>
                    <a:pt x="2" y="156"/>
                  </a:moveTo>
                  <a:cubicBezTo>
                    <a:pt x="1" y="156"/>
                    <a:pt x="0" y="155"/>
                    <a:pt x="0" y="15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5"/>
                    <a:pt x="41" y="0"/>
                    <a:pt x="56" y="0"/>
                  </a:cubicBezTo>
                  <a:cubicBezTo>
                    <a:pt x="75" y="0"/>
                    <a:pt x="89" y="9"/>
                    <a:pt x="94" y="27"/>
                  </a:cubicBezTo>
                  <a:cubicBezTo>
                    <a:pt x="97" y="35"/>
                    <a:pt x="98" y="43"/>
                    <a:pt x="98" y="58"/>
                  </a:cubicBezTo>
                  <a:cubicBezTo>
                    <a:pt x="98" y="73"/>
                    <a:pt x="97" y="81"/>
                    <a:pt x="94" y="90"/>
                  </a:cubicBezTo>
                  <a:cubicBezTo>
                    <a:pt x="89" y="107"/>
                    <a:pt x="75" y="117"/>
                    <a:pt x="56" y="117"/>
                  </a:cubicBezTo>
                  <a:cubicBezTo>
                    <a:pt x="41" y="117"/>
                    <a:pt x="31" y="111"/>
                    <a:pt x="26" y="103"/>
                  </a:cubicBezTo>
                  <a:cubicBezTo>
                    <a:pt x="26" y="103"/>
                    <a:pt x="26" y="103"/>
                    <a:pt x="26" y="10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6" y="155"/>
                    <a:pt x="25" y="156"/>
                    <a:pt x="24" y="156"/>
                  </a:cubicBezTo>
                  <a:lnTo>
                    <a:pt x="2" y="156"/>
                  </a:lnTo>
                  <a:close/>
                  <a:moveTo>
                    <a:pt x="70" y="79"/>
                  </a:moveTo>
                  <a:cubicBezTo>
                    <a:pt x="71" y="74"/>
                    <a:pt x="72" y="68"/>
                    <a:pt x="72" y="58"/>
                  </a:cubicBezTo>
                  <a:cubicBezTo>
                    <a:pt x="72" y="48"/>
                    <a:pt x="71" y="42"/>
                    <a:pt x="70" y="37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8" y="23"/>
                    <a:pt x="31" y="28"/>
                    <a:pt x="28" y="37"/>
                  </a:cubicBezTo>
                  <a:cubicBezTo>
                    <a:pt x="27" y="42"/>
                    <a:pt x="26" y="48"/>
                    <a:pt x="26" y="58"/>
                  </a:cubicBezTo>
                  <a:cubicBezTo>
                    <a:pt x="26" y="68"/>
                    <a:pt x="27" y="74"/>
                    <a:pt x="28" y="79"/>
                  </a:cubicBezTo>
                  <a:cubicBezTo>
                    <a:pt x="31" y="88"/>
                    <a:pt x="38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" name="Freeform 83"/>
            <p:cNvSpPr>
              <a:spLocks noEditPoints="1"/>
            </p:cNvSpPr>
            <p:nvPr userDrawn="1"/>
          </p:nvSpPr>
          <p:spPr bwMode="auto">
            <a:xfrm>
              <a:off x="8456387" y="1492997"/>
              <a:ext cx="165334" cy="208734"/>
            </a:xfrm>
            <a:custGeom>
              <a:avLst/>
              <a:gdLst>
                <a:gd name="T0" fmla="*/ 72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8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9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2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2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9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" name="Freeform 84"/>
            <p:cNvSpPr>
              <a:spLocks/>
            </p:cNvSpPr>
            <p:nvPr userDrawn="1"/>
          </p:nvSpPr>
          <p:spPr bwMode="auto">
            <a:xfrm>
              <a:off x="8669254" y="1492997"/>
              <a:ext cx="169467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7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2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97" name="テキスト プレースホルダー 13">
            <a:extLst>
              <a:ext uri="{FF2B5EF4-FFF2-40B4-BE49-F238E27FC236}">
                <a16:creationId xmlns:a16="http://schemas.microsoft.com/office/drawing/2014/main" id="{A93A36DD-2A38-364A-8A47-8780ED7B4F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75088" y="2130336"/>
            <a:ext cx="4440062" cy="3054682"/>
          </a:xfrm>
        </p:spPr>
        <p:txBody>
          <a:bodyPr wrap="none" anchor="ctr">
            <a:spAutoFit/>
          </a:bodyPr>
          <a:lstStyle>
            <a:lvl1pPr>
              <a:defRPr lang="ja-JP" altLang="en-US" sz="2000" spc="272" smtClean="0"/>
            </a:lvl1pPr>
            <a:lvl2pPr>
              <a:defRPr lang="ja-JP" altLang="en-US" sz="1800" smtClean="0">
                <a:latin typeface="+mn-lt"/>
                <a:ea typeface="+mn-ea"/>
              </a:defRPr>
            </a:lvl2pPr>
            <a:lvl3pPr>
              <a:defRPr lang="ja-JP" altLang="en-US" sz="1800" smtClean="0">
                <a:latin typeface="+mn-lt"/>
                <a:ea typeface="+mn-ea"/>
              </a:defRPr>
            </a:lvl3pPr>
            <a:lvl4pPr>
              <a:defRPr lang="ja-JP" altLang="en-US" sz="1800" smtClean="0">
                <a:latin typeface="+mn-lt"/>
                <a:ea typeface="+mn-ea"/>
              </a:defRPr>
            </a:lvl4pPr>
            <a:lvl5pPr>
              <a:defRPr lang="ja-JP" altLang="en-US" sz="1800">
                <a:latin typeface="+mn-lt"/>
                <a:ea typeface="+mn-ea"/>
              </a:defRPr>
            </a:lvl5pPr>
          </a:lstStyle>
          <a:p>
            <a:pPr marL="342900" lvl="0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/>
              <a:t>マスター テキストの書式設定</a:t>
            </a:r>
          </a:p>
          <a:p>
            <a:pPr marL="342900" lvl="1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342900" lvl="2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342900" lvl="3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342900" lvl="4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5089" y="5715000"/>
            <a:ext cx="1176630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5722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・目次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テキスト プレースホルダー 6">
            <a:extLst>
              <a:ext uri="{FF2B5EF4-FFF2-40B4-BE49-F238E27FC236}">
                <a16:creationId xmlns:a16="http://schemas.microsoft.com/office/drawing/2014/main" id="{4EA809F9-0C86-CF4D-85E3-67D8D37806DE}"/>
              </a:ext>
            </a:extLst>
          </p:cNvPr>
          <p:cNvSpPr txBox="1">
            <a:spLocks/>
          </p:cNvSpPr>
          <p:nvPr userDrawn="1"/>
        </p:nvSpPr>
        <p:spPr>
          <a:xfrm>
            <a:off x="0" y="3027"/>
            <a:ext cx="2362200" cy="6854973"/>
          </a:xfrm>
          <a:prstGeom prst="rect">
            <a:avLst/>
          </a:prstGeom>
          <a:pattFill prst="dkUpDiag">
            <a:fgClr>
              <a:schemeClr val="accent3"/>
            </a:fgClr>
            <a:bgClr>
              <a:srgbClr val="7EC4C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ctr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1" name="テキスト プレースホルダー 6">
            <a:extLst>
              <a:ext uri="{FF2B5EF4-FFF2-40B4-BE49-F238E27FC236}">
                <a16:creationId xmlns:a16="http://schemas.microsoft.com/office/drawing/2014/main" id="{94ADDCFC-76A6-3E4C-9786-2004A991C4E2}"/>
              </a:ext>
            </a:extLst>
          </p:cNvPr>
          <p:cNvSpPr txBox="1">
            <a:spLocks/>
          </p:cNvSpPr>
          <p:nvPr userDrawn="1"/>
        </p:nvSpPr>
        <p:spPr>
          <a:xfrm rot="5400000" flipV="1">
            <a:off x="-679881" y="3815921"/>
            <a:ext cx="3721963" cy="2362198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3540809 w 9907200"/>
              <a:gd name="connsiteY0" fmla="*/ 905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3540809 w 9907200"/>
              <a:gd name="connsiteY4" fmla="*/ 9052 h 827999"/>
              <a:gd name="connsiteX0" fmla="*/ 6219564 w 9907200"/>
              <a:gd name="connsiteY0" fmla="*/ 2673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6219564 w 9907200"/>
              <a:gd name="connsiteY4" fmla="*/ 2673 h 827999"/>
              <a:gd name="connsiteX0" fmla="*/ 6255281 w 9942917"/>
              <a:gd name="connsiteY0" fmla="*/ 2673 h 827999"/>
              <a:gd name="connsiteX1" fmla="*/ 9942917 w 9942917"/>
              <a:gd name="connsiteY1" fmla="*/ 0 h 827999"/>
              <a:gd name="connsiteX2" fmla="*/ 9942917 w 9942917"/>
              <a:gd name="connsiteY2" fmla="*/ 827999 h 827999"/>
              <a:gd name="connsiteX3" fmla="*/ 0 w 9942917"/>
              <a:gd name="connsiteY3" fmla="*/ 826404 h 827999"/>
              <a:gd name="connsiteX4" fmla="*/ 6255281 w 9942917"/>
              <a:gd name="connsiteY4" fmla="*/ 2673 h 827999"/>
              <a:gd name="connsiteX0" fmla="*/ 6160036 w 9847672"/>
              <a:gd name="connsiteY0" fmla="*/ 2673 h 827999"/>
              <a:gd name="connsiteX1" fmla="*/ 9847672 w 9847672"/>
              <a:gd name="connsiteY1" fmla="*/ 0 h 827999"/>
              <a:gd name="connsiteX2" fmla="*/ 9847672 w 9847672"/>
              <a:gd name="connsiteY2" fmla="*/ 827999 h 827999"/>
              <a:gd name="connsiteX3" fmla="*/ 0 w 9847672"/>
              <a:gd name="connsiteY3" fmla="*/ 823215 h 827999"/>
              <a:gd name="connsiteX4" fmla="*/ 6160036 w 9847672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0 w 9740523"/>
              <a:gd name="connsiteY3" fmla="*/ 821621 h 827999"/>
              <a:gd name="connsiteX4" fmla="*/ 6052887 w 9740523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1 w 9740523"/>
              <a:gd name="connsiteY3" fmla="*/ 826683 h 827999"/>
              <a:gd name="connsiteX4" fmla="*/ 6052887 w 9740523"/>
              <a:gd name="connsiteY4" fmla="*/ 2673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40523" h="827999">
                <a:moveTo>
                  <a:pt x="6052887" y="2673"/>
                </a:moveTo>
                <a:lnTo>
                  <a:pt x="9740523" y="0"/>
                </a:lnTo>
                <a:lnTo>
                  <a:pt x="9740523" y="827999"/>
                </a:lnTo>
                <a:lnTo>
                  <a:pt x="1" y="826683"/>
                </a:lnTo>
                <a:lnTo>
                  <a:pt x="6052887" y="2673"/>
                </a:lnTo>
                <a:close/>
              </a:path>
            </a:pathLst>
          </a:custGeom>
          <a:gradFill flip="none" rotWithShape="1">
            <a:gsLst>
              <a:gs pos="26000">
                <a:schemeClr val="accent5"/>
              </a:gs>
              <a:gs pos="67000">
                <a:schemeClr val="accent3">
                  <a:alpha val="2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814" b="1" spc="272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D030BBF-1018-E14A-AC2B-DC996F9E0808}"/>
              </a:ext>
            </a:extLst>
          </p:cNvPr>
          <p:cNvSpPr/>
          <p:nvPr userDrawn="1"/>
        </p:nvSpPr>
        <p:spPr>
          <a:xfrm>
            <a:off x="2362200" y="0"/>
            <a:ext cx="7543799" cy="6854972"/>
          </a:xfrm>
          <a:prstGeom prst="rect">
            <a:avLst/>
          </a:prstGeom>
          <a:gradFill flip="none" rotWithShape="1">
            <a:gsLst>
              <a:gs pos="0">
                <a:srgbClr val="FFFFFF">
                  <a:alpha val="31000"/>
                </a:srgbClr>
              </a:gs>
              <a:gs pos="99000">
                <a:srgbClr val="EDEEF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76246" rIns="326585" bIns="176246" rtlCol="0" anchor="ctr"/>
          <a:lstStyle/>
          <a:p>
            <a:pPr>
              <a:lnSpc>
                <a:spcPct val="130000"/>
              </a:lnSpc>
              <a:spcAft>
                <a:spcPts val="1089"/>
              </a:spcAft>
            </a:pPr>
            <a:endParaRPr kumimoji="1" lang="ja-JP" altLang="en-US" sz="1200" kern="900" spc="69">
              <a:solidFill>
                <a:prstClr val="whit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テキスト プレースホルダー 13">
            <a:extLst>
              <a:ext uri="{FF2B5EF4-FFF2-40B4-BE49-F238E27FC236}">
                <a16:creationId xmlns:a16="http://schemas.microsoft.com/office/drawing/2014/main" id="{013672E4-8361-284E-8D6A-CC652AA0D4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75088" y="2130336"/>
            <a:ext cx="4440062" cy="3054682"/>
          </a:xfrm>
        </p:spPr>
        <p:txBody>
          <a:bodyPr wrap="none" anchor="ctr">
            <a:spAutoFit/>
          </a:bodyPr>
          <a:lstStyle>
            <a:lvl1pPr>
              <a:defRPr lang="ja-JP" altLang="en-US" sz="2000" spc="272" smtClean="0"/>
            </a:lvl1pPr>
            <a:lvl2pPr>
              <a:defRPr lang="ja-JP" altLang="en-US" sz="1800" smtClean="0">
                <a:latin typeface="+mn-lt"/>
                <a:ea typeface="+mn-ea"/>
              </a:defRPr>
            </a:lvl2pPr>
            <a:lvl3pPr>
              <a:defRPr lang="ja-JP" altLang="en-US" sz="1800" smtClean="0">
                <a:latin typeface="+mn-lt"/>
                <a:ea typeface="+mn-ea"/>
              </a:defRPr>
            </a:lvl3pPr>
            <a:lvl4pPr>
              <a:defRPr lang="ja-JP" altLang="en-US" sz="1800" smtClean="0">
                <a:latin typeface="+mn-lt"/>
                <a:ea typeface="+mn-ea"/>
              </a:defRPr>
            </a:lvl4pPr>
            <a:lvl5pPr>
              <a:defRPr lang="ja-JP" altLang="en-US" sz="1800">
                <a:latin typeface="+mn-lt"/>
                <a:ea typeface="+mn-ea"/>
              </a:defRPr>
            </a:lvl5pPr>
          </a:lstStyle>
          <a:p>
            <a:pPr marL="342900" lvl="0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/>
              <a:t>マスター テキストの書式設定</a:t>
            </a:r>
          </a:p>
          <a:p>
            <a:pPr marL="342900" lvl="1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342900" lvl="2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342900" lvl="3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342900" lvl="4" indent="-342900" defTabSz="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grpSp>
        <p:nvGrpSpPr>
          <p:cNvPr id="16" name="グループ化 15"/>
          <p:cNvGrpSpPr/>
          <p:nvPr userDrawn="1"/>
        </p:nvGrpSpPr>
        <p:grpSpPr>
          <a:xfrm rot="16200000">
            <a:off x="-1117606" y="1574806"/>
            <a:ext cx="2819400" cy="126987"/>
            <a:chOff x="900632" y="1414463"/>
            <a:chExt cx="7938089" cy="357535"/>
          </a:xfrm>
          <a:solidFill>
            <a:schemeClr val="bg1">
              <a:alpha val="17000"/>
            </a:schemeClr>
          </a:solidFill>
        </p:grpSpPr>
        <p:sp>
          <p:nvSpPr>
            <p:cNvPr id="17" name="Freeform 5"/>
            <p:cNvSpPr>
              <a:spLocks/>
            </p:cNvSpPr>
            <p:nvPr userDrawn="1"/>
          </p:nvSpPr>
          <p:spPr bwMode="auto">
            <a:xfrm>
              <a:off x="900632" y="1414463"/>
              <a:ext cx="250067" cy="283134"/>
            </a:xfrm>
            <a:custGeom>
              <a:avLst/>
              <a:gdLst>
                <a:gd name="T0" fmla="*/ 0 w 140"/>
                <a:gd name="T1" fmla="*/ 3 h 158"/>
                <a:gd name="T2" fmla="*/ 2 w 140"/>
                <a:gd name="T3" fmla="*/ 0 h 158"/>
                <a:gd name="T4" fmla="*/ 23 w 140"/>
                <a:gd name="T5" fmla="*/ 0 h 158"/>
                <a:gd name="T6" fmla="*/ 27 w 140"/>
                <a:gd name="T7" fmla="*/ 3 h 158"/>
                <a:gd name="T8" fmla="*/ 70 w 140"/>
                <a:gd name="T9" fmla="*/ 100 h 158"/>
                <a:gd name="T10" fmla="*/ 71 w 140"/>
                <a:gd name="T11" fmla="*/ 100 h 158"/>
                <a:gd name="T12" fmla="*/ 113 w 140"/>
                <a:gd name="T13" fmla="*/ 3 h 158"/>
                <a:gd name="T14" fmla="*/ 117 w 140"/>
                <a:gd name="T15" fmla="*/ 0 h 158"/>
                <a:gd name="T16" fmla="*/ 138 w 140"/>
                <a:gd name="T17" fmla="*/ 0 h 158"/>
                <a:gd name="T18" fmla="*/ 140 w 140"/>
                <a:gd name="T19" fmla="*/ 3 h 158"/>
                <a:gd name="T20" fmla="*/ 140 w 140"/>
                <a:gd name="T21" fmla="*/ 156 h 158"/>
                <a:gd name="T22" fmla="*/ 138 w 140"/>
                <a:gd name="T23" fmla="*/ 158 h 158"/>
                <a:gd name="T24" fmla="*/ 118 w 140"/>
                <a:gd name="T25" fmla="*/ 158 h 158"/>
                <a:gd name="T26" fmla="*/ 115 w 140"/>
                <a:gd name="T27" fmla="*/ 156 h 158"/>
                <a:gd name="T28" fmla="*/ 115 w 140"/>
                <a:gd name="T29" fmla="*/ 59 h 158"/>
                <a:gd name="T30" fmla="*/ 114 w 140"/>
                <a:gd name="T31" fmla="*/ 59 h 158"/>
                <a:gd name="T32" fmla="*/ 81 w 140"/>
                <a:gd name="T33" fmla="*/ 133 h 158"/>
                <a:gd name="T34" fmla="*/ 77 w 140"/>
                <a:gd name="T35" fmla="*/ 136 h 158"/>
                <a:gd name="T36" fmla="*/ 63 w 140"/>
                <a:gd name="T37" fmla="*/ 136 h 158"/>
                <a:gd name="T38" fmla="*/ 59 w 140"/>
                <a:gd name="T39" fmla="*/ 133 h 158"/>
                <a:gd name="T40" fmla="*/ 25 w 140"/>
                <a:gd name="T41" fmla="*/ 59 h 158"/>
                <a:gd name="T42" fmla="*/ 25 w 140"/>
                <a:gd name="T43" fmla="*/ 59 h 158"/>
                <a:gd name="T44" fmla="*/ 25 w 140"/>
                <a:gd name="T45" fmla="*/ 156 h 158"/>
                <a:gd name="T46" fmla="*/ 22 w 140"/>
                <a:gd name="T47" fmla="*/ 158 h 158"/>
                <a:gd name="T48" fmla="*/ 2 w 140"/>
                <a:gd name="T49" fmla="*/ 158 h 158"/>
                <a:gd name="T50" fmla="*/ 0 w 140"/>
                <a:gd name="T51" fmla="*/ 156 h 158"/>
                <a:gd name="T52" fmla="*/ 0 w 140"/>
                <a:gd name="T53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7" y="3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4" y="1"/>
                    <a:pt x="115" y="0"/>
                    <a:pt x="117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40" y="1"/>
                    <a:pt x="140" y="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57"/>
                    <a:pt x="139" y="158"/>
                    <a:pt x="138" y="158"/>
                  </a:cubicBezTo>
                  <a:cubicBezTo>
                    <a:pt x="118" y="158"/>
                    <a:pt x="118" y="158"/>
                    <a:pt x="118" y="158"/>
                  </a:cubicBezTo>
                  <a:cubicBezTo>
                    <a:pt x="116" y="158"/>
                    <a:pt x="115" y="157"/>
                    <a:pt x="115" y="156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0" y="136"/>
                    <a:pt x="79" y="136"/>
                    <a:pt x="77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1" y="136"/>
                    <a:pt x="60" y="136"/>
                    <a:pt x="59" y="133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25" y="157"/>
                    <a:pt x="24" y="158"/>
                    <a:pt x="22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Freeform 6"/>
            <p:cNvSpPr>
              <a:spLocks noEditPoints="1"/>
            </p:cNvSpPr>
            <p:nvPr userDrawn="1"/>
          </p:nvSpPr>
          <p:spPr bwMode="auto">
            <a:xfrm>
              <a:off x="1202367" y="1414463"/>
              <a:ext cx="45467" cy="283134"/>
            </a:xfrm>
            <a:custGeom>
              <a:avLst/>
              <a:gdLst>
                <a:gd name="T0" fmla="*/ 2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2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2 w 26"/>
                <a:gd name="T17" fmla="*/ 25 h 158"/>
                <a:gd name="T18" fmla="*/ 2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2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2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2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2" y="25"/>
                  </a:lnTo>
                  <a:close/>
                  <a:moveTo>
                    <a:pt x="2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2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7"/>
            <p:cNvSpPr>
              <a:spLocks/>
            </p:cNvSpPr>
            <p:nvPr userDrawn="1"/>
          </p:nvSpPr>
          <p:spPr bwMode="auto">
            <a:xfrm>
              <a:off x="1297433" y="1492997"/>
              <a:ext cx="167400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6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1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8"/>
            <p:cNvSpPr>
              <a:spLocks noEditPoints="1"/>
            </p:cNvSpPr>
            <p:nvPr userDrawn="1"/>
          </p:nvSpPr>
          <p:spPr bwMode="auto">
            <a:xfrm>
              <a:off x="1512367" y="1414463"/>
              <a:ext cx="45467" cy="283134"/>
            </a:xfrm>
            <a:custGeom>
              <a:avLst/>
              <a:gdLst>
                <a:gd name="T0" fmla="*/ 3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3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3 w 26"/>
                <a:gd name="T17" fmla="*/ 25 h 158"/>
                <a:gd name="T18" fmla="*/ 3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3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3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3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3" y="25"/>
                  </a:lnTo>
                  <a:close/>
                  <a:moveTo>
                    <a:pt x="3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9"/>
            <p:cNvSpPr>
              <a:spLocks/>
            </p:cNvSpPr>
            <p:nvPr userDrawn="1"/>
          </p:nvSpPr>
          <p:spPr bwMode="auto">
            <a:xfrm>
              <a:off x="1595034" y="1492997"/>
              <a:ext cx="167400" cy="208734"/>
            </a:xfrm>
            <a:custGeom>
              <a:avLst/>
              <a:gdLst>
                <a:gd name="T0" fmla="*/ 1 w 95"/>
                <a:gd name="T1" fmla="*/ 99 h 117"/>
                <a:gd name="T2" fmla="*/ 1 w 95"/>
                <a:gd name="T3" fmla="*/ 96 h 117"/>
                <a:gd name="T4" fmla="*/ 14 w 95"/>
                <a:gd name="T5" fmla="*/ 82 h 117"/>
                <a:gd name="T6" fmla="*/ 17 w 95"/>
                <a:gd name="T7" fmla="*/ 82 h 117"/>
                <a:gd name="T8" fmla="*/ 50 w 95"/>
                <a:gd name="T9" fmla="*/ 95 h 117"/>
                <a:gd name="T10" fmla="*/ 70 w 95"/>
                <a:gd name="T11" fmla="*/ 81 h 117"/>
                <a:gd name="T12" fmla="*/ 52 w 95"/>
                <a:gd name="T13" fmla="*/ 69 h 117"/>
                <a:gd name="T14" fmla="*/ 40 w 95"/>
                <a:gd name="T15" fmla="*/ 68 h 117"/>
                <a:gd name="T16" fmla="*/ 5 w 95"/>
                <a:gd name="T17" fmla="*/ 35 h 117"/>
                <a:gd name="T18" fmla="*/ 49 w 95"/>
                <a:gd name="T19" fmla="*/ 0 h 117"/>
                <a:gd name="T20" fmla="*/ 91 w 95"/>
                <a:gd name="T21" fmla="*/ 13 h 117"/>
                <a:gd name="T22" fmla="*/ 91 w 95"/>
                <a:gd name="T23" fmla="*/ 17 h 117"/>
                <a:gd name="T24" fmla="*/ 80 w 95"/>
                <a:gd name="T25" fmla="*/ 30 h 117"/>
                <a:gd name="T26" fmla="*/ 77 w 95"/>
                <a:gd name="T27" fmla="*/ 31 h 117"/>
                <a:gd name="T28" fmla="*/ 47 w 95"/>
                <a:gd name="T29" fmla="*/ 22 h 117"/>
                <a:gd name="T30" fmla="*/ 30 w 95"/>
                <a:gd name="T31" fmla="*/ 33 h 117"/>
                <a:gd name="T32" fmla="*/ 49 w 95"/>
                <a:gd name="T33" fmla="*/ 45 h 117"/>
                <a:gd name="T34" fmla="*/ 61 w 95"/>
                <a:gd name="T35" fmla="*/ 46 h 117"/>
                <a:gd name="T36" fmla="*/ 95 w 95"/>
                <a:gd name="T37" fmla="*/ 79 h 117"/>
                <a:gd name="T38" fmla="*/ 49 w 95"/>
                <a:gd name="T39" fmla="*/ 117 h 117"/>
                <a:gd name="T40" fmla="*/ 1 w 95"/>
                <a:gd name="T41" fmla="*/ 9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17">
                  <a:moveTo>
                    <a:pt x="1" y="99"/>
                  </a:moveTo>
                  <a:cubicBezTo>
                    <a:pt x="0" y="98"/>
                    <a:pt x="0" y="97"/>
                    <a:pt x="1" y="9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5" y="81"/>
                    <a:pt x="16" y="81"/>
                    <a:pt x="17" y="82"/>
                  </a:cubicBezTo>
                  <a:cubicBezTo>
                    <a:pt x="25" y="89"/>
                    <a:pt x="38" y="95"/>
                    <a:pt x="50" y="95"/>
                  </a:cubicBezTo>
                  <a:cubicBezTo>
                    <a:pt x="63" y="95"/>
                    <a:pt x="70" y="89"/>
                    <a:pt x="70" y="81"/>
                  </a:cubicBezTo>
                  <a:cubicBezTo>
                    <a:pt x="70" y="75"/>
                    <a:pt x="66" y="70"/>
                    <a:pt x="52" y="69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17" y="66"/>
                    <a:pt x="5" y="54"/>
                    <a:pt x="5" y="35"/>
                  </a:cubicBezTo>
                  <a:cubicBezTo>
                    <a:pt x="5" y="13"/>
                    <a:pt x="21" y="0"/>
                    <a:pt x="49" y="0"/>
                  </a:cubicBezTo>
                  <a:cubicBezTo>
                    <a:pt x="66" y="0"/>
                    <a:pt x="81" y="6"/>
                    <a:pt x="91" y="13"/>
                  </a:cubicBezTo>
                  <a:cubicBezTo>
                    <a:pt x="92" y="14"/>
                    <a:pt x="92" y="16"/>
                    <a:pt x="91" y="17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0" y="26"/>
                    <a:pt x="58" y="22"/>
                    <a:pt x="47" y="22"/>
                  </a:cubicBezTo>
                  <a:cubicBezTo>
                    <a:pt x="36" y="22"/>
                    <a:pt x="30" y="26"/>
                    <a:pt x="30" y="33"/>
                  </a:cubicBezTo>
                  <a:cubicBezTo>
                    <a:pt x="30" y="40"/>
                    <a:pt x="34" y="44"/>
                    <a:pt x="49" y="45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84" y="48"/>
                    <a:pt x="95" y="60"/>
                    <a:pt x="95" y="79"/>
                  </a:cubicBezTo>
                  <a:cubicBezTo>
                    <a:pt x="95" y="101"/>
                    <a:pt x="79" y="117"/>
                    <a:pt x="49" y="117"/>
                  </a:cubicBezTo>
                  <a:cubicBezTo>
                    <a:pt x="26" y="117"/>
                    <a:pt x="10" y="107"/>
                    <a:pt x="1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10"/>
            <p:cNvSpPr>
              <a:spLocks/>
            </p:cNvSpPr>
            <p:nvPr userDrawn="1"/>
          </p:nvSpPr>
          <p:spPr bwMode="auto">
            <a:xfrm>
              <a:off x="1789301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11"/>
            <p:cNvSpPr>
              <a:spLocks/>
            </p:cNvSpPr>
            <p:nvPr userDrawn="1"/>
          </p:nvSpPr>
          <p:spPr bwMode="auto">
            <a:xfrm>
              <a:off x="1925702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12"/>
            <p:cNvSpPr>
              <a:spLocks/>
            </p:cNvSpPr>
            <p:nvPr userDrawn="1"/>
          </p:nvSpPr>
          <p:spPr bwMode="auto">
            <a:xfrm>
              <a:off x="2084836" y="1497130"/>
              <a:ext cx="183934" cy="274867"/>
            </a:xfrm>
            <a:custGeom>
              <a:avLst/>
              <a:gdLst>
                <a:gd name="T0" fmla="*/ 17 w 104"/>
                <a:gd name="T1" fmla="*/ 154 h 154"/>
                <a:gd name="T2" fmla="*/ 14 w 104"/>
                <a:gd name="T3" fmla="*/ 151 h 154"/>
                <a:gd name="T4" fmla="*/ 14 w 104"/>
                <a:gd name="T5" fmla="*/ 133 h 154"/>
                <a:gd name="T6" fmla="*/ 17 w 104"/>
                <a:gd name="T7" fmla="*/ 131 h 154"/>
                <a:gd name="T8" fmla="*/ 21 w 104"/>
                <a:gd name="T9" fmla="*/ 131 h 154"/>
                <a:gd name="T10" fmla="*/ 38 w 104"/>
                <a:gd name="T11" fmla="*/ 117 h 154"/>
                <a:gd name="T12" fmla="*/ 41 w 104"/>
                <a:gd name="T13" fmla="*/ 108 h 154"/>
                <a:gd name="T14" fmla="*/ 0 w 104"/>
                <a:gd name="T15" fmla="*/ 3 h 154"/>
                <a:gd name="T16" fmla="*/ 2 w 104"/>
                <a:gd name="T17" fmla="*/ 0 h 154"/>
                <a:gd name="T18" fmla="*/ 25 w 104"/>
                <a:gd name="T19" fmla="*/ 0 h 154"/>
                <a:gd name="T20" fmla="*/ 28 w 104"/>
                <a:gd name="T21" fmla="*/ 3 h 154"/>
                <a:gd name="T22" fmla="*/ 53 w 104"/>
                <a:gd name="T23" fmla="*/ 76 h 154"/>
                <a:gd name="T24" fmla="*/ 53 w 104"/>
                <a:gd name="T25" fmla="*/ 76 h 154"/>
                <a:gd name="T26" fmla="*/ 77 w 104"/>
                <a:gd name="T27" fmla="*/ 3 h 154"/>
                <a:gd name="T28" fmla="*/ 80 w 104"/>
                <a:gd name="T29" fmla="*/ 0 h 154"/>
                <a:gd name="T30" fmla="*/ 102 w 104"/>
                <a:gd name="T31" fmla="*/ 0 h 154"/>
                <a:gd name="T32" fmla="*/ 104 w 104"/>
                <a:gd name="T33" fmla="*/ 3 h 154"/>
                <a:gd name="T34" fmla="*/ 61 w 104"/>
                <a:gd name="T35" fmla="*/ 119 h 154"/>
                <a:gd name="T36" fmla="*/ 24 w 104"/>
                <a:gd name="T37" fmla="*/ 154 h 154"/>
                <a:gd name="T38" fmla="*/ 17 w 104"/>
                <a:gd name="T3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" h="154">
                  <a:moveTo>
                    <a:pt x="17" y="154"/>
                  </a:moveTo>
                  <a:cubicBezTo>
                    <a:pt x="15" y="154"/>
                    <a:pt x="14" y="153"/>
                    <a:pt x="14" y="151"/>
                  </a:cubicBezTo>
                  <a:cubicBezTo>
                    <a:pt x="14" y="133"/>
                    <a:pt x="14" y="133"/>
                    <a:pt x="14" y="133"/>
                  </a:cubicBezTo>
                  <a:cubicBezTo>
                    <a:pt x="14" y="131"/>
                    <a:pt x="15" y="131"/>
                    <a:pt x="17" y="131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30" y="131"/>
                    <a:pt x="34" y="127"/>
                    <a:pt x="38" y="117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8" y="3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79" y="0"/>
                    <a:pt x="80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4" y="0"/>
                    <a:pt x="104" y="1"/>
                    <a:pt x="104" y="3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52" y="145"/>
                    <a:pt x="42" y="154"/>
                    <a:pt x="24" y="154"/>
                  </a:cubicBezTo>
                  <a:lnTo>
                    <a:pt x="17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13"/>
            <p:cNvSpPr>
              <a:spLocks noEditPoints="1"/>
            </p:cNvSpPr>
            <p:nvPr userDrawn="1"/>
          </p:nvSpPr>
          <p:spPr bwMode="auto">
            <a:xfrm>
              <a:off x="235350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14"/>
            <p:cNvSpPr>
              <a:spLocks/>
            </p:cNvSpPr>
            <p:nvPr userDrawn="1"/>
          </p:nvSpPr>
          <p:spPr bwMode="auto">
            <a:xfrm>
              <a:off x="2553970" y="1414463"/>
              <a:ext cx="109534" cy="283134"/>
            </a:xfrm>
            <a:custGeom>
              <a:avLst/>
              <a:gdLst>
                <a:gd name="T0" fmla="*/ 14 w 61"/>
                <a:gd name="T1" fmla="*/ 158 h 158"/>
                <a:gd name="T2" fmla="*/ 12 w 61"/>
                <a:gd name="T3" fmla="*/ 156 h 158"/>
                <a:gd name="T4" fmla="*/ 12 w 61"/>
                <a:gd name="T5" fmla="*/ 68 h 158"/>
                <a:gd name="T6" fmla="*/ 10 w 61"/>
                <a:gd name="T7" fmla="*/ 66 h 158"/>
                <a:gd name="T8" fmla="*/ 3 w 61"/>
                <a:gd name="T9" fmla="*/ 66 h 158"/>
                <a:gd name="T10" fmla="*/ 0 w 61"/>
                <a:gd name="T11" fmla="*/ 64 h 158"/>
                <a:gd name="T12" fmla="*/ 0 w 61"/>
                <a:gd name="T13" fmla="*/ 49 h 158"/>
                <a:gd name="T14" fmla="*/ 3 w 61"/>
                <a:gd name="T15" fmla="*/ 46 h 158"/>
                <a:gd name="T16" fmla="*/ 10 w 61"/>
                <a:gd name="T17" fmla="*/ 46 h 158"/>
                <a:gd name="T18" fmla="*/ 12 w 61"/>
                <a:gd name="T19" fmla="*/ 45 h 158"/>
                <a:gd name="T20" fmla="*/ 12 w 61"/>
                <a:gd name="T21" fmla="*/ 38 h 158"/>
                <a:gd name="T22" fmla="*/ 49 w 61"/>
                <a:gd name="T23" fmla="*/ 0 h 158"/>
                <a:gd name="T24" fmla="*/ 59 w 61"/>
                <a:gd name="T25" fmla="*/ 0 h 158"/>
                <a:gd name="T26" fmla="*/ 61 w 61"/>
                <a:gd name="T27" fmla="*/ 3 h 158"/>
                <a:gd name="T28" fmla="*/ 61 w 61"/>
                <a:gd name="T29" fmla="*/ 21 h 158"/>
                <a:gd name="T30" fmla="*/ 59 w 61"/>
                <a:gd name="T31" fmla="*/ 24 h 158"/>
                <a:gd name="T32" fmla="*/ 52 w 61"/>
                <a:gd name="T33" fmla="*/ 24 h 158"/>
                <a:gd name="T34" fmla="*/ 37 w 61"/>
                <a:gd name="T35" fmla="*/ 37 h 158"/>
                <a:gd name="T36" fmla="*/ 37 w 61"/>
                <a:gd name="T37" fmla="*/ 45 h 158"/>
                <a:gd name="T38" fmla="*/ 39 w 61"/>
                <a:gd name="T39" fmla="*/ 46 h 158"/>
                <a:gd name="T40" fmla="*/ 59 w 61"/>
                <a:gd name="T41" fmla="*/ 46 h 158"/>
                <a:gd name="T42" fmla="*/ 61 w 61"/>
                <a:gd name="T43" fmla="*/ 49 h 158"/>
                <a:gd name="T44" fmla="*/ 61 w 61"/>
                <a:gd name="T45" fmla="*/ 64 h 158"/>
                <a:gd name="T46" fmla="*/ 59 w 61"/>
                <a:gd name="T47" fmla="*/ 66 h 158"/>
                <a:gd name="T48" fmla="*/ 39 w 61"/>
                <a:gd name="T49" fmla="*/ 66 h 158"/>
                <a:gd name="T50" fmla="*/ 37 w 61"/>
                <a:gd name="T51" fmla="*/ 68 h 158"/>
                <a:gd name="T52" fmla="*/ 37 w 61"/>
                <a:gd name="T53" fmla="*/ 156 h 158"/>
                <a:gd name="T54" fmla="*/ 35 w 61"/>
                <a:gd name="T55" fmla="*/ 158 h 158"/>
                <a:gd name="T56" fmla="*/ 14 w 61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158">
                  <a:moveTo>
                    <a:pt x="14" y="158"/>
                  </a:moveTo>
                  <a:cubicBezTo>
                    <a:pt x="12" y="158"/>
                    <a:pt x="12" y="157"/>
                    <a:pt x="12" y="156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7"/>
                    <a:pt x="11" y="66"/>
                    <a:pt x="10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6"/>
                    <a:pt x="12" y="46"/>
                    <a:pt x="12" y="45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12"/>
                    <a:pt x="24" y="0"/>
                    <a:pt x="4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3"/>
                    <a:pt x="60" y="24"/>
                    <a:pt x="59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0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8" y="46"/>
                    <a:pt x="3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1" y="47"/>
                    <a:pt x="61" y="4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6"/>
                    <a:pt x="60" y="66"/>
                    <a:pt x="59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8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7" y="158"/>
                    <a:pt x="35" y="158"/>
                  </a:cubicBezTo>
                  <a:lnTo>
                    <a:pt x="14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15"/>
            <p:cNvSpPr>
              <a:spLocks/>
            </p:cNvSpPr>
            <p:nvPr userDrawn="1"/>
          </p:nvSpPr>
          <p:spPr bwMode="auto">
            <a:xfrm>
              <a:off x="2762704" y="1414463"/>
              <a:ext cx="208734" cy="283134"/>
            </a:xfrm>
            <a:custGeom>
              <a:avLst/>
              <a:gdLst>
                <a:gd name="T0" fmla="*/ 0 w 117"/>
                <a:gd name="T1" fmla="*/ 3 h 158"/>
                <a:gd name="T2" fmla="*/ 2 w 117"/>
                <a:gd name="T3" fmla="*/ 0 h 158"/>
                <a:gd name="T4" fmla="*/ 25 w 117"/>
                <a:gd name="T5" fmla="*/ 0 h 158"/>
                <a:gd name="T6" fmla="*/ 27 w 117"/>
                <a:gd name="T7" fmla="*/ 3 h 158"/>
                <a:gd name="T8" fmla="*/ 27 w 117"/>
                <a:gd name="T9" fmla="*/ 65 h 158"/>
                <a:gd name="T10" fmla="*/ 29 w 117"/>
                <a:gd name="T11" fmla="*/ 66 h 158"/>
                <a:gd name="T12" fmla="*/ 89 w 117"/>
                <a:gd name="T13" fmla="*/ 66 h 158"/>
                <a:gd name="T14" fmla="*/ 90 w 117"/>
                <a:gd name="T15" fmla="*/ 65 h 158"/>
                <a:gd name="T16" fmla="*/ 90 w 117"/>
                <a:gd name="T17" fmla="*/ 3 h 158"/>
                <a:gd name="T18" fmla="*/ 92 w 117"/>
                <a:gd name="T19" fmla="*/ 0 h 158"/>
                <a:gd name="T20" fmla="*/ 115 w 117"/>
                <a:gd name="T21" fmla="*/ 0 h 158"/>
                <a:gd name="T22" fmla="*/ 117 w 117"/>
                <a:gd name="T23" fmla="*/ 3 h 158"/>
                <a:gd name="T24" fmla="*/ 117 w 117"/>
                <a:gd name="T25" fmla="*/ 156 h 158"/>
                <a:gd name="T26" fmla="*/ 115 w 117"/>
                <a:gd name="T27" fmla="*/ 158 h 158"/>
                <a:gd name="T28" fmla="*/ 92 w 117"/>
                <a:gd name="T29" fmla="*/ 158 h 158"/>
                <a:gd name="T30" fmla="*/ 90 w 117"/>
                <a:gd name="T31" fmla="*/ 156 h 158"/>
                <a:gd name="T32" fmla="*/ 90 w 117"/>
                <a:gd name="T33" fmla="*/ 92 h 158"/>
                <a:gd name="T34" fmla="*/ 89 w 117"/>
                <a:gd name="T35" fmla="*/ 91 h 158"/>
                <a:gd name="T36" fmla="*/ 29 w 117"/>
                <a:gd name="T37" fmla="*/ 91 h 158"/>
                <a:gd name="T38" fmla="*/ 27 w 117"/>
                <a:gd name="T39" fmla="*/ 92 h 158"/>
                <a:gd name="T40" fmla="*/ 27 w 117"/>
                <a:gd name="T41" fmla="*/ 156 h 158"/>
                <a:gd name="T42" fmla="*/ 25 w 117"/>
                <a:gd name="T43" fmla="*/ 158 h 158"/>
                <a:gd name="T44" fmla="*/ 2 w 117"/>
                <a:gd name="T45" fmla="*/ 158 h 158"/>
                <a:gd name="T46" fmla="*/ 0 w 117"/>
                <a:gd name="T47" fmla="*/ 156 h 158"/>
                <a:gd name="T48" fmla="*/ 0 w 117"/>
                <a:gd name="T49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7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66"/>
                    <a:pt x="28" y="66"/>
                    <a:pt x="29" y="66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3"/>
                    <a:pt x="90" y="3"/>
                    <a:pt x="90" y="3"/>
                  </a:cubicBezTo>
                  <a:cubicBezTo>
                    <a:pt x="90" y="1"/>
                    <a:pt x="91" y="0"/>
                    <a:pt x="9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6" y="0"/>
                    <a:pt x="117" y="1"/>
                    <a:pt x="117" y="3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7"/>
                    <a:pt x="116" y="158"/>
                    <a:pt x="115" y="158"/>
                  </a:cubicBezTo>
                  <a:cubicBezTo>
                    <a:pt x="92" y="158"/>
                    <a:pt x="92" y="158"/>
                    <a:pt x="92" y="158"/>
                  </a:cubicBezTo>
                  <a:cubicBezTo>
                    <a:pt x="91" y="158"/>
                    <a:pt x="90" y="157"/>
                    <a:pt x="90" y="156"/>
                  </a:cubicBezTo>
                  <a:cubicBezTo>
                    <a:pt x="90" y="92"/>
                    <a:pt x="90" y="92"/>
                    <a:pt x="90" y="92"/>
                  </a:cubicBezTo>
                  <a:cubicBezTo>
                    <a:pt x="90" y="91"/>
                    <a:pt x="89" y="91"/>
                    <a:pt x="89" y="9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8" y="91"/>
                    <a:pt x="27" y="91"/>
                    <a:pt x="27" y="92"/>
                  </a:cubicBezTo>
                  <a:cubicBezTo>
                    <a:pt x="27" y="156"/>
                    <a:pt x="27" y="156"/>
                    <a:pt x="27" y="156"/>
                  </a:cubicBezTo>
                  <a:cubicBezTo>
                    <a:pt x="27" y="157"/>
                    <a:pt x="26" y="158"/>
                    <a:pt x="25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16"/>
            <p:cNvSpPr>
              <a:spLocks noEditPoints="1"/>
            </p:cNvSpPr>
            <p:nvPr userDrawn="1"/>
          </p:nvSpPr>
          <p:spPr bwMode="auto">
            <a:xfrm>
              <a:off x="3014838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4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7 w 99"/>
                <a:gd name="T13" fmla="*/ 66 h 117"/>
                <a:gd name="T14" fmla="*/ 28 w 99"/>
                <a:gd name="T15" fmla="*/ 66 h 117"/>
                <a:gd name="T16" fmla="*/ 26 w 99"/>
                <a:gd name="T17" fmla="*/ 68 h 117"/>
                <a:gd name="T18" fmla="*/ 28 w 99"/>
                <a:gd name="T19" fmla="*/ 76 h 117"/>
                <a:gd name="T20" fmla="*/ 53 w 99"/>
                <a:gd name="T21" fmla="*/ 93 h 117"/>
                <a:gd name="T22" fmla="*/ 79 w 99"/>
                <a:gd name="T23" fmla="*/ 83 h 117"/>
                <a:gd name="T24" fmla="*/ 83 w 99"/>
                <a:gd name="T25" fmla="*/ 82 h 117"/>
                <a:gd name="T26" fmla="*/ 96 w 99"/>
                <a:gd name="T27" fmla="*/ 94 h 117"/>
                <a:gd name="T28" fmla="*/ 97 w 99"/>
                <a:gd name="T29" fmla="*/ 98 h 117"/>
                <a:gd name="T30" fmla="*/ 51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50 w 99"/>
                <a:gd name="T37" fmla="*/ 22 h 117"/>
                <a:gd name="T38" fmla="*/ 28 w 99"/>
                <a:gd name="T39" fmla="*/ 36 h 117"/>
                <a:gd name="T40" fmla="*/ 26 w 99"/>
                <a:gd name="T41" fmla="*/ 46 h 117"/>
                <a:gd name="T42" fmla="*/ 28 w 99"/>
                <a:gd name="T43" fmla="*/ 47 h 117"/>
                <a:gd name="T44" fmla="*/ 71 w 99"/>
                <a:gd name="T45" fmla="*/ 47 h 117"/>
                <a:gd name="T46" fmla="*/ 73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7"/>
                    <a:pt x="2" y="38"/>
                    <a:pt x="4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8" y="38"/>
                    <a:pt x="99" y="46"/>
                    <a:pt x="99" y="64"/>
                  </a:cubicBezTo>
                  <a:cubicBezTo>
                    <a:pt x="99" y="66"/>
                    <a:pt x="98" y="66"/>
                    <a:pt x="97" y="6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27" y="66"/>
                    <a:pt x="26" y="67"/>
                    <a:pt x="26" y="68"/>
                  </a:cubicBezTo>
                  <a:cubicBezTo>
                    <a:pt x="26" y="71"/>
                    <a:pt x="27" y="74"/>
                    <a:pt x="28" y="76"/>
                  </a:cubicBezTo>
                  <a:cubicBezTo>
                    <a:pt x="32" y="87"/>
                    <a:pt x="40" y="93"/>
                    <a:pt x="53" y="93"/>
                  </a:cubicBezTo>
                  <a:cubicBezTo>
                    <a:pt x="65" y="93"/>
                    <a:pt x="74" y="89"/>
                    <a:pt x="79" y="83"/>
                  </a:cubicBezTo>
                  <a:cubicBezTo>
                    <a:pt x="80" y="82"/>
                    <a:pt x="81" y="81"/>
                    <a:pt x="83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7" y="98"/>
                  </a:cubicBezTo>
                  <a:cubicBezTo>
                    <a:pt x="87" y="109"/>
                    <a:pt x="71" y="117"/>
                    <a:pt x="51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50" y="22"/>
                  </a:cubicBezTo>
                  <a:cubicBezTo>
                    <a:pt x="39" y="22"/>
                    <a:pt x="31" y="27"/>
                    <a:pt x="28" y="36"/>
                  </a:cubicBezTo>
                  <a:cubicBezTo>
                    <a:pt x="27" y="39"/>
                    <a:pt x="26" y="42"/>
                    <a:pt x="26" y="46"/>
                  </a:cubicBezTo>
                  <a:cubicBezTo>
                    <a:pt x="26" y="47"/>
                    <a:pt x="27" y="47"/>
                    <a:pt x="28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3" y="47"/>
                    <a:pt x="73" y="46"/>
                  </a:cubicBezTo>
                  <a:cubicBezTo>
                    <a:pt x="73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17"/>
            <p:cNvSpPr>
              <a:spLocks noEditPoints="1"/>
            </p:cNvSpPr>
            <p:nvPr userDrawn="1"/>
          </p:nvSpPr>
          <p:spPr bwMode="auto">
            <a:xfrm>
              <a:off x="322150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18"/>
            <p:cNvSpPr>
              <a:spLocks/>
            </p:cNvSpPr>
            <p:nvPr userDrawn="1"/>
          </p:nvSpPr>
          <p:spPr bwMode="auto">
            <a:xfrm>
              <a:off x="3434373" y="1414463"/>
              <a:ext cx="76467" cy="285201"/>
            </a:xfrm>
            <a:custGeom>
              <a:avLst/>
              <a:gdLst>
                <a:gd name="T0" fmla="*/ 30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2 w 43"/>
                <a:gd name="T7" fmla="*/ 0 h 159"/>
                <a:gd name="T8" fmla="*/ 23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5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0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0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5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0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19"/>
            <p:cNvSpPr>
              <a:spLocks/>
            </p:cNvSpPr>
            <p:nvPr userDrawn="1"/>
          </p:nvSpPr>
          <p:spPr bwMode="auto">
            <a:xfrm>
              <a:off x="3525306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Freeform 20"/>
            <p:cNvSpPr>
              <a:spLocks/>
            </p:cNvSpPr>
            <p:nvPr userDrawn="1"/>
          </p:nvSpPr>
          <p:spPr bwMode="auto">
            <a:xfrm>
              <a:off x="3663773" y="1414463"/>
              <a:ext cx="167400" cy="283134"/>
            </a:xfrm>
            <a:custGeom>
              <a:avLst/>
              <a:gdLst>
                <a:gd name="T0" fmla="*/ 71 w 94"/>
                <a:gd name="T1" fmla="*/ 158 h 158"/>
                <a:gd name="T2" fmla="*/ 69 w 94"/>
                <a:gd name="T3" fmla="*/ 156 h 158"/>
                <a:gd name="T4" fmla="*/ 69 w 94"/>
                <a:gd name="T5" fmla="*/ 91 h 158"/>
                <a:gd name="T6" fmla="*/ 47 w 94"/>
                <a:gd name="T7" fmla="*/ 67 h 158"/>
                <a:gd name="T8" fmla="*/ 26 w 94"/>
                <a:gd name="T9" fmla="*/ 91 h 158"/>
                <a:gd name="T10" fmla="*/ 26 w 94"/>
                <a:gd name="T11" fmla="*/ 156 h 158"/>
                <a:gd name="T12" fmla="*/ 24 w 94"/>
                <a:gd name="T13" fmla="*/ 158 h 158"/>
                <a:gd name="T14" fmla="*/ 3 w 94"/>
                <a:gd name="T15" fmla="*/ 158 h 158"/>
                <a:gd name="T16" fmla="*/ 0 w 94"/>
                <a:gd name="T17" fmla="*/ 156 h 158"/>
                <a:gd name="T18" fmla="*/ 0 w 94"/>
                <a:gd name="T19" fmla="*/ 3 h 158"/>
                <a:gd name="T20" fmla="*/ 3 w 94"/>
                <a:gd name="T21" fmla="*/ 0 h 158"/>
                <a:gd name="T22" fmla="*/ 24 w 94"/>
                <a:gd name="T23" fmla="*/ 0 h 158"/>
                <a:gd name="T24" fmla="*/ 26 w 94"/>
                <a:gd name="T25" fmla="*/ 3 h 158"/>
                <a:gd name="T26" fmla="*/ 26 w 94"/>
                <a:gd name="T27" fmla="*/ 57 h 158"/>
                <a:gd name="T28" fmla="*/ 26 w 94"/>
                <a:gd name="T29" fmla="*/ 57 h 158"/>
                <a:gd name="T30" fmla="*/ 56 w 94"/>
                <a:gd name="T31" fmla="*/ 44 h 158"/>
                <a:gd name="T32" fmla="*/ 94 w 94"/>
                <a:gd name="T33" fmla="*/ 85 h 158"/>
                <a:gd name="T34" fmla="*/ 94 w 94"/>
                <a:gd name="T35" fmla="*/ 156 h 158"/>
                <a:gd name="T36" fmla="*/ 92 w 94"/>
                <a:gd name="T37" fmla="*/ 158 h 158"/>
                <a:gd name="T38" fmla="*/ 71 w 94"/>
                <a:gd name="T3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58">
                  <a:moveTo>
                    <a:pt x="71" y="158"/>
                  </a:moveTo>
                  <a:cubicBezTo>
                    <a:pt x="69" y="158"/>
                    <a:pt x="69" y="157"/>
                    <a:pt x="69" y="15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9" y="77"/>
                    <a:pt x="61" y="67"/>
                    <a:pt x="47" y="67"/>
                  </a:cubicBezTo>
                  <a:cubicBezTo>
                    <a:pt x="34" y="67"/>
                    <a:pt x="26" y="77"/>
                    <a:pt x="26" y="91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cubicBezTo>
                    <a:pt x="3" y="158"/>
                    <a:pt x="3" y="158"/>
                    <a:pt x="3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50"/>
                    <a:pt x="41" y="44"/>
                    <a:pt x="56" y="44"/>
                  </a:cubicBezTo>
                  <a:cubicBezTo>
                    <a:pt x="80" y="44"/>
                    <a:pt x="94" y="61"/>
                    <a:pt x="94" y="85"/>
                  </a:cubicBezTo>
                  <a:cubicBezTo>
                    <a:pt x="94" y="156"/>
                    <a:pt x="94" y="156"/>
                    <a:pt x="94" y="156"/>
                  </a:cubicBezTo>
                  <a:cubicBezTo>
                    <a:pt x="94" y="157"/>
                    <a:pt x="94" y="158"/>
                    <a:pt x="92" y="158"/>
                  </a:cubicBezTo>
                  <a:lnTo>
                    <a:pt x="71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Freeform 21"/>
            <p:cNvSpPr>
              <a:spLocks/>
            </p:cNvSpPr>
            <p:nvPr userDrawn="1"/>
          </p:nvSpPr>
          <p:spPr bwMode="auto">
            <a:xfrm>
              <a:off x="3880774" y="1647997"/>
              <a:ext cx="45467" cy="95067"/>
            </a:xfrm>
            <a:custGeom>
              <a:avLst/>
              <a:gdLst>
                <a:gd name="T0" fmla="*/ 0 w 26"/>
                <a:gd name="T1" fmla="*/ 2 h 54"/>
                <a:gd name="T2" fmla="*/ 2 w 26"/>
                <a:gd name="T3" fmla="*/ 0 h 54"/>
                <a:gd name="T4" fmla="*/ 24 w 26"/>
                <a:gd name="T5" fmla="*/ 0 h 54"/>
                <a:gd name="T6" fmla="*/ 26 w 26"/>
                <a:gd name="T7" fmla="*/ 2 h 54"/>
                <a:gd name="T8" fmla="*/ 26 w 26"/>
                <a:gd name="T9" fmla="*/ 27 h 54"/>
                <a:gd name="T10" fmla="*/ 24 w 26"/>
                <a:gd name="T11" fmla="*/ 32 h 54"/>
                <a:gd name="T12" fmla="*/ 5 w 26"/>
                <a:gd name="T13" fmla="*/ 52 h 54"/>
                <a:gd name="T14" fmla="*/ 2 w 26"/>
                <a:gd name="T15" fmla="*/ 54 h 54"/>
                <a:gd name="T16" fmla="*/ 0 w 26"/>
                <a:gd name="T17" fmla="*/ 51 h 54"/>
                <a:gd name="T18" fmla="*/ 0 w 26"/>
                <a:gd name="T19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54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30"/>
                    <a:pt x="26" y="31"/>
                    <a:pt x="24" y="3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4" y="53"/>
                    <a:pt x="3" y="54"/>
                    <a:pt x="2" y="54"/>
                  </a:cubicBezTo>
                  <a:cubicBezTo>
                    <a:pt x="0" y="54"/>
                    <a:pt x="0" y="53"/>
                    <a:pt x="0" y="51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Freeform 22"/>
            <p:cNvSpPr>
              <a:spLocks/>
            </p:cNvSpPr>
            <p:nvPr userDrawn="1"/>
          </p:nvSpPr>
          <p:spPr bwMode="auto">
            <a:xfrm>
              <a:off x="4041974" y="1414463"/>
              <a:ext cx="183934" cy="283134"/>
            </a:xfrm>
            <a:custGeom>
              <a:avLst/>
              <a:gdLst>
                <a:gd name="T0" fmla="*/ 0 w 103"/>
                <a:gd name="T1" fmla="*/ 3 h 158"/>
                <a:gd name="T2" fmla="*/ 2 w 103"/>
                <a:gd name="T3" fmla="*/ 0 h 158"/>
                <a:gd name="T4" fmla="*/ 25 w 103"/>
                <a:gd name="T5" fmla="*/ 0 h 158"/>
                <a:gd name="T6" fmla="*/ 27 w 103"/>
                <a:gd name="T7" fmla="*/ 3 h 158"/>
                <a:gd name="T8" fmla="*/ 27 w 103"/>
                <a:gd name="T9" fmla="*/ 132 h 158"/>
                <a:gd name="T10" fmla="*/ 29 w 103"/>
                <a:gd name="T11" fmla="*/ 133 h 158"/>
                <a:gd name="T12" fmla="*/ 101 w 103"/>
                <a:gd name="T13" fmla="*/ 133 h 158"/>
                <a:gd name="T14" fmla="*/ 103 w 103"/>
                <a:gd name="T15" fmla="*/ 136 h 158"/>
                <a:gd name="T16" fmla="*/ 103 w 103"/>
                <a:gd name="T17" fmla="*/ 156 h 158"/>
                <a:gd name="T18" fmla="*/ 101 w 103"/>
                <a:gd name="T19" fmla="*/ 158 h 158"/>
                <a:gd name="T20" fmla="*/ 2 w 103"/>
                <a:gd name="T21" fmla="*/ 158 h 158"/>
                <a:gd name="T22" fmla="*/ 0 w 103"/>
                <a:gd name="T23" fmla="*/ 156 h 158"/>
                <a:gd name="T24" fmla="*/ 0 w 103"/>
                <a:gd name="T25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7" y="133"/>
                    <a:pt x="28" y="133"/>
                    <a:pt x="29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2" y="133"/>
                    <a:pt x="103" y="134"/>
                    <a:pt x="103" y="136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3" y="157"/>
                    <a:pt x="102" y="158"/>
                    <a:pt x="101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Freeform 23"/>
            <p:cNvSpPr>
              <a:spLocks noEditPoints="1"/>
            </p:cNvSpPr>
            <p:nvPr userDrawn="1"/>
          </p:nvSpPr>
          <p:spPr bwMode="auto">
            <a:xfrm>
              <a:off x="4254842" y="1492997"/>
              <a:ext cx="167400" cy="208734"/>
            </a:xfrm>
            <a:custGeom>
              <a:avLst/>
              <a:gdLst>
                <a:gd name="T0" fmla="*/ 72 w 94"/>
                <a:gd name="T1" fmla="*/ 114 h 117"/>
                <a:gd name="T2" fmla="*/ 70 w 94"/>
                <a:gd name="T3" fmla="*/ 112 h 117"/>
                <a:gd name="T4" fmla="*/ 70 w 94"/>
                <a:gd name="T5" fmla="*/ 104 h 117"/>
                <a:gd name="T6" fmla="*/ 69 w 94"/>
                <a:gd name="T7" fmla="*/ 104 h 117"/>
                <a:gd name="T8" fmla="*/ 38 w 94"/>
                <a:gd name="T9" fmla="*/ 117 h 117"/>
                <a:gd name="T10" fmla="*/ 0 w 94"/>
                <a:gd name="T11" fmla="*/ 82 h 117"/>
                <a:gd name="T12" fmla="*/ 45 w 94"/>
                <a:gd name="T13" fmla="*/ 47 h 117"/>
                <a:gd name="T14" fmla="*/ 68 w 94"/>
                <a:gd name="T15" fmla="*/ 47 h 117"/>
                <a:gd name="T16" fmla="*/ 69 w 94"/>
                <a:gd name="T17" fmla="*/ 46 h 117"/>
                <a:gd name="T18" fmla="*/ 69 w 94"/>
                <a:gd name="T19" fmla="*/ 40 h 117"/>
                <a:gd name="T20" fmla="*/ 44 w 94"/>
                <a:gd name="T21" fmla="*/ 22 h 117"/>
                <a:gd name="T22" fmla="*/ 19 w 94"/>
                <a:gd name="T23" fmla="*/ 29 h 117"/>
                <a:gd name="T24" fmla="*/ 16 w 94"/>
                <a:gd name="T25" fmla="*/ 29 h 117"/>
                <a:gd name="T26" fmla="*/ 7 w 94"/>
                <a:gd name="T27" fmla="*/ 14 h 117"/>
                <a:gd name="T28" fmla="*/ 8 w 94"/>
                <a:gd name="T29" fmla="*/ 11 h 117"/>
                <a:gd name="T30" fmla="*/ 47 w 94"/>
                <a:gd name="T31" fmla="*/ 0 h 117"/>
                <a:gd name="T32" fmla="*/ 94 w 94"/>
                <a:gd name="T33" fmla="*/ 39 h 117"/>
                <a:gd name="T34" fmla="*/ 94 w 94"/>
                <a:gd name="T35" fmla="*/ 112 h 117"/>
                <a:gd name="T36" fmla="*/ 91 w 94"/>
                <a:gd name="T37" fmla="*/ 114 h 117"/>
                <a:gd name="T38" fmla="*/ 72 w 94"/>
                <a:gd name="T39" fmla="*/ 114 h 117"/>
                <a:gd name="T40" fmla="*/ 69 w 94"/>
                <a:gd name="T41" fmla="*/ 76 h 117"/>
                <a:gd name="T42" fmla="*/ 69 w 94"/>
                <a:gd name="T43" fmla="*/ 68 h 117"/>
                <a:gd name="T44" fmla="*/ 68 w 94"/>
                <a:gd name="T45" fmla="*/ 66 h 117"/>
                <a:gd name="T46" fmla="*/ 49 w 94"/>
                <a:gd name="T47" fmla="*/ 66 h 117"/>
                <a:gd name="T48" fmla="*/ 25 w 94"/>
                <a:gd name="T49" fmla="*/ 82 h 117"/>
                <a:gd name="T50" fmla="*/ 44 w 94"/>
                <a:gd name="T51" fmla="*/ 95 h 117"/>
                <a:gd name="T52" fmla="*/ 69 w 94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117">
                  <a:moveTo>
                    <a:pt x="72" y="114"/>
                  </a:moveTo>
                  <a:cubicBezTo>
                    <a:pt x="71" y="114"/>
                    <a:pt x="70" y="113"/>
                    <a:pt x="70" y="11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4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9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2" y="22"/>
                    <a:pt x="24" y="25"/>
                    <a:pt x="19" y="29"/>
                  </a:cubicBezTo>
                  <a:cubicBezTo>
                    <a:pt x="18" y="30"/>
                    <a:pt x="16" y="30"/>
                    <a:pt x="16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7" y="11"/>
                    <a:pt x="8" y="11"/>
                  </a:cubicBezTo>
                  <a:cubicBezTo>
                    <a:pt x="17" y="4"/>
                    <a:pt x="29" y="0"/>
                    <a:pt x="47" y="0"/>
                  </a:cubicBezTo>
                  <a:cubicBezTo>
                    <a:pt x="81" y="0"/>
                    <a:pt x="94" y="11"/>
                    <a:pt x="94" y="39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9" y="66"/>
                    <a:pt x="68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3" y="66"/>
                    <a:pt x="25" y="71"/>
                    <a:pt x="25" y="82"/>
                  </a:cubicBezTo>
                  <a:cubicBezTo>
                    <a:pt x="25" y="91"/>
                    <a:pt x="32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Freeform 24"/>
            <p:cNvSpPr>
              <a:spLocks noEditPoints="1"/>
            </p:cNvSpPr>
            <p:nvPr userDrawn="1"/>
          </p:nvSpPr>
          <p:spPr bwMode="auto">
            <a:xfrm>
              <a:off x="4469776" y="1414463"/>
              <a:ext cx="175667" cy="287267"/>
            </a:xfrm>
            <a:custGeom>
              <a:avLst/>
              <a:gdLst>
                <a:gd name="T0" fmla="*/ 26 w 98"/>
                <a:gd name="T1" fmla="*/ 147 h 161"/>
                <a:gd name="T2" fmla="*/ 26 w 98"/>
                <a:gd name="T3" fmla="*/ 147 h 161"/>
                <a:gd name="T4" fmla="*/ 26 w 98"/>
                <a:gd name="T5" fmla="*/ 156 h 161"/>
                <a:gd name="T6" fmla="*/ 23 w 98"/>
                <a:gd name="T7" fmla="*/ 158 h 161"/>
                <a:gd name="T8" fmla="*/ 2 w 98"/>
                <a:gd name="T9" fmla="*/ 158 h 161"/>
                <a:gd name="T10" fmla="*/ 0 w 98"/>
                <a:gd name="T11" fmla="*/ 156 h 161"/>
                <a:gd name="T12" fmla="*/ 0 w 98"/>
                <a:gd name="T13" fmla="*/ 3 h 161"/>
                <a:gd name="T14" fmla="*/ 2 w 98"/>
                <a:gd name="T15" fmla="*/ 0 h 161"/>
                <a:gd name="T16" fmla="*/ 23 w 98"/>
                <a:gd name="T17" fmla="*/ 0 h 161"/>
                <a:gd name="T18" fmla="*/ 26 w 98"/>
                <a:gd name="T19" fmla="*/ 3 h 161"/>
                <a:gd name="T20" fmla="*/ 26 w 98"/>
                <a:gd name="T21" fmla="*/ 57 h 161"/>
                <a:gd name="T22" fmla="*/ 26 w 98"/>
                <a:gd name="T23" fmla="*/ 57 h 161"/>
                <a:gd name="T24" fmla="*/ 56 w 98"/>
                <a:gd name="T25" fmla="*/ 44 h 161"/>
                <a:gd name="T26" fmla="*/ 94 w 98"/>
                <a:gd name="T27" fmla="*/ 71 h 161"/>
                <a:gd name="T28" fmla="*/ 98 w 98"/>
                <a:gd name="T29" fmla="*/ 102 h 161"/>
                <a:gd name="T30" fmla="*/ 94 w 98"/>
                <a:gd name="T31" fmla="*/ 134 h 161"/>
                <a:gd name="T32" fmla="*/ 56 w 98"/>
                <a:gd name="T33" fmla="*/ 161 h 161"/>
                <a:gd name="T34" fmla="*/ 26 w 98"/>
                <a:gd name="T35" fmla="*/ 147 h 161"/>
                <a:gd name="T36" fmla="*/ 69 w 98"/>
                <a:gd name="T37" fmla="*/ 123 h 161"/>
                <a:gd name="T38" fmla="*/ 72 w 98"/>
                <a:gd name="T39" fmla="*/ 102 h 161"/>
                <a:gd name="T40" fmla="*/ 69 w 98"/>
                <a:gd name="T41" fmla="*/ 81 h 161"/>
                <a:gd name="T42" fmla="*/ 49 w 98"/>
                <a:gd name="T43" fmla="*/ 67 h 161"/>
                <a:gd name="T44" fmla="*/ 28 w 98"/>
                <a:gd name="T45" fmla="*/ 81 h 161"/>
                <a:gd name="T46" fmla="*/ 26 w 98"/>
                <a:gd name="T47" fmla="*/ 102 h 161"/>
                <a:gd name="T48" fmla="*/ 28 w 98"/>
                <a:gd name="T49" fmla="*/ 123 h 161"/>
                <a:gd name="T50" fmla="*/ 49 w 98"/>
                <a:gd name="T51" fmla="*/ 137 h 161"/>
                <a:gd name="T52" fmla="*/ 69 w 98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61">
                  <a:moveTo>
                    <a:pt x="26" y="147"/>
                  </a:moveTo>
                  <a:cubicBezTo>
                    <a:pt x="26" y="147"/>
                    <a:pt x="26" y="147"/>
                    <a:pt x="26" y="147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3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49"/>
                    <a:pt x="40" y="44"/>
                    <a:pt x="56" y="44"/>
                  </a:cubicBezTo>
                  <a:cubicBezTo>
                    <a:pt x="75" y="44"/>
                    <a:pt x="88" y="53"/>
                    <a:pt x="94" y="71"/>
                  </a:cubicBezTo>
                  <a:cubicBezTo>
                    <a:pt x="97" y="79"/>
                    <a:pt x="98" y="87"/>
                    <a:pt x="98" y="102"/>
                  </a:cubicBezTo>
                  <a:cubicBezTo>
                    <a:pt x="98" y="117"/>
                    <a:pt x="97" y="125"/>
                    <a:pt x="94" y="134"/>
                  </a:cubicBezTo>
                  <a:cubicBezTo>
                    <a:pt x="88" y="151"/>
                    <a:pt x="75" y="161"/>
                    <a:pt x="56" y="161"/>
                  </a:cubicBezTo>
                  <a:cubicBezTo>
                    <a:pt x="40" y="161"/>
                    <a:pt x="31" y="155"/>
                    <a:pt x="26" y="147"/>
                  </a:cubicBezTo>
                  <a:close/>
                  <a:moveTo>
                    <a:pt x="69" y="123"/>
                  </a:moveTo>
                  <a:cubicBezTo>
                    <a:pt x="71" y="118"/>
                    <a:pt x="72" y="112"/>
                    <a:pt x="72" y="102"/>
                  </a:cubicBezTo>
                  <a:cubicBezTo>
                    <a:pt x="72" y="92"/>
                    <a:pt x="71" y="86"/>
                    <a:pt x="69" y="81"/>
                  </a:cubicBezTo>
                  <a:cubicBezTo>
                    <a:pt x="66" y="72"/>
                    <a:pt x="59" y="67"/>
                    <a:pt x="49" y="67"/>
                  </a:cubicBezTo>
                  <a:cubicBezTo>
                    <a:pt x="38" y="67"/>
                    <a:pt x="31" y="72"/>
                    <a:pt x="28" y="81"/>
                  </a:cubicBezTo>
                  <a:cubicBezTo>
                    <a:pt x="26" y="86"/>
                    <a:pt x="26" y="92"/>
                    <a:pt x="26" y="102"/>
                  </a:cubicBezTo>
                  <a:cubicBezTo>
                    <a:pt x="26" y="112"/>
                    <a:pt x="26" y="118"/>
                    <a:pt x="28" y="123"/>
                  </a:cubicBezTo>
                  <a:cubicBezTo>
                    <a:pt x="31" y="132"/>
                    <a:pt x="38" y="137"/>
                    <a:pt x="49" y="137"/>
                  </a:cubicBezTo>
                  <a:cubicBezTo>
                    <a:pt x="59" y="137"/>
                    <a:pt x="66" y="132"/>
                    <a:pt x="69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Freeform 25"/>
            <p:cNvSpPr>
              <a:spLocks noEditPoints="1"/>
            </p:cNvSpPr>
            <p:nvPr userDrawn="1"/>
          </p:nvSpPr>
          <p:spPr bwMode="auto">
            <a:xfrm>
              <a:off x="467644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Freeform 26"/>
            <p:cNvSpPr>
              <a:spLocks/>
            </p:cNvSpPr>
            <p:nvPr userDrawn="1"/>
          </p:nvSpPr>
          <p:spPr bwMode="auto">
            <a:xfrm>
              <a:off x="4891377" y="1497130"/>
              <a:ext cx="167400" cy="204601"/>
            </a:xfrm>
            <a:custGeom>
              <a:avLst/>
              <a:gdLst>
                <a:gd name="T0" fmla="*/ 70 w 94"/>
                <a:gd name="T1" fmla="*/ 112 h 115"/>
                <a:gd name="T2" fmla="*/ 68 w 94"/>
                <a:gd name="T3" fmla="*/ 110 h 115"/>
                <a:gd name="T4" fmla="*/ 68 w 94"/>
                <a:gd name="T5" fmla="*/ 102 h 115"/>
                <a:gd name="T6" fmla="*/ 68 w 94"/>
                <a:gd name="T7" fmla="*/ 102 h 115"/>
                <a:gd name="T8" fmla="*/ 39 w 94"/>
                <a:gd name="T9" fmla="*/ 115 h 115"/>
                <a:gd name="T10" fmla="*/ 0 w 94"/>
                <a:gd name="T11" fmla="*/ 73 h 115"/>
                <a:gd name="T12" fmla="*/ 0 w 94"/>
                <a:gd name="T13" fmla="*/ 3 h 115"/>
                <a:gd name="T14" fmla="*/ 3 w 94"/>
                <a:gd name="T15" fmla="*/ 0 h 115"/>
                <a:gd name="T16" fmla="*/ 24 w 94"/>
                <a:gd name="T17" fmla="*/ 0 h 115"/>
                <a:gd name="T18" fmla="*/ 26 w 94"/>
                <a:gd name="T19" fmla="*/ 3 h 115"/>
                <a:gd name="T20" fmla="*/ 26 w 94"/>
                <a:gd name="T21" fmla="*/ 67 h 115"/>
                <a:gd name="T22" fmla="*/ 47 w 94"/>
                <a:gd name="T23" fmla="*/ 91 h 115"/>
                <a:gd name="T24" fmla="*/ 68 w 94"/>
                <a:gd name="T25" fmla="*/ 67 h 115"/>
                <a:gd name="T26" fmla="*/ 68 w 94"/>
                <a:gd name="T27" fmla="*/ 3 h 115"/>
                <a:gd name="T28" fmla="*/ 70 w 94"/>
                <a:gd name="T29" fmla="*/ 0 h 115"/>
                <a:gd name="T30" fmla="*/ 91 w 94"/>
                <a:gd name="T31" fmla="*/ 0 h 115"/>
                <a:gd name="T32" fmla="*/ 94 w 94"/>
                <a:gd name="T33" fmla="*/ 3 h 115"/>
                <a:gd name="T34" fmla="*/ 94 w 94"/>
                <a:gd name="T35" fmla="*/ 110 h 115"/>
                <a:gd name="T36" fmla="*/ 91 w 94"/>
                <a:gd name="T37" fmla="*/ 112 h 115"/>
                <a:gd name="T38" fmla="*/ 70 w 94"/>
                <a:gd name="T39" fmla="*/ 1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5">
                  <a:moveTo>
                    <a:pt x="70" y="112"/>
                  </a:moveTo>
                  <a:cubicBezTo>
                    <a:pt x="69" y="112"/>
                    <a:pt x="68" y="111"/>
                    <a:pt x="68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2" y="109"/>
                    <a:pt x="53" y="115"/>
                    <a:pt x="39" y="115"/>
                  </a:cubicBezTo>
                  <a:cubicBezTo>
                    <a:pt x="15" y="115"/>
                    <a:pt x="0" y="97"/>
                    <a:pt x="0" y="7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81"/>
                    <a:pt x="33" y="91"/>
                    <a:pt x="47" y="91"/>
                  </a:cubicBezTo>
                  <a:cubicBezTo>
                    <a:pt x="60" y="91"/>
                    <a:pt x="68" y="81"/>
                    <a:pt x="68" y="67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3" y="0"/>
                    <a:pt x="94" y="1"/>
                    <a:pt x="94" y="3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3" y="112"/>
                    <a:pt x="91" y="112"/>
                  </a:cubicBezTo>
                  <a:lnTo>
                    <a:pt x="7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Freeform 27"/>
            <p:cNvSpPr>
              <a:spLocks/>
            </p:cNvSpPr>
            <p:nvPr userDrawn="1"/>
          </p:nvSpPr>
          <p:spPr bwMode="auto">
            <a:xfrm>
              <a:off x="5108377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7 w 80"/>
                <a:gd name="T15" fmla="*/ 14 h 114"/>
                <a:gd name="T16" fmla="*/ 56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6"/>
                    <a:pt x="41" y="0"/>
                    <a:pt x="56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Freeform 28"/>
            <p:cNvSpPr>
              <a:spLocks noEditPoints="1"/>
            </p:cNvSpPr>
            <p:nvPr userDrawn="1"/>
          </p:nvSpPr>
          <p:spPr bwMode="auto">
            <a:xfrm>
              <a:off x="5331578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Freeform 29"/>
            <p:cNvSpPr>
              <a:spLocks/>
            </p:cNvSpPr>
            <p:nvPr userDrawn="1"/>
          </p:nvSpPr>
          <p:spPr bwMode="auto">
            <a:xfrm>
              <a:off x="5546512" y="1492997"/>
              <a:ext cx="167400" cy="204601"/>
            </a:xfrm>
            <a:custGeom>
              <a:avLst/>
              <a:gdLst>
                <a:gd name="T0" fmla="*/ 71 w 94"/>
                <a:gd name="T1" fmla="*/ 114 h 114"/>
                <a:gd name="T2" fmla="*/ 68 w 94"/>
                <a:gd name="T3" fmla="*/ 112 h 114"/>
                <a:gd name="T4" fmla="*/ 68 w 94"/>
                <a:gd name="T5" fmla="*/ 47 h 114"/>
                <a:gd name="T6" fmla="*/ 47 w 94"/>
                <a:gd name="T7" fmla="*/ 23 h 114"/>
                <a:gd name="T8" fmla="*/ 26 w 94"/>
                <a:gd name="T9" fmla="*/ 47 h 114"/>
                <a:gd name="T10" fmla="*/ 26 w 94"/>
                <a:gd name="T11" fmla="*/ 112 h 114"/>
                <a:gd name="T12" fmla="*/ 24 w 94"/>
                <a:gd name="T13" fmla="*/ 114 h 114"/>
                <a:gd name="T14" fmla="*/ 2 w 94"/>
                <a:gd name="T15" fmla="*/ 114 h 114"/>
                <a:gd name="T16" fmla="*/ 0 w 94"/>
                <a:gd name="T17" fmla="*/ 112 h 114"/>
                <a:gd name="T18" fmla="*/ 0 w 94"/>
                <a:gd name="T19" fmla="*/ 5 h 114"/>
                <a:gd name="T20" fmla="*/ 2 w 94"/>
                <a:gd name="T21" fmla="*/ 2 h 114"/>
                <a:gd name="T22" fmla="*/ 24 w 94"/>
                <a:gd name="T23" fmla="*/ 2 h 114"/>
                <a:gd name="T24" fmla="*/ 26 w 94"/>
                <a:gd name="T25" fmla="*/ 5 h 114"/>
                <a:gd name="T26" fmla="*/ 26 w 94"/>
                <a:gd name="T27" fmla="*/ 13 h 114"/>
                <a:gd name="T28" fmla="*/ 26 w 94"/>
                <a:gd name="T29" fmla="*/ 13 h 114"/>
                <a:gd name="T30" fmla="*/ 56 w 94"/>
                <a:gd name="T31" fmla="*/ 0 h 114"/>
                <a:gd name="T32" fmla="*/ 94 w 94"/>
                <a:gd name="T33" fmla="*/ 41 h 114"/>
                <a:gd name="T34" fmla="*/ 94 w 94"/>
                <a:gd name="T35" fmla="*/ 112 h 114"/>
                <a:gd name="T36" fmla="*/ 92 w 94"/>
                <a:gd name="T37" fmla="*/ 114 h 114"/>
                <a:gd name="T38" fmla="*/ 71 w 94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4">
                  <a:moveTo>
                    <a:pt x="71" y="114"/>
                  </a:moveTo>
                  <a:cubicBezTo>
                    <a:pt x="69" y="114"/>
                    <a:pt x="68" y="113"/>
                    <a:pt x="68" y="112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8" y="33"/>
                    <a:pt x="61" y="23"/>
                    <a:pt x="47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79" y="0"/>
                    <a:pt x="94" y="17"/>
                    <a:pt x="94" y="41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Freeform 30"/>
            <p:cNvSpPr>
              <a:spLocks noEditPoints="1"/>
            </p:cNvSpPr>
            <p:nvPr userDrawn="1"/>
          </p:nvSpPr>
          <p:spPr bwMode="auto">
            <a:xfrm>
              <a:off x="5753179" y="1414463"/>
              <a:ext cx="175667" cy="287267"/>
            </a:xfrm>
            <a:custGeom>
              <a:avLst/>
              <a:gdLst>
                <a:gd name="T0" fmla="*/ 75 w 99"/>
                <a:gd name="T1" fmla="*/ 158 h 161"/>
                <a:gd name="T2" fmla="*/ 73 w 99"/>
                <a:gd name="T3" fmla="*/ 156 h 161"/>
                <a:gd name="T4" fmla="*/ 73 w 99"/>
                <a:gd name="T5" fmla="*/ 147 h 161"/>
                <a:gd name="T6" fmla="*/ 73 w 99"/>
                <a:gd name="T7" fmla="*/ 147 h 161"/>
                <a:gd name="T8" fmla="*/ 43 w 99"/>
                <a:gd name="T9" fmla="*/ 161 h 161"/>
                <a:gd name="T10" fmla="*/ 4 w 99"/>
                <a:gd name="T11" fmla="*/ 134 h 161"/>
                <a:gd name="T12" fmla="*/ 0 w 99"/>
                <a:gd name="T13" fmla="*/ 102 h 161"/>
                <a:gd name="T14" fmla="*/ 4 w 99"/>
                <a:gd name="T15" fmla="*/ 71 h 161"/>
                <a:gd name="T16" fmla="*/ 43 w 99"/>
                <a:gd name="T17" fmla="*/ 44 h 161"/>
                <a:gd name="T18" fmla="*/ 73 w 99"/>
                <a:gd name="T19" fmla="*/ 57 h 161"/>
                <a:gd name="T20" fmla="*/ 73 w 99"/>
                <a:gd name="T21" fmla="*/ 57 h 161"/>
                <a:gd name="T22" fmla="*/ 73 w 99"/>
                <a:gd name="T23" fmla="*/ 3 h 161"/>
                <a:gd name="T24" fmla="*/ 75 w 99"/>
                <a:gd name="T25" fmla="*/ 0 h 161"/>
                <a:gd name="T26" fmla="*/ 97 w 99"/>
                <a:gd name="T27" fmla="*/ 0 h 161"/>
                <a:gd name="T28" fmla="*/ 99 w 99"/>
                <a:gd name="T29" fmla="*/ 3 h 161"/>
                <a:gd name="T30" fmla="*/ 99 w 99"/>
                <a:gd name="T31" fmla="*/ 156 h 161"/>
                <a:gd name="T32" fmla="*/ 97 w 99"/>
                <a:gd name="T33" fmla="*/ 158 h 161"/>
                <a:gd name="T34" fmla="*/ 75 w 99"/>
                <a:gd name="T35" fmla="*/ 158 h 161"/>
                <a:gd name="T36" fmla="*/ 71 w 99"/>
                <a:gd name="T37" fmla="*/ 123 h 161"/>
                <a:gd name="T38" fmla="*/ 73 w 99"/>
                <a:gd name="T39" fmla="*/ 102 h 161"/>
                <a:gd name="T40" fmla="*/ 71 w 99"/>
                <a:gd name="T41" fmla="*/ 81 h 161"/>
                <a:gd name="T42" fmla="*/ 50 w 99"/>
                <a:gd name="T43" fmla="*/ 67 h 161"/>
                <a:gd name="T44" fmla="*/ 29 w 99"/>
                <a:gd name="T45" fmla="*/ 81 h 161"/>
                <a:gd name="T46" fmla="*/ 27 w 99"/>
                <a:gd name="T47" fmla="*/ 102 h 161"/>
                <a:gd name="T48" fmla="*/ 29 w 99"/>
                <a:gd name="T49" fmla="*/ 123 h 161"/>
                <a:gd name="T50" fmla="*/ 50 w 99"/>
                <a:gd name="T51" fmla="*/ 137 h 161"/>
                <a:gd name="T52" fmla="*/ 71 w 99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9" h="161">
                  <a:moveTo>
                    <a:pt x="75" y="158"/>
                  </a:moveTo>
                  <a:cubicBezTo>
                    <a:pt x="74" y="158"/>
                    <a:pt x="73" y="157"/>
                    <a:pt x="73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67" y="155"/>
                    <a:pt x="58" y="161"/>
                    <a:pt x="43" y="161"/>
                  </a:cubicBezTo>
                  <a:cubicBezTo>
                    <a:pt x="24" y="161"/>
                    <a:pt x="10" y="151"/>
                    <a:pt x="4" y="134"/>
                  </a:cubicBezTo>
                  <a:cubicBezTo>
                    <a:pt x="2" y="125"/>
                    <a:pt x="0" y="117"/>
                    <a:pt x="0" y="102"/>
                  </a:cubicBezTo>
                  <a:cubicBezTo>
                    <a:pt x="0" y="87"/>
                    <a:pt x="2" y="79"/>
                    <a:pt x="4" y="71"/>
                  </a:cubicBezTo>
                  <a:cubicBezTo>
                    <a:pt x="10" y="53"/>
                    <a:pt x="24" y="44"/>
                    <a:pt x="43" y="44"/>
                  </a:cubicBezTo>
                  <a:cubicBezTo>
                    <a:pt x="58" y="44"/>
                    <a:pt x="67" y="49"/>
                    <a:pt x="73" y="57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73" y="1"/>
                    <a:pt x="74" y="0"/>
                    <a:pt x="75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8" y="0"/>
                    <a:pt x="99" y="1"/>
                    <a:pt x="99" y="3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9" y="157"/>
                    <a:pt x="98" y="158"/>
                    <a:pt x="97" y="158"/>
                  </a:cubicBezTo>
                  <a:lnTo>
                    <a:pt x="75" y="158"/>
                  </a:lnTo>
                  <a:close/>
                  <a:moveTo>
                    <a:pt x="71" y="123"/>
                  </a:moveTo>
                  <a:cubicBezTo>
                    <a:pt x="72" y="118"/>
                    <a:pt x="73" y="112"/>
                    <a:pt x="73" y="102"/>
                  </a:cubicBezTo>
                  <a:cubicBezTo>
                    <a:pt x="73" y="92"/>
                    <a:pt x="72" y="86"/>
                    <a:pt x="71" y="81"/>
                  </a:cubicBezTo>
                  <a:cubicBezTo>
                    <a:pt x="68" y="72"/>
                    <a:pt x="60" y="67"/>
                    <a:pt x="50" y="67"/>
                  </a:cubicBezTo>
                  <a:cubicBezTo>
                    <a:pt x="39" y="67"/>
                    <a:pt x="32" y="72"/>
                    <a:pt x="29" y="81"/>
                  </a:cubicBezTo>
                  <a:cubicBezTo>
                    <a:pt x="28" y="86"/>
                    <a:pt x="27" y="92"/>
                    <a:pt x="27" y="102"/>
                  </a:cubicBezTo>
                  <a:cubicBezTo>
                    <a:pt x="27" y="112"/>
                    <a:pt x="28" y="118"/>
                    <a:pt x="29" y="123"/>
                  </a:cubicBezTo>
                  <a:cubicBezTo>
                    <a:pt x="32" y="132"/>
                    <a:pt x="39" y="137"/>
                    <a:pt x="50" y="137"/>
                  </a:cubicBezTo>
                  <a:cubicBezTo>
                    <a:pt x="60" y="137"/>
                    <a:pt x="68" y="132"/>
                    <a:pt x="71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Freeform 31"/>
            <p:cNvSpPr>
              <a:spLocks/>
            </p:cNvSpPr>
            <p:nvPr userDrawn="1"/>
          </p:nvSpPr>
          <p:spPr bwMode="auto">
            <a:xfrm>
              <a:off x="6023913" y="1414463"/>
              <a:ext cx="328601" cy="283134"/>
            </a:xfrm>
            <a:custGeom>
              <a:avLst/>
              <a:gdLst>
                <a:gd name="T0" fmla="*/ 125 w 184"/>
                <a:gd name="T1" fmla="*/ 158 h 158"/>
                <a:gd name="T2" fmla="*/ 122 w 184"/>
                <a:gd name="T3" fmla="*/ 156 h 158"/>
                <a:gd name="T4" fmla="*/ 92 w 184"/>
                <a:gd name="T5" fmla="*/ 48 h 158"/>
                <a:gd name="T6" fmla="*/ 92 w 184"/>
                <a:gd name="T7" fmla="*/ 48 h 158"/>
                <a:gd name="T8" fmla="*/ 61 w 184"/>
                <a:gd name="T9" fmla="*/ 156 h 158"/>
                <a:gd name="T10" fmla="*/ 59 w 184"/>
                <a:gd name="T11" fmla="*/ 158 h 158"/>
                <a:gd name="T12" fmla="*/ 41 w 184"/>
                <a:gd name="T13" fmla="*/ 158 h 158"/>
                <a:gd name="T14" fmla="*/ 39 w 184"/>
                <a:gd name="T15" fmla="*/ 156 h 158"/>
                <a:gd name="T16" fmla="*/ 0 w 184"/>
                <a:gd name="T17" fmla="*/ 3 h 158"/>
                <a:gd name="T18" fmla="*/ 2 w 184"/>
                <a:gd name="T19" fmla="*/ 0 h 158"/>
                <a:gd name="T20" fmla="*/ 23 w 184"/>
                <a:gd name="T21" fmla="*/ 0 h 158"/>
                <a:gd name="T22" fmla="*/ 26 w 184"/>
                <a:gd name="T23" fmla="*/ 3 h 158"/>
                <a:gd name="T24" fmla="*/ 51 w 184"/>
                <a:gd name="T25" fmla="*/ 109 h 158"/>
                <a:gd name="T26" fmla="*/ 52 w 184"/>
                <a:gd name="T27" fmla="*/ 109 h 158"/>
                <a:gd name="T28" fmla="*/ 81 w 184"/>
                <a:gd name="T29" fmla="*/ 3 h 158"/>
                <a:gd name="T30" fmla="*/ 84 w 184"/>
                <a:gd name="T31" fmla="*/ 0 h 158"/>
                <a:gd name="T32" fmla="*/ 100 w 184"/>
                <a:gd name="T33" fmla="*/ 0 h 158"/>
                <a:gd name="T34" fmla="*/ 103 w 184"/>
                <a:gd name="T35" fmla="*/ 3 h 158"/>
                <a:gd name="T36" fmla="*/ 133 w 184"/>
                <a:gd name="T37" fmla="*/ 109 h 158"/>
                <a:gd name="T38" fmla="*/ 133 w 184"/>
                <a:gd name="T39" fmla="*/ 109 h 158"/>
                <a:gd name="T40" fmla="*/ 158 w 184"/>
                <a:gd name="T41" fmla="*/ 3 h 158"/>
                <a:gd name="T42" fmla="*/ 161 w 184"/>
                <a:gd name="T43" fmla="*/ 0 h 158"/>
                <a:gd name="T44" fmla="*/ 182 w 184"/>
                <a:gd name="T45" fmla="*/ 0 h 158"/>
                <a:gd name="T46" fmla="*/ 184 w 184"/>
                <a:gd name="T47" fmla="*/ 3 h 158"/>
                <a:gd name="T48" fmla="*/ 146 w 184"/>
                <a:gd name="T49" fmla="*/ 156 h 158"/>
                <a:gd name="T50" fmla="*/ 143 w 184"/>
                <a:gd name="T51" fmla="*/ 158 h 158"/>
                <a:gd name="T52" fmla="*/ 125 w 184"/>
                <a:gd name="T53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4" h="158">
                  <a:moveTo>
                    <a:pt x="125" y="158"/>
                  </a:moveTo>
                  <a:cubicBezTo>
                    <a:pt x="124" y="158"/>
                    <a:pt x="123" y="157"/>
                    <a:pt x="122" y="156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61" y="157"/>
                    <a:pt x="60" y="158"/>
                    <a:pt x="59" y="158"/>
                  </a:cubicBezTo>
                  <a:cubicBezTo>
                    <a:pt x="41" y="158"/>
                    <a:pt x="41" y="158"/>
                    <a:pt x="41" y="158"/>
                  </a:cubicBezTo>
                  <a:cubicBezTo>
                    <a:pt x="40" y="158"/>
                    <a:pt x="39" y="157"/>
                    <a:pt x="39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2" y="1"/>
                    <a:pt x="83" y="0"/>
                    <a:pt x="8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2" y="0"/>
                    <a:pt x="102" y="1"/>
                    <a:pt x="103" y="3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58" y="3"/>
                    <a:pt x="158" y="3"/>
                    <a:pt x="158" y="3"/>
                  </a:cubicBezTo>
                  <a:cubicBezTo>
                    <a:pt x="158" y="1"/>
                    <a:pt x="159" y="0"/>
                    <a:pt x="161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0"/>
                    <a:pt x="184" y="1"/>
                    <a:pt x="184" y="3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45" y="157"/>
                    <a:pt x="144" y="158"/>
                    <a:pt x="143" y="158"/>
                  </a:cubicBezTo>
                  <a:lnTo>
                    <a:pt x="125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Freeform 32"/>
            <p:cNvSpPr>
              <a:spLocks noEditPoints="1"/>
            </p:cNvSpPr>
            <p:nvPr userDrawn="1"/>
          </p:nvSpPr>
          <p:spPr bwMode="auto">
            <a:xfrm>
              <a:off x="6360781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6 w 99"/>
                <a:gd name="T13" fmla="*/ 66 h 117"/>
                <a:gd name="T14" fmla="*/ 27 w 99"/>
                <a:gd name="T15" fmla="*/ 66 h 117"/>
                <a:gd name="T16" fmla="*/ 26 w 99"/>
                <a:gd name="T17" fmla="*/ 68 h 117"/>
                <a:gd name="T18" fmla="*/ 27 w 99"/>
                <a:gd name="T19" fmla="*/ 76 h 117"/>
                <a:gd name="T20" fmla="*/ 52 w 99"/>
                <a:gd name="T21" fmla="*/ 93 h 117"/>
                <a:gd name="T22" fmla="*/ 79 w 99"/>
                <a:gd name="T23" fmla="*/ 83 h 117"/>
                <a:gd name="T24" fmla="*/ 82 w 99"/>
                <a:gd name="T25" fmla="*/ 82 h 117"/>
                <a:gd name="T26" fmla="*/ 96 w 99"/>
                <a:gd name="T27" fmla="*/ 94 h 117"/>
                <a:gd name="T28" fmla="*/ 96 w 99"/>
                <a:gd name="T29" fmla="*/ 98 h 117"/>
                <a:gd name="T30" fmla="*/ 50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49 w 99"/>
                <a:gd name="T37" fmla="*/ 22 h 117"/>
                <a:gd name="T38" fmla="*/ 27 w 99"/>
                <a:gd name="T39" fmla="*/ 36 h 117"/>
                <a:gd name="T40" fmla="*/ 26 w 99"/>
                <a:gd name="T41" fmla="*/ 46 h 117"/>
                <a:gd name="T42" fmla="*/ 27 w 99"/>
                <a:gd name="T43" fmla="*/ 47 h 117"/>
                <a:gd name="T44" fmla="*/ 71 w 99"/>
                <a:gd name="T45" fmla="*/ 47 h 117"/>
                <a:gd name="T46" fmla="*/ 72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9" y="46"/>
                    <a:pt x="99" y="64"/>
                  </a:cubicBezTo>
                  <a:cubicBezTo>
                    <a:pt x="99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7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7" y="109"/>
                    <a:pt x="71" y="117"/>
                    <a:pt x="50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Freeform 33"/>
            <p:cNvSpPr>
              <a:spLocks/>
            </p:cNvSpPr>
            <p:nvPr userDrawn="1"/>
          </p:nvSpPr>
          <p:spPr bwMode="auto">
            <a:xfrm>
              <a:off x="6573648" y="1414463"/>
              <a:ext cx="76467" cy="285201"/>
            </a:xfrm>
            <a:custGeom>
              <a:avLst/>
              <a:gdLst>
                <a:gd name="T0" fmla="*/ 31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3 w 43"/>
                <a:gd name="T7" fmla="*/ 0 h 159"/>
                <a:gd name="T8" fmla="*/ 24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6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1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1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6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Freeform 34"/>
            <p:cNvSpPr>
              <a:spLocks/>
            </p:cNvSpPr>
            <p:nvPr userDrawn="1"/>
          </p:nvSpPr>
          <p:spPr bwMode="auto">
            <a:xfrm>
              <a:off x="6668715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4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Freeform 35"/>
            <p:cNvSpPr>
              <a:spLocks noEditPoints="1"/>
            </p:cNvSpPr>
            <p:nvPr userDrawn="1"/>
          </p:nvSpPr>
          <p:spPr bwMode="auto">
            <a:xfrm>
              <a:off x="679891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Freeform 36"/>
            <p:cNvSpPr>
              <a:spLocks/>
            </p:cNvSpPr>
            <p:nvPr userDrawn="1"/>
          </p:nvSpPr>
          <p:spPr bwMode="auto">
            <a:xfrm>
              <a:off x="7011783" y="1492997"/>
              <a:ext cx="142600" cy="204601"/>
            </a:xfrm>
            <a:custGeom>
              <a:avLst/>
              <a:gdLst>
                <a:gd name="T0" fmla="*/ 2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2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3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2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2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3" y="28"/>
                  </a:cubicBezTo>
                  <a:cubicBezTo>
                    <a:pt x="58" y="25"/>
                    <a:pt x="53" y="23"/>
                    <a:pt x="47" y="23"/>
                  </a:cubicBezTo>
                  <a:cubicBezTo>
                    <a:pt x="32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2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Freeform 37"/>
            <p:cNvSpPr>
              <a:spLocks noEditPoints="1"/>
            </p:cNvSpPr>
            <p:nvPr userDrawn="1"/>
          </p:nvSpPr>
          <p:spPr bwMode="auto">
            <a:xfrm>
              <a:off x="7166783" y="1492997"/>
              <a:ext cx="175667" cy="208734"/>
            </a:xfrm>
            <a:custGeom>
              <a:avLst/>
              <a:gdLst>
                <a:gd name="T0" fmla="*/ 4 w 98"/>
                <a:gd name="T1" fmla="*/ 85 h 117"/>
                <a:gd name="T2" fmla="*/ 0 w 98"/>
                <a:gd name="T3" fmla="*/ 58 h 117"/>
                <a:gd name="T4" fmla="*/ 3 w 98"/>
                <a:gd name="T5" fmla="*/ 31 h 117"/>
                <a:gd name="T6" fmla="*/ 49 w 98"/>
                <a:gd name="T7" fmla="*/ 0 h 117"/>
                <a:gd name="T8" fmla="*/ 95 w 98"/>
                <a:gd name="T9" fmla="*/ 31 h 117"/>
                <a:gd name="T10" fmla="*/ 98 w 98"/>
                <a:gd name="T11" fmla="*/ 64 h 117"/>
                <a:gd name="T12" fmla="*/ 96 w 98"/>
                <a:gd name="T13" fmla="*/ 66 h 117"/>
                <a:gd name="T14" fmla="*/ 27 w 98"/>
                <a:gd name="T15" fmla="*/ 66 h 117"/>
                <a:gd name="T16" fmla="*/ 26 w 98"/>
                <a:gd name="T17" fmla="*/ 68 h 117"/>
                <a:gd name="T18" fmla="*/ 27 w 98"/>
                <a:gd name="T19" fmla="*/ 76 h 117"/>
                <a:gd name="T20" fmla="*/ 52 w 98"/>
                <a:gd name="T21" fmla="*/ 93 h 117"/>
                <a:gd name="T22" fmla="*/ 79 w 98"/>
                <a:gd name="T23" fmla="*/ 83 h 117"/>
                <a:gd name="T24" fmla="*/ 82 w 98"/>
                <a:gd name="T25" fmla="*/ 82 h 117"/>
                <a:gd name="T26" fmla="*/ 96 w 98"/>
                <a:gd name="T27" fmla="*/ 94 h 117"/>
                <a:gd name="T28" fmla="*/ 96 w 98"/>
                <a:gd name="T29" fmla="*/ 98 h 117"/>
                <a:gd name="T30" fmla="*/ 50 w 98"/>
                <a:gd name="T31" fmla="*/ 117 h 117"/>
                <a:gd name="T32" fmla="*/ 4 w 98"/>
                <a:gd name="T33" fmla="*/ 85 h 117"/>
                <a:gd name="T34" fmla="*/ 71 w 98"/>
                <a:gd name="T35" fmla="*/ 36 h 117"/>
                <a:gd name="T36" fmla="*/ 49 w 98"/>
                <a:gd name="T37" fmla="*/ 22 h 117"/>
                <a:gd name="T38" fmla="*/ 27 w 98"/>
                <a:gd name="T39" fmla="*/ 36 h 117"/>
                <a:gd name="T40" fmla="*/ 26 w 98"/>
                <a:gd name="T41" fmla="*/ 46 h 117"/>
                <a:gd name="T42" fmla="*/ 27 w 98"/>
                <a:gd name="T43" fmla="*/ 47 h 117"/>
                <a:gd name="T44" fmla="*/ 71 w 98"/>
                <a:gd name="T45" fmla="*/ 47 h 117"/>
                <a:gd name="T46" fmla="*/ 72 w 98"/>
                <a:gd name="T47" fmla="*/ 46 h 117"/>
                <a:gd name="T48" fmla="*/ 71 w 98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8" y="46"/>
                    <a:pt x="98" y="64"/>
                  </a:cubicBezTo>
                  <a:cubicBezTo>
                    <a:pt x="98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6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6" y="109"/>
                    <a:pt x="71" y="117"/>
                    <a:pt x="50" y="117"/>
                  </a:cubicBezTo>
                  <a:cubicBezTo>
                    <a:pt x="26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Freeform 38"/>
            <p:cNvSpPr>
              <a:spLocks noEditPoints="1"/>
            </p:cNvSpPr>
            <p:nvPr userDrawn="1"/>
          </p:nvSpPr>
          <p:spPr bwMode="auto">
            <a:xfrm>
              <a:off x="7439584" y="1492997"/>
              <a:ext cx="177734" cy="208734"/>
            </a:xfrm>
            <a:custGeom>
              <a:avLst/>
              <a:gdLst>
                <a:gd name="T0" fmla="*/ 3 w 99"/>
                <a:gd name="T1" fmla="*/ 86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58 h 117"/>
                <a:gd name="T12" fmla="*/ 95 w 99"/>
                <a:gd name="T13" fmla="*/ 86 h 117"/>
                <a:gd name="T14" fmla="*/ 49 w 99"/>
                <a:gd name="T15" fmla="*/ 117 h 117"/>
                <a:gd name="T16" fmla="*/ 3 w 99"/>
                <a:gd name="T17" fmla="*/ 86 h 117"/>
                <a:gd name="T18" fmla="*/ 70 w 99"/>
                <a:gd name="T19" fmla="*/ 79 h 117"/>
                <a:gd name="T20" fmla="*/ 73 w 99"/>
                <a:gd name="T21" fmla="*/ 58 h 117"/>
                <a:gd name="T22" fmla="*/ 70 w 99"/>
                <a:gd name="T23" fmla="*/ 38 h 117"/>
                <a:gd name="T24" fmla="*/ 49 w 99"/>
                <a:gd name="T25" fmla="*/ 23 h 117"/>
                <a:gd name="T26" fmla="*/ 28 w 99"/>
                <a:gd name="T27" fmla="*/ 38 h 117"/>
                <a:gd name="T28" fmla="*/ 26 w 99"/>
                <a:gd name="T29" fmla="*/ 58 h 117"/>
                <a:gd name="T30" fmla="*/ 28 w 99"/>
                <a:gd name="T31" fmla="*/ 79 h 117"/>
                <a:gd name="T32" fmla="*/ 49 w 99"/>
                <a:gd name="T33" fmla="*/ 93 h 117"/>
                <a:gd name="T34" fmla="*/ 70 w 99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9" h="117">
                  <a:moveTo>
                    <a:pt x="3" y="86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6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1"/>
                    <a:pt x="95" y="31"/>
                  </a:cubicBezTo>
                  <a:cubicBezTo>
                    <a:pt x="98" y="38"/>
                    <a:pt x="99" y="46"/>
                    <a:pt x="99" y="58"/>
                  </a:cubicBezTo>
                  <a:cubicBezTo>
                    <a:pt x="99" y="70"/>
                    <a:pt x="98" y="78"/>
                    <a:pt x="95" y="86"/>
                  </a:cubicBezTo>
                  <a:cubicBezTo>
                    <a:pt x="89" y="105"/>
                    <a:pt x="72" y="117"/>
                    <a:pt x="49" y="117"/>
                  </a:cubicBezTo>
                  <a:cubicBezTo>
                    <a:pt x="27" y="117"/>
                    <a:pt x="10" y="105"/>
                    <a:pt x="3" y="86"/>
                  </a:cubicBezTo>
                  <a:close/>
                  <a:moveTo>
                    <a:pt x="70" y="79"/>
                  </a:moveTo>
                  <a:cubicBezTo>
                    <a:pt x="72" y="73"/>
                    <a:pt x="73" y="68"/>
                    <a:pt x="73" y="58"/>
                  </a:cubicBezTo>
                  <a:cubicBezTo>
                    <a:pt x="73" y="49"/>
                    <a:pt x="72" y="44"/>
                    <a:pt x="70" y="38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9" y="23"/>
                    <a:pt x="32" y="28"/>
                    <a:pt x="28" y="38"/>
                  </a:cubicBezTo>
                  <a:cubicBezTo>
                    <a:pt x="27" y="44"/>
                    <a:pt x="26" y="49"/>
                    <a:pt x="26" y="58"/>
                  </a:cubicBezTo>
                  <a:cubicBezTo>
                    <a:pt x="26" y="68"/>
                    <a:pt x="27" y="73"/>
                    <a:pt x="28" y="79"/>
                  </a:cubicBezTo>
                  <a:cubicBezTo>
                    <a:pt x="32" y="88"/>
                    <a:pt x="39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Freeform 39"/>
            <p:cNvSpPr>
              <a:spLocks/>
            </p:cNvSpPr>
            <p:nvPr userDrawn="1"/>
          </p:nvSpPr>
          <p:spPr bwMode="auto">
            <a:xfrm>
              <a:off x="7642118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3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Freeform 40"/>
            <p:cNvSpPr>
              <a:spLocks/>
            </p:cNvSpPr>
            <p:nvPr userDrawn="1"/>
          </p:nvSpPr>
          <p:spPr bwMode="auto">
            <a:xfrm>
              <a:off x="7826052" y="1414463"/>
              <a:ext cx="171534" cy="287267"/>
            </a:xfrm>
            <a:custGeom>
              <a:avLst/>
              <a:gdLst>
                <a:gd name="T0" fmla="*/ 1 w 96"/>
                <a:gd name="T1" fmla="*/ 138 h 161"/>
                <a:gd name="T2" fmla="*/ 18 w 96"/>
                <a:gd name="T3" fmla="*/ 126 h 161"/>
                <a:gd name="T4" fmla="*/ 21 w 96"/>
                <a:gd name="T5" fmla="*/ 126 h 161"/>
                <a:gd name="T6" fmla="*/ 42 w 96"/>
                <a:gd name="T7" fmla="*/ 136 h 161"/>
                <a:gd name="T8" fmla="*/ 68 w 96"/>
                <a:gd name="T9" fmla="*/ 105 h 161"/>
                <a:gd name="T10" fmla="*/ 68 w 96"/>
                <a:gd name="T11" fmla="*/ 3 h 161"/>
                <a:gd name="T12" fmla="*/ 71 w 96"/>
                <a:gd name="T13" fmla="*/ 0 h 161"/>
                <a:gd name="T14" fmla="*/ 93 w 96"/>
                <a:gd name="T15" fmla="*/ 0 h 161"/>
                <a:gd name="T16" fmla="*/ 96 w 96"/>
                <a:gd name="T17" fmla="*/ 3 h 161"/>
                <a:gd name="T18" fmla="*/ 96 w 96"/>
                <a:gd name="T19" fmla="*/ 105 h 161"/>
                <a:gd name="T20" fmla="*/ 41 w 96"/>
                <a:gd name="T21" fmla="*/ 161 h 161"/>
                <a:gd name="T22" fmla="*/ 0 w 96"/>
                <a:gd name="T23" fmla="*/ 142 h 161"/>
                <a:gd name="T24" fmla="*/ 1 w 96"/>
                <a:gd name="T25" fmla="*/ 1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61">
                  <a:moveTo>
                    <a:pt x="1" y="138"/>
                  </a:moveTo>
                  <a:cubicBezTo>
                    <a:pt x="18" y="126"/>
                    <a:pt x="18" y="126"/>
                    <a:pt x="18" y="126"/>
                  </a:cubicBezTo>
                  <a:cubicBezTo>
                    <a:pt x="19" y="125"/>
                    <a:pt x="20" y="125"/>
                    <a:pt x="21" y="126"/>
                  </a:cubicBezTo>
                  <a:cubicBezTo>
                    <a:pt x="25" y="131"/>
                    <a:pt x="33" y="136"/>
                    <a:pt x="42" y="136"/>
                  </a:cubicBezTo>
                  <a:cubicBezTo>
                    <a:pt x="59" y="136"/>
                    <a:pt x="68" y="126"/>
                    <a:pt x="68" y="105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1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1"/>
                    <a:pt x="96" y="3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96" y="141"/>
                    <a:pt x="75" y="161"/>
                    <a:pt x="41" y="161"/>
                  </a:cubicBezTo>
                  <a:cubicBezTo>
                    <a:pt x="23" y="161"/>
                    <a:pt x="7" y="152"/>
                    <a:pt x="0" y="142"/>
                  </a:cubicBezTo>
                  <a:cubicBezTo>
                    <a:pt x="0" y="140"/>
                    <a:pt x="0" y="139"/>
                    <a:pt x="1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Freeform 41"/>
            <p:cNvSpPr>
              <a:spLocks noEditPoints="1"/>
            </p:cNvSpPr>
            <p:nvPr userDrawn="1"/>
          </p:nvSpPr>
          <p:spPr bwMode="auto">
            <a:xfrm>
              <a:off x="8034786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8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Freeform 42"/>
            <p:cNvSpPr>
              <a:spLocks noEditPoints="1"/>
            </p:cNvSpPr>
            <p:nvPr userDrawn="1"/>
          </p:nvSpPr>
          <p:spPr bwMode="auto">
            <a:xfrm>
              <a:off x="8249720" y="1492997"/>
              <a:ext cx="173600" cy="279001"/>
            </a:xfrm>
            <a:custGeom>
              <a:avLst/>
              <a:gdLst>
                <a:gd name="T0" fmla="*/ 2 w 98"/>
                <a:gd name="T1" fmla="*/ 156 h 156"/>
                <a:gd name="T2" fmla="*/ 0 w 98"/>
                <a:gd name="T3" fmla="*/ 153 h 156"/>
                <a:gd name="T4" fmla="*/ 0 w 98"/>
                <a:gd name="T5" fmla="*/ 5 h 156"/>
                <a:gd name="T6" fmla="*/ 2 w 98"/>
                <a:gd name="T7" fmla="*/ 2 h 156"/>
                <a:gd name="T8" fmla="*/ 24 w 98"/>
                <a:gd name="T9" fmla="*/ 2 h 156"/>
                <a:gd name="T10" fmla="*/ 26 w 98"/>
                <a:gd name="T11" fmla="*/ 5 h 156"/>
                <a:gd name="T12" fmla="*/ 26 w 98"/>
                <a:gd name="T13" fmla="*/ 13 h 156"/>
                <a:gd name="T14" fmla="*/ 26 w 98"/>
                <a:gd name="T15" fmla="*/ 13 h 156"/>
                <a:gd name="T16" fmla="*/ 56 w 98"/>
                <a:gd name="T17" fmla="*/ 0 h 156"/>
                <a:gd name="T18" fmla="*/ 94 w 98"/>
                <a:gd name="T19" fmla="*/ 27 h 156"/>
                <a:gd name="T20" fmla="*/ 98 w 98"/>
                <a:gd name="T21" fmla="*/ 58 h 156"/>
                <a:gd name="T22" fmla="*/ 94 w 98"/>
                <a:gd name="T23" fmla="*/ 90 h 156"/>
                <a:gd name="T24" fmla="*/ 56 w 98"/>
                <a:gd name="T25" fmla="*/ 117 h 156"/>
                <a:gd name="T26" fmla="*/ 26 w 98"/>
                <a:gd name="T27" fmla="*/ 103 h 156"/>
                <a:gd name="T28" fmla="*/ 26 w 98"/>
                <a:gd name="T29" fmla="*/ 103 h 156"/>
                <a:gd name="T30" fmla="*/ 26 w 98"/>
                <a:gd name="T31" fmla="*/ 153 h 156"/>
                <a:gd name="T32" fmla="*/ 24 w 98"/>
                <a:gd name="T33" fmla="*/ 156 h 156"/>
                <a:gd name="T34" fmla="*/ 2 w 98"/>
                <a:gd name="T35" fmla="*/ 156 h 156"/>
                <a:gd name="T36" fmla="*/ 70 w 98"/>
                <a:gd name="T37" fmla="*/ 79 h 156"/>
                <a:gd name="T38" fmla="*/ 72 w 98"/>
                <a:gd name="T39" fmla="*/ 58 h 156"/>
                <a:gd name="T40" fmla="*/ 70 w 98"/>
                <a:gd name="T41" fmla="*/ 37 h 156"/>
                <a:gd name="T42" fmla="*/ 49 w 98"/>
                <a:gd name="T43" fmla="*/ 23 h 156"/>
                <a:gd name="T44" fmla="*/ 28 w 98"/>
                <a:gd name="T45" fmla="*/ 37 h 156"/>
                <a:gd name="T46" fmla="*/ 26 w 98"/>
                <a:gd name="T47" fmla="*/ 58 h 156"/>
                <a:gd name="T48" fmla="*/ 28 w 98"/>
                <a:gd name="T49" fmla="*/ 79 h 156"/>
                <a:gd name="T50" fmla="*/ 49 w 98"/>
                <a:gd name="T51" fmla="*/ 93 h 156"/>
                <a:gd name="T52" fmla="*/ 70 w 98"/>
                <a:gd name="T53" fmla="*/ 7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56">
                  <a:moveTo>
                    <a:pt x="2" y="156"/>
                  </a:moveTo>
                  <a:cubicBezTo>
                    <a:pt x="1" y="156"/>
                    <a:pt x="0" y="155"/>
                    <a:pt x="0" y="15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5"/>
                    <a:pt x="41" y="0"/>
                    <a:pt x="56" y="0"/>
                  </a:cubicBezTo>
                  <a:cubicBezTo>
                    <a:pt x="75" y="0"/>
                    <a:pt x="89" y="9"/>
                    <a:pt x="94" y="27"/>
                  </a:cubicBezTo>
                  <a:cubicBezTo>
                    <a:pt x="97" y="35"/>
                    <a:pt x="98" y="43"/>
                    <a:pt x="98" y="58"/>
                  </a:cubicBezTo>
                  <a:cubicBezTo>
                    <a:pt x="98" y="73"/>
                    <a:pt x="97" y="81"/>
                    <a:pt x="94" y="90"/>
                  </a:cubicBezTo>
                  <a:cubicBezTo>
                    <a:pt x="89" y="107"/>
                    <a:pt x="75" y="117"/>
                    <a:pt x="56" y="117"/>
                  </a:cubicBezTo>
                  <a:cubicBezTo>
                    <a:pt x="41" y="117"/>
                    <a:pt x="31" y="111"/>
                    <a:pt x="26" y="103"/>
                  </a:cubicBezTo>
                  <a:cubicBezTo>
                    <a:pt x="26" y="103"/>
                    <a:pt x="26" y="103"/>
                    <a:pt x="26" y="10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6" y="155"/>
                    <a:pt x="25" y="156"/>
                    <a:pt x="24" y="156"/>
                  </a:cubicBezTo>
                  <a:lnTo>
                    <a:pt x="2" y="156"/>
                  </a:lnTo>
                  <a:close/>
                  <a:moveTo>
                    <a:pt x="70" y="79"/>
                  </a:moveTo>
                  <a:cubicBezTo>
                    <a:pt x="71" y="74"/>
                    <a:pt x="72" y="68"/>
                    <a:pt x="72" y="58"/>
                  </a:cubicBezTo>
                  <a:cubicBezTo>
                    <a:pt x="72" y="48"/>
                    <a:pt x="71" y="42"/>
                    <a:pt x="70" y="37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8" y="23"/>
                    <a:pt x="31" y="28"/>
                    <a:pt x="28" y="37"/>
                  </a:cubicBezTo>
                  <a:cubicBezTo>
                    <a:pt x="27" y="42"/>
                    <a:pt x="26" y="48"/>
                    <a:pt x="26" y="58"/>
                  </a:cubicBezTo>
                  <a:cubicBezTo>
                    <a:pt x="26" y="68"/>
                    <a:pt x="27" y="74"/>
                    <a:pt x="28" y="79"/>
                  </a:cubicBezTo>
                  <a:cubicBezTo>
                    <a:pt x="31" y="88"/>
                    <a:pt x="38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Freeform 43"/>
            <p:cNvSpPr>
              <a:spLocks noEditPoints="1"/>
            </p:cNvSpPr>
            <p:nvPr userDrawn="1"/>
          </p:nvSpPr>
          <p:spPr bwMode="auto">
            <a:xfrm>
              <a:off x="8456387" y="1492997"/>
              <a:ext cx="165334" cy="208734"/>
            </a:xfrm>
            <a:custGeom>
              <a:avLst/>
              <a:gdLst>
                <a:gd name="T0" fmla="*/ 72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8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9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2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2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9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Freeform 44"/>
            <p:cNvSpPr>
              <a:spLocks/>
            </p:cNvSpPr>
            <p:nvPr userDrawn="1"/>
          </p:nvSpPr>
          <p:spPr bwMode="auto">
            <a:xfrm>
              <a:off x="8669254" y="1492997"/>
              <a:ext cx="169467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7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2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Freeform 45"/>
            <p:cNvSpPr>
              <a:spLocks/>
            </p:cNvSpPr>
            <p:nvPr userDrawn="1"/>
          </p:nvSpPr>
          <p:spPr bwMode="auto">
            <a:xfrm>
              <a:off x="900632" y="1414463"/>
              <a:ext cx="250067" cy="283134"/>
            </a:xfrm>
            <a:custGeom>
              <a:avLst/>
              <a:gdLst>
                <a:gd name="T0" fmla="*/ 0 w 140"/>
                <a:gd name="T1" fmla="*/ 3 h 158"/>
                <a:gd name="T2" fmla="*/ 2 w 140"/>
                <a:gd name="T3" fmla="*/ 0 h 158"/>
                <a:gd name="T4" fmla="*/ 23 w 140"/>
                <a:gd name="T5" fmla="*/ 0 h 158"/>
                <a:gd name="T6" fmla="*/ 27 w 140"/>
                <a:gd name="T7" fmla="*/ 3 h 158"/>
                <a:gd name="T8" fmla="*/ 70 w 140"/>
                <a:gd name="T9" fmla="*/ 100 h 158"/>
                <a:gd name="T10" fmla="*/ 71 w 140"/>
                <a:gd name="T11" fmla="*/ 100 h 158"/>
                <a:gd name="T12" fmla="*/ 113 w 140"/>
                <a:gd name="T13" fmla="*/ 3 h 158"/>
                <a:gd name="T14" fmla="*/ 117 w 140"/>
                <a:gd name="T15" fmla="*/ 0 h 158"/>
                <a:gd name="T16" fmla="*/ 138 w 140"/>
                <a:gd name="T17" fmla="*/ 0 h 158"/>
                <a:gd name="T18" fmla="*/ 140 w 140"/>
                <a:gd name="T19" fmla="*/ 3 h 158"/>
                <a:gd name="T20" fmla="*/ 140 w 140"/>
                <a:gd name="T21" fmla="*/ 156 h 158"/>
                <a:gd name="T22" fmla="*/ 138 w 140"/>
                <a:gd name="T23" fmla="*/ 158 h 158"/>
                <a:gd name="T24" fmla="*/ 118 w 140"/>
                <a:gd name="T25" fmla="*/ 158 h 158"/>
                <a:gd name="T26" fmla="*/ 115 w 140"/>
                <a:gd name="T27" fmla="*/ 156 h 158"/>
                <a:gd name="T28" fmla="*/ 115 w 140"/>
                <a:gd name="T29" fmla="*/ 59 h 158"/>
                <a:gd name="T30" fmla="*/ 114 w 140"/>
                <a:gd name="T31" fmla="*/ 59 h 158"/>
                <a:gd name="T32" fmla="*/ 81 w 140"/>
                <a:gd name="T33" fmla="*/ 133 h 158"/>
                <a:gd name="T34" fmla="*/ 77 w 140"/>
                <a:gd name="T35" fmla="*/ 136 h 158"/>
                <a:gd name="T36" fmla="*/ 63 w 140"/>
                <a:gd name="T37" fmla="*/ 136 h 158"/>
                <a:gd name="T38" fmla="*/ 59 w 140"/>
                <a:gd name="T39" fmla="*/ 133 h 158"/>
                <a:gd name="T40" fmla="*/ 25 w 140"/>
                <a:gd name="T41" fmla="*/ 59 h 158"/>
                <a:gd name="T42" fmla="*/ 25 w 140"/>
                <a:gd name="T43" fmla="*/ 59 h 158"/>
                <a:gd name="T44" fmla="*/ 25 w 140"/>
                <a:gd name="T45" fmla="*/ 156 h 158"/>
                <a:gd name="T46" fmla="*/ 22 w 140"/>
                <a:gd name="T47" fmla="*/ 158 h 158"/>
                <a:gd name="T48" fmla="*/ 2 w 140"/>
                <a:gd name="T49" fmla="*/ 158 h 158"/>
                <a:gd name="T50" fmla="*/ 0 w 140"/>
                <a:gd name="T51" fmla="*/ 156 h 158"/>
                <a:gd name="T52" fmla="*/ 0 w 140"/>
                <a:gd name="T53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7" y="3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4" y="1"/>
                    <a:pt x="115" y="0"/>
                    <a:pt x="117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40" y="1"/>
                    <a:pt x="140" y="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57"/>
                    <a:pt x="139" y="158"/>
                    <a:pt x="138" y="158"/>
                  </a:cubicBezTo>
                  <a:cubicBezTo>
                    <a:pt x="118" y="158"/>
                    <a:pt x="118" y="158"/>
                    <a:pt x="118" y="158"/>
                  </a:cubicBezTo>
                  <a:cubicBezTo>
                    <a:pt x="116" y="158"/>
                    <a:pt x="115" y="157"/>
                    <a:pt x="115" y="156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0" y="136"/>
                    <a:pt x="79" y="136"/>
                    <a:pt x="77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1" y="136"/>
                    <a:pt x="60" y="136"/>
                    <a:pt x="59" y="133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25" y="157"/>
                    <a:pt x="24" y="158"/>
                    <a:pt x="22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Freeform 46"/>
            <p:cNvSpPr>
              <a:spLocks noEditPoints="1"/>
            </p:cNvSpPr>
            <p:nvPr userDrawn="1"/>
          </p:nvSpPr>
          <p:spPr bwMode="auto">
            <a:xfrm>
              <a:off x="1202367" y="1414463"/>
              <a:ext cx="45467" cy="283134"/>
            </a:xfrm>
            <a:custGeom>
              <a:avLst/>
              <a:gdLst>
                <a:gd name="T0" fmla="*/ 2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2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2 w 26"/>
                <a:gd name="T17" fmla="*/ 25 h 158"/>
                <a:gd name="T18" fmla="*/ 2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2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2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2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2" y="25"/>
                  </a:lnTo>
                  <a:close/>
                  <a:moveTo>
                    <a:pt x="2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2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Freeform 47"/>
            <p:cNvSpPr>
              <a:spLocks/>
            </p:cNvSpPr>
            <p:nvPr userDrawn="1"/>
          </p:nvSpPr>
          <p:spPr bwMode="auto">
            <a:xfrm>
              <a:off x="1297433" y="1492997"/>
              <a:ext cx="167400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6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1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Freeform 48"/>
            <p:cNvSpPr>
              <a:spLocks noEditPoints="1"/>
            </p:cNvSpPr>
            <p:nvPr userDrawn="1"/>
          </p:nvSpPr>
          <p:spPr bwMode="auto">
            <a:xfrm>
              <a:off x="1512367" y="1414463"/>
              <a:ext cx="45467" cy="283134"/>
            </a:xfrm>
            <a:custGeom>
              <a:avLst/>
              <a:gdLst>
                <a:gd name="T0" fmla="*/ 3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3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3 w 26"/>
                <a:gd name="T17" fmla="*/ 25 h 158"/>
                <a:gd name="T18" fmla="*/ 3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3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3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3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3" y="25"/>
                  </a:lnTo>
                  <a:close/>
                  <a:moveTo>
                    <a:pt x="3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Freeform 49"/>
            <p:cNvSpPr>
              <a:spLocks/>
            </p:cNvSpPr>
            <p:nvPr userDrawn="1"/>
          </p:nvSpPr>
          <p:spPr bwMode="auto">
            <a:xfrm>
              <a:off x="1595034" y="1492997"/>
              <a:ext cx="167400" cy="208734"/>
            </a:xfrm>
            <a:custGeom>
              <a:avLst/>
              <a:gdLst>
                <a:gd name="T0" fmla="*/ 1 w 95"/>
                <a:gd name="T1" fmla="*/ 99 h 117"/>
                <a:gd name="T2" fmla="*/ 1 w 95"/>
                <a:gd name="T3" fmla="*/ 96 h 117"/>
                <a:gd name="T4" fmla="*/ 14 w 95"/>
                <a:gd name="T5" fmla="*/ 82 h 117"/>
                <a:gd name="T6" fmla="*/ 17 w 95"/>
                <a:gd name="T7" fmla="*/ 82 h 117"/>
                <a:gd name="T8" fmla="*/ 50 w 95"/>
                <a:gd name="T9" fmla="*/ 95 h 117"/>
                <a:gd name="T10" fmla="*/ 70 w 95"/>
                <a:gd name="T11" fmla="*/ 81 h 117"/>
                <a:gd name="T12" fmla="*/ 52 w 95"/>
                <a:gd name="T13" fmla="*/ 69 h 117"/>
                <a:gd name="T14" fmla="*/ 40 w 95"/>
                <a:gd name="T15" fmla="*/ 68 h 117"/>
                <a:gd name="T16" fmla="*/ 5 w 95"/>
                <a:gd name="T17" fmla="*/ 35 h 117"/>
                <a:gd name="T18" fmla="*/ 49 w 95"/>
                <a:gd name="T19" fmla="*/ 0 h 117"/>
                <a:gd name="T20" fmla="*/ 91 w 95"/>
                <a:gd name="T21" fmla="*/ 13 h 117"/>
                <a:gd name="T22" fmla="*/ 91 w 95"/>
                <a:gd name="T23" fmla="*/ 17 h 117"/>
                <a:gd name="T24" fmla="*/ 80 w 95"/>
                <a:gd name="T25" fmla="*/ 30 h 117"/>
                <a:gd name="T26" fmla="*/ 77 w 95"/>
                <a:gd name="T27" fmla="*/ 31 h 117"/>
                <a:gd name="T28" fmla="*/ 47 w 95"/>
                <a:gd name="T29" fmla="*/ 22 h 117"/>
                <a:gd name="T30" fmla="*/ 30 w 95"/>
                <a:gd name="T31" fmla="*/ 33 h 117"/>
                <a:gd name="T32" fmla="*/ 49 w 95"/>
                <a:gd name="T33" fmla="*/ 45 h 117"/>
                <a:gd name="T34" fmla="*/ 61 w 95"/>
                <a:gd name="T35" fmla="*/ 46 h 117"/>
                <a:gd name="T36" fmla="*/ 95 w 95"/>
                <a:gd name="T37" fmla="*/ 79 h 117"/>
                <a:gd name="T38" fmla="*/ 49 w 95"/>
                <a:gd name="T39" fmla="*/ 117 h 117"/>
                <a:gd name="T40" fmla="*/ 1 w 95"/>
                <a:gd name="T41" fmla="*/ 9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17">
                  <a:moveTo>
                    <a:pt x="1" y="99"/>
                  </a:moveTo>
                  <a:cubicBezTo>
                    <a:pt x="0" y="98"/>
                    <a:pt x="0" y="97"/>
                    <a:pt x="1" y="9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5" y="81"/>
                    <a:pt x="16" y="81"/>
                    <a:pt x="17" y="82"/>
                  </a:cubicBezTo>
                  <a:cubicBezTo>
                    <a:pt x="25" y="89"/>
                    <a:pt x="38" y="95"/>
                    <a:pt x="50" y="95"/>
                  </a:cubicBezTo>
                  <a:cubicBezTo>
                    <a:pt x="63" y="95"/>
                    <a:pt x="70" y="89"/>
                    <a:pt x="70" y="81"/>
                  </a:cubicBezTo>
                  <a:cubicBezTo>
                    <a:pt x="70" y="75"/>
                    <a:pt x="66" y="70"/>
                    <a:pt x="52" y="69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17" y="66"/>
                    <a:pt x="5" y="54"/>
                    <a:pt x="5" y="35"/>
                  </a:cubicBezTo>
                  <a:cubicBezTo>
                    <a:pt x="5" y="13"/>
                    <a:pt x="21" y="0"/>
                    <a:pt x="49" y="0"/>
                  </a:cubicBezTo>
                  <a:cubicBezTo>
                    <a:pt x="66" y="0"/>
                    <a:pt x="81" y="6"/>
                    <a:pt x="91" y="13"/>
                  </a:cubicBezTo>
                  <a:cubicBezTo>
                    <a:pt x="92" y="14"/>
                    <a:pt x="92" y="16"/>
                    <a:pt x="91" y="17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0" y="26"/>
                    <a:pt x="58" y="22"/>
                    <a:pt x="47" y="22"/>
                  </a:cubicBezTo>
                  <a:cubicBezTo>
                    <a:pt x="36" y="22"/>
                    <a:pt x="30" y="26"/>
                    <a:pt x="30" y="33"/>
                  </a:cubicBezTo>
                  <a:cubicBezTo>
                    <a:pt x="30" y="40"/>
                    <a:pt x="34" y="44"/>
                    <a:pt x="49" y="45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84" y="48"/>
                    <a:pt x="95" y="60"/>
                    <a:pt x="95" y="79"/>
                  </a:cubicBezTo>
                  <a:cubicBezTo>
                    <a:pt x="95" y="101"/>
                    <a:pt x="79" y="117"/>
                    <a:pt x="49" y="117"/>
                  </a:cubicBezTo>
                  <a:cubicBezTo>
                    <a:pt x="26" y="117"/>
                    <a:pt x="10" y="107"/>
                    <a:pt x="1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Freeform 50"/>
            <p:cNvSpPr>
              <a:spLocks/>
            </p:cNvSpPr>
            <p:nvPr userDrawn="1"/>
          </p:nvSpPr>
          <p:spPr bwMode="auto">
            <a:xfrm>
              <a:off x="1789301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Freeform 51"/>
            <p:cNvSpPr>
              <a:spLocks/>
            </p:cNvSpPr>
            <p:nvPr userDrawn="1"/>
          </p:nvSpPr>
          <p:spPr bwMode="auto">
            <a:xfrm>
              <a:off x="1925702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Freeform 52"/>
            <p:cNvSpPr>
              <a:spLocks/>
            </p:cNvSpPr>
            <p:nvPr userDrawn="1"/>
          </p:nvSpPr>
          <p:spPr bwMode="auto">
            <a:xfrm>
              <a:off x="2084836" y="1497130"/>
              <a:ext cx="183934" cy="274867"/>
            </a:xfrm>
            <a:custGeom>
              <a:avLst/>
              <a:gdLst>
                <a:gd name="T0" fmla="*/ 17 w 104"/>
                <a:gd name="T1" fmla="*/ 154 h 154"/>
                <a:gd name="T2" fmla="*/ 14 w 104"/>
                <a:gd name="T3" fmla="*/ 151 h 154"/>
                <a:gd name="T4" fmla="*/ 14 w 104"/>
                <a:gd name="T5" fmla="*/ 133 h 154"/>
                <a:gd name="T6" fmla="*/ 17 w 104"/>
                <a:gd name="T7" fmla="*/ 131 h 154"/>
                <a:gd name="T8" fmla="*/ 21 w 104"/>
                <a:gd name="T9" fmla="*/ 131 h 154"/>
                <a:gd name="T10" fmla="*/ 38 w 104"/>
                <a:gd name="T11" fmla="*/ 117 h 154"/>
                <a:gd name="T12" fmla="*/ 41 w 104"/>
                <a:gd name="T13" fmla="*/ 108 h 154"/>
                <a:gd name="T14" fmla="*/ 0 w 104"/>
                <a:gd name="T15" fmla="*/ 3 h 154"/>
                <a:gd name="T16" fmla="*/ 2 w 104"/>
                <a:gd name="T17" fmla="*/ 0 h 154"/>
                <a:gd name="T18" fmla="*/ 25 w 104"/>
                <a:gd name="T19" fmla="*/ 0 h 154"/>
                <a:gd name="T20" fmla="*/ 28 w 104"/>
                <a:gd name="T21" fmla="*/ 3 h 154"/>
                <a:gd name="T22" fmla="*/ 53 w 104"/>
                <a:gd name="T23" fmla="*/ 76 h 154"/>
                <a:gd name="T24" fmla="*/ 53 w 104"/>
                <a:gd name="T25" fmla="*/ 76 h 154"/>
                <a:gd name="T26" fmla="*/ 77 w 104"/>
                <a:gd name="T27" fmla="*/ 3 h 154"/>
                <a:gd name="T28" fmla="*/ 80 w 104"/>
                <a:gd name="T29" fmla="*/ 0 h 154"/>
                <a:gd name="T30" fmla="*/ 102 w 104"/>
                <a:gd name="T31" fmla="*/ 0 h 154"/>
                <a:gd name="T32" fmla="*/ 104 w 104"/>
                <a:gd name="T33" fmla="*/ 3 h 154"/>
                <a:gd name="T34" fmla="*/ 61 w 104"/>
                <a:gd name="T35" fmla="*/ 119 h 154"/>
                <a:gd name="T36" fmla="*/ 24 w 104"/>
                <a:gd name="T37" fmla="*/ 154 h 154"/>
                <a:gd name="T38" fmla="*/ 17 w 104"/>
                <a:gd name="T3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" h="154">
                  <a:moveTo>
                    <a:pt x="17" y="154"/>
                  </a:moveTo>
                  <a:cubicBezTo>
                    <a:pt x="15" y="154"/>
                    <a:pt x="14" y="153"/>
                    <a:pt x="14" y="151"/>
                  </a:cubicBezTo>
                  <a:cubicBezTo>
                    <a:pt x="14" y="133"/>
                    <a:pt x="14" y="133"/>
                    <a:pt x="14" y="133"/>
                  </a:cubicBezTo>
                  <a:cubicBezTo>
                    <a:pt x="14" y="131"/>
                    <a:pt x="15" y="131"/>
                    <a:pt x="17" y="131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30" y="131"/>
                    <a:pt x="34" y="127"/>
                    <a:pt x="38" y="117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8" y="3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79" y="0"/>
                    <a:pt x="80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4" y="0"/>
                    <a:pt x="104" y="1"/>
                    <a:pt x="104" y="3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52" y="145"/>
                    <a:pt x="42" y="154"/>
                    <a:pt x="24" y="154"/>
                  </a:cubicBezTo>
                  <a:lnTo>
                    <a:pt x="17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Freeform 53"/>
            <p:cNvSpPr>
              <a:spLocks noEditPoints="1"/>
            </p:cNvSpPr>
            <p:nvPr userDrawn="1"/>
          </p:nvSpPr>
          <p:spPr bwMode="auto">
            <a:xfrm>
              <a:off x="235350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Freeform 54"/>
            <p:cNvSpPr>
              <a:spLocks/>
            </p:cNvSpPr>
            <p:nvPr userDrawn="1"/>
          </p:nvSpPr>
          <p:spPr bwMode="auto">
            <a:xfrm>
              <a:off x="2553970" y="1414463"/>
              <a:ext cx="109534" cy="283134"/>
            </a:xfrm>
            <a:custGeom>
              <a:avLst/>
              <a:gdLst>
                <a:gd name="T0" fmla="*/ 14 w 61"/>
                <a:gd name="T1" fmla="*/ 158 h 158"/>
                <a:gd name="T2" fmla="*/ 12 w 61"/>
                <a:gd name="T3" fmla="*/ 156 h 158"/>
                <a:gd name="T4" fmla="*/ 12 w 61"/>
                <a:gd name="T5" fmla="*/ 68 h 158"/>
                <a:gd name="T6" fmla="*/ 10 w 61"/>
                <a:gd name="T7" fmla="*/ 66 h 158"/>
                <a:gd name="T8" fmla="*/ 3 w 61"/>
                <a:gd name="T9" fmla="*/ 66 h 158"/>
                <a:gd name="T10" fmla="*/ 0 w 61"/>
                <a:gd name="T11" fmla="*/ 64 h 158"/>
                <a:gd name="T12" fmla="*/ 0 w 61"/>
                <a:gd name="T13" fmla="*/ 49 h 158"/>
                <a:gd name="T14" fmla="*/ 3 w 61"/>
                <a:gd name="T15" fmla="*/ 46 h 158"/>
                <a:gd name="T16" fmla="*/ 10 w 61"/>
                <a:gd name="T17" fmla="*/ 46 h 158"/>
                <a:gd name="T18" fmla="*/ 12 w 61"/>
                <a:gd name="T19" fmla="*/ 45 h 158"/>
                <a:gd name="T20" fmla="*/ 12 w 61"/>
                <a:gd name="T21" fmla="*/ 38 h 158"/>
                <a:gd name="T22" fmla="*/ 49 w 61"/>
                <a:gd name="T23" fmla="*/ 0 h 158"/>
                <a:gd name="T24" fmla="*/ 59 w 61"/>
                <a:gd name="T25" fmla="*/ 0 h 158"/>
                <a:gd name="T26" fmla="*/ 61 w 61"/>
                <a:gd name="T27" fmla="*/ 3 h 158"/>
                <a:gd name="T28" fmla="*/ 61 w 61"/>
                <a:gd name="T29" fmla="*/ 21 h 158"/>
                <a:gd name="T30" fmla="*/ 59 w 61"/>
                <a:gd name="T31" fmla="*/ 24 h 158"/>
                <a:gd name="T32" fmla="*/ 52 w 61"/>
                <a:gd name="T33" fmla="*/ 24 h 158"/>
                <a:gd name="T34" fmla="*/ 37 w 61"/>
                <a:gd name="T35" fmla="*/ 37 h 158"/>
                <a:gd name="T36" fmla="*/ 37 w 61"/>
                <a:gd name="T37" fmla="*/ 45 h 158"/>
                <a:gd name="T38" fmla="*/ 39 w 61"/>
                <a:gd name="T39" fmla="*/ 46 h 158"/>
                <a:gd name="T40" fmla="*/ 59 w 61"/>
                <a:gd name="T41" fmla="*/ 46 h 158"/>
                <a:gd name="T42" fmla="*/ 61 w 61"/>
                <a:gd name="T43" fmla="*/ 49 h 158"/>
                <a:gd name="T44" fmla="*/ 61 w 61"/>
                <a:gd name="T45" fmla="*/ 64 h 158"/>
                <a:gd name="T46" fmla="*/ 59 w 61"/>
                <a:gd name="T47" fmla="*/ 66 h 158"/>
                <a:gd name="T48" fmla="*/ 39 w 61"/>
                <a:gd name="T49" fmla="*/ 66 h 158"/>
                <a:gd name="T50" fmla="*/ 37 w 61"/>
                <a:gd name="T51" fmla="*/ 68 h 158"/>
                <a:gd name="T52" fmla="*/ 37 w 61"/>
                <a:gd name="T53" fmla="*/ 156 h 158"/>
                <a:gd name="T54" fmla="*/ 35 w 61"/>
                <a:gd name="T55" fmla="*/ 158 h 158"/>
                <a:gd name="T56" fmla="*/ 14 w 61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158">
                  <a:moveTo>
                    <a:pt x="14" y="158"/>
                  </a:moveTo>
                  <a:cubicBezTo>
                    <a:pt x="12" y="158"/>
                    <a:pt x="12" y="157"/>
                    <a:pt x="12" y="156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7"/>
                    <a:pt x="11" y="66"/>
                    <a:pt x="10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6"/>
                    <a:pt x="12" y="46"/>
                    <a:pt x="12" y="45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12"/>
                    <a:pt x="24" y="0"/>
                    <a:pt x="4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3"/>
                    <a:pt x="60" y="24"/>
                    <a:pt x="59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0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8" y="46"/>
                    <a:pt x="3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1" y="47"/>
                    <a:pt x="61" y="4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6"/>
                    <a:pt x="60" y="66"/>
                    <a:pt x="59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8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7" y="158"/>
                    <a:pt x="35" y="158"/>
                  </a:cubicBezTo>
                  <a:lnTo>
                    <a:pt x="14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Freeform 55"/>
            <p:cNvSpPr>
              <a:spLocks/>
            </p:cNvSpPr>
            <p:nvPr userDrawn="1"/>
          </p:nvSpPr>
          <p:spPr bwMode="auto">
            <a:xfrm>
              <a:off x="2762704" y="1414463"/>
              <a:ext cx="208734" cy="283134"/>
            </a:xfrm>
            <a:custGeom>
              <a:avLst/>
              <a:gdLst>
                <a:gd name="T0" fmla="*/ 0 w 117"/>
                <a:gd name="T1" fmla="*/ 3 h 158"/>
                <a:gd name="T2" fmla="*/ 2 w 117"/>
                <a:gd name="T3" fmla="*/ 0 h 158"/>
                <a:gd name="T4" fmla="*/ 25 w 117"/>
                <a:gd name="T5" fmla="*/ 0 h 158"/>
                <a:gd name="T6" fmla="*/ 27 w 117"/>
                <a:gd name="T7" fmla="*/ 3 h 158"/>
                <a:gd name="T8" fmla="*/ 27 w 117"/>
                <a:gd name="T9" fmla="*/ 65 h 158"/>
                <a:gd name="T10" fmla="*/ 29 w 117"/>
                <a:gd name="T11" fmla="*/ 66 h 158"/>
                <a:gd name="T12" fmla="*/ 89 w 117"/>
                <a:gd name="T13" fmla="*/ 66 h 158"/>
                <a:gd name="T14" fmla="*/ 90 w 117"/>
                <a:gd name="T15" fmla="*/ 65 h 158"/>
                <a:gd name="T16" fmla="*/ 90 w 117"/>
                <a:gd name="T17" fmla="*/ 3 h 158"/>
                <a:gd name="T18" fmla="*/ 92 w 117"/>
                <a:gd name="T19" fmla="*/ 0 h 158"/>
                <a:gd name="T20" fmla="*/ 115 w 117"/>
                <a:gd name="T21" fmla="*/ 0 h 158"/>
                <a:gd name="T22" fmla="*/ 117 w 117"/>
                <a:gd name="T23" fmla="*/ 3 h 158"/>
                <a:gd name="T24" fmla="*/ 117 w 117"/>
                <a:gd name="T25" fmla="*/ 156 h 158"/>
                <a:gd name="T26" fmla="*/ 115 w 117"/>
                <a:gd name="T27" fmla="*/ 158 h 158"/>
                <a:gd name="T28" fmla="*/ 92 w 117"/>
                <a:gd name="T29" fmla="*/ 158 h 158"/>
                <a:gd name="T30" fmla="*/ 90 w 117"/>
                <a:gd name="T31" fmla="*/ 156 h 158"/>
                <a:gd name="T32" fmla="*/ 90 w 117"/>
                <a:gd name="T33" fmla="*/ 92 h 158"/>
                <a:gd name="T34" fmla="*/ 89 w 117"/>
                <a:gd name="T35" fmla="*/ 91 h 158"/>
                <a:gd name="T36" fmla="*/ 29 w 117"/>
                <a:gd name="T37" fmla="*/ 91 h 158"/>
                <a:gd name="T38" fmla="*/ 27 w 117"/>
                <a:gd name="T39" fmla="*/ 92 h 158"/>
                <a:gd name="T40" fmla="*/ 27 w 117"/>
                <a:gd name="T41" fmla="*/ 156 h 158"/>
                <a:gd name="T42" fmla="*/ 25 w 117"/>
                <a:gd name="T43" fmla="*/ 158 h 158"/>
                <a:gd name="T44" fmla="*/ 2 w 117"/>
                <a:gd name="T45" fmla="*/ 158 h 158"/>
                <a:gd name="T46" fmla="*/ 0 w 117"/>
                <a:gd name="T47" fmla="*/ 156 h 158"/>
                <a:gd name="T48" fmla="*/ 0 w 117"/>
                <a:gd name="T49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7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66"/>
                    <a:pt x="28" y="66"/>
                    <a:pt x="29" y="66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3"/>
                    <a:pt x="90" y="3"/>
                    <a:pt x="90" y="3"/>
                  </a:cubicBezTo>
                  <a:cubicBezTo>
                    <a:pt x="90" y="1"/>
                    <a:pt x="91" y="0"/>
                    <a:pt x="9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6" y="0"/>
                    <a:pt x="117" y="1"/>
                    <a:pt x="117" y="3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7"/>
                    <a:pt x="116" y="158"/>
                    <a:pt x="115" y="158"/>
                  </a:cubicBezTo>
                  <a:cubicBezTo>
                    <a:pt x="92" y="158"/>
                    <a:pt x="92" y="158"/>
                    <a:pt x="92" y="158"/>
                  </a:cubicBezTo>
                  <a:cubicBezTo>
                    <a:pt x="91" y="158"/>
                    <a:pt x="90" y="157"/>
                    <a:pt x="90" y="156"/>
                  </a:cubicBezTo>
                  <a:cubicBezTo>
                    <a:pt x="90" y="92"/>
                    <a:pt x="90" y="92"/>
                    <a:pt x="90" y="92"/>
                  </a:cubicBezTo>
                  <a:cubicBezTo>
                    <a:pt x="90" y="91"/>
                    <a:pt x="89" y="91"/>
                    <a:pt x="89" y="9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8" y="91"/>
                    <a:pt x="27" y="91"/>
                    <a:pt x="27" y="92"/>
                  </a:cubicBezTo>
                  <a:cubicBezTo>
                    <a:pt x="27" y="156"/>
                    <a:pt x="27" y="156"/>
                    <a:pt x="27" y="156"/>
                  </a:cubicBezTo>
                  <a:cubicBezTo>
                    <a:pt x="27" y="157"/>
                    <a:pt x="26" y="158"/>
                    <a:pt x="25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Freeform 56"/>
            <p:cNvSpPr>
              <a:spLocks noEditPoints="1"/>
            </p:cNvSpPr>
            <p:nvPr userDrawn="1"/>
          </p:nvSpPr>
          <p:spPr bwMode="auto">
            <a:xfrm>
              <a:off x="3014838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4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7 w 99"/>
                <a:gd name="T13" fmla="*/ 66 h 117"/>
                <a:gd name="T14" fmla="*/ 28 w 99"/>
                <a:gd name="T15" fmla="*/ 66 h 117"/>
                <a:gd name="T16" fmla="*/ 26 w 99"/>
                <a:gd name="T17" fmla="*/ 68 h 117"/>
                <a:gd name="T18" fmla="*/ 28 w 99"/>
                <a:gd name="T19" fmla="*/ 76 h 117"/>
                <a:gd name="T20" fmla="*/ 53 w 99"/>
                <a:gd name="T21" fmla="*/ 93 h 117"/>
                <a:gd name="T22" fmla="*/ 79 w 99"/>
                <a:gd name="T23" fmla="*/ 83 h 117"/>
                <a:gd name="T24" fmla="*/ 83 w 99"/>
                <a:gd name="T25" fmla="*/ 82 h 117"/>
                <a:gd name="T26" fmla="*/ 96 w 99"/>
                <a:gd name="T27" fmla="*/ 94 h 117"/>
                <a:gd name="T28" fmla="*/ 97 w 99"/>
                <a:gd name="T29" fmla="*/ 98 h 117"/>
                <a:gd name="T30" fmla="*/ 51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50 w 99"/>
                <a:gd name="T37" fmla="*/ 22 h 117"/>
                <a:gd name="T38" fmla="*/ 28 w 99"/>
                <a:gd name="T39" fmla="*/ 36 h 117"/>
                <a:gd name="T40" fmla="*/ 26 w 99"/>
                <a:gd name="T41" fmla="*/ 46 h 117"/>
                <a:gd name="T42" fmla="*/ 28 w 99"/>
                <a:gd name="T43" fmla="*/ 47 h 117"/>
                <a:gd name="T44" fmla="*/ 71 w 99"/>
                <a:gd name="T45" fmla="*/ 47 h 117"/>
                <a:gd name="T46" fmla="*/ 73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7"/>
                    <a:pt x="2" y="38"/>
                    <a:pt x="4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8" y="38"/>
                    <a:pt x="99" y="46"/>
                    <a:pt x="99" y="64"/>
                  </a:cubicBezTo>
                  <a:cubicBezTo>
                    <a:pt x="99" y="66"/>
                    <a:pt x="98" y="66"/>
                    <a:pt x="97" y="6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27" y="66"/>
                    <a:pt x="26" y="67"/>
                    <a:pt x="26" y="68"/>
                  </a:cubicBezTo>
                  <a:cubicBezTo>
                    <a:pt x="26" y="71"/>
                    <a:pt x="27" y="74"/>
                    <a:pt x="28" y="76"/>
                  </a:cubicBezTo>
                  <a:cubicBezTo>
                    <a:pt x="32" y="87"/>
                    <a:pt x="40" y="93"/>
                    <a:pt x="53" y="93"/>
                  </a:cubicBezTo>
                  <a:cubicBezTo>
                    <a:pt x="65" y="93"/>
                    <a:pt x="74" y="89"/>
                    <a:pt x="79" y="83"/>
                  </a:cubicBezTo>
                  <a:cubicBezTo>
                    <a:pt x="80" y="82"/>
                    <a:pt x="81" y="81"/>
                    <a:pt x="83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7" y="98"/>
                  </a:cubicBezTo>
                  <a:cubicBezTo>
                    <a:pt x="87" y="109"/>
                    <a:pt x="71" y="117"/>
                    <a:pt x="51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50" y="22"/>
                  </a:cubicBezTo>
                  <a:cubicBezTo>
                    <a:pt x="39" y="22"/>
                    <a:pt x="31" y="27"/>
                    <a:pt x="28" y="36"/>
                  </a:cubicBezTo>
                  <a:cubicBezTo>
                    <a:pt x="27" y="39"/>
                    <a:pt x="26" y="42"/>
                    <a:pt x="26" y="46"/>
                  </a:cubicBezTo>
                  <a:cubicBezTo>
                    <a:pt x="26" y="47"/>
                    <a:pt x="27" y="47"/>
                    <a:pt x="28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3" y="47"/>
                    <a:pt x="73" y="46"/>
                  </a:cubicBezTo>
                  <a:cubicBezTo>
                    <a:pt x="73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Freeform 57"/>
            <p:cNvSpPr>
              <a:spLocks noEditPoints="1"/>
            </p:cNvSpPr>
            <p:nvPr userDrawn="1"/>
          </p:nvSpPr>
          <p:spPr bwMode="auto">
            <a:xfrm>
              <a:off x="322150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Freeform 58"/>
            <p:cNvSpPr>
              <a:spLocks/>
            </p:cNvSpPr>
            <p:nvPr userDrawn="1"/>
          </p:nvSpPr>
          <p:spPr bwMode="auto">
            <a:xfrm>
              <a:off x="3434373" y="1414463"/>
              <a:ext cx="76467" cy="285201"/>
            </a:xfrm>
            <a:custGeom>
              <a:avLst/>
              <a:gdLst>
                <a:gd name="T0" fmla="*/ 30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2 w 43"/>
                <a:gd name="T7" fmla="*/ 0 h 159"/>
                <a:gd name="T8" fmla="*/ 23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5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0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0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5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0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Freeform 59"/>
            <p:cNvSpPr>
              <a:spLocks/>
            </p:cNvSpPr>
            <p:nvPr userDrawn="1"/>
          </p:nvSpPr>
          <p:spPr bwMode="auto">
            <a:xfrm>
              <a:off x="3525306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Freeform 60"/>
            <p:cNvSpPr>
              <a:spLocks/>
            </p:cNvSpPr>
            <p:nvPr userDrawn="1"/>
          </p:nvSpPr>
          <p:spPr bwMode="auto">
            <a:xfrm>
              <a:off x="3663773" y="1414463"/>
              <a:ext cx="167400" cy="283134"/>
            </a:xfrm>
            <a:custGeom>
              <a:avLst/>
              <a:gdLst>
                <a:gd name="T0" fmla="*/ 71 w 94"/>
                <a:gd name="T1" fmla="*/ 158 h 158"/>
                <a:gd name="T2" fmla="*/ 69 w 94"/>
                <a:gd name="T3" fmla="*/ 156 h 158"/>
                <a:gd name="T4" fmla="*/ 69 w 94"/>
                <a:gd name="T5" fmla="*/ 91 h 158"/>
                <a:gd name="T6" fmla="*/ 47 w 94"/>
                <a:gd name="T7" fmla="*/ 67 h 158"/>
                <a:gd name="T8" fmla="*/ 26 w 94"/>
                <a:gd name="T9" fmla="*/ 91 h 158"/>
                <a:gd name="T10" fmla="*/ 26 w 94"/>
                <a:gd name="T11" fmla="*/ 156 h 158"/>
                <a:gd name="T12" fmla="*/ 24 w 94"/>
                <a:gd name="T13" fmla="*/ 158 h 158"/>
                <a:gd name="T14" fmla="*/ 3 w 94"/>
                <a:gd name="T15" fmla="*/ 158 h 158"/>
                <a:gd name="T16" fmla="*/ 0 w 94"/>
                <a:gd name="T17" fmla="*/ 156 h 158"/>
                <a:gd name="T18" fmla="*/ 0 w 94"/>
                <a:gd name="T19" fmla="*/ 3 h 158"/>
                <a:gd name="T20" fmla="*/ 3 w 94"/>
                <a:gd name="T21" fmla="*/ 0 h 158"/>
                <a:gd name="T22" fmla="*/ 24 w 94"/>
                <a:gd name="T23" fmla="*/ 0 h 158"/>
                <a:gd name="T24" fmla="*/ 26 w 94"/>
                <a:gd name="T25" fmla="*/ 3 h 158"/>
                <a:gd name="T26" fmla="*/ 26 w 94"/>
                <a:gd name="T27" fmla="*/ 57 h 158"/>
                <a:gd name="T28" fmla="*/ 26 w 94"/>
                <a:gd name="T29" fmla="*/ 57 h 158"/>
                <a:gd name="T30" fmla="*/ 56 w 94"/>
                <a:gd name="T31" fmla="*/ 44 h 158"/>
                <a:gd name="T32" fmla="*/ 94 w 94"/>
                <a:gd name="T33" fmla="*/ 85 h 158"/>
                <a:gd name="T34" fmla="*/ 94 w 94"/>
                <a:gd name="T35" fmla="*/ 156 h 158"/>
                <a:gd name="T36" fmla="*/ 92 w 94"/>
                <a:gd name="T37" fmla="*/ 158 h 158"/>
                <a:gd name="T38" fmla="*/ 71 w 94"/>
                <a:gd name="T3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58">
                  <a:moveTo>
                    <a:pt x="71" y="158"/>
                  </a:moveTo>
                  <a:cubicBezTo>
                    <a:pt x="69" y="158"/>
                    <a:pt x="69" y="157"/>
                    <a:pt x="69" y="15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9" y="77"/>
                    <a:pt x="61" y="67"/>
                    <a:pt x="47" y="67"/>
                  </a:cubicBezTo>
                  <a:cubicBezTo>
                    <a:pt x="34" y="67"/>
                    <a:pt x="26" y="77"/>
                    <a:pt x="26" y="91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cubicBezTo>
                    <a:pt x="3" y="158"/>
                    <a:pt x="3" y="158"/>
                    <a:pt x="3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50"/>
                    <a:pt x="41" y="44"/>
                    <a:pt x="56" y="44"/>
                  </a:cubicBezTo>
                  <a:cubicBezTo>
                    <a:pt x="80" y="44"/>
                    <a:pt x="94" y="61"/>
                    <a:pt x="94" y="85"/>
                  </a:cubicBezTo>
                  <a:cubicBezTo>
                    <a:pt x="94" y="156"/>
                    <a:pt x="94" y="156"/>
                    <a:pt x="94" y="156"/>
                  </a:cubicBezTo>
                  <a:cubicBezTo>
                    <a:pt x="94" y="157"/>
                    <a:pt x="94" y="158"/>
                    <a:pt x="92" y="158"/>
                  </a:cubicBezTo>
                  <a:lnTo>
                    <a:pt x="71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Freeform 61"/>
            <p:cNvSpPr>
              <a:spLocks/>
            </p:cNvSpPr>
            <p:nvPr userDrawn="1"/>
          </p:nvSpPr>
          <p:spPr bwMode="auto">
            <a:xfrm>
              <a:off x="3880774" y="1647997"/>
              <a:ext cx="45467" cy="95067"/>
            </a:xfrm>
            <a:custGeom>
              <a:avLst/>
              <a:gdLst>
                <a:gd name="T0" fmla="*/ 0 w 26"/>
                <a:gd name="T1" fmla="*/ 2 h 54"/>
                <a:gd name="T2" fmla="*/ 2 w 26"/>
                <a:gd name="T3" fmla="*/ 0 h 54"/>
                <a:gd name="T4" fmla="*/ 24 w 26"/>
                <a:gd name="T5" fmla="*/ 0 h 54"/>
                <a:gd name="T6" fmla="*/ 26 w 26"/>
                <a:gd name="T7" fmla="*/ 2 h 54"/>
                <a:gd name="T8" fmla="*/ 26 w 26"/>
                <a:gd name="T9" fmla="*/ 27 h 54"/>
                <a:gd name="T10" fmla="*/ 24 w 26"/>
                <a:gd name="T11" fmla="*/ 32 h 54"/>
                <a:gd name="T12" fmla="*/ 5 w 26"/>
                <a:gd name="T13" fmla="*/ 52 h 54"/>
                <a:gd name="T14" fmla="*/ 2 w 26"/>
                <a:gd name="T15" fmla="*/ 54 h 54"/>
                <a:gd name="T16" fmla="*/ 0 w 26"/>
                <a:gd name="T17" fmla="*/ 51 h 54"/>
                <a:gd name="T18" fmla="*/ 0 w 26"/>
                <a:gd name="T19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54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30"/>
                    <a:pt x="26" y="31"/>
                    <a:pt x="24" y="3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4" y="53"/>
                    <a:pt x="3" y="54"/>
                    <a:pt x="2" y="54"/>
                  </a:cubicBezTo>
                  <a:cubicBezTo>
                    <a:pt x="0" y="54"/>
                    <a:pt x="0" y="53"/>
                    <a:pt x="0" y="51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Freeform 62"/>
            <p:cNvSpPr>
              <a:spLocks/>
            </p:cNvSpPr>
            <p:nvPr userDrawn="1"/>
          </p:nvSpPr>
          <p:spPr bwMode="auto">
            <a:xfrm>
              <a:off x="4041974" y="1414463"/>
              <a:ext cx="183934" cy="283134"/>
            </a:xfrm>
            <a:custGeom>
              <a:avLst/>
              <a:gdLst>
                <a:gd name="T0" fmla="*/ 0 w 103"/>
                <a:gd name="T1" fmla="*/ 3 h 158"/>
                <a:gd name="T2" fmla="*/ 2 w 103"/>
                <a:gd name="T3" fmla="*/ 0 h 158"/>
                <a:gd name="T4" fmla="*/ 25 w 103"/>
                <a:gd name="T5" fmla="*/ 0 h 158"/>
                <a:gd name="T6" fmla="*/ 27 w 103"/>
                <a:gd name="T7" fmla="*/ 3 h 158"/>
                <a:gd name="T8" fmla="*/ 27 w 103"/>
                <a:gd name="T9" fmla="*/ 132 h 158"/>
                <a:gd name="T10" fmla="*/ 29 w 103"/>
                <a:gd name="T11" fmla="*/ 133 h 158"/>
                <a:gd name="T12" fmla="*/ 101 w 103"/>
                <a:gd name="T13" fmla="*/ 133 h 158"/>
                <a:gd name="T14" fmla="*/ 103 w 103"/>
                <a:gd name="T15" fmla="*/ 136 h 158"/>
                <a:gd name="T16" fmla="*/ 103 w 103"/>
                <a:gd name="T17" fmla="*/ 156 h 158"/>
                <a:gd name="T18" fmla="*/ 101 w 103"/>
                <a:gd name="T19" fmla="*/ 158 h 158"/>
                <a:gd name="T20" fmla="*/ 2 w 103"/>
                <a:gd name="T21" fmla="*/ 158 h 158"/>
                <a:gd name="T22" fmla="*/ 0 w 103"/>
                <a:gd name="T23" fmla="*/ 156 h 158"/>
                <a:gd name="T24" fmla="*/ 0 w 103"/>
                <a:gd name="T25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7" y="133"/>
                    <a:pt x="28" y="133"/>
                    <a:pt x="29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2" y="133"/>
                    <a:pt x="103" y="134"/>
                    <a:pt x="103" y="136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3" y="157"/>
                    <a:pt x="102" y="158"/>
                    <a:pt x="101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Freeform 63"/>
            <p:cNvSpPr>
              <a:spLocks noEditPoints="1"/>
            </p:cNvSpPr>
            <p:nvPr userDrawn="1"/>
          </p:nvSpPr>
          <p:spPr bwMode="auto">
            <a:xfrm>
              <a:off x="4254842" y="1492997"/>
              <a:ext cx="167400" cy="208734"/>
            </a:xfrm>
            <a:custGeom>
              <a:avLst/>
              <a:gdLst>
                <a:gd name="T0" fmla="*/ 72 w 94"/>
                <a:gd name="T1" fmla="*/ 114 h 117"/>
                <a:gd name="T2" fmla="*/ 70 w 94"/>
                <a:gd name="T3" fmla="*/ 112 h 117"/>
                <a:gd name="T4" fmla="*/ 70 w 94"/>
                <a:gd name="T5" fmla="*/ 104 h 117"/>
                <a:gd name="T6" fmla="*/ 69 w 94"/>
                <a:gd name="T7" fmla="*/ 104 h 117"/>
                <a:gd name="T8" fmla="*/ 38 w 94"/>
                <a:gd name="T9" fmla="*/ 117 h 117"/>
                <a:gd name="T10" fmla="*/ 0 w 94"/>
                <a:gd name="T11" fmla="*/ 82 h 117"/>
                <a:gd name="T12" fmla="*/ 45 w 94"/>
                <a:gd name="T13" fmla="*/ 47 h 117"/>
                <a:gd name="T14" fmla="*/ 68 w 94"/>
                <a:gd name="T15" fmla="*/ 47 h 117"/>
                <a:gd name="T16" fmla="*/ 69 w 94"/>
                <a:gd name="T17" fmla="*/ 46 h 117"/>
                <a:gd name="T18" fmla="*/ 69 w 94"/>
                <a:gd name="T19" fmla="*/ 40 h 117"/>
                <a:gd name="T20" fmla="*/ 44 w 94"/>
                <a:gd name="T21" fmla="*/ 22 h 117"/>
                <a:gd name="T22" fmla="*/ 19 w 94"/>
                <a:gd name="T23" fmla="*/ 29 h 117"/>
                <a:gd name="T24" fmla="*/ 16 w 94"/>
                <a:gd name="T25" fmla="*/ 29 h 117"/>
                <a:gd name="T26" fmla="*/ 7 w 94"/>
                <a:gd name="T27" fmla="*/ 14 h 117"/>
                <a:gd name="T28" fmla="*/ 8 w 94"/>
                <a:gd name="T29" fmla="*/ 11 h 117"/>
                <a:gd name="T30" fmla="*/ 47 w 94"/>
                <a:gd name="T31" fmla="*/ 0 h 117"/>
                <a:gd name="T32" fmla="*/ 94 w 94"/>
                <a:gd name="T33" fmla="*/ 39 h 117"/>
                <a:gd name="T34" fmla="*/ 94 w 94"/>
                <a:gd name="T35" fmla="*/ 112 h 117"/>
                <a:gd name="T36" fmla="*/ 91 w 94"/>
                <a:gd name="T37" fmla="*/ 114 h 117"/>
                <a:gd name="T38" fmla="*/ 72 w 94"/>
                <a:gd name="T39" fmla="*/ 114 h 117"/>
                <a:gd name="T40" fmla="*/ 69 w 94"/>
                <a:gd name="T41" fmla="*/ 76 h 117"/>
                <a:gd name="T42" fmla="*/ 69 w 94"/>
                <a:gd name="T43" fmla="*/ 68 h 117"/>
                <a:gd name="T44" fmla="*/ 68 w 94"/>
                <a:gd name="T45" fmla="*/ 66 h 117"/>
                <a:gd name="T46" fmla="*/ 49 w 94"/>
                <a:gd name="T47" fmla="*/ 66 h 117"/>
                <a:gd name="T48" fmla="*/ 25 w 94"/>
                <a:gd name="T49" fmla="*/ 82 h 117"/>
                <a:gd name="T50" fmla="*/ 44 w 94"/>
                <a:gd name="T51" fmla="*/ 95 h 117"/>
                <a:gd name="T52" fmla="*/ 69 w 94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117">
                  <a:moveTo>
                    <a:pt x="72" y="114"/>
                  </a:moveTo>
                  <a:cubicBezTo>
                    <a:pt x="71" y="114"/>
                    <a:pt x="70" y="113"/>
                    <a:pt x="70" y="11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4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9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2" y="22"/>
                    <a:pt x="24" y="25"/>
                    <a:pt x="19" y="29"/>
                  </a:cubicBezTo>
                  <a:cubicBezTo>
                    <a:pt x="18" y="30"/>
                    <a:pt x="16" y="30"/>
                    <a:pt x="16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7" y="11"/>
                    <a:pt x="8" y="11"/>
                  </a:cubicBezTo>
                  <a:cubicBezTo>
                    <a:pt x="17" y="4"/>
                    <a:pt x="29" y="0"/>
                    <a:pt x="47" y="0"/>
                  </a:cubicBezTo>
                  <a:cubicBezTo>
                    <a:pt x="81" y="0"/>
                    <a:pt x="94" y="11"/>
                    <a:pt x="94" y="39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9" y="66"/>
                    <a:pt x="68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3" y="66"/>
                    <a:pt x="25" y="71"/>
                    <a:pt x="25" y="82"/>
                  </a:cubicBezTo>
                  <a:cubicBezTo>
                    <a:pt x="25" y="91"/>
                    <a:pt x="32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Freeform 64"/>
            <p:cNvSpPr>
              <a:spLocks noEditPoints="1"/>
            </p:cNvSpPr>
            <p:nvPr userDrawn="1"/>
          </p:nvSpPr>
          <p:spPr bwMode="auto">
            <a:xfrm>
              <a:off x="4469776" y="1414463"/>
              <a:ext cx="175667" cy="287267"/>
            </a:xfrm>
            <a:custGeom>
              <a:avLst/>
              <a:gdLst>
                <a:gd name="T0" fmla="*/ 26 w 98"/>
                <a:gd name="T1" fmla="*/ 147 h 161"/>
                <a:gd name="T2" fmla="*/ 26 w 98"/>
                <a:gd name="T3" fmla="*/ 147 h 161"/>
                <a:gd name="T4" fmla="*/ 26 w 98"/>
                <a:gd name="T5" fmla="*/ 156 h 161"/>
                <a:gd name="T6" fmla="*/ 23 w 98"/>
                <a:gd name="T7" fmla="*/ 158 h 161"/>
                <a:gd name="T8" fmla="*/ 2 w 98"/>
                <a:gd name="T9" fmla="*/ 158 h 161"/>
                <a:gd name="T10" fmla="*/ 0 w 98"/>
                <a:gd name="T11" fmla="*/ 156 h 161"/>
                <a:gd name="T12" fmla="*/ 0 w 98"/>
                <a:gd name="T13" fmla="*/ 3 h 161"/>
                <a:gd name="T14" fmla="*/ 2 w 98"/>
                <a:gd name="T15" fmla="*/ 0 h 161"/>
                <a:gd name="T16" fmla="*/ 23 w 98"/>
                <a:gd name="T17" fmla="*/ 0 h 161"/>
                <a:gd name="T18" fmla="*/ 26 w 98"/>
                <a:gd name="T19" fmla="*/ 3 h 161"/>
                <a:gd name="T20" fmla="*/ 26 w 98"/>
                <a:gd name="T21" fmla="*/ 57 h 161"/>
                <a:gd name="T22" fmla="*/ 26 w 98"/>
                <a:gd name="T23" fmla="*/ 57 h 161"/>
                <a:gd name="T24" fmla="*/ 56 w 98"/>
                <a:gd name="T25" fmla="*/ 44 h 161"/>
                <a:gd name="T26" fmla="*/ 94 w 98"/>
                <a:gd name="T27" fmla="*/ 71 h 161"/>
                <a:gd name="T28" fmla="*/ 98 w 98"/>
                <a:gd name="T29" fmla="*/ 102 h 161"/>
                <a:gd name="T30" fmla="*/ 94 w 98"/>
                <a:gd name="T31" fmla="*/ 134 h 161"/>
                <a:gd name="T32" fmla="*/ 56 w 98"/>
                <a:gd name="T33" fmla="*/ 161 h 161"/>
                <a:gd name="T34" fmla="*/ 26 w 98"/>
                <a:gd name="T35" fmla="*/ 147 h 161"/>
                <a:gd name="T36" fmla="*/ 69 w 98"/>
                <a:gd name="T37" fmla="*/ 123 h 161"/>
                <a:gd name="T38" fmla="*/ 72 w 98"/>
                <a:gd name="T39" fmla="*/ 102 h 161"/>
                <a:gd name="T40" fmla="*/ 69 w 98"/>
                <a:gd name="T41" fmla="*/ 81 h 161"/>
                <a:gd name="T42" fmla="*/ 49 w 98"/>
                <a:gd name="T43" fmla="*/ 67 h 161"/>
                <a:gd name="T44" fmla="*/ 28 w 98"/>
                <a:gd name="T45" fmla="*/ 81 h 161"/>
                <a:gd name="T46" fmla="*/ 26 w 98"/>
                <a:gd name="T47" fmla="*/ 102 h 161"/>
                <a:gd name="T48" fmla="*/ 28 w 98"/>
                <a:gd name="T49" fmla="*/ 123 h 161"/>
                <a:gd name="T50" fmla="*/ 49 w 98"/>
                <a:gd name="T51" fmla="*/ 137 h 161"/>
                <a:gd name="T52" fmla="*/ 69 w 98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61">
                  <a:moveTo>
                    <a:pt x="26" y="147"/>
                  </a:moveTo>
                  <a:cubicBezTo>
                    <a:pt x="26" y="147"/>
                    <a:pt x="26" y="147"/>
                    <a:pt x="26" y="147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3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49"/>
                    <a:pt x="40" y="44"/>
                    <a:pt x="56" y="44"/>
                  </a:cubicBezTo>
                  <a:cubicBezTo>
                    <a:pt x="75" y="44"/>
                    <a:pt x="88" y="53"/>
                    <a:pt x="94" y="71"/>
                  </a:cubicBezTo>
                  <a:cubicBezTo>
                    <a:pt x="97" y="79"/>
                    <a:pt x="98" y="87"/>
                    <a:pt x="98" y="102"/>
                  </a:cubicBezTo>
                  <a:cubicBezTo>
                    <a:pt x="98" y="117"/>
                    <a:pt x="97" y="125"/>
                    <a:pt x="94" y="134"/>
                  </a:cubicBezTo>
                  <a:cubicBezTo>
                    <a:pt x="88" y="151"/>
                    <a:pt x="75" y="161"/>
                    <a:pt x="56" y="161"/>
                  </a:cubicBezTo>
                  <a:cubicBezTo>
                    <a:pt x="40" y="161"/>
                    <a:pt x="31" y="155"/>
                    <a:pt x="26" y="147"/>
                  </a:cubicBezTo>
                  <a:close/>
                  <a:moveTo>
                    <a:pt x="69" y="123"/>
                  </a:moveTo>
                  <a:cubicBezTo>
                    <a:pt x="71" y="118"/>
                    <a:pt x="72" y="112"/>
                    <a:pt x="72" y="102"/>
                  </a:cubicBezTo>
                  <a:cubicBezTo>
                    <a:pt x="72" y="92"/>
                    <a:pt x="71" y="86"/>
                    <a:pt x="69" y="81"/>
                  </a:cubicBezTo>
                  <a:cubicBezTo>
                    <a:pt x="66" y="72"/>
                    <a:pt x="59" y="67"/>
                    <a:pt x="49" y="67"/>
                  </a:cubicBezTo>
                  <a:cubicBezTo>
                    <a:pt x="38" y="67"/>
                    <a:pt x="31" y="72"/>
                    <a:pt x="28" y="81"/>
                  </a:cubicBezTo>
                  <a:cubicBezTo>
                    <a:pt x="26" y="86"/>
                    <a:pt x="26" y="92"/>
                    <a:pt x="26" y="102"/>
                  </a:cubicBezTo>
                  <a:cubicBezTo>
                    <a:pt x="26" y="112"/>
                    <a:pt x="26" y="118"/>
                    <a:pt x="28" y="123"/>
                  </a:cubicBezTo>
                  <a:cubicBezTo>
                    <a:pt x="31" y="132"/>
                    <a:pt x="38" y="137"/>
                    <a:pt x="49" y="137"/>
                  </a:cubicBezTo>
                  <a:cubicBezTo>
                    <a:pt x="59" y="137"/>
                    <a:pt x="66" y="132"/>
                    <a:pt x="69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Freeform 65"/>
            <p:cNvSpPr>
              <a:spLocks noEditPoints="1"/>
            </p:cNvSpPr>
            <p:nvPr userDrawn="1"/>
          </p:nvSpPr>
          <p:spPr bwMode="auto">
            <a:xfrm>
              <a:off x="467644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Freeform 66"/>
            <p:cNvSpPr>
              <a:spLocks/>
            </p:cNvSpPr>
            <p:nvPr userDrawn="1"/>
          </p:nvSpPr>
          <p:spPr bwMode="auto">
            <a:xfrm>
              <a:off x="4891377" y="1497130"/>
              <a:ext cx="167400" cy="204601"/>
            </a:xfrm>
            <a:custGeom>
              <a:avLst/>
              <a:gdLst>
                <a:gd name="T0" fmla="*/ 70 w 94"/>
                <a:gd name="T1" fmla="*/ 112 h 115"/>
                <a:gd name="T2" fmla="*/ 68 w 94"/>
                <a:gd name="T3" fmla="*/ 110 h 115"/>
                <a:gd name="T4" fmla="*/ 68 w 94"/>
                <a:gd name="T5" fmla="*/ 102 h 115"/>
                <a:gd name="T6" fmla="*/ 68 w 94"/>
                <a:gd name="T7" fmla="*/ 102 h 115"/>
                <a:gd name="T8" fmla="*/ 39 w 94"/>
                <a:gd name="T9" fmla="*/ 115 h 115"/>
                <a:gd name="T10" fmla="*/ 0 w 94"/>
                <a:gd name="T11" fmla="*/ 73 h 115"/>
                <a:gd name="T12" fmla="*/ 0 w 94"/>
                <a:gd name="T13" fmla="*/ 3 h 115"/>
                <a:gd name="T14" fmla="*/ 3 w 94"/>
                <a:gd name="T15" fmla="*/ 0 h 115"/>
                <a:gd name="T16" fmla="*/ 24 w 94"/>
                <a:gd name="T17" fmla="*/ 0 h 115"/>
                <a:gd name="T18" fmla="*/ 26 w 94"/>
                <a:gd name="T19" fmla="*/ 3 h 115"/>
                <a:gd name="T20" fmla="*/ 26 w 94"/>
                <a:gd name="T21" fmla="*/ 67 h 115"/>
                <a:gd name="T22" fmla="*/ 47 w 94"/>
                <a:gd name="T23" fmla="*/ 91 h 115"/>
                <a:gd name="T24" fmla="*/ 68 w 94"/>
                <a:gd name="T25" fmla="*/ 67 h 115"/>
                <a:gd name="T26" fmla="*/ 68 w 94"/>
                <a:gd name="T27" fmla="*/ 3 h 115"/>
                <a:gd name="T28" fmla="*/ 70 w 94"/>
                <a:gd name="T29" fmla="*/ 0 h 115"/>
                <a:gd name="T30" fmla="*/ 91 w 94"/>
                <a:gd name="T31" fmla="*/ 0 h 115"/>
                <a:gd name="T32" fmla="*/ 94 w 94"/>
                <a:gd name="T33" fmla="*/ 3 h 115"/>
                <a:gd name="T34" fmla="*/ 94 w 94"/>
                <a:gd name="T35" fmla="*/ 110 h 115"/>
                <a:gd name="T36" fmla="*/ 91 w 94"/>
                <a:gd name="T37" fmla="*/ 112 h 115"/>
                <a:gd name="T38" fmla="*/ 70 w 94"/>
                <a:gd name="T39" fmla="*/ 1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5">
                  <a:moveTo>
                    <a:pt x="70" y="112"/>
                  </a:moveTo>
                  <a:cubicBezTo>
                    <a:pt x="69" y="112"/>
                    <a:pt x="68" y="111"/>
                    <a:pt x="68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2" y="109"/>
                    <a:pt x="53" y="115"/>
                    <a:pt x="39" y="115"/>
                  </a:cubicBezTo>
                  <a:cubicBezTo>
                    <a:pt x="15" y="115"/>
                    <a:pt x="0" y="97"/>
                    <a:pt x="0" y="7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81"/>
                    <a:pt x="33" y="91"/>
                    <a:pt x="47" y="91"/>
                  </a:cubicBezTo>
                  <a:cubicBezTo>
                    <a:pt x="60" y="91"/>
                    <a:pt x="68" y="81"/>
                    <a:pt x="68" y="67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3" y="0"/>
                    <a:pt x="94" y="1"/>
                    <a:pt x="94" y="3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3" y="112"/>
                    <a:pt x="91" y="112"/>
                  </a:cubicBezTo>
                  <a:lnTo>
                    <a:pt x="7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Freeform 67"/>
            <p:cNvSpPr>
              <a:spLocks/>
            </p:cNvSpPr>
            <p:nvPr userDrawn="1"/>
          </p:nvSpPr>
          <p:spPr bwMode="auto">
            <a:xfrm>
              <a:off x="5108377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7 w 80"/>
                <a:gd name="T15" fmla="*/ 14 h 114"/>
                <a:gd name="T16" fmla="*/ 56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6"/>
                    <a:pt x="41" y="0"/>
                    <a:pt x="56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Freeform 68"/>
            <p:cNvSpPr>
              <a:spLocks noEditPoints="1"/>
            </p:cNvSpPr>
            <p:nvPr userDrawn="1"/>
          </p:nvSpPr>
          <p:spPr bwMode="auto">
            <a:xfrm>
              <a:off x="5331578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Freeform 69"/>
            <p:cNvSpPr>
              <a:spLocks/>
            </p:cNvSpPr>
            <p:nvPr userDrawn="1"/>
          </p:nvSpPr>
          <p:spPr bwMode="auto">
            <a:xfrm>
              <a:off x="5546512" y="1492997"/>
              <a:ext cx="167400" cy="204601"/>
            </a:xfrm>
            <a:custGeom>
              <a:avLst/>
              <a:gdLst>
                <a:gd name="T0" fmla="*/ 71 w 94"/>
                <a:gd name="T1" fmla="*/ 114 h 114"/>
                <a:gd name="T2" fmla="*/ 68 w 94"/>
                <a:gd name="T3" fmla="*/ 112 h 114"/>
                <a:gd name="T4" fmla="*/ 68 w 94"/>
                <a:gd name="T5" fmla="*/ 47 h 114"/>
                <a:gd name="T6" fmla="*/ 47 w 94"/>
                <a:gd name="T7" fmla="*/ 23 h 114"/>
                <a:gd name="T8" fmla="*/ 26 w 94"/>
                <a:gd name="T9" fmla="*/ 47 h 114"/>
                <a:gd name="T10" fmla="*/ 26 w 94"/>
                <a:gd name="T11" fmla="*/ 112 h 114"/>
                <a:gd name="T12" fmla="*/ 24 w 94"/>
                <a:gd name="T13" fmla="*/ 114 h 114"/>
                <a:gd name="T14" fmla="*/ 2 w 94"/>
                <a:gd name="T15" fmla="*/ 114 h 114"/>
                <a:gd name="T16" fmla="*/ 0 w 94"/>
                <a:gd name="T17" fmla="*/ 112 h 114"/>
                <a:gd name="T18" fmla="*/ 0 w 94"/>
                <a:gd name="T19" fmla="*/ 5 h 114"/>
                <a:gd name="T20" fmla="*/ 2 w 94"/>
                <a:gd name="T21" fmla="*/ 2 h 114"/>
                <a:gd name="T22" fmla="*/ 24 w 94"/>
                <a:gd name="T23" fmla="*/ 2 h 114"/>
                <a:gd name="T24" fmla="*/ 26 w 94"/>
                <a:gd name="T25" fmla="*/ 5 h 114"/>
                <a:gd name="T26" fmla="*/ 26 w 94"/>
                <a:gd name="T27" fmla="*/ 13 h 114"/>
                <a:gd name="T28" fmla="*/ 26 w 94"/>
                <a:gd name="T29" fmla="*/ 13 h 114"/>
                <a:gd name="T30" fmla="*/ 56 w 94"/>
                <a:gd name="T31" fmla="*/ 0 h 114"/>
                <a:gd name="T32" fmla="*/ 94 w 94"/>
                <a:gd name="T33" fmla="*/ 41 h 114"/>
                <a:gd name="T34" fmla="*/ 94 w 94"/>
                <a:gd name="T35" fmla="*/ 112 h 114"/>
                <a:gd name="T36" fmla="*/ 92 w 94"/>
                <a:gd name="T37" fmla="*/ 114 h 114"/>
                <a:gd name="T38" fmla="*/ 71 w 94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4">
                  <a:moveTo>
                    <a:pt x="71" y="114"/>
                  </a:moveTo>
                  <a:cubicBezTo>
                    <a:pt x="69" y="114"/>
                    <a:pt x="68" y="113"/>
                    <a:pt x="68" y="112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8" y="33"/>
                    <a:pt x="61" y="23"/>
                    <a:pt x="47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79" y="0"/>
                    <a:pt x="94" y="17"/>
                    <a:pt x="94" y="41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Freeform 70"/>
            <p:cNvSpPr>
              <a:spLocks noEditPoints="1"/>
            </p:cNvSpPr>
            <p:nvPr userDrawn="1"/>
          </p:nvSpPr>
          <p:spPr bwMode="auto">
            <a:xfrm>
              <a:off x="5753179" y="1414463"/>
              <a:ext cx="175667" cy="287267"/>
            </a:xfrm>
            <a:custGeom>
              <a:avLst/>
              <a:gdLst>
                <a:gd name="T0" fmla="*/ 75 w 99"/>
                <a:gd name="T1" fmla="*/ 158 h 161"/>
                <a:gd name="T2" fmla="*/ 73 w 99"/>
                <a:gd name="T3" fmla="*/ 156 h 161"/>
                <a:gd name="T4" fmla="*/ 73 w 99"/>
                <a:gd name="T5" fmla="*/ 147 h 161"/>
                <a:gd name="T6" fmla="*/ 73 w 99"/>
                <a:gd name="T7" fmla="*/ 147 h 161"/>
                <a:gd name="T8" fmla="*/ 43 w 99"/>
                <a:gd name="T9" fmla="*/ 161 h 161"/>
                <a:gd name="T10" fmla="*/ 4 w 99"/>
                <a:gd name="T11" fmla="*/ 134 h 161"/>
                <a:gd name="T12" fmla="*/ 0 w 99"/>
                <a:gd name="T13" fmla="*/ 102 h 161"/>
                <a:gd name="T14" fmla="*/ 4 w 99"/>
                <a:gd name="T15" fmla="*/ 71 h 161"/>
                <a:gd name="T16" fmla="*/ 43 w 99"/>
                <a:gd name="T17" fmla="*/ 44 h 161"/>
                <a:gd name="T18" fmla="*/ 73 w 99"/>
                <a:gd name="T19" fmla="*/ 57 h 161"/>
                <a:gd name="T20" fmla="*/ 73 w 99"/>
                <a:gd name="T21" fmla="*/ 57 h 161"/>
                <a:gd name="T22" fmla="*/ 73 w 99"/>
                <a:gd name="T23" fmla="*/ 3 h 161"/>
                <a:gd name="T24" fmla="*/ 75 w 99"/>
                <a:gd name="T25" fmla="*/ 0 h 161"/>
                <a:gd name="T26" fmla="*/ 97 w 99"/>
                <a:gd name="T27" fmla="*/ 0 h 161"/>
                <a:gd name="T28" fmla="*/ 99 w 99"/>
                <a:gd name="T29" fmla="*/ 3 h 161"/>
                <a:gd name="T30" fmla="*/ 99 w 99"/>
                <a:gd name="T31" fmla="*/ 156 h 161"/>
                <a:gd name="T32" fmla="*/ 97 w 99"/>
                <a:gd name="T33" fmla="*/ 158 h 161"/>
                <a:gd name="T34" fmla="*/ 75 w 99"/>
                <a:gd name="T35" fmla="*/ 158 h 161"/>
                <a:gd name="T36" fmla="*/ 71 w 99"/>
                <a:gd name="T37" fmla="*/ 123 h 161"/>
                <a:gd name="T38" fmla="*/ 73 w 99"/>
                <a:gd name="T39" fmla="*/ 102 h 161"/>
                <a:gd name="T40" fmla="*/ 71 w 99"/>
                <a:gd name="T41" fmla="*/ 81 h 161"/>
                <a:gd name="T42" fmla="*/ 50 w 99"/>
                <a:gd name="T43" fmla="*/ 67 h 161"/>
                <a:gd name="T44" fmla="*/ 29 w 99"/>
                <a:gd name="T45" fmla="*/ 81 h 161"/>
                <a:gd name="T46" fmla="*/ 27 w 99"/>
                <a:gd name="T47" fmla="*/ 102 h 161"/>
                <a:gd name="T48" fmla="*/ 29 w 99"/>
                <a:gd name="T49" fmla="*/ 123 h 161"/>
                <a:gd name="T50" fmla="*/ 50 w 99"/>
                <a:gd name="T51" fmla="*/ 137 h 161"/>
                <a:gd name="T52" fmla="*/ 71 w 99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9" h="161">
                  <a:moveTo>
                    <a:pt x="75" y="158"/>
                  </a:moveTo>
                  <a:cubicBezTo>
                    <a:pt x="74" y="158"/>
                    <a:pt x="73" y="157"/>
                    <a:pt x="73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67" y="155"/>
                    <a:pt x="58" y="161"/>
                    <a:pt x="43" y="161"/>
                  </a:cubicBezTo>
                  <a:cubicBezTo>
                    <a:pt x="24" y="161"/>
                    <a:pt x="10" y="151"/>
                    <a:pt x="4" y="134"/>
                  </a:cubicBezTo>
                  <a:cubicBezTo>
                    <a:pt x="2" y="125"/>
                    <a:pt x="0" y="117"/>
                    <a:pt x="0" y="102"/>
                  </a:cubicBezTo>
                  <a:cubicBezTo>
                    <a:pt x="0" y="87"/>
                    <a:pt x="2" y="79"/>
                    <a:pt x="4" y="71"/>
                  </a:cubicBezTo>
                  <a:cubicBezTo>
                    <a:pt x="10" y="53"/>
                    <a:pt x="24" y="44"/>
                    <a:pt x="43" y="44"/>
                  </a:cubicBezTo>
                  <a:cubicBezTo>
                    <a:pt x="58" y="44"/>
                    <a:pt x="67" y="49"/>
                    <a:pt x="73" y="57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73" y="1"/>
                    <a:pt x="74" y="0"/>
                    <a:pt x="75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8" y="0"/>
                    <a:pt x="99" y="1"/>
                    <a:pt x="99" y="3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9" y="157"/>
                    <a:pt x="98" y="158"/>
                    <a:pt x="97" y="158"/>
                  </a:cubicBezTo>
                  <a:lnTo>
                    <a:pt x="75" y="158"/>
                  </a:lnTo>
                  <a:close/>
                  <a:moveTo>
                    <a:pt x="71" y="123"/>
                  </a:moveTo>
                  <a:cubicBezTo>
                    <a:pt x="72" y="118"/>
                    <a:pt x="73" y="112"/>
                    <a:pt x="73" y="102"/>
                  </a:cubicBezTo>
                  <a:cubicBezTo>
                    <a:pt x="73" y="92"/>
                    <a:pt x="72" y="86"/>
                    <a:pt x="71" y="81"/>
                  </a:cubicBezTo>
                  <a:cubicBezTo>
                    <a:pt x="68" y="72"/>
                    <a:pt x="60" y="67"/>
                    <a:pt x="50" y="67"/>
                  </a:cubicBezTo>
                  <a:cubicBezTo>
                    <a:pt x="39" y="67"/>
                    <a:pt x="32" y="72"/>
                    <a:pt x="29" y="81"/>
                  </a:cubicBezTo>
                  <a:cubicBezTo>
                    <a:pt x="28" y="86"/>
                    <a:pt x="27" y="92"/>
                    <a:pt x="27" y="102"/>
                  </a:cubicBezTo>
                  <a:cubicBezTo>
                    <a:pt x="27" y="112"/>
                    <a:pt x="28" y="118"/>
                    <a:pt x="29" y="123"/>
                  </a:cubicBezTo>
                  <a:cubicBezTo>
                    <a:pt x="32" y="132"/>
                    <a:pt x="39" y="137"/>
                    <a:pt x="50" y="137"/>
                  </a:cubicBezTo>
                  <a:cubicBezTo>
                    <a:pt x="60" y="137"/>
                    <a:pt x="68" y="132"/>
                    <a:pt x="71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" name="Freeform 71"/>
            <p:cNvSpPr>
              <a:spLocks/>
            </p:cNvSpPr>
            <p:nvPr userDrawn="1"/>
          </p:nvSpPr>
          <p:spPr bwMode="auto">
            <a:xfrm>
              <a:off x="6023913" y="1414463"/>
              <a:ext cx="328601" cy="283134"/>
            </a:xfrm>
            <a:custGeom>
              <a:avLst/>
              <a:gdLst>
                <a:gd name="T0" fmla="*/ 125 w 184"/>
                <a:gd name="T1" fmla="*/ 158 h 158"/>
                <a:gd name="T2" fmla="*/ 122 w 184"/>
                <a:gd name="T3" fmla="*/ 156 h 158"/>
                <a:gd name="T4" fmla="*/ 92 w 184"/>
                <a:gd name="T5" fmla="*/ 48 h 158"/>
                <a:gd name="T6" fmla="*/ 92 w 184"/>
                <a:gd name="T7" fmla="*/ 48 h 158"/>
                <a:gd name="T8" fmla="*/ 61 w 184"/>
                <a:gd name="T9" fmla="*/ 156 h 158"/>
                <a:gd name="T10" fmla="*/ 59 w 184"/>
                <a:gd name="T11" fmla="*/ 158 h 158"/>
                <a:gd name="T12" fmla="*/ 41 w 184"/>
                <a:gd name="T13" fmla="*/ 158 h 158"/>
                <a:gd name="T14" fmla="*/ 39 w 184"/>
                <a:gd name="T15" fmla="*/ 156 h 158"/>
                <a:gd name="T16" fmla="*/ 0 w 184"/>
                <a:gd name="T17" fmla="*/ 3 h 158"/>
                <a:gd name="T18" fmla="*/ 2 w 184"/>
                <a:gd name="T19" fmla="*/ 0 h 158"/>
                <a:gd name="T20" fmla="*/ 23 w 184"/>
                <a:gd name="T21" fmla="*/ 0 h 158"/>
                <a:gd name="T22" fmla="*/ 26 w 184"/>
                <a:gd name="T23" fmla="*/ 3 h 158"/>
                <a:gd name="T24" fmla="*/ 51 w 184"/>
                <a:gd name="T25" fmla="*/ 109 h 158"/>
                <a:gd name="T26" fmla="*/ 52 w 184"/>
                <a:gd name="T27" fmla="*/ 109 h 158"/>
                <a:gd name="T28" fmla="*/ 81 w 184"/>
                <a:gd name="T29" fmla="*/ 3 h 158"/>
                <a:gd name="T30" fmla="*/ 84 w 184"/>
                <a:gd name="T31" fmla="*/ 0 h 158"/>
                <a:gd name="T32" fmla="*/ 100 w 184"/>
                <a:gd name="T33" fmla="*/ 0 h 158"/>
                <a:gd name="T34" fmla="*/ 103 w 184"/>
                <a:gd name="T35" fmla="*/ 3 h 158"/>
                <a:gd name="T36" fmla="*/ 133 w 184"/>
                <a:gd name="T37" fmla="*/ 109 h 158"/>
                <a:gd name="T38" fmla="*/ 133 w 184"/>
                <a:gd name="T39" fmla="*/ 109 h 158"/>
                <a:gd name="T40" fmla="*/ 158 w 184"/>
                <a:gd name="T41" fmla="*/ 3 h 158"/>
                <a:gd name="T42" fmla="*/ 161 w 184"/>
                <a:gd name="T43" fmla="*/ 0 h 158"/>
                <a:gd name="T44" fmla="*/ 182 w 184"/>
                <a:gd name="T45" fmla="*/ 0 h 158"/>
                <a:gd name="T46" fmla="*/ 184 w 184"/>
                <a:gd name="T47" fmla="*/ 3 h 158"/>
                <a:gd name="T48" fmla="*/ 146 w 184"/>
                <a:gd name="T49" fmla="*/ 156 h 158"/>
                <a:gd name="T50" fmla="*/ 143 w 184"/>
                <a:gd name="T51" fmla="*/ 158 h 158"/>
                <a:gd name="T52" fmla="*/ 125 w 184"/>
                <a:gd name="T53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4" h="158">
                  <a:moveTo>
                    <a:pt x="125" y="158"/>
                  </a:moveTo>
                  <a:cubicBezTo>
                    <a:pt x="124" y="158"/>
                    <a:pt x="123" y="157"/>
                    <a:pt x="122" y="156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61" y="157"/>
                    <a:pt x="60" y="158"/>
                    <a:pt x="59" y="158"/>
                  </a:cubicBezTo>
                  <a:cubicBezTo>
                    <a:pt x="41" y="158"/>
                    <a:pt x="41" y="158"/>
                    <a:pt x="41" y="158"/>
                  </a:cubicBezTo>
                  <a:cubicBezTo>
                    <a:pt x="40" y="158"/>
                    <a:pt x="39" y="157"/>
                    <a:pt x="39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2" y="1"/>
                    <a:pt x="83" y="0"/>
                    <a:pt x="8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2" y="0"/>
                    <a:pt x="102" y="1"/>
                    <a:pt x="103" y="3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58" y="3"/>
                    <a:pt x="158" y="3"/>
                    <a:pt x="158" y="3"/>
                  </a:cubicBezTo>
                  <a:cubicBezTo>
                    <a:pt x="158" y="1"/>
                    <a:pt x="159" y="0"/>
                    <a:pt x="161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0"/>
                    <a:pt x="184" y="1"/>
                    <a:pt x="184" y="3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45" y="157"/>
                    <a:pt x="144" y="158"/>
                    <a:pt x="143" y="158"/>
                  </a:cubicBezTo>
                  <a:lnTo>
                    <a:pt x="125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" name="Freeform 72"/>
            <p:cNvSpPr>
              <a:spLocks noEditPoints="1"/>
            </p:cNvSpPr>
            <p:nvPr userDrawn="1"/>
          </p:nvSpPr>
          <p:spPr bwMode="auto">
            <a:xfrm>
              <a:off x="6360781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6 w 99"/>
                <a:gd name="T13" fmla="*/ 66 h 117"/>
                <a:gd name="T14" fmla="*/ 27 w 99"/>
                <a:gd name="T15" fmla="*/ 66 h 117"/>
                <a:gd name="T16" fmla="*/ 26 w 99"/>
                <a:gd name="T17" fmla="*/ 68 h 117"/>
                <a:gd name="T18" fmla="*/ 27 w 99"/>
                <a:gd name="T19" fmla="*/ 76 h 117"/>
                <a:gd name="T20" fmla="*/ 52 w 99"/>
                <a:gd name="T21" fmla="*/ 93 h 117"/>
                <a:gd name="T22" fmla="*/ 79 w 99"/>
                <a:gd name="T23" fmla="*/ 83 h 117"/>
                <a:gd name="T24" fmla="*/ 82 w 99"/>
                <a:gd name="T25" fmla="*/ 82 h 117"/>
                <a:gd name="T26" fmla="*/ 96 w 99"/>
                <a:gd name="T27" fmla="*/ 94 h 117"/>
                <a:gd name="T28" fmla="*/ 96 w 99"/>
                <a:gd name="T29" fmla="*/ 98 h 117"/>
                <a:gd name="T30" fmla="*/ 50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49 w 99"/>
                <a:gd name="T37" fmla="*/ 22 h 117"/>
                <a:gd name="T38" fmla="*/ 27 w 99"/>
                <a:gd name="T39" fmla="*/ 36 h 117"/>
                <a:gd name="T40" fmla="*/ 26 w 99"/>
                <a:gd name="T41" fmla="*/ 46 h 117"/>
                <a:gd name="T42" fmla="*/ 27 w 99"/>
                <a:gd name="T43" fmla="*/ 47 h 117"/>
                <a:gd name="T44" fmla="*/ 71 w 99"/>
                <a:gd name="T45" fmla="*/ 47 h 117"/>
                <a:gd name="T46" fmla="*/ 72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9" y="46"/>
                    <a:pt x="99" y="64"/>
                  </a:cubicBezTo>
                  <a:cubicBezTo>
                    <a:pt x="99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7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7" y="109"/>
                    <a:pt x="71" y="117"/>
                    <a:pt x="50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" name="Freeform 73"/>
            <p:cNvSpPr>
              <a:spLocks/>
            </p:cNvSpPr>
            <p:nvPr userDrawn="1"/>
          </p:nvSpPr>
          <p:spPr bwMode="auto">
            <a:xfrm>
              <a:off x="6573648" y="1414463"/>
              <a:ext cx="76467" cy="285201"/>
            </a:xfrm>
            <a:custGeom>
              <a:avLst/>
              <a:gdLst>
                <a:gd name="T0" fmla="*/ 31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3 w 43"/>
                <a:gd name="T7" fmla="*/ 0 h 159"/>
                <a:gd name="T8" fmla="*/ 24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6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1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1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6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" name="Freeform 74"/>
            <p:cNvSpPr>
              <a:spLocks/>
            </p:cNvSpPr>
            <p:nvPr userDrawn="1"/>
          </p:nvSpPr>
          <p:spPr bwMode="auto">
            <a:xfrm>
              <a:off x="6668715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4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" name="Freeform 75"/>
            <p:cNvSpPr>
              <a:spLocks noEditPoints="1"/>
            </p:cNvSpPr>
            <p:nvPr userDrawn="1"/>
          </p:nvSpPr>
          <p:spPr bwMode="auto">
            <a:xfrm>
              <a:off x="679891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" name="Freeform 76"/>
            <p:cNvSpPr>
              <a:spLocks/>
            </p:cNvSpPr>
            <p:nvPr userDrawn="1"/>
          </p:nvSpPr>
          <p:spPr bwMode="auto">
            <a:xfrm>
              <a:off x="7011783" y="1492997"/>
              <a:ext cx="142600" cy="204601"/>
            </a:xfrm>
            <a:custGeom>
              <a:avLst/>
              <a:gdLst>
                <a:gd name="T0" fmla="*/ 2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2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3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2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2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3" y="28"/>
                  </a:cubicBezTo>
                  <a:cubicBezTo>
                    <a:pt x="58" y="25"/>
                    <a:pt x="53" y="23"/>
                    <a:pt x="47" y="23"/>
                  </a:cubicBezTo>
                  <a:cubicBezTo>
                    <a:pt x="32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2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" name="Freeform 77"/>
            <p:cNvSpPr>
              <a:spLocks noEditPoints="1"/>
            </p:cNvSpPr>
            <p:nvPr userDrawn="1"/>
          </p:nvSpPr>
          <p:spPr bwMode="auto">
            <a:xfrm>
              <a:off x="7166783" y="1492997"/>
              <a:ext cx="175667" cy="208734"/>
            </a:xfrm>
            <a:custGeom>
              <a:avLst/>
              <a:gdLst>
                <a:gd name="T0" fmla="*/ 4 w 98"/>
                <a:gd name="T1" fmla="*/ 85 h 117"/>
                <a:gd name="T2" fmla="*/ 0 w 98"/>
                <a:gd name="T3" fmla="*/ 58 h 117"/>
                <a:gd name="T4" fmla="*/ 3 w 98"/>
                <a:gd name="T5" fmla="*/ 31 h 117"/>
                <a:gd name="T6" fmla="*/ 49 w 98"/>
                <a:gd name="T7" fmla="*/ 0 h 117"/>
                <a:gd name="T8" fmla="*/ 95 w 98"/>
                <a:gd name="T9" fmla="*/ 31 h 117"/>
                <a:gd name="T10" fmla="*/ 98 w 98"/>
                <a:gd name="T11" fmla="*/ 64 h 117"/>
                <a:gd name="T12" fmla="*/ 96 w 98"/>
                <a:gd name="T13" fmla="*/ 66 h 117"/>
                <a:gd name="T14" fmla="*/ 27 w 98"/>
                <a:gd name="T15" fmla="*/ 66 h 117"/>
                <a:gd name="T16" fmla="*/ 26 w 98"/>
                <a:gd name="T17" fmla="*/ 68 h 117"/>
                <a:gd name="T18" fmla="*/ 27 w 98"/>
                <a:gd name="T19" fmla="*/ 76 h 117"/>
                <a:gd name="T20" fmla="*/ 52 w 98"/>
                <a:gd name="T21" fmla="*/ 93 h 117"/>
                <a:gd name="T22" fmla="*/ 79 w 98"/>
                <a:gd name="T23" fmla="*/ 83 h 117"/>
                <a:gd name="T24" fmla="*/ 82 w 98"/>
                <a:gd name="T25" fmla="*/ 82 h 117"/>
                <a:gd name="T26" fmla="*/ 96 w 98"/>
                <a:gd name="T27" fmla="*/ 94 h 117"/>
                <a:gd name="T28" fmla="*/ 96 w 98"/>
                <a:gd name="T29" fmla="*/ 98 h 117"/>
                <a:gd name="T30" fmla="*/ 50 w 98"/>
                <a:gd name="T31" fmla="*/ 117 h 117"/>
                <a:gd name="T32" fmla="*/ 4 w 98"/>
                <a:gd name="T33" fmla="*/ 85 h 117"/>
                <a:gd name="T34" fmla="*/ 71 w 98"/>
                <a:gd name="T35" fmla="*/ 36 h 117"/>
                <a:gd name="T36" fmla="*/ 49 w 98"/>
                <a:gd name="T37" fmla="*/ 22 h 117"/>
                <a:gd name="T38" fmla="*/ 27 w 98"/>
                <a:gd name="T39" fmla="*/ 36 h 117"/>
                <a:gd name="T40" fmla="*/ 26 w 98"/>
                <a:gd name="T41" fmla="*/ 46 h 117"/>
                <a:gd name="T42" fmla="*/ 27 w 98"/>
                <a:gd name="T43" fmla="*/ 47 h 117"/>
                <a:gd name="T44" fmla="*/ 71 w 98"/>
                <a:gd name="T45" fmla="*/ 47 h 117"/>
                <a:gd name="T46" fmla="*/ 72 w 98"/>
                <a:gd name="T47" fmla="*/ 46 h 117"/>
                <a:gd name="T48" fmla="*/ 71 w 98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8" y="46"/>
                    <a:pt x="98" y="64"/>
                  </a:cubicBezTo>
                  <a:cubicBezTo>
                    <a:pt x="98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6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6" y="109"/>
                    <a:pt x="71" y="117"/>
                    <a:pt x="50" y="117"/>
                  </a:cubicBezTo>
                  <a:cubicBezTo>
                    <a:pt x="26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" name="Freeform 78"/>
            <p:cNvSpPr>
              <a:spLocks noEditPoints="1"/>
            </p:cNvSpPr>
            <p:nvPr userDrawn="1"/>
          </p:nvSpPr>
          <p:spPr bwMode="auto">
            <a:xfrm>
              <a:off x="7439584" y="1492997"/>
              <a:ext cx="177734" cy="208734"/>
            </a:xfrm>
            <a:custGeom>
              <a:avLst/>
              <a:gdLst>
                <a:gd name="T0" fmla="*/ 3 w 99"/>
                <a:gd name="T1" fmla="*/ 86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58 h 117"/>
                <a:gd name="T12" fmla="*/ 95 w 99"/>
                <a:gd name="T13" fmla="*/ 86 h 117"/>
                <a:gd name="T14" fmla="*/ 49 w 99"/>
                <a:gd name="T15" fmla="*/ 117 h 117"/>
                <a:gd name="T16" fmla="*/ 3 w 99"/>
                <a:gd name="T17" fmla="*/ 86 h 117"/>
                <a:gd name="T18" fmla="*/ 70 w 99"/>
                <a:gd name="T19" fmla="*/ 79 h 117"/>
                <a:gd name="T20" fmla="*/ 73 w 99"/>
                <a:gd name="T21" fmla="*/ 58 h 117"/>
                <a:gd name="T22" fmla="*/ 70 w 99"/>
                <a:gd name="T23" fmla="*/ 38 h 117"/>
                <a:gd name="T24" fmla="*/ 49 w 99"/>
                <a:gd name="T25" fmla="*/ 23 h 117"/>
                <a:gd name="T26" fmla="*/ 28 w 99"/>
                <a:gd name="T27" fmla="*/ 38 h 117"/>
                <a:gd name="T28" fmla="*/ 26 w 99"/>
                <a:gd name="T29" fmla="*/ 58 h 117"/>
                <a:gd name="T30" fmla="*/ 28 w 99"/>
                <a:gd name="T31" fmla="*/ 79 h 117"/>
                <a:gd name="T32" fmla="*/ 49 w 99"/>
                <a:gd name="T33" fmla="*/ 93 h 117"/>
                <a:gd name="T34" fmla="*/ 70 w 99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9" h="117">
                  <a:moveTo>
                    <a:pt x="3" y="86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6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1"/>
                    <a:pt x="95" y="31"/>
                  </a:cubicBezTo>
                  <a:cubicBezTo>
                    <a:pt x="98" y="38"/>
                    <a:pt x="99" y="46"/>
                    <a:pt x="99" y="58"/>
                  </a:cubicBezTo>
                  <a:cubicBezTo>
                    <a:pt x="99" y="70"/>
                    <a:pt x="98" y="78"/>
                    <a:pt x="95" y="86"/>
                  </a:cubicBezTo>
                  <a:cubicBezTo>
                    <a:pt x="89" y="105"/>
                    <a:pt x="72" y="117"/>
                    <a:pt x="49" y="117"/>
                  </a:cubicBezTo>
                  <a:cubicBezTo>
                    <a:pt x="27" y="117"/>
                    <a:pt x="10" y="105"/>
                    <a:pt x="3" y="86"/>
                  </a:cubicBezTo>
                  <a:close/>
                  <a:moveTo>
                    <a:pt x="70" y="79"/>
                  </a:moveTo>
                  <a:cubicBezTo>
                    <a:pt x="72" y="73"/>
                    <a:pt x="73" y="68"/>
                    <a:pt x="73" y="58"/>
                  </a:cubicBezTo>
                  <a:cubicBezTo>
                    <a:pt x="73" y="49"/>
                    <a:pt x="72" y="44"/>
                    <a:pt x="70" y="38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9" y="23"/>
                    <a:pt x="32" y="28"/>
                    <a:pt x="28" y="38"/>
                  </a:cubicBezTo>
                  <a:cubicBezTo>
                    <a:pt x="27" y="44"/>
                    <a:pt x="26" y="49"/>
                    <a:pt x="26" y="58"/>
                  </a:cubicBezTo>
                  <a:cubicBezTo>
                    <a:pt x="26" y="68"/>
                    <a:pt x="27" y="73"/>
                    <a:pt x="28" y="79"/>
                  </a:cubicBezTo>
                  <a:cubicBezTo>
                    <a:pt x="32" y="88"/>
                    <a:pt x="39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" name="Freeform 79"/>
            <p:cNvSpPr>
              <a:spLocks/>
            </p:cNvSpPr>
            <p:nvPr userDrawn="1"/>
          </p:nvSpPr>
          <p:spPr bwMode="auto">
            <a:xfrm>
              <a:off x="7642118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3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" name="Freeform 80"/>
            <p:cNvSpPr>
              <a:spLocks/>
            </p:cNvSpPr>
            <p:nvPr userDrawn="1"/>
          </p:nvSpPr>
          <p:spPr bwMode="auto">
            <a:xfrm>
              <a:off x="7826052" y="1414463"/>
              <a:ext cx="171534" cy="287267"/>
            </a:xfrm>
            <a:custGeom>
              <a:avLst/>
              <a:gdLst>
                <a:gd name="T0" fmla="*/ 1 w 96"/>
                <a:gd name="T1" fmla="*/ 138 h 161"/>
                <a:gd name="T2" fmla="*/ 18 w 96"/>
                <a:gd name="T3" fmla="*/ 126 h 161"/>
                <a:gd name="T4" fmla="*/ 21 w 96"/>
                <a:gd name="T5" fmla="*/ 126 h 161"/>
                <a:gd name="T6" fmla="*/ 42 w 96"/>
                <a:gd name="T7" fmla="*/ 136 h 161"/>
                <a:gd name="T8" fmla="*/ 68 w 96"/>
                <a:gd name="T9" fmla="*/ 105 h 161"/>
                <a:gd name="T10" fmla="*/ 68 w 96"/>
                <a:gd name="T11" fmla="*/ 3 h 161"/>
                <a:gd name="T12" fmla="*/ 71 w 96"/>
                <a:gd name="T13" fmla="*/ 0 h 161"/>
                <a:gd name="T14" fmla="*/ 93 w 96"/>
                <a:gd name="T15" fmla="*/ 0 h 161"/>
                <a:gd name="T16" fmla="*/ 96 w 96"/>
                <a:gd name="T17" fmla="*/ 3 h 161"/>
                <a:gd name="T18" fmla="*/ 96 w 96"/>
                <a:gd name="T19" fmla="*/ 105 h 161"/>
                <a:gd name="T20" fmla="*/ 41 w 96"/>
                <a:gd name="T21" fmla="*/ 161 h 161"/>
                <a:gd name="T22" fmla="*/ 0 w 96"/>
                <a:gd name="T23" fmla="*/ 142 h 161"/>
                <a:gd name="T24" fmla="*/ 1 w 96"/>
                <a:gd name="T25" fmla="*/ 1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61">
                  <a:moveTo>
                    <a:pt x="1" y="138"/>
                  </a:moveTo>
                  <a:cubicBezTo>
                    <a:pt x="18" y="126"/>
                    <a:pt x="18" y="126"/>
                    <a:pt x="18" y="126"/>
                  </a:cubicBezTo>
                  <a:cubicBezTo>
                    <a:pt x="19" y="125"/>
                    <a:pt x="20" y="125"/>
                    <a:pt x="21" y="126"/>
                  </a:cubicBezTo>
                  <a:cubicBezTo>
                    <a:pt x="25" y="131"/>
                    <a:pt x="33" y="136"/>
                    <a:pt x="42" y="136"/>
                  </a:cubicBezTo>
                  <a:cubicBezTo>
                    <a:pt x="59" y="136"/>
                    <a:pt x="68" y="126"/>
                    <a:pt x="68" y="105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1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1"/>
                    <a:pt x="96" y="3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96" y="141"/>
                    <a:pt x="75" y="161"/>
                    <a:pt x="41" y="161"/>
                  </a:cubicBezTo>
                  <a:cubicBezTo>
                    <a:pt x="23" y="161"/>
                    <a:pt x="7" y="152"/>
                    <a:pt x="0" y="142"/>
                  </a:cubicBezTo>
                  <a:cubicBezTo>
                    <a:pt x="0" y="140"/>
                    <a:pt x="0" y="139"/>
                    <a:pt x="1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" name="Freeform 81"/>
            <p:cNvSpPr>
              <a:spLocks noEditPoints="1"/>
            </p:cNvSpPr>
            <p:nvPr userDrawn="1"/>
          </p:nvSpPr>
          <p:spPr bwMode="auto">
            <a:xfrm>
              <a:off x="8034786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8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" name="Freeform 82"/>
            <p:cNvSpPr>
              <a:spLocks noEditPoints="1"/>
            </p:cNvSpPr>
            <p:nvPr userDrawn="1"/>
          </p:nvSpPr>
          <p:spPr bwMode="auto">
            <a:xfrm>
              <a:off x="8249720" y="1492997"/>
              <a:ext cx="173600" cy="279001"/>
            </a:xfrm>
            <a:custGeom>
              <a:avLst/>
              <a:gdLst>
                <a:gd name="T0" fmla="*/ 2 w 98"/>
                <a:gd name="T1" fmla="*/ 156 h 156"/>
                <a:gd name="T2" fmla="*/ 0 w 98"/>
                <a:gd name="T3" fmla="*/ 153 h 156"/>
                <a:gd name="T4" fmla="*/ 0 w 98"/>
                <a:gd name="T5" fmla="*/ 5 h 156"/>
                <a:gd name="T6" fmla="*/ 2 w 98"/>
                <a:gd name="T7" fmla="*/ 2 h 156"/>
                <a:gd name="T8" fmla="*/ 24 w 98"/>
                <a:gd name="T9" fmla="*/ 2 h 156"/>
                <a:gd name="T10" fmla="*/ 26 w 98"/>
                <a:gd name="T11" fmla="*/ 5 h 156"/>
                <a:gd name="T12" fmla="*/ 26 w 98"/>
                <a:gd name="T13" fmla="*/ 13 h 156"/>
                <a:gd name="T14" fmla="*/ 26 w 98"/>
                <a:gd name="T15" fmla="*/ 13 h 156"/>
                <a:gd name="T16" fmla="*/ 56 w 98"/>
                <a:gd name="T17" fmla="*/ 0 h 156"/>
                <a:gd name="T18" fmla="*/ 94 w 98"/>
                <a:gd name="T19" fmla="*/ 27 h 156"/>
                <a:gd name="T20" fmla="*/ 98 w 98"/>
                <a:gd name="T21" fmla="*/ 58 h 156"/>
                <a:gd name="T22" fmla="*/ 94 w 98"/>
                <a:gd name="T23" fmla="*/ 90 h 156"/>
                <a:gd name="T24" fmla="*/ 56 w 98"/>
                <a:gd name="T25" fmla="*/ 117 h 156"/>
                <a:gd name="T26" fmla="*/ 26 w 98"/>
                <a:gd name="T27" fmla="*/ 103 h 156"/>
                <a:gd name="T28" fmla="*/ 26 w 98"/>
                <a:gd name="T29" fmla="*/ 103 h 156"/>
                <a:gd name="T30" fmla="*/ 26 w 98"/>
                <a:gd name="T31" fmla="*/ 153 h 156"/>
                <a:gd name="T32" fmla="*/ 24 w 98"/>
                <a:gd name="T33" fmla="*/ 156 h 156"/>
                <a:gd name="T34" fmla="*/ 2 w 98"/>
                <a:gd name="T35" fmla="*/ 156 h 156"/>
                <a:gd name="T36" fmla="*/ 70 w 98"/>
                <a:gd name="T37" fmla="*/ 79 h 156"/>
                <a:gd name="T38" fmla="*/ 72 w 98"/>
                <a:gd name="T39" fmla="*/ 58 h 156"/>
                <a:gd name="T40" fmla="*/ 70 w 98"/>
                <a:gd name="T41" fmla="*/ 37 h 156"/>
                <a:gd name="T42" fmla="*/ 49 w 98"/>
                <a:gd name="T43" fmla="*/ 23 h 156"/>
                <a:gd name="T44" fmla="*/ 28 w 98"/>
                <a:gd name="T45" fmla="*/ 37 h 156"/>
                <a:gd name="T46" fmla="*/ 26 w 98"/>
                <a:gd name="T47" fmla="*/ 58 h 156"/>
                <a:gd name="T48" fmla="*/ 28 w 98"/>
                <a:gd name="T49" fmla="*/ 79 h 156"/>
                <a:gd name="T50" fmla="*/ 49 w 98"/>
                <a:gd name="T51" fmla="*/ 93 h 156"/>
                <a:gd name="T52" fmla="*/ 70 w 98"/>
                <a:gd name="T53" fmla="*/ 7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56">
                  <a:moveTo>
                    <a:pt x="2" y="156"/>
                  </a:moveTo>
                  <a:cubicBezTo>
                    <a:pt x="1" y="156"/>
                    <a:pt x="0" y="155"/>
                    <a:pt x="0" y="15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5"/>
                    <a:pt x="41" y="0"/>
                    <a:pt x="56" y="0"/>
                  </a:cubicBezTo>
                  <a:cubicBezTo>
                    <a:pt x="75" y="0"/>
                    <a:pt x="89" y="9"/>
                    <a:pt x="94" y="27"/>
                  </a:cubicBezTo>
                  <a:cubicBezTo>
                    <a:pt x="97" y="35"/>
                    <a:pt x="98" y="43"/>
                    <a:pt x="98" y="58"/>
                  </a:cubicBezTo>
                  <a:cubicBezTo>
                    <a:pt x="98" y="73"/>
                    <a:pt x="97" y="81"/>
                    <a:pt x="94" y="90"/>
                  </a:cubicBezTo>
                  <a:cubicBezTo>
                    <a:pt x="89" y="107"/>
                    <a:pt x="75" y="117"/>
                    <a:pt x="56" y="117"/>
                  </a:cubicBezTo>
                  <a:cubicBezTo>
                    <a:pt x="41" y="117"/>
                    <a:pt x="31" y="111"/>
                    <a:pt x="26" y="103"/>
                  </a:cubicBezTo>
                  <a:cubicBezTo>
                    <a:pt x="26" y="103"/>
                    <a:pt x="26" y="103"/>
                    <a:pt x="26" y="10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6" y="155"/>
                    <a:pt x="25" y="156"/>
                    <a:pt x="24" y="156"/>
                  </a:cubicBezTo>
                  <a:lnTo>
                    <a:pt x="2" y="156"/>
                  </a:lnTo>
                  <a:close/>
                  <a:moveTo>
                    <a:pt x="70" y="79"/>
                  </a:moveTo>
                  <a:cubicBezTo>
                    <a:pt x="71" y="74"/>
                    <a:pt x="72" y="68"/>
                    <a:pt x="72" y="58"/>
                  </a:cubicBezTo>
                  <a:cubicBezTo>
                    <a:pt x="72" y="48"/>
                    <a:pt x="71" y="42"/>
                    <a:pt x="70" y="37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8" y="23"/>
                    <a:pt x="31" y="28"/>
                    <a:pt x="28" y="37"/>
                  </a:cubicBezTo>
                  <a:cubicBezTo>
                    <a:pt x="27" y="42"/>
                    <a:pt x="26" y="48"/>
                    <a:pt x="26" y="58"/>
                  </a:cubicBezTo>
                  <a:cubicBezTo>
                    <a:pt x="26" y="68"/>
                    <a:pt x="27" y="74"/>
                    <a:pt x="28" y="79"/>
                  </a:cubicBezTo>
                  <a:cubicBezTo>
                    <a:pt x="31" y="88"/>
                    <a:pt x="38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" name="Freeform 83"/>
            <p:cNvSpPr>
              <a:spLocks noEditPoints="1"/>
            </p:cNvSpPr>
            <p:nvPr userDrawn="1"/>
          </p:nvSpPr>
          <p:spPr bwMode="auto">
            <a:xfrm>
              <a:off x="8456387" y="1492997"/>
              <a:ext cx="165334" cy="208734"/>
            </a:xfrm>
            <a:custGeom>
              <a:avLst/>
              <a:gdLst>
                <a:gd name="T0" fmla="*/ 72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8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9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2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2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9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" name="Freeform 84"/>
            <p:cNvSpPr>
              <a:spLocks/>
            </p:cNvSpPr>
            <p:nvPr userDrawn="1"/>
          </p:nvSpPr>
          <p:spPr bwMode="auto">
            <a:xfrm>
              <a:off x="8669254" y="1492997"/>
              <a:ext cx="169467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7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2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pic>
        <p:nvPicPr>
          <p:cNvPr id="2" name="図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5089" y="5715000"/>
            <a:ext cx="1176630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341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A3394D7F-24EF-46E0-803B-0A2453B64F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845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99A02C91-E3F3-46E0-A639-4E0290039DD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6123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741B4063-53C4-4EF1-8A53-27B4D2B963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9925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685203B7-620F-4111-84A7-99172FD0C1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6317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BD2B9022-39E2-43DA-9E46-86E8FB3BD6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305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C19F5DA9-0AA0-4E56-8F57-D86AE300E7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877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880CE1E-8CA2-4DC1-B7A7-F7A568C98F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8"/>
          <p:cNvGrpSpPr>
            <a:grpSpLocks/>
          </p:cNvGrpSpPr>
          <p:nvPr userDrawn="1"/>
        </p:nvGrpSpPr>
        <p:grpSpPr bwMode="auto"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2056" name="Picture 9" descr="mlit_top"/>
            <p:cNvPicPr>
              <a:picLocks noChangeAspect="1" noChangeArrowheads="1"/>
            </p:cNvPicPr>
            <p:nvPr userDrawn="1"/>
          </p:nvPicPr>
          <p:blipFill>
            <a:blip r:embed="rId22" cstate="print"/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2058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23" cstate="print"/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9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24" cstate="print"/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0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24" cstate="print"/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" y="0"/>
            <a:ext cx="990599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2374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66" r:id="rId1"/>
    <p:sldLayoutId id="2147485067" r:id="rId2"/>
    <p:sldLayoutId id="2147485068" r:id="rId3"/>
    <p:sldLayoutId id="2147485069" r:id="rId4"/>
    <p:sldLayoutId id="2147485070" r:id="rId5"/>
    <p:sldLayoutId id="2147485071" r:id="rId6"/>
    <p:sldLayoutId id="2147485072" r:id="rId7"/>
    <p:sldLayoutId id="2147485073" r:id="rId8"/>
    <p:sldLayoutId id="2147485074" r:id="rId9"/>
    <p:sldLayoutId id="2147485075" r:id="rId10"/>
    <p:sldLayoutId id="2147485076" r:id="rId11"/>
    <p:sldLayoutId id="2147485077" r:id="rId12"/>
    <p:sldLayoutId id="2147485078" r:id="rId13"/>
    <p:sldLayoutId id="2147485079" r:id="rId14"/>
    <p:sldLayoutId id="2147485080" r:id="rId15"/>
    <p:sldLayoutId id="2147485081" r:id="rId16"/>
    <p:sldLayoutId id="2147485082" r:id="rId17"/>
    <p:sldLayoutId id="2147485083" r:id="rId18"/>
    <p:sldLayoutId id="2147485084" r:id="rId19"/>
    <p:sldLayoutId id="2147485085" r:id="rId2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-1"/>
            <a:ext cx="9906000" cy="827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/>
          <a:p>
            <a:pPr marL="0" lvl="0" defTabSz="45720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879525"/>
            <a:ext cx="9185828" cy="4652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06040" y="427034"/>
            <a:ext cx="222885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6228" y="6551316"/>
            <a:ext cx="3757975" cy="263263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5314" y="6536158"/>
            <a:ext cx="630513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30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59" r:id="rId1"/>
    <p:sldLayoutId id="2147485160" r:id="rId2"/>
    <p:sldLayoutId id="2147485161" r:id="rId3"/>
    <p:sldLayoutId id="2147485162" r:id="rId4"/>
    <p:sldLayoutId id="2147485163" r:id="rId5"/>
    <p:sldLayoutId id="2147485164" r:id="rId6"/>
    <p:sldLayoutId id="2147485165" r:id="rId7"/>
    <p:sldLayoutId id="2147485166" r:id="rId8"/>
    <p:sldLayoutId id="2147485167" r:id="rId9"/>
    <p:sldLayoutId id="2147485168" r:id="rId10"/>
    <p:sldLayoutId id="2147485169" r:id="rId11"/>
    <p:sldLayoutId id="214748517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en-US" altLang="en-US" sz="1814" b="1" i="0" kern="1200" spc="272" dirty="0">
          <a:solidFill>
            <a:schemeClr val="bg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</p:titleStyle>
    <p:bodyStyle>
      <a:lvl1pPr marL="180975" indent="-180975" algn="l" defTabSz="914400" rtl="0" eaLnBrk="1" latinLnBrk="0" hangingPunct="1">
        <a:lnSpc>
          <a:spcPct val="130000"/>
        </a:lnSpc>
        <a:spcBef>
          <a:spcPts val="100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kumimoji="1" sz="1400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357188" indent="-176213" algn="l" defTabSz="914400" rtl="0" eaLnBrk="1" latinLnBrk="0" hangingPunct="1">
        <a:lnSpc>
          <a:spcPct val="130000"/>
        </a:lnSpc>
        <a:spcBef>
          <a:spcPts val="50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kumimoji="1" sz="1400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627063" indent="-180975" algn="l" defTabSz="914400" rtl="0" eaLnBrk="1" latinLnBrk="0" hangingPunct="1">
        <a:lnSpc>
          <a:spcPct val="130000"/>
        </a:lnSpc>
        <a:spcBef>
          <a:spcPts val="50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kumimoji="1" sz="1400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808038" indent="-180975" algn="l" defTabSz="914400" rtl="0" eaLnBrk="1" latinLnBrk="0" hangingPunct="1">
        <a:lnSpc>
          <a:spcPct val="130000"/>
        </a:lnSpc>
        <a:spcBef>
          <a:spcPts val="50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kumimoji="1" sz="1400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984250" indent="-176213" algn="l" defTabSz="914400" rtl="0" eaLnBrk="1" latinLnBrk="0" hangingPunct="1">
        <a:lnSpc>
          <a:spcPct val="130000"/>
        </a:lnSpc>
        <a:spcBef>
          <a:spcPts val="50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kumimoji="1" sz="1400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073841-9F5D-FD4A-830C-D251D9219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福祉・介護職員の処遇改善に関する加算等の取得状況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7C1A312-639D-A04D-8246-07CCA54AE60B}"/>
              </a:ext>
            </a:extLst>
          </p:cNvPr>
          <p:cNvSpPr/>
          <p:nvPr/>
        </p:nvSpPr>
        <p:spPr>
          <a:xfrm>
            <a:off x="369781" y="7295014"/>
            <a:ext cx="9407756" cy="1750610"/>
          </a:xfrm>
          <a:prstGeom prst="rect">
            <a:avLst/>
          </a:prstGeom>
        </p:spPr>
        <p:txBody>
          <a:bodyPr wrap="square" lIns="57280" tIns="28640" rIns="57280" bIns="2864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※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３ 介護職員処遇改善支援補助金の交付事業所数（各都道府県国民健康保険連合会「介護職員処遇改善支援補助金 請求明細表」に基づき老人保健課で集計）を、</a:t>
            </a:r>
            <a:endParaRPr kumimoji="0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　　 令和４年２月サービス提供分の処遇改善加算</a:t>
            </a: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I~III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の請求を行った事業所数（令和</a:t>
            </a: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3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年度「介護給付費等実態統計」より老人保健課で特別集計）で除した値。</a:t>
            </a:r>
            <a:endParaRPr kumimoji="0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※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４ 上記の介護職員処遇改善支援補助金の交付事業所数を、令和４年２月サービス提供分の介護報酬の請求を行った事業所数（令和</a:t>
            </a: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3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年度「介護給付費等実態</a:t>
            </a:r>
            <a:endParaRPr kumimoji="0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　　 統計」より老人保健課で特別集計）で除した値。なお、</a:t>
            </a: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※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３、</a:t>
            </a: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※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４ともに介護予防・日常生活支援総合事業は除く介護予防・日常生活支援総合事業は除く。</a:t>
            </a:r>
            <a:endParaRPr kumimoji="0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 ①対象となるサービスの全事業所数、②①のうち、交付対象に該当する事業所数、③介護職員処遇改善支援補助金の交付事業所数から、③／②の</a:t>
            </a:r>
            <a:endParaRPr kumimoji="0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　① 令和</a:t>
            </a: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3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年度「介護給付費等実態統計」より介護報酬の請求を行った事業所数を老人保健課で特別集計。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　② 令和</a:t>
            </a: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3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年度「介護給付費等実態統計」より処遇改善加算</a:t>
            </a: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I~III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の請求を行った事業所数を老人保健課で特別集計。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　③ 各都道府県国民健康保険連合会「介護職員処遇改善支援補助金 請求明細表」に基づき老人保健課で集計。</a:t>
            </a: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※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介護予防・日常生活支援総合事業は除く介護予防・日常生活支援総合事業は除く</a:t>
            </a:r>
            <a:endParaRPr kumimoji="0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C1B0019-632D-3046-A80B-11B02B11C9F4}"/>
              </a:ext>
            </a:extLst>
          </p:cNvPr>
          <p:cNvSpPr/>
          <p:nvPr/>
        </p:nvSpPr>
        <p:spPr>
          <a:xfrm>
            <a:off x="251053" y="5761523"/>
            <a:ext cx="9906000" cy="169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+mn-cs"/>
              </a:rPr>
              <a:t>※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+mn-cs"/>
              </a:rPr>
              <a:t>３ 福祉・介護職員処遇改善臨時特例交付金（令和４年２月～９月）については、交付対象に該当する事業所に対する交付割合は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+mn-cs"/>
              </a:rPr>
              <a:t>78.1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+mn-cs"/>
              </a:rPr>
              <a:t>％</a:t>
            </a:r>
            <a:endParaRPr kumimoji="0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  <a:cs typeface="+mn-cs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53F01B6B-3255-F149-B12D-7649D201C5A6}"/>
              </a:ext>
            </a:extLst>
          </p:cNvPr>
          <p:cNvSpPr/>
          <p:nvPr/>
        </p:nvSpPr>
        <p:spPr>
          <a:xfrm>
            <a:off x="369781" y="1063860"/>
            <a:ext cx="4834272" cy="26391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59105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796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239" normalizeH="0" baseline="0" noProof="0" dirty="0">
                <a:ln>
                  <a:noFill/>
                </a:ln>
                <a:solidFill>
                  <a:srgbClr val="103185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Noto Sans CJK JP DemiLight" charset="-128"/>
              </a:rPr>
              <a:t>福祉・介護職員の処遇改善に関する加算の取得状況</a:t>
            </a: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589C212B-4811-244F-8C11-0637C71D9CC2}"/>
              </a:ext>
            </a:extLst>
          </p:cNvPr>
          <p:cNvCxnSpPr>
            <a:cxnSpLocks/>
          </p:cNvCxnSpPr>
          <p:nvPr/>
        </p:nvCxnSpPr>
        <p:spPr>
          <a:xfrm>
            <a:off x="346437" y="1412776"/>
            <a:ext cx="6550779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コンテンツ プレースホルダー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386547"/>
              </p:ext>
            </p:extLst>
          </p:nvPr>
        </p:nvGraphicFramePr>
        <p:xfrm>
          <a:off x="110067" y="1589486"/>
          <a:ext cx="9756473" cy="3461218"/>
        </p:xfrm>
        <a:graphic>
          <a:graphicData uri="http://schemas.openxmlformats.org/drawingml/2006/table">
            <a:tbl>
              <a:tblPr>
                <a:tableStyleId>{0660B408-B3CF-4A94-85FC-2B1E0A45F4A2}</a:tableStyleId>
              </a:tblPr>
              <a:tblGrid>
                <a:gridCol w="1180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251">
                  <a:extLst>
                    <a:ext uri="{9D8B030D-6E8A-4147-A177-3AD203B41FA5}">
                      <a16:colId xmlns:a16="http://schemas.microsoft.com/office/drawing/2014/main" val="3791639771"/>
                    </a:ext>
                  </a:extLst>
                </a:gridCol>
                <a:gridCol w="891158">
                  <a:extLst>
                    <a:ext uri="{9D8B030D-6E8A-4147-A177-3AD203B41FA5}">
                      <a16:colId xmlns:a16="http://schemas.microsoft.com/office/drawing/2014/main" val="2477980170"/>
                    </a:ext>
                  </a:extLst>
                </a:gridCol>
                <a:gridCol w="806985">
                  <a:extLst>
                    <a:ext uri="{9D8B030D-6E8A-4147-A177-3AD203B41FA5}">
                      <a16:colId xmlns:a16="http://schemas.microsoft.com/office/drawing/2014/main" val="1863591180"/>
                    </a:ext>
                  </a:extLst>
                </a:gridCol>
                <a:gridCol w="877929">
                  <a:extLst>
                    <a:ext uri="{9D8B030D-6E8A-4147-A177-3AD203B41FA5}">
                      <a16:colId xmlns:a16="http://schemas.microsoft.com/office/drawing/2014/main" val="2334356100"/>
                    </a:ext>
                  </a:extLst>
                </a:gridCol>
                <a:gridCol w="922270">
                  <a:extLst>
                    <a:ext uri="{9D8B030D-6E8A-4147-A177-3AD203B41FA5}">
                      <a16:colId xmlns:a16="http://schemas.microsoft.com/office/drawing/2014/main" val="2569463991"/>
                    </a:ext>
                  </a:extLst>
                </a:gridCol>
                <a:gridCol w="895662">
                  <a:extLst>
                    <a:ext uri="{9D8B030D-6E8A-4147-A177-3AD203B41FA5}">
                      <a16:colId xmlns:a16="http://schemas.microsoft.com/office/drawing/2014/main" val="3244162904"/>
                    </a:ext>
                  </a:extLst>
                </a:gridCol>
                <a:gridCol w="869064">
                  <a:extLst>
                    <a:ext uri="{9D8B030D-6E8A-4147-A177-3AD203B41FA5}">
                      <a16:colId xmlns:a16="http://schemas.microsoft.com/office/drawing/2014/main" val="19840133"/>
                    </a:ext>
                  </a:extLst>
                </a:gridCol>
                <a:gridCol w="860194">
                  <a:extLst>
                    <a:ext uri="{9D8B030D-6E8A-4147-A177-3AD203B41FA5}">
                      <a16:colId xmlns:a16="http://schemas.microsoft.com/office/drawing/2014/main" val="957970113"/>
                    </a:ext>
                  </a:extLst>
                </a:gridCol>
                <a:gridCol w="852341">
                  <a:extLst>
                    <a:ext uri="{9D8B030D-6E8A-4147-A177-3AD203B41FA5}">
                      <a16:colId xmlns:a16="http://schemas.microsoft.com/office/drawing/2014/main" val="1273829186"/>
                    </a:ext>
                  </a:extLst>
                </a:gridCol>
                <a:gridCol w="852341">
                  <a:extLst>
                    <a:ext uri="{9D8B030D-6E8A-4147-A177-3AD203B41FA5}">
                      <a16:colId xmlns:a16="http://schemas.microsoft.com/office/drawing/2014/main" val="3255573547"/>
                    </a:ext>
                  </a:extLst>
                </a:gridCol>
              </a:tblGrid>
              <a:tr h="3800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年度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平成</a:t>
                      </a:r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30</a:t>
                      </a: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年度</a:t>
                      </a:r>
                      <a:endParaRPr lang="ja-JP" altLang="en-US" sz="1200" b="1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b="1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令和元年度</a:t>
                      </a:r>
                      <a:endParaRPr lang="ja-JP" altLang="en-US" sz="1200" b="1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b="1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令和２年度</a:t>
                      </a:r>
                      <a:endParaRPr lang="en-US" altLang="ja-JP" sz="1200" b="1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b="1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令和３年度</a:t>
                      </a:r>
                      <a:endParaRPr lang="ja-JP" altLang="en-US" sz="1200" b="1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b="1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令和４年度</a:t>
                      </a:r>
                      <a:endParaRPr lang="ja-JP" altLang="en-US" sz="1100" b="1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1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B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8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サービス</a:t>
                      </a:r>
                      <a:endParaRPr lang="en-US" altLang="ja-JP" sz="1100" u="none" strike="noStrike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提供月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４月</a:t>
                      </a:r>
                      <a:endParaRPr lang="ja-JP" altLang="en-US" sz="1200" b="1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10</a:t>
                      </a: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月</a:t>
                      </a:r>
                      <a:endParaRPr lang="en-US" altLang="ja-JP" sz="1200" b="1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４月</a:t>
                      </a:r>
                      <a:endParaRPr lang="ja-JP" altLang="en-US" sz="1200" b="1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10</a:t>
                      </a: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月</a:t>
                      </a:r>
                      <a:endParaRPr lang="en-US" altLang="ja-JP" sz="1200" b="1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４月</a:t>
                      </a:r>
                      <a:endParaRPr lang="ja-JP" altLang="en-US" sz="1200" b="1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10</a:t>
                      </a: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月</a:t>
                      </a:r>
                      <a:endParaRPr lang="en-US" altLang="ja-JP" sz="1200" b="1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none" strike="noStrike" kern="1200" dirty="0">
                          <a:effectLst/>
                          <a:latin typeface="+mj-ea"/>
                          <a:ea typeface="+mj-ea"/>
                        </a:rPr>
                        <a:t>４月</a:t>
                      </a:r>
                      <a:endParaRPr kumimoji="1" lang="en-US" altLang="ja-JP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u="none" strike="noStrike" kern="1200" dirty="0">
                          <a:effectLst/>
                          <a:latin typeface="+mj-ea"/>
                          <a:ea typeface="+mj-ea"/>
                        </a:rPr>
                        <a:t>10</a:t>
                      </a:r>
                      <a:r>
                        <a:rPr kumimoji="1" lang="ja-JP" altLang="en-US" sz="1200" u="none" strike="noStrike" kern="1200" dirty="0">
                          <a:effectLst/>
                          <a:latin typeface="+mj-ea"/>
                          <a:ea typeface="+mj-ea"/>
                        </a:rPr>
                        <a:t>月</a:t>
                      </a:r>
                      <a:endParaRPr kumimoji="1" lang="en-US" altLang="ja-JP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none" strike="noStrike" kern="1200" dirty="0">
                          <a:effectLst/>
                          <a:latin typeface="+mj-ea"/>
                          <a:ea typeface="+mj-ea"/>
                        </a:rPr>
                        <a:t>４月</a:t>
                      </a:r>
                      <a:endParaRPr kumimoji="1" lang="en-US" altLang="ja-JP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6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u="none" strike="noStrike" kern="1200" dirty="0">
                          <a:effectLst/>
                          <a:latin typeface="+mj-ea"/>
                          <a:ea typeface="+mj-ea"/>
                        </a:rPr>
                        <a:t>10</a:t>
                      </a:r>
                      <a:r>
                        <a:rPr kumimoji="1" lang="ja-JP" altLang="en-US" sz="1200" u="none" strike="noStrike" kern="1200" dirty="0">
                          <a:effectLst/>
                          <a:latin typeface="+mj-ea"/>
                          <a:ea typeface="+mj-ea"/>
                        </a:rPr>
                        <a:t>月</a:t>
                      </a:r>
                      <a:endParaRPr kumimoji="1" lang="en-US" altLang="ja-JP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6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+mj-ea"/>
                          <a:ea typeface="+mj-ea"/>
                        </a:rPr>
                        <a:t>福祉・介護職員</a:t>
                      </a:r>
                      <a:endParaRPr kumimoji="1" lang="en-US" altLang="ja-JP" sz="1100" dirty="0">
                        <a:latin typeface="+mj-ea"/>
                        <a:ea typeface="+mj-e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+mj-ea"/>
                          <a:ea typeface="+mj-ea"/>
                        </a:rPr>
                        <a:t>処遇改善加算</a:t>
                      </a:r>
                      <a:endParaRPr kumimoji="1" lang="en-US" altLang="ja-JP" sz="1100" b="1" i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+mj-ea"/>
                          <a:ea typeface="+mj-ea"/>
                        </a:rPr>
                        <a:t>79.2%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+mj-ea"/>
                          <a:ea typeface="+mj-ea"/>
                        </a:rPr>
                        <a:t>79.8%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+mj-ea"/>
                          <a:ea typeface="+mj-ea"/>
                        </a:rPr>
                        <a:t>81.1%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400" u="none" strike="noStrike" kern="1200" dirty="0">
                          <a:effectLst/>
                          <a:latin typeface="+mj-ea"/>
                          <a:ea typeface="+mj-ea"/>
                        </a:rPr>
                        <a:t>81.8%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400" u="none" strike="noStrike" kern="1200" dirty="0">
                          <a:effectLst/>
                          <a:latin typeface="+mj-ea"/>
                          <a:ea typeface="+mj-ea"/>
                        </a:rPr>
                        <a:t>82.8%</a:t>
                      </a:r>
                      <a:endParaRPr kumimoji="1" lang="en-US" altLang="ja-JP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400" u="none" strike="noStrike" kern="1200" dirty="0">
                          <a:effectLst/>
                          <a:latin typeface="+mj-ea"/>
                          <a:ea typeface="+mj-ea"/>
                        </a:rPr>
                        <a:t>83.1%</a:t>
                      </a:r>
                      <a:endParaRPr kumimoji="1" lang="en-US" altLang="ja-JP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400" u="none" strike="noStrike" kern="1200" dirty="0">
                          <a:effectLst/>
                          <a:latin typeface="+mj-ea"/>
                          <a:ea typeface="+mj-ea"/>
                        </a:rPr>
                        <a:t>84.0%</a:t>
                      </a:r>
                      <a:endParaRPr kumimoji="1" lang="en-US" altLang="ja-JP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effectLst/>
                          <a:latin typeface="+mj-ea"/>
                          <a:ea typeface="+mj-ea"/>
                        </a:rPr>
                        <a:t>84.4%</a:t>
                      </a:r>
                      <a:endParaRPr kumimoji="1" lang="en-US" altLang="ja-JP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400" b="0" u="none" strike="noStrike" kern="1200" dirty="0">
                          <a:effectLst/>
                          <a:latin typeface="+mj-ea"/>
                          <a:ea typeface="+mj-ea"/>
                        </a:rPr>
                        <a:t>85.3%</a:t>
                      </a:r>
                      <a:endParaRPr kumimoji="1" lang="en-US" altLang="ja-JP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400" b="1" u="sng" strike="noStrike" kern="1200" dirty="0">
                          <a:effectLst/>
                          <a:latin typeface="+mj-ea"/>
                          <a:ea typeface="+mj-ea"/>
                        </a:rPr>
                        <a:t>86.0%</a:t>
                      </a:r>
                      <a:endParaRPr kumimoji="1" lang="en-US" altLang="ja-JP" sz="1400" b="1" i="0" u="sng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571469"/>
                  </a:ext>
                </a:extLst>
              </a:tr>
              <a:tr h="8661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+mj-ea"/>
                          <a:ea typeface="+mj-ea"/>
                        </a:rPr>
                        <a:t>福祉・介護職員等</a:t>
                      </a:r>
                      <a:endParaRPr kumimoji="1" lang="en-US" altLang="ja-JP" sz="1100" dirty="0">
                        <a:latin typeface="+mj-ea"/>
                        <a:ea typeface="+mj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+mj-ea"/>
                          <a:ea typeface="+mj-ea"/>
                        </a:rPr>
                        <a:t>特定処遇改善</a:t>
                      </a:r>
                      <a:endParaRPr kumimoji="1" lang="en-US" altLang="ja-JP" sz="1100" dirty="0">
                        <a:latin typeface="+mj-ea"/>
                        <a:ea typeface="+mj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+mj-ea"/>
                          <a:ea typeface="+mj-ea"/>
                        </a:rPr>
                        <a:t>加算</a:t>
                      </a:r>
                      <a:r>
                        <a:rPr kumimoji="1" lang="ja-JP" altLang="en-US" sz="900" dirty="0"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900" dirty="0">
                          <a:latin typeface="+mj-ea"/>
                          <a:ea typeface="+mj-ea"/>
                        </a:rPr>
                        <a:t>※</a:t>
                      </a:r>
                      <a:r>
                        <a:rPr kumimoji="1" lang="ja-JP" altLang="en-US" sz="900" dirty="0">
                          <a:latin typeface="+mj-ea"/>
                          <a:ea typeface="+mj-ea"/>
                        </a:rPr>
                        <a:t>１）</a:t>
                      </a:r>
                      <a:endParaRPr kumimoji="1" lang="en-US" altLang="ja-JP" sz="1100" b="1" i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 err="1">
                          <a:effectLst/>
                          <a:latin typeface="+mj-ea"/>
                          <a:ea typeface="+mj-ea"/>
                        </a:rPr>
                        <a:t>ー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 err="1">
                          <a:effectLst/>
                          <a:latin typeface="+mj-ea"/>
                          <a:ea typeface="+mj-ea"/>
                        </a:rPr>
                        <a:t>ー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 err="1">
                          <a:effectLst/>
                          <a:latin typeface="+mj-ea"/>
                          <a:ea typeface="+mj-ea"/>
                        </a:rPr>
                        <a:t>ー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400" u="none" strike="noStrike" kern="1200" dirty="0">
                          <a:effectLst/>
                          <a:latin typeface="+mj-ea"/>
                          <a:ea typeface="+mj-ea"/>
                        </a:rPr>
                        <a:t>40.4%</a:t>
                      </a:r>
                    </a:p>
                    <a:p>
                      <a:pPr algn="ctr" fontAlgn="ctr"/>
                      <a:r>
                        <a:rPr kumimoji="1" lang="ja-JP" altLang="en-US" sz="1100" u="none" strike="noStrike" kern="1200" dirty="0">
                          <a:effectLst/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100" u="none" strike="noStrike" kern="1200" dirty="0">
                          <a:effectLst/>
                          <a:latin typeface="+mj-ea"/>
                          <a:ea typeface="+mj-ea"/>
                        </a:rPr>
                        <a:t>33.1%</a:t>
                      </a:r>
                      <a:r>
                        <a:rPr kumimoji="1" lang="ja-JP" altLang="en-US" sz="1100" u="none" strike="noStrike" kern="1200" dirty="0">
                          <a:effectLst/>
                          <a:latin typeface="+mj-ea"/>
                          <a:ea typeface="+mj-ea"/>
                        </a:rPr>
                        <a:t>）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400" u="none" strike="noStrike" kern="1200" dirty="0">
                          <a:effectLst/>
                          <a:latin typeface="+mj-ea"/>
                          <a:ea typeface="+mj-ea"/>
                        </a:rPr>
                        <a:t>54.9%</a:t>
                      </a:r>
                    </a:p>
                    <a:p>
                      <a:pPr algn="ctr" fontAlgn="ctr"/>
                      <a:r>
                        <a:rPr kumimoji="1" lang="ja-JP" altLang="en-US" sz="1100" u="none" strike="noStrike" kern="1200" dirty="0">
                          <a:effectLst/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100" u="none" strike="noStrike" kern="1200" dirty="0">
                          <a:effectLst/>
                          <a:latin typeface="+mj-ea"/>
                          <a:ea typeface="+mj-ea"/>
                        </a:rPr>
                        <a:t>45.5%</a:t>
                      </a:r>
                      <a:r>
                        <a:rPr kumimoji="1" lang="ja-JP" altLang="en-US" sz="1100" u="none" strike="noStrike" kern="1200" dirty="0">
                          <a:effectLst/>
                          <a:latin typeface="+mj-ea"/>
                          <a:ea typeface="+mj-ea"/>
                        </a:rPr>
                        <a:t>）</a:t>
                      </a:r>
                      <a:endParaRPr kumimoji="1" lang="en-US" altLang="ja-JP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400" u="none" strike="noStrike" kern="1200" dirty="0">
                          <a:effectLst/>
                          <a:latin typeface="+mj-ea"/>
                          <a:ea typeface="+mj-ea"/>
                        </a:rPr>
                        <a:t>56.4%</a:t>
                      </a:r>
                    </a:p>
                    <a:p>
                      <a:pPr algn="ctr" fontAlgn="ctr"/>
                      <a:r>
                        <a:rPr kumimoji="1" lang="ja-JP" altLang="en-US" sz="1100" u="none" strike="noStrike" kern="1200" dirty="0">
                          <a:effectLst/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100" u="none" strike="noStrike" kern="1200" dirty="0">
                          <a:effectLst/>
                          <a:latin typeface="+mj-ea"/>
                          <a:ea typeface="+mj-ea"/>
                        </a:rPr>
                        <a:t>46.9%</a:t>
                      </a:r>
                      <a:r>
                        <a:rPr kumimoji="1" lang="ja-JP" altLang="en-US" sz="1100" u="none" strike="noStrike" kern="1200" dirty="0">
                          <a:effectLst/>
                          <a:latin typeface="+mj-ea"/>
                          <a:ea typeface="+mj-ea"/>
                        </a:rPr>
                        <a:t>）</a:t>
                      </a:r>
                      <a:endParaRPr kumimoji="1" lang="en-US" altLang="ja-JP" sz="1100" u="none" strike="noStrike" kern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400" u="none" strike="noStrike" kern="1200" dirty="0">
                          <a:effectLst/>
                          <a:latin typeface="+mj-ea"/>
                          <a:ea typeface="+mj-ea"/>
                        </a:rPr>
                        <a:t>60.3</a:t>
                      </a:r>
                      <a:r>
                        <a:rPr kumimoji="1" lang="ja-JP" altLang="en-US" sz="1400" u="none" strike="noStrike" kern="1200" dirty="0">
                          <a:effectLst/>
                          <a:latin typeface="+mj-ea"/>
                          <a:ea typeface="+mj-ea"/>
                        </a:rPr>
                        <a:t>％</a:t>
                      </a:r>
                      <a:endParaRPr kumimoji="1" lang="en-US" altLang="ja-JP" sz="1400" u="none" strike="noStrike" kern="12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 fontAlgn="ctr"/>
                      <a:r>
                        <a:rPr kumimoji="1" lang="ja-JP" altLang="en-US" sz="1100" u="none" strike="noStrike" kern="1200" dirty="0">
                          <a:effectLst/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100" u="none" strike="noStrike" kern="1200" dirty="0">
                          <a:effectLst/>
                          <a:latin typeface="+mj-ea"/>
                          <a:ea typeface="+mj-ea"/>
                        </a:rPr>
                        <a:t>50.7%</a:t>
                      </a:r>
                      <a:r>
                        <a:rPr kumimoji="1" lang="ja-JP" altLang="en-US" sz="1100" u="none" strike="noStrike" kern="1200" dirty="0">
                          <a:effectLst/>
                          <a:latin typeface="+mj-ea"/>
                          <a:ea typeface="+mj-ea"/>
                        </a:rPr>
                        <a:t>）</a:t>
                      </a:r>
                      <a:endParaRPr kumimoji="1" lang="en-US" altLang="ja-JP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effectLst/>
                          <a:latin typeface="+mj-ea"/>
                          <a:ea typeface="+mj-ea"/>
                        </a:rPr>
                        <a:t>60.7%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kumimoji="1" lang="ja-JP" altLang="en-US" sz="1100" u="none" strike="noStrike" kern="1200" dirty="0">
                          <a:effectLst/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100" u="none" strike="noStrike" kern="1200" dirty="0">
                          <a:effectLst/>
                          <a:latin typeface="+mj-ea"/>
                          <a:ea typeface="+mj-ea"/>
                        </a:rPr>
                        <a:t>51.3%</a:t>
                      </a:r>
                      <a:r>
                        <a:rPr kumimoji="1" lang="ja-JP" altLang="en-US" sz="1100" u="none" strike="noStrike" kern="1200" dirty="0">
                          <a:effectLst/>
                          <a:latin typeface="+mj-ea"/>
                          <a:ea typeface="+mj-ea"/>
                        </a:rPr>
                        <a:t>）</a:t>
                      </a:r>
                      <a:endParaRPr kumimoji="1" lang="en-US" altLang="ja-JP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400" b="0" u="none" strike="noStrike" kern="1200" dirty="0">
                          <a:effectLst/>
                          <a:latin typeface="+mj-ea"/>
                          <a:ea typeface="+mj-ea"/>
                        </a:rPr>
                        <a:t>62.9%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kumimoji="1" lang="ja-JP" altLang="en-US" sz="1100" b="0" u="none" strike="noStrike" kern="1200" dirty="0">
                          <a:effectLst/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100" b="0" u="none" strike="noStrike" kern="1200" dirty="0">
                          <a:effectLst/>
                          <a:latin typeface="+mj-ea"/>
                          <a:ea typeface="+mj-ea"/>
                        </a:rPr>
                        <a:t>53.6%</a:t>
                      </a:r>
                      <a:r>
                        <a:rPr kumimoji="1" lang="ja-JP" altLang="en-US" sz="1100" b="0" u="none" strike="noStrike" kern="1200" dirty="0">
                          <a:effectLst/>
                          <a:latin typeface="+mj-ea"/>
                          <a:ea typeface="+mj-ea"/>
                        </a:rPr>
                        <a:t>）</a:t>
                      </a:r>
                      <a:endParaRPr kumimoji="1" lang="en-US" altLang="ja-JP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400" b="1" u="sng" strike="noStrike" kern="1200" dirty="0">
                          <a:effectLst/>
                          <a:latin typeface="+mj-ea"/>
                          <a:ea typeface="+mj-ea"/>
                        </a:rPr>
                        <a:t>63.6%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kumimoji="1" lang="ja-JP" altLang="en-US" sz="1100" u="none" strike="noStrike" kern="1200" dirty="0">
                          <a:effectLst/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100" u="none" strike="noStrike" kern="1200" dirty="0">
                          <a:effectLst/>
                          <a:latin typeface="+mj-ea"/>
                          <a:ea typeface="+mj-ea"/>
                        </a:rPr>
                        <a:t>54.7%</a:t>
                      </a:r>
                      <a:r>
                        <a:rPr kumimoji="1" lang="ja-JP" altLang="en-US" sz="1100" u="none" strike="noStrike" kern="1200" dirty="0">
                          <a:effectLst/>
                          <a:latin typeface="+mj-ea"/>
                          <a:ea typeface="+mj-ea"/>
                        </a:rPr>
                        <a:t>）</a:t>
                      </a:r>
                      <a:endParaRPr kumimoji="1" lang="en-US" altLang="ja-JP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722536"/>
                  </a:ext>
                </a:extLst>
              </a:tr>
              <a:tr h="8661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福祉・介護職員等</a:t>
                      </a:r>
                      <a:endParaRPr kumimoji="1" lang="en-US" altLang="ja-JP" sz="1100" b="0" i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ベースアップ等支援加算</a:t>
                      </a:r>
                      <a:r>
                        <a:rPr kumimoji="1" lang="ja-JP" altLang="en-US" sz="9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9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9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１）</a:t>
                      </a:r>
                      <a:endParaRPr kumimoji="1" lang="en-US" altLang="ja-JP" sz="1100" b="0" i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 err="1">
                          <a:effectLst/>
                          <a:latin typeface="+mj-ea"/>
                          <a:ea typeface="+mj-ea"/>
                        </a:rPr>
                        <a:t>ー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 err="1">
                          <a:effectLst/>
                          <a:latin typeface="+mj-ea"/>
                          <a:ea typeface="+mj-ea"/>
                        </a:rPr>
                        <a:t>ー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 err="1">
                          <a:effectLst/>
                          <a:latin typeface="+mj-ea"/>
                          <a:ea typeface="+mj-ea"/>
                        </a:rPr>
                        <a:t>ー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 err="1">
                          <a:effectLst/>
                          <a:latin typeface="+mj-ea"/>
                          <a:ea typeface="+mj-ea"/>
                        </a:rPr>
                        <a:t>ー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 err="1">
                          <a:effectLst/>
                          <a:latin typeface="+mj-ea"/>
                          <a:ea typeface="+mj-ea"/>
                        </a:rPr>
                        <a:t>ー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 err="1">
                          <a:effectLst/>
                          <a:latin typeface="+mj-ea"/>
                          <a:ea typeface="+mj-ea"/>
                        </a:rPr>
                        <a:t>ー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 err="1">
                          <a:effectLst/>
                          <a:latin typeface="+mj-ea"/>
                          <a:ea typeface="+mj-ea"/>
                        </a:rPr>
                        <a:t>ー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 err="1">
                          <a:effectLst/>
                          <a:latin typeface="+mj-ea"/>
                          <a:ea typeface="+mj-ea"/>
                        </a:rPr>
                        <a:t>ー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 err="1">
                          <a:effectLst/>
                          <a:latin typeface="+mj-ea"/>
                          <a:ea typeface="+mj-ea"/>
                        </a:rPr>
                        <a:t>ー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400" b="1" u="sng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63.5%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kumimoji="1" lang="ja-JP" alt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54.6%</a:t>
                      </a:r>
                      <a:r>
                        <a:rPr kumimoji="1" lang="ja-JP" alt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en-US" altLang="ja-JP" sz="1100" u="none" strike="noStrike" kern="1200" dirty="0">
                        <a:solidFill>
                          <a:schemeClr val="dk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kumimoji="1" lang="ja-JP" alt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２）</a:t>
                      </a:r>
                      <a:endParaRPr kumimoji="1" lang="en-US" altLang="ja-JP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016759"/>
                  </a:ext>
                </a:extLst>
              </a:tr>
            </a:tbl>
          </a:graphicData>
        </a:graphic>
      </p:graphicFrame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7C1A312-639D-A04D-8246-07CCA54AE60B}"/>
              </a:ext>
            </a:extLst>
          </p:cNvPr>
          <p:cNvSpPr/>
          <p:nvPr/>
        </p:nvSpPr>
        <p:spPr>
          <a:xfrm>
            <a:off x="75622" y="5236623"/>
            <a:ext cx="9866539" cy="550282"/>
          </a:xfrm>
          <a:prstGeom prst="rect">
            <a:avLst/>
          </a:prstGeom>
        </p:spPr>
        <p:txBody>
          <a:bodyPr wrap="square" lIns="57280" tIns="28640" rIns="57280" bIns="2864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（出典）国民健康保険連合会において障害福祉サービス費等の報酬の支払いが行われた実績データにより算出した事業所割合。</a:t>
            </a:r>
            <a:endParaRPr kumimoji="0" lang="en-US" altLang="ja-JP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　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※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１ </a:t>
            </a:r>
            <a:r>
              <a: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処遇改善加算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の取得が要件のため、処遇改善加算を取得している事業所数に占める割合を記載（対象サービスの全請求事業所数に占める割合を括弧書き）。</a:t>
            </a:r>
            <a:endParaRPr kumimoji="0" lang="en-US" altLang="ja-JP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　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※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２ 令和５年１月時点の取得割合は</a:t>
            </a:r>
            <a:r>
              <a:rPr kumimoji="0" lang="en-US" altLang="ja-JP" sz="9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75.4%</a:t>
            </a:r>
            <a:r>
              <a:rPr kumimoji="0" lang="ja-JP" altLang="en-US" sz="90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（</a:t>
            </a:r>
            <a:r>
              <a:rPr kumimoji="0" lang="en-US" altLang="ja-JP" sz="900" dirty="0">
                <a:solidFill>
                  <a:srgbClr val="000000"/>
                </a:solidFill>
                <a:latin typeface="メイリオ"/>
                <a:ea typeface="メイリオ"/>
              </a:rPr>
              <a:t>65.0%</a:t>
            </a:r>
            <a:r>
              <a:rPr kumimoji="0" lang="ja-JP" altLang="en-US" sz="900" dirty="0">
                <a:solidFill>
                  <a:srgbClr val="000000"/>
                </a:solidFill>
                <a:latin typeface="メイリオ"/>
                <a:ea typeface="メイリオ"/>
              </a:rPr>
              <a:t>）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となっている。</a:t>
            </a:r>
            <a:endParaRPr kumimoji="0" lang="en-US" altLang="ja-JP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A7C1A312-639D-A04D-8246-07CCA54AE60B}"/>
              </a:ext>
            </a:extLst>
          </p:cNvPr>
          <p:cNvSpPr/>
          <p:nvPr/>
        </p:nvSpPr>
        <p:spPr>
          <a:xfrm>
            <a:off x="249122" y="5946959"/>
            <a:ext cx="9407756" cy="611837"/>
          </a:xfrm>
          <a:prstGeom prst="rect">
            <a:avLst/>
          </a:prstGeom>
        </p:spPr>
        <p:txBody>
          <a:bodyPr wrap="square" lIns="57280" tIns="28640" rIns="57280" bIns="2864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　（福祉・介護職員処遇改善臨時特例交付金の交付事業所数（各都道府県国民健康保険連合会「交付額一覧」に基づき障害福祉課で集計）を、令和４年２月サービス提供分の処遇改</a:t>
            </a:r>
            <a:endParaRPr kumimoji="0" lang="en-US" altLang="ja-JP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　  善加算（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I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～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III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）の請求事業所数（国民健康保険連合会の集計表より障害福祉課で集計）で除した割合。）</a:t>
            </a:r>
            <a:endParaRPr kumimoji="0" lang="en-US" altLang="ja-JP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　  なお、福祉・介護職員処遇改善臨時特例交付金の交付事業所数を、令和４年２月サービス提供分の障害福祉サービス等報酬の請求事業所数（国民健康保険連合会の集計表より障</a:t>
            </a:r>
            <a:endParaRPr kumimoji="0" lang="en-US" altLang="ja-JP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dirty="0">
                <a:solidFill>
                  <a:srgbClr val="000000"/>
                </a:solidFill>
                <a:latin typeface="メイリオ"/>
                <a:ea typeface="メイリオ"/>
              </a:rPr>
              <a:t>     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害福祉課で特別集計）で除した割合は、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65.8%</a:t>
            </a:r>
            <a:r>
              <a:rPr kumimoji="0" lang="ja-JP" alt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。</a:t>
            </a:r>
            <a:endParaRPr kumimoji="0" lang="en-US" altLang="ja-JP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9473465"/>
      </p:ext>
    </p:extLst>
  </p:cSld>
  <p:clrMapOvr>
    <a:masterClrMapping/>
  </p:clrMapOvr>
</p:sld>
</file>

<file path=ppt/theme/theme1.xml><?xml version="1.0" encoding="utf-8"?>
<a:theme xmlns:a="http://schemas.openxmlformats.org/drawingml/2006/main" name="9_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テーマ">
  <a:themeElements>
    <a:clrScheme name="Co-color">
      <a:dk1>
        <a:srgbClr val="000000"/>
      </a:dk1>
      <a:lt1>
        <a:srgbClr val="FFFFFF"/>
      </a:lt1>
      <a:dk2>
        <a:srgbClr val="103185"/>
      </a:dk2>
      <a:lt2>
        <a:srgbClr val="E4E2ED"/>
      </a:lt2>
      <a:accent1>
        <a:srgbClr val="005CAF"/>
      </a:accent1>
      <a:accent2>
        <a:srgbClr val="DB4D6D"/>
      </a:accent2>
      <a:accent3>
        <a:srgbClr val="66BAB7"/>
      </a:accent3>
      <a:accent4>
        <a:srgbClr val="FEDFE1"/>
      </a:accent4>
      <a:accent5>
        <a:srgbClr val="C9E7E7"/>
      </a:accent5>
      <a:accent6>
        <a:srgbClr val="FDF3B9"/>
      </a:accent6>
      <a:hlink>
        <a:srgbClr val="00489E"/>
      </a:hlink>
      <a:folHlink>
        <a:srgbClr val="00489E"/>
      </a:folHlink>
    </a:clrScheme>
    <a:fontScheme name="Co-font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 kumimoji="1" sz="1200" dirty="0" smtClean="0">
            <a:solidFill>
              <a:sysClr val="windowText" lastClr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lnSpc>
            <a:spcPct val="120000"/>
          </a:lnSpc>
          <a:spcAft>
            <a:spcPts val="600"/>
          </a:spcAft>
          <a:buClr>
            <a:schemeClr val="tx2"/>
          </a:buClr>
          <a:defRPr kumimoji="1" sz="12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ーポイント統一様式_A4横標準v17.pptx" id="{F0F9EB48-4B3A-42BD-907A-8B1AD5082EB9}" vid="{55FF7287-9BBA-43EC-971E-C85BFACE1BC5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23149</TotalTime>
  <Words>728</Words>
  <Application>Microsoft Office PowerPoint</Application>
  <PresentationFormat>A4 210 x 297 mm</PresentationFormat>
  <Paragraphs>84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メイリオ</vt:lpstr>
      <vt:lpstr>メイリオ</vt:lpstr>
      <vt:lpstr>Arial</vt:lpstr>
      <vt:lpstr>Segoe UI</vt:lpstr>
      <vt:lpstr>Times New Roman</vt:lpstr>
      <vt:lpstr>9_標準デザイン</vt:lpstr>
      <vt:lpstr>1_Office テーマ</vt:lpstr>
      <vt:lpstr>福祉・介護職員の処遇改善に関する加算等の取得状況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障害者自立支援法等の一部を改正する法律案の概要</dc:title>
  <dc:creator>清水 敦(shimizu-atsushisa)</dc:creator>
  <cp:lastModifiedBy>長谷川 正太(hasegawa-shouta)</cp:lastModifiedBy>
  <cp:revision>1748</cp:revision>
  <cp:lastPrinted>2023-05-12T12:54:45Z</cp:lastPrinted>
  <dcterms:created xsi:type="dcterms:W3CDTF">2009-02-17T02:03:39Z</dcterms:created>
  <dcterms:modified xsi:type="dcterms:W3CDTF">2023-05-23T08:28:18Z</dcterms:modified>
</cp:coreProperties>
</file>